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Playfair Display"/>
      <p:bold r:id="rId21"/>
      <p:boldItalic r:id="rId22"/>
    </p:embeddedFont>
    <p:embeddedFont>
      <p:font typeface="Ma Shan Zheng"/>
      <p:regular r:id="rId23"/>
    </p:embeddedFont>
    <p:embeddedFont>
      <p:font typeface="Life Savers"/>
      <p:bold r:id="rId24"/>
    </p:embeddedFont>
    <p:embeddedFont>
      <p:font typeface="DM Sans"/>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layfairDisplay-boldItalic.fntdata"/><Relationship Id="rId21" Type="http://schemas.openxmlformats.org/officeDocument/2006/relationships/font" Target="fonts/PlayfairDisplay-bold.fntdata"/><Relationship Id="rId24" Type="http://schemas.openxmlformats.org/officeDocument/2006/relationships/font" Target="fonts/LifeSavers-bold.fntdata"/><Relationship Id="rId23" Type="http://schemas.openxmlformats.org/officeDocument/2006/relationships/font" Target="fonts/MaShanZheng-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boldItalic.fntdata"/><Relationship Id="rId25" Type="http://schemas.openxmlformats.org/officeDocument/2006/relationships/font" Target="fonts/DM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772d2c13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1772d2c13e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772d2c13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1772d2c13e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1772d2c13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1772d2c13e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1772d2c13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1772d2c13e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1772d2c13e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1772d2c13e_0_1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6" name="Shape 56"/>
        <p:cNvGrpSpPr/>
        <p:nvPr/>
      </p:nvGrpSpPr>
      <p:grpSpPr>
        <a:xfrm>
          <a:off x="0" y="0"/>
          <a:ext cx="0" cy="0"/>
          <a:chOff x="0" y="0"/>
          <a:chExt cx="0" cy="0"/>
        </a:xfrm>
      </p:grpSpPr>
      <p:sp>
        <p:nvSpPr>
          <p:cNvPr id="57" name="Google Shape;57;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 name="Shape 62"/>
        <p:cNvGrpSpPr/>
        <p:nvPr/>
      </p:nvGrpSpPr>
      <p:grpSpPr>
        <a:xfrm>
          <a:off x="0" y="0"/>
          <a:ext cx="0" cy="0"/>
          <a:chOff x="0" y="0"/>
          <a:chExt cx="0" cy="0"/>
        </a:xfrm>
      </p:grpSpPr>
      <p:sp>
        <p:nvSpPr>
          <p:cNvPr id="63" name="Google Shape;63;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21298" y="-76200"/>
            <a:ext cx="18359706" cy="103631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62700" y="-53250"/>
            <a:ext cx="18413399" cy="103935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5"/>
          <p:cNvPicPr preferRelativeResize="0"/>
          <p:nvPr/>
        </p:nvPicPr>
        <p:blipFill>
          <a:blip r:embed="rId2">
            <a:alphaModFix/>
          </a:blip>
          <a:stretch>
            <a:fillRect/>
          </a:stretch>
        </p:blipFill>
        <p:spPr>
          <a:xfrm>
            <a:off x="-145138" y="-95250"/>
            <a:ext cx="18578273" cy="104774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 name="Google Shape;25;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 name="Shape 28"/>
        <p:cNvGrpSpPr/>
        <p:nvPr/>
      </p:nvGrpSpPr>
      <p:grpSpPr>
        <a:xfrm>
          <a:off x="0" y="0"/>
          <a:ext cx="0" cy="0"/>
          <a:chOff x="0" y="0"/>
          <a:chExt cx="0" cy="0"/>
        </a:xfrm>
      </p:grpSpPr>
      <p:sp>
        <p:nvSpPr>
          <p:cNvPr id="29" name="Google Shape;29;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1" name="Google Shape;31;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2" name="Google Shape;32;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3" name="Google Shape;33;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 name="Google Shape;34;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5" name="Google Shape;45;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6" name="Google Shape;46;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 name="Shape 49"/>
        <p:cNvGrpSpPr/>
        <p:nvPr/>
      </p:nvGrpSpPr>
      <p:grpSpPr>
        <a:xfrm>
          <a:off x="0" y="0"/>
          <a:ext cx="0" cy="0"/>
          <a:chOff x="0" y="0"/>
          <a:chExt cx="0" cy="0"/>
        </a:xfrm>
      </p:grpSpPr>
      <p:sp>
        <p:nvSpPr>
          <p:cNvPr id="50" name="Google Shape;50;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0"/>
          <p:cNvSpPr/>
          <p:nvPr>
            <p:ph idx="2" type="pic"/>
          </p:nvPr>
        </p:nvSpPr>
        <p:spPr>
          <a:xfrm>
            <a:off x="1792288" y="612775"/>
            <a:ext cx="5486400" cy="4114800"/>
          </a:xfrm>
          <a:prstGeom prst="rect">
            <a:avLst/>
          </a:prstGeom>
          <a:noFill/>
          <a:ln>
            <a:noFill/>
          </a:ln>
        </p:spPr>
      </p:sp>
      <p:sp>
        <p:nvSpPr>
          <p:cNvPr id="52" name="Google Shape;52;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3" name="Google Shape;53;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80.png"/><Relationship Id="rId5" Type="http://schemas.openxmlformats.org/officeDocument/2006/relationships/image" Target="../media/image35.png"/><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40" Type="http://schemas.openxmlformats.org/officeDocument/2006/relationships/image" Target="../media/image67.png"/><Relationship Id="rId20" Type="http://schemas.openxmlformats.org/officeDocument/2006/relationships/image" Target="../media/image47.png"/><Relationship Id="rId42" Type="http://schemas.openxmlformats.org/officeDocument/2006/relationships/image" Target="../media/image72.png"/><Relationship Id="rId41" Type="http://schemas.openxmlformats.org/officeDocument/2006/relationships/image" Target="../media/image74.png"/><Relationship Id="rId22" Type="http://schemas.openxmlformats.org/officeDocument/2006/relationships/image" Target="../media/image57.png"/><Relationship Id="rId21" Type="http://schemas.openxmlformats.org/officeDocument/2006/relationships/image" Target="../media/image60.png"/><Relationship Id="rId24" Type="http://schemas.openxmlformats.org/officeDocument/2006/relationships/image" Target="../media/image50.png"/><Relationship Id="rId23"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0.png"/><Relationship Id="rId4" Type="http://schemas.openxmlformats.org/officeDocument/2006/relationships/image" Target="../media/image33.png"/><Relationship Id="rId9" Type="http://schemas.openxmlformats.org/officeDocument/2006/relationships/image" Target="../media/image37.png"/><Relationship Id="rId26" Type="http://schemas.openxmlformats.org/officeDocument/2006/relationships/image" Target="../media/image54.png"/><Relationship Id="rId25" Type="http://schemas.openxmlformats.org/officeDocument/2006/relationships/image" Target="../media/image53.png"/><Relationship Id="rId28" Type="http://schemas.openxmlformats.org/officeDocument/2006/relationships/image" Target="../media/image52.png"/><Relationship Id="rId27" Type="http://schemas.openxmlformats.org/officeDocument/2006/relationships/image" Target="../media/image62.png"/><Relationship Id="rId5" Type="http://schemas.openxmlformats.org/officeDocument/2006/relationships/image" Target="../media/image30.png"/><Relationship Id="rId6" Type="http://schemas.openxmlformats.org/officeDocument/2006/relationships/image" Target="../media/image36.png"/><Relationship Id="rId29" Type="http://schemas.openxmlformats.org/officeDocument/2006/relationships/image" Target="../media/image59.png"/><Relationship Id="rId7" Type="http://schemas.openxmlformats.org/officeDocument/2006/relationships/image" Target="../media/image38.png"/><Relationship Id="rId8" Type="http://schemas.openxmlformats.org/officeDocument/2006/relationships/image" Target="../media/image40.png"/><Relationship Id="rId31" Type="http://schemas.openxmlformats.org/officeDocument/2006/relationships/image" Target="../media/image58.png"/><Relationship Id="rId30" Type="http://schemas.openxmlformats.org/officeDocument/2006/relationships/image" Target="../media/image73.png"/><Relationship Id="rId11" Type="http://schemas.openxmlformats.org/officeDocument/2006/relationships/image" Target="../media/image31.png"/><Relationship Id="rId33" Type="http://schemas.openxmlformats.org/officeDocument/2006/relationships/image" Target="../media/image69.png"/><Relationship Id="rId10" Type="http://schemas.openxmlformats.org/officeDocument/2006/relationships/image" Target="../media/image45.png"/><Relationship Id="rId32" Type="http://schemas.openxmlformats.org/officeDocument/2006/relationships/image" Target="../media/image71.png"/><Relationship Id="rId13" Type="http://schemas.openxmlformats.org/officeDocument/2006/relationships/image" Target="../media/image51.png"/><Relationship Id="rId35" Type="http://schemas.openxmlformats.org/officeDocument/2006/relationships/image" Target="../media/image75.png"/><Relationship Id="rId12" Type="http://schemas.openxmlformats.org/officeDocument/2006/relationships/image" Target="../media/image44.png"/><Relationship Id="rId34" Type="http://schemas.openxmlformats.org/officeDocument/2006/relationships/image" Target="../media/image76.png"/><Relationship Id="rId15" Type="http://schemas.openxmlformats.org/officeDocument/2006/relationships/image" Target="../media/image46.png"/><Relationship Id="rId37" Type="http://schemas.openxmlformats.org/officeDocument/2006/relationships/image" Target="../media/image65.png"/><Relationship Id="rId14" Type="http://schemas.openxmlformats.org/officeDocument/2006/relationships/image" Target="../media/image61.png"/><Relationship Id="rId36" Type="http://schemas.openxmlformats.org/officeDocument/2006/relationships/image" Target="../media/image64.png"/><Relationship Id="rId17" Type="http://schemas.openxmlformats.org/officeDocument/2006/relationships/image" Target="../media/image63.png"/><Relationship Id="rId39" Type="http://schemas.openxmlformats.org/officeDocument/2006/relationships/image" Target="../media/image68.png"/><Relationship Id="rId16" Type="http://schemas.openxmlformats.org/officeDocument/2006/relationships/image" Target="../media/image56.png"/><Relationship Id="rId38" Type="http://schemas.openxmlformats.org/officeDocument/2006/relationships/image" Target="../media/image66.png"/><Relationship Id="rId19" Type="http://schemas.openxmlformats.org/officeDocument/2006/relationships/image" Target="../media/image55.png"/><Relationship Id="rId18"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79.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7.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3"/>
          <p:cNvPicPr preferRelativeResize="0"/>
          <p:nvPr/>
        </p:nvPicPr>
        <p:blipFill>
          <a:blip r:embed="rId3">
            <a:alphaModFix/>
          </a:blip>
          <a:stretch>
            <a:fillRect/>
          </a:stretch>
        </p:blipFill>
        <p:spPr>
          <a:xfrm>
            <a:off x="31650" y="0"/>
            <a:ext cx="18224701" cy="10287001"/>
          </a:xfrm>
          <a:prstGeom prst="rect">
            <a:avLst/>
          </a:prstGeom>
          <a:noFill/>
          <a:ln>
            <a:noFill/>
          </a:ln>
        </p:spPr>
      </p:pic>
      <p:sp>
        <p:nvSpPr>
          <p:cNvPr id="73" name="Google Shape;73;p13"/>
          <p:cNvSpPr/>
          <p:nvPr/>
        </p:nvSpPr>
        <p:spPr>
          <a:xfrm>
            <a:off x="3218925" y="416948"/>
            <a:ext cx="11850150" cy="9870052"/>
          </a:xfrm>
          <a:custGeom>
            <a:rect b="b" l="l" r="r" t="t"/>
            <a:pathLst>
              <a:path extrusionOk="0" h="9870052" w="11850150">
                <a:moveTo>
                  <a:pt x="0" y="0"/>
                </a:moveTo>
                <a:lnTo>
                  <a:pt x="11850150" y="0"/>
                </a:lnTo>
                <a:lnTo>
                  <a:pt x="11850150" y="9870052"/>
                </a:lnTo>
                <a:lnTo>
                  <a:pt x="0" y="9870052"/>
                </a:lnTo>
                <a:lnTo>
                  <a:pt x="0" y="0"/>
                </a:lnTo>
                <a:close/>
              </a:path>
            </a:pathLst>
          </a:custGeom>
          <a:blipFill rotWithShape="1">
            <a:blip r:embed="rId4">
              <a:alphaModFix/>
            </a:blip>
            <a:stretch>
              <a:fillRect b="0" l="-12257" r="-12986" t="0"/>
            </a:stretch>
          </a:blipFill>
          <a:ln>
            <a:noFill/>
          </a:ln>
        </p:spPr>
      </p:sp>
      <p:sp>
        <p:nvSpPr>
          <p:cNvPr descr="Product" id="74" name="Google Shape;74;p13"/>
          <p:cNvSpPr/>
          <p:nvPr/>
        </p:nvSpPr>
        <p:spPr>
          <a:xfrm>
            <a:off x="0" y="416948"/>
            <a:ext cx="8302344" cy="3438147"/>
          </a:xfrm>
          <a:custGeom>
            <a:rect b="b" l="l" r="r" t="t"/>
            <a:pathLst>
              <a:path extrusionOk="0" h="3438147" w="8302344">
                <a:moveTo>
                  <a:pt x="0" y="0"/>
                </a:moveTo>
                <a:lnTo>
                  <a:pt x="8302344" y="0"/>
                </a:lnTo>
                <a:lnTo>
                  <a:pt x="8302344" y="3438147"/>
                </a:lnTo>
                <a:lnTo>
                  <a:pt x="0" y="3438147"/>
                </a:lnTo>
                <a:lnTo>
                  <a:pt x="0" y="0"/>
                </a:lnTo>
                <a:close/>
              </a:path>
            </a:pathLst>
          </a:custGeom>
          <a:blipFill rotWithShape="1">
            <a:blip r:embed="rId5">
              <a:alphaModFix/>
            </a:blip>
            <a:stretch>
              <a:fillRect b="0" l="0" r="0" t="0"/>
            </a:stretch>
          </a:blipFill>
          <a:ln>
            <a:noFill/>
          </a:ln>
        </p:spPr>
      </p:sp>
      <p:sp>
        <p:nvSpPr>
          <p:cNvPr descr="Launch" id="75" name="Google Shape;75;p13"/>
          <p:cNvSpPr/>
          <p:nvPr/>
        </p:nvSpPr>
        <p:spPr>
          <a:xfrm>
            <a:off x="10868035" y="1150291"/>
            <a:ext cx="7219400" cy="2181563"/>
          </a:xfrm>
          <a:custGeom>
            <a:rect b="b" l="l" r="r" t="t"/>
            <a:pathLst>
              <a:path extrusionOk="0" h="2181563" w="7219400">
                <a:moveTo>
                  <a:pt x="0" y="0"/>
                </a:moveTo>
                <a:lnTo>
                  <a:pt x="7219400" y="0"/>
                </a:lnTo>
                <a:lnTo>
                  <a:pt x="7219400" y="2181563"/>
                </a:lnTo>
                <a:lnTo>
                  <a:pt x="0" y="2181563"/>
                </a:lnTo>
                <a:lnTo>
                  <a:pt x="0" y="0"/>
                </a:lnTo>
                <a:close/>
              </a:path>
            </a:pathLst>
          </a:custGeom>
          <a:blipFill rotWithShape="1">
            <a:blip r:embed="rId6">
              <a:alphaModFix/>
            </a:blip>
            <a:stretch>
              <a:fillRect b="0" l="0" r="0" t="0"/>
            </a:stretch>
          </a:blipFill>
          <a:ln>
            <a:noFill/>
          </a:ln>
        </p:spPr>
      </p:sp>
      <p:sp>
        <p:nvSpPr>
          <p:cNvPr id="76" name="Google Shape;76;p13"/>
          <p:cNvSpPr txBox="1"/>
          <p:nvPr/>
        </p:nvSpPr>
        <p:spPr>
          <a:xfrm>
            <a:off x="2961152" y="7919800"/>
            <a:ext cx="12365700" cy="16446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0684" u="none" cap="none" strike="noStrike">
                <a:solidFill>
                  <a:srgbClr val="FFF300"/>
                </a:solidFill>
                <a:highlight>
                  <a:srgbClr val="F13D43"/>
                </a:highlight>
                <a:latin typeface="Comic Sans MS"/>
                <a:ea typeface="Comic Sans MS"/>
                <a:cs typeface="Comic Sans MS"/>
                <a:sym typeface="Comic Sans MS"/>
              </a:rPr>
              <a:t>Marketing Plan</a:t>
            </a:r>
            <a:endParaRPr>
              <a:solidFill>
                <a:srgbClr val="FFF300"/>
              </a:solidFill>
              <a:highlight>
                <a:srgbClr val="F13D43"/>
              </a:highlight>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2"/>
          <p:cNvPicPr preferRelativeResize="0"/>
          <p:nvPr/>
        </p:nvPicPr>
        <p:blipFill>
          <a:blip r:embed="rId3">
            <a:alphaModFix/>
          </a:blip>
          <a:stretch>
            <a:fillRect/>
          </a:stretch>
        </p:blipFill>
        <p:spPr>
          <a:xfrm>
            <a:off x="31640" y="0"/>
            <a:ext cx="18224722" cy="10287001"/>
          </a:xfrm>
          <a:prstGeom prst="rect">
            <a:avLst/>
          </a:prstGeom>
          <a:noFill/>
          <a:ln>
            <a:noFill/>
          </a:ln>
        </p:spPr>
      </p:pic>
      <p:grpSp>
        <p:nvGrpSpPr>
          <p:cNvPr id="217" name="Google Shape;217;p22"/>
          <p:cNvGrpSpPr/>
          <p:nvPr/>
        </p:nvGrpSpPr>
        <p:grpSpPr>
          <a:xfrm>
            <a:off x="1028700" y="4043420"/>
            <a:ext cx="7672758" cy="1547148"/>
            <a:chOff x="0" y="0"/>
            <a:chExt cx="2278283" cy="459397"/>
          </a:xfrm>
        </p:grpSpPr>
        <p:sp>
          <p:nvSpPr>
            <p:cNvPr id="218" name="Google Shape;218;p22"/>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13D43"/>
            </a:solidFill>
            <a:ln>
              <a:noFill/>
            </a:ln>
          </p:spPr>
        </p:sp>
        <p:sp>
          <p:nvSpPr>
            <p:cNvPr id="219" name="Google Shape;219;p22"/>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22"/>
          <p:cNvSpPr txBox="1"/>
          <p:nvPr/>
        </p:nvSpPr>
        <p:spPr>
          <a:xfrm>
            <a:off x="1588556" y="4380933"/>
            <a:ext cx="65529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000" u="none" cap="none" strike="noStrike">
                <a:solidFill>
                  <a:srgbClr val="FFF300"/>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221" name="Google Shape;221;p22"/>
          <p:cNvGrpSpPr/>
          <p:nvPr/>
        </p:nvGrpSpPr>
        <p:grpSpPr>
          <a:xfrm>
            <a:off x="1028700" y="5979202"/>
            <a:ext cx="7672758" cy="1547148"/>
            <a:chOff x="0" y="0"/>
            <a:chExt cx="2278283" cy="459397"/>
          </a:xfrm>
        </p:grpSpPr>
        <p:sp>
          <p:nvSpPr>
            <p:cNvPr id="222" name="Google Shape;222;p22"/>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300"/>
            </a:solidFill>
            <a:ln>
              <a:noFill/>
            </a:ln>
          </p:spPr>
        </p:sp>
        <p:sp>
          <p:nvSpPr>
            <p:cNvPr id="223" name="Google Shape;223;p22"/>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22"/>
          <p:cNvSpPr txBox="1"/>
          <p:nvPr/>
        </p:nvSpPr>
        <p:spPr>
          <a:xfrm>
            <a:off x="1588556" y="6316715"/>
            <a:ext cx="65529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000"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225" name="Google Shape;225;p22"/>
          <p:cNvGrpSpPr/>
          <p:nvPr/>
        </p:nvGrpSpPr>
        <p:grpSpPr>
          <a:xfrm>
            <a:off x="1028700" y="7914983"/>
            <a:ext cx="7672758" cy="1547148"/>
            <a:chOff x="0" y="0"/>
            <a:chExt cx="2278283" cy="459397"/>
          </a:xfrm>
        </p:grpSpPr>
        <p:sp>
          <p:nvSpPr>
            <p:cNvPr id="226" name="Google Shape;226;p22"/>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13D43"/>
            </a:solidFill>
            <a:ln>
              <a:noFill/>
            </a:ln>
          </p:spPr>
        </p:sp>
        <p:sp>
          <p:nvSpPr>
            <p:cNvPr id="227" name="Google Shape;227;p22"/>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22"/>
          <p:cNvSpPr txBox="1"/>
          <p:nvPr/>
        </p:nvSpPr>
        <p:spPr>
          <a:xfrm>
            <a:off x="1588556" y="8252497"/>
            <a:ext cx="65529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000" u="none" cap="none" strike="noStrike">
                <a:solidFill>
                  <a:srgbClr val="FFF300"/>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229" name="Google Shape;229;p22"/>
          <p:cNvGrpSpPr/>
          <p:nvPr/>
        </p:nvGrpSpPr>
        <p:grpSpPr>
          <a:xfrm>
            <a:off x="9586542" y="4043420"/>
            <a:ext cx="7672758" cy="1547148"/>
            <a:chOff x="0" y="0"/>
            <a:chExt cx="2278283" cy="459397"/>
          </a:xfrm>
        </p:grpSpPr>
        <p:sp>
          <p:nvSpPr>
            <p:cNvPr id="230" name="Google Shape;230;p22"/>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13D43"/>
            </a:solidFill>
            <a:ln>
              <a:noFill/>
            </a:ln>
          </p:spPr>
        </p:sp>
        <p:sp>
          <p:nvSpPr>
            <p:cNvPr id="231" name="Google Shape;231;p22"/>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22"/>
          <p:cNvSpPr txBox="1"/>
          <p:nvPr/>
        </p:nvSpPr>
        <p:spPr>
          <a:xfrm>
            <a:off x="10146398" y="4380933"/>
            <a:ext cx="65529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000" u="none" cap="none" strike="noStrike">
                <a:solidFill>
                  <a:srgbClr val="FFF300"/>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233" name="Google Shape;233;p22"/>
          <p:cNvGrpSpPr/>
          <p:nvPr/>
        </p:nvGrpSpPr>
        <p:grpSpPr>
          <a:xfrm>
            <a:off x="9586542" y="5979202"/>
            <a:ext cx="7672758" cy="1547148"/>
            <a:chOff x="0" y="0"/>
            <a:chExt cx="2278283" cy="459397"/>
          </a:xfrm>
        </p:grpSpPr>
        <p:sp>
          <p:nvSpPr>
            <p:cNvPr id="234" name="Google Shape;234;p22"/>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300"/>
            </a:solidFill>
            <a:ln>
              <a:noFill/>
            </a:ln>
          </p:spPr>
        </p:sp>
        <p:sp>
          <p:nvSpPr>
            <p:cNvPr id="235" name="Google Shape;235;p22"/>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22"/>
          <p:cNvSpPr txBox="1"/>
          <p:nvPr/>
        </p:nvSpPr>
        <p:spPr>
          <a:xfrm>
            <a:off x="10146398" y="6316715"/>
            <a:ext cx="65529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000"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237" name="Google Shape;237;p22"/>
          <p:cNvGrpSpPr/>
          <p:nvPr/>
        </p:nvGrpSpPr>
        <p:grpSpPr>
          <a:xfrm>
            <a:off x="9586542" y="7914983"/>
            <a:ext cx="7672758" cy="1547148"/>
            <a:chOff x="0" y="0"/>
            <a:chExt cx="2278283" cy="459397"/>
          </a:xfrm>
        </p:grpSpPr>
        <p:sp>
          <p:nvSpPr>
            <p:cNvPr id="238" name="Google Shape;238;p22"/>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13D43"/>
            </a:solidFill>
            <a:ln>
              <a:noFill/>
            </a:ln>
          </p:spPr>
        </p:sp>
        <p:sp>
          <p:nvSpPr>
            <p:cNvPr id="239" name="Google Shape;239;p22"/>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22"/>
          <p:cNvSpPr txBox="1"/>
          <p:nvPr/>
        </p:nvSpPr>
        <p:spPr>
          <a:xfrm>
            <a:off x="10146398" y="8252497"/>
            <a:ext cx="65529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000" u="none" cap="none" strike="noStrike">
                <a:solidFill>
                  <a:srgbClr val="FFF300"/>
                </a:solidFill>
                <a:latin typeface="DM Sans"/>
                <a:ea typeface="DM Sans"/>
                <a:cs typeface="DM Sans"/>
                <a:sym typeface="DM Sans"/>
              </a:rPr>
              <a:t>Lorem ipsum dolor sit amet, consectetur adipiscing elit, sed do eiusmod tempor incididunt ut labore et dolore magna aliqua. </a:t>
            </a:r>
            <a:endParaRPr/>
          </a:p>
        </p:txBody>
      </p:sp>
      <p:sp>
        <p:nvSpPr>
          <p:cNvPr descr="MARKETING TIMELINE" id="241" name="Google Shape;241;p22"/>
          <p:cNvSpPr/>
          <p:nvPr/>
        </p:nvSpPr>
        <p:spPr>
          <a:xfrm>
            <a:off x="1125753" y="1028700"/>
            <a:ext cx="16133547" cy="2365852"/>
          </a:xfrm>
          <a:custGeom>
            <a:rect b="b" l="l" r="r" t="t"/>
            <a:pathLst>
              <a:path extrusionOk="0" h="2365852" w="16133547">
                <a:moveTo>
                  <a:pt x="0" y="0"/>
                </a:moveTo>
                <a:lnTo>
                  <a:pt x="16133547" y="0"/>
                </a:lnTo>
                <a:lnTo>
                  <a:pt x="16133547" y="2365852"/>
                </a:lnTo>
                <a:lnTo>
                  <a:pt x="0" y="236585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3"/>
          <p:cNvPicPr preferRelativeResize="0"/>
          <p:nvPr/>
        </p:nvPicPr>
        <p:blipFill>
          <a:blip r:embed="rId3">
            <a:alphaModFix/>
          </a:blip>
          <a:stretch>
            <a:fillRect/>
          </a:stretch>
        </p:blipFill>
        <p:spPr>
          <a:xfrm>
            <a:off x="0" y="4"/>
            <a:ext cx="18288000" cy="10590606"/>
          </a:xfrm>
          <a:prstGeom prst="rect">
            <a:avLst/>
          </a:prstGeom>
          <a:noFill/>
          <a:ln>
            <a:noFill/>
          </a:ln>
        </p:spPr>
      </p:pic>
      <p:sp>
        <p:nvSpPr>
          <p:cNvPr id="247" name="Google Shape;247;p23"/>
          <p:cNvSpPr txBox="1"/>
          <p:nvPr/>
        </p:nvSpPr>
        <p:spPr>
          <a:xfrm>
            <a:off x="10368650" y="1062325"/>
            <a:ext cx="7175700" cy="8185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799" u="none" cap="none" strike="noStrike">
                <a:solidFill>
                  <a:srgbClr val="FFF3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1" i="0" sz="2799" u="none" cap="none" strike="noStrike">
              <a:solidFill>
                <a:srgbClr val="FFF300"/>
              </a:solidFill>
              <a:latin typeface="DM Sans"/>
              <a:ea typeface="DM Sans"/>
              <a:cs typeface="DM Sans"/>
              <a:sym typeface="DM Sans"/>
            </a:endParaRPr>
          </a:p>
          <a:p>
            <a:pPr indent="0" lvl="0" marL="0" marR="0" rtl="0" algn="just">
              <a:lnSpc>
                <a:spcPct val="100000"/>
              </a:lnSpc>
              <a:spcBef>
                <a:spcPts val="0"/>
              </a:spcBef>
              <a:spcAft>
                <a:spcPts val="0"/>
              </a:spcAft>
              <a:buNone/>
            </a:pPr>
            <a:r>
              <a:rPr b="1" i="0" lang="en-US" sz="2799" u="none" cap="none" strike="noStrike">
                <a:solidFill>
                  <a:srgbClr val="FFF3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sp>
        <p:nvSpPr>
          <p:cNvPr id="248" name="Google Shape;248;p23"/>
          <p:cNvSpPr txBox="1"/>
          <p:nvPr/>
        </p:nvSpPr>
        <p:spPr>
          <a:xfrm>
            <a:off x="808417" y="618796"/>
            <a:ext cx="8344200" cy="1764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465" u="none" cap="none" strike="noStrike">
                <a:solidFill>
                  <a:srgbClr val="78FF00"/>
                </a:solidFill>
                <a:latin typeface="Ma Shan Zheng"/>
                <a:ea typeface="Ma Shan Zheng"/>
                <a:cs typeface="Ma Shan Zheng"/>
                <a:sym typeface="Ma Shan Zheng"/>
              </a:rPr>
              <a:t>About the Product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54" name="Google Shape;254;p24"/>
          <p:cNvGrpSpPr/>
          <p:nvPr/>
        </p:nvGrpSpPr>
        <p:grpSpPr>
          <a:xfrm>
            <a:off x="-3064370" y="-829156"/>
            <a:ext cx="11945315" cy="11945315"/>
            <a:chOff x="0" y="0"/>
            <a:chExt cx="812800" cy="812800"/>
          </a:xfrm>
        </p:grpSpPr>
        <p:sp>
          <p:nvSpPr>
            <p:cNvPr id="255" name="Google Shape;25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24"/>
          <p:cNvSpPr txBox="1"/>
          <p:nvPr/>
        </p:nvSpPr>
        <p:spPr>
          <a:xfrm>
            <a:off x="1028700" y="1694075"/>
            <a:ext cx="5638800" cy="7324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799"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a:t>
            </a:r>
            <a:r>
              <a:rPr b="1" lang="en-US" sz="2799">
                <a:solidFill>
                  <a:srgbClr val="F13D43"/>
                </a:solidFill>
                <a:latin typeface="DM Sans"/>
                <a:ea typeface="DM Sans"/>
                <a:cs typeface="DM Sans"/>
                <a:sym typeface="DM Sans"/>
              </a:rPr>
              <a:t>.</a:t>
            </a:r>
            <a:endParaRPr/>
          </a:p>
        </p:txBody>
      </p:sp>
      <p:pic>
        <p:nvPicPr>
          <p:cNvPr id="258" name="Google Shape;258;p24"/>
          <p:cNvPicPr preferRelativeResize="0"/>
          <p:nvPr/>
        </p:nvPicPr>
        <p:blipFill>
          <a:blip r:embed="rId4">
            <a:alphaModFix/>
          </a:blip>
          <a:stretch>
            <a:fillRect/>
          </a:stretch>
        </p:blipFill>
        <p:spPr>
          <a:xfrm>
            <a:off x="9076000" y="-565346"/>
            <a:ext cx="8948199" cy="116052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5"/>
          <p:cNvPicPr preferRelativeResize="0"/>
          <p:nvPr/>
        </p:nvPicPr>
        <p:blipFill>
          <a:blip r:embed="rId3">
            <a:alphaModFix/>
          </a:blip>
          <a:stretch>
            <a:fillRect/>
          </a:stretch>
        </p:blipFill>
        <p:spPr>
          <a:xfrm>
            <a:off x="-50" y="0"/>
            <a:ext cx="18288102" cy="10287000"/>
          </a:xfrm>
          <a:prstGeom prst="rect">
            <a:avLst/>
          </a:prstGeom>
          <a:noFill/>
          <a:ln>
            <a:noFill/>
          </a:ln>
        </p:spPr>
      </p:pic>
      <p:sp>
        <p:nvSpPr>
          <p:cNvPr id="264" name="Google Shape;264;p25"/>
          <p:cNvSpPr/>
          <p:nvPr/>
        </p:nvSpPr>
        <p:spPr>
          <a:xfrm>
            <a:off x="3520864" y="0"/>
            <a:ext cx="11246272" cy="10287000"/>
          </a:xfrm>
          <a:custGeom>
            <a:rect b="b" l="l" r="r" t="t"/>
            <a:pathLst>
              <a:path extrusionOk="0" h="10287000" w="11246272">
                <a:moveTo>
                  <a:pt x="0" y="0"/>
                </a:moveTo>
                <a:lnTo>
                  <a:pt x="11246272" y="0"/>
                </a:lnTo>
                <a:lnTo>
                  <a:pt x="11246272" y="10287000"/>
                </a:lnTo>
                <a:lnTo>
                  <a:pt x="0" y="10287000"/>
                </a:lnTo>
                <a:lnTo>
                  <a:pt x="0" y="0"/>
                </a:lnTo>
                <a:close/>
              </a:path>
            </a:pathLst>
          </a:custGeom>
          <a:blipFill rotWithShape="1">
            <a:blip r:embed="rId4">
              <a:alphaModFix/>
            </a:blip>
            <a:stretch>
              <a:fillRect b="-100000" l="-15578" r="-6379" t="0"/>
            </a:stretch>
          </a:blipFill>
          <a:ln>
            <a:noFill/>
          </a:ln>
        </p:spPr>
      </p:sp>
      <p:sp>
        <p:nvSpPr>
          <p:cNvPr descr="Thank" id="265" name="Google Shape;265;p25"/>
          <p:cNvSpPr/>
          <p:nvPr/>
        </p:nvSpPr>
        <p:spPr>
          <a:xfrm>
            <a:off x="510854" y="1711116"/>
            <a:ext cx="8115300" cy="3432384"/>
          </a:xfrm>
          <a:custGeom>
            <a:rect b="b" l="l" r="r" t="t"/>
            <a:pathLst>
              <a:path extrusionOk="0" h="3432384" w="8115300">
                <a:moveTo>
                  <a:pt x="0" y="0"/>
                </a:moveTo>
                <a:lnTo>
                  <a:pt x="8115300" y="0"/>
                </a:lnTo>
                <a:lnTo>
                  <a:pt x="8115300" y="3432384"/>
                </a:lnTo>
                <a:lnTo>
                  <a:pt x="0" y="3432384"/>
                </a:lnTo>
                <a:lnTo>
                  <a:pt x="0" y="0"/>
                </a:lnTo>
                <a:close/>
              </a:path>
            </a:pathLst>
          </a:custGeom>
          <a:blipFill rotWithShape="1">
            <a:blip r:embed="rId5">
              <a:alphaModFix/>
            </a:blip>
            <a:stretch>
              <a:fillRect b="0" l="-4549" r="-4809" t="0"/>
            </a:stretch>
          </a:blipFill>
          <a:ln>
            <a:noFill/>
          </a:ln>
        </p:spPr>
      </p:sp>
      <p:sp>
        <p:nvSpPr>
          <p:cNvPr descr="You!" id="266" name="Google Shape;266;p25"/>
          <p:cNvSpPr/>
          <p:nvPr/>
        </p:nvSpPr>
        <p:spPr>
          <a:xfrm>
            <a:off x="10849682" y="5227270"/>
            <a:ext cx="7199312" cy="4904531"/>
          </a:xfrm>
          <a:custGeom>
            <a:rect b="b" l="l" r="r" t="t"/>
            <a:pathLst>
              <a:path extrusionOk="0" h="4904531" w="7199312">
                <a:moveTo>
                  <a:pt x="0" y="0"/>
                </a:moveTo>
                <a:lnTo>
                  <a:pt x="7199312" y="0"/>
                </a:lnTo>
                <a:lnTo>
                  <a:pt x="7199312" y="4904531"/>
                </a:lnTo>
                <a:lnTo>
                  <a:pt x="0" y="490453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72" name="Google Shape;272;p26"/>
          <p:cNvGrpSpPr/>
          <p:nvPr/>
        </p:nvGrpSpPr>
        <p:grpSpPr>
          <a:xfrm>
            <a:off x="774218" y="2213565"/>
            <a:ext cx="5097676" cy="7472702"/>
            <a:chOff x="0" y="-19050"/>
            <a:chExt cx="1342589" cy="1968106"/>
          </a:xfrm>
        </p:grpSpPr>
        <p:sp>
          <p:nvSpPr>
            <p:cNvPr id="273" name="Google Shape;273;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txBox="1"/>
            <p:nvPr/>
          </p:nvSpPr>
          <p:spPr>
            <a:xfrm>
              <a:off x="0" y="-19050"/>
              <a:ext cx="1342500" cy="19680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6"/>
          <p:cNvGrpSpPr/>
          <p:nvPr/>
        </p:nvGrpSpPr>
        <p:grpSpPr>
          <a:xfrm>
            <a:off x="6109984" y="2213565"/>
            <a:ext cx="11513055" cy="7472702"/>
            <a:chOff x="0" y="-19050"/>
            <a:chExt cx="3032225" cy="1968106"/>
          </a:xfrm>
        </p:grpSpPr>
        <p:sp>
          <p:nvSpPr>
            <p:cNvPr id="276" name="Google Shape;276;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txBox="1"/>
            <p:nvPr/>
          </p:nvSpPr>
          <p:spPr>
            <a:xfrm>
              <a:off x="0" y="-19050"/>
              <a:ext cx="3032100" cy="19680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6"/>
          <p:cNvGrpSpPr/>
          <p:nvPr/>
        </p:nvGrpSpPr>
        <p:grpSpPr>
          <a:xfrm>
            <a:off x="1139005" y="2494283"/>
            <a:ext cx="4368333" cy="719892"/>
            <a:chOff x="0" y="-19050"/>
            <a:chExt cx="1150500" cy="189600"/>
          </a:xfrm>
        </p:grpSpPr>
        <p:sp>
          <p:nvSpPr>
            <p:cNvPr id="279" name="Google Shape;27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txBox="1"/>
            <p:nvPr/>
          </p:nvSpPr>
          <p:spPr>
            <a:xfrm>
              <a:off x="0" y="-19050"/>
              <a:ext cx="1150500" cy="1896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6"/>
          <p:cNvGrpSpPr/>
          <p:nvPr/>
        </p:nvGrpSpPr>
        <p:grpSpPr>
          <a:xfrm>
            <a:off x="9682440" y="2494283"/>
            <a:ext cx="4368333" cy="719892"/>
            <a:chOff x="0" y="-19050"/>
            <a:chExt cx="1150500" cy="189600"/>
          </a:xfrm>
        </p:grpSpPr>
        <p:sp>
          <p:nvSpPr>
            <p:cNvPr id="282" name="Google Shape;28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txBox="1"/>
            <p:nvPr/>
          </p:nvSpPr>
          <p:spPr>
            <a:xfrm>
              <a:off x="0" y="-19050"/>
              <a:ext cx="1150500" cy="1896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6"/>
          <p:cNvGrpSpPr/>
          <p:nvPr/>
        </p:nvGrpSpPr>
        <p:grpSpPr>
          <a:xfrm>
            <a:off x="1139005" y="7128682"/>
            <a:ext cx="4368333" cy="719892"/>
            <a:chOff x="0" y="-19050"/>
            <a:chExt cx="1150500" cy="189600"/>
          </a:xfrm>
        </p:grpSpPr>
        <p:sp>
          <p:nvSpPr>
            <p:cNvPr id="285" name="Google Shape;28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txBox="1"/>
            <p:nvPr/>
          </p:nvSpPr>
          <p:spPr>
            <a:xfrm>
              <a:off x="0" y="-19050"/>
              <a:ext cx="1150500" cy="1896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6"/>
          <p:cNvGrpSpPr/>
          <p:nvPr/>
        </p:nvGrpSpPr>
        <p:grpSpPr>
          <a:xfrm>
            <a:off x="1627185" y="8125849"/>
            <a:ext cx="754197" cy="771920"/>
            <a:chOff x="0" y="-19050"/>
            <a:chExt cx="812800" cy="831900"/>
          </a:xfrm>
        </p:grpSpPr>
        <p:sp>
          <p:nvSpPr>
            <p:cNvPr id="288" name="Google Shape;28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387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txBox="1"/>
            <p:nvPr/>
          </p:nvSpPr>
          <p:spPr>
            <a:xfrm>
              <a:off x="0" y="-19050"/>
              <a:ext cx="812700" cy="831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0" name="Google Shape;290;p26"/>
          <p:cNvSpPr txBox="1"/>
          <p:nvPr/>
        </p:nvSpPr>
        <p:spPr>
          <a:xfrm>
            <a:off x="1232396" y="3499746"/>
            <a:ext cx="4181400" cy="580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291" name="Google Shape;291;p26"/>
          <p:cNvSpPr txBox="1"/>
          <p:nvPr/>
        </p:nvSpPr>
        <p:spPr>
          <a:xfrm>
            <a:off x="1175455" y="6551281"/>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292" name="Google Shape;292;p26"/>
          <p:cNvSpPr txBox="1"/>
          <p:nvPr/>
        </p:nvSpPr>
        <p:spPr>
          <a:xfrm>
            <a:off x="1747770" y="4476325"/>
            <a:ext cx="3150600" cy="18030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Arial"/>
                <a:ea typeface="Arial"/>
                <a:cs typeface="Arial"/>
                <a:sym typeface="Arial"/>
              </a:rPr>
              <a:t>MA SHAN ZHENG</a:t>
            </a:r>
            <a:endParaRPr/>
          </a:p>
          <a:p>
            <a:pPr indent="0" lvl="0" marL="0" marR="0" rtl="0" algn="ctr">
              <a:lnSpc>
                <a:spcPct val="102985"/>
              </a:lnSpc>
              <a:spcBef>
                <a:spcPts val="0"/>
              </a:spcBef>
              <a:spcAft>
                <a:spcPts val="0"/>
              </a:spcAft>
              <a:buNone/>
            </a:pPr>
            <a:r>
              <a:t/>
            </a:r>
            <a:endParaRPr b="1"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Arial"/>
                <a:ea typeface="Arial"/>
                <a:cs typeface="Arial"/>
                <a:sym typeface="Arial"/>
              </a:rPr>
              <a:t>DM SANS</a:t>
            </a:r>
            <a:endParaRPr/>
          </a:p>
          <a:p>
            <a:pPr indent="0" lvl="0" marL="0" marR="0" rtl="0" algn="ctr">
              <a:lnSpc>
                <a:spcPct val="102985"/>
              </a:lnSpc>
              <a:spcBef>
                <a:spcPts val="0"/>
              </a:spcBef>
              <a:spcAft>
                <a:spcPts val="0"/>
              </a:spcAft>
              <a:buNone/>
            </a:pPr>
            <a:r>
              <a:rPr b="1" lang="en-US" sz="2110"/>
              <a:t>LIFE SAVERS</a:t>
            </a:r>
            <a:endParaRPr/>
          </a:p>
        </p:txBody>
      </p:sp>
      <p:sp>
        <p:nvSpPr>
          <p:cNvPr id="293" name="Google Shape;293;p26"/>
          <p:cNvSpPr txBox="1"/>
          <p:nvPr/>
        </p:nvSpPr>
        <p:spPr>
          <a:xfrm>
            <a:off x="1393600" y="902117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#0387FD</a:t>
            </a:r>
            <a:endParaRPr/>
          </a:p>
        </p:txBody>
      </p:sp>
      <p:sp>
        <p:nvSpPr>
          <p:cNvPr id="294" name="Google Shape;294;p26"/>
          <p:cNvSpPr txBox="1"/>
          <p:nvPr/>
        </p:nvSpPr>
        <p:spPr>
          <a:xfrm>
            <a:off x="4210005" y="1446041"/>
            <a:ext cx="98679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95" name="Google Shape;295;p26"/>
          <p:cNvSpPr txBox="1"/>
          <p:nvPr/>
        </p:nvSpPr>
        <p:spPr>
          <a:xfrm>
            <a:off x="11706206" y="9915836"/>
            <a:ext cx="5916900" cy="1845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rial"/>
                <a:ea typeface="Arial"/>
                <a:cs typeface="Arial"/>
                <a:sym typeface="Arial"/>
              </a:rPr>
              <a:t>DON'T FORGET TO DELETE THIS PAGE BEFORE PRESENTING. </a:t>
            </a:r>
            <a:endParaRPr/>
          </a:p>
        </p:txBody>
      </p:sp>
      <p:sp>
        <p:nvSpPr>
          <p:cNvPr id="296" name="Google Shape;296;p26"/>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RESOURCE PAGE</a:t>
            </a:r>
            <a:endParaRPr/>
          </a:p>
        </p:txBody>
      </p:sp>
      <p:sp>
        <p:nvSpPr>
          <p:cNvPr id="297" name="Google Shape;297;p26"/>
          <p:cNvSpPr txBox="1"/>
          <p:nvPr/>
        </p:nvSpPr>
        <p:spPr>
          <a:xfrm>
            <a:off x="1747770" y="2693383"/>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298" name="Google Shape;298;p26"/>
          <p:cNvSpPr txBox="1"/>
          <p:nvPr/>
        </p:nvSpPr>
        <p:spPr>
          <a:xfrm>
            <a:off x="10291206" y="2693383"/>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299" name="Google Shape;299;p26"/>
          <p:cNvSpPr txBox="1"/>
          <p:nvPr/>
        </p:nvSpPr>
        <p:spPr>
          <a:xfrm>
            <a:off x="1747770" y="7296522"/>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grpSp>
        <p:nvGrpSpPr>
          <p:cNvPr id="300" name="Google Shape;300;p26"/>
          <p:cNvGrpSpPr/>
          <p:nvPr/>
        </p:nvGrpSpPr>
        <p:grpSpPr>
          <a:xfrm>
            <a:off x="2562364" y="8125849"/>
            <a:ext cx="754197" cy="771920"/>
            <a:chOff x="0" y="-19050"/>
            <a:chExt cx="812800" cy="831900"/>
          </a:xfrm>
        </p:grpSpPr>
        <p:sp>
          <p:nvSpPr>
            <p:cNvPr id="301" name="Google Shape;30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6"/>
            <p:cNvSpPr txBox="1"/>
            <p:nvPr/>
          </p:nvSpPr>
          <p:spPr>
            <a:xfrm>
              <a:off x="0" y="-19050"/>
              <a:ext cx="812700" cy="831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6"/>
          <p:cNvSpPr txBox="1"/>
          <p:nvPr/>
        </p:nvSpPr>
        <p:spPr>
          <a:xfrm>
            <a:off x="2328780" y="9030702"/>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#FFF300</a:t>
            </a:r>
            <a:endParaRPr/>
          </a:p>
        </p:txBody>
      </p:sp>
      <p:grpSp>
        <p:nvGrpSpPr>
          <p:cNvPr id="304" name="Google Shape;304;p26"/>
          <p:cNvGrpSpPr/>
          <p:nvPr/>
        </p:nvGrpSpPr>
        <p:grpSpPr>
          <a:xfrm>
            <a:off x="3490713" y="8116324"/>
            <a:ext cx="754197" cy="771920"/>
            <a:chOff x="0" y="-19050"/>
            <a:chExt cx="812800" cy="831900"/>
          </a:xfrm>
        </p:grpSpPr>
        <p:sp>
          <p:nvSpPr>
            <p:cNvPr id="305" name="Google Shape;30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13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6"/>
            <p:cNvSpPr txBox="1"/>
            <p:nvPr/>
          </p:nvSpPr>
          <p:spPr>
            <a:xfrm>
              <a:off x="0" y="-19050"/>
              <a:ext cx="812700" cy="831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26"/>
          <p:cNvSpPr txBox="1"/>
          <p:nvPr/>
        </p:nvSpPr>
        <p:spPr>
          <a:xfrm>
            <a:off x="3257128" y="9011652"/>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#F13D43</a:t>
            </a:r>
            <a:endParaRPr/>
          </a:p>
        </p:txBody>
      </p:sp>
      <p:grpSp>
        <p:nvGrpSpPr>
          <p:cNvPr id="308" name="Google Shape;308;p26"/>
          <p:cNvGrpSpPr/>
          <p:nvPr/>
        </p:nvGrpSpPr>
        <p:grpSpPr>
          <a:xfrm>
            <a:off x="4425892" y="8116324"/>
            <a:ext cx="754197" cy="771920"/>
            <a:chOff x="0" y="-19050"/>
            <a:chExt cx="812800" cy="831900"/>
          </a:xfrm>
        </p:grpSpPr>
        <p:sp>
          <p:nvSpPr>
            <p:cNvPr id="309" name="Google Shape;30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8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6"/>
            <p:cNvSpPr txBox="1"/>
            <p:nvPr/>
          </p:nvSpPr>
          <p:spPr>
            <a:xfrm>
              <a:off x="0" y="-19050"/>
              <a:ext cx="812700" cy="831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1" name="Google Shape;311;p26"/>
          <p:cNvSpPr txBox="1"/>
          <p:nvPr/>
        </p:nvSpPr>
        <p:spPr>
          <a:xfrm>
            <a:off x="4192307" y="902117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#78FF00</a:t>
            </a:r>
            <a:endParaRPr/>
          </a:p>
        </p:txBody>
      </p:sp>
      <p:grpSp>
        <p:nvGrpSpPr>
          <p:cNvPr id="312" name="Google Shape;312;p26"/>
          <p:cNvGrpSpPr/>
          <p:nvPr/>
        </p:nvGrpSpPr>
        <p:grpSpPr>
          <a:xfrm>
            <a:off x="6865491" y="4147301"/>
            <a:ext cx="10001966" cy="4580579"/>
            <a:chOff x="0" y="0"/>
            <a:chExt cx="13335954" cy="6107439"/>
          </a:xfrm>
        </p:grpSpPr>
        <p:sp>
          <p:nvSpPr>
            <p:cNvPr id="313" name="Google Shape;313;p26"/>
            <p:cNvSpPr/>
            <p:nvPr/>
          </p:nvSpPr>
          <p:spPr>
            <a:xfrm>
              <a:off x="10881529" y="1776120"/>
              <a:ext cx="937691" cy="806414"/>
            </a:xfrm>
            <a:custGeom>
              <a:rect b="b" l="l" r="r" t="t"/>
              <a:pathLst>
                <a:path extrusionOk="0" h="806414" w="937691">
                  <a:moveTo>
                    <a:pt x="0" y="0"/>
                  </a:moveTo>
                  <a:lnTo>
                    <a:pt x="937691" y="0"/>
                  </a:lnTo>
                  <a:lnTo>
                    <a:pt x="937691" y="806414"/>
                  </a:lnTo>
                  <a:lnTo>
                    <a:pt x="0" y="806414"/>
                  </a:lnTo>
                  <a:lnTo>
                    <a:pt x="0" y="0"/>
                  </a:lnTo>
                  <a:close/>
                </a:path>
              </a:pathLst>
            </a:custGeom>
            <a:blipFill rotWithShape="1">
              <a:blip r:embed="rId4">
                <a:alphaModFix/>
              </a:blip>
              <a:stretch>
                <a:fillRect b="0" l="0" r="0" t="0"/>
              </a:stretch>
            </a:blipFill>
            <a:ln>
              <a:noFill/>
            </a:ln>
          </p:spPr>
        </p:sp>
        <p:sp>
          <p:nvSpPr>
            <p:cNvPr id="314" name="Google Shape;314;p26"/>
            <p:cNvSpPr/>
            <p:nvPr/>
          </p:nvSpPr>
          <p:spPr>
            <a:xfrm>
              <a:off x="12596063" y="3334454"/>
              <a:ext cx="666455" cy="920981"/>
            </a:xfrm>
            <a:custGeom>
              <a:rect b="b" l="l" r="r" t="t"/>
              <a:pathLst>
                <a:path extrusionOk="0" h="920981" w="666455">
                  <a:moveTo>
                    <a:pt x="0" y="0"/>
                  </a:moveTo>
                  <a:lnTo>
                    <a:pt x="666455" y="0"/>
                  </a:lnTo>
                  <a:lnTo>
                    <a:pt x="666455" y="920980"/>
                  </a:lnTo>
                  <a:lnTo>
                    <a:pt x="0" y="920980"/>
                  </a:lnTo>
                  <a:lnTo>
                    <a:pt x="0" y="0"/>
                  </a:lnTo>
                  <a:close/>
                </a:path>
              </a:pathLst>
            </a:custGeom>
            <a:blipFill rotWithShape="1">
              <a:blip r:embed="rId5">
                <a:alphaModFix/>
              </a:blip>
              <a:stretch>
                <a:fillRect b="0" l="0" r="0" t="0"/>
              </a:stretch>
            </a:blipFill>
            <a:ln>
              <a:noFill/>
            </a:ln>
          </p:spPr>
        </p:sp>
        <p:sp>
          <p:nvSpPr>
            <p:cNvPr id="315" name="Google Shape;315;p26"/>
            <p:cNvSpPr/>
            <p:nvPr/>
          </p:nvSpPr>
          <p:spPr>
            <a:xfrm>
              <a:off x="11076270" y="3432575"/>
              <a:ext cx="549072" cy="822860"/>
            </a:xfrm>
            <a:custGeom>
              <a:rect b="b" l="l" r="r" t="t"/>
              <a:pathLst>
                <a:path extrusionOk="0" h="822860" w="549072">
                  <a:moveTo>
                    <a:pt x="0" y="0"/>
                  </a:moveTo>
                  <a:lnTo>
                    <a:pt x="549072" y="0"/>
                  </a:lnTo>
                  <a:lnTo>
                    <a:pt x="549072" y="822859"/>
                  </a:lnTo>
                  <a:lnTo>
                    <a:pt x="0" y="822859"/>
                  </a:lnTo>
                  <a:lnTo>
                    <a:pt x="0" y="0"/>
                  </a:lnTo>
                  <a:close/>
                </a:path>
              </a:pathLst>
            </a:custGeom>
            <a:blipFill rotWithShape="1">
              <a:blip r:embed="rId6">
                <a:alphaModFix/>
              </a:blip>
              <a:stretch>
                <a:fillRect b="0" l="0" r="0" t="0"/>
              </a:stretch>
            </a:blipFill>
            <a:ln>
              <a:noFill/>
            </a:ln>
          </p:spPr>
        </p:sp>
        <p:sp>
          <p:nvSpPr>
            <p:cNvPr id="316" name="Google Shape;316;p26"/>
            <p:cNvSpPr/>
            <p:nvPr/>
          </p:nvSpPr>
          <p:spPr>
            <a:xfrm>
              <a:off x="12425345" y="5085049"/>
              <a:ext cx="910609" cy="822860"/>
            </a:xfrm>
            <a:custGeom>
              <a:rect b="b" l="l" r="r" t="t"/>
              <a:pathLst>
                <a:path extrusionOk="0" h="822860" w="910609">
                  <a:moveTo>
                    <a:pt x="0" y="0"/>
                  </a:moveTo>
                  <a:lnTo>
                    <a:pt x="910609" y="0"/>
                  </a:lnTo>
                  <a:lnTo>
                    <a:pt x="910609" y="822859"/>
                  </a:lnTo>
                  <a:lnTo>
                    <a:pt x="0" y="822859"/>
                  </a:lnTo>
                  <a:lnTo>
                    <a:pt x="0" y="0"/>
                  </a:lnTo>
                  <a:close/>
                </a:path>
              </a:pathLst>
            </a:custGeom>
            <a:blipFill rotWithShape="1">
              <a:blip r:embed="rId7">
                <a:alphaModFix/>
              </a:blip>
              <a:stretch>
                <a:fillRect b="0" l="0" r="0" t="0"/>
              </a:stretch>
            </a:blipFill>
            <a:ln>
              <a:noFill/>
            </a:ln>
          </p:spPr>
        </p:sp>
        <p:sp>
          <p:nvSpPr>
            <p:cNvPr id="317" name="Google Shape;317;p26"/>
            <p:cNvSpPr/>
            <p:nvPr/>
          </p:nvSpPr>
          <p:spPr>
            <a:xfrm>
              <a:off x="12425345" y="49061"/>
              <a:ext cx="822860" cy="822860"/>
            </a:xfrm>
            <a:custGeom>
              <a:rect b="b" l="l" r="r" t="t"/>
              <a:pathLst>
                <a:path extrusionOk="0" h="822860" w="822860">
                  <a:moveTo>
                    <a:pt x="0" y="0"/>
                  </a:moveTo>
                  <a:lnTo>
                    <a:pt x="822859" y="0"/>
                  </a:lnTo>
                  <a:lnTo>
                    <a:pt x="822859" y="822859"/>
                  </a:lnTo>
                  <a:lnTo>
                    <a:pt x="0" y="822859"/>
                  </a:lnTo>
                  <a:lnTo>
                    <a:pt x="0" y="0"/>
                  </a:lnTo>
                  <a:close/>
                </a:path>
              </a:pathLst>
            </a:custGeom>
            <a:blipFill rotWithShape="1">
              <a:blip r:embed="rId8">
                <a:alphaModFix/>
              </a:blip>
              <a:stretch>
                <a:fillRect b="0" l="0" r="0" t="0"/>
              </a:stretch>
            </a:blipFill>
            <a:ln>
              <a:noFill/>
            </a:ln>
          </p:spPr>
        </p:sp>
        <p:sp>
          <p:nvSpPr>
            <p:cNvPr id="318" name="Google Shape;318;p26"/>
            <p:cNvSpPr/>
            <p:nvPr/>
          </p:nvSpPr>
          <p:spPr>
            <a:xfrm>
              <a:off x="10777241" y="57283"/>
              <a:ext cx="1125787" cy="691847"/>
            </a:xfrm>
            <a:custGeom>
              <a:rect b="b" l="l" r="r" t="t"/>
              <a:pathLst>
                <a:path extrusionOk="0" h="691847" w="1125787">
                  <a:moveTo>
                    <a:pt x="0" y="0"/>
                  </a:moveTo>
                  <a:lnTo>
                    <a:pt x="1125787" y="0"/>
                  </a:lnTo>
                  <a:lnTo>
                    <a:pt x="1125787" y="691848"/>
                  </a:lnTo>
                  <a:lnTo>
                    <a:pt x="0" y="691848"/>
                  </a:lnTo>
                  <a:lnTo>
                    <a:pt x="0" y="0"/>
                  </a:lnTo>
                  <a:close/>
                </a:path>
              </a:pathLst>
            </a:custGeom>
            <a:blipFill rotWithShape="1">
              <a:blip r:embed="rId9">
                <a:alphaModFix/>
              </a:blip>
              <a:stretch>
                <a:fillRect b="0" l="0" r="0" t="0"/>
              </a:stretch>
            </a:blipFill>
            <a:ln>
              <a:noFill/>
            </a:ln>
          </p:spPr>
        </p:sp>
        <p:sp>
          <p:nvSpPr>
            <p:cNvPr id="319" name="Google Shape;319;p26"/>
            <p:cNvSpPr/>
            <p:nvPr/>
          </p:nvSpPr>
          <p:spPr>
            <a:xfrm>
              <a:off x="12341537" y="1776120"/>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10">
                <a:alphaModFix/>
              </a:blip>
              <a:stretch>
                <a:fillRect b="0" l="0" r="0" t="0"/>
              </a:stretch>
            </a:blipFill>
            <a:ln>
              <a:noFill/>
            </a:ln>
          </p:spPr>
        </p:sp>
        <p:sp>
          <p:nvSpPr>
            <p:cNvPr id="320" name="Google Shape;320;p26"/>
            <p:cNvSpPr/>
            <p:nvPr/>
          </p:nvSpPr>
          <p:spPr>
            <a:xfrm>
              <a:off x="10984004" y="5105475"/>
              <a:ext cx="641337" cy="920981"/>
            </a:xfrm>
            <a:custGeom>
              <a:rect b="b" l="l" r="r" t="t"/>
              <a:pathLst>
                <a:path extrusionOk="0" h="920981" w="641337">
                  <a:moveTo>
                    <a:pt x="0" y="0"/>
                  </a:moveTo>
                  <a:lnTo>
                    <a:pt x="641338" y="0"/>
                  </a:lnTo>
                  <a:lnTo>
                    <a:pt x="641338" y="920981"/>
                  </a:lnTo>
                  <a:lnTo>
                    <a:pt x="0" y="920981"/>
                  </a:lnTo>
                  <a:lnTo>
                    <a:pt x="0" y="0"/>
                  </a:lnTo>
                  <a:close/>
                </a:path>
              </a:pathLst>
            </a:custGeom>
            <a:blipFill rotWithShape="1">
              <a:blip r:embed="rId11">
                <a:alphaModFix/>
              </a:blip>
              <a:stretch>
                <a:fillRect b="0" l="0" r="0" t="0"/>
              </a:stretch>
            </a:blipFill>
            <a:ln>
              <a:noFill/>
            </a:ln>
          </p:spPr>
        </p:sp>
        <p:sp>
          <p:nvSpPr>
            <p:cNvPr id="321" name="Google Shape;321;p26"/>
            <p:cNvSpPr/>
            <p:nvPr/>
          </p:nvSpPr>
          <p:spPr>
            <a:xfrm>
              <a:off x="6590713" y="9049"/>
              <a:ext cx="808788" cy="920981"/>
            </a:xfrm>
            <a:custGeom>
              <a:rect b="b" l="l" r="r" t="t"/>
              <a:pathLst>
                <a:path extrusionOk="0" h="920981" w="808788">
                  <a:moveTo>
                    <a:pt x="0" y="0"/>
                  </a:moveTo>
                  <a:lnTo>
                    <a:pt x="808789" y="0"/>
                  </a:lnTo>
                  <a:lnTo>
                    <a:pt x="808789" y="920980"/>
                  </a:lnTo>
                  <a:lnTo>
                    <a:pt x="0" y="920980"/>
                  </a:lnTo>
                  <a:lnTo>
                    <a:pt x="0" y="0"/>
                  </a:lnTo>
                  <a:close/>
                </a:path>
              </a:pathLst>
            </a:custGeom>
            <a:blipFill rotWithShape="1">
              <a:blip r:embed="rId12">
                <a:alphaModFix/>
              </a:blip>
              <a:stretch>
                <a:fillRect b="0" l="0" r="0" t="0"/>
              </a:stretch>
            </a:blipFill>
            <a:ln>
              <a:noFill/>
            </a:ln>
          </p:spPr>
        </p:sp>
        <p:sp>
          <p:nvSpPr>
            <p:cNvPr id="322" name="Google Shape;322;p26"/>
            <p:cNvSpPr/>
            <p:nvPr/>
          </p:nvSpPr>
          <p:spPr>
            <a:xfrm>
              <a:off x="9262525" y="176145"/>
              <a:ext cx="1067814" cy="634864"/>
            </a:xfrm>
            <a:custGeom>
              <a:rect b="b" l="l" r="r" t="t"/>
              <a:pathLst>
                <a:path extrusionOk="0" h="634864" w="1067814">
                  <a:moveTo>
                    <a:pt x="0" y="0"/>
                  </a:moveTo>
                  <a:lnTo>
                    <a:pt x="1067815" y="0"/>
                  </a:lnTo>
                  <a:lnTo>
                    <a:pt x="1067815" y="634864"/>
                  </a:lnTo>
                  <a:lnTo>
                    <a:pt x="0" y="634864"/>
                  </a:lnTo>
                  <a:lnTo>
                    <a:pt x="0" y="0"/>
                  </a:lnTo>
                  <a:close/>
                </a:path>
              </a:pathLst>
            </a:custGeom>
            <a:blipFill rotWithShape="1">
              <a:blip r:embed="rId13">
                <a:alphaModFix/>
              </a:blip>
              <a:stretch>
                <a:fillRect b="0" l="0" r="0" t="0"/>
              </a:stretch>
            </a:blipFill>
            <a:ln>
              <a:noFill/>
            </a:ln>
          </p:spPr>
        </p:sp>
        <p:sp>
          <p:nvSpPr>
            <p:cNvPr id="323" name="Google Shape;323;p26"/>
            <p:cNvSpPr/>
            <p:nvPr/>
          </p:nvSpPr>
          <p:spPr>
            <a:xfrm>
              <a:off x="1281036" y="58109"/>
              <a:ext cx="822860" cy="822860"/>
            </a:xfrm>
            <a:custGeom>
              <a:rect b="b" l="l" r="r" t="t"/>
              <a:pathLst>
                <a:path extrusionOk="0" h="822860" w="822860">
                  <a:moveTo>
                    <a:pt x="0" y="0"/>
                  </a:moveTo>
                  <a:lnTo>
                    <a:pt x="822859" y="0"/>
                  </a:lnTo>
                  <a:lnTo>
                    <a:pt x="822859" y="822860"/>
                  </a:lnTo>
                  <a:lnTo>
                    <a:pt x="0" y="822860"/>
                  </a:lnTo>
                  <a:lnTo>
                    <a:pt x="0" y="0"/>
                  </a:lnTo>
                  <a:close/>
                </a:path>
              </a:pathLst>
            </a:custGeom>
            <a:blipFill rotWithShape="1">
              <a:blip r:embed="rId14">
                <a:alphaModFix/>
              </a:blip>
              <a:stretch>
                <a:fillRect b="0" l="0" r="0" t="0"/>
              </a:stretch>
            </a:blipFill>
            <a:ln>
              <a:noFill/>
            </a:ln>
          </p:spPr>
        </p:sp>
        <p:sp>
          <p:nvSpPr>
            <p:cNvPr id="324" name="Google Shape;324;p26"/>
            <p:cNvSpPr/>
            <p:nvPr/>
          </p:nvSpPr>
          <p:spPr>
            <a:xfrm>
              <a:off x="6684" y="58109"/>
              <a:ext cx="822860" cy="822860"/>
            </a:xfrm>
            <a:custGeom>
              <a:rect b="b" l="l" r="r" t="t"/>
              <a:pathLst>
                <a:path extrusionOk="0" h="822860" w="822860">
                  <a:moveTo>
                    <a:pt x="0" y="0"/>
                  </a:moveTo>
                  <a:lnTo>
                    <a:pt x="822860" y="0"/>
                  </a:lnTo>
                  <a:lnTo>
                    <a:pt x="822860" y="822860"/>
                  </a:lnTo>
                  <a:lnTo>
                    <a:pt x="0" y="822860"/>
                  </a:lnTo>
                  <a:lnTo>
                    <a:pt x="0" y="0"/>
                  </a:lnTo>
                  <a:close/>
                </a:path>
              </a:pathLst>
            </a:custGeom>
            <a:blipFill rotWithShape="1">
              <a:blip r:embed="rId15">
                <a:alphaModFix/>
              </a:blip>
              <a:stretch>
                <a:fillRect b="0" l="0" r="0" t="0"/>
              </a:stretch>
            </a:blipFill>
            <a:ln>
              <a:noFill/>
            </a:ln>
          </p:spPr>
        </p:sp>
        <p:sp>
          <p:nvSpPr>
            <p:cNvPr id="325" name="Google Shape;325;p26"/>
            <p:cNvSpPr/>
            <p:nvPr/>
          </p:nvSpPr>
          <p:spPr>
            <a:xfrm>
              <a:off x="5186166" y="33707"/>
              <a:ext cx="913171" cy="871663"/>
            </a:xfrm>
            <a:custGeom>
              <a:rect b="b" l="l" r="r" t="t"/>
              <a:pathLst>
                <a:path extrusionOk="0" h="871663" w="913171">
                  <a:moveTo>
                    <a:pt x="0" y="0"/>
                  </a:moveTo>
                  <a:lnTo>
                    <a:pt x="913172" y="0"/>
                  </a:lnTo>
                  <a:lnTo>
                    <a:pt x="913172" y="871664"/>
                  </a:lnTo>
                  <a:lnTo>
                    <a:pt x="0" y="871664"/>
                  </a:lnTo>
                  <a:lnTo>
                    <a:pt x="0" y="0"/>
                  </a:lnTo>
                  <a:close/>
                </a:path>
              </a:pathLst>
            </a:custGeom>
            <a:blipFill rotWithShape="1">
              <a:blip r:embed="rId16">
                <a:alphaModFix/>
              </a:blip>
              <a:stretch>
                <a:fillRect b="0" l="0" r="0" t="0"/>
              </a:stretch>
            </a:blipFill>
            <a:ln>
              <a:noFill/>
            </a:ln>
          </p:spPr>
        </p:sp>
        <p:sp>
          <p:nvSpPr>
            <p:cNvPr id="326" name="Google Shape;326;p26"/>
            <p:cNvSpPr/>
            <p:nvPr/>
          </p:nvSpPr>
          <p:spPr>
            <a:xfrm>
              <a:off x="2573998" y="9049"/>
              <a:ext cx="914283" cy="920981"/>
            </a:xfrm>
            <a:custGeom>
              <a:rect b="b" l="l" r="r" t="t"/>
              <a:pathLst>
                <a:path extrusionOk="0" h="920981" w="914283">
                  <a:moveTo>
                    <a:pt x="0" y="0"/>
                  </a:moveTo>
                  <a:lnTo>
                    <a:pt x="914283" y="0"/>
                  </a:lnTo>
                  <a:lnTo>
                    <a:pt x="914283" y="920980"/>
                  </a:lnTo>
                  <a:lnTo>
                    <a:pt x="0" y="920980"/>
                  </a:lnTo>
                  <a:lnTo>
                    <a:pt x="0" y="0"/>
                  </a:lnTo>
                  <a:close/>
                </a:path>
              </a:pathLst>
            </a:custGeom>
            <a:blipFill rotWithShape="1">
              <a:blip r:embed="rId17">
                <a:alphaModFix/>
              </a:blip>
              <a:stretch>
                <a:fillRect b="0" l="0" r="0" t="0"/>
              </a:stretch>
            </a:blipFill>
            <a:ln>
              <a:noFill/>
            </a:ln>
          </p:spPr>
        </p:sp>
        <p:sp>
          <p:nvSpPr>
            <p:cNvPr id="327" name="Google Shape;327;p26"/>
            <p:cNvSpPr/>
            <p:nvPr/>
          </p:nvSpPr>
          <p:spPr>
            <a:xfrm>
              <a:off x="3949078" y="0"/>
              <a:ext cx="762624" cy="930029"/>
            </a:xfrm>
            <a:custGeom>
              <a:rect b="b" l="l" r="r" t="t"/>
              <a:pathLst>
                <a:path extrusionOk="0" h="930029" w="762624">
                  <a:moveTo>
                    <a:pt x="0" y="0"/>
                  </a:moveTo>
                  <a:lnTo>
                    <a:pt x="762624" y="0"/>
                  </a:lnTo>
                  <a:lnTo>
                    <a:pt x="762624" y="930029"/>
                  </a:lnTo>
                  <a:lnTo>
                    <a:pt x="0" y="930029"/>
                  </a:lnTo>
                  <a:lnTo>
                    <a:pt x="0" y="0"/>
                  </a:lnTo>
                  <a:close/>
                </a:path>
              </a:pathLst>
            </a:custGeom>
            <a:blipFill rotWithShape="1">
              <a:blip r:embed="rId18">
                <a:alphaModFix/>
              </a:blip>
              <a:stretch>
                <a:fillRect b="0" l="0" r="0" t="0"/>
              </a:stretch>
            </a:blipFill>
            <a:ln>
              <a:noFill/>
            </a:ln>
          </p:spPr>
        </p:sp>
        <p:sp>
          <p:nvSpPr>
            <p:cNvPr id="328" name="Google Shape;328;p26"/>
            <p:cNvSpPr/>
            <p:nvPr/>
          </p:nvSpPr>
          <p:spPr>
            <a:xfrm>
              <a:off x="7912536" y="58109"/>
              <a:ext cx="866185" cy="870935"/>
            </a:xfrm>
            <a:custGeom>
              <a:rect b="b" l="l" r="r" t="t"/>
              <a:pathLst>
                <a:path extrusionOk="0" h="870935" w="866185">
                  <a:moveTo>
                    <a:pt x="0" y="0"/>
                  </a:moveTo>
                  <a:lnTo>
                    <a:pt x="866185" y="0"/>
                  </a:lnTo>
                  <a:lnTo>
                    <a:pt x="866185" y="870935"/>
                  </a:lnTo>
                  <a:lnTo>
                    <a:pt x="0" y="870935"/>
                  </a:lnTo>
                  <a:lnTo>
                    <a:pt x="0" y="0"/>
                  </a:lnTo>
                  <a:close/>
                </a:path>
              </a:pathLst>
            </a:custGeom>
            <a:blipFill rotWithShape="1">
              <a:blip r:embed="rId19">
                <a:alphaModFix/>
              </a:blip>
              <a:stretch>
                <a:fillRect b="0" l="0" r="0" t="0"/>
              </a:stretch>
            </a:blipFill>
            <a:ln>
              <a:noFill/>
            </a:ln>
          </p:spPr>
        </p:sp>
        <p:sp>
          <p:nvSpPr>
            <p:cNvPr id="329" name="Google Shape;329;p26"/>
            <p:cNvSpPr/>
            <p:nvPr/>
          </p:nvSpPr>
          <p:spPr>
            <a:xfrm>
              <a:off x="7819952" y="1701607"/>
              <a:ext cx="743483" cy="920981"/>
            </a:xfrm>
            <a:custGeom>
              <a:rect b="b" l="l" r="r" t="t"/>
              <a:pathLst>
                <a:path extrusionOk="0" h="920981" w="743483">
                  <a:moveTo>
                    <a:pt x="0" y="0"/>
                  </a:moveTo>
                  <a:lnTo>
                    <a:pt x="743482" y="0"/>
                  </a:lnTo>
                  <a:lnTo>
                    <a:pt x="743482" y="920980"/>
                  </a:lnTo>
                  <a:lnTo>
                    <a:pt x="0" y="920980"/>
                  </a:lnTo>
                  <a:lnTo>
                    <a:pt x="0" y="0"/>
                  </a:lnTo>
                  <a:close/>
                </a:path>
              </a:pathLst>
            </a:custGeom>
            <a:blipFill rotWithShape="1">
              <a:blip r:embed="rId20">
                <a:alphaModFix/>
              </a:blip>
              <a:stretch>
                <a:fillRect b="0" l="0" r="0" t="0"/>
              </a:stretch>
            </a:blipFill>
            <a:ln>
              <a:noFill/>
            </a:ln>
          </p:spPr>
        </p:sp>
        <p:sp>
          <p:nvSpPr>
            <p:cNvPr id="330" name="Google Shape;330;p26"/>
            <p:cNvSpPr/>
            <p:nvPr/>
          </p:nvSpPr>
          <p:spPr>
            <a:xfrm>
              <a:off x="6217897" y="1701607"/>
              <a:ext cx="1001066" cy="920981"/>
            </a:xfrm>
            <a:custGeom>
              <a:rect b="b" l="l" r="r" t="t"/>
              <a:pathLst>
                <a:path extrusionOk="0" h="920981" w="1001066">
                  <a:moveTo>
                    <a:pt x="0" y="0"/>
                  </a:moveTo>
                  <a:lnTo>
                    <a:pt x="1001066" y="0"/>
                  </a:lnTo>
                  <a:lnTo>
                    <a:pt x="1001066" y="920980"/>
                  </a:lnTo>
                  <a:lnTo>
                    <a:pt x="0" y="920980"/>
                  </a:lnTo>
                  <a:lnTo>
                    <a:pt x="0" y="0"/>
                  </a:lnTo>
                  <a:close/>
                </a:path>
              </a:pathLst>
            </a:custGeom>
            <a:blipFill rotWithShape="1">
              <a:blip r:embed="rId21">
                <a:alphaModFix/>
              </a:blip>
              <a:stretch>
                <a:fillRect b="0" l="0" r="0" t="0"/>
              </a:stretch>
            </a:blipFill>
            <a:ln>
              <a:noFill/>
            </a:ln>
          </p:spPr>
        </p:sp>
        <p:sp>
          <p:nvSpPr>
            <p:cNvPr id="331" name="Google Shape;331;p26"/>
            <p:cNvSpPr/>
            <p:nvPr/>
          </p:nvSpPr>
          <p:spPr>
            <a:xfrm>
              <a:off x="9226252" y="1910463"/>
              <a:ext cx="1052480" cy="604698"/>
            </a:xfrm>
            <a:custGeom>
              <a:rect b="b" l="l" r="r" t="t"/>
              <a:pathLst>
                <a:path extrusionOk="0" h="604698" w="1052480">
                  <a:moveTo>
                    <a:pt x="0" y="0"/>
                  </a:moveTo>
                  <a:lnTo>
                    <a:pt x="1052481" y="0"/>
                  </a:lnTo>
                  <a:lnTo>
                    <a:pt x="1052481" y="604698"/>
                  </a:lnTo>
                  <a:lnTo>
                    <a:pt x="0" y="604698"/>
                  </a:lnTo>
                  <a:lnTo>
                    <a:pt x="0" y="0"/>
                  </a:lnTo>
                  <a:close/>
                </a:path>
              </a:pathLst>
            </a:custGeom>
            <a:blipFill rotWithShape="1">
              <a:blip r:embed="rId22">
                <a:alphaModFix/>
              </a:blip>
              <a:stretch>
                <a:fillRect b="0" l="0" r="0" t="0"/>
              </a:stretch>
            </a:blipFill>
            <a:ln>
              <a:noFill/>
            </a:ln>
          </p:spPr>
        </p:sp>
        <p:sp>
          <p:nvSpPr>
            <p:cNvPr id="332" name="Google Shape;332;p26"/>
            <p:cNvSpPr/>
            <p:nvPr/>
          </p:nvSpPr>
          <p:spPr>
            <a:xfrm>
              <a:off x="3194195" y="1701607"/>
              <a:ext cx="920981" cy="920981"/>
            </a:xfrm>
            <a:custGeom>
              <a:rect b="b" l="l" r="r" t="t"/>
              <a:pathLst>
                <a:path extrusionOk="0" h="920981" w="920981">
                  <a:moveTo>
                    <a:pt x="0" y="0"/>
                  </a:moveTo>
                  <a:lnTo>
                    <a:pt x="920980" y="0"/>
                  </a:lnTo>
                  <a:lnTo>
                    <a:pt x="920980" y="920980"/>
                  </a:lnTo>
                  <a:lnTo>
                    <a:pt x="0" y="920980"/>
                  </a:lnTo>
                  <a:lnTo>
                    <a:pt x="0" y="0"/>
                  </a:lnTo>
                  <a:close/>
                </a:path>
              </a:pathLst>
            </a:custGeom>
            <a:blipFill rotWithShape="1">
              <a:blip r:embed="rId23">
                <a:alphaModFix/>
              </a:blip>
              <a:stretch>
                <a:fillRect b="0" l="0" r="0" t="0"/>
              </a:stretch>
            </a:blipFill>
            <a:ln>
              <a:noFill/>
            </a:ln>
          </p:spPr>
        </p:sp>
        <p:sp>
          <p:nvSpPr>
            <p:cNvPr id="333" name="Google Shape;333;p26"/>
            <p:cNvSpPr/>
            <p:nvPr/>
          </p:nvSpPr>
          <p:spPr>
            <a:xfrm>
              <a:off x="6684" y="1701607"/>
              <a:ext cx="1070908" cy="920981"/>
            </a:xfrm>
            <a:custGeom>
              <a:rect b="b" l="l" r="r" t="t"/>
              <a:pathLst>
                <a:path extrusionOk="0" h="920981" w="1070908">
                  <a:moveTo>
                    <a:pt x="0" y="0"/>
                  </a:moveTo>
                  <a:lnTo>
                    <a:pt x="1070908" y="0"/>
                  </a:lnTo>
                  <a:lnTo>
                    <a:pt x="1070908" y="920980"/>
                  </a:lnTo>
                  <a:lnTo>
                    <a:pt x="0" y="920980"/>
                  </a:lnTo>
                  <a:lnTo>
                    <a:pt x="0" y="0"/>
                  </a:lnTo>
                  <a:close/>
                </a:path>
              </a:pathLst>
            </a:custGeom>
            <a:blipFill rotWithShape="1">
              <a:blip r:embed="rId24">
                <a:alphaModFix/>
              </a:blip>
              <a:stretch>
                <a:fillRect b="0" l="0" r="0" t="0"/>
              </a:stretch>
            </a:blipFill>
            <a:ln>
              <a:noFill/>
            </a:ln>
          </p:spPr>
        </p:sp>
        <p:sp>
          <p:nvSpPr>
            <p:cNvPr id="334" name="Google Shape;334;p26"/>
            <p:cNvSpPr/>
            <p:nvPr/>
          </p:nvSpPr>
          <p:spPr>
            <a:xfrm>
              <a:off x="4607290" y="1701607"/>
              <a:ext cx="919306" cy="920981"/>
            </a:xfrm>
            <a:custGeom>
              <a:rect b="b" l="l" r="r" t="t"/>
              <a:pathLst>
                <a:path extrusionOk="0" h="920981" w="919306">
                  <a:moveTo>
                    <a:pt x="0" y="0"/>
                  </a:moveTo>
                  <a:lnTo>
                    <a:pt x="919306" y="0"/>
                  </a:lnTo>
                  <a:lnTo>
                    <a:pt x="919306" y="920980"/>
                  </a:lnTo>
                  <a:lnTo>
                    <a:pt x="0" y="920980"/>
                  </a:lnTo>
                  <a:lnTo>
                    <a:pt x="0" y="0"/>
                  </a:lnTo>
                  <a:close/>
                </a:path>
              </a:pathLst>
            </a:custGeom>
            <a:blipFill rotWithShape="1">
              <a:blip r:embed="rId25">
                <a:alphaModFix/>
              </a:blip>
              <a:stretch>
                <a:fillRect b="0" l="0" r="0" t="0"/>
              </a:stretch>
            </a:blipFill>
            <a:ln>
              <a:noFill/>
            </a:ln>
          </p:spPr>
        </p:sp>
        <p:sp>
          <p:nvSpPr>
            <p:cNvPr id="335" name="Google Shape;335;p26"/>
            <p:cNvSpPr/>
            <p:nvPr/>
          </p:nvSpPr>
          <p:spPr>
            <a:xfrm>
              <a:off x="1675403" y="1701607"/>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26">
                <a:alphaModFix/>
              </a:blip>
              <a:stretch>
                <a:fillRect b="0" l="0" r="0" t="0"/>
              </a:stretch>
            </a:blipFill>
            <a:ln>
              <a:noFill/>
            </a:ln>
          </p:spPr>
        </p:sp>
        <p:sp>
          <p:nvSpPr>
            <p:cNvPr id="336" name="Google Shape;336;p26"/>
            <p:cNvSpPr/>
            <p:nvPr/>
          </p:nvSpPr>
          <p:spPr>
            <a:xfrm>
              <a:off x="6718038" y="3419482"/>
              <a:ext cx="1009347" cy="796467"/>
            </a:xfrm>
            <a:custGeom>
              <a:rect b="b" l="l" r="r" t="t"/>
              <a:pathLst>
                <a:path extrusionOk="0" h="796467" w="1009347">
                  <a:moveTo>
                    <a:pt x="0" y="0"/>
                  </a:moveTo>
                  <a:lnTo>
                    <a:pt x="1009347" y="0"/>
                  </a:lnTo>
                  <a:lnTo>
                    <a:pt x="1009347" y="796467"/>
                  </a:lnTo>
                  <a:lnTo>
                    <a:pt x="0" y="796467"/>
                  </a:lnTo>
                  <a:lnTo>
                    <a:pt x="0" y="0"/>
                  </a:lnTo>
                  <a:close/>
                </a:path>
              </a:pathLst>
            </a:custGeom>
            <a:blipFill rotWithShape="1">
              <a:blip r:embed="rId27">
                <a:alphaModFix/>
              </a:blip>
              <a:stretch>
                <a:fillRect b="0" l="0" r="0" t="0"/>
              </a:stretch>
            </a:blipFill>
            <a:ln>
              <a:noFill/>
            </a:ln>
          </p:spPr>
        </p:sp>
        <p:sp>
          <p:nvSpPr>
            <p:cNvPr id="337" name="Google Shape;337;p26"/>
            <p:cNvSpPr/>
            <p:nvPr/>
          </p:nvSpPr>
          <p:spPr>
            <a:xfrm>
              <a:off x="5170987" y="3456913"/>
              <a:ext cx="1040955" cy="626466"/>
            </a:xfrm>
            <a:custGeom>
              <a:rect b="b" l="l" r="r" t="t"/>
              <a:pathLst>
                <a:path extrusionOk="0" h="626466" w="1040955">
                  <a:moveTo>
                    <a:pt x="0" y="0"/>
                  </a:moveTo>
                  <a:lnTo>
                    <a:pt x="1040955" y="0"/>
                  </a:lnTo>
                  <a:lnTo>
                    <a:pt x="1040955" y="626466"/>
                  </a:lnTo>
                  <a:lnTo>
                    <a:pt x="0" y="626466"/>
                  </a:lnTo>
                  <a:lnTo>
                    <a:pt x="0" y="0"/>
                  </a:lnTo>
                  <a:close/>
                </a:path>
              </a:pathLst>
            </a:custGeom>
            <a:blipFill rotWithShape="1">
              <a:blip r:embed="rId28">
                <a:alphaModFix/>
              </a:blip>
              <a:stretch>
                <a:fillRect b="0" l="0" r="0" t="0"/>
              </a:stretch>
            </a:blipFill>
            <a:ln>
              <a:noFill/>
            </a:ln>
          </p:spPr>
        </p:sp>
        <p:sp>
          <p:nvSpPr>
            <p:cNvPr id="338" name="Google Shape;338;p26"/>
            <p:cNvSpPr/>
            <p:nvPr/>
          </p:nvSpPr>
          <p:spPr>
            <a:xfrm>
              <a:off x="2720093" y="3361217"/>
              <a:ext cx="856557" cy="912997"/>
            </a:xfrm>
            <a:custGeom>
              <a:rect b="b" l="l" r="r" t="t"/>
              <a:pathLst>
                <a:path extrusionOk="0" h="912997" w="856557">
                  <a:moveTo>
                    <a:pt x="0" y="0"/>
                  </a:moveTo>
                  <a:lnTo>
                    <a:pt x="856557" y="0"/>
                  </a:lnTo>
                  <a:lnTo>
                    <a:pt x="856557" y="912997"/>
                  </a:lnTo>
                  <a:lnTo>
                    <a:pt x="0" y="912997"/>
                  </a:lnTo>
                  <a:lnTo>
                    <a:pt x="0" y="0"/>
                  </a:lnTo>
                  <a:close/>
                </a:path>
              </a:pathLst>
            </a:custGeom>
            <a:blipFill rotWithShape="1">
              <a:blip r:embed="rId29">
                <a:alphaModFix/>
              </a:blip>
              <a:stretch>
                <a:fillRect b="0" l="0" r="0" t="0"/>
              </a:stretch>
            </a:blipFill>
            <a:ln>
              <a:noFill/>
            </a:ln>
          </p:spPr>
        </p:sp>
        <p:sp>
          <p:nvSpPr>
            <p:cNvPr id="339" name="Google Shape;339;p26"/>
            <p:cNvSpPr/>
            <p:nvPr/>
          </p:nvSpPr>
          <p:spPr>
            <a:xfrm>
              <a:off x="4082746" y="3371912"/>
              <a:ext cx="582145" cy="796467"/>
            </a:xfrm>
            <a:custGeom>
              <a:rect b="b" l="l" r="r" t="t"/>
              <a:pathLst>
                <a:path extrusionOk="0" h="796467" w="582145">
                  <a:moveTo>
                    <a:pt x="0" y="0"/>
                  </a:moveTo>
                  <a:lnTo>
                    <a:pt x="582145" y="0"/>
                  </a:lnTo>
                  <a:lnTo>
                    <a:pt x="582145" y="796467"/>
                  </a:lnTo>
                  <a:lnTo>
                    <a:pt x="0" y="796467"/>
                  </a:lnTo>
                  <a:lnTo>
                    <a:pt x="0" y="0"/>
                  </a:lnTo>
                  <a:close/>
                </a:path>
              </a:pathLst>
            </a:custGeom>
            <a:blipFill rotWithShape="1">
              <a:blip r:embed="rId30">
                <a:alphaModFix/>
              </a:blip>
              <a:stretch>
                <a:fillRect b="0" l="0" r="0" t="0"/>
              </a:stretch>
            </a:blipFill>
            <a:ln>
              <a:noFill/>
            </a:ln>
          </p:spPr>
        </p:sp>
        <p:sp>
          <p:nvSpPr>
            <p:cNvPr id="340" name="Google Shape;340;p26"/>
            <p:cNvSpPr/>
            <p:nvPr/>
          </p:nvSpPr>
          <p:spPr>
            <a:xfrm>
              <a:off x="1545732" y="3361217"/>
              <a:ext cx="665658" cy="912997"/>
            </a:xfrm>
            <a:custGeom>
              <a:rect b="b" l="l" r="r" t="t"/>
              <a:pathLst>
                <a:path extrusionOk="0" h="912997" w="665658">
                  <a:moveTo>
                    <a:pt x="0" y="0"/>
                  </a:moveTo>
                  <a:lnTo>
                    <a:pt x="665658" y="0"/>
                  </a:lnTo>
                  <a:lnTo>
                    <a:pt x="665658" y="912997"/>
                  </a:lnTo>
                  <a:lnTo>
                    <a:pt x="0" y="912997"/>
                  </a:lnTo>
                  <a:lnTo>
                    <a:pt x="0" y="0"/>
                  </a:lnTo>
                  <a:close/>
                </a:path>
              </a:pathLst>
            </a:custGeom>
            <a:blipFill rotWithShape="1">
              <a:blip r:embed="rId31">
                <a:alphaModFix/>
              </a:blip>
              <a:stretch>
                <a:fillRect b="0" l="0" r="0" t="0"/>
              </a:stretch>
            </a:blipFill>
            <a:ln>
              <a:noFill/>
            </a:ln>
          </p:spPr>
        </p:sp>
        <p:sp>
          <p:nvSpPr>
            <p:cNvPr id="341" name="Google Shape;341;p26"/>
            <p:cNvSpPr/>
            <p:nvPr/>
          </p:nvSpPr>
          <p:spPr>
            <a:xfrm>
              <a:off x="9541258"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2">
                <a:alphaModFix/>
              </a:blip>
              <a:stretch>
                <a:fillRect b="0" l="0" r="0" t="0"/>
              </a:stretch>
            </a:blipFill>
            <a:ln>
              <a:noFill/>
            </a:ln>
          </p:spPr>
        </p:sp>
        <p:sp>
          <p:nvSpPr>
            <p:cNvPr id="342" name="Google Shape;342;p26"/>
            <p:cNvSpPr/>
            <p:nvPr/>
          </p:nvSpPr>
          <p:spPr>
            <a:xfrm>
              <a:off x="8237392"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3">
                <a:alphaModFix/>
              </a:blip>
              <a:stretch>
                <a:fillRect b="0" l="0" r="0" t="0"/>
              </a:stretch>
            </a:blipFill>
            <a:ln>
              <a:noFill/>
            </a:ln>
          </p:spPr>
        </p:sp>
        <p:sp>
          <p:nvSpPr>
            <p:cNvPr id="343" name="Google Shape;343;p26"/>
            <p:cNvSpPr/>
            <p:nvPr/>
          </p:nvSpPr>
          <p:spPr>
            <a:xfrm>
              <a:off x="6684" y="3309656"/>
              <a:ext cx="1031648" cy="920981"/>
            </a:xfrm>
            <a:custGeom>
              <a:rect b="b" l="l" r="r" t="t"/>
              <a:pathLst>
                <a:path extrusionOk="0" h="920981" w="1031648">
                  <a:moveTo>
                    <a:pt x="0" y="0"/>
                  </a:moveTo>
                  <a:lnTo>
                    <a:pt x="1031649" y="0"/>
                  </a:lnTo>
                  <a:lnTo>
                    <a:pt x="1031649" y="920980"/>
                  </a:lnTo>
                  <a:lnTo>
                    <a:pt x="0" y="920980"/>
                  </a:lnTo>
                  <a:lnTo>
                    <a:pt x="0" y="0"/>
                  </a:lnTo>
                  <a:close/>
                </a:path>
              </a:pathLst>
            </a:custGeom>
            <a:blipFill rotWithShape="1">
              <a:blip r:embed="rId34">
                <a:alphaModFix/>
              </a:blip>
              <a:stretch>
                <a:fillRect b="0" l="0" r="0" t="0"/>
              </a:stretch>
            </a:blipFill>
            <a:ln>
              <a:noFill/>
            </a:ln>
          </p:spPr>
        </p:sp>
        <p:sp>
          <p:nvSpPr>
            <p:cNvPr id="344" name="Google Shape;344;p26"/>
            <p:cNvSpPr/>
            <p:nvPr/>
          </p:nvSpPr>
          <p:spPr>
            <a:xfrm>
              <a:off x="9345421" y="5124884"/>
              <a:ext cx="788465" cy="901571"/>
            </a:xfrm>
            <a:custGeom>
              <a:rect b="b" l="l" r="r" t="t"/>
              <a:pathLst>
                <a:path extrusionOk="0" h="901571" w="788465">
                  <a:moveTo>
                    <a:pt x="0" y="0"/>
                  </a:moveTo>
                  <a:lnTo>
                    <a:pt x="788465" y="0"/>
                  </a:lnTo>
                  <a:lnTo>
                    <a:pt x="788465" y="901572"/>
                  </a:lnTo>
                  <a:lnTo>
                    <a:pt x="0" y="901572"/>
                  </a:lnTo>
                  <a:lnTo>
                    <a:pt x="0" y="0"/>
                  </a:lnTo>
                  <a:close/>
                </a:path>
              </a:pathLst>
            </a:custGeom>
            <a:blipFill rotWithShape="1">
              <a:blip r:embed="rId35">
                <a:alphaModFix/>
              </a:blip>
              <a:stretch>
                <a:fillRect b="0" l="0" r="0" t="0"/>
              </a:stretch>
            </a:blipFill>
            <a:ln>
              <a:noFill/>
            </a:ln>
          </p:spPr>
        </p:sp>
        <p:sp>
          <p:nvSpPr>
            <p:cNvPr id="345" name="Google Shape;345;p26"/>
            <p:cNvSpPr/>
            <p:nvPr/>
          </p:nvSpPr>
          <p:spPr>
            <a:xfrm>
              <a:off x="7784637" y="5243432"/>
              <a:ext cx="949252" cy="664476"/>
            </a:xfrm>
            <a:custGeom>
              <a:rect b="b" l="l" r="r" t="t"/>
              <a:pathLst>
                <a:path extrusionOk="0" h="664476" w="949252">
                  <a:moveTo>
                    <a:pt x="0" y="0"/>
                  </a:moveTo>
                  <a:lnTo>
                    <a:pt x="949251" y="0"/>
                  </a:lnTo>
                  <a:lnTo>
                    <a:pt x="949251" y="664476"/>
                  </a:lnTo>
                  <a:lnTo>
                    <a:pt x="0" y="664476"/>
                  </a:lnTo>
                  <a:lnTo>
                    <a:pt x="0" y="0"/>
                  </a:lnTo>
                  <a:close/>
                </a:path>
              </a:pathLst>
            </a:custGeom>
            <a:blipFill rotWithShape="1">
              <a:blip r:embed="rId36">
                <a:alphaModFix/>
              </a:blip>
              <a:stretch>
                <a:fillRect b="0" l="0" r="0" t="0"/>
              </a:stretch>
            </a:blipFill>
            <a:ln>
              <a:noFill/>
            </a:ln>
          </p:spPr>
        </p:sp>
        <p:sp>
          <p:nvSpPr>
            <p:cNvPr id="346" name="Google Shape;346;p26"/>
            <p:cNvSpPr/>
            <p:nvPr/>
          </p:nvSpPr>
          <p:spPr>
            <a:xfrm>
              <a:off x="6352633" y="5243432"/>
              <a:ext cx="812137" cy="664476"/>
            </a:xfrm>
            <a:custGeom>
              <a:rect b="b" l="l" r="r" t="t"/>
              <a:pathLst>
                <a:path extrusionOk="0" h="664476" w="812137">
                  <a:moveTo>
                    <a:pt x="0" y="0"/>
                  </a:moveTo>
                  <a:lnTo>
                    <a:pt x="812138" y="0"/>
                  </a:lnTo>
                  <a:lnTo>
                    <a:pt x="812138" y="664476"/>
                  </a:lnTo>
                  <a:lnTo>
                    <a:pt x="0" y="664476"/>
                  </a:lnTo>
                  <a:lnTo>
                    <a:pt x="0" y="0"/>
                  </a:lnTo>
                  <a:close/>
                </a:path>
              </a:pathLst>
            </a:custGeom>
            <a:blipFill rotWithShape="1">
              <a:blip r:embed="rId37">
                <a:alphaModFix/>
              </a:blip>
              <a:stretch>
                <a:fillRect b="0" l="0" r="0" t="0"/>
              </a:stretch>
            </a:blipFill>
            <a:ln>
              <a:noFill/>
            </a:ln>
          </p:spPr>
        </p:sp>
        <p:sp>
          <p:nvSpPr>
            <p:cNvPr id="347" name="Google Shape;347;p26"/>
            <p:cNvSpPr/>
            <p:nvPr/>
          </p:nvSpPr>
          <p:spPr>
            <a:xfrm>
              <a:off x="4011028" y="5124884"/>
              <a:ext cx="454064" cy="901571"/>
            </a:xfrm>
            <a:custGeom>
              <a:rect b="b" l="l" r="r" t="t"/>
              <a:pathLst>
                <a:path extrusionOk="0" h="901571" w="454064">
                  <a:moveTo>
                    <a:pt x="0" y="0"/>
                  </a:moveTo>
                  <a:lnTo>
                    <a:pt x="454064" y="0"/>
                  </a:lnTo>
                  <a:lnTo>
                    <a:pt x="454064" y="901572"/>
                  </a:lnTo>
                  <a:lnTo>
                    <a:pt x="0" y="901572"/>
                  </a:lnTo>
                  <a:lnTo>
                    <a:pt x="0" y="0"/>
                  </a:lnTo>
                  <a:close/>
                </a:path>
              </a:pathLst>
            </a:custGeom>
            <a:blipFill rotWithShape="1">
              <a:blip r:embed="rId38">
                <a:alphaModFix/>
              </a:blip>
              <a:stretch>
                <a:fillRect b="0" l="0" r="0" t="0"/>
              </a:stretch>
            </a:blipFill>
            <a:ln>
              <a:noFill/>
            </a:ln>
          </p:spPr>
        </p:sp>
        <p:sp>
          <p:nvSpPr>
            <p:cNvPr id="348" name="Google Shape;348;p26"/>
            <p:cNvSpPr/>
            <p:nvPr/>
          </p:nvSpPr>
          <p:spPr>
            <a:xfrm>
              <a:off x="5076625" y="5243432"/>
              <a:ext cx="664476" cy="664476"/>
            </a:xfrm>
            <a:custGeom>
              <a:rect b="b" l="l" r="r" t="t"/>
              <a:pathLst>
                <a:path extrusionOk="0" h="664476" w="664476">
                  <a:moveTo>
                    <a:pt x="0" y="0"/>
                  </a:moveTo>
                  <a:lnTo>
                    <a:pt x="664476" y="0"/>
                  </a:lnTo>
                  <a:lnTo>
                    <a:pt x="664476" y="664476"/>
                  </a:lnTo>
                  <a:lnTo>
                    <a:pt x="0" y="664476"/>
                  </a:lnTo>
                  <a:lnTo>
                    <a:pt x="0" y="0"/>
                  </a:lnTo>
                  <a:close/>
                </a:path>
              </a:pathLst>
            </a:custGeom>
            <a:blipFill rotWithShape="1">
              <a:blip r:embed="rId39">
                <a:alphaModFix/>
              </a:blip>
              <a:stretch>
                <a:fillRect b="0" l="0" r="0" t="0"/>
              </a:stretch>
            </a:blipFill>
            <a:ln>
              <a:noFill/>
            </a:ln>
          </p:spPr>
        </p:sp>
        <p:sp>
          <p:nvSpPr>
            <p:cNvPr id="349" name="Google Shape;349;p26"/>
            <p:cNvSpPr/>
            <p:nvPr/>
          </p:nvSpPr>
          <p:spPr>
            <a:xfrm>
              <a:off x="0" y="5043901"/>
              <a:ext cx="572377" cy="1063538"/>
            </a:xfrm>
            <a:custGeom>
              <a:rect b="b" l="l" r="r" t="t"/>
              <a:pathLst>
                <a:path extrusionOk="0" h="1063538" w="572377">
                  <a:moveTo>
                    <a:pt x="0" y="0"/>
                  </a:moveTo>
                  <a:lnTo>
                    <a:pt x="572377" y="0"/>
                  </a:lnTo>
                  <a:lnTo>
                    <a:pt x="572377" y="1063538"/>
                  </a:lnTo>
                  <a:lnTo>
                    <a:pt x="0" y="1063538"/>
                  </a:lnTo>
                  <a:lnTo>
                    <a:pt x="0" y="0"/>
                  </a:lnTo>
                  <a:close/>
                </a:path>
              </a:pathLst>
            </a:custGeom>
            <a:blipFill rotWithShape="1">
              <a:blip r:embed="rId40">
                <a:alphaModFix/>
              </a:blip>
              <a:stretch>
                <a:fillRect b="0" l="0" r="0" t="0"/>
              </a:stretch>
            </a:blipFill>
            <a:ln>
              <a:noFill/>
            </a:ln>
          </p:spPr>
        </p:sp>
        <p:sp>
          <p:nvSpPr>
            <p:cNvPr id="350" name="Google Shape;350;p26"/>
            <p:cNvSpPr/>
            <p:nvPr/>
          </p:nvSpPr>
          <p:spPr>
            <a:xfrm>
              <a:off x="1185576" y="5043901"/>
              <a:ext cx="823758" cy="1063538"/>
            </a:xfrm>
            <a:custGeom>
              <a:rect b="b" l="l" r="r" t="t"/>
              <a:pathLst>
                <a:path extrusionOk="0" h="1063538" w="823758">
                  <a:moveTo>
                    <a:pt x="0" y="0"/>
                  </a:moveTo>
                  <a:lnTo>
                    <a:pt x="823758" y="0"/>
                  </a:lnTo>
                  <a:lnTo>
                    <a:pt x="823758" y="1063538"/>
                  </a:lnTo>
                  <a:lnTo>
                    <a:pt x="0" y="1063538"/>
                  </a:lnTo>
                  <a:lnTo>
                    <a:pt x="0" y="0"/>
                  </a:lnTo>
                  <a:close/>
                </a:path>
              </a:pathLst>
            </a:custGeom>
            <a:blipFill rotWithShape="1">
              <a:blip r:embed="rId41">
                <a:alphaModFix/>
              </a:blip>
              <a:stretch>
                <a:fillRect b="0" l="0" r="0" t="0"/>
              </a:stretch>
            </a:blipFill>
            <a:ln>
              <a:noFill/>
            </a:ln>
          </p:spPr>
        </p:sp>
        <p:sp>
          <p:nvSpPr>
            <p:cNvPr id="351" name="Google Shape;351;p26"/>
            <p:cNvSpPr/>
            <p:nvPr/>
          </p:nvSpPr>
          <p:spPr>
            <a:xfrm>
              <a:off x="2620866" y="5124884"/>
              <a:ext cx="778630" cy="901571"/>
            </a:xfrm>
            <a:custGeom>
              <a:rect b="b" l="l" r="r" t="t"/>
              <a:pathLst>
                <a:path extrusionOk="0" h="901571" w="778630">
                  <a:moveTo>
                    <a:pt x="0" y="0"/>
                  </a:moveTo>
                  <a:lnTo>
                    <a:pt x="778630" y="0"/>
                  </a:lnTo>
                  <a:lnTo>
                    <a:pt x="778630" y="901572"/>
                  </a:lnTo>
                  <a:lnTo>
                    <a:pt x="0" y="901572"/>
                  </a:lnTo>
                  <a:lnTo>
                    <a:pt x="0" y="0"/>
                  </a:lnTo>
                  <a:close/>
                </a:path>
              </a:pathLst>
            </a:custGeom>
            <a:blipFill rotWithShape="1">
              <a:blip r:embed="rId42">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7" name="Google Shape;357;p27"/>
          <p:cNvSpPr txBox="1"/>
          <p:nvPr/>
        </p:nvSpPr>
        <p:spPr>
          <a:xfrm>
            <a:off x="3377480" y="2605456"/>
            <a:ext cx="115329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58" name="Google Shape;358;p27"/>
          <p:cNvSpPr txBox="1"/>
          <p:nvPr/>
        </p:nvSpPr>
        <p:spPr>
          <a:xfrm>
            <a:off x="7108732" y="8257423"/>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Arial"/>
                <a:ea typeface="Arial"/>
                <a:cs typeface="Arial"/>
                <a:sym typeface="Arial"/>
              </a:rPr>
              <a:t>Happy designing!</a:t>
            </a:r>
            <a:endParaRPr/>
          </a:p>
        </p:txBody>
      </p:sp>
      <p:sp>
        <p:nvSpPr>
          <p:cNvPr id="359" name="Google Shape;359;p27"/>
          <p:cNvSpPr txBox="1"/>
          <p:nvPr/>
        </p:nvSpPr>
        <p:spPr>
          <a:xfrm>
            <a:off x="4210005" y="5279512"/>
            <a:ext cx="98679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360" name="Google Shape;360;p27"/>
          <p:cNvSpPr txBox="1"/>
          <p:nvPr/>
        </p:nvSpPr>
        <p:spPr>
          <a:xfrm>
            <a:off x="4210005" y="7014728"/>
            <a:ext cx="98679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361" name="Google Shape;361;p27"/>
          <p:cNvSpPr txBox="1"/>
          <p:nvPr/>
        </p:nvSpPr>
        <p:spPr>
          <a:xfrm>
            <a:off x="5469973" y="170331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CREDITS</a:t>
            </a:r>
            <a:endParaRPr/>
          </a:p>
        </p:txBody>
      </p:sp>
      <p:sp>
        <p:nvSpPr>
          <p:cNvPr id="362" name="Google Shape;362;p27"/>
          <p:cNvSpPr txBox="1"/>
          <p:nvPr/>
        </p:nvSpPr>
        <p:spPr>
          <a:xfrm>
            <a:off x="6110027" y="6282261"/>
            <a:ext cx="6067800" cy="72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363" name="Google Shape;363;p27"/>
          <p:cNvPicPr preferRelativeResize="0"/>
          <p:nvPr/>
        </p:nvPicPr>
        <p:blipFill>
          <a:blip r:embed="rId4">
            <a:alphaModFix/>
          </a:blip>
          <a:stretch>
            <a:fillRect/>
          </a:stretch>
        </p:blipFill>
        <p:spPr>
          <a:xfrm>
            <a:off x="6731775" y="3893350"/>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4"/>
          <p:cNvPicPr preferRelativeResize="0"/>
          <p:nvPr/>
        </p:nvPicPr>
        <p:blipFill>
          <a:blip r:embed="rId3">
            <a:alphaModFix/>
          </a:blip>
          <a:stretch>
            <a:fillRect/>
          </a:stretch>
        </p:blipFill>
        <p:spPr>
          <a:xfrm>
            <a:off x="31640" y="0"/>
            <a:ext cx="18224722" cy="10287001"/>
          </a:xfrm>
          <a:prstGeom prst="rect">
            <a:avLst/>
          </a:prstGeom>
          <a:noFill/>
          <a:ln>
            <a:noFill/>
          </a:ln>
        </p:spPr>
      </p:pic>
      <p:grpSp>
        <p:nvGrpSpPr>
          <p:cNvPr id="82" name="Google Shape;82;p14"/>
          <p:cNvGrpSpPr/>
          <p:nvPr/>
        </p:nvGrpSpPr>
        <p:grpSpPr>
          <a:xfrm>
            <a:off x="5534279" y="403519"/>
            <a:ext cx="7513386" cy="2619235"/>
            <a:chOff x="0" y="0"/>
            <a:chExt cx="10017849" cy="3492314"/>
          </a:xfrm>
        </p:grpSpPr>
        <p:grpSp>
          <p:nvGrpSpPr>
            <p:cNvPr id="83" name="Google Shape;83;p14"/>
            <p:cNvGrpSpPr/>
            <p:nvPr/>
          </p:nvGrpSpPr>
          <p:grpSpPr>
            <a:xfrm>
              <a:off x="138877" y="326202"/>
              <a:ext cx="9878972" cy="3166112"/>
              <a:chOff x="0" y="0"/>
              <a:chExt cx="2536117" cy="812800"/>
            </a:xfrm>
          </p:grpSpPr>
          <p:sp>
            <p:nvSpPr>
              <p:cNvPr id="84" name="Google Shape;84;p14"/>
              <p:cNvSpPr/>
              <p:nvPr/>
            </p:nvSpPr>
            <p:spPr>
              <a:xfrm>
                <a:off x="0" y="0"/>
                <a:ext cx="2536117" cy="812800"/>
              </a:xfrm>
              <a:custGeom>
                <a:rect b="b" l="l" r="r" t="t"/>
                <a:pathLst>
                  <a:path extrusionOk="0" h="812800" w="2536117">
                    <a:moveTo>
                      <a:pt x="1268058" y="0"/>
                    </a:moveTo>
                    <a:cubicBezTo>
                      <a:pt x="567729" y="0"/>
                      <a:pt x="0" y="181951"/>
                      <a:pt x="0" y="406400"/>
                    </a:cubicBezTo>
                    <a:cubicBezTo>
                      <a:pt x="0" y="630849"/>
                      <a:pt x="567729" y="812800"/>
                      <a:pt x="1268058" y="812800"/>
                    </a:cubicBezTo>
                    <a:cubicBezTo>
                      <a:pt x="1968388" y="812800"/>
                      <a:pt x="2536117" y="630849"/>
                      <a:pt x="2536117" y="406400"/>
                    </a:cubicBezTo>
                    <a:cubicBezTo>
                      <a:pt x="2536117" y="181951"/>
                      <a:pt x="1968388" y="0"/>
                      <a:pt x="1268058" y="0"/>
                    </a:cubicBezTo>
                    <a:close/>
                  </a:path>
                </a:pathLst>
              </a:custGeom>
              <a:solidFill>
                <a:srgbClr val="590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txBox="1"/>
              <p:nvPr/>
            </p:nvSpPr>
            <p:spPr>
              <a:xfrm>
                <a:off x="237761" y="38100"/>
                <a:ext cx="2060595" cy="698500"/>
              </a:xfrm>
              <a:prstGeom prst="rect">
                <a:avLst/>
              </a:prstGeom>
              <a:noFill/>
              <a:ln>
                <a:noFill/>
              </a:ln>
            </p:spPr>
            <p:txBody>
              <a:bodyPr anchorCtr="0" anchor="ctr" bIns="46675" lIns="46675" spcFirstLastPara="1" rIns="46675" wrap="square" tIns="466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4"/>
            <p:cNvGrpSpPr/>
            <p:nvPr/>
          </p:nvGrpSpPr>
          <p:grpSpPr>
            <a:xfrm>
              <a:off x="0" y="139431"/>
              <a:ext cx="9878972" cy="3166112"/>
              <a:chOff x="0" y="0"/>
              <a:chExt cx="2536117" cy="812800"/>
            </a:xfrm>
          </p:grpSpPr>
          <p:sp>
            <p:nvSpPr>
              <p:cNvPr id="87" name="Google Shape;87;p14"/>
              <p:cNvSpPr/>
              <p:nvPr/>
            </p:nvSpPr>
            <p:spPr>
              <a:xfrm>
                <a:off x="0" y="0"/>
                <a:ext cx="2536117" cy="812800"/>
              </a:xfrm>
              <a:custGeom>
                <a:rect b="b" l="l" r="r" t="t"/>
                <a:pathLst>
                  <a:path extrusionOk="0" h="812800" w="2536117">
                    <a:moveTo>
                      <a:pt x="1268058" y="0"/>
                    </a:moveTo>
                    <a:cubicBezTo>
                      <a:pt x="567729" y="0"/>
                      <a:pt x="0" y="181951"/>
                      <a:pt x="0" y="406400"/>
                    </a:cubicBezTo>
                    <a:cubicBezTo>
                      <a:pt x="0" y="630849"/>
                      <a:pt x="567729" y="812800"/>
                      <a:pt x="1268058" y="812800"/>
                    </a:cubicBezTo>
                    <a:cubicBezTo>
                      <a:pt x="1968388" y="812800"/>
                      <a:pt x="2536117" y="630849"/>
                      <a:pt x="2536117" y="406400"/>
                    </a:cubicBezTo>
                    <a:cubicBezTo>
                      <a:pt x="2536117" y="181951"/>
                      <a:pt x="1968388" y="0"/>
                      <a:pt x="1268058" y="0"/>
                    </a:cubicBezTo>
                    <a:close/>
                  </a:path>
                </a:pathLst>
              </a:custGeom>
              <a:solidFill>
                <a:srgbClr val="F13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txBox="1"/>
              <p:nvPr/>
            </p:nvSpPr>
            <p:spPr>
              <a:xfrm>
                <a:off x="237761" y="38100"/>
                <a:ext cx="2060595" cy="698500"/>
              </a:xfrm>
              <a:prstGeom prst="rect">
                <a:avLst/>
              </a:prstGeom>
              <a:noFill/>
              <a:ln>
                <a:noFill/>
              </a:ln>
            </p:spPr>
            <p:txBody>
              <a:bodyPr anchorCtr="0" anchor="ctr" bIns="46675" lIns="46675" spcFirstLastPara="1" rIns="46675" wrap="square" tIns="466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descr="Agenda" id="89" name="Google Shape;89;p14"/>
            <p:cNvSpPr/>
            <p:nvPr/>
          </p:nvSpPr>
          <p:spPr>
            <a:xfrm>
              <a:off x="885633" y="0"/>
              <a:ext cx="7854658" cy="3479614"/>
            </a:xfrm>
            <a:custGeom>
              <a:rect b="b" l="l" r="r" t="t"/>
              <a:pathLst>
                <a:path extrusionOk="0" h="3479614" w="7854658">
                  <a:moveTo>
                    <a:pt x="0" y="0"/>
                  </a:moveTo>
                  <a:lnTo>
                    <a:pt x="7854658" y="0"/>
                  </a:lnTo>
                  <a:lnTo>
                    <a:pt x="7854658" y="3479614"/>
                  </a:lnTo>
                  <a:lnTo>
                    <a:pt x="0" y="3479614"/>
                  </a:lnTo>
                  <a:lnTo>
                    <a:pt x="0" y="0"/>
                  </a:lnTo>
                  <a:close/>
                </a:path>
              </a:pathLst>
            </a:custGeom>
            <a:blipFill rotWithShape="1">
              <a:blip r:embed="rId4">
                <a:alphaModFix/>
              </a:blip>
              <a:stretch>
                <a:fillRect b="0" l="0" r="0" t="0"/>
              </a:stretch>
            </a:blipFill>
            <a:ln>
              <a:noFill/>
            </a:ln>
          </p:spPr>
        </p:sp>
      </p:grpSp>
      <p:grpSp>
        <p:nvGrpSpPr>
          <p:cNvPr id="90" name="Google Shape;90;p14"/>
          <p:cNvGrpSpPr/>
          <p:nvPr/>
        </p:nvGrpSpPr>
        <p:grpSpPr>
          <a:xfrm>
            <a:off x="7119792" y="3447986"/>
            <a:ext cx="4206452" cy="1060810"/>
            <a:chOff x="0" y="-38100"/>
            <a:chExt cx="1361724" cy="343408"/>
          </a:xfrm>
        </p:grpSpPr>
        <p:sp>
          <p:nvSpPr>
            <p:cNvPr id="91" name="Google Shape;91;p14"/>
            <p:cNvSpPr/>
            <p:nvPr/>
          </p:nvSpPr>
          <p:spPr>
            <a:xfrm>
              <a:off x="0" y="0"/>
              <a:ext cx="1361724" cy="305308"/>
            </a:xfrm>
            <a:custGeom>
              <a:rect b="b" l="l" r="r" t="t"/>
              <a:pathLst>
                <a:path extrusionOk="0" h="305308" w="1361724">
                  <a:moveTo>
                    <a:pt x="0" y="0"/>
                  </a:moveTo>
                  <a:lnTo>
                    <a:pt x="1361724" y="0"/>
                  </a:lnTo>
                  <a:lnTo>
                    <a:pt x="1361724" y="305308"/>
                  </a:lnTo>
                  <a:lnTo>
                    <a:pt x="0" y="305308"/>
                  </a:lnTo>
                  <a:close/>
                </a:path>
              </a:pathLst>
            </a:custGeom>
            <a:solidFill>
              <a:srgbClr val="78FF00"/>
            </a:solidFill>
            <a:ln>
              <a:noFill/>
            </a:ln>
          </p:spPr>
        </p:sp>
        <p:sp>
          <p:nvSpPr>
            <p:cNvPr id="92" name="Google Shape;92;p14"/>
            <p:cNvSpPr txBox="1"/>
            <p:nvPr/>
          </p:nvSpPr>
          <p:spPr>
            <a:xfrm>
              <a:off x="0" y="-38100"/>
              <a:ext cx="1361724" cy="3434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4"/>
          <p:cNvGrpSpPr/>
          <p:nvPr/>
        </p:nvGrpSpPr>
        <p:grpSpPr>
          <a:xfrm rot="210060">
            <a:off x="5335908" y="4628402"/>
            <a:ext cx="5112476" cy="1060810"/>
            <a:chOff x="0" y="-38100"/>
            <a:chExt cx="1655024" cy="343408"/>
          </a:xfrm>
        </p:grpSpPr>
        <p:sp>
          <p:nvSpPr>
            <p:cNvPr id="94" name="Google Shape;94;p14"/>
            <p:cNvSpPr/>
            <p:nvPr/>
          </p:nvSpPr>
          <p:spPr>
            <a:xfrm>
              <a:off x="0" y="0"/>
              <a:ext cx="1655024" cy="305308"/>
            </a:xfrm>
            <a:custGeom>
              <a:rect b="b" l="l" r="r" t="t"/>
              <a:pathLst>
                <a:path extrusionOk="0" h="305308" w="1655024">
                  <a:moveTo>
                    <a:pt x="0" y="0"/>
                  </a:moveTo>
                  <a:lnTo>
                    <a:pt x="1655024" y="0"/>
                  </a:lnTo>
                  <a:lnTo>
                    <a:pt x="1655024" y="305308"/>
                  </a:lnTo>
                  <a:lnTo>
                    <a:pt x="0" y="305308"/>
                  </a:lnTo>
                  <a:close/>
                </a:path>
              </a:pathLst>
            </a:custGeom>
            <a:solidFill>
              <a:srgbClr val="FFF300"/>
            </a:solidFill>
            <a:ln>
              <a:noFill/>
            </a:ln>
          </p:spPr>
        </p:sp>
        <p:sp>
          <p:nvSpPr>
            <p:cNvPr id="95" name="Google Shape;95;p14"/>
            <p:cNvSpPr txBox="1"/>
            <p:nvPr/>
          </p:nvSpPr>
          <p:spPr>
            <a:xfrm>
              <a:off x="0" y="-38100"/>
              <a:ext cx="1655024" cy="3434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4"/>
          <p:cNvGrpSpPr/>
          <p:nvPr/>
        </p:nvGrpSpPr>
        <p:grpSpPr>
          <a:xfrm rot="-154372">
            <a:off x="7974472" y="5911114"/>
            <a:ext cx="4418637" cy="1060810"/>
            <a:chOff x="0" y="-38100"/>
            <a:chExt cx="1430413" cy="343408"/>
          </a:xfrm>
        </p:grpSpPr>
        <p:sp>
          <p:nvSpPr>
            <p:cNvPr id="97" name="Google Shape;97;p14"/>
            <p:cNvSpPr/>
            <p:nvPr/>
          </p:nvSpPr>
          <p:spPr>
            <a:xfrm>
              <a:off x="0" y="0"/>
              <a:ext cx="1430413" cy="305308"/>
            </a:xfrm>
            <a:custGeom>
              <a:rect b="b" l="l" r="r" t="t"/>
              <a:pathLst>
                <a:path extrusionOk="0" h="305308" w="1430413">
                  <a:moveTo>
                    <a:pt x="0" y="0"/>
                  </a:moveTo>
                  <a:lnTo>
                    <a:pt x="1430413" y="0"/>
                  </a:lnTo>
                  <a:lnTo>
                    <a:pt x="1430413" y="305308"/>
                  </a:lnTo>
                  <a:lnTo>
                    <a:pt x="0" y="305308"/>
                  </a:lnTo>
                  <a:close/>
                </a:path>
              </a:pathLst>
            </a:custGeom>
            <a:solidFill>
              <a:srgbClr val="78FF00"/>
            </a:solidFill>
            <a:ln>
              <a:noFill/>
            </a:ln>
          </p:spPr>
        </p:sp>
        <p:sp>
          <p:nvSpPr>
            <p:cNvPr id="98" name="Google Shape;98;p14"/>
            <p:cNvSpPr txBox="1"/>
            <p:nvPr/>
          </p:nvSpPr>
          <p:spPr>
            <a:xfrm>
              <a:off x="0" y="-38100"/>
              <a:ext cx="1430413" cy="3434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4"/>
          <p:cNvGrpSpPr/>
          <p:nvPr/>
        </p:nvGrpSpPr>
        <p:grpSpPr>
          <a:xfrm rot="182603">
            <a:off x="6054903" y="7177465"/>
            <a:ext cx="5253133" cy="1060810"/>
            <a:chOff x="0" y="-38100"/>
            <a:chExt cx="1700558" cy="343408"/>
          </a:xfrm>
        </p:grpSpPr>
        <p:sp>
          <p:nvSpPr>
            <p:cNvPr id="100" name="Google Shape;100;p14"/>
            <p:cNvSpPr/>
            <p:nvPr/>
          </p:nvSpPr>
          <p:spPr>
            <a:xfrm>
              <a:off x="0" y="0"/>
              <a:ext cx="1700558" cy="305308"/>
            </a:xfrm>
            <a:custGeom>
              <a:rect b="b" l="l" r="r" t="t"/>
              <a:pathLst>
                <a:path extrusionOk="0" h="305308" w="1700558">
                  <a:moveTo>
                    <a:pt x="0" y="0"/>
                  </a:moveTo>
                  <a:lnTo>
                    <a:pt x="1700558" y="0"/>
                  </a:lnTo>
                  <a:lnTo>
                    <a:pt x="1700558" y="305308"/>
                  </a:lnTo>
                  <a:lnTo>
                    <a:pt x="0" y="305308"/>
                  </a:lnTo>
                  <a:close/>
                </a:path>
              </a:pathLst>
            </a:custGeom>
            <a:solidFill>
              <a:srgbClr val="FFF300"/>
            </a:solidFill>
            <a:ln>
              <a:noFill/>
            </a:ln>
          </p:spPr>
        </p:sp>
        <p:sp>
          <p:nvSpPr>
            <p:cNvPr id="101" name="Google Shape;101;p14"/>
            <p:cNvSpPr txBox="1"/>
            <p:nvPr/>
          </p:nvSpPr>
          <p:spPr>
            <a:xfrm>
              <a:off x="0" y="-38100"/>
              <a:ext cx="1700558" cy="3434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4"/>
          <p:cNvGrpSpPr/>
          <p:nvPr/>
        </p:nvGrpSpPr>
        <p:grpSpPr>
          <a:xfrm>
            <a:off x="7119792" y="8649809"/>
            <a:ext cx="4206452" cy="1060810"/>
            <a:chOff x="0" y="-38100"/>
            <a:chExt cx="1361724" cy="343408"/>
          </a:xfrm>
        </p:grpSpPr>
        <p:sp>
          <p:nvSpPr>
            <p:cNvPr id="103" name="Google Shape;103;p14"/>
            <p:cNvSpPr/>
            <p:nvPr/>
          </p:nvSpPr>
          <p:spPr>
            <a:xfrm>
              <a:off x="0" y="0"/>
              <a:ext cx="1361724" cy="305308"/>
            </a:xfrm>
            <a:custGeom>
              <a:rect b="b" l="l" r="r" t="t"/>
              <a:pathLst>
                <a:path extrusionOk="0" h="305308" w="1361724">
                  <a:moveTo>
                    <a:pt x="0" y="0"/>
                  </a:moveTo>
                  <a:lnTo>
                    <a:pt x="1361724" y="0"/>
                  </a:lnTo>
                  <a:lnTo>
                    <a:pt x="1361724" y="305308"/>
                  </a:lnTo>
                  <a:lnTo>
                    <a:pt x="0" y="305308"/>
                  </a:lnTo>
                  <a:close/>
                </a:path>
              </a:pathLst>
            </a:custGeom>
            <a:solidFill>
              <a:srgbClr val="78FF00"/>
            </a:solidFill>
            <a:ln>
              <a:noFill/>
            </a:ln>
          </p:spPr>
        </p:sp>
        <p:sp>
          <p:nvSpPr>
            <p:cNvPr id="104" name="Google Shape;104;p14"/>
            <p:cNvSpPr txBox="1"/>
            <p:nvPr/>
          </p:nvSpPr>
          <p:spPr>
            <a:xfrm>
              <a:off x="0" y="-38100"/>
              <a:ext cx="1361724" cy="3434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4"/>
          <p:cNvSpPr txBox="1"/>
          <p:nvPr/>
        </p:nvSpPr>
        <p:spPr>
          <a:xfrm>
            <a:off x="7697725" y="3705600"/>
            <a:ext cx="35091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13D43"/>
                </a:solidFill>
                <a:latin typeface="Comic Sans MS"/>
                <a:ea typeface="Comic Sans MS"/>
                <a:cs typeface="Comic Sans MS"/>
                <a:sym typeface="Comic Sans MS"/>
              </a:rPr>
              <a:t>Introduction</a:t>
            </a:r>
            <a:endParaRPr b="1" sz="4000">
              <a:latin typeface="Comic Sans MS"/>
              <a:ea typeface="Comic Sans MS"/>
              <a:cs typeface="Comic Sans MS"/>
              <a:sym typeface="Comic Sans MS"/>
            </a:endParaRPr>
          </a:p>
        </p:txBody>
      </p:sp>
      <p:sp>
        <p:nvSpPr>
          <p:cNvPr id="106" name="Google Shape;106;p14"/>
          <p:cNvSpPr txBox="1"/>
          <p:nvPr/>
        </p:nvSpPr>
        <p:spPr>
          <a:xfrm rot="210014">
            <a:off x="5555010" y="4886542"/>
            <a:ext cx="4677926" cy="61556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13D43"/>
                </a:solidFill>
                <a:latin typeface="Comic Sans MS"/>
                <a:ea typeface="Comic Sans MS"/>
                <a:cs typeface="Comic Sans MS"/>
                <a:sym typeface="Comic Sans MS"/>
              </a:rPr>
              <a:t>Product Overview</a:t>
            </a:r>
            <a:endParaRPr b="1" sz="4000">
              <a:latin typeface="Comic Sans MS"/>
              <a:ea typeface="Comic Sans MS"/>
              <a:cs typeface="Comic Sans MS"/>
              <a:sym typeface="Comic Sans MS"/>
            </a:endParaRPr>
          </a:p>
        </p:txBody>
      </p:sp>
      <p:sp>
        <p:nvSpPr>
          <p:cNvPr id="107" name="Google Shape;107;p14"/>
          <p:cNvSpPr txBox="1"/>
          <p:nvPr/>
        </p:nvSpPr>
        <p:spPr>
          <a:xfrm rot="-154379">
            <a:off x="8124398" y="6165065"/>
            <a:ext cx="4116550" cy="6156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13D43"/>
                </a:solidFill>
                <a:latin typeface="Comic Sans MS"/>
                <a:ea typeface="Comic Sans MS"/>
                <a:cs typeface="Comic Sans MS"/>
                <a:sym typeface="Comic Sans MS"/>
              </a:rPr>
              <a:t>Target Market</a:t>
            </a:r>
            <a:endParaRPr b="1" sz="4000">
              <a:latin typeface="Comic Sans MS"/>
              <a:ea typeface="Comic Sans MS"/>
              <a:cs typeface="Comic Sans MS"/>
              <a:sym typeface="Comic Sans MS"/>
            </a:endParaRPr>
          </a:p>
        </p:txBody>
      </p:sp>
      <p:sp>
        <p:nvSpPr>
          <p:cNvPr id="108" name="Google Shape;108;p14"/>
          <p:cNvSpPr txBox="1"/>
          <p:nvPr/>
        </p:nvSpPr>
        <p:spPr>
          <a:xfrm rot="182656">
            <a:off x="6172285" y="7441722"/>
            <a:ext cx="5021887" cy="6155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13D43"/>
                </a:solidFill>
                <a:latin typeface="Comic Sans MS"/>
                <a:ea typeface="Comic Sans MS"/>
                <a:cs typeface="Comic Sans MS"/>
                <a:sym typeface="Comic Sans MS"/>
              </a:rPr>
              <a:t>Marketing Strategy</a:t>
            </a:r>
            <a:endParaRPr b="1" sz="4000">
              <a:latin typeface="Comic Sans MS"/>
              <a:ea typeface="Comic Sans MS"/>
              <a:cs typeface="Comic Sans MS"/>
              <a:sym typeface="Comic Sans MS"/>
            </a:endParaRPr>
          </a:p>
        </p:txBody>
      </p:sp>
      <p:sp>
        <p:nvSpPr>
          <p:cNvPr id="109" name="Google Shape;109;p14"/>
          <p:cNvSpPr txBox="1"/>
          <p:nvPr/>
        </p:nvSpPr>
        <p:spPr>
          <a:xfrm>
            <a:off x="7888979" y="8907420"/>
            <a:ext cx="26682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13D43"/>
                </a:solidFill>
                <a:latin typeface="Comic Sans MS"/>
                <a:ea typeface="Comic Sans MS"/>
                <a:cs typeface="Comic Sans MS"/>
                <a:sym typeface="Comic Sans MS"/>
              </a:rPr>
              <a:t>Conclusion</a:t>
            </a:r>
            <a:endParaRPr b="1" sz="4000">
              <a:latin typeface="Comic Sans MS"/>
              <a:ea typeface="Comic Sans MS"/>
              <a:cs typeface="Comic Sans MS"/>
              <a:sym typeface="Comic Sans MS"/>
            </a:endParaRPr>
          </a:p>
        </p:txBody>
      </p:sp>
      <p:sp>
        <p:nvSpPr>
          <p:cNvPr id="110" name="Google Shape;110;p14"/>
          <p:cNvSpPr/>
          <p:nvPr/>
        </p:nvSpPr>
        <p:spPr>
          <a:xfrm rot="-1029441">
            <a:off x="12540314" y="1963300"/>
            <a:ext cx="6188229" cy="8583392"/>
          </a:xfrm>
          <a:custGeom>
            <a:rect b="b" l="l" r="r" t="t"/>
            <a:pathLst>
              <a:path extrusionOk="0" h="8583392" w="6188229">
                <a:moveTo>
                  <a:pt x="0" y="0"/>
                </a:moveTo>
                <a:lnTo>
                  <a:pt x="6188229" y="0"/>
                </a:lnTo>
                <a:lnTo>
                  <a:pt x="6188229" y="8583391"/>
                </a:lnTo>
                <a:lnTo>
                  <a:pt x="0" y="8583391"/>
                </a:lnTo>
                <a:lnTo>
                  <a:pt x="0" y="0"/>
                </a:lnTo>
                <a:close/>
              </a:path>
            </a:pathLst>
          </a:custGeom>
          <a:blipFill rotWithShape="1">
            <a:blip r:embed="rId5">
              <a:alphaModFix/>
            </a:blip>
            <a:stretch>
              <a:fillRect b="0" l="-70450" r="-118316" t="-38796"/>
            </a:stretch>
          </a:blipFill>
          <a:ln>
            <a:noFill/>
          </a:ln>
        </p:spPr>
      </p:sp>
      <p:sp>
        <p:nvSpPr>
          <p:cNvPr id="111" name="Google Shape;111;p14"/>
          <p:cNvSpPr/>
          <p:nvPr/>
        </p:nvSpPr>
        <p:spPr>
          <a:xfrm flipH="1">
            <a:off x="0" y="-1"/>
            <a:ext cx="5219502" cy="5678091"/>
          </a:xfrm>
          <a:custGeom>
            <a:rect b="b" l="l" r="r" t="t"/>
            <a:pathLst>
              <a:path extrusionOk="0" h="5678091" w="5219502">
                <a:moveTo>
                  <a:pt x="5219502" y="0"/>
                </a:moveTo>
                <a:lnTo>
                  <a:pt x="0" y="0"/>
                </a:lnTo>
                <a:lnTo>
                  <a:pt x="0" y="5678090"/>
                </a:lnTo>
                <a:lnTo>
                  <a:pt x="5219502" y="5678090"/>
                </a:lnTo>
                <a:lnTo>
                  <a:pt x="5219502" y="0"/>
                </a:lnTo>
                <a:close/>
              </a:path>
            </a:pathLst>
          </a:custGeom>
          <a:blipFill rotWithShape="1">
            <a:blip r:embed="rId6">
              <a:alphaModFix/>
            </a:blip>
            <a:stretch>
              <a:fillRect b="-12019" l="-62482"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23751" y="22900"/>
            <a:ext cx="18240497" cy="10286999"/>
          </a:xfrm>
          <a:prstGeom prst="rect">
            <a:avLst/>
          </a:prstGeom>
          <a:noFill/>
          <a:ln>
            <a:noFill/>
          </a:ln>
        </p:spPr>
      </p:pic>
      <p:grpSp>
        <p:nvGrpSpPr>
          <p:cNvPr id="117" name="Google Shape;117;p15"/>
          <p:cNvGrpSpPr/>
          <p:nvPr/>
        </p:nvGrpSpPr>
        <p:grpSpPr>
          <a:xfrm>
            <a:off x="1028700" y="4160612"/>
            <a:ext cx="16230600" cy="6149248"/>
            <a:chOff x="0" y="-38100"/>
            <a:chExt cx="4274726" cy="1619555"/>
          </a:xfrm>
        </p:grpSpPr>
        <p:sp>
          <p:nvSpPr>
            <p:cNvPr id="118" name="Google Shape;118;p15"/>
            <p:cNvSpPr/>
            <p:nvPr/>
          </p:nvSpPr>
          <p:spPr>
            <a:xfrm>
              <a:off x="0" y="0"/>
              <a:ext cx="4274726" cy="1581455"/>
            </a:xfrm>
            <a:custGeom>
              <a:rect b="b" l="l" r="r" t="t"/>
              <a:pathLst>
                <a:path extrusionOk="0" h="1581455" w="4274726">
                  <a:moveTo>
                    <a:pt x="0" y="0"/>
                  </a:moveTo>
                  <a:lnTo>
                    <a:pt x="4274726" y="0"/>
                  </a:lnTo>
                  <a:lnTo>
                    <a:pt x="4274726" y="1581455"/>
                  </a:lnTo>
                  <a:lnTo>
                    <a:pt x="0" y="1581455"/>
                  </a:lnTo>
                  <a:close/>
                </a:path>
              </a:pathLst>
            </a:custGeom>
            <a:solidFill>
              <a:srgbClr val="FFF300"/>
            </a:solidFill>
            <a:ln>
              <a:noFill/>
            </a:ln>
          </p:spPr>
        </p:sp>
        <p:sp>
          <p:nvSpPr>
            <p:cNvPr id="119" name="Google Shape;119;p15"/>
            <p:cNvSpPr txBox="1"/>
            <p:nvPr/>
          </p:nvSpPr>
          <p:spPr>
            <a:xfrm>
              <a:off x="0" y="-38100"/>
              <a:ext cx="4274726" cy="16195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descr="MARKET ANALYSIS" id="120" name="Google Shape;120;p15"/>
          <p:cNvSpPr/>
          <p:nvPr/>
        </p:nvSpPr>
        <p:spPr>
          <a:xfrm>
            <a:off x="1028700" y="383709"/>
            <a:ext cx="13053529" cy="3266183"/>
          </a:xfrm>
          <a:custGeom>
            <a:rect b="b" l="l" r="r" t="t"/>
            <a:pathLst>
              <a:path extrusionOk="0" h="3266183" w="13053529">
                <a:moveTo>
                  <a:pt x="0" y="0"/>
                </a:moveTo>
                <a:lnTo>
                  <a:pt x="13053529" y="0"/>
                </a:lnTo>
                <a:lnTo>
                  <a:pt x="13053529" y="3266183"/>
                </a:lnTo>
                <a:lnTo>
                  <a:pt x="0" y="3266183"/>
                </a:lnTo>
                <a:lnTo>
                  <a:pt x="0" y="0"/>
                </a:lnTo>
                <a:close/>
              </a:path>
            </a:pathLst>
          </a:custGeom>
          <a:blipFill rotWithShape="1">
            <a:blip r:embed="rId4">
              <a:alphaModFix/>
            </a:blip>
            <a:stretch>
              <a:fillRect b="0" l="0" r="0" t="0"/>
            </a:stretch>
          </a:blipFill>
          <a:ln>
            <a:noFill/>
          </a:ln>
        </p:spPr>
      </p:sp>
      <p:sp>
        <p:nvSpPr>
          <p:cNvPr id="121" name="Google Shape;121;p15"/>
          <p:cNvSpPr txBox="1"/>
          <p:nvPr/>
        </p:nvSpPr>
        <p:spPr>
          <a:xfrm>
            <a:off x="2194100" y="5375820"/>
            <a:ext cx="13899900" cy="4739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799"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1" i="0" sz="2799" u="none" cap="none" strike="noStrike">
              <a:solidFill>
                <a:srgbClr val="F13D43"/>
              </a:solidFill>
              <a:latin typeface="DM Sans"/>
              <a:ea typeface="DM Sans"/>
              <a:cs typeface="DM Sans"/>
              <a:sym typeface="DM Sans"/>
            </a:endParaRPr>
          </a:p>
          <a:p>
            <a:pPr indent="0" lvl="0" marL="0" marR="0" rtl="0" algn="just">
              <a:lnSpc>
                <a:spcPct val="100000"/>
              </a:lnSpc>
              <a:spcBef>
                <a:spcPts val="0"/>
              </a:spcBef>
              <a:spcAft>
                <a:spcPts val="0"/>
              </a:spcAft>
              <a:buNone/>
            </a:pPr>
            <a:r>
              <a:rPr b="1" i="0" lang="en-US" sz="2799"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a:t>
            </a:r>
            <a:endParaRPr/>
          </a:p>
          <a:p>
            <a:pPr indent="0" lvl="0" marL="0" marR="0" rtl="0" algn="just">
              <a:lnSpc>
                <a:spcPct val="100000"/>
              </a:lnSpc>
              <a:spcBef>
                <a:spcPts val="0"/>
              </a:spcBef>
              <a:spcAft>
                <a:spcPts val="0"/>
              </a:spcAft>
              <a:buNone/>
            </a:pPr>
            <a:r>
              <a:t/>
            </a:r>
            <a:endParaRPr b="1" i="0" sz="2799" u="none" cap="none" strike="noStrike">
              <a:solidFill>
                <a:srgbClr val="F13D43"/>
              </a:solidFill>
              <a:latin typeface="DM Sans"/>
              <a:ea typeface="DM Sans"/>
              <a:cs typeface="DM Sans"/>
              <a:sym typeface="DM Sans"/>
            </a:endParaRPr>
          </a:p>
        </p:txBody>
      </p:sp>
      <p:sp>
        <p:nvSpPr>
          <p:cNvPr id="122" name="Google Shape;122;p15"/>
          <p:cNvSpPr/>
          <p:nvPr/>
        </p:nvSpPr>
        <p:spPr>
          <a:xfrm>
            <a:off x="12743649" y="1854103"/>
            <a:ext cx="5305480" cy="3289397"/>
          </a:xfrm>
          <a:custGeom>
            <a:rect b="b" l="l" r="r" t="t"/>
            <a:pathLst>
              <a:path extrusionOk="0" h="3289397" w="5305480">
                <a:moveTo>
                  <a:pt x="0" y="0"/>
                </a:moveTo>
                <a:lnTo>
                  <a:pt x="5305480" y="0"/>
                </a:lnTo>
                <a:lnTo>
                  <a:pt x="5305480" y="3289397"/>
                </a:lnTo>
                <a:lnTo>
                  <a:pt x="0" y="328939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6"/>
          <p:cNvPicPr preferRelativeResize="0"/>
          <p:nvPr/>
        </p:nvPicPr>
        <p:blipFill>
          <a:blip r:embed="rId3">
            <a:alphaModFix/>
          </a:blip>
          <a:stretch>
            <a:fillRect/>
          </a:stretch>
        </p:blipFill>
        <p:spPr>
          <a:xfrm>
            <a:off x="7925" y="-153161"/>
            <a:ext cx="18544200" cy="10440161"/>
          </a:xfrm>
          <a:prstGeom prst="rect">
            <a:avLst/>
          </a:prstGeom>
          <a:noFill/>
          <a:ln>
            <a:noFill/>
          </a:ln>
        </p:spPr>
      </p:pic>
      <p:sp>
        <p:nvSpPr>
          <p:cNvPr descr="TARGET AUDIENCE" id="128" name="Google Shape;128;p16"/>
          <p:cNvSpPr/>
          <p:nvPr/>
        </p:nvSpPr>
        <p:spPr>
          <a:xfrm>
            <a:off x="3216497" y="808276"/>
            <a:ext cx="11855007" cy="1899806"/>
          </a:xfrm>
          <a:custGeom>
            <a:rect b="b" l="l" r="r" t="t"/>
            <a:pathLst>
              <a:path extrusionOk="0" h="1899806" w="11855007">
                <a:moveTo>
                  <a:pt x="0" y="0"/>
                </a:moveTo>
                <a:lnTo>
                  <a:pt x="11855006" y="0"/>
                </a:lnTo>
                <a:lnTo>
                  <a:pt x="11855006" y="1899807"/>
                </a:lnTo>
                <a:lnTo>
                  <a:pt x="0" y="1899807"/>
                </a:lnTo>
                <a:lnTo>
                  <a:pt x="0" y="0"/>
                </a:lnTo>
                <a:close/>
              </a:path>
            </a:pathLst>
          </a:custGeom>
          <a:blipFill rotWithShape="1">
            <a:blip r:embed="rId4">
              <a:alphaModFix/>
            </a:blip>
            <a:stretch>
              <a:fillRect b="0" l="0" r="0" t="0"/>
            </a:stretch>
          </a:blipFill>
          <a:ln>
            <a:noFill/>
          </a:ln>
        </p:spPr>
      </p:sp>
      <p:sp>
        <p:nvSpPr>
          <p:cNvPr id="129" name="Google Shape;129;p16"/>
          <p:cNvSpPr/>
          <p:nvPr/>
        </p:nvSpPr>
        <p:spPr>
          <a:xfrm>
            <a:off x="5078239" y="293898"/>
            <a:ext cx="7102878" cy="10029719"/>
          </a:xfrm>
          <a:custGeom>
            <a:rect b="b" l="l" r="r" t="t"/>
            <a:pathLst>
              <a:path extrusionOk="0" h="10029719" w="7102878">
                <a:moveTo>
                  <a:pt x="0" y="0"/>
                </a:moveTo>
                <a:lnTo>
                  <a:pt x="7102878" y="0"/>
                </a:lnTo>
                <a:lnTo>
                  <a:pt x="7102878" y="10029720"/>
                </a:lnTo>
                <a:lnTo>
                  <a:pt x="0" y="10029720"/>
                </a:lnTo>
                <a:lnTo>
                  <a:pt x="0" y="0"/>
                </a:lnTo>
                <a:close/>
              </a:path>
            </a:pathLst>
          </a:custGeom>
          <a:blipFill rotWithShape="1">
            <a:blip r:embed="rId5">
              <a:alphaModFix/>
            </a:blip>
            <a:stretch>
              <a:fillRect b="-6225" l="0" r="0" t="0"/>
            </a:stretch>
          </a:blipFill>
          <a:ln>
            <a:noFill/>
          </a:ln>
        </p:spPr>
      </p:sp>
      <p:sp>
        <p:nvSpPr>
          <p:cNvPr id="130" name="Google Shape;130;p16"/>
          <p:cNvSpPr/>
          <p:nvPr/>
        </p:nvSpPr>
        <p:spPr>
          <a:xfrm>
            <a:off x="10519902" y="2534993"/>
            <a:ext cx="8032219" cy="7788625"/>
          </a:xfrm>
          <a:custGeom>
            <a:rect b="b" l="l" r="r" t="t"/>
            <a:pathLst>
              <a:path extrusionOk="0" h="7788625" w="8032219">
                <a:moveTo>
                  <a:pt x="0" y="0"/>
                </a:moveTo>
                <a:lnTo>
                  <a:pt x="8032219" y="0"/>
                </a:lnTo>
                <a:lnTo>
                  <a:pt x="8032219" y="7788625"/>
                </a:lnTo>
                <a:lnTo>
                  <a:pt x="0" y="7788625"/>
                </a:lnTo>
                <a:lnTo>
                  <a:pt x="0" y="0"/>
                </a:lnTo>
                <a:close/>
              </a:path>
            </a:pathLst>
          </a:custGeom>
          <a:blipFill rotWithShape="1">
            <a:blip r:embed="rId6">
              <a:alphaModFix/>
            </a:blip>
            <a:stretch>
              <a:fillRect b="0" l="0" r="-45448" t="0"/>
            </a:stretch>
          </a:blipFill>
          <a:ln>
            <a:noFill/>
          </a:ln>
        </p:spPr>
      </p:sp>
      <p:sp>
        <p:nvSpPr>
          <p:cNvPr id="131" name="Google Shape;131;p16"/>
          <p:cNvSpPr/>
          <p:nvPr/>
        </p:nvSpPr>
        <p:spPr>
          <a:xfrm flipH="1">
            <a:off x="0" y="2314505"/>
            <a:ext cx="5486400" cy="8009112"/>
          </a:xfrm>
          <a:custGeom>
            <a:rect b="b" l="l" r="r" t="t"/>
            <a:pathLst>
              <a:path extrusionOk="0" h="8009112" w="5486400">
                <a:moveTo>
                  <a:pt x="5486400" y="0"/>
                </a:moveTo>
                <a:lnTo>
                  <a:pt x="0" y="0"/>
                </a:lnTo>
                <a:lnTo>
                  <a:pt x="0" y="8009113"/>
                </a:lnTo>
                <a:lnTo>
                  <a:pt x="5486400" y="8009113"/>
                </a:lnTo>
                <a:lnTo>
                  <a:pt x="5486400" y="0"/>
                </a:lnTo>
                <a:close/>
              </a:path>
            </a:pathLst>
          </a:custGeom>
          <a:blipFill rotWithShape="1">
            <a:blip r:embed="rId7">
              <a:alphaModFix/>
            </a:blip>
            <a:stretch>
              <a:fillRect b="-2751" l="0" r="0" t="0"/>
            </a:stretch>
          </a:blipFill>
          <a:ln>
            <a:noFill/>
          </a:ln>
        </p:spPr>
      </p:sp>
      <p:grpSp>
        <p:nvGrpSpPr>
          <p:cNvPr id="132" name="Google Shape;132;p16"/>
          <p:cNvGrpSpPr/>
          <p:nvPr/>
        </p:nvGrpSpPr>
        <p:grpSpPr>
          <a:xfrm>
            <a:off x="7259705" y="7501551"/>
            <a:ext cx="3260197" cy="1720835"/>
            <a:chOff x="0" y="0"/>
            <a:chExt cx="4346929" cy="2294448"/>
          </a:xfrm>
        </p:grpSpPr>
        <p:grpSp>
          <p:nvGrpSpPr>
            <p:cNvPr id="133" name="Google Shape;133;p16"/>
            <p:cNvGrpSpPr/>
            <p:nvPr/>
          </p:nvGrpSpPr>
          <p:grpSpPr>
            <a:xfrm>
              <a:off x="60261" y="127811"/>
              <a:ext cx="4286668" cy="2166637"/>
              <a:chOff x="0" y="0"/>
              <a:chExt cx="1608116" cy="812800"/>
            </a:xfrm>
          </p:grpSpPr>
          <p:sp>
            <p:nvSpPr>
              <p:cNvPr id="134" name="Google Shape;134;p16"/>
              <p:cNvSpPr/>
              <p:nvPr/>
            </p:nvSpPr>
            <p:spPr>
              <a:xfrm>
                <a:off x="0" y="0"/>
                <a:ext cx="1608116" cy="812800"/>
              </a:xfrm>
              <a:custGeom>
                <a:rect b="b" l="l" r="r" t="t"/>
                <a:pathLst>
                  <a:path extrusionOk="0" h="812800" w="1608116">
                    <a:moveTo>
                      <a:pt x="804058" y="0"/>
                    </a:moveTo>
                    <a:cubicBezTo>
                      <a:pt x="359989" y="0"/>
                      <a:pt x="0" y="181951"/>
                      <a:pt x="0" y="406400"/>
                    </a:cubicBezTo>
                    <a:cubicBezTo>
                      <a:pt x="0" y="630849"/>
                      <a:pt x="359989" y="812800"/>
                      <a:pt x="804058" y="812800"/>
                    </a:cubicBezTo>
                    <a:cubicBezTo>
                      <a:pt x="1248127" y="812800"/>
                      <a:pt x="1608116" y="630849"/>
                      <a:pt x="1608116" y="406400"/>
                    </a:cubicBezTo>
                    <a:cubicBezTo>
                      <a:pt x="1608116" y="181951"/>
                      <a:pt x="1248127" y="0"/>
                      <a:pt x="804058" y="0"/>
                    </a:cubicBezTo>
                    <a:close/>
                  </a:path>
                </a:pathLst>
              </a:custGeom>
              <a:solidFill>
                <a:srgbClr val="474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txBox="1"/>
              <p:nvPr/>
            </p:nvSpPr>
            <p:spPr>
              <a:xfrm>
                <a:off x="150761" y="38100"/>
                <a:ext cx="1306594"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6"/>
            <p:cNvGrpSpPr/>
            <p:nvPr/>
          </p:nvGrpSpPr>
          <p:grpSpPr>
            <a:xfrm>
              <a:off x="0" y="0"/>
              <a:ext cx="4286668" cy="2166637"/>
              <a:chOff x="0" y="0"/>
              <a:chExt cx="1608116" cy="812800"/>
            </a:xfrm>
          </p:grpSpPr>
          <p:sp>
            <p:nvSpPr>
              <p:cNvPr id="137" name="Google Shape;137;p16"/>
              <p:cNvSpPr/>
              <p:nvPr/>
            </p:nvSpPr>
            <p:spPr>
              <a:xfrm>
                <a:off x="0" y="0"/>
                <a:ext cx="1608116" cy="812800"/>
              </a:xfrm>
              <a:custGeom>
                <a:rect b="b" l="l" r="r" t="t"/>
                <a:pathLst>
                  <a:path extrusionOk="0" h="812800" w="1608116">
                    <a:moveTo>
                      <a:pt x="804058" y="0"/>
                    </a:moveTo>
                    <a:cubicBezTo>
                      <a:pt x="359989" y="0"/>
                      <a:pt x="0" y="181951"/>
                      <a:pt x="0" y="406400"/>
                    </a:cubicBezTo>
                    <a:cubicBezTo>
                      <a:pt x="0" y="630849"/>
                      <a:pt x="359989" y="812800"/>
                      <a:pt x="804058" y="812800"/>
                    </a:cubicBezTo>
                    <a:cubicBezTo>
                      <a:pt x="1248127" y="812800"/>
                      <a:pt x="1608116" y="630849"/>
                      <a:pt x="1608116" y="406400"/>
                    </a:cubicBezTo>
                    <a:cubicBezTo>
                      <a:pt x="1608116" y="181951"/>
                      <a:pt x="1248127" y="0"/>
                      <a:pt x="804058" y="0"/>
                    </a:cubicBezTo>
                    <a:close/>
                  </a:path>
                </a:pathLst>
              </a:custGeom>
              <a:solidFill>
                <a:srgbClr val="FFF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txBox="1"/>
              <p:nvPr/>
            </p:nvSpPr>
            <p:spPr>
              <a:xfrm>
                <a:off x="150761" y="38100"/>
                <a:ext cx="1306594"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9" name="Google Shape;139;p16"/>
          <p:cNvSpPr txBox="1"/>
          <p:nvPr/>
        </p:nvSpPr>
        <p:spPr>
          <a:xfrm>
            <a:off x="7541573" y="7911758"/>
            <a:ext cx="2651400" cy="8952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1" lang="en-US" sz="5816" u="none" cap="none" strike="noStrike">
                <a:solidFill>
                  <a:srgbClr val="F13D43"/>
                </a:solidFill>
                <a:latin typeface="Playfair Display"/>
                <a:ea typeface="Playfair Display"/>
                <a:cs typeface="Playfair Display"/>
                <a:sym typeface="Playfair Display"/>
              </a:rPr>
              <a:t>Kids</a:t>
            </a:r>
            <a:endParaRPr/>
          </a:p>
        </p:txBody>
      </p:sp>
      <p:grpSp>
        <p:nvGrpSpPr>
          <p:cNvPr id="140" name="Google Shape;140;p16"/>
          <p:cNvGrpSpPr/>
          <p:nvPr/>
        </p:nvGrpSpPr>
        <p:grpSpPr>
          <a:xfrm rot="956825">
            <a:off x="13608432" y="8445605"/>
            <a:ext cx="3885385" cy="1492442"/>
            <a:chOff x="-12169" y="-81281"/>
            <a:chExt cx="5180515" cy="1989922"/>
          </a:xfrm>
        </p:grpSpPr>
        <p:grpSp>
          <p:nvGrpSpPr>
            <p:cNvPr id="141" name="Google Shape;141;p16"/>
            <p:cNvGrpSpPr/>
            <p:nvPr/>
          </p:nvGrpSpPr>
          <p:grpSpPr>
            <a:xfrm rot="-510875">
              <a:off x="48756" y="350771"/>
              <a:ext cx="4994184" cy="1194732"/>
              <a:chOff x="0" y="-38100"/>
              <a:chExt cx="2315164" cy="553844"/>
            </a:xfrm>
          </p:grpSpPr>
          <p:sp>
            <p:nvSpPr>
              <p:cNvPr id="142" name="Google Shape;142;p16"/>
              <p:cNvSpPr/>
              <p:nvPr/>
            </p:nvSpPr>
            <p:spPr>
              <a:xfrm>
                <a:off x="0" y="0"/>
                <a:ext cx="2315164" cy="515744"/>
              </a:xfrm>
              <a:custGeom>
                <a:rect b="b" l="l" r="r" t="t"/>
                <a:pathLst>
                  <a:path extrusionOk="0" h="515744" w="2315164">
                    <a:moveTo>
                      <a:pt x="0" y="0"/>
                    </a:moveTo>
                    <a:lnTo>
                      <a:pt x="2315164" y="0"/>
                    </a:lnTo>
                    <a:lnTo>
                      <a:pt x="2315164" y="515744"/>
                    </a:lnTo>
                    <a:lnTo>
                      <a:pt x="0" y="515744"/>
                    </a:lnTo>
                    <a:close/>
                  </a:path>
                </a:pathLst>
              </a:custGeom>
              <a:solidFill>
                <a:srgbClr val="590003"/>
              </a:solidFill>
              <a:ln>
                <a:noFill/>
              </a:ln>
            </p:spPr>
          </p:sp>
          <p:sp>
            <p:nvSpPr>
              <p:cNvPr id="143" name="Google Shape;143;p16"/>
              <p:cNvSpPr txBox="1"/>
              <p:nvPr/>
            </p:nvSpPr>
            <p:spPr>
              <a:xfrm>
                <a:off x="0" y="-38100"/>
                <a:ext cx="2315164" cy="5538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6"/>
            <p:cNvGrpSpPr/>
            <p:nvPr/>
          </p:nvGrpSpPr>
          <p:grpSpPr>
            <a:xfrm rot="-510875">
              <a:off x="113238" y="281857"/>
              <a:ext cx="4994184" cy="1194732"/>
              <a:chOff x="0" y="-38100"/>
              <a:chExt cx="2315164" cy="553844"/>
            </a:xfrm>
          </p:grpSpPr>
          <p:sp>
            <p:nvSpPr>
              <p:cNvPr id="145" name="Google Shape;145;p16"/>
              <p:cNvSpPr/>
              <p:nvPr/>
            </p:nvSpPr>
            <p:spPr>
              <a:xfrm>
                <a:off x="0" y="0"/>
                <a:ext cx="2315164" cy="515744"/>
              </a:xfrm>
              <a:custGeom>
                <a:rect b="b" l="l" r="r" t="t"/>
                <a:pathLst>
                  <a:path extrusionOk="0" h="515744" w="2315164">
                    <a:moveTo>
                      <a:pt x="0" y="0"/>
                    </a:moveTo>
                    <a:lnTo>
                      <a:pt x="2315164" y="0"/>
                    </a:lnTo>
                    <a:lnTo>
                      <a:pt x="2315164" y="515744"/>
                    </a:lnTo>
                    <a:lnTo>
                      <a:pt x="0" y="515744"/>
                    </a:lnTo>
                    <a:close/>
                  </a:path>
                </a:pathLst>
              </a:custGeom>
              <a:solidFill>
                <a:srgbClr val="F13D43"/>
              </a:solidFill>
              <a:ln>
                <a:noFill/>
              </a:ln>
            </p:spPr>
          </p:sp>
          <p:sp>
            <p:nvSpPr>
              <p:cNvPr id="146" name="Google Shape;146;p16"/>
              <p:cNvSpPr txBox="1"/>
              <p:nvPr/>
            </p:nvSpPr>
            <p:spPr>
              <a:xfrm>
                <a:off x="0" y="-38100"/>
                <a:ext cx="2315164" cy="5538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7" name="Google Shape;147;p16"/>
          <p:cNvSpPr txBox="1"/>
          <p:nvPr/>
        </p:nvSpPr>
        <p:spPr>
          <a:xfrm rot="471974">
            <a:off x="13820045" y="8755865"/>
            <a:ext cx="3500640" cy="98608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06" u="none" cap="none" strike="noStrike">
                <a:solidFill>
                  <a:srgbClr val="78FF00"/>
                </a:solidFill>
                <a:latin typeface="Ma Shan Zheng"/>
                <a:ea typeface="Ma Shan Zheng"/>
                <a:cs typeface="Ma Shan Zheng"/>
                <a:sym typeface="Ma Shan Zheng"/>
              </a:rPr>
              <a:t>Grannies</a:t>
            </a:r>
            <a:endParaRPr/>
          </a:p>
        </p:txBody>
      </p:sp>
      <p:grpSp>
        <p:nvGrpSpPr>
          <p:cNvPr id="148" name="Google Shape;148;p16"/>
          <p:cNvGrpSpPr/>
          <p:nvPr/>
        </p:nvGrpSpPr>
        <p:grpSpPr>
          <a:xfrm>
            <a:off x="1293997" y="7413972"/>
            <a:ext cx="3465286" cy="1831175"/>
            <a:chOff x="-17482" y="-116772"/>
            <a:chExt cx="4620381" cy="2441567"/>
          </a:xfrm>
        </p:grpSpPr>
        <p:grpSp>
          <p:nvGrpSpPr>
            <p:cNvPr id="149" name="Google Shape;149;p16"/>
            <p:cNvGrpSpPr/>
            <p:nvPr/>
          </p:nvGrpSpPr>
          <p:grpSpPr>
            <a:xfrm rot="-510875">
              <a:off x="85574" y="295313"/>
              <a:ext cx="4356841" cy="1716401"/>
              <a:chOff x="0" y="-38100"/>
              <a:chExt cx="1405856" cy="553844"/>
            </a:xfrm>
          </p:grpSpPr>
          <p:sp>
            <p:nvSpPr>
              <p:cNvPr id="150" name="Google Shape;150;p16"/>
              <p:cNvSpPr/>
              <p:nvPr/>
            </p:nvSpPr>
            <p:spPr>
              <a:xfrm>
                <a:off x="0" y="0"/>
                <a:ext cx="1405856" cy="515744"/>
              </a:xfrm>
              <a:custGeom>
                <a:rect b="b" l="l" r="r" t="t"/>
                <a:pathLst>
                  <a:path extrusionOk="0" h="515744" w="1405856">
                    <a:moveTo>
                      <a:pt x="0" y="0"/>
                    </a:moveTo>
                    <a:lnTo>
                      <a:pt x="1405856" y="0"/>
                    </a:lnTo>
                    <a:lnTo>
                      <a:pt x="1405856" y="515744"/>
                    </a:lnTo>
                    <a:lnTo>
                      <a:pt x="0" y="515744"/>
                    </a:lnTo>
                    <a:close/>
                  </a:path>
                </a:pathLst>
              </a:custGeom>
              <a:solidFill>
                <a:srgbClr val="590003"/>
              </a:solidFill>
              <a:ln>
                <a:noFill/>
              </a:ln>
            </p:spPr>
          </p:sp>
          <p:sp>
            <p:nvSpPr>
              <p:cNvPr id="151" name="Google Shape;151;p16"/>
              <p:cNvSpPr txBox="1"/>
              <p:nvPr/>
            </p:nvSpPr>
            <p:spPr>
              <a:xfrm>
                <a:off x="0" y="-38100"/>
                <a:ext cx="1405856" cy="5538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6"/>
            <p:cNvGrpSpPr/>
            <p:nvPr/>
          </p:nvGrpSpPr>
          <p:grpSpPr>
            <a:xfrm rot="-510875">
              <a:off x="143002" y="196308"/>
              <a:ext cx="4356841" cy="1716401"/>
              <a:chOff x="0" y="-38100"/>
              <a:chExt cx="1405856" cy="553844"/>
            </a:xfrm>
          </p:grpSpPr>
          <p:sp>
            <p:nvSpPr>
              <p:cNvPr id="153" name="Google Shape;153;p16"/>
              <p:cNvSpPr/>
              <p:nvPr/>
            </p:nvSpPr>
            <p:spPr>
              <a:xfrm>
                <a:off x="0" y="0"/>
                <a:ext cx="1405856" cy="515744"/>
              </a:xfrm>
              <a:custGeom>
                <a:rect b="b" l="l" r="r" t="t"/>
                <a:pathLst>
                  <a:path extrusionOk="0" h="515744" w="1405856">
                    <a:moveTo>
                      <a:pt x="0" y="0"/>
                    </a:moveTo>
                    <a:lnTo>
                      <a:pt x="1405856" y="0"/>
                    </a:lnTo>
                    <a:lnTo>
                      <a:pt x="1405856" y="515744"/>
                    </a:lnTo>
                    <a:lnTo>
                      <a:pt x="0" y="515744"/>
                    </a:lnTo>
                    <a:close/>
                  </a:path>
                </a:pathLst>
              </a:custGeom>
              <a:solidFill>
                <a:srgbClr val="78FF00"/>
              </a:solidFill>
              <a:ln>
                <a:noFill/>
              </a:ln>
            </p:spPr>
          </p:sp>
          <p:sp>
            <p:nvSpPr>
              <p:cNvPr id="154" name="Google Shape;154;p16"/>
              <p:cNvSpPr txBox="1"/>
              <p:nvPr/>
            </p:nvSpPr>
            <p:spPr>
              <a:xfrm>
                <a:off x="0" y="-38100"/>
                <a:ext cx="1405856" cy="5538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5" name="Google Shape;155;p16"/>
          <p:cNvSpPr txBox="1"/>
          <p:nvPr/>
        </p:nvSpPr>
        <p:spPr>
          <a:xfrm rot="-510773">
            <a:off x="1327078" y="7687731"/>
            <a:ext cx="3327662" cy="130833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499" u="none" cap="none" strike="noStrike">
                <a:solidFill>
                  <a:srgbClr val="F13D43"/>
                </a:solidFill>
                <a:latin typeface="Ma Shan Zheng"/>
                <a:ea typeface="Ma Shan Zheng"/>
                <a:cs typeface="Ma Shan Zheng"/>
                <a:sym typeface="Ma Shan Zheng"/>
              </a:rPr>
              <a:t>Parents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7"/>
          <p:cNvPicPr preferRelativeResize="0"/>
          <p:nvPr/>
        </p:nvPicPr>
        <p:blipFill>
          <a:blip r:embed="rId3">
            <a:alphaModFix/>
          </a:blip>
          <a:stretch>
            <a:fillRect/>
          </a:stretch>
        </p:blipFill>
        <p:spPr>
          <a:xfrm>
            <a:off x="31640" y="0"/>
            <a:ext cx="18224722" cy="10287001"/>
          </a:xfrm>
          <a:prstGeom prst="rect">
            <a:avLst/>
          </a:prstGeom>
          <a:noFill/>
          <a:ln>
            <a:noFill/>
          </a:ln>
        </p:spPr>
      </p:pic>
      <p:sp>
        <p:nvSpPr>
          <p:cNvPr id="161" name="Google Shape;161;p17"/>
          <p:cNvSpPr/>
          <p:nvPr/>
        </p:nvSpPr>
        <p:spPr>
          <a:xfrm>
            <a:off x="2907818" y="5143500"/>
            <a:ext cx="12472365" cy="5143500"/>
          </a:xfrm>
          <a:custGeom>
            <a:rect b="b" l="l" r="r" t="t"/>
            <a:pathLst>
              <a:path extrusionOk="0" h="5143500" w="12472365">
                <a:moveTo>
                  <a:pt x="0" y="0"/>
                </a:moveTo>
                <a:lnTo>
                  <a:pt x="12472364" y="0"/>
                </a:lnTo>
                <a:lnTo>
                  <a:pt x="12472364" y="5143500"/>
                </a:lnTo>
                <a:lnTo>
                  <a:pt x="0" y="5143500"/>
                </a:lnTo>
                <a:lnTo>
                  <a:pt x="0" y="0"/>
                </a:lnTo>
                <a:close/>
              </a:path>
            </a:pathLst>
          </a:custGeom>
          <a:blipFill rotWithShape="1">
            <a:blip r:embed="rId4">
              <a:alphaModFix/>
            </a:blip>
            <a:stretch>
              <a:fillRect b="-63126" l="-27600" r="-33326" t="-97018"/>
            </a:stretch>
          </a:blipFill>
          <a:ln>
            <a:noFill/>
          </a:ln>
        </p:spPr>
      </p:sp>
      <p:sp>
        <p:nvSpPr>
          <p:cNvPr descr="123,456" id="162" name="Google Shape;162;p17"/>
          <p:cNvSpPr/>
          <p:nvPr/>
        </p:nvSpPr>
        <p:spPr>
          <a:xfrm>
            <a:off x="2570069" y="636630"/>
            <a:ext cx="13147862" cy="4506870"/>
          </a:xfrm>
          <a:custGeom>
            <a:rect b="b" l="l" r="r" t="t"/>
            <a:pathLst>
              <a:path extrusionOk="0" h="4506870" w="13147862">
                <a:moveTo>
                  <a:pt x="0" y="0"/>
                </a:moveTo>
                <a:lnTo>
                  <a:pt x="13147862" y="0"/>
                </a:lnTo>
                <a:lnTo>
                  <a:pt x="13147862" y="4506870"/>
                </a:lnTo>
                <a:lnTo>
                  <a:pt x="0" y="4506870"/>
                </a:lnTo>
                <a:lnTo>
                  <a:pt x="0" y="0"/>
                </a:lnTo>
                <a:close/>
              </a:path>
            </a:pathLst>
          </a:custGeom>
          <a:blipFill rotWithShape="1">
            <a:blip r:embed="rId5">
              <a:alphaModFix/>
            </a:blip>
            <a:stretch>
              <a:fillRect b="0" l="0" r="0" t="0"/>
            </a:stretch>
          </a:blipFill>
          <a:ln>
            <a:noFill/>
          </a:ln>
        </p:spPr>
      </p:sp>
      <p:grpSp>
        <p:nvGrpSpPr>
          <p:cNvPr id="163" name="Google Shape;163;p17"/>
          <p:cNvGrpSpPr/>
          <p:nvPr/>
        </p:nvGrpSpPr>
        <p:grpSpPr>
          <a:xfrm>
            <a:off x="4419297" y="4360890"/>
            <a:ext cx="9449407" cy="912425"/>
            <a:chOff x="0" y="-38100"/>
            <a:chExt cx="3058987" cy="295372"/>
          </a:xfrm>
        </p:grpSpPr>
        <p:sp>
          <p:nvSpPr>
            <p:cNvPr id="164" name="Google Shape;164;p17"/>
            <p:cNvSpPr/>
            <p:nvPr/>
          </p:nvSpPr>
          <p:spPr>
            <a:xfrm>
              <a:off x="0" y="0"/>
              <a:ext cx="3058987" cy="257272"/>
            </a:xfrm>
            <a:custGeom>
              <a:rect b="b" l="l" r="r" t="t"/>
              <a:pathLst>
                <a:path extrusionOk="0" h="257272" w="3058987">
                  <a:moveTo>
                    <a:pt x="0" y="0"/>
                  </a:moveTo>
                  <a:lnTo>
                    <a:pt x="3058987" y="0"/>
                  </a:lnTo>
                  <a:lnTo>
                    <a:pt x="3058987" y="257272"/>
                  </a:lnTo>
                  <a:lnTo>
                    <a:pt x="0" y="257272"/>
                  </a:lnTo>
                  <a:close/>
                </a:path>
              </a:pathLst>
            </a:custGeom>
            <a:solidFill>
              <a:srgbClr val="F13D43"/>
            </a:solidFill>
            <a:ln>
              <a:noFill/>
            </a:ln>
          </p:spPr>
        </p:sp>
        <p:sp>
          <p:nvSpPr>
            <p:cNvPr id="165" name="Google Shape;165;p17"/>
            <p:cNvSpPr txBox="1"/>
            <p:nvPr/>
          </p:nvSpPr>
          <p:spPr>
            <a:xfrm>
              <a:off x="0" y="-38100"/>
              <a:ext cx="3058987" cy="2953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7"/>
          <p:cNvSpPr txBox="1"/>
          <p:nvPr/>
        </p:nvSpPr>
        <p:spPr>
          <a:xfrm>
            <a:off x="4316575" y="4544150"/>
            <a:ext cx="9654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F300"/>
                </a:solidFill>
                <a:latin typeface="Life Savers"/>
                <a:ea typeface="Life Savers"/>
                <a:cs typeface="Life Savers"/>
                <a:sym typeface="Life Savers"/>
              </a:rPr>
              <a:t>Big numbers catch your audience’s attention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18"/>
          <p:cNvPicPr preferRelativeResize="0"/>
          <p:nvPr/>
        </p:nvPicPr>
        <p:blipFill>
          <a:blip r:embed="rId3">
            <a:alphaModFix/>
          </a:blip>
          <a:stretch>
            <a:fillRect/>
          </a:stretch>
        </p:blipFill>
        <p:spPr>
          <a:xfrm>
            <a:off x="31640" y="0"/>
            <a:ext cx="18224722" cy="10287001"/>
          </a:xfrm>
          <a:prstGeom prst="rect">
            <a:avLst/>
          </a:prstGeom>
          <a:noFill/>
          <a:ln>
            <a:noFill/>
          </a:ln>
        </p:spPr>
      </p:pic>
      <p:sp>
        <p:nvSpPr>
          <p:cNvPr id="172" name="Google Shape;172;p18"/>
          <p:cNvSpPr/>
          <p:nvPr/>
        </p:nvSpPr>
        <p:spPr>
          <a:xfrm rot="1595868">
            <a:off x="1506770" y="-395864"/>
            <a:ext cx="6498190" cy="11434929"/>
          </a:xfrm>
          <a:custGeom>
            <a:rect b="b" l="l" r="r" t="t"/>
            <a:pathLst>
              <a:path extrusionOk="0" h="11434929" w="6498190">
                <a:moveTo>
                  <a:pt x="0" y="0"/>
                </a:moveTo>
                <a:lnTo>
                  <a:pt x="6498190" y="0"/>
                </a:lnTo>
                <a:lnTo>
                  <a:pt x="6498190" y="11434929"/>
                </a:lnTo>
                <a:lnTo>
                  <a:pt x="0" y="11434929"/>
                </a:lnTo>
                <a:lnTo>
                  <a:pt x="0" y="0"/>
                </a:lnTo>
                <a:close/>
              </a:path>
            </a:pathLst>
          </a:custGeom>
          <a:blipFill rotWithShape="1">
            <a:blip r:embed="rId4">
              <a:alphaModFix/>
            </a:blip>
            <a:stretch>
              <a:fillRect b="-13268" l="-34779" r="-34777" t="-7178"/>
            </a:stretch>
          </a:blipFill>
          <a:ln>
            <a:noFill/>
          </a:ln>
        </p:spPr>
      </p:sp>
      <p:grpSp>
        <p:nvGrpSpPr>
          <p:cNvPr id="173" name="Google Shape;173;p18"/>
          <p:cNvGrpSpPr/>
          <p:nvPr/>
        </p:nvGrpSpPr>
        <p:grpSpPr>
          <a:xfrm>
            <a:off x="8550332" y="3840918"/>
            <a:ext cx="9005803" cy="6664086"/>
            <a:chOff x="0" y="-38100"/>
            <a:chExt cx="2371899" cy="1755150"/>
          </a:xfrm>
        </p:grpSpPr>
        <p:sp>
          <p:nvSpPr>
            <p:cNvPr id="174" name="Google Shape;174;p18"/>
            <p:cNvSpPr/>
            <p:nvPr/>
          </p:nvSpPr>
          <p:spPr>
            <a:xfrm>
              <a:off x="0" y="0"/>
              <a:ext cx="2371899" cy="1717050"/>
            </a:xfrm>
            <a:custGeom>
              <a:rect b="b" l="l" r="r" t="t"/>
              <a:pathLst>
                <a:path extrusionOk="0" h="1717050" w="2371899">
                  <a:moveTo>
                    <a:pt x="0" y="0"/>
                  </a:moveTo>
                  <a:lnTo>
                    <a:pt x="2371899" y="0"/>
                  </a:lnTo>
                  <a:lnTo>
                    <a:pt x="2371899" y="1717050"/>
                  </a:lnTo>
                  <a:lnTo>
                    <a:pt x="0" y="1717050"/>
                  </a:lnTo>
                  <a:close/>
                </a:path>
              </a:pathLst>
            </a:custGeom>
            <a:solidFill>
              <a:srgbClr val="FFF300"/>
            </a:solidFill>
            <a:ln>
              <a:noFill/>
            </a:ln>
          </p:spPr>
        </p:sp>
        <p:sp>
          <p:nvSpPr>
            <p:cNvPr id="175" name="Google Shape;175;p18"/>
            <p:cNvSpPr txBox="1"/>
            <p:nvPr/>
          </p:nvSpPr>
          <p:spPr>
            <a:xfrm>
              <a:off x="0" y="-38100"/>
              <a:ext cx="2371899" cy="17551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descr="MARKETING  STRATEGIES" id="176" name="Google Shape;176;p18"/>
          <p:cNvSpPr/>
          <p:nvPr/>
        </p:nvSpPr>
        <p:spPr>
          <a:xfrm>
            <a:off x="8995583" y="479259"/>
            <a:ext cx="8115300" cy="3120436"/>
          </a:xfrm>
          <a:custGeom>
            <a:rect b="b" l="l" r="r" t="t"/>
            <a:pathLst>
              <a:path extrusionOk="0" h="3120436" w="8115300">
                <a:moveTo>
                  <a:pt x="0" y="0"/>
                </a:moveTo>
                <a:lnTo>
                  <a:pt x="8115300" y="0"/>
                </a:lnTo>
                <a:lnTo>
                  <a:pt x="8115300" y="3120435"/>
                </a:lnTo>
                <a:lnTo>
                  <a:pt x="0" y="3120435"/>
                </a:lnTo>
                <a:lnTo>
                  <a:pt x="0" y="0"/>
                </a:lnTo>
                <a:close/>
              </a:path>
            </a:pathLst>
          </a:custGeom>
          <a:blipFill rotWithShape="1">
            <a:blip r:embed="rId5">
              <a:alphaModFix/>
            </a:blip>
            <a:stretch>
              <a:fillRect b="0" l="0" r="0" t="0"/>
            </a:stretch>
          </a:blipFill>
          <a:ln>
            <a:noFill/>
          </a:ln>
        </p:spPr>
      </p:sp>
      <p:sp>
        <p:nvSpPr>
          <p:cNvPr id="177" name="Google Shape;177;p18"/>
          <p:cNvSpPr txBox="1"/>
          <p:nvPr/>
        </p:nvSpPr>
        <p:spPr>
          <a:xfrm>
            <a:off x="9327319" y="4588451"/>
            <a:ext cx="7451700" cy="5169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799"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9"/>
          <p:cNvPicPr preferRelativeResize="0"/>
          <p:nvPr/>
        </p:nvPicPr>
        <p:blipFill>
          <a:blip r:embed="rId3">
            <a:alphaModFix/>
          </a:blip>
          <a:stretch>
            <a:fillRect/>
          </a:stretch>
        </p:blipFill>
        <p:spPr>
          <a:xfrm>
            <a:off x="23751" y="22900"/>
            <a:ext cx="18240497" cy="10286999"/>
          </a:xfrm>
          <a:prstGeom prst="rect">
            <a:avLst/>
          </a:prstGeom>
          <a:noFill/>
          <a:ln>
            <a:noFill/>
          </a:ln>
        </p:spPr>
      </p:pic>
      <p:sp>
        <p:nvSpPr>
          <p:cNvPr id="183" name="Google Shape;183;p19"/>
          <p:cNvSpPr/>
          <p:nvPr/>
        </p:nvSpPr>
        <p:spPr>
          <a:xfrm>
            <a:off x="465679" y="0"/>
            <a:ext cx="7857949" cy="9628933"/>
          </a:xfrm>
          <a:custGeom>
            <a:rect b="b" l="l" r="r" t="t"/>
            <a:pathLst>
              <a:path extrusionOk="0" h="9628933" w="7857949">
                <a:moveTo>
                  <a:pt x="0" y="0"/>
                </a:moveTo>
                <a:lnTo>
                  <a:pt x="7857949" y="0"/>
                </a:lnTo>
                <a:lnTo>
                  <a:pt x="7857949" y="9628933"/>
                </a:lnTo>
                <a:lnTo>
                  <a:pt x="0" y="9628933"/>
                </a:lnTo>
                <a:lnTo>
                  <a:pt x="0" y="0"/>
                </a:lnTo>
                <a:close/>
              </a:path>
            </a:pathLst>
          </a:custGeom>
          <a:blipFill rotWithShape="1">
            <a:blip r:embed="rId4">
              <a:alphaModFix/>
            </a:blip>
            <a:stretch>
              <a:fillRect b="0" l="-34708" r="-28671" t="0"/>
            </a:stretch>
          </a:blipFill>
          <a:ln>
            <a:noFill/>
          </a:ln>
        </p:spPr>
      </p:sp>
      <p:pic>
        <p:nvPicPr>
          <p:cNvPr id="184" name="Google Shape;184;p19"/>
          <p:cNvPicPr preferRelativeResize="0"/>
          <p:nvPr/>
        </p:nvPicPr>
        <p:blipFill rotWithShape="1">
          <a:blip r:embed="rId5">
            <a:alphaModFix/>
          </a:blip>
          <a:srcRect b="0" l="0" r="0" t="0"/>
          <a:stretch/>
        </p:blipFill>
        <p:spPr>
          <a:xfrm>
            <a:off x="7563847" y="2831735"/>
            <a:ext cx="10910471" cy="7335771"/>
          </a:xfrm>
          <a:prstGeom prst="rect">
            <a:avLst/>
          </a:prstGeom>
          <a:noFill/>
          <a:ln>
            <a:noFill/>
          </a:ln>
        </p:spPr>
      </p:pic>
      <p:sp>
        <p:nvSpPr>
          <p:cNvPr descr="Chart" id="185" name="Google Shape;185;p19"/>
          <p:cNvSpPr/>
          <p:nvPr/>
        </p:nvSpPr>
        <p:spPr>
          <a:xfrm>
            <a:off x="9691533" y="1028700"/>
            <a:ext cx="6688437" cy="2176142"/>
          </a:xfrm>
          <a:custGeom>
            <a:rect b="b" l="l" r="r" t="t"/>
            <a:pathLst>
              <a:path extrusionOk="0" h="2176142" w="6688437">
                <a:moveTo>
                  <a:pt x="0" y="0"/>
                </a:moveTo>
                <a:lnTo>
                  <a:pt x="6688437" y="0"/>
                </a:lnTo>
                <a:lnTo>
                  <a:pt x="6688437" y="2176142"/>
                </a:lnTo>
                <a:lnTo>
                  <a:pt x="0" y="217614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91" name="Google Shape;191;p20"/>
          <p:cNvGrpSpPr/>
          <p:nvPr/>
        </p:nvGrpSpPr>
        <p:grpSpPr>
          <a:xfrm>
            <a:off x="3171344" y="-572214"/>
            <a:ext cx="11945313" cy="11945313"/>
            <a:chOff x="0" y="0"/>
            <a:chExt cx="812800" cy="812800"/>
          </a:xfrm>
        </p:grpSpPr>
        <p:sp>
          <p:nvSpPr>
            <p:cNvPr id="192" name="Google Shape;19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20"/>
          <p:cNvSpPr txBox="1"/>
          <p:nvPr/>
        </p:nvSpPr>
        <p:spPr>
          <a:xfrm>
            <a:off x="5621558" y="4040734"/>
            <a:ext cx="7044900" cy="5600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799" u="none" cap="none" strike="noStrike">
                <a:solidFill>
                  <a:srgbClr val="F13D43"/>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a:t>
            </a:r>
            <a:endParaRPr/>
          </a:p>
        </p:txBody>
      </p:sp>
      <p:grpSp>
        <p:nvGrpSpPr>
          <p:cNvPr id="195" name="Google Shape;195;p20"/>
          <p:cNvGrpSpPr/>
          <p:nvPr/>
        </p:nvGrpSpPr>
        <p:grpSpPr>
          <a:xfrm rot="199801">
            <a:off x="4464707" y="352671"/>
            <a:ext cx="8771967" cy="3369460"/>
            <a:chOff x="-27473" y="-183507"/>
            <a:chExt cx="11695955" cy="4492615"/>
          </a:xfrm>
        </p:grpSpPr>
        <p:grpSp>
          <p:nvGrpSpPr>
            <p:cNvPr id="196" name="Google Shape;196;p20"/>
            <p:cNvGrpSpPr/>
            <p:nvPr/>
          </p:nvGrpSpPr>
          <p:grpSpPr>
            <a:xfrm rot="-510875">
              <a:off x="110074" y="791930"/>
              <a:ext cx="11275279" cy="2697326"/>
              <a:chOff x="0" y="-38100"/>
              <a:chExt cx="2315164" cy="553844"/>
            </a:xfrm>
          </p:grpSpPr>
          <p:sp>
            <p:nvSpPr>
              <p:cNvPr id="197" name="Google Shape;197;p20"/>
              <p:cNvSpPr/>
              <p:nvPr/>
            </p:nvSpPr>
            <p:spPr>
              <a:xfrm>
                <a:off x="0" y="0"/>
                <a:ext cx="2315164" cy="515744"/>
              </a:xfrm>
              <a:custGeom>
                <a:rect b="b" l="l" r="r" t="t"/>
                <a:pathLst>
                  <a:path extrusionOk="0" h="515744" w="2315164">
                    <a:moveTo>
                      <a:pt x="0" y="0"/>
                    </a:moveTo>
                    <a:lnTo>
                      <a:pt x="2315164" y="0"/>
                    </a:lnTo>
                    <a:lnTo>
                      <a:pt x="2315164" y="515744"/>
                    </a:lnTo>
                    <a:lnTo>
                      <a:pt x="0" y="515744"/>
                    </a:lnTo>
                    <a:close/>
                  </a:path>
                </a:pathLst>
              </a:custGeom>
              <a:solidFill>
                <a:srgbClr val="590003"/>
              </a:solidFill>
              <a:ln>
                <a:noFill/>
              </a:ln>
            </p:spPr>
          </p:sp>
          <p:sp>
            <p:nvSpPr>
              <p:cNvPr id="198" name="Google Shape;198;p20"/>
              <p:cNvSpPr txBox="1"/>
              <p:nvPr/>
            </p:nvSpPr>
            <p:spPr>
              <a:xfrm>
                <a:off x="0" y="-38100"/>
                <a:ext cx="2315164" cy="5538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20"/>
            <p:cNvGrpSpPr/>
            <p:nvPr/>
          </p:nvGrpSpPr>
          <p:grpSpPr>
            <a:xfrm rot="-510875">
              <a:off x="255655" y="636343"/>
              <a:ext cx="11275279" cy="2697326"/>
              <a:chOff x="0" y="-38100"/>
              <a:chExt cx="2315164" cy="553844"/>
            </a:xfrm>
          </p:grpSpPr>
          <p:sp>
            <p:nvSpPr>
              <p:cNvPr id="200" name="Google Shape;200;p20"/>
              <p:cNvSpPr/>
              <p:nvPr/>
            </p:nvSpPr>
            <p:spPr>
              <a:xfrm>
                <a:off x="0" y="0"/>
                <a:ext cx="2315164" cy="515744"/>
              </a:xfrm>
              <a:custGeom>
                <a:rect b="b" l="l" r="r" t="t"/>
                <a:pathLst>
                  <a:path extrusionOk="0" h="515744" w="2315164">
                    <a:moveTo>
                      <a:pt x="0" y="0"/>
                    </a:moveTo>
                    <a:lnTo>
                      <a:pt x="2315164" y="0"/>
                    </a:lnTo>
                    <a:lnTo>
                      <a:pt x="2315164" y="515744"/>
                    </a:lnTo>
                    <a:lnTo>
                      <a:pt x="0" y="515744"/>
                    </a:lnTo>
                    <a:close/>
                  </a:path>
                </a:pathLst>
              </a:custGeom>
              <a:solidFill>
                <a:srgbClr val="F13D43"/>
              </a:solidFill>
              <a:ln>
                <a:noFill/>
              </a:ln>
            </p:spPr>
          </p:sp>
          <p:sp>
            <p:nvSpPr>
              <p:cNvPr id="201" name="Google Shape;201;p20"/>
              <p:cNvSpPr txBox="1"/>
              <p:nvPr/>
            </p:nvSpPr>
            <p:spPr>
              <a:xfrm>
                <a:off x="0" y="-38100"/>
                <a:ext cx="2315164" cy="5538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2" name="Google Shape;202;p20"/>
          <p:cNvSpPr txBox="1"/>
          <p:nvPr/>
        </p:nvSpPr>
        <p:spPr>
          <a:xfrm rot="-290294">
            <a:off x="4864993" y="1320551"/>
            <a:ext cx="7903462" cy="168782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965" u="none" cap="none" strike="noStrike">
                <a:solidFill>
                  <a:srgbClr val="78FF00"/>
                </a:solidFill>
                <a:latin typeface="Ma Shan Zheng"/>
                <a:ea typeface="Ma Shan Zheng"/>
                <a:cs typeface="Ma Shan Zheng"/>
                <a:sym typeface="Ma Shan Zheng"/>
              </a:rPr>
              <a:t>Marketing Plan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1"/>
          <p:cNvPicPr preferRelativeResize="0"/>
          <p:nvPr/>
        </p:nvPicPr>
        <p:blipFill>
          <a:blip r:embed="rId3">
            <a:alphaModFix/>
          </a:blip>
          <a:stretch>
            <a:fillRect/>
          </a:stretch>
        </p:blipFill>
        <p:spPr>
          <a:xfrm>
            <a:off x="-50" y="0"/>
            <a:ext cx="18288102" cy="10287000"/>
          </a:xfrm>
          <a:prstGeom prst="rect">
            <a:avLst/>
          </a:prstGeom>
          <a:noFill/>
          <a:ln>
            <a:noFill/>
          </a:ln>
        </p:spPr>
      </p:pic>
      <p:sp>
        <p:nvSpPr>
          <p:cNvPr descr="YOGHURT" id="208" name="Google Shape;208;p21"/>
          <p:cNvSpPr/>
          <p:nvPr/>
        </p:nvSpPr>
        <p:spPr>
          <a:xfrm>
            <a:off x="642151" y="1982937"/>
            <a:ext cx="11664278" cy="3025802"/>
          </a:xfrm>
          <a:custGeom>
            <a:rect b="b" l="l" r="r" t="t"/>
            <a:pathLst>
              <a:path extrusionOk="0" h="3025802" w="11664278">
                <a:moveTo>
                  <a:pt x="0" y="0"/>
                </a:moveTo>
                <a:lnTo>
                  <a:pt x="11664279" y="0"/>
                </a:lnTo>
                <a:lnTo>
                  <a:pt x="11664279" y="3025801"/>
                </a:lnTo>
                <a:lnTo>
                  <a:pt x="0" y="3025801"/>
                </a:lnTo>
                <a:lnTo>
                  <a:pt x="0" y="0"/>
                </a:lnTo>
                <a:close/>
              </a:path>
            </a:pathLst>
          </a:custGeom>
          <a:blipFill rotWithShape="1">
            <a:blip r:embed="rId4">
              <a:alphaModFix/>
            </a:blip>
            <a:stretch>
              <a:fillRect b="0" l="0" r="0" t="0"/>
            </a:stretch>
          </a:blipFill>
          <a:ln>
            <a:noFill/>
          </a:ln>
        </p:spPr>
      </p:sp>
      <p:sp>
        <p:nvSpPr>
          <p:cNvPr descr="the fancy way to eat" id="209" name="Google Shape;209;p21"/>
          <p:cNvSpPr/>
          <p:nvPr/>
        </p:nvSpPr>
        <p:spPr>
          <a:xfrm>
            <a:off x="1395219" y="5008738"/>
            <a:ext cx="10158142" cy="1633519"/>
          </a:xfrm>
          <a:custGeom>
            <a:rect b="b" l="l" r="r" t="t"/>
            <a:pathLst>
              <a:path extrusionOk="0" h="1633519" w="10158142">
                <a:moveTo>
                  <a:pt x="0" y="0"/>
                </a:moveTo>
                <a:lnTo>
                  <a:pt x="10158142" y="0"/>
                </a:lnTo>
                <a:lnTo>
                  <a:pt x="10158142" y="1633520"/>
                </a:lnTo>
                <a:lnTo>
                  <a:pt x="0" y="1633520"/>
                </a:lnTo>
                <a:lnTo>
                  <a:pt x="0" y="0"/>
                </a:lnTo>
                <a:close/>
              </a:path>
            </a:pathLst>
          </a:custGeom>
          <a:blipFill rotWithShape="1">
            <a:blip r:embed="rId5">
              <a:alphaModFix/>
            </a:blip>
            <a:stretch>
              <a:fillRect b="0" l="0" r="0" t="0"/>
            </a:stretch>
          </a:blipFill>
          <a:ln>
            <a:noFill/>
          </a:ln>
        </p:spPr>
      </p:sp>
      <p:sp>
        <p:nvSpPr>
          <p:cNvPr descr="BACTERIA" id="210" name="Google Shape;210;p21"/>
          <p:cNvSpPr/>
          <p:nvPr/>
        </p:nvSpPr>
        <p:spPr>
          <a:xfrm>
            <a:off x="2795275" y="6928008"/>
            <a:ext cx="7358032" cy="1854872"/>
          </a:xfrm>
          <a:custGeom>
            <a:rect b="b" l="l" r="r" t="t"/>
            <a:pathLst>
              <a:path extrusionOk="0" h="1854872" w="7358032">
                <a:moveTo>
                  <a:pt x="0" y="0"/>
                </a:moveTo>
                <a:lnTo>
                  <a:pt x="7358031" y="0"/>
                </a:lnTo>
                <a:lnTo>
                  <a:pt x="7358031" y="1854872"/>
                </a:lnTo>
                <a:lnTo>
                  <a:pt x="0" y="1854872"/>
                </a:lnTo>
                <a:lnTo>
                  <a:pt x="0" y="0"/>
                </a:lnTo>
                <a:close/>
              </a:path>
            </a:pathLst>
          </a:custGeom>
          <a:blipFill rotWithShape="1">
            <a:blip r:embed="rId6">
              <a:alphaModFix/>
            </a:blip>
            <a:stretch>
              <a:fillRect b="0" l="0" r="0" t="0"/>
            </a:stretch>
          </a:blipFill>
          <a:ln>
            <a:noFill/>
          </a:ln>
        </p:spPr>
      </p:sp>
      <p:sp>
        <p:nvSpPr>
          <p:cNvPr id="211" name="Google Shape;211;p21"/>
          <p:cNvSpPr/>
          <p:nvPr/>
        </p:nvSpPr>
        <p:spPr>
          <a:xfrm rot="367801">
            <a:off x="11806750" y="-512558"/>
            <a:ext cx="5938377" cy="10103463"/>
          </a:xfrm>
          <a:custGeom>
            <a:rect b="b" l="l" r="r" t="t"/>
            <a:pathLst>
              <a:path extrusionOk="0" h="10103463" w="5938377">
                <a:moveTo>
                  <a:pt x="0" y="0"/>
                </a:moveTo>
                <a:lnTo>
                  <a:pt x="5938377" y="0"/>
                </a:lnTo>
                <a:lnTo>
                  <a:pt x="5938377" y="10103464"/>
                </a:lnTo>
                <a:lnTo>
                  <a:pt x="0" y="10103464"/>
                </a:lnTo>
                <a:lnTo>
                  <a:pt x="0" y="0"/>
                </a:lnTo>
                <a:close/>
              </a:path>
            </a:pathLst>
          </a:custGeom>
          <a:blipFill rotWithShape="1">
            <a:blip r:embed="rId7">
              <a:alphaModFix/>
            </a:blip>
            <a:stretch>
              <a:fillRect b="-20147" l="-249003" r="-91157" t="-52331"/>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