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Niconne"/>
      <p:regular r:id="rId17"/>
    </p:embeddedFont>
    <p:embeddedFont>
      <p:font typeface="Libre Baskerville"/>
      <p:regular r:id="rId18"/>
      <p:bold r:id="rId19"/>
      <p: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icon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breBaskerville-bold.fntdata"/><Relationship Id="rId6" Type="http://schemas.openxmlformats.org/officeDocument/2006/relationships/slide" Target="slides/slide1.xml"/><Relationship Id="rId18" Type="http://schemas.openxmlformats.org/officeDocument/2006/relationships/font" Target="fonts/LibreBaskervill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4.png"/><Relationship Id="rId8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6174017" y="4396551"/>
            <a:ext cx="2885022" cy="2906158"/>
          </a:xfrm>
          <a:custGeom>
            <a:rect b="b" l="l" r="r" t="t"/>
            <a:pathLst>
              <a:path extrusionOk="0" h="2906158" w="2885022">
                <a:moveTo>
                  <a:pt x="0" y="0"/>
                </a:moveTo>
                <a:lnTo>
                  <a:pt x="2885023" y="0"/>
                </a:lnTo>
                <a:lnTo>
                  <a:pt x="2885023" y="2906158"/>
                </a:lnTo>
                <a:lnTo>
                  <a:pt x="0" y="2906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9825194" y="1028700"/>
            <a:ext cx="2050127" cy="2099757"/>
          </a:xfrm>
          <a:custGeom>
            <a:rect b="b" l="l" r="r" t="t"/>
            <a:pathLst>
              <a:path extrusionOk="0" h="2099757" w="2050127">
                <a:moveTo>
                  <a:pt x="0" y="0"/>
                </a:moveTo>
                <a:lnTo>
                  <a:pt x="2050126" y="0"/>
                </a:lnTo>
                <a:lnTo>
                  <a:pt x="2050126" y="2099757"/>
                </a:lnTo>
                <a:lnTo>
                  <a:pt x="0" y="2099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4879316" y="-835463"/>
            <a:ext cx="1726670" cy="1961235"/>
          </a:xfrm>
          <a:custGeom>
            <a:rect b="b" l="l" r="r" t="t"/>
            <a:pathLst>
              <a:path extrusionOk="0" h="1961235" w="1726670">
                <a:moveTo>
                  <a:pt x="0" y="0"/>
                </a:moveTo>
                <a:lnTo>
                  <a:pt x="1726670" y="0"/>
                </a:lnTo>
                <a:lnTo>
                  <a:pt x="1726670" y="1961235"/>
                </a:lnTo>
                <a:lnTo>
                  <a:pt x="0" y="1961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3388" r="-50608" t="-252895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5150577">
            <a:off x="1132881" y="6823391"/>
            <a:ext cx="4413070" cy="5779020"/>
          </a:xfrm>
          <a:custGeom>
            <a:rect b="b" l="l" r="r" t="t"/>
            <a:pathLst>
              <a:path extrusionOk="0" h="5778262" w="4412491">
                <a:moveTo>
                  <a:pt x="0" y="0"/>
                </a:moveTo>
                <a:lnTo>
                  <a:pt x="4412491" y="0"/>
                </a:lnTo>
                <a:lnTo>
                  <a:pt x="4412491" y="5778262"/>
                </a:lnTo>
                <a:lnTo>
                  <a:pt x="0" y="577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36450" y="3194200"/>
            <a:ext cx="8683650" cy="7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AC4DB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-5400000">
            <a:off x="14994053" y="617461"/>
            <a:ext cx="2594466" cy="2632760"/>
          </a:xfrm>
          <a:custGeom>
            <a:rect b="b" l="l" r="r" t="t"/>
            <a:pathLst>
              <a:path extrusionOk="0" h="2632760" w="2594466">
                <a:moveTo>
                  <a:pt x="0" y="0"/>
                </a:moveTo>
                <a:lnTo>
                  <a:pt x="2594466" y="0"/>
                </a:lnTo>
                <a:lnTo>
                  <a:pt x="2594466" y="2632761"/>
                </a:lnTo>
                <a:lnTo>
                  <a:pt x="0" y="263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 rot="5400000">
            <a:off x="699481" y="617461"/>
            <a:ext cx="2594466" cy="2632760"/>
          </a:xfrm>
          <a:custGeom>
            <a:rect b="b" l="l" r="r" t="t"/>
            <a:pathLst>
              <a:path extrusionOk="0" h="2632760" w="2594466">
                <a:moveTo>
                  <a:pt x="0" y="2632761"/>
                </a:moveTo>
                <a:lnTo>
                  <a:pt x="2594466" y="2632761"/>
                </a:lnTo>
                <a:lnTo>
                  <a:pt x="2594466" y="0"/>
                </a:lnTo>
                <a:lnTo>
                  <a:pt x="0" y="0"/>
                </a:lnTo>
                <a:lnTo>
                  <a:pt x="0" y="26327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 rot="10800000">
            <a:off x="10928578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168" l="-1618" r="-23298" t="0"/>
            </a:stretch>
          </a:blip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 rot="10800000">
            <a:off x="14217764" y="5541234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168" l="-1618" r="-23298" t="0"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 rot="10800000">
            <a:off x="4352370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168" l="-1618" r="-23298" t="0"/>
            </a:stretch>
          </a:blip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 rot="10800000">
            <a:off x="7642919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168" l="-1618" r="-23298" t="0"/>
            </a:stretch>
          </a:blip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 rot="10800000">
            <a:off x="1063288" y="5541234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168" l="-1618" r="-23298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197639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69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5265472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69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855325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69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1184168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69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>
            <a:off x="1509287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669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>
            <p:ph idx="2" type="pic"/>
          </p:nvPr>
        </p:nvSpPr>
        <p:spPr>
          <a:xfrm>
            <a:off x="9629835" y="1570859"/>
            <a:ext cx="7006800" cy="700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9950" y="1161425"/>
            <a:ext cx="7964376" cy="796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AC4DB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rot="-5400000">
            <a:off x="1431537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09" r="0" t="0"/>
            </a:stretch>
          </a:blipFill>
          <a:ln>
            <a:noFill/>
          </a:ln>
        </p:spPr>
      </p:sp>
      <p:sp>
        <p:nvSpPr>
          <p:cNvPr id="39" name="Google Shape;39;p6"/>
          <p:cNvSpPr/>
          <p:nvPr/>
        </p:nvSpPr>
        <p:spPr>
          <a:xfrm rot="-5400000">
            <a:off x="7095254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09" r="0" t="0"/>
            </a:stretch>
          </a:blipFill>
          <a:ln>
            <a:noFill/>
          </a:ln>
        </p:spPr>
      </p:sp>
      <p:sp>
        <p:nvSpPr>
          <p:cNvPr id="40" name="Google Shape;40;p6"/>
          <p:cNvSpPr/>
          <p:nvPr/>
        </p:nvSpPr>
        <p:spPr>
          <a:xfrm rot="-5400000">
            <a:off x="12760802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309" r="0" t="0"/>
            </a:stretch>
          </a:blipFill>
          <a:ln>
            <a:noFill/>
          </a:ln>
        </p:spPr>
      </p:sp>
      <p:sp>
        <p:nvSpPr>
          <p:cNvPr id="41" name="Google Shape;41;p6"/>
          <p:cNvSpPr/>
          <p:nvPr/>
        </p:nvSpPr>
        <p:spPr>
          <a:xfrm rot="-413639">
            <a:off x="2661006" y="4420250"/>
            <a:ext cx="1621998" cy="1515831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39" y="0"/>
                </a:lnTo>
                <a:lnTo>
                  <a:pt x="1622439" y="1516243"/>
                </a:lnTo>
                <a:lnTo>
                  <a:pt x="0" y="1516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rot="-413639">
            <a:off x="8333376" y="4420250"/>
            <a:ext cx="1621998" cy="1515831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40" y="0"/>
                </a:lnTo>
                <a:lnTo>
                  <a:pt x="1622440" y="1516243"/>
                </a:lnTo>
                <a:lnTo>
                  <a:pt x="0" y="1516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6"/>
          <p:cNvSpPr/>
          <p:nvPr/>
        </p:nvSpPr>
        <p:spPr>
          <a:xfrm rot="-413639">
            <a:off x="14007579" y="4384559"/>
            <a:ext cx="1621998" cy="1515831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39" y="0"/>
                </a:lnTo>
                <a:lnTo>
                  <a:pt x="1622439" y="1516244"/>
                </a:lnTo>
                <a:lnTo>
                  <a:pt x="0" y="1516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>
            <a:off x="493306" y="379608"/>
            <a:ext cx="2761976" cy="3214086"/>
          </a:xfrm>
          <a:custGeom>
            <a:rect b="b" l="l" r="r" t="t"/>
            <a:pathLst>
              <a:path extrusionOk="0" h="3214086" w="2761976">
                <a:moveTo>
                  <a:pt x="0" y="0"/>
                </a:moveTo>
                <a:lnTo>
                  <a:pt x="2761977" y="0"/>
                </a:lnTo>
                <a:lnTo>
                  <a:pt x="2761977" y="3214086"/>
                </a:lnTo>
                <a:lnTo>
                  <a:pt x="0" y="321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8628" l="0" r="-166056" t="0"/>
            </a:stretch>
          </a:blipFill>
          <a:ln>
            <a:noFill/>
          </a:ln>
        </p:spPr>
      </p:sp>
      <p:sp>
        <p:nvSpPr>
          <p:cNvPr id="45" name="Google Shape;45;p6"/>
          <p:cNvSpPr/>
          <p:nvPr/>
        </p:nvSpPr>
        <p:spPr>
          <a:xfrm flipH="1">
            <a:off x="14774696" y="379608"/>
            <a:ext cx="2761976" cy="3214086"/>
          </a:xfrm>
          <a:custGeom>
            <a:rect b="b" l="l" r="r" t="t"/>
            <a:pathLst>
              <a:path extrusionOk="0" h="3214086" w="2761976">
                <a:moveTo>
                  <a:pt x="2761977" y="0"/>
                </a:moveTo>
                <a:lnTo>
                  <a:pt x="0" y="0"/>
                </a:lnTo>
                <a:lnTo>
                  <a:pt x="0" y="3214086"/>
                </a:lnTo>
                <a:lnTo>
                  <a:pt x="2761977" y="3214086"/>
                </a:lnTo>
                <a:lnTo>
                  <a:pt x="27619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8628" l="0" r="-166056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AC4DB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-579052">
            <a:off x="2667761" y="6874348"/>
            <a:ext cx="5802409" cy="5942877"/>
          </a:xfrm>
          <a:custGeom>
            <a:rect b="b" l="l" r="r" t="t"/>
            <a:pathLst>
              <a:path extrusionOk="0" h="5947991" w="5807402">
                <a:moveTo>
                  <a:pt x="0" y="0"/>
                </a:moveTo>
                <a:lnTo>
                  <a:pt x="5807402" y="0"/>
                </a:lnTo>
                <a:lnTo>
                  <a:pt x="5807402" y="5947990"/>
                </a:lnTo>
                <a:lnTo>
                  <a:pt x="0" y="5947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7"/>
          <p:cNvSpPr/>
          <p:nvPr/>
        </p:nvSpPr>
        <p:spPr>
          <a:xfrm>
            <a:off x="-706124" y="-536923"/>
            <a:ext cx="4167845" cy="4114800"/>
          </a:xfrm>
          <a:custGeom>
            <a:rect b="b" l="l" r="r" t="t"/>
            <a:pathLst>
              <a:path extrusionOk="0" h="4114800" w="4167845">
                <a:moveTo>
                  <a:pt x="0" y="0"/>
                </a:moveTo>
                <a:lnTo>
                  <a:pt x="4167845" y="0"/>
                </a:lnTo>
                <a:lnTo>
                  <a:pt x="416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7"/>
          <p:cNvSpPr/>
          <p:nvPr/>
        </p:nvSpPr>
        <p:spPr>
          <a:xfrm rot="719078">
            <a:off x="15987002" y="5096638"/>
            <a:ext cx="4409318" cy="5774107"/>
          </a:xfrm>
          <a:custGeom>
            <a:rect b="b" l="l" r="r" t="t"/>
            <a:pathLst>
              <a:path extrusionOk="0" h="5778262" w="4412491">
                <a:moveTo>
                  <a:pt x="0" y="0"/>
                </a:moveTo>
                <a:lnTo>
                  <a:pt x="4412491" y="0"/>
                </a:lnTo>
                <a:lnTo>
                  <a:pt x="4412491" y="5778262"/>
                </a:lnTo>
                <a:lnTo>
                  <a:pt x="0" y="577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7"/>
          <p:cNvSpPr/>
          <p:nvPr/>
        </p:nvSpPr>
        <p:spPr>
          <a:xfrm rot="1386274">
            <a:off x="8194833" y="-2720456"/>
            <a:ext cx="6119721" cy="6267870"/>
          </a:xfrm>
          <a:custGeom>
            <a:rect b="b" l="l" r="r" t="t"/>
            <a:pathLst>
              <a:path extrusionOk="0" h="6266441" w="6118325">
                <a:moveTo>
                  <a:pt x="0" y="0"/>
                </a:moveTo>
                <a:lnTo>
                  <a:pt x="6118326" y="0"/>
                </a:lnTo>
                <a:lnTo>
                  <a:pt x="6118326" y="6266441"/>
                </a:lnTo>
                <a:lnTo>
                  <a:pt x="0" y="6266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7"/>
          <p:cNvSpPr/>
          <p:nvPr/>
        </p:nvSpPr>
        <p:spPr>
          <a:xfrm rot="-5494514">
            <a:off x="4866486" y="-3019612"/>
            <a:ext cx="8551020" cy="16304801"/>
          </a:xfrm>
          <a:custGeom>
            <a:rect b="b" l="l" r="r" t="t"/>
            <a:pathLst>
              <a:path extrusionOk="0" h="16298639" w="8547788">
                <a:moveTo>
                  <a:pt x="0" y="0"/>
                </a:moveTo>
                <a:lnTo>
                  <a:pt x="8547788" y="0"/>
                </a:lnTo>
                <a:lnTo>
                  <a:pt x="8547788" y="16298640"/>
                </a:lnTo>
                <a:lnTo>
                  <a:pt x="0" y="162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2058" r="0" t="0"/>
            </a:stretch>
          </a:blipFill>
          <a:ln>
            <a:noFill/>
          </a:ln>
        </p:spPr>
      </p:sp>
      <p:sp>
        <p:nvSpPr>
          <p:cNvPr id="52" name="Google Shape;52;p7"/>
          <p:cNvSpPr/>
          <p:nvPr/>
        </p:nvSpPr>
        <p:spPr>
          <a:xfrm rot="-913046">
            <a:off x="1929130" y="6737578"/>
            <a:ext cx="2618593" cy="2323405"/>
          </a:xfrm>
          <a:custGeom>
            <a:rect b="b" l="l" r="r" t="t"/>
            <a:pathLst>
              <a:path extrusionOk="0" h="2323253" w="2618421">
                <a:moveTo>
                  <a:pt x="0" y="0"/>
                </a:moveTo>
                <a:lnTo>
                  <a:pt x="2618420" y="0"/>
                </a:lnTo>
                <a:lnTo>
                  <a:pt x="2618420" y="2323254"/>
                </a:lnTo>
                <a:lnTo>
                  <a:pt x="0" y="2323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rot="-94514">
            <a:off x="14153694" y="1299255"/>
            <a:ext cx="2554949" cy="2977164"/>
          </a:xfrm>
          <a:custGeom>
            <a:rect b="b" l="l" r="r" t="t"/>
            <a:pathLst>
              <a:path extrusionOk="0" h="2976039" w="2553983">
                <a:moveTo>
                  <a:pt x="0" y="0"/>
                </a:moveTo>
                <a:lnTo>
                  <a:pt x="2553983" y="0"/>
                </a:lnTo>
                <a:lnTo>
                  <a:pt x="2553983" y="2976039"/>
                </a:lnTo>
                <a:lnTo>
                  <a:pt x="0" y="297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7"/>
          <p:cNvSpPr txBox="1"/>
          <p:nvPr/>
        </p:nvSpPr>
        <p:spPr>
          <a:xfrm rot="-90636">
            <a:off x="14732496" y="4984818"/>
            <a:ext cx="2002896" cy="3663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flipH="1">
            <a:off x="844398" y="5198288"/>
            <a:ext cx="4835981" cy="5659127"/>
          </a:xfrm>
          <a:custGeom>
            <a:rect b="b" l="l" r="r" t="t"/>
            <a:pathLst>
              <a:path extrusionOk="0" h="5659127" w="4835981">
                <a:moveTo>
                  <a:pt x="4835981" y="0"/>
                </a:moveTo>
                <a:lnTo>
                  <a:pt x="0" y="0"/>
                </a:lnTo>
                <a:lnTo>
                  <a:pt x="0" y="5659127"/>
                </a:lnTo>
                <a:lnTo>
                  <a:pt x="4835981" y="5659127"/>
                </a:lnTo>
                <a:lnTo>
                  <a:pt x="4835981" y="0"/>
                </a:lnTo>
                <a:close/>
              </a:path>
            </a:pathLst>
          </a:custGeom>
          <a:blipFill rotWithShape="1">
            <a:blip r:embed="rId2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8"/>
          <p:cNvSpPr/>
          <p:nvPr/>
        </p:nvSpPr>
        <p:spPr>
          <a:xfrm rot="369980">
            <a:off x="11880340" y="624242"/>
            <a:ext cx="5507861" cy="4446346"/>
          </a:xfrm>
          <a:custGeom>
            <a:rect b="b" l="l" r="r" t="t"/>
            <a:pathLst>
              <a:path extrusionOk="0" h="4442835" w="5503512">
                <a:moveTo>
                  <a:pt x="0" y="0"/>
                </a:moveTo>
                <a:lnTo>
                  <a:pt x="5503512" y="0"/>
                </a:lnTo>
                <a:lnTo>
                  <a:pt x="5503512" y="4442835"/>
                </a:lnTo>
                <a:lnTo>
                  <a:pt x="0" y="4442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8"/>
          <p:cNvSpPr/>
          <p:nvPr/>
        </p:nvSpPr>
        <p:spPr>
          <a:xfrm>
            <a:off x="6385903" y="4068197"/>
            <a:ext cx="1507140" cy="1543625"/>
          </a:xfrm>
          <a:custGeom>
            <a:rect b="b" l="l" r="r" t="t"/>
            <a:pathLst>
              <a:path extrusionOk="0" h="1543625" w="1507140">
                <a:moveTo>
                  <a:pt x="0" y="0"/>
                </a:moveTo>
                <a:lnTo>
                  <a:pt x="1507139" y="0"/>
                </a:lnTo>
                <a:lnTo>
                  <a:pt x="1507139" y="1543626"/>
                </a:lnTo>
                <a:lnTo>
                  <a:pt x="0" y="1543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8"/>
          <p:cNvSpPr/>
          <p:nvPr/>
        </p:nvSpPr>
        <p:spPr>
          <a:xfrm>
            <a:off x="9612707" y="-684199"/>
            <a:ext cx="2046317" cy="2324306"/>
          </a:xfrm>
          <a:custGeom>
            <a:rect b="b" l="l" r="r" t="t"/>
            <a:pathLst>
              <a:path extrusionOk="0" h="2324306" w="2046317">
                <a:moveTo>
                  <a:pt x="0" y="0"/>
                </a:moveTo>
                <a:lnTo>
                  <a:pt x="2046318" y="0"/>
                </a:lnTo>
                <a:lnTo>
                  <a:pt x="2046318" y="2324306"/>
                </a:lnTo>
                <a:lnTo>
                  <a:pt x="0" y="2324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3388" r="-50608" t="-252895"/>
            </a:stretch>
          </a:blipFill>
          <a:ln>
            <a:noFill/>
          </a:ln>
        </p:spPr>
      </p:sp>
      <p:sp>
        <p:nvSpPr>
          <p:cNvPr id="60" name="Google Shape;60;p8"/>
          <p:cNvSpPr/>
          <p:nvPr/>
        </p:nvSpPr>
        <p:spPr>
          <a:xfrm rot="430698">
            <a:off x="13670126" y="7259122"/>
            <a:ext cx="4376417" cy="4344588"/>
          </a:xfrm>
          <a:custGeom>
            <a:rect b="b" l="l" r="r" t="t"/>
            <a:pathLst>
              <a:path extrusionOk="0" h="4343109" w="4374927">
                <a:moveTo>
                  <a:pt x="0" y="0"/>
                </a:moveTo>
                <a:lnTo>
                  <a:pt x="4374926" y="0"/>
                </a:lnTo>
                <a:lnTo>
                  <a:pt x="4374926" y="4343109"/>
                </a:lnTo>
                <a:lnTo>
                  <a:pt x="0" y="4343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8"/>
          <p:cNvSpPr/>
          <p:nvPr/>
        </p:nvSpPr>
        <p:spPr>
          <a:xfrm rot="-4288464">
            <a:off x="-1236395" y="1840518"/>
            <a:ext cx="2469919" cy="3234418"/>
          </a:xfrm>
          <a:custGeom>
            <a:rect b="b" l="l" r="r" t="t"/>
            <a:pathLst>
              <a:path extrusionOk="0" h="3236745" w="2471696">
                <a:moveTo>
                  <a:pt x="0" y="0"/>
                </a:moveTo>
                <a:lnTo>
                  <a:pt x="2471696" y="0"/>
                </a:lnTo>
                <a:lnTo>
                  <a:pt x="2471696" y="3236745"/>
                </a:lnTo>
                <a:lnTo>
                  <a:pt x="0" y="323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8"/>
          <p:cNvSpPr/>
          <p:nvPr/>
        </p:nvSpPr>
        <p:spPr>
          <a:xfrm rot="940191">
            <a:off x="15552531" y="602575"/>
            <a:ext cx="1110352" cy="1363014"/>
          </a:xfrm>
          <a:custGeom>
            <a:rect b="b" l="l" r="r" t="t"/>
            <a:pathLst>
              <a:path extrusionOk="0" h="1363487" w="1110737">
                <a:moveTo>
                  <a:pt x="0" y="0"/>
                </a:moveTo>
                <a:lnTo>
                  <a:pt x="1110737" y="0"/>
                </a:lnTo>
                <a:lnTo>
                  <a:pt x="1110737" y="1363488"/>
                </a:lnTo>
                <a:lnTo>
                  <a:pt x="0" y="1363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6679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4700" y="563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4400"/>
              <a:buFont typeface="Libre Baskerville"/>
              <a:buNone/>
              <a:defRPr i="0" sz="44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1400"/>
              <a:buNone/>
              <a:defRPr sz="1800">
                <a:solidFill>
                  <a:srgbClr val="A2085B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A2085B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A2085B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A2085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A208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208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36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Relationship Id="rId4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7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16174017" y="4396551"/>
            <a:ext cx="2885022" cy="2906158"/>
          </a:xfrm>
          <a:custGeom>
            <a:rect b="b" l="l" r="r" t="t"/>
            <a:pathLst>
              <a:path extrusionOk="0" h="2906158" w="2885022">
                <a:moveTo>
                  <a:pt x="0" y="0"/>
                </a:moveTo>
                <a:lnTo>
                  <a:pt x="2885023" y="0"/>
                </a:lnTo>
                <a:lnTo>
                  <a:pt x="2885023" y="2906158"/>
                </a:lnTo>
                <a:lnTo>
                  <a:pt x="0" y="2906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9825194" y="1028700"/>
            <a:ext cx="2050127" cy="2099757"/>
          </a:xfrm>
          <a:custGeom>
            <a:rect b="b" l="l" r="r" t="t"/>
            <a:pathLst>
              <a:path extrusionOk="0" h="2099757" w="2050127">
                <a:moveTo>
                  <a:pt x="0" y="0"/>
                </a:moveTo>
                <a:lnTo>
                  <a:pt x="2050126" y="0"/>
                </a:lnTo>
                <a:lnTo>
                  <a:pt x="2050126" y="2099757"/>
                </a:lnTo>
                <a:lnTo>
                  <a:pt x="0" y="2099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10"/>
          <p:cNvSpPr/>
          <p:nvPr/>
        </p:nvSpPr>
        <p:spPr>
          <a:xfrm>
            <a:off x="4879316" y="-835463"/>
            <a:ext cx="1726670" cy="1961235"/>
          </a:xfrm>
          <a:custGeom>
            <a:rect b="b" l="l" r="r" t="t"/>
            <a:pathLst>
              <a:path extrusionOk="0" h="1961235" w="1726670">
                <a:moveTo>
                  <a:pt x="0" y="0"/>
                </a:moveTo>
                <a:lnTo>
                  <a:pt x="1726670" y="0"/>
                </a:lnTo>
                <a:lnTo>
                  <a:pt x="1726670" y="1961235"/>
                </a:lnTo>
                <a:lnTo>
                  <a:pt x="0" y="1961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3375" r="-50598" t="-252895"/>
            </a:stretch>
          </a:blipFill>
          <a:ln>
            <a:noFill/>
          </a:ln>
        </p:spPr>
      </p:sp>
      <p:sp>
        <p:nvSpPr>
          <p:cNvPr id="76" name="Google Shape;76;p10"/>
          <p:cNvSpPr/>
          <p:nvPr/>
        </p:nvSpPr>
        <p:spPr>
          <a:xfrm rot="5151289">
            <a:off x="1133029" y="6822890"/>
            <a:ext cx="4412491" cy="5778262"/>
          </a:xfrm>
          <a:custGeom>
            <a:rect b="b" l="l" r="r" t="t"/>
            <a:pathLst>
              <a:path extrusionOk="0" h="5778262" w="4412491">
                <a:moveTo>
                  <a:pt x="0" y="0"/>
                </a:moveTo>
                <a:lnTo>
                  <a:pt x="4412491" y="0"/>
                </a:lnTo>
                <a:lnTo>
                  <a:pt x="4412491" y="5778262"/>
                </a:lnTo>
                <a:lnTo>
                  <a:pt x="0" y="577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10"/>
          <p:cNvSpPr txBox="1"/>
          <p:nvPr/>
        </p:nvSpPr>
        <p:spPr>
          <a:xfrm>
            <a:off x="1028700" y="4206348"/>
            <a:ext cx="6424500" cy="36633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57150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Cried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1028700" y="1584244"/>
            <a:ext cx="7701300" cy="3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Rating Places I’ve</a:t>
            </a:r>
            <a:endParaRPr sz="1200"/>
          </a:p>
        </p:txBody>
      </p:sp>
      <p:sp>
        <p:nvSpPr>
          <p:cNvPr id="79" name="Google Shape;79;p10"/>
          <p:cNvSpPr txBox="1"/>
          <p:nvPr/>
        </p:nvSpPr>
        <p:spPr>
          <a:xfrm>
            <a:off x="10637181" y="1298494"/>
            <a:ext cx="6622119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By Maeva Ahearn</a:t>
            </a:r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6450" y="3194200"/>
            <a:ext cx="8683650" cy="7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4DB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 rot="10800000">
            <a:off x="714865" y="2309537"/>
            <a:ext cx="5097641" cy="7448473"/>
          </a:xfrm>
          <a:custGeom>
            <a:rect b="b" l="l" r="r" t="t"/>
            <a:pathLst>
              <a:path extrusionOk="0" h="7448473" w="5097641">
                <a:moveTo>
                  <a:pt x="0" y="0"/>
                </a:moveTo>
                <a:lnTo>
                  <a:pt x="5097641" y="0"/>
                </a:lnTo>
                <a:lnTo>
                  <a:pt x="5097641" y="7448472"/>
                </a:lnTo>
                <a:lnTo>
                  <a:pt x="0" y="7448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048" r="0" t="-446"/>
            </a:stretch>
          </a:blipFill>
          <a:ln>
            <a:noFill/>
          </a:ln>
        </p:spPr>
      </p:sp>
      <p:sp>
        <p:nvSpPr>
          <p:cNvPr id="241" name="Google Shape;241;p19"/>
          <p:cNvSpPr/>
          <p:nvPr/>
        </p:nvSpPr>
        <p:spPr>
          <a:xfrm rot="-5400000">
            <a:off x="8187659" y="277283"/>
            <a:ext cx="7448473" cy="11512980"/>
          </a:xfrm>
          <a:custGeom>
            <a:rect b="b" l="l" r="r" t="t"/>
            <a:pathLst>
              <a:path extrusionOk="0" h="11512980" w="7448473">
                <a:moveTo>
                  <a:pt x="0" y="0"/>
                </a:moveTo>
                <a:lnTo>
                  <a:pt x="7448473" y="0"/>
                </a:lnTo>
                <a:lnTo>
                  <a:pt x="7448473" y="11512980"/>
                </a:lnTo>
                <a:lnTo>
                  <a:pt x="0" y="1151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819" r="0" t="-446"/>
            </a:stretch>
          </a:blipFill>
          <a:ln>
            <a:noFill/>
          </a:ln>
        </p:spPr>
      </p:sp>
      <p:grpSp>
        <p:nvGrpSpPr>
          <p:cNvPr id="242" name="Google Shape;242;p19"/>
          <p:cNvGrpSpPr/>
          <p:nvPr/>
        </p:nvGrpSpPr>
        <p:grpSpPr>
          <a:xfrm>
            <a:off x="1104558" y="2712744"/>
            <a:ext cx="4318255" cy="534765"/>
            <a:chOff x="0" y="0"/>
            <a:chExt cx="1137318" cy="140843"/>
          </a:xfrm>
        </p:grpSpPr>
        <p:sp>
          <p:nvSpPr>
            <p:cNvPr id="243" name="Google Shape;243;p19"/>
            <p:cNvSpPr/>
            <p:nvPr/>
          </p:nvSpPr>
          <p:spPr>
            <a:xfrm>
              <a:off x="0" y="0"/>
              <a:ext cx="1137318" cy="140843"/>
            </a:xfrm>
            <a:custGeom>
              <a:rect b="b" l="l" r="r" t="t"/>
              <a:pathLst>
                <a:path extrusionOk="0" h="140843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04987"/>
                  </a:lnTo>
                  <a:cubicBezTo>
                    <a:pt x="1137318" y="114496"/>
                    <a:pt x="1133540" y="123617"/>
                    <a:pt x="1126816" y="130341"/>
                  </a:cubicBezTo>
                  <a:cubicBezTo>
                    <a:pt x="1120092" y="137066"/>
                    <a:pt x="1110971" y="140843"/>
                    <a:pt x="1101462" y="140843"/>
                  </a:cubicBezTo>
                  <a:lnTo>
                    <a:pt x="35857" y="140843"/>
                  </a:lnTo>
                  <a:cubicBezTo>
                    <a:pt x="26347" y="140843"/>
                    <a:pt x="17227" y="137066"/>
                    <a:pt x="10502" y="130341"/>
                  </a:cubicBezTo>
                  <a:cubicBezTo>
                    <a:pt x="3778" y="123617"/>
                    <a:pt x="0" y="114496"/>
                    <a:pt x="0" y="104987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A20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0" y="9525"/>
              <a:ext cx="1137318" cy="13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Fonts</a:t>
              </a:r>
              <a:endParaRPr/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9452428" y="2712744"/>
            <a:ext cx="4368067" cy="534765"/>
            <a:chOff x="0" y="0"/>
            <a:chExt cx="1150437" cy="140843"/>
          </a:xfrm>
        </p:grpSpPr>
        <p:sp>
          <p:nvSpPr>
            <p:cNvPr id="246" name="Google Shape;246;p19"/>
            <p:cNvSpPr/>
            <p:nvPr/>
          </p:nvSpPr>
          <p:spPr>
            <a:xfrm>
              <a:off x="0" y="0"/>
              <a:ext cx="1150437" cy="140843"/>
            </a:xfrm>
            <a:custGeom>
              <a:rect b="b" l="l" r="r" t="t"/>
              <a:pathLst>
                <a:path extrusionOk="0" h="140843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05396"/>
                  </a:lnTo>
                  <a:cubicBezTo>
                    <a:pt x="1150437" y="114797"/>
                    <a:pt x="1146703" y="123813"/>
                    <a:pt x="1140055" y="130461"/>
                  </a:cubicBezTo>
                  <a:cubicBezTo>
                    <a:pt x="1133407" y="137109"/>
                    <a:pt x="1124391" y="140843"/>
                    <a:pt x="1114989" y="140843"/>
                  </a:cubicBezTo>
                  <a:lnTo>
                    <a:pt x="35448" y="140843"/>
                  </a:lnTo>
                  <a:cubicBezTo>
                    <a:pt x="26046" y="140843"/>
                    <a:pt x="17030" y="137109"/>
                    <a:pt x="10382" y="130461"/>
                  </a:cubicBezTo>
                  <a:cubicBezTo>
                    <a:pt x="3735" y="123813"/>
                    <a:pt x="0" y="114797"/>
                    <a:pt x="0" y="105396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A20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0" y="9525"/>
              <a:ext cx="1150437" cy="13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Design Elements / Icons</a:t>
              </a:r>
              <a:endParaRPr/>
            </a:p>
          </p:txBody>
        </p:sp>
      </p:grpSp>
      <p:grpSp>
        <p:nvGrpSpPr>
          <p:cNvPr id="248" name="Google Shape;248;p19"/>
          <p:cNvGrpSpPr/>
          <p:nvPr/>
        </p:nvGrpSpPr>
        <p:grpSpPr>
          <a:xfrm>
            <a:off x="1104558" y="7446713"/>
            <a:ext cx="4318255" cy="523874"/>
            <a:chOff x="0" y="0"/>
            <a:chExt cx="1137318" cy="137975"/>
          </a:xfrm>
        </p:grpSpPr>
        <p:sp>
          <p:nvSpPr>
            <p:cNvPr id="249" name="Google Shape;249;p19"/>
            <p:cNvSpPr/>
            <p:nvPr/>
          </p:nvSpPr>
          <p:spPr>
            <a:xfrm>
              <a:off x="0" y="0"/>
              <a:ext cx="1137318" cy="137975"/>
            </a:xfrm>
            <a:custGeom>
              <a:rect b="b" l="l" r="r" t="t"/>
              <a:pathLst>
                <a:path extrusionOk="0" h="137975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02118"/>
                  </a:lnTo>
                  <a:cubicBezTo>
                    <a:pt x="1137318" y="111628"/>
                    <a:pt x="1133540" y="120748"/>
                    <a:pt x="1126816" y="127473"/>
                  </a:cubicBezTo>
                  <a:cubicBezTo>
                    <a:pt x="1120092" y="134197"/>
                    <a:pt x="1110971" y="137975"/>
                    <a:pt x="1101462" y="137975"/>
                  </a:cubicBezTo>
                  <a:lnTo>
                    <a:pt x="35857" y="137975"/>
                  </a:lnTo>
                  <a:cubicBezTo>
                    <a:pt x="26347" y="137975"/>
                    <a:pt x="17227" y="134197"/>
                    <a:pt x="10502" y="127473"/>
                  </a:cubicBezTo>
                  <a:cubicBezTo>
                    <a:pt x="3778" y="120748"/>
                    <a:pt x="0" y="111628"/>
                    <a:pt x="0" y="102118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A20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0" y="9525"/>
              <a:ext cx="1137318" cy="128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FFFFFF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Colors</a:t>
              </a:r>
              <a:endParaRPr/>
            </a:p>
          </p:txBody>
        </p:sp>
      </p:grpSp>
      <p:grpSp>
        <p:nvGrpSpPr>
          <p:cNvPr id="251" name="Google Shape;251;p19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52" name="Google Shape;25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F2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255" name="Google Shape;25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258" name="Google Shape;258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758A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9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2085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B096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9"/>
          <p:cNvSpPr/>
          <p:nvPr/>
        </p:nvSpPr>
        <p:spPr>
          <a:xfrm flipH="1" rot="5400000">
            <a:off x="6878416" y="3671399"/>
            <a:ext cx="1694366" cy="1719375"/>
          </a:xfrm>
          <a:custGeom>
            <a:rect b="b" l="l" r="r" t="t"/>
            <a:pathLst>
              <a:path extrusionOk="0" h="1719375" w="1694366">
                <a:moveTo>
                  <a:pt x="0" y="1719375"/>
                </a:moveTo>
                <a:lnTo>
                  <a:pt x="1694366" y="1719375"/>
                </a:lnTo>
                <a:lnTo>
                  <a:pt x="1694366" y="0"/>
                </a:lnTo>
                <a:lnTo>
                  <a:pt x="0" y="0"/>
                </a:lnTo>
                <a:lnTo>
                  <a:pt x="0" y="17193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9"/>
          <p:cNvSpPr/>
          <p:nvPr/>
        </p:nvSpPr>
        <p:spPr>
          <a:xfrm>
            <a:off x="6659493" y="5546930"/>
            <a:ext cx="2084457" cy="1800213"/>
          </a:xfrm>
          <a:custGeom>
            <a:rect b="b" l="l" r="r" t="t"/>
            <a:pathLst>
              <a:path extrusionOk="0" h="1800213" w="2084457">
                <a:moveTo>
                  <a:pt x="0" y="0"/>
                </a:moveTo>
                <a:lnTo>
                  <a:pt x="2084457" y="0"/>
                </a:lnTo>
                <a:lnTo>
                  <a:pt x="2084457" y="1800213"/>
                </a:lnTo>
                <a:lnTo>
                  <a:pt x="0" y="1800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9"/>
          <p:cNvSpPr/>
          <p:nvPr/>
        </p:nvSpPr>
        <p:spPr>
          <a:xfrm>
            <a:off x="9163050" y="3763773"/>
            <a:ext cx="2358241" cy="2358241"/>
          </a:xfrm>
          <a:custGeom>
            <a:rect b="b" l="l" r="r" t="t"/>
            <a:pathLst>
              <a:path extrusionOk="0" h="2358241" w="2358241">
                <a:moveTo>
                  <a:pt x="0" y="0"/>
                </a:moveTo>
                <a:lnTo>
                  <a:pt x="2358241" y="0"/>
                </a:lnTo>
                <a:lnTo>
                  <a:pt x="2358241" y="2358240"/>
                </a:lnTo>
                <a:lnTo>
                  <a:pt x="0" y="2358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9"/>
          <p:cNvSpPr/>
          <p:nvPr/>
        </p:nvSpPr>
        <p:spPr>
          <a:xfrm>
            <a:off x="6764318" y="7458675"/>
            <a:ext cx="1874807" cy="1888542"/>
          </a:xfrm>
          <a:custGeom>
            <a:rect b="b" l="l" r="r" t="t"/>
            <a:pathLst>
              <a:path extrusionOk="0" h="1888542" w="1874807">
                <a:moveTo>
                  <a:pt x="0" y="0"/>
                </a:moveTo>
                <a:lnTo>
                  <a:pt x="1874807" y="0"/>
                </a:lnTo>
                <a:lnTo>
                  <a:pt x="1874807" y="1888542"/>
                </a:lnTo>
                <a:lnTo>
                  <a:pt x="0" y="1888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9"/>
          <p:cNvSpPr/>
          <p:nvPr/>
        </p:nvSpPr>
        <p:spPr>
          <a:xfrm rot="5400000">
            <a:off x="12323786" y="6064512"/>
            <a:ext cx="2471696" cy="3236745"/>
          </a:xfrm>
          <a:custGeom>
            <a:rect b="b" l="l" r="r" t="t"/>
            <a:pathLst>
              <a:path extrusionOk="0" h="3236745" w="2471696">
                <a:moveTo>
                  <a:pt x="0" y="0"/>
                </a:moveTo>
                <a:lnTo>
                  <a:pt x="2471696" y="0"/>
                </a:lnTo>
                <a:lnTo>
                  <a:pt x="2471696" y="3236745"/>
                </a:lnTo>
                <a:lnTo>
                  <a:pt x="0" y="323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9"/>
          <p:cNvSpPr/>
          <p:nvPr/>
        </p:nvSpPr>
        <p:spPr>
          <a:xfrm>
            <a:off x="11902291" y="3698630"/>
            <a:ext cx="2438110" cy="2438110"/>
          </a:xfrm>
          <a:custGeom>
            <a:rect b="b" l="l" r="r" t="t"/>
            <a:pathLst>
              <a:path extrusionOk="0" h="2438110" w="2438110">
                <a:moveTo>
                  <a:pt x="0" y="0"/>
                </a:moveTo>
                <a:lnTo>
                  <a:pt x="2438110" y="0"/>
                </a:lnTo>
                <a:lnTo>
                  <a:pt x="2438110" y="2438110"/>
                </a:lnTo>
                <a:lnTo>
                  <a:pt x="0" y="2438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9"/>
          <p:cNvSpPr/>
          <p:nvPr/>
        </p:nvSpPr>
        <p:spPr>
          <a:xfrm>
            <a:off x="14717483" y="3653512"/>
            <a:ext cx="2441572" cy="2468501"/>
          </a:xfrm>
          <a:custGeom>
            <a:rect b="b" l="l" r="r" t="t"/>
            <a:pathLst>
              <a:path extrusionOk="0" h="2468501" w="2441572">
                <a:moveTo>
                  <a:pt x="0" y="0"/>
                </a:moveTo>
                <a:lnTo>
                  <a:pt x="2441572" y="0"/>
                </a:lnTo>
                <a:lnTo>
                  <a:pt x="2441572" y="2468501"/>
                </a:lnTo>
                <a:lnTo>
                  <a:pt x="0" y="2468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9"/>
          <p:cNvSpPr/>
          <p:nvPr/>
        </p:nvSpPr>
        <p:spPr>
          <a:xfrm>
            <a:off x="9047879" y="6447037"/>
            <a:ext cx="2588583" cy="2661160"/>
          </a:xfrm>
          <a:custGeom>
            <a:rect b="b" l="l" r="r" t="t"/>
            <a:pathLst>
              <a:path extrusionOk="0" h="2661160" w="2588583">
                <a:moveTo>
                  <a:pt x="0" y="0"/>
                </a:moveTo>
                <a:lnTo>
                  <a:pt x="2588583" y="0"/>
                </a:lnTo>
                <a:lnTo>
                  <a:pt x="2588583" y="2661160"/>
                </a:lnTo>
                <a:lnTo>
                  <a:pt x="0" y="2661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9"/>
          <p:cNvSpPr/>
          <p:nvPr/>
        </p:nvSpPr>
        <p:spPr>
          <a:xfrm>
            <a:off x="15033519" y="6882092"/>
            <a:ext cx="2125536" cy="2176992"/>
          </a:xfrm>
          <a:custGeom>
            <a:rect b="b" l="l" r="r" t="t"/>
            <a:pathLst>
              <a:path extrusionOk="0" h="2176992" w="2125536">
                <a:moveTo>
                  <a:pt x="0" y="0"/>
                </a:moveTo>
                <a:lnTo>
                  <a:pt x="2125536" y="0"/>
                </a:lnTo>
                <a:lnTo>
                  <a:pt x="2125536" y="2176992"/>
                </a:lnTo>
                <a:lnTo>
                  <a:pt x="0" y="2176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9"/>
          <p:cNvSpPr/>
          <p:nvPr/>
        </p:nvSpPr>
        <p:spPr>
          <a:xfrm>
            <a:off x="11521291" y="8054869"/>
            <a:ext cx="1441873" cy="1137769"/>
          </a:xfrm>
          <a:custGeom>
            <a:rect b="b" l="l" r="r" t="t"/>
            <a:pathLst>
              <a:path extrusionOk="0" h="1137769" w="1441873">
                <a:moveTo>
                  <a:pt x="0" y="0"/>
                </a:moveTo>
                <a:lnTo>
                  <a:pt x="1441873" y="0"/>
                </a:lnTo>
                <a:lnTo>
                  <a:pt x="1441873" y="1137769"/>
                </a:lnTo>
                <a:lnTo>
                  <a:pt x="0" y="1137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9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uses the following free fonts: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can find these fonts online too.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1688417" y="4887493"/>
            <a:ext cx="3150536" cy="533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7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Niconne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1523971" y="6013627"/>
            <a:ext cx="3479429" cy="308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7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Libre Baskerville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TITLES:</a:t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BODY TEXT: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1249355" y="9102151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#FFF2F2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2004921" y="9102151"/>
            <a:ext cx="90842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#FAC4DB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2943011" y="9102151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#F0758A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3819515" y="9102151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#A2085B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4696916" y="9102151"/>
            <a:ext cx="7258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#D4B096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3800933" y="1719479"/>
            <a:ext cx="1068613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4964177" y="409057"/>
            <a:ext cx="83595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/>
          <p:nvPr/>
        </p:nvSpPr>
        <p:spPr>
          <a:xfrm rot="-5400000">
            <a:off x="2819464" y="1891439"/>
            <a:ext cx="3949778" cy="7531306"/>
          </a:xfrm>
          <a:custGeom>
            <a:rect b="b" l="l" r="r" t="t"/>
            <a:pathLst>
              <a:path extrusionOk="0" h="7531306" w="3949778">
                <a:moveTo>
                  <a:pt x="0" y="0"/>
                </a:moveTo>
                <a:lnTo>
                  <a:pt x="3949778" y="0"/>
                </a:lnTo>
                <a:lnTo>
                  <a:pt x="3949778" y="7531306"/>
                </a:lnTo>
                <a:lnTo>
                  <a:pt x="0" y="753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2063" r="0" t="0"/>
            </a:stretch>
          </a:blipFill>
          <a:ln>
            <a:noFill/>
          </a:ln>
        </p:spPr>
      </p:sp>
      <p:sp>
        <p:nvSpPr>
          <p:cNvPr id="294" name="Google Shape;294;p20"/>
          <p:cNvSpPr/>
          <p:nvPr/>
        </p:nvSpPr>
        <p:spPr>
          <a:xfrm>
            <a:off x="988932" y="3553937"/>
            <a:ext cx="7610843" cy="4068968"/>
          </a:xfrm>
          <a:custGeom>
            <a:rect b="b" l="l" r="r" t="t"/>
            <a:pathLst>
              <a:path extrusionOk="0" h="4068968" w="7610843">
                <a:moveTo>
                  <a:pt x="0" y="0"/>
                </a:moveTo>
                <a:lnTo>
                  <a:pt x="7610842" y="0"/>
                </a:lnTo>
                <a:lnTo>
                  <a:pt x="7610842" y="4068968"/>
                </a:lnTo>
                <a:lnTo>
                  <a:pt x="0" y="4068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7045" l="0" r="0" t="0"/>
            </a:stretch>
          </a:blipFill>
          <a:ln>
            <a:noFill/>
          </a:ln>
        </p:spPr>
      </p:sp>
      <p:sp>
        <p:nvSpPr>
          <p:cNvPr id="295" name="Google Shape;295;p20"/>
          <p:cNvSpPr/>
          <p:nvPr/>
        </p:nvSpPr>
        <p:spPr>
          <a:xfrm rot="-5400000">
            <a:off x="11518758" y="1891439"/>
            <a:ext cx="3949778" cy="7531306"/>
          </a:xfrm>
          <a:custGeom>
            <a:rect b="b" l="l" r="r" t="t"/>
            <a:pathLst>
              <a:path extrusionOk="0" h="7531306" w="3949778">
                <a:moveTo>
                  <a:pt x="0" y="0"/>
                </a:moveTo>
                <a:lnTo>
                  <a:pt x="3949778" y="0"/>
                </a:lnTo>
                <a:lnTo>
                  <a:pt x="3949778" y="7531306"/>
                </a:lnTo>
                <a:lnTo>
                  <a:pt x="0" y="753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2063" r="0" t="0"/>
            </a:stretch>
          </a:blipFill>
          <a:ln>
            <a:noFill/>
          </a:ln>
        </p:spPr>
      </p:sp>
      <p:sp>
        <p:nvSpPr>
          <p:cNvPr id="296" name="Google Shape;296;p20"/>
          <p:cNvSpPr/>
          <p:nvPr/>
        </p:nvSpPr>
        <p:spPr>
          <a:xfrm>
            <a:off x="9688226" y="3622608"/>
            <a:ext cx="7610843" cy="4068968"/>
          </a:xfrm>
          <a:custGeom>
            <a:rect b="b" l="l" r="r" t="t"/>
            <a:pathLst>
              <a:path extrusionOk="0" h="4068968" w="7610843">
                <a:moveTo>
                  <a:pt x="0" y="0"/>
                </a:moveTo>
                <a:lnTo>
                  <a:pt x="7610842" y="0"/>
                </a:lnTo>
                <a:lnTo>
                  <a:pt x="7610842" y="4068968"/>
                </a:lnTo>
                <a:lnTo>
                  <a:pt x="0" y="4068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87045" l="0" r="0" t="0"/>
            </a:stretch>
          </a:blipFill>
          <a:ln>
            <a:noFill/>
          </a:ln>
        </p:spPr>
      </p:sp>
      <p:sp>
        <p:nvSpPr>
          <p:cNvPr id="297" name="Google Shape;297;p20"/>
          <p:cNvSpPr/>
          <p:nvPr/>
        </p:nvSpPr>
        <p:spPr>
          <a:xfrm rot="-1137116">
            <a:off x="-166863" y="-45387"/>
            <a:ext cx="3276523" cy="2829724"/>
          </a:xfrm>
          <a:custGeom>
            <a:rect b="b" l="l" r="r" t="t"/>
            <a:pathLst>
              <a:path extrusionOk="0" h="2829724" w="3276523">
                <a:moveTo>
                  <a:pt x="0" y="0"/>
                </a:moveTo>
                <a:lnTo>
                  <a:pt x="3276523" y="0"/>
                </a:lnTo>
                <a:lnTo>
                  <a:pt x="3276523" y="2829725"/>
                </a:lnTo>
                <a:lnTo>
                  <a:pt x="0" y="2829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0"/>
          <p:cNvSpPr/>
          <p:nvPr/>
        </p:nvSpPr>
        <p:spPr>
          <a:xfrm rot="914040">
            <a:off x="15699377" y="171401"/>
            <a:ext cx="2679763" cy="2314340"/>
          </a:xfrm>
          <a:custGeom>
            <a:rect b="b" l="l" r="r" t="t"/>
            <a:pathLst>
              <a:path extrusionOk="0" h="2314340" w="2679763">
                <a:moveTo>
                  <a:pt x="0" y="0"/>
                </a:moveTo>
                <a:lnTo>
                  <a:pt x="2679762" y="0"/>
                </a:lnTo>
                <a:lnTo>
                  <a:pt x="2679762" y="2314340"/>
                </a:lnTo>
                <a:lnTo>
                  <a:pt x="0" y="2314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0"/>
          <p:cNvSpPr txBox="1"/>
          <p:nvPr/>
        </p:nvSpPr>
        <p:spPr>
          <a:xfrm>
            <a:off x="2401548" y="2630461"/>
            <a:ext cx="13484904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00" name="Google Shape;300;p20"/>
          <p:cNvSpPr txBox="1"/>
          <p:nvPr/>
        </p:nvSpPr>
        <p:spPr>
          <a:xfrm>
            <a:off x="1984451" y="6880940"/>
            <a:ext cx="561980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this presentation template</a:t>
            </a:r>
            <a:endParaRPr/>
          </a:p>
        </p:txBody>
      </p:sp>
      <p:sp>
        <p:nvSpPr>
          <p:cNvPr id="301" name="Google Shape;301;p20"/>
          <p:cNvSpPr txBox="1"/>
          <p:nvPr/>
        </p:nvSpPr>
        <p:spPr>
          <a:xfrm>
            <a:off x="10303589" y="6880940"/>
            <a:ext cx="63801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 the photos, graphics, and elements</a:t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10745467" y="4730235"/>
            <a:ext cx="549636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Pexels, Pixabay, Sketchify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5008589" y="8468205"/>
            <a:ext cx="8270700" cy="11082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47625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Happy designing!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5086350" y="740967"/>
            <a:ext cx="8115300" cy="17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99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Credits</a:t>
            </a:r>
            <a:endParaRPr/>
          </a:p>
        </p:txBody>
      </p:sp>
      <p:pic>
        <p:nvPicPr>
          <p:cNvPr id="305" name="Google Shape;30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3402" y="5137963"/>
            <a:ext cx="4141871" cy="10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4D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 rot="-5400000">
            <a:off x="14994053" y="617461"/>
            <a:ext cx="2594466" cy="2632760"/>
          </a:xfrm>
          <a:custGeom>
            <a:rect b="b" l="l" r="r" t="t"/>
            <a:pathLst>
              <a:path extrusionOk="0" h="2632760" w="2594466">
                <a:moveTo>
                  <a:pt x="0" y="0"/>
                </a:moveTo>
                <a:lnTo>
                  <a:pt x="2594466" y="0"/>
                </a:lnTo>
                <a:lnTo>
                  <a:pt x="2594466" y="2632761"/>
                </a:lnTo>
                <a:lnTo>
                  <a:pt x="0" y="263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 flipH="1" rot="5400000">
            <a:off x="699481" y="617461"/>
            <a:ext cx="2594466" cy="2632760"/>
          </a:xfrm>
          <a:custGeom>
            <a:rect b="b" l="l" r="r" t="t"/>
            <a:pathLst>
              <a:path extrusionOk="0" h="2632760" w="2594466">
                <a:moveTo>
                  <a:pt x="0" y="2632761"/>
                </a:moveTo>
                <a:lnTo>
                  <a:pt x="2594466" y="2632761"/>
                </a:lnTo>
                <a:lnTo>
                  <a:pt x="2594466" y="0"/>
                </a:lnTo>
                <a:lnTo>
                  <a:pt x="0" y="0"/>
                </a:lnTo>
                <a:lnTo>
                  <a:pt x="0" y="263276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1"/>
          <p:cNvSpPr/>
          <p:nvPr/>
        </p:nvSpPr>
        <p:spPr>
          <a:xfrm rot="10800000">
            <a:off x="10928578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168" l="-1618" r="-23295" t="0"/>
            </a:stretch>
          </a:blipFill>
          <a:ln>
            <a:noFill/>
          </a:ln>
        </p:spPr>
      </p:sp>
      <p:sp>
        <p:nvSpPr>
          <p:cNvPr id="88" name="Google Shape;88;p11"/>
          <p:cNvSpPr/>
          <p:nvPr/>
        </p:nvSpPr>
        <p:spPr>
          <a:xfrm rot="10800000">
            <a:off x="14217764" y="5541234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168" l="-1618" r="-23295" t="0"/>
            </a:stretch>
          </a:blipFill>
          <a:ln>
            <a:noFill/>
          </a:ln>
        </p:spPr>
      </p:sp>
      <p:sp>
        <p:nvSpPr>
          <p:cNvPr id="89" name="Google Shape;89;p11"/>
          <p:cNvSpPr/>
          <p:nvPr/>
        </p:nvSpPr>
        <p:spPr>
          <a:xfrm rot="10800000">
            <a:off x="4352370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168" l="-1618" r="-23295" t="0"/>
            </a:stretch>
          </a:blipFill>
          <a:ln>
            <a:noFill/>
          </a:ln>
        </p:spPr>
      </p:sp>
      <p:sp>
        <p:nvSpPr>
          <p:cNvPr id="90" name="Google Shape;90;p11"/>
          <p:cNvSpPr/>
          <p:nvPr/>
        </p:nvSpPr>
        <p:spPr>
          <a:xfrm rot="10800000">
            <a:off x="7642919" y="5538712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168" l="-1618" r="-23295" t="0"/>
            </a:stretch>
          </a:blip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 rot="10800000">
            <a:off x="1063288" y="5541234"/>
            <a:ext cx="3041536" cy="3717066"/>
          </a:xfrm>
          <a:custGeom>
            <a:rect b="b" l="l" r="r" t="t"/>
            <a:pathLst>
              <a:path extrusionOk="0" h="3717066" w="3041536">
                <a:moveTo>
                  <a:pt x="0" y="0"/>
                </a:moveTo>
                <a:lnTo>
                  <a:pt x="3041536" y="0"/>
                </a:lnTo>
                <a:lnTo>
                  <a:pt x="3041536" y="3717066"/>
                </a:lnTo>
                <a:lnTo>
                  <a:pt x="0" y="371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168" l="-1618" r="-23295" t="0"/>
            </a:stretch>
          </a:blipFill>
          <a:ln>
            <a:noFill/>
          </a:ln>
        </p:spPr>
      </p:sp>
      <p:sp>
        <p:nvSpPr>
          <p:cNvPr id="92" name="Google Shape;92;p11"/>
          <p:cNvSpPr/>
          <p:nvPr/>
        </p:nvSpPr>
        <p:spPr>
          <a:xfrm>
            <a:off x="197639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67" l="0" r="0" t="0"/>
            </a:stretch>
          </a:blipFill>
          <a:ln>
            <a:noFill/>
          </a:ln>
        </p:spPr>
      </p:sp>
      <p:sp>
        <p:nvSpPr>
          <p:cNvPr id="93" name="Google Shape;93;p11"/>
          <p:cNvSpPr/>
          <p:nvPr/>
        </p:nvSpPr>
        <p:spPr>
          <a:xfrm>
            <a:off x="5265472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67" l="0" r="0" t="0"/>
            </a:stretch>
          </a:blipFill>
          <a:ln>
            <a:noFill/>
          </a:ln>
        </p:spPr>
      </p:sp>
      <p:sp>
        <p:nvSpPr>
          <p:cNvPr id="94" name="Google Shape;94;p11"/>
          <p:cNvSpPr/>
          <p:nvPr/>
        </p:nvSpPr>
        <p:spPr>
          <a:xfrm>
            <a:off x="855325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67" l="0" r="0" t="0"/>
            </a:stretch>
          </a:blip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>
            <a:off x="1184168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67" l="0" r="0" t="0"/>
            </a:stretch>
          </a:blipFill>
          <a:ln>
            <a:noFill/>
          </a:ln>
        </p:spPr>
      </p:sp>
      <p:sp>
        <p:nvSpPr>
          <p:cNvPr id="96" name="Google Shape;96;p11"/>
          <p:cNvSpPr/>
          <p:nvPr/>
        </p:nvSpPr>
        <p:spPr>
          <a:xfrm>
            <a:off x="15092870" y="4912256"/>
            <a:ext cx="1215332" cy="1332130"/>
          </a:xfrm>
          <a:custGeom>
            <a:rect b="b" l="l" r="r" t="t"/>
            <a:pathLst>
              <a:path extrusionOk="0" h="1332130" w="1215332">
                <a:moveTo>
                  <a:pt x="0" y="0"/>
                </a:moveTo>
                <a:lnTo>
                  <a:pt x="1215332" y="0"/>
                </a:lnTo>
                <a:lnTo>
                  <a:pt x="1215332" y="1332130"/>
                </a:lnTo>
                <a:lnTo>
                  <a:pt x="0" y="1332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667" l="0" r="0" t="0"/>
            </a:stretch>
          </a:blipFill>
          <a:ln>
            <a:noFill/>
          </a:ln>
        </p:spPr>
      </p:sp>
      <p:sp>
        <p:nvSpPr>
          <p:cNvPr id="97" name="Google Shape;97;p11"/>
          <p:cNvSpPr txBox="1"/>
          <p:nvPr/>
        </p:nvSpPr>
        <p:spPr>
          <a:xfrm>
            <a:off x="3802775" y="1051225"/>
            <a:ext cx="1051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My</a:t>
            </a:r>
            <a:r>
              <a:rPr b="0" i="0" lang="en-US" sz="11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5 biggest 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1365347" y="6918765"/>
            <a:ext cx="2437418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Love life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6294853" y="1371979"/>
            <a:ext cx="9115500" cy="34788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57150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01" u="none" cap="none" strike="noStrike">
                <a:solidFill>
                  <a:srgbClr val="FFF2F2"/>
                </a:solidFill>
                <a:latin typeface="Niconne"/>
                <a:ea typeface="Niconne"/>
                <a:cs typeface="Niconne"/>
                <a:sym typeface="Niconne"/>
              </a:rPr>
              <a:t>stressors</a:t>
            </a:r>
            <a:endParaRPr sz="1000"/>
          </a:p>
        </p:txBody>
      </p:sp>
      <p:sp>
        <p:nvSpPr>
          <p:cNvPr id="100" name="Google Shape;100;p11"/>
          <p:cNvSpPr txBox="1"/>
          <p:nvPr/>
        </p:nvSpPr>
        <p:spPr>
          <a:xfrm>
            <a:off x="4654429" y="6918765"/>
            <a:ext cx="2437418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Work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7944978" y="6918765"/>
            <a:ext cx="2437418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Bills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11070445" y="6974961"/>
            <a:ext cx="2757801" cy="1073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Meddling Parents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14519067" y="6918765"/>
            <a:ext cx="2437418" cy="6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Allergies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1" l="0" r="0" t="1"/>
          <a:stretch/>
        </p:blipFill>
        <p:spPr>
          <a:xfrm>
            <a:off x="10468458" y="1758377"/>
            <a:ext cx="6770475" cy="6770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2"/>
          <p:cNvGrpSpPr/>
          <p:nvPr/>
        </p:nvGrpSpPr>
        <p:grpSpPr>
          <a:xfrm>
            <a:off x="1028700" y="5480088"/>
            <a:ext cx="1044367" cy="995412"/>
            <a:chOff x="0" y="0"/>
            <a:chExt cx="812800" cy="774700"/>
          </a:xfrm>
        </p:grpSpPr>
        <p:sp>
          <p:nvSpPr>
            <p:cNvPr id="110" name="Google Shape;110;p12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1" name="Google Shape;111;p12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>
            <a:off x="2172491" y="5480088"/>
            <a:ext cx="1044367" cy="995412"/>
            <a:chOff x="0" y="0"/>
            <a:chExt cx="812800" cy="774700"/>
          </a:xfrm>
        </p:grpSpPr>
        <p:sp>
          <p:nvSpPr>
            <p:cNvPr id="113" name="Google Shape;113;p12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12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2"/>
          <p:cNvGrpSpPr/>
          <p:nvPr/>
        </p:nvGrpSpPr>
        <p:grpSpPr>
          <a:xfrm>
            <a:off x="3316283" y="5480088"/>
            <a:ext cx="1044367" cy="995412"/>
            <a:chOff x="0" y="0"/>
            <a:chExt cx="812800" cy="774700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7" name="Google Shape;117;p12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4460074" y="5480088"/>
            <a:ext cx="1044367" cy="995412"/>
            <a:chOff x="0" y="0"/>
            <a:chExt cx="812800" cy="774700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0" name="Google Shape;120;p12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2"/>
          <p:cNvSpPr txBox="1"/>
          <p:nvPr/>
        </p:nvSpPr>
        <p:spPr>
          <a:xfrm>
            <a:off x="1028700" y="2396919"/>
            <a:ext cx="81153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79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In bed, under the sheets</a:t>
            </a: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1028700" y="1370635"/>
            <a:ext cx="8951471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Cry spot #1</a:t>
            </a:r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1028700" y="7057723"/>
            <a:ext cx="38229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one can see me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It’s cozy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It’s free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5086350" y="7057723"/>
            <a:ext cx="4329900" cy="22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to get up eventually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TV is in the other room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Tears can soak my sheets</a:t>
            </a:r>
            <a:endParaRPr/>
          </a:p>
        </p:txBody>
      </p:sp>
      <p:pic>
        <p:nvPicPr>
          <p:cNvPr id="125" name="Google Shape;12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0700" y="1370625"/>
            <a:ext cx="7545975" cy="754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8739057" y="4746169"/>
            <a:ext cx="1044361" cy="995407"/>
            <a:chOff x="0" y="0"/>
            <a:chExt cx="812800" cy="774700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p13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9882849" y="4746169"/>
            <a:ext cx="1044361" cy="995407"/>
            <a:chOff x="0" y="0"/>
            <a:chExt cx="812800" cy="774700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5" name="Google Shape;135;p13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11026640" y="4746169"/>
            <a:ext cx="1044361" cy="995407"/>
            <a:chOff x="0" y="0"/>
            <a:chExt cx="812800" cy="774700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8" name="Google Shape;138;p13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12170432" y="4746169"/>
            <a:ext cx="1044361" cy="995407"/>
            <a:chOff x="0" y="0"/>
            <a:chExt cx="812800" cy="774700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1" name="Google Shape;141;p13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13310043" y="4746169"/>
            <a:ext cx="1044361" cy="995407"/>
            <a:chOff x="0" y="0"/>
            <a:chExt cx="812800" cy="774700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4" name="Google Shape;144;p13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3"/>
          <p:cNvSpPr txBox="1"/>
          <p:nvPr/>
        </p:nvSpPr>
        <p:spPr>
          <a:xfrm>
            <a:off x="8739057" y="2651757"/>
            <a:ext cx="8359647" cy="17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99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In the shower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8739057" y="1498576"/>
            <a:ext cx="8359647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Cry spot #2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8739057" y="6929780"/>
            <a:ext cx="4393625" cy="19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cleanup required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Feels therapeutic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I’m hidden from the world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13310043" y="6929780"/>
            <a:ext cx="4287964" cy="15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Fingers become prunes when I emote for too long</a:t>
            </a:r>
            <a:endParaRPr/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b="4313" l="4304" r="4313" t="4304"/>
          <a:stretch/>
        </p:blipFill>
        <p:spPr>
          <a:xfrm>
            <a:off x="1062295" y="2582500"/>
            <a:ext cx="6398700" cy="5589300"/>
          </a:xfrm>
          <a:prstGeom prst="hear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258" y="1898177"/>
            <a:ext cx="6883374" cy="66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6180" l="0" r="0" t="6180"/>
          <a:stretch/>
        </p:blipFill>
        <p:spPr>
          <a:xfrm>
            <a:off x="9966512" y="2064710"/>
            <a:ext cx="7366022" cy="64555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4"/>
          <p:cNvGrpSpPr/>
          <p:nvPr/>
        </p:nvGrpSpPr>
        <p:grpSpPr>
          <a:xfrm>
            <a:off x="1028700" y="5024237"/>
            <a:ext cx="1044361" cy="995407"/>
            <a:chOff x="0" y="0"/>
            <a:chExt cx="812800" cy="774700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8" name="Google Shape;158;p14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2172491" y="5024237"/>
            <a:ext cx="1044361" cy="995407"/>
            <a:chOff x="0" y="0"/>
            <a:chExt cx="812800" cy="774700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1" name="Google Shape;161;p14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4"/>
          <p:cNvSpPr txBox="1"/>
          <p:nvPr/>
        </p:nvSpPr>
        <p:spPr>
          <a:xfrm>
            <a:off x="1028700" y="2965618"/>
            <a:ext cx="8115300" cy="170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99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Artsy Cafe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1028700" y="1872660"/>
            <a:ext cx="8951471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Cry spot #3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1028700" y="6852587"/>
            <a:ext cx="3823018" cy="19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Unlimited coffee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Their cookies are to die for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5215285" y="6852587"/>
            <a:ext cx="3809237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All the stares</a:t>
            </a:r>
            <a:endParaRPr/>
          </a:p>
        </p:txBody>
      </p:sp>
      <p:pic>
        <p:nvPicPr>
          <p:cNvPr id="166" name="Google Shape;1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9619" y="1591378"/>
            <a:ext cx="7759774" cy="74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5"/>
          <p:cNvGrpSpPr/>
          <p:nvPr/>
        </p:nvGrpSpPr>
        <p:grpSpPr>
          <a:xfrm>
            <a:off x="8739057" y="5491944"/>
            <a:ext cx="1044367" cy="995412"/>
            <a:chOff x="0" y="0"/>
            <a:chExt cx="812800" cy="774700"/>
          </a:xfrm>
        </p:grpSpPr>
        <p:sp>
          <p:nvSpPr>
            <p:cNvPr id="172" name="Google Shape;172;p15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3" name="Google Shape;173;p15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5"/>
          <p:cNvGrpSpPr/>
          <p:nvPr/>
        </p:nvGrpSpPr>
        <p:grpSpPr>
          <a:xfrm>
            <a:off x="9882849" y="5491944"/>
            <a:ext cx="1044367" cy="995412"/>
            <a:chOff x="0" y="0"/>
            <a:chExt cx="812800" cy="774700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6" name="Google Shape;176;p15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11026640" y="5491944"/>
            <a:ext cx="1044367" cy="995412"/>
            <a:chOff x="0" y="0"/>
            <a:chExt cx="812800" cy="774700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AC4DB"/>
            </a:solidFill>
            <a:ln cap="sq" cmpd="sng" w="19050">
              <a:solidFill>
                <a:srgbClr val="A2085B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9" name="Google Shape;179;p15"/>
            <p:cNvSpPr txBox="1"/>
            <p:nvPr/>
          </p:nvSpPr>
          <p:spPr>
            <a:xfrm>
              <a:off x="228600" y="476250"/>
              <a:ext cx="355600" cy="13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6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8739057" y="1498576"/>
            <a:ext cx="8359647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Cry spot #4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8739057" y="7323455"/>
            <a:ext cx="4393625" cy="19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Literally lift the pain away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 it sweat or tears?</a:t>
            </a:r>
            <a:endParaRPr/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least it’s healthy?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3470638" y="7323455"/>
            <a:ext cx="3905778" cy="19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A2085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37490" lvl="1" marL="47498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2085B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Receptionist now knows I’m going through something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8739057" y="2611815"/>
            <a:ext cx="86373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79" u="none" cap="none" strike="noStrike">
                <a:solidFill>
                  <a:srgbClr val="F0758A"/>
                </a:solidFill>
                <a:latin typeface="Niconne"/>
                <a:ea typeface="Niconne"/>
                <a:cs typeface="Niconne"/>
                <a:sym typeface="Niconne"/>
              </a:rPr>
              <a:t>Power Fitness 24hr Gym</a:t>
            </a:r>
            <a:endParaRPr/>
          </a:p>
        </p:txBody>
      </p:sp>
      <p:pic>
        <p:nvPicPr>
          <p:cNvPr id="184" name="Google Shape;1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00" y="1856408"/>
            <a:ext cx="5140200" cy="75276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75" y="864925"/>
            <a:ext cx="7500701" cy="855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4DB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/>
          <p:nvPr/>
        </p:nvSpPr>
        <p:spPr>
          <a:xfrm rot="-5400000">
            <a:off x="1431537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11" r="0" t="0"/>
            </a:stretch>
          </a:blipFill>
          <a:ln>
            <a:noFill/>
          </a:ln>
        </p:spPr>
      </p:sp>
      <p:sp>
        <p:nvSpPr>
          <p:cNvPr id="191" name="Google Shape;191;p16"/>
          <p:cNvSpPr/>
          <p:nvPr/>
        </p:nvSpPr>
        <p:spPr>
          <a:xfrm rot="-5400000">
            <a:off x="7095254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11" r="0" t="0"/>
            </a:stretch>
          </a:blipFill>
          <a:ln>
            <a:noFill/>
          </a:ln>
        </p:spPr>
      </p:sp>
      <p:sp>
        <p:nvSpPr>
          <p:cNvPr id="192" name="Google Shape;192;p16"/>
          <p:cNvSpPr/>
          <p:nvPr/>
        </p:nvSpPr>
        <p:spPr>
          <a:xfrm rot="-5400000">
            <a:off x="12760802" y="4468833"/>
            <a:ext cx="4114800" cy="5227398"/>
          </a:xfrm>
          <a:custGeom>
            <a:rect b="b" l="l" r="r" t="t"/>
            <a:pathLst>
              <a:path extrusionOk="0" h="5227398" w="4114800">
                <a:moveTo>
                  <a:pt x="0" y="0"/>
                </a:moveTo>
                <a:lnTo>
                  <a:pt x="4114800" y="0"/>
                </a:lnTo>
                <a:lnTo>
                  <a:pt x="4114800" y="5227399"/>
                </a:lnTo>
                <a:lnTo>
                  <a:pt x="0" y="5227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11" r="0" t="0"/>
            </a:stretch>
          </a:blipFill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 rot="-410391">
            <a:off x="2660410" y="4421069"/>
            <a:ext cx="1622439" cy="1516243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39" y="0"/>
                </a:lnTo>
                <a:lnTo>
                  <a:pt x="1622439" y="1516243"/>
                </a:lnTo>
                <a:lnTo>
                  <a:pt x="0" y="1516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6"/>
          <p:cNvSpPr txBox="1"/>
          <p:nvPr/>
        </p:nvSpPr>
        <p:spPr>
          <a:xfrm>
            <a:off x="4187393" y="1024677"/>
            <a:ext cx="8988327" cy="1470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Honorable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5760108" y="1024677"/>
            <a:ext cx="9115500" cy="34173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66675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201" u="none" cap="none" strike="noStrike">
                <a:solidFill>
                  <a:srgbClr val="FFF2F2"/>
                </a:solidFill>
                <a:latin typeface="Niconne"/>
                <a:ea typeface="Niconne"/>
                <a:cs typeface="Niconne"/>
                <a:sym typeface="Niconne"/>
              </a:rPr>
              <a:t>mentions</a:t>
            </a:r>
            <a:endParaRPr sz="600"/>
          </a:p>
        </p:txBody>
      </p:sp>
      <p:sp>
        <p:nvSpPr>
          <p:cNvPr id="196" name="Google Shape;196;p16"/>
          <p:cNvSpPr/>
          <p:nvPr/>
        </p:nvSpPr>
        <p:spPr>
          <a:xfrm rot="-410391">
            <a:off x="8332780" y="4421069"/>
            <a:ext cx="1622439" cy="1516243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40" y="0"/>
                </a:lnTo>
                <a:lnTo>
                  <a:pt x="1622440" y="1516243"/>
                </a:lnTo>
                <a:lnTo>
                  <a:pt x="0" y="1516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 rot="-410391">
            <a:off x="14006983" y="4385378"/>
            <a:ext cx="1622439" cy="1516243"/>
          </a:xfrm>
          <a:custGeom>
            <a:rect b="b" l="l" r="r" t="t"/>
            <a:pathLst>
              <a:path extrusionOk="0" h="1516243" w="1622439">
                <a:moveTo>
                  <a:pt x="0" y="0"/>
                </a:moveTo>
                <a:lnTo>
                  <a:pt x="1622439" y="0"/>
                </a:lnTo>
                <a:lnTo>
                  <a:pt x="1622439" y="1516244"/>
                </a:lnTo>
                <a:lnTo>
                  <a:pt x="0" y="1516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493306" y="379608"/>
            <a:ext cx="2761976" cy="3214086"/>
          </a:xfrm>
          <a:custGeom>
            <a:rect b="b" l="l" r="r" t="t"/>
            <a:pathLst>
              <a:path extrusionOk="0" h="3214086" w="2761976">
                <a:moveTo>
                  <a:pt x="0" y="0"/>
                </a:moveTo>
                <a:lnTo>
                  <a:pt x="2761977" y="0"/>
                </a:lnTo>
                <a:lnTo>
                  <a:pt x="2761977" y="3214086"/>
                </a:lnTo>
                <a:lnTo>
                  <a:pt x="0" y="3214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8628" l="0" r="-166056" t="0"/>
            </a:stretch>
          </a:blipFill>
          <a:ln>
            <a:noFill/>
          </a:ln>
        </p:spPr>
      </p:sp>
      <p:sp>
        <p:nvSpPr>
          <p:cNvPr id="199" name="Google Shape;199;p16"/>
          <p:cNvSpPr txBox="1"/>
          <p:nvPr/>
        </p:nvSpPr>
        <p:spPr>
          <a:xfrm>
            <a:off x="1460888" y="6224803"/>
            <a:ext cx="4056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In the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driver’s seat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1835900" y="7685148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the car parked, of course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7490963" y="6224803"/>
            <a:ext cx="3306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Westfield Public library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7490963" y="7685148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the back of the history section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2920963" y="6224803"/>
            <a:ext cx="3794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A2085B"/>
                </a:solidFill>
                <a:latin typeface="Niconne"/>
                <a:ea typeface="Niconne"/>
                <a:cs typeface="Niconne"/>
                <a:sym typeface="Niconne"/>
              </a:rPr>
              <a:t>Palm Bay Beach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3165165" y="7685148"/>
            <a:ext cx="3306074" cy="8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I’m feeling cinematic</a:t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 flipH="1">
            <a:off x="14774696" y="379608"/>
            <a:ext cx="2761976" cy="3214086"/>
          </a:xfrm>
          <a:custGeom>
            <a:rect b="b" l="l" r="r" t="t"/>
            <a:pathLst>
              <a:path extrusionOk="0" h="3214086" w="2761976">
                <a:moveTo>
                  <a:pt x="2761977" y="0"/>
                </a:moveTo>
                <a:lnTo>
                  <a:pt x="0" y="0"/>
                </a:lnTo>
                <a:lnTo>
                  <a:pt x="0" y="3214086"/>
                </a:lnTo>
                <a:lnTo>
                  <a:pt x="2761977" y="3214086"/>
                </a:lnTo>
                <a:lnTo>
                  <a:pt x="276197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8628" l="0" r="-166056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4DB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 rot="-576781">
            <a:off x="2666538" y="6876113"/>
            <a:ext cx="5807402" cy="5947991"/>
          </a:xfrm>
          <a:custGeom>
            <a:rect b="b" l="l" r="r" t="t"/>
            <a:pathLst>
              <a:path extrusionOk="0" h="5947991" w="5807402">
                <a:moveTo>
                  <a:pt x="0" y="0"/>
                </a:moveTo>
                <a:lnTo>
                  <a:pt x="5807402" y="0"/>
                </a:lnTo>
                <a:lnTo>
                  <a:pt x="5807402" y="5947990"/>
                </a:lnTo>
                <a:lnTo>
                  <a:pt x="0" y="5947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7"/>
          <p:cNvSpPr/>
          <p:nvPr/>
        </p:nvSpPr>
        <p:spPr>
          <a:xfrm>
            <a:off x="-706124" y="-536923"/>
            <a:ext cx="4167845" cy="4114800"/>
          </a:xfrm>
          <a:custGeom>
            <a:rect b="b" l="l" r="r" t="t"/>
            <a:pathLst>
              <a:path extrusionOk="0" h="4114800" w="4167845">
                <a:moveTo>
                  <a:pt x="0" y="0"/>
                </a:moveTo>
                <a:lnTo>
                  <a:pt x="4167845" y="0"/>
                </a:lnTo>
                <a:lnTo>
                  <a:pt x="416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7"/>
          <p:cNvSpPr/>
          <p:nvPr/>
        </p:nvSpPr>
        <p:spPr>
          <a:xfrm rot="722520">
            <a:off x="15983247" y="5098481"/>
            <a:ext cx="4412491" cy="5778262"/>
          </a:xfrm>
          <a:custGeom>
            <a:rect b="b" l="l" r="r" t="t"/>
            <a:pathLst>
              <a:path extrusionOk="0" h="5778262" w="4412491">
                <a:moveTo>
                  <a:pt x="0" y="0"/>
                </a:moveTo>
                <a:lnTo>
                  <a:pt x="4412491" y="0"/>
                </a:lnTo>
                <a:lnTo>
                  <a:pt x="4412491" y="5778262"/>
                </a:lnTo>
                <a:lnTo>
                  <a:pt x="0" y="5778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7"/>
          <p:cNvSpPr/>
          <p:nvPr/>
        </p:nvSpPr>
        <p:spPr>
          <a:xfrm rot="1388027">
            <a:off x="8193088" y="-2719865"/>
            <a:ext cx="6118325" cy="6266441"/>
          </a:xfrm>
          <a:custGeom>
            <a:rect b="b" l="l" r="r" t="t"/>
            <a:pathLst>
              <a:path extrusionOk="0" h="6266441" w="6118325">
                <a:moveTo>
                  <a:pt x="0" y="0"/>
                </a:moveTo>
                <a:lnTo>
                  <a:pt x="6118326" y="0"/>
                </a:lnTo>
                <a:lnTo>
                  <a:pt x="6118326" y="6266441"/>
                </a:lnTo>
                <a:lnTo>
                  <a:pt x="0" y="6266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7"/>
          <p:cNvSpPr/>
          <p:nvPr/>
        </p:nvSpPr>
        <p:spPr>
          <a:xfrm rot="-5490657">
            <a:off x="4870106" y="-3005820"/>
            <a:ext cx="8547788" cy="16298639"/>
          </a:xfrm>
          <a:custGeom>
            <a:rect b="b" l="l" r="r" t="t"/>
            <a:pathLst>
              <a:path extrusionOk="0" h="16298639" w="8547788">
                <a:moveTo>
                  <a:pt x="0" y="0"/>
                </a:moveTo>
                <a:lnTo>
                  <a:pt x="8547788" y="0"/>
                </a:lnTo>
                <a:lnTo>
                  <a:pt x="8547788" y="16298640"/>
                </a:lnTo>
                <a:lnTo>
                  <a:pt x="0" y="162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2063" r="0" t="0"/>
            </a:stretch>
          </a:blipFill>
          <a:ln>
            <a:noFill/>
          </a:ln>
        </p:spPr>
      </p:sp>
      <p:sp>
        <p:nvSpPr>
          <p:cNvPr id="215" name="Google Shape;215;p17"/>
          <p:cNvSpPr txBox="1"/>
          <p:nvPr/>
        </p:nvSpPr>
        <p:spPr>
          <a:xfrm rot="-90657">
            <a:off x="3416591" y="2704736"/>
            <a:ext cx="10272502" cy="1470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Cry now or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 rot="-90657">
            <a:off x="11301515" y="6225729"/>
            <a:ext cx="3433838" cy="1470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later.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 rot="-90678">
            <a:off x="4350140" y="3043757"/>
            <a:ext cx="9588936" cy="366337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14300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crash out</a:t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 rot="-915377">
            <a:off x="1929640" y="6736540"/>
            <a:ext cx="2618421" cy="2323253"/>
          </a:xfrm>
          <a:custGeom>
            <a:rect b="b" l="l" r="r" t="t"/>
            <a:pathLst>
              <a:path extrusionOk="0" h="2323253" w="2618421">
                <a:moveTo>
                  <a:pt x="0" y="0"/>
                </a:moveTo>
                <a:lnTo>
                  <a:pt x="2618420" y="0"/>
                </a:lnTo>
                <a:lnTo>
                  <a:pt x="2618420" y="2323254"/>
                </a:lnTo>
                <a:lnTo>
                  <a:pt x="0" y="2323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7"/>
          <p:cNvSpPr/>
          <p:nvPr/>
        </p:nvSpPr>
        <p:spPr>
          <a:xfrm rot="-90657">
            <a:off x="14152048" y="1300746"/>
            <a:ext cx="2553983" cy="2976039"/>
          </a:xfrm>
          <a:custGeom>
            <a:rect b="b" l="l" r="r" t="t"/>
            <a:pathLst>
              <a:path extrusionOk="0" h="2976039" w="2553983">
                <a:moveTo>
                  <a:pt x="0" y="0"/>
                </a:moveTo>
                <a:lnTo>
                  <a:pt x="2553983" y="0"/>
                </a:lnTo>
                <a:lnTo>
                  <a:pt x="2553983" y="2976039"/>
                </a:lnTo>
                <a:lnTo>
                  <a:pt x="0" y="297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7"/>
          <p:cNvSpPr txBox="1"/>
          <p:nvPr/>
        </p:nvSpPr>
        <p:spPr>
          <a:xfrm rot="-90657">
            <a:off x="5782785" y="8142437"/>
            <a:ext cx="6720419" cy="62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— Me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 rot="-90657">
            <a:off x="1553298" y="1693650"/>
            <a:ext cx="2002931" cy="3608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“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 rot="-90657">
            <a:off x="14731771" y="4984821"/>
            <a:ext cx="2002931" cy="3608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00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 flipH="1">
            <a:off x="844398" y="5198288"/>
            <a:ext cx="4835981" cy="5659127"/>
          </a:xfrm>
          <a:custGeom>
            <a:rect b="b" l="l" r="r" t="t"/>
            <a:pathLst>
              <a:path extrusionOk="0" h="5659127" w="4835981">
                <a:moveTo>
                  <a:pt x="4835981" y="0"/>
                </a:moveTo>
                <a:lnTo>
                  <a:pt x="0" y="0"/>
                </a:lnTo>
                <a:lnTo>
                  <a:pt x="0" y="5659127"/>
                </a:lnTo>
                <a:lnTo>
                  <a:pt x="4835981" y="5659127"/>
                </a:lnTo>
                <a:lnTo>
                  <a:pt x="4835981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8"/>
          <p:cNvSpPr/>
          <p:nvPr/>
        </p:nvSpPr>
        <p:spPr>
          <a:xfrm rot="369064">
            <a:off x="11881208" y="623353"/>
            <a:ext cx="5503512" cy="4442835"/>
          </a:xfrm>
          <a:custGeom>
            <a:rect b="b" l="l" r="r" t="t"/>
            <a:pathLst>
              <a:path extrusionOk="0" h="4442835" w="5503512">
                <a:moveTo>
                  <a:pt x="0" y="0"/>
                </a:moveTo>
                <a:lnTo>
                  <a:pt x="5503512" y="0"/>
                </a:lnTo>
                <a:lnTo>
                  <a:pt x="5503512" y="4442835"/>
                </a:lnTo>
                <a:lnTo>
                  <a:pt x="0" y="4442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8"/>
          <p:cNvSpPr/>
          <p:nvPr/>
        </p:nvSpPr>
        <p:spPr>
          <a:xfrm>
            <a:off x="6385903" y="4068197"/>
            <a:ext cx="1507140" cy="1543625"/>
          </a:xfrm>
          <a:custGeom>
            <a:rect b="b" l="l" r="r" t="t"/>
            <a:pathLst>
              <a:path extrusionOk="0" h="1543625" w="1507140">
                <a:moveTo>
                  <a:pt x="0" y="0"/>
                </a:moveTo>
                <a:lnTo>
                  <a:pt x="1507139" y="0"/>
                </a:lnTo>
                <a:lnTo>
                  <a:pt x="1507139" y="1543626"/>
                </a:lnTo>
                <a:lnTo>
                  <a:pt x="0" y="1543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8"/>
          <p:cNvSpPr/>
          <p:nvPr/>
        </p:nvSpPr>
        <p:spPr>
          <a:xfrm>
            <a:off x="9612707" y="-684199"/>
            <a:ext cx="2046317" cy="2324306"/>
          </a:xfrm>
          <a:custGeom>
            <a:rect b="b" l="l" r="r" t="t"/>
            <a:pathLst>
              <a:path extrusionOk="0" h="2324306" w="2046317">
                <a:moveTo>
                  <a:pt x="0" y="0"/>
                </a:moveTo>
                <a:lnTo>
                  <a:pt x="2046318" y="0"/>
                </a:lnTo>
                <a:lnTo>
                  <a:pt x="2046318" y="2324306"/>
                </a:lnTo>
                <a:lnTo>
                  <a:pt x="0" y="2324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93375" r="-50598" t="-252895"/>
            </a:stretch>
          </a:blipFill>
          <a:ln>
            <a:noFill/>
          </a:ln>
        </p:spPr>
      </p:sp>
      <p:sp>
        <p:nvSpPr>
          <p:cNvPr id="231" name="Google Shape;231;p18"/>
          <p:cNvSpPr/>
          <p:nvPr/>
        </p:nvSpPr>
        <p:spPr>
          <a:xfrm rot="431908">
            <a:off x="13669370" y="7259703"/>
            <a:ext cx="4374927" cy="4343109"/>
          </a:xfrm>
          <a:custGeom>
            <a:rect b="b" l="l" r="r" t="t"/>
            <a:pathLst>
              <a:path extrusionOk="0" h="4343109" w="4374927">
                <a:moveTo>
                  <a:pt x="0" y="0"/>
                </a:moveTo>
                <a:lnTo>
                  <a:pt x="4374926" y="0"/>
                </a:lnTo>
                <a:lnTo>
                  <a:pt x="4374926" y="4343109"/>
                </a:lnTo>
                <a:lnTo>
                  <a:pt x="0" y="4343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8"/>
          <p:cNvSpPr txBox="1"/>
          <p:nvPr/>
        </p:nvSpPr>
        <p:spPr>
          <a:xfrm>
            <a:off x="1028700" y="974491"/>
            <a:ext cx="9940700" cy="2603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9" u="none" cap="none" strike="noStrike">
                <a:solidFill>
                  <a:srgbClr val="A2085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 for bearing with me.</a:t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 rot="-4288201">
            <a:off x="-1235848" y="1839029"/>
            <a:ext cx="2471696" cy="3236745"/>
          </a:xfrm>
          <a:custGeom>
            <a:rect b="b" l="l" r="r" t="t"/>
            <a:pathLst>
              <a:path extrusionOk="0" h="3236745" w="2471696">
                <a:moveTo>
                  <a:pt x="0" y="0"/>
                </a:moveTo>
                <a:lnTo>
                  <a:pt x="2471696" y="0"/>
                </a:lnTo>
                <a:lnTo>
                  <a:pt x="2471696" y="3236745"/>
                </a:lnTo>
                <a:lnTo>
                  <a:pt x="0" y="323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8"/>
          <p:cNvSpPr/>
          <p:nvPr/>
        </p:nvSpPr>
        <p:spPr>
          <a:xfrm rot="937890">
            <a:off x="15553000" y="602383"/>
            <a:ext cx="1110737" cy="1363487"/>
          </a:xfrm>
          <a:custGeom>
            <a:rect b="b" l="l" r="r" t="t"/>
            <a:pathLst>
              <a:path extrusionOk="0" h="1363487" w="1110737">
                <a:moveTo>
                  <a:pt x="0" y="0"/>
                </a:moveTo>
                <a:lnTo>
                  <a:pt x="1110737" y="0"/>
                </a:lnTo>
                <a:lnTo>
                  <a:pt x="1110737" y="1363488"/>
                </a:lnTo>
                <a:lnTo>
                  <a:pt x="0" y="1363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676" l="0" r="0" t="0"/>
            </a:stretch>
          </a:blipFill>
          <a:ln>
            <a:noFill/>
          </a:ln>
        </p:spPr>
      </p:sp>
      <p:sp>
        <p:nvSpPr>
          <p:cNvPr id="235" name="Google Shape;235;p18"/>
          <p:cNvSpPr txBox="1"/>
          <p:nvPr/>
        </p:nvSpPr>
        <p:spPr>
          <a:xfrm rot="-442455">
            <a:off x="8198976" y="5926686"/>
            <a:ext cx="9230244" cy="3362924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66675">
              <a:srgbClr val="A2085B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5" u="none" cap="none" strike="noStrike">
                <a:solidFill>
                  <a:srgbClr val="FAC4DB"/>
                </a:solidFill>
                <a:latin typeface="Niconne"/>
                <a:ea typeface="Niconne"/>
                <a:cs typeface="Niconne"/>
                <a:sym typeface="Niconne"/>
              </a:rPr>
              <a:t>DM for group cry sessions!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