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Bangers"/>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angers-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43.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49.png"/><Relationship Id="rId5" Type="http://schemas.openxmlformats.org/officeDocument/2006/relationships/image" Target="../media/image41.png"/><Relationship Id="rId6" Type="http://schemas.openxmlformats.org/officeDocument/2006/relationships/image" Target="../media/image53.png"/><Relationship Id="rId7" Type="http://schemas.openxmlformats.org/officeDocument/2006/relationships/image" Target="../media/image48.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9.png"/><Relationship Id="rId4" Type="http://schemas.openxmlformats.org/officeDocument/2006/relationships/image" Target="../media/image38.png"/><Relationship Id="rId9" Type="http://schemas.openxmlformats.org/officeDocument/2006/relationships/image" Target="../media/image54.png"/><Relationship Id="rId5" Type="http://schemas.openxmlformats.org/officeDocument/2006/relationships/image" Target="../media/image46.png"/><Relationship Id="rId6" Type="http://schemas.openxmlformats.org/officeDocument/2006/relationships/image" Target="../media/image55.png"/><Relationship Id="rId7" Type="http://schemas.openxmlformats.org/officeDocument/2006/relationships/image" Target="../media/image61.png"/><Relationship Id="rId8"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4.png"/><Relationship Id="rId4" Type="http://schemas.openxmlformats.org/officeDocument/2006/relationships/image" Target="../media/image50.png"/><Relationship Id="rId5"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58.png"/><Relationship Id="rId5" Type="http://schemas.openxmlformats.org/officeDocument/2006/relationships/image" Target="../media/image57.png"/><Relationship Id="rId6"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3.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6.png"/><Relationship Id="rId4" Type="http://schemas.openxmlformats.org/officeDocument/2006/relationships/image" Target="../media/image66.png"/><Relationship Id="rId5" Type="http://schemas.openxmlformats.org/officeDocument/2006/relationships/image" Target="../media/image74.png"/><Relationship Id="rId6" Type="http://schemas.openxmlformats.org/officeDocument/2006/relationships/image" Target="../media/image80.png"/><Relationship Id="rId7" Type="http://schemas.openxmlformats.org/officeDocument/2006/relationships/image" Target="../media/image95.png"/><Relationship Id="rId8"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9.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7.png"/></Relationships>
</file>

<file path=ppt/slides/_rels/slide22.xml.rels><?xml version="1.0" encoding="UTF-8" standalone="yes"?><Relationships xmlns="http://schemas.openxmlformats.org/package/2006/relationships"><Relationship Id="rId20" Type="http://schemas.openxmlformats.org/officeDocument/2006/relationships/image" Target="../media/image100.png"/><Relationship Id="rId22" Type="http://schemas.openxmlformats.org/officeDocument/2006/relationships/image" Target="../media/image87.png"/><Relationship Id="rId21" Type="http://schemas.openxmlformats.org/officeDocument/2006/relationships/image" Target="../media/image84.png"/><Relationship Id="rId24" Type="http://schemas.openxmlformats.org/officeDocument/2006/relationships/image" Target="../media/image112.png"/><Relationship Id="rId23"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2.png"/><Relationship Id="rId4" Type="http://schemas.openxmlformats.org/officeDocument/2006/relationships/image" Target="../media/image75.png"/><Relationship Id="rId9" Type="http://schemas.openxmlformats.org/officeDocument/2006/relationships/image" Target="../media/image81.png"/><Relationship Id="rId26" Type="http://schemas.openxmlformats.org/officeDocument/2006/relationships/image" Target="../media/image1.png"/><Relationship Id="rId25" Type="http://schemas.openxmlformats.org/officeDocument/2006/relationships/image" Target="../media/image111.png"/><Relationship Id="rId28" Type="http://schemas.openxmlformats.org/officeDocument/2006/relationships/image" Target="../media/image109.png"/><Relationship Id="rId27" Type="http://schemas.openxmlformats.org/officeDocument/2006/relationships/image" Target="../media/image113.png"/><Relationship Id="rId5" Type="http://schemas.openxmlformats.org/officeDocument/2006/relationships/image" Target="../media/image89.png"/><Relationship Id="rId6" Type="http://schemas.openxmlformats.org/officeDocument/2006/relationships/image" Target="../media/image78.png"/><Relationship Id="rId29" Type="http://schemas.openxmlformats.org/officeDocument/2006/relationships/image" Target="../media/image110.png"/><Relationship Id="rId7" Type="http://schemas.openxmlformats.org/officeDocument/2006/relationships/image" Target="../media/image93.png"/><Relationship Id="rId8" Type="http://schemas.openxmlformats.org/officeDocument/2006/relationships/image" Target="../media/image82.png"/><Relationship Id="rId31" Type="http://schemas.openxmlformats.org/officeDocument/2006/relationships/image" Target="../media/image108.png"/><Relationship Id="rId30" Type="http://schemas.openxmlformats.org/officeDocument/2006/relationships/image" Target="../media/image102.png"/><Relationship Id="rId11" Type="http://schemas.openxmlformats.org/officeDocument/2006/relationships/image" Target="../media/image86.png"/><Relationship Id="rId33" Type="http://schemas.openxmlformats.org/officeDocument/2006/relationships/image" Target="../media/image96.png"/><Relationship Id="rId10" Type="http://schemas.openxmlformats.org/officeDocument/2006/relationships/image" Target="../media/image91.png"/><Relationship Id="rId32" Type="http://schemas.openxmlformats.org/officeDocument/2006/relationships/image" Target="../media/image103.png"/><Relationship Id="rId13" Type="http://schemas.openxmlformats.org/officeDocument/2006/relationships/image" Target="../media/image83.png"/><Relationship Id="rId35" Type="http://schemas.openxmlformats.org/officeDocument/2006/relationships/image" Target="../media/image105.png"/><Relationship Id="rId12" Type="http://schemas.openxmlformats.org/officeDocument/2006/relationships/image" Target="../media/image94.png"/><Relationship Id="rId34" Type="http://schemas.openxmlformats.org/officeDocument/2006/relationships/image" Target="../media/image101.png"/><Relationship Id="rId15" Type="http://schemas.openxmlformats.org/officeDocument/2006/relationships/image" Target="../media/image90.png"/><Relationship Id="rId14" Type="http://schemas.openxmlformats.org/officeDocument/2006/relationships/image" Target="../media/image92.png"/><Relationship Id="rId36" Type="http://schemas.openxmlformats.org/officeDocument/2006/relationships/image" Target="../media/image106.png"/><Relationship Id="rId17" Type="http://schemas.openxmlformats.org/officeDocument/2006/relationships/image" Target="../media/image98.png"/><Relationship Id="rId16" Type="http://schemas.openxmlformats.org/officeDocument/2006/relationships/image" Target="../media/image97.png"/><Relationship Id="rId19" Type="http://schemas.openxmlformats.org/officeDocument/2006/relationships/image" Target="../media/image107.png"/><Relationship Id="rId18" Type="http://schemas.openxmlformats.org/officeDocument/2006/relationships/image" Target="../media/image8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3.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7.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11.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9.png"/><Relationship Id="rId11" Type="http://schemas.openxmlformats.org/officeDocument/2006/relationships/image" Target="../media/image25.png"/><Relationship Id="rId10" Type="http://schemas.openxmlformats.org/officeDocument/2006/relationships/image" Target="../media/image39.png"/><Relationship Id="rId9"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1.png"/><Relationship Id="rId8"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44.png"/><Relationship Id="rId5" Type="http://schemas.openxmlformats.org/officeDocument/2006/relationships/image" Target="../media/image34.png"/><Relationship Id="rId6"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2953625" y="-8236200"/>
            <a:ext cx="25737426" cy="24895376"/>
          </a:xfrm>
          <a:prstGeom prst="rect">
            <a:avLst/>
          </a:prstGeom>
          <a:noFill/>
          <a:ln>
            <a:noFill/>
          </a:ln>
        </p:spPr>
      </p:pic>
      <p:sp>
        <p:nvSpPr>
          <p:cNvPr id="85" name="Google Shape;85;p13"/>
          <p:cNvSpPr/>
          <p:nvPr/>
        </p:nvSpPr>
        <p:spPr>
          <a:xfrm>
            <a:off x="13727258" y="-1105104"/>
            <a:ext cx="5202421" cy="4825246"/>
          </a:xfrm>
          <a:custGeom>
            <a:rect b="b" l="l" r="r" t="t"/>
            <a:pathLst>
              <a:path extrusionOk="0" h="4825246" w="5202421">
                <a:moveTo>
                  <a:pt x="0" y="0"/>
                </a:moveTo>
                <a:lnTo>
                  <a:pt x="5202422" y="0"/>
                </a:lnTo>
                <a:lnTo>
                  <a:pt x="5202422" y="4825246"/>
                </a:lnTo>
                <a:lnTo>
                  <a:pt x="0" y="4825246"/>
                </a:lnTo>
                <a:lnTo>
                  <a:pt x="0" y="0"/>
                </a:lnTo>
                <a:close/>
              </a:path>
            </a:pathLst>
          </a:custGeom>
          <a:blipFill rotWithShape="1">
            <a:blip r:embed="rId4">
              <a:alphaModFix/>
            </a:blip>
            <a:stretch>
              <a:fillRect b="0" l="0" r="0" t="0"/>
            </a:stretch>
          </a:blipFill>
          <a:ln>
            <a:noFill/>
          </a:ln>
        </p:spPr>
      </p:sp>
      <p:sp>
        <p:nvSpPr>
          <p:cNvPr id="86" name="Google Shape;86;p13"/>
          <p:cNvSpPr/>
          <p:nvPr/>
        </p:nvSpPr>
        <p:spPr>
          <a:xfrm>
            <a:off x="105136" y="8388129"/>
            <a:ext cx="3518238" cy="1526036"/>
          </a:xfrm>
          <a:custGeom>
            <a:rect b="b" l="l" r="r" t="t"/>
            <a:pathLst>
              <a:path extrusionOk="0" h="1526036" w="3518238">
                <a:moveTo>
                  <a:pt x="0" y="0"/>
                </a:moveTo>
                <a:lnTo>
                  <a:pt x="3518237" y="0"/>
                </a:lnTo>
                <a:lnTo>
                  <a:pt x="3518237" y="1526036"/>
                </a:lnTo>
                <a:lnTo>
                  <a:pt x="0" y="1526036"/>
                </a:lnTo>
                <a:lnTo>
                  <a:pt x="0" y="0"/>
                </a:lnTo>
                <a:close/>
              </a:path>
            </a:pathLst>
          </a:custGeom>
          <a:blipFill rotWithShape="1">
            <a:blip r:embed="rId5">
              <a:alphaModFix/>
            </a:blip>
            <a:stretch>
              <a:fillRect b="0" l="0" r="0" t="0"/>
            </a:stretch>
          </a:blipFill>
          <a:ln>
            <a:noFill/>
          </a:ln>
        </p:spPr>
      </p:sp>
      <p:grpSp>
        <p:nvGrpSpPr>
          <p:cNvPr id="87" name="Google Shape;87;p13"/>
          <p:cNvGrpSpPr/>
          <p:nvPr/>
        </p:nvGrpSpPr>
        <p:grpSpPr>
          <a:xfrm>
            <a:off x="185960" y="465406"/>
            <a:ext cx="1127841" cy="1127841"/>
            <a:chOff x="0" y="0"/>
            <a:chExt cx="812800" cy="812800"/>
          </a:xfrm>
        </p:grpSpPr>
        <p:sp>
          <p:nvSpPr>
            <p:cNvPr id="88" name="Google Shape;8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13"/>
          <p:cNvGrpSpPr/>
          <p:nvPr/>
        </p:nvGrpSpPr>
        <p:grpSpPr>
          <a:xfrm>
            <a:off x="147561" y="427006"/>
            <a:ext cx="1127841" cy="1127841"/>
            <a:chOff x="0" y="0"/>
            <a:chExt cx="812800" cy="812800"/>
          </a:xfrm>
        </p:grpSpPr>
        <p:sp>
          <p:nvSpPr>
            <p:cNvPr id="91" name="Google Shape;9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 name="Google Shape;93;p13"/>
          <p:cNvSpPr/>
          <p:nvPr/>
        </p:nvSpPr>
        <p:spPr>
          <a:xfrm>
            <a:off x="1360619" y="509381"/>
            <a:ext cx="2220319" cy="963063"/>
          </a:xfrm>
          <a:custGeom>
            <a:rect b="b" l="l" r="r" t="t"/>
            <a:pathLst>
              <a:path extrusionOk="0" h="963063" w="2220319">
                <a:moveTo>
                  <a:pt x="0" y="0"/>
                </a:moveTo>
                <a:lnTo>
                  <a:pt x="2220318" y="0"/>
                </a:lnTo>
                <a:lnTo>
                  <a:pt x="2220318" y="963063"/>
                </a:lnTo>
                <a:lnTo>
                  <a:pt x="0" y="963063"/>
                </a:lnTo>
                <a:lnTo>
                  <a:pt x="0" y="0"/>
                </a:lnTo>
                <a:close/>
              </a:path>
            </a:pathLst>
          </a:custGeom>
          <a:blipFill rotWithShape="1">
            <a:blip r:embed="rId5">
              <a:alphaModFix/>
            </a:blip>
            <a:stretch>
              <a:fillRect b="0" l="0" r="0" t="0"/>
            </a:stretch>
          </a:blipFill>
          <a:ln>
            <a:noFill/>
          </a:ln>
        </p:spPr>
      </p:sp>
      <p:pic>
        <p:nvPicPr>
          <p:cNvPr id="94" name="Google Shape;94;p13"/>
          <p:cNvPicPr preferRelativeResize="0"/>
          <p:nvPr/>
        </p:nvPicPr>
        <p:blipFill>
          <a:blip r:embed="rId6">
            <a:alphaModFix/>
          </a:blip>
          <a:stretch>
            <a:fillRect/>
          </a:stretch>
        </p:blipFill>
        <p:spPr>
          <a:xfrm>
            <a:off x="3627778" y="-1581350"/>
            <a:ext cx="12396746" cy="8763001"/>
          </a:xfrm>
          <a:prstGeom prst="rect">
            <a:avLst/>
          </a:prstGeom>
          <a:noFill/>
          <a:ln>
            <a:noFill/>
          </a:ln>
        </p:spPr>
      </p:pic>
      <p:sp>
        <p:nvSpPr>
          <p:cNvPr id="95" name="Google Shape;95;p13"/>
          <p:cNvSpPr txBox="1"/>
          <p:nvPr/>
        </p:nvSpPr>
        <p:spPr>
          <a:xfrm>
            <a:off x="15065005" y="1261390"/>
            <a:ext cx="2526928" cy="9582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000000"/>
                </a:solidFill>
                <a:latin typeface="Bangers"/>
                <a:ea typeface="Bangers"/>
                <a:cs typeface="Bangers"/>
                <a:sym typeface="Bangers"/>
              </a:rPr>
              <a:t>An AMAZING</a:t>
            </a:r>
            <a:endParaRPr/>
          </a:p>
          <a:p>
            <a:pPr indent="0" lvl="0" marL="0" marR="0" rtl="0" algn="ctr">
              <a:lnSpc>
                <a:spcPct val="100000"/>
              </a:lnSpc>
              <a:spcBef>
                <a:spcPts val="0"/>
              </a:spcBef>
              <a:spcAft>
                <a:spcPts val="0"/>
              </a:spcAft>
              <a:buNone/>
            </a:pPr>
            <a:r>
              <a:rPr b="0" i="0" lang="en-US" sz="3600" u="none" cap="none" strike="noStrike">
                <a:solidFill>
                  <a:srgbClr val="000000"/>
                </a:solidFill>
                <a:latin typeface="Bangers"/>
                <a:ea typeface="Bangers"/>
                <a:cs typeface="Bangers"/>
                <a:sym typeface="Bangers"/>
              </a:rPr>
              <a:t>Presentation!</a:t>
            </a:r>
            <a:endParaRPr/>
          </a:p>
        </p:txBody>
      </p:sp>
      <p:sp>
        <p:nvSpPr>
          <p:cNvPr id="96" name="Google Shape;96;p13"/>
          <p:cNvSpPr txBox="1"/>
          <p:nvPr/>
        </p:nvSpPr>
        <p:spPr>
          <a:xfrm>
            <a:off x="1360636" y="8835702"/>
            <a:ext cx="19356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angers"/>
                <a:ea typeface="Bangers"/>
                <a:cs typeface="Bangers"/>
                <a:sym typeface="Bangers"/>
              </a:rPr>
              <a:t>made by</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Bangers"/>
                <a:ea typeface="Bangers"/>
                <a:cs typeface="Bangers"/>
                <a:sym typeface="Bangers"/>
              </a:rPr>
              <a:t>Larry Brosborne </a:t>
            </a:r>
            <a:endParaRPr/>
          </a:p>
        </p:txBody>
      </p:sp>
      <p:sp>
        <p:nvSpPr>
          <p:cNvPr id="97" name="Google Shape;97;p13"/>
          <p:cNvSpPr txBox="1"/>
          <p:nvPr/>
        </p:nvSpPr>
        <p:spPr>
          <a:xfrm>
            <a:off x="412110" y="614035"/>
            <a:ext cx="598800" cy="73890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0" i="0" lang="en-US" sz="4800" u="none" cap="none" strike="noStrike">
                <a:solidFill>
                  <a:srgbClr val="000000"/>
                </a:solidFill>
                <a:latin typeface="Bangers"/>
                <a:ea typeface="Bangers"/>
                <a:cs typeface="Bangers"/>
                <a:sym typeface="Bangers"/>
              </a:rPr>
              <a:t>12 </a:t>
            </a:r>
            <a:endParaRPr/>
          </a:p>
        </p:txBody>
      </p:sp>
      <p:sp>
        <p:nvSpPr>
          <p:cNvPr id="98" name="Google Shape;98;p13"/>
          <p:cNvSpPr txBox="1"/>
          <p:nvPr/>
        </p:nvSpPr>
        <p:spPr>
          <a:xfrm>
            <a:off x="908869" y="764217"/>
            <a:ext cx="1359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a:t>
            </a:r>
            <a:endParaRPr/>
          </a:p>
        </p:txBody>
      </p:sp>
      <p:sp>
        <p:nvSpPr>
          <p:cNvPr id="99" name="Google Shape;99;p13"/>
          <p:cNvSpPr txBox="1"/>
          <p:nvPr/>
        </p:nvSpPr>
        <p:spPr>
          <a:xfrm>
            <a:off x="1548424" y="621485"/>
            <a:ext cx="918000" cy="738900"/>
          </a:xfrm>
          <a:prstGeom prst="rect">
            <a:avLst/>
          </a:prstGeom>
          <a:noFill/>
          <a:ln>
            <a:noFill/>
          </a:ln>
        </p:spPr>
        <p:txBody>
          <a:bodyPr anchorCtr="0" anchor="t" bIns="0" lIns="0" spcFirstLastPara="1" rIns="0" wrap="square" tIns="0">
            <a:spAutoFit/>
          </a:bodyPr>
          <a:lstStyle/>
          <a:p>
            <a:pPr indent="0" lvl="0" marL="0" marR="0" rtl="0" algn="l">
              <a:lnSpc>
                <a:spcPct val="139979"/>
              </a:lnSpc>
              <a:spcBef>
                <a:spcPts val="0"/>
              </a:spcBef>
              <a:spcAft>
                <a:spcPts val="0"/>
              </a:spcAft>
              <a:buNone/>
            </a:pPr>
            <a:r>
              <a:rPr b="0" i="0" lang="en-US" sz="4800" u="none" cap="none" strike="noStrike">
                <a:solidFill>
                  <a:srgbClr val="000000"/>
                </a:solidFill>
                <a:latin typeface="Bangers"/>
                <a:ea typeface="Bangers"/>
                <a:cs typeface="Bangers"/>
                <a:sym typeface="Bangers"/>
              </a:rPr>
              <a:t>aug</a:t>
            </a:r>
            <a:endParaRPr/>
          </a:p>
        </p:txBody>
      </p:sp>
      <p:sp>
        <p:nvSpPr>
          <p:cNvPr id="100" name="Google Shape;100;p13"/>
          <p:cNvSpPr txBox="1"/>
          <p:nvPr/>
        </p:nvSpPr>
        <p:spPr>
          <a:xfrm>
            <a:off x="2701028" y="621482"/>
            <a:ext cx="5952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angers"/>
                <a:ea typeface="Bangers"/>
                <a:cs typeface="Bangers"/>
                <a:sym typeface="Bangers"/>
              </a:rPr>
              <a:t>09</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Bangers"/>
                <a:ea typeface="Bangers"/>
                <a:cs typeface="Bangers"/>
                <a:sym typeface="Bangers"/>
              </a:rPr>
              <a:t>2023</a:t>
            </a:r>
            <a:endParaRPr/>
          </a:p>
        </p:txBody>
      </p:sp>
      <p:pic>
        <p:nvPicPr>
          <p:cNvPr id="101" name="Google Shape;101;p13"/>
          <p:cNvPicPr preferRelativeResize="0"/>
          <p:nvPr/>
        </p:nvPicPr>
        <p:blipFill>
          <a:blip r:embed="rId7">
            <a:alphaModFix/>
          </a:blip>
          <a:stretch>
            <a:fillRect/>
          </a:stretch>
        </p:blipFill>
        <p:spPr>
          <a:xfrm>
            <a:off x="6157595" y="-975600"/>
            <a:ext cx="6794010" cy="8809201"/>
          </a:xfrm>
          <a:prstGeom prst="rect">
            <a:avLst/>
          </a:prstGeom>
          <a:noFill/>
          <a:ln>
            <a:noFill/>
          </a:ln>
        </p:spPr>
      </p:pic>
      <p:sp>
        <p:nvSpPr>
          <p:cNvPr id="102" name="Google Shape;102;p13"/>
          <p:cNvSpPr txBox="1"/>
          <p:nvPr/>
        </p:nvSpPr>
        <p:spPr>
          <a:xfrm>
            <a:off x="2008554" y="5877019"/>
            <a:ext cx="15176100" cy="28641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18608" u="none" cap="none" strike="noStrike">
                <a:solidFill>
                  <a:srgbClr val="ED202C"/>
                </a:solidFill>
                <a:latin typeface="Bangers"/>
                <a:ea typeface="Bangers"/>
                <a:cs typeface="Bangers"/>
                <a:sym typeface="Bangers"/>
              </a:rPr>
              <a:t>The Human spider</a:t>
            </a:r>
            <a:endParaRPr/>
          </a:p>
        </p:txBody>
      </p:sp>
      <p:sp>
        <p:nvSpPr>
          <p:cNvPr id="103" name="Google Shape;103;p13"/>
          <p:cNvSpPr txBox="1"/>
          <p:nvPr/>
        </p:nvSpPr>
        <p:spPr>
          <a:xfrm>
            <a:off x="1948440" y="5827869"/>
            <a:ext cx="15176100" cy="28641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18608" u="none" cap="none" strike="noStrike">
                <a:solidFill>
                  <a:schemeClr val="accent1"/>
                </a:solidFill>
                <a:latin typeface="Bangers"/>
                <a:ea typeface="Bangers"/>
                <a:cs typeface="Bangers"/>
                <a:sym typeface="Bangers"/>
              </a:rPr>
              <a:t>The Human spider</a:t>
            </a:r>
            <a:endParaRPr>
              <a:solidFill>
                <a:schemeClr val="accent1"/>
              </a:solidFill>
            </a:endParaRPr>
          </a:p>
        </p:txBody>
      </p:sp>
      <p:sp>
        <p:nvSpPr>
          <p:cNvPr id="104" name="Google Shape;104;p13"/>
          <p:cNvSpPr txBox="1"/>
          <p:nvPr/>
        </p:nvSpPr>
        <p:spPr>
          <a:xfrm>
            <a:off x="1924556" y="5751668"/>
            <a:ext cx="15176100" cy="28641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18608" u="none" cap="none" strike="noStrike">
                <a:solidFill>
                  <a:schemeClr val="lt1"/>
                </a:solidFill>
                <a:latin typeface="Bangers"/>
                <a:ea typeface="Bangers"/>
                <a:cs typeface="Bangers"/>
                <a:sym typeface="Bangers"/>
              </a:rPr>
              <a:t>The Human spider</a:t>
            </a:r>
            <a:endParaRPr>
              <a:solidFill>
                <a:schemeClr val="lt1"/>
              </a:solidFill>
            </a:endParaRPr>
          </a:p>
        </p:txBody>
      </p:sp>
      <p:pic>
        <p:nvPicPr>
          <p:cNvPr id="105" name="Google Shape;105;p13"/>
          <p:cNvPicPr preferRelativeResize="0"/>
          <p:nvPr/>
        </p:nvPicPr>
        <p:blipFill>
          <a:blip r:embed="rId8">
            <a:alphaModFix/>
          </a:blip>
          <a:stretch>
            <a:fillRect/>
          </a:stretch>
        </p:blipFill>
        <p:spPr>
          <a:xfrm>
            <a:off x="373129" y="8562075"/>
            <a:ext cx="671646" cy="1127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1341"/>
        </a:solidFill>
      </p:bgPr>
    </p:bg>
    <p:spTree>
      <p:nvGrpSpPr>
        <p:cNvPr id="229" name="Shape 229"/>
        <p:cNvGrpSpPr/>
        <p:nvPr/>
      </p:nvGrpSpPr>
      <p:grpSpPr>
        <a:xfrm>
          <a:off x="0" y="0"/>
          <a:ext cx="0" cy="0"/>
          <a:chOff x="0" y="0"/>
          <a:chExt cx="0" cy="0"/>
        </a:xfrm>
      </p:grpSpPr>
      <p:pic>
        <p:nvPicPr>
          <p:cNvPr id="230" name="Google Shape;230;p22"/>
          <p:cNvPicPr preferRelativeResize="0"/>
          <p:nvPr/>
        </p:nvPicPr>
        <p:blipFill>
          <a:blip r:embed="rId3">
            <a:alphaModFix/>
          </a:blip>
          <a:stretch>
            <a:fillRect/>
          </a:stretch>
        </p:blipFill>
        <p:spPr>
          <a:xfrm>
            <a:off x="-181275" y="-4536925"/>
            <a:ext cx="19155074" cy="19459200"/>
          </a:xfrm>
          <a:prstGeom prst="rect">
            <a:avLst/>
          </a:prstGeom>
          <a:noFill/>
          <a:ln>
            <a:noFill/>
          </a:ln>
        </p:spPr>
      </p:pic>
      <p:sp>
        <p:nvSpPr>
          <p:cNvPr id="231" name="Google Shape;231;p22"/>
          <p:cNvSpPr txBox="1"/>
          <p:nvPr/>
        </p:nvSpPr>
        <p:spPr>
          <a:xfrm>
            <a:off x="515196" y="4610712"/>
            <a:ext cx="4103487" cy="1238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Topic 3</a:t>
            </a:r>
            <a:endParaRPr/>
          </a:p>
        </p:txBody>
      </p:sp>
      <p:sp>
        <p:nvSpPr>
          <p:cNvPr id="232" name="Google Shape;232;p22"/>
          <p:cNvSpPr txBox="1"/>
          <p:nvPr/>
        </p:nvSpPr>
        <p:spPr>
          <a:xfrm>
            <a:off x="12406981" y="2403827"/>
            <a:ext cx="4848600" cy="5652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pic>
        <p:nvPicPr>
          <p:cNvPr id="233" name="Google Shape;233;p22"/>
          <p:cNvPicPr preferRelativeResize="0"/>
          <p:nvPr/>
        </p:nvPicPr>
        <p:blipFill>
          <a:blip r:embed="rId4">
            <a:alphaModFix/>
          </a:blip>
          <a:stretch>
            <a:fillRect/>
          </a:stretch>
        </p:blipFill>
        <p:spPr>
          <a:xfrm>
            <a:off x="5219700" y="599176"/>
            <a:ext cx="6238075" cy="9060400"/>
          </a:xfrm>
          <a:prstGeom prst="rect">
            <a:avLst/>
          </a:prstGeom>
          <a:noFill/>
          <a:ln>
            <a:noFill/>
          </a:ln>
        </p:spPr>
      </p:pic>
      <p:pic>
        <p:nvPicPr>
          <p:cNvPr id="234" name="Google Shape;234;p22"/>
          <p:cNvPicPr preferRelativeResize="0"/>
          <p:nvPr/>
        </p:nvPicPr>
        <p:blipFill>
          <a:blip r:embed="rId5">
            <a:alphaModFix/>
          </a:blip>
          <a:stretch>
            <a:fillRect/>
          </a:stretch>
        </p:blipFill>
        <p:spPr>
          <a:xfrm>
            <a:off x="5219700" y="1509875"/>
            <a:ext cx="6238075" cy="7754343"/>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1341"/>
        </a:solidFill>
      </p:bgPr>
    </p:bg>
    <p:spTree>
      <p:nvGrpSpPr>
        <p:cNvPr id="238" name="Shape 238"/>
        <p:cNvGrpSpPr/>
        <p:nvPr/>
      </p:nvGrpSpPr>
      <p:grpSpPr>
        <a:xfrm>
          <a:off x="0" y="0"/>
          <a:ext cx="0" cy="0"/>
          <a:chOff x="0" y="0"/>
          <a:chExt cx="0" cy="0"/>
        </a:xfrm>
      </p:grpSpPr>
      <p:pic>
        <p:nvPicPr>
          <p:cNvPr id="239" name="Google Shape;239;p23"/>
          <p:cNvPicPr preferRelativeResize="0"/>
          <p:nvPr/>
        </p:nvPicPr>
        <p:blipFill>
          <a:blip r:embed="rId3">
            <a:alphaModFix/>
          </a:blip>
          <a:stretch>
            <a:fillRect/>
          </a:stretch>
        </p:blipFill>
        <p:spPr>
          <a:xfrm>
            <a:off x="-228600" y="-4549475"/>
            <a:ext cx="19210575" cy="19515525"/>
          </a:xfrm>
          <a:prstGeom prst="rect">
            <a:avLst/>
          </a:prstGeom>
          <a:noFill/>
          <a:ln>
            <a:noFill/>
          </a:ln>
        </p:spPr>
      </p:pic>
      <p:sp>
        <p:nvSpPr>
          <p:cNvPr id="240" name="Google Shape;240;p23"/>
          <p:cNvSpPr txBox="1"/>
          <p:nvPr/>
        </p:nvSpPr>
        <p:spPr>
          <a:xfrm>
            <a:off x="5943600" y="675450"/>
            <a:ext cx="64008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gallery image</a:t>
            </a:r>
            <a:endParaRPr/>
          </a:p>
        </p:txBody>
      </p:sp>
      <p:pic>
        <p:nvPicPr>
          <p:cNvPr id="241" name="Google Shape;241;p23"/>
          <p:cNvPicPr preferRelativeResize="0"/>
          <p:nvPr/>
        </p:nvPicPr>
        <p:blipFill>
          <a:blip r:embed="rId4">
            <a:alphaModFix/>
          </a:blip>
          <a:stretch>
            <a:fillRect/>
          </a:stretch>
        </p:blipFill>
        <p:spPr>
          <a:xfrm>
            <a:off x="219400" y="2271450"/>
            <a:ext cx="8895051" cy="7763300"/>
          </a:xfrm>
          <a:prstGeom prst="rect">
            <a:avLst/>
          </a:prstGeom>
          <a:noFill/>
          <a:ln>
            <a:noFill/>
          </a:ln>
        </p:spPr>
      </p:pic>
      <p:pic>
        <p:nvPicPr>
          <p:cNvPr id="242" name="Google Shape;242;p23"/>
          <p:cNvPicPr preferRelativeResize="0"/>
          <p:nvPr/>
        </p:nvPicPr>
        <p:blipFill>
          <a:blip r:embed="rId5">
            <a:alphaModFix/>
          </a:blip>
          <a:stretch>
            <a:fillRect/>
          </a:stretch>
        </p:blipFill>
        <p:spPr>
          <a:xfrm>
            <a:off x="9418400" y="2271450"/>
            <a:ext cx="4279901" cy="5203251"/>
          </a:xfrm>
          <a:prstGeom prst="rect">
            <a:avLst/>
          </a:prstGeom>
          <a:noFill/>
          <a:ln>
            <a:noFill/>
          </a:ln>
        </p:spPr>
      </p:pic>
      <p:pic>
        <p:nvPicPr>
          <p:cNvPr id="243" name="Google Shape;243;p23"/>
          <p:cNvPicPr preferRelativeResize="0"/>
          <p:nvPr/>
        </p:nvPicPr>
        <p:blipFill>
          <a:blip r:embed="rId6">
            <a:alphaModFix/>
          </a:blip>
          <a:stretch>
            <a:fillRect/>
          </a:stretch>
        </p:blipFill>
        <p:spPr>
          <a:xfrm>
            <a:off x="14002259" y="2271450"/>
            <a:ext cx="4055292" cy="5203251"/>
          </a:xfrm>
          <a:prstGeom prst="rect">
            <a:avLst/>
          </a:prstGeom>
          <a:noFill/>
          <a:ln>
            <a:noFill/>
          </a:ln>
        </p:spPr>
      </p:pic>
      <p:pic>
        <p:nvPicPr>
          <p:cNvPr id="244" name="Google Shape;244;p23"/>
          <p:cNvPicPr preferRelativeResize="0"/>
          <p:nvPr/>
        </p:nvPicPr>
        <p:blipFill>
          <a:blip r:embed="rId7">
            <a:alphaModFix/>
          </a:blip>
          <a:stretch>
            <a:fillRect/>
          </a:stretch>
        </p:blipFill>
        <p:spPr>
          <a:xfrm>
            <a:off x="9445100" y="7649375"/>
            <a:ext cx="8612459" cy="2385375"/>
          </a:xfrm>
          <a:prstGeom prst="rect">
            <a:avLst/>
          </a:prstGeom>
          <a:noFill/>
          <a:ln>
            <a:noFill/>
          </a:ln>
        </p:spPr>
      </p:pic>
      <p:pic>
        <p:nvPicPr>
          <p:cNvPr id="245" name="Google Shape;245;p23"/>
          <p:cNvPicPr preferRelativeResize="0"/>
          <p:nvPr/>
        </p:nvPicPr>
        <p:blipFill>
          <a:blip r:embed="rId8">
            <a:alphaModFix/>
          </a:blip>
          <a:stretch>
            <a:fillRect/>
          </a:stretch>
        </p:blipFill>
        <p:spPr>
          <a:xfrm>
            <a:off x="12344400" y="557775"/>
            <a:ext cx="819150" cy="1466850"/>
          </a:xfrm>
          <a:prstGeom prst="rect">
            <a:avLst/>
          </a:prstGeom>
          <a:noFill/>
          <a:ln>
            <a:noFill/>
          </a:ln>
        </p:spPr>
      </p:pic>
      <p:pic>
        <p:nvPicPr>
          <p:cNvPr id="246" name="Google Shape;246;p23"/>
          <p:cNvPicPr preferRelativeResize="0"/>
          <p:nvPr/>
        </p:nvPicPr>
        <p:blipFill>
          <a:blip r:embed="rId8">
            <a:alphaModFix/>
          </a:blip>
          <a:stretch>
            <a:fillRect/>
          </a:stretch>
        </p:blipFill>
        <p:spPr>
          <a:xfrm>
            <a:off x="5365925" y="557775"/>
            <a:ext cx="819150" cy="1466850"/>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1341"/>
        </a:solidFill>
      </p:bgPr>
    </p:bg>
    <p:spTree>
      <p:nvGrpSpPr>
        <p:cNvPr id="250" name="Shape 250"/>
        <p:cNvGrpSpPr/>
        <p:nvPr/>
      </p:nvGrpSpPr>
      <p:grpSpPr>
        <a:xfrm>
          <a:off x="0" y="0"/>
          <a:ext cx="0" cy="0"/>
          <a:chOff x="0" y="0"/>
          <a:chExt cx="0" cy="0"/>
        </a:xfrm>
      </p:grpSpPr>
      <p:pic>
        <p:nvPicPr>
          <p:cNvPr id="251" name="Google Shape;251;p24"/>
          <p:cNvPicPr preferRelativeResize="0"/>
          <p:nvPr/>
        </p:nvPicPr>
        <p:blipFill>
          <a:blip r:embed="rId3">
            <a:alphaModFix/>
          </a:blip>
          <a:stretch>
            <a:fillRect/>
          </a:stretch>
        </p:blipFill>
        <p:spPr>
          <a:xfrm>
            <a:off x="-265150" y="-4682413"/>
            <a:ext cx="19344775" cy="19651825"/>
          </a:xfrm>
          <a:prstGeom prst="rect">
            <a:avLst/>
          </a:prstGeom>
          <a:noFill/>
          <a:ln>
            <a:noFill/>
          </a:ln>
        </p:spPr>
      </p:pic>
      <p:pic>
        <p:nvPicPr>
          <p:cNvPr id="252" name="Google Shape;252;p24"/>
          <p:cNvPicPr preferRelativeResize="0"/>
          <p:nvPr/>
        </p:nvPicPr>
        <p:blipFill>
          <a:blip r:embed="rId4">
            <a:alphaModFix/>
          </a:blip>
          <a:stretch>
            <a:fillRect/>
          </a:stretch>
        </p:blipFill>
        <p:spPr>
          <a:xfrm>
            <a:off x="977863" y="2084350"/>
            <a:ext cx="4250229" cy="9003699"/>
          </a:xfrm>
          <a:prstGeom prst="rect">
            <a:avLst/>
          </a:prstGeom>
          <a:noFill/>
          <a:ln>
            <a:noFill/>
          </a:ln>
        </p:spPr>
      </p:pic>
      <p:pic>
        <p:nvPicPr>
          <p:cNvPr id="253" name="Google Shape;253;p24"/>
          <p:cNvPicPr preferRelativeResize="0"/>
          <p:nvPr/>
        </p:nvPicPr>
        <p:blipFill>
          <a:blip r:embed="rId5">
            <a:alphaModFix/>
          </a:blip>
          <a:stretch>
            <a:fillRect/>
          </a:stretch>
        </p:blipFill>
        <p:spPr>
          <a:xfrm>
            <a:off x="977850" y="353296"/>
            <a:ext cx="16332298" cy="3237734"/>
          </a:xfrm>
          <a:prstGeom prst="rect">
            <a:avLst/>
          </a:prstGeom>
          <a:noFill/>
          <a:ln>
            <a:noFill/>
          </a:ln>
        </p:spPr>
      </p:pic>
      <p:sp>
        <p:nvSpPr>
          <p:cNvPr id="254" name="Google Shape;254;p24"/>
          <p:cNvSpPr txBox="1"/>
          <p:nvPr/>
        </p:nvSpPr>
        <p:spPr>
          <a:xfrm>
            <a:off x="5012108" y="675462"/>
            <a:ext cx="8263785" cy="1238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meet the team</a:t>
            </a:r>
            <a:endParaRPr/>
          </a:p>
        </p:txBody>
      </p:sp>
      <p:pic>
        <p:nvPicPr>
          <p:cNvPr id="255" name="Google Shape;255;p24"/>
          <p:cNvPicPr preferRelativeResize="0"/>
          <p:nvPr/>
        </p:nvPicPr>
        <p:blipFill>
          <a:blip r:embed="rId4">
            <a:alphaModFix/>
          </a:blip>
          <a:stretch>
            <a:fillRect/>
          </a:stretch>
        </p:blipFill>
        <p:spPr>
          <a:xfrm>
            <a:off x="5010535" y="2084350"/>
            <a:ext cx="4250229" cy="9003699"/>
          </a:xfrm>
          <a:prstGeom prst="rect">
            <a:avLst/>
          </a:prstGeom>
          <a:noFill/>
          <a:ln>
            <a:noFill/>
          </a:ln>
        </p:spPr>
      </p:pic>
      <p:grpSp>
        <p:nvGrpSpPr>
          <p:cNvPr id="256" name="Google Shape;256;p24"/>
          <p:cNvGrpSpPr/>
          <p:nvPr/>
        </p:nvGrpSpPr>
        <p:grpSpPr>
          <a:xfrm>
            <a:off x="1232879" y="8486460"/>
            <a:ext cx="3779228" cy="951143"/>
            <a:chOff x="0" y="-19050"/>
            <a:chExt cx="5038971" cy="1268190"/>
          </a:xfrm>
        </p:grpSpPr>
        <p:sp>
          <p:nvSpPr>
            <p:cNvPr id="257" name="Google Shape;257;p24"/>
            <p:cNvSpPr txBox="1"/>
            <p:nvPr/>
          </p:nvSpPr>
          <p:spPr>
            <a:xfrm>
              <a:off x="0" y="-19050"/>
              <a:ext cx="5038971" cy="7429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Bangers"/>
                  <a:ea typeface="Bangers"/>
                  <a:cs typeface="Bangers"/>
                  <a:sym typeface="Bangers"/>
                </a:rPr>
                <a:t>john doe</a:t>
              </a:r>
              <a:endParaRPr/>
            </a:p>
          </p:txBody>
        </p:sp>
        <p:sp>
          <p:nvSpPr>
            <p:cNvPr id="258" name="Google Shape;258;p24"/>
            <p:cNvSpPr txBox="1"/>
            <p:nvPr/>
          </p:nvSpPr>
          <p:spPr>
            <a:xfrm>
              <a:off x="0" y="723995"/>
              <a:ext cx="5038971" cy="5251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tech expert</a:t>
              </a:r>
              <a:endParaRPr/>
            </a:p>
          </p:txBody>
        </p:sp>
      </p:grpSp>
      <p:grpSp>
        <p:nvGrpSpPr>
          <p:cNvPr id="259" name="Google Shape;259;p24"/>
          <p:cNvGrpSpPr/>
          <p:nvPr/>
        </p:nvGrpSpPr>
        <p:grpSpPr>
          <a:xfrm>
            <a:off x="5278914" y="8486460"/>
            <a:ext cx="3779228" cy="951143"/>
            <a:chOff x="0" y="-19050"/>
            <a:chExt cx="5038971" cy="1268190"/>
          </a:xfrm>
        </p:grpSpPr>
        <p:sp>
          <p:nvSpPr>
            <p:cNvPr id="260" name="Google Shape;260;p24"/>
            <p:cNvSpPr txBox="1"/>
            <p:nvPr/>
          </p:nvSpPr>
          <p:spPr>
            <a:xfrm>
              <a:off x="0" y="-19050"/>
              <a:ext cx="5038971" cy="7429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Bangers"/>
                  <a:ea typeface="Bangers"/>
                  <a:cs typeface="Bangers"/>
                  <a:sym typeface="Bangers"/>
                </a:rPr>
                <a:t>jane doe</a:t>
              </a:r>
              <a:endParaRPr/>
            </a:p>
          </p:txBody>
        </p:sp>
        <p:sp>
          <p:nvSpPr>
            <p:cNvPr id="261" name="Google Shape;261;p24"/>
            <p:cNvSpPr txBox="1"/>
            <p:nvPr/>
          </p:nvSpPr>
          <p:spPr>
            <a:xfrm>
              <a:off x="0" y="723995"/>
              <a:ext cx="5038971" cy="5251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super genius</a:t>
              </a:r>
              <a:endParaRPr/>
            </a:p>
          </p:txBody>
        </p:sp>
      </p:grpSp>
      <p:pic>
        <p:nvPicPr>
          <p:cNvPr id="262" name="Google Shape;262;p24"/>
          <p:cNvPicPr preferRelativeResize="0"/>
          <p:nvPr/>
        </p:nvPicPr>
        <p:blipFill>
          <a:blip r:embed="rId4">
            <a:alphaModFix/>
          </a:blip>
          <a:stretch>
            <a:fillRect/>
          </a:stretch>
        </p:blipFill>
        <p:spPr>
          <a:xfrm>
            <a:off x="9027237" y="2084350"/>
            <a:ext cx="4250229" cy="9003699"/>
          </a:xfrm>
          <a:prstGeom prst="rect">
            <a:avLst/>
          </a:prstGeom>
          <a:noFill/>
          <a:ln>
            <a:noFill/>
          </a:ln>
        </p:spPr>
      </p:pic>
      <p:pic>
        <p:nvPicPr>
          <p:cNvPr id="263" name="Google Shape;263;p24"/>
          <p:cNvPicPr preferRelativeResize="0"/>
          <p:nvPr/>
        </p:nvPicPr>
        <p:blipFill>
          <a:blip r:embed="rId4">
            <a:alphaModFix/>
          </a:blip>
          <a:stretch>
            <a:fillRect/>
          </a:stretch>
        </p:blipFill>
        <p:spPr>
          <a:xfrm>
            <a:off x="13059909" y="2084350"/>
            <a:ext cx="4250229" cy="9003699"/>
          </a:xfrm>
          <a:prstGeom prst="rect">
            <a:avLst/>
          </a:prstGeom>
          <a:noFill/>
          <a:ln>
            <a:noFill/>
          </a:ln>
        </p:spPr>
      </p:pic>
      <p:grpSp>
        <p:nvGrpSpPr>
          <p:cNvPr id="264" name="Google Shape;264;p24"/>
          <p:cNvGrpSpPr/>
          <p:nvPr/>
        </p:nvGrpSpPr>
        <p:grpSpPr>
          <a:xfrm>
            <a:off x="9321093" y="8477956"/>
            <a:ext cx="3779228" cy="951143"/>
            <a:chOff x="0" y="-19050"/>
            <a:chExt cx="5038971" cy="1268190"/>
          </a:xfrm>
        </p:grpSpPr>
        <p:sp>
          <p:nvSpPr>
            <p:cNvPr id="265" name="Google Shape;265;p24"/>
            <p:cNvSpPr txBox="1"/>
            <p:nvPr/>
          </p:nvSpPr>
          <p:spPr>
            <a:xfrm>
              <a:off x="0" y="-19050"/>
              <a:ext cx="5038971" cy="7429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Bangers"/>
                  <a:ea typeface="Bangers"/>
                  <a:cs typeface="Bangers"/>
                  <a:sym typeface="Bangers"/>
                </a:rPr>
                <a:t>jane doe</a:t>
              </a:r>
              <a:endParaRPr/>
            </a:p>
          </p:txBody>
        </p:sp>
        <p:sp>
          <p:nvSpPr>
            <p:cNvPr id="266" name="Google Shape;266;p24"/>
            <p:cNvSpPr txBox="1"/>
            <p:nvPr/>
          </p:nvSpPr>
          <p:spPr>
            <a:xfrm>
              <a:off x="0" y="723995"/>
              <a:ext cx="5038971" cy="5251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master marksman</a:t>
              </a:r>
              <a:endParaRPr/>
            </a:p>
          </p:txBody>
        </p:sp>
      </p:grpSp>
      <p:grpSp>
        <p:nvGrpSpPr>
          <p:cNvPr id="267" name="Google Shape;267;p24"/>
          <p:cNvGrpSpPr/>
          <p:nvPr/>
        </p:nvGrpSpPr>
        <p:grpSpPr>
          <a:xfrm>
            <a:off x="13365507" y="8477956"/>
            <a:ext cx="3779228" cy="951143"/>
            <a:chOff x="0" y="-19050"/>
            <a:chExt cx="5038971" cy="1268190"/>
          </a:xfrm>
        </p:grpSpPr>
        <p:sp>
          <p:nvSpPr>
            <p:cNvPr id="268" name="Google Shape;268;p24"/>
            <p:cNvSpPr txBox="1"/>
            <p:nvPr/>
          </p:nvSpPr>
          <p:spPr>
            <a:xfrm>
              <a:off x="0" y="-19050"/>
              <a:ext cx="5038971" cy="7429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Bangers"/>
                  <a:ea typeface="Bangers"/>
                  <a:cs typeface="Bangers"/>
                  <a:sym typeface="Bangers"/>
                </a:rPr>
                <a:t>jane doe</a:t>
              </a:r>
              <a:endParaRPr/>
            </a:p>
          </p:txBody>
        </p:sp>
        <p:sp>
          <p:nvSpPr>
            <p:cNvPr id="269" name="Google Shape;269;p24"/>
            <p:cNvSpPr txBox="1"/>
            <p:nvPr/>
          </p:nvSpPr>
          <p:spPr>
            <a:xfrm>
              <a:off x="0" y="723995"/>
              <a:ext cx="5038971" cy="5251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journalist</a:t>
              </a:r>
              <a:endParaRPr/>
            </a:p>
          </p:txBody>
        </p:sp>
      </p:grpSp>
      <p:pic>
        <p:nvPicPr>
          <p:cNvPr id="270" name="Google Shape;270;p24"/>
          <p:cNvPicPr preferRelativeResize="0"/>
          <p:nvPr/>
        </p:nvPicPr>
        <p:blipFill rotWithShape="1">
          <a:blip r:embed="rId6">
            <a:alphaModFix/>
          </a:blip>
          <a:srcRect b="0" l="0" r="0" t="-30924"/>
          <a:stretch/>
        </p:blipFill>
        <p:spPr>
          <a:xfrm>
            <a:off x="1180650" y="2388750"/>
            <a:ext cx="3831450" cy="5655925"/>
          </a:xfrm>
          <a:prstGeom prst="rect">
            <a:avLst/>
          </a:prstGeom>
          <a:noFill/>
          <a:ln>
            <a:noFill/>
          </a:ln>
        </p:spPr>
      </p:pic>
      <p:pic>
        <p:nvPicPr>
          <p:cNvPr id="271" name="Google Shape;271;p24"/>
          <p:cNvPicPr preferRelativeResize="0"/>
          <p:nvPr/>
        </p:nvPicPr>
        <p:blipFill rotWithShape="1">
          <a:blip r:embed="rId7">
            <a:alphaModFix/>
          </a:blip>
          <a:srcRect b="0" l="0" r="0" t="-35998"/>
          <a:stretch/>
        </p:blipFill>
        <p:spPr>
          <a:xfrm>
            <a:off x="5237875" y="2369000"/>
            <a:ext cx="3779225" cy="5675675"/>
          </a:xfrm>
          <a:prstGeom prst="rect">
            <a:avLst/>
          </a:prstGeom>
          <a:noFill/>
          <a:ln>
            <a:noFill/>
          </a:ln>
        </p:spPr>
      </p:pic>
      <p:pic>
        <p:nvPicPr>
          <p:cNvPr id="272" name="Google Shape;272;p24"/>
          <p:cNvPicPr preferRelativeResize="0"/>
          <p:nvPr/>
        </p:nvPicPr>
        <p:blipFill rotWithShape="1">
          <a:blip r:embed="rId8">
            <a:alphaModFix/>
          </a:blip>
          <a:srcRect b="0" l="0" r="0" t="-30924"/>
          <a:stretch/>
        </p:blipFill>
        <p:spPr>
          <a:xfrm>
            <a:off x="9242875" y="2388750"/>
            <a:ext cx="3920275" cy="5655926"/>
          </a:xfrm>
          <a:prstGeom prst="rect">
            <a:avLst/>
          </a:prstGeom>
          <a:noFill/>
          <a:ln>
            <a:noFill/>
          </a:ln>
        </p:spPr>
      </p:pic>
      <p:pic>
        <p:nvPicPr>
          <p:cNvPr id="273" name="Google Shape;273;p24"/>
          <p:cNvPicPr preferRelativeResize="0"/>
          <p:nvPr/>
        </p:nvPicPr>
        <p:blipFill rotWithShape="1">
          <a:blip r:embed="rId9">
            <a:alphaModFix/>
          </a:blip>
          <a:srcRect b="0" l="0" r="0" t="-34102"/>
          <a:stretch/>
        </p:blipFill>
        <p:spPr>
          <a:xfrm>
            <a:off x="13269300" y="2369000"/>
            <a:ext cx="3831450" cy="5727426"/>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25"/>
          <p:cNvPicPr preferRelativeResize="0"/>
          <p:nvPr/>
        </p:nvPicPr>
        <p:blipFill rotWithShape="1">
          <a:blip r:embed="rId3">
            <a:alphaModFix/>
          </a:blip>
          <a:srcRect b="9266" l="0" r="0" t="59093"/>
          <a:stretch/>
        </p:blipFill>
        <p:spPr>
          <a:xfrm>
            <a:off x="0" y="0"/>
            <a:ext cx="18288000" cy="10287000"/>
          </a:xfrm>
          <a:prstGeom prst="rect">
            <a:avLst/>
          </a:prstGeom>
          <a:noFill/>
          <a:ln>
            <a:noFill/>
          </a:ln>
        </p:spPr>
      </p:pic>
      <p:pic>
        <p:nvPicPr>
          <p:cNvPr id="279" name="Google Shape;279;p25"/>
          <p:cNvPicPr preferRelativeResize="0"/>
          <p:nvPr/>
        </p:nvPicPr>
        <p:blipFill>
          <a:blip r:embed="rId4">
            <a:alphaModFix/>
          </a:blip>
          <a:stretch>
            <a:fillRect/>
          </a:stretch>
        </p:blipFill>
        <p:spPr>
          <a:xfrm>
            <a:off x="11356900" y="-229050"/>
            <a:ext cx="7820850" cy="5522838"/>
          </a:xfrm>
          <a:prstGeom prst="rect">
            <a:avLst/>
          </a:prstGeom>
          <a:noFill/>
          <a:ln>
            <a:noFill/>
          </a:ln>
        </p:spPr>
      </p:pic>
      <p:sp>
        <p:nvSpPr>
          <p:cNvPr id="280" name="Google Shape;280;p25"/>
          <p:cNvSpPr txBox="1"/>
          <p:nvPr/>
        </p:nvSpPr>
        <p:spPr>
          <a:xfrm>
            <a:off x="12700963" y="1036347"/>
            <a:ext cx="4448400" cy="262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676" u="none" cap="none" strike="noStrike">
                <a:solidFill>
                  <a:srgbClr val="000000"/>
                </a:solidFill>
                <a:latin typeface="Bangers"/>
                <a:ea typeface="Bangers"/>
                <a:cs typeface="Bangers"/>
                <a:sym typeface="Bangers"/>
              </a:rPr>
              <a:t>A picture is worth a thousand words</a:t>
            </a:r>
            <a:endParaRPr/>
          </a:p>
        </p:txBody>
      </p:sp>
      <p:pic>
        <p:nvPicPr>
          <p:cNvPr id="281" name="Google Shape;281;p25"/>
          <p:cNvPicPr preferRelativeResize="0"/>
          <p:nvPr/>
        </p:nvPicPr>
        <p:blipFill>
          <a:blip r:embed="rId5">
            <a:alphaModFix/>
          </a:blip>
          <a:stretch>
            <a:fillRect/>
          </a:stretch>
        </p:blipFill>
        <p:spPr>
          <a:xfrm>
            <a:off x="264925" y="221450"/>
            <a:ext cx="1020275" cy="1339111"/>
          </a:xfrm>
          <a:prstGeom prst="rect">
            <a:avLst/>
          </a:prstGeom>
          <a:noFill/>
          <a:ln>
            <a:noFill/>
          </a:ln>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285" name="Shape 285"/>
        <p:cNvGrpSpPr/>
        <p:nvPr/>
      </p:nvGrpSpPr>
      <p:grpSpPr>
        <a:xfrm>
          <a:off x="0" y="0"/>
          <a:ext cx="0" cy="0"/>
          <a:chOff x="0" y="0"/>
          <a:chExt cx="0" cy="0"/>
        </a:xfrm>
      </p:grpSpPr>
      <p:pic>
        <p:nvPicPr>
          <p:cNvPr id="286" name="Google Shape;286;p26"/>
          <p:cNvPicPr preferRelativeResize="0"/>
          <p:nvPr/>
        </p:nvPicPr>
        <p:blipFill>
          <a:blip r:embed="rId3">
            <a:alphaModFix/>
          </a:blip>
          <a:stretch>
            <a:fillRect/>
          </a:stretch>
        </p:blipFill>
        <p:spPr>
          <a:xfrm>
            <a:off x="-190500" y="-4598588"/>
            <a:ext cx="19179750" cy="19484175"/>
          </a:xfrm>
          <a:prstGeom prst="rect">
            <a:avLst/>
          </a:prstGeom>
          <a:noFill/>
          <a:ln>
            <a:noFill/>
          </a:ln>
        </p:spPr>
      </p:pic>
      <p:sp>
        <p:nvSpPr>
          <p:cNvPr id="287" name="Google Shape;287;p26"/>
          <p:cNvSpPr txBox="1"/>
          <p:nvPr/>
        </p:nvSpPr>
        <p:spPr>
          <a:xfrm>
            <a:off x="4222373" y="4048125"/>
            <a:ext cx="9843254" cy="21907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400" u="none" cap="none" strike="noStrike">
                <a:solidFill>
                  <a:srgbClr val="000000"/>
                </a:solidFill>
                <a:latin typeface="Bangers"/>
                <a:ea typeface="Bangers"/>
                <a:cs typeface="Bangers"/>
                <a:sym typeface="Bangers"/>
              </a:rPr>
              <a:t>Our Projects </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291" name="Shape 291"/>
        <p:cNvGrpSpPr/>
        <p:nvPr/>
      </p:nvGrpSpPr>
      <p:grpSpPr>
        <a:xfrm>
          <a:off x="0" y="0"/>
          <a:ext cx="0" cy="0"/>
          <a:chOff x="0" y="0"/>
          <a:chExt cx="0" cy="0"/>
        </a:xfrm>
      </p:grpSpPr>
      <p:pic>
        <p:nvPicPr>
          <p:cNvPr id="292" name="Google Shape;292;p27"/>
          <p:cNvPicPr preferRelativeResize="0"/>
          <p:nvPr/>
        </p:nvPicPr>
        <p:blipFill>
          <a:blip r:embed="rId3">
            <a:alphaModFix/>
          </a:blip>
          <a:stretch>
            <a:fillRect/>
          </a:stretch>
        </p:blipFill>
        <p:spPr>
          <a:xfrm>
            <a:off x="-228599" y="-5203850"/>
            <a:ext cx="23507702" cy="20133048"/>
          </a:xfrm>
          <a:prstGeom prst="rect">
            <a:avLst/>
          </a:prstGeom>
          <a:noFill/>
          <a:ln>
            <a:noFill/>
          </a:ln>
        </p:spPr>
      </p:pic>
      <p:pic>
        <p:nvPicPr>
          <p:cNvPr id="293" name="Google Shape;293;p27"/>
          <p:cNvPicPr preferRelativeResize="0"/>
          <p:nvPr/>
        </p:nvPicPr>
        <p:blipFill>
          <a:blip r:embed="rId4">
            <a:alphaModFix/>
          </a:blip>
          <a:stretch>
            <a:fillRect/>
          </a:stretch>
        </p:blipFill>
        <p:spPr>
          <a:xfrm>
            <a:off x="482600" y="660612"/>
            <a:ext cx="6097179" cy="9082026"/>
          </a:xfrm>
          <a:prstGeom prst="rect">
            <a:avLst/>
          </a:prstGeom>
          <a:noFill/>
          <a:ln>
            <a:noFill/>
          </a:ln>
        </p:spPr>
      </p:pic>
      <p:grpSp>
        <p:nvGrpSpPr>
          <p:cNvPr id="294" name="Google Shape;294;p27"/>
          <p:cNvGrpSpPr/>
          <p:nvPr/>
        </p:nvGrpSpPr>
        <p:grpSpPr>
          <a:xfrm>
            <a:off x="9842447" y="2765978"/>
            <a:ext cx="7664465" cy="4327208"/>
            <a:chOff x="0" y="-19050"/>
            <a:chExt cx="10219287" cy="5769610"/>
          </a:xfrm>
        </p:grpSpPr>
        <p:sp>
          <p:nvSpPr>
            <p:cNvPr id="295" name="Google Shape;295;p27"/>
            <p:cNvSpPr txBox="1"/>
            <p:nvPr/>
          </p:nvSpPr>
          <p:spPr>
            <a:xfrm>
              <a:off x="0" y="-19050"/>
              <a:ext cx="10219287" cy="1644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project 1</a:t>
              </a:r>
              <a:endParaRPr/>
            </a:p>
          </p:txBody>
        </p:sp>
        <p:sp>
          <p:nvSpPr>
            <p:cNvPr id="296" name="Google Shape;296;p27"/>
            <p:cNvSpPr txBox="1"/>
            <p:nvPr/>
          </p:nvSpPr>
          <p:spPr>
            <a:xfrm>
              <a:off x="0" y="1597025"/>
              <a:ext cx="10219287" cy="41535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pic>
        <p:nvPicPr>
          <p:cNvPr id="297" name="Google Shape;297;p27"/>
          <p:cNvPicPr preferRelativeResize="0"/>
          <p:nvPr/>
        </p:nvPicPr>
        <p:blipFill rotWithShape="1">
          <a:blip r:embed="rId5">
            <a:alphaModFix/>
          </a:blip>
          <a:srcRect b="0" l="-4058" r="0" t="-29550"/>
          <a:stretch/>
        </p:blipFill>
        <p:spPr>
          <a:xfrm>
            <a:off x="658150" y="954325"/>
            <a:ext cx="5754899" cy="8627175"/>
          </a:xfrm>
          <a:prstGeom prst="rect">
            <a:avLst/>
          </a:prstGeom>
          <a:noFill/>
          <a:ln>
            <a:noFill/>
          </a:ln>
        </p:spPr>
      </p:pic>
      <p:pic>
        <p:nvPicPr>
          <p:cNvPr id="298" name="Google Shape;298;p27"/>
          <p:cNvPicPr preferRelativeResize="0"/>
          <p:nvPr/>
        </p:nvPicPr>
        <p:blipFill>
          <a:blip r:embed="rId6">
            <a:alphaModFix/>
          </a:blip>
          <a:stretch>
            <a:fillRect/>
          </a:stretch>
        </p:blipFill>
        <p:spPr>
          <a:xfrm>
            <a:off x="4572000" y="887925"/>
            <a:ext cx="1697550" cy="3032517"/>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302" name="Shape 302"/>
        <p:cNvGrpSpPr/>
        <p:nvPr/>
      </p:nvGrpSpPr>
      <p:grpSpPr>
        <a:xfrm>
          <a:off x="0" y="0"/>
          <a:ext cx="0" cy="0"/>
          <a:chOff x="0" y="0"/>
          <a:chExt cx="0" cy="0"/>
        </a:xfrm>
      </p:grpSpPr>
      <p:pic>
        <p:nvPicPr>
          <p:cNvPr id="303" name="Google Shape;303;p28"/>
          <p:cNvPicPr preferRelativeResize="0"/>
          <p:nvPr/>
        </p:nvPicPr>
        <p:blipFill>
          <a:blip r:embed="rId3">
            <a:alphaModFix/>
          </a:blip>
          <a:stretch>
            <a:fillRect/>
          </a:stretch>
        </p:blipFill>
        <p:spPr>
          <a:xfrm>
            <a:off x="-3638550" y="-16106800"/>
            <a:ext cx="26308052" cy="30964874"/>
          </a:xfrm>
          <a:prstGeom prst="rect">
            <a:avLst/>
          </a:prstGeom>
          <a:noFill/>
          <a:ln>
            <a:noFill/>
          </a:ln>
        </p:spPr>
      </p:pic>
      <p:grpSp>
        <p:nvGrpSpPr>
          <p:cNvPr id="304" name="Google Shape;304;p28"/>
          <p:cNvGrpSpPr/>
          <p:nvPr/>
        </p:nvGrpSpPr>
        <p:grpSpPr>
          <a:xfrm>
            <a:off x="1261173" y="6442233"/>
            <a:ext cx="15765655" cy="2765108"/>
            <a:chOff x="0" y="-19050"/>
            <a:chExt cx="21020873" cy="3686810"/>
          </a:xfrm>
        </p:grpSpPr>
        <p:sp>
          <p:nvSpPr>
            <p:cNvPr id="305" name="Google Shape;305;p28"/>
            <p:cNvSpPr txBox="1"/>
            <p:nvPr/>
          </p:nvSpPr>
          <p:spPr>
            <a:xfrm>
              <a:off x="0" y="-19050"/>
              <a:ext cx="21020873" cy="1644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project 2</a:t>
              </a:r>
              <a:endParaRPr/>
            </a:p>
          </p:txBody>
        </p:sp>
        <p:sp>
          <p:nvSpPr>
            <p:cNvPr id="306" name="Google Shape;306;p28"/>
            <p:cNvSpPr txBox="1"/>
            <p:nvPr/>
          </p:nvSpPr>
          <p:spPr>
            <a:xfrm>
              <a:off x="0" y="1597025"/>
              <a:ext cx="21020873" cy="20707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pic>
        <p:nvPicPr>
          <p:cNvPr id="307" name="Google Shape;307;p28"/>
          <p:cNvPicPr preferRelativeResize="0"/>
          <p:nvPr/>
        </p:nvPicPr>
        <p:blipFill>
          <a:blip r:embed="rId4">
            <a:alphaModFix/>
          </a:blip>
          <a:stretch>
            <a:fillRect/>
          </a:stretch>
        </p:blipFill>
        <p:spPr>
          <a:xfrm>
            <a:off x="4823525" y="-608510"/>
            <a:ext cx="9383900" cy="7050744"/>
          </a:xfrm>
          <a:prstGeom prst="rect">
            <a:avLst/>
          </a:prstGeom>
          <a:noFill/>
          <a:ln>
            <a:noFill/>
          </a:ln>
        </p:spPr>
      </p:pic>
      <p:pic>
        <p:nvPicPr>
          <p:cNvPr id="308" name="Google Shape;308;p28"/>
          <p:cNvPicPr preferRelativeResize="0"/>
          <p:nvPr/>
        </p:nvPicPr>
        <p:blipFill>
          <a:blip r:embed="rId5">
            <a:alphaModFix/>
          </a:blip>
          <a:stretch>
            <a:fillRect/>
          </a:stretch>
        </p:blipFill>
        <p:spPr>
          <a:xfrm>
            <a:off x="4076700" y="-1027612"/>
            <a:ext cx="2819400" cy="3393900"/>
          </a:xfrm>
          <a:prstGeom prst="rect">
            <a:avLst/>
          </a:prstGeom>
          <a:noFill/>
          <a:ln>
            <a:noFill/>
          </a:ln>
        </p:spPr>
      </p:pic>
      <p:pic>
        <p:nvPicPr>
          <p:cNvPr id="309" name="Google Shape;309;p28"/>
          <p:cNvPicPr preferRelativeResize="0"/>
          <p:nvPr/>
        </p:nvPicPr>
        <p:blipFill>
          <a:blip r:embed="rId6">
            <a:alphaModFix/>
          </a:blip>
          <a:stretch>
            <a:fillRect/>
          </a:stretch>
        </p:blipFill>
        <p:spPr>
          <a:xfrm>
            <a:off x="13178725" y="3247077"/>
            <a:ext cx="2819400" cy="2878445"/>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313" name="Shape 313"/>
        <p:cNvGrpSpPr/>
        <p:nvPr/>
      </p:nvGrpSpPr>
      <p:grpSpPr>
        <a:xfrm>
          <a:off x="0" y="0"/>
          <a:ext cx="0" cy="0"/>
          <a:chOff x="0" y="0"/>
          <a:chExt cx="0" cy="0"/>
        </a:xfrm>
      </p:grpSpPr>
      <p:pic>
        <p:nvPicPr>
          <p:cNvPr id="314" name="Google Shape;314;p29"/>
          <p:cNvPicPr preferRelativeResize="0"/>
          <p:nvPr/>
        </p:nvPicPr>
        <p:blipFill>
          <a:blip r:embed="rId3">
            <a:alphaModFix/>
          </a:blip>
          <a:stretch>
            <a:fillRect/>
          </a:stretch>
        </p:blipFill>
        <p:spPr>
          <a:xfrm>
            <a:off x="-533400" y="-4603700"/>
            <a:ext cx="19773899" cy="21656151"/>
          </a:xfrm>
          <a:prstGeom prst="rect">
            <a:avLst/>
          </a:prstGeom>
          <a:noFill/>
          <a:ln>
            <a:noFill/>
          </a:ln>
        </p:spPr>
      </p:pic>
      <p:grpSp>
        <p:nvGrpSpPr>
          <p:cNvPr id="315" name="Google Shape;315;p29"/>
          <p:cNvGrpSpPr/>
          <p:nvPr/>
        </p:nvGrpSpPr>
        <p:grpSpPr>
          <a:xfrm>
            <a:off x="1483395" y="4894466"/>
            <a:ext cx="3412493" cy="3213201"/>
            <a:chOff x="-105630" y="-3427"/>
            <a:chExt cx="4549990" cy="4284268"/>
          </a:xfrm>
        </p:grpSpPr>
        <p:sp>
          <p:nvSpPr>
            <p:cNvPr id="316" name="Google Shape;316;p29"/>
            <p:cNvSpPr txBox="1"/>
            <p:nvPr/>
          </p:nvSpPr>
          <p:spPr>
            <a:xfrm>
              <a:off x="1208860" y="1355942"/>
              <a:ext cx="1859693" cy="143218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000000"/>
                  </a:solidFill>
                  <a:latin typeface="Bangers"/>
                  <a:ea typeface="Bangers"/>
                  <a:cs typeface="Bangers"/>
                  <a:sym typeface="Bangers"/>
                </a:rPr>
                <a:t>43%</a:t>
              </a:r>
              <a:endParaRPr/>
            </a:p>
          </p:txBody>
        </p:sp>
        <p:grpSp>
          <p:nvGrpSpPr>
            <p:cNvPr id="317" name="Google Shape;317;p29"/>
            <p:cNvGrpSpPr/>
            <p:nvPr/>
          </p:nvGrpSpPr>
          <p:grpSpPr>
            <a:xfrm>
              <a:off x="-105630" y="-3427"/>
              <a:ext cx="4549990" cy="4284268"/>
              <a:chOff x="-62725" y="-2035"/>
              <a:chExt cx="2701860" cy="2544070"/>
            </a:xfrm>
          </p:grpSpPr>
          <p:sp>
            <p:nvSpPr>
              <p:cNvPr id="318" name="Google Shape;318;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9"/>
              <p:cNvSpPr/>
              <p:nvPr/>
            </p:nvSpPr>
            <p:spPr>
              <a:xfrm>
                <a:off x="1270000" y="0"/>
                <a:ext cx="1369135" cy="2419131"/>
              </a:xfrm>
              <a:custGeom>
                <a:rect b="b" l="l" r="r" t="t"/>
                <a:pathLst>
                  <a:path extrusionOk="0" h="2419131" w="1369135">
                    <a:moveTo>
                      <a:pt x="0" y="0"/>
                    </a:moveTo>
                    <a:lnTo>
                      <a:pt x="0" y="0"/>
                    </a:lnTo>
                    <a:cubicBezTo>
                      <a:pt x="594656" y="0"/>
                      <a:pt x="1109694" y="412623"/>
                      <a:pt x="1239414" y="992958"/>
                    </a:cubicBezTo>
                    <a:cubicBezTo>
                      <a:pt x="1369135" y="1573293"/>
                      <a:pt x="1078801" y="2165938"/>
                      <a:pt x="540740" y="2419130"/>
                    </a:cubicBezTo>
                    <a:lnTo>
                      <a:pt x="324444" y="1959478"/>
                    </a:lnTo>
                    <a:cubicBezTo>
                      <a:pt x="647281" y="1807563"/>
                      <a:pt x="821481" y="1451976"/>
                      <a:pt x="743649" y="1103775"/>
                    </a:cubicBezTo>
                    <a:cubicBezTo>
                      <a:pt x="665817" y="755574"/>
                      <a:pt x="356794" y="508000"/>
                      <a:pt x="0" y="508000"/>
                    </a:cubicBezTo>
                    <a:close/>
                  </a:path>
                </a:pathLst>
              </a:custGeom>
              <a:solidFill>
                <a:srgbClr val="020F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0" name="Google Shape;320;p29"/>
          <p:cNvSpPr txBox="1"/>
          <p:nvPr/>
        </p:nvSpPr>
        <p:spPr>
          <a:xfrm>
            <a:off x="1397209" y="8479155"/>
            <a:ext cx="3538878"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the featured statistic.</a:t>
            </a:r>
            <a:endParaRPr/>
          </a:p>
        </p:txBody>
      </p:sp>
      <p:sp>
        <p:nvSpPr>
          <p:cNvPr id="321" name="Google Shape;321;p29"/>
          <p:cNvSpPr txBox="1"/>
          <p:nvPr/>
        </p:nvSpPr>
        <p:spPr>
          <a:xfrm>
            <a:off x="13351913" y="8479155"/>
            <a:ext cx="3538878"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the featured statistic.</a:t>
            </a:r>
            <a:endParaRPr/>
          </a:p>
        </p:txBody>
      </p:sp>
      <p:sp>
        <p:nvSpPr>
          <p:cNvPr id="322" name="Google Shape;322;p29"/>
          <p:cNvSpPr txBox="1"/>
          <p:nvPr/>
        </p:nvSpPr>
        <p:spPr>
          <a:xfrm>
            <a:off x="7374561" y="8479155"/>
            <a:ext cx="3538878"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the featured statistic.</a:t>
            </a:r>
            <a:endParaRPr/>
          </a:p>
        </p:txBody>
      </p:sp>
      <p:grpSp>
        <p:nvGrpSpPr>
          <p:cNvPr id="323" name="Google Shape;323;p29"/>
          <p:cNvGrpSpPr/>
          <p:nvPr/>
        </p:nvGrpSpPr>
        <p:grpSpPr>
          <a:xfrm>
            <a:off x="7460747" y="4894466"/>
            <a:ext cx="3423515" cy="3312746"/>
            <a:chOff x="-105630" y="-3427"/>
            <a:chExt cx="4564686" cy="4416994"/>
          </a:xfrm>
        </p:grpSpPr>
        <p:sp>
          <p:nvSpPr>
            <p:cNvPr id="324" name="Google Shape;324;p29"/>
            <p:cNvSpPr txBox="1"/>
            <p:nvPr/>
          </p:nvSpPr>
          <p:spPr>
            <a:xfrm>
              <a:off x="1189903" y="1355942"/>
              <a:ext cx="1897608" cy="143218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000000"/>
                  </a:solidFill>
                  <a:latin typeface="Bangers"/>
                  <a:ea typeface="Bangers"/>
                  <a:cs typeface="Bangers"/>
                  <a:sym typeface="Bangers"/>
                </a:rPr>
                <a:t>60%</a:t>
              </a:r>
              <a:endParaRPr/>
            </a:p>
          </p:txBody>
        </p:sp>
        <p:grpSp>
          <p:nvGrpSpPr>
            <p:cNvPr id="325" name="Google Shape;325;p29"/>
            <p:cNvGrpSpPr/>
            <p:nvPr/>
          </p:nvGrpSpPr>
          <p:grpSpPr>
            <a:xfrm>
              <a:off x="-105630" y="-3427"/>
              <a:ext cx="4564686" cy="4416994"/>
              <a:chOff x="-62725" y="-2035"/>
              <a:chExt cx="2710587" cy="2622885"/>
            </a:xfrm>
          </p:grpSpPr>
          <p:sp>
            <p:nvSpPr>
              <p:cNvPr id="326" name="Google Shape;326;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9"/>
              <p:cNvSpPr/>
              <p:nvPr/>
            </p:nvSpPr>
            <p:spPr>
              <a:xfrm>
                <a:off x="523513" y="0"/>
                <a:ext cx="2124349" cy="2620850"/>
              </a:xfrm>
              <a:custGeom>
                <a:rect b="b" l="l" r="r" t="t"/>
                <a:pathLst>
                  <a:path extrusionOk="0" h="2620850" w="2124349">
                    <a:moveTo>
                      <a:pt x="746487" y="0"/>
                    </a:moveTo>
                    <a:cubicBezTo>
                      <a:pt x="1296684" y="0"/>
                      <a:pt x="1784308" y="354280"/>
                      <a:pt x="1954329" y="877548"/>
                    </a:cubicBezTo>
                    <a:cubicBezTo>
                      <a:pt x="2124349" y="1400817"/>
                      <a:pt x="1938093" y="1974054"/>
                      <a:pt x="1492974" y="2297452"/>
                    </a:cubicBezTo>
                    <a:cubicBezTo>
                      <a:pt x="1047855" y="2620850"/>
                      <a:pt x="445119" y="2620850"/>
                      <a:pt x="0" y="2297452"/>
                    </a:cubicBezTo>
                    <a:lnTo>
                      <a:pt x="298595" y="1886471"/>
                    </a:lnTo>
                    <a:cubicBezTo>
                      <a:pt x="565666" y="2080510"/>
                      <a:pt x="927308" y="2080510"/>
                      <a:pt x="1194379" y="1886471"/>
                    </a:cubicBezTo>
                    <a:cubicBezTo>
                      <a:pt x="1461451" y="1692432"/>
                      <a:pt x="1573204" y="1348490"/>
                      <a:pt x="1471192" y="1034529"/>
                    </a:cubicBezTo>
                    <a:cubicBezTo>
                      <a:pt x="1369180" y="720568"/>
                      <a:pt x="1076605" y="508000"/>
                      <a:pt x="746487" y="508000"/>
                    </a:cubicBezTo>
                    <a:close/>
                  </a:path>
                </a:pathLst>
              </a:custGeom>
              <a:solidFill>
                <a:srgbClr val="020F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8" name="Google Shape;328;p29"/>
          <p:cNvGrpSpPr/>
          <p:nvPr/>
        </p:nvGrpSpPr>
        <p:grpSpPr>
          <a:xfrm>
            <a:off x="13438099" y="4894466"/>
            <a:ext cx="3386292" cy="3213201"/>
            <a:chOff x="-105630" y="-3427"/>
            <a:chExt cx="4515055" cy="4284268"/>
          </a:xfrm>
        </p:grpSpPr>
        <p:sp>
          <p:nvSpPr>
            <p:cNvPr id="329" name="Google Shape;329;p29"/>
            <p:cNvSpPr txBox="1"/>
            <p:nvPr/>
          </p:nvSpPr>
          <p:spPr>
            <a:xfrm>
              <a:off x="1213749" y="1355942"/>
              <a:ext cx="1849916" cy="143218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399" u="none" cap="none" strike="noStrike">
                  <a:solidFill>
                    <a:srgbClr val="000000"/>
                  </a:solidFill>
                  <a:latin typeface="Bangers"/>
                  <a:ea typeface="Bangers"/>
                  <a:cs typeface="Bangers"/>
                  <a:sym typeface="Bangers"/>
                </a:rPr>
                <a:t>35%</a:t>
              </a:r>
              <a:endParaRPr/>
            </a:p>
          </p:txBody>
        </p:sp>
        <p:grpSp>
          <p:nvGrpSpPr>
            <p:cNvPr id="330" name="Google Shape;330;p29"/>
            <p:cNvGrpSpPr/>
            <p:nvPr/>
          </p:nvGrpSpPr>
          <p:grpSpPr>
            <a:xfrm>
              <a:off x="-105630" y="-3427"/>
              <a:ext cx="4515055" cy="4284268"/>
              <a:chOff x="-62725" y="-2035"/>
              <a:chExt cx="2681115" cy="2544070"/>
            </a:xfrm>
          </p:grpSpPr>
          <p:sp>
            <p:nvSpPr>
              <p:cNvPr id="331" name="Google Shape;331;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9"/>
              <p:cNvSpPr/>
              <p:nvPr/>
            </p:nvSpPr>
            <p:spPr>
              <a:xfrm>
                <a:off x="1270000" y="0"/>
                <a:ext cx="1348390" cy="2016487"/>
              </a:xfrm>
              <a:custGeom>
                <a:rect b="b" l="l" r="r" t="t"/>
                <a:pathLst>
                  <a:path extrusionOk="0" h="2016487" w="1348390">
                    <a:moveTo>
                      <a:pt x="0" y="0"/>
                    </a:moveTo>
                    <a:cubicBezTo>
                      <a:pt x="477569" y="0"/>
                      <a:pt x="914766" y="267915"/>
                      <a:pt x="1131578" y="693432"/>
                    </a:cubicBezTo>
                    <a:cubicBezTo>
                      <a:pt x="1348390" y="1118949"/>
                      <a:pt x="1308160" y="1630125"/>
                      <a:pt x="1027452" y="2016487"/>
                    </a:cubicBezTo>
                    <a:lnTo>
                      <a:pt x="616471" y="1717892"/>
                    </a:lnTo>
                    <a:cubicBezTo>
                      <a:pt x="784896" y="1486075"/>
                      <a:pt x="809034" y="1179370"/>
                      <a:pt x="678947" y="924059"/>
                    </a:cubicBezTo>
                    <a:cubicBezTo>
                      <a:pt x="548860" y="668749"/>
                      <a:pt x="286542" y="508000"/>
                      <a:pt x="0" y="508000"/>
                    </a:cubicBezTo>
                    <a:close/>
                  </a:path>
                </a:pathLst>
              </a:custGeom>
              <a:solidFill>
                <a:srgbClr val="020F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3" name="Google Shape;333;p29"/>
          <p:cNvGrpSpPr/>
          <p:nvPr/>
        </p:nvGrpSpPr>
        <p:grpSpPr>
          <a:xfrm>
            <a:off x="2171684" y="1229300"/>
            <a:ext cx="13944600" cy="1593431"/>
            <a:chOff x="0" y="-19050"/>
            <a:chExt cx="18592800" cy="2124575"/>
          </a:xfrm>
        </p:grpSpPr>
        <p:sp>
          <p:nvSpPr>
            <p:cNvPr id="334" name="Google Shape;334;p29"/>
            <p:cNvSpPr txBox="1"/>
            <p:nvPr/>
          </p:nvSpPr>
          <p:spPr>
            <a:xfrm>
              <a:off x="0" y="-19050"/>
              <a:ext cx="18592800" cy="1644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Market Research</a:t>
              </a:r>
              <a:endParaRPr/>
            </a:p>
          </p:txBody>
        </p:sp>
        <p:sp>
          <p:nvSpPr>
            <p:cNvPr id="335" name="Google Shape;335;p29"/>
            <p:cNvSpPr txBox="1"/>
            <p:nvPr/>
          </p:nvSpPr>
          <p:spPr>
            <a:xfrm>
              <a:off x="1081493" y="1597025"/>
              <a:ext cx="16429800" cy="508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the featured statistic</a:t>
              </a:r>
              <a:endParaRPr/>
            </a:p>
          </p:txBody>
        </p:sp>
      </p:gr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339" name="Shape 339"/>
        <p:cNvGrpSpPr/>
        <p:nvPr/>
      </p:nvGrpSpPr>
      <p:grpSpPr>
        <a:xfrm>
          <a:off x="0" y="0"/>
          <a:ext cx="0" cy="0"/>
          <a:chOff x="0" y="0"/>
          <a:chExt cx="0" cy="0"/>
        </a:xfrm>
      </p:grpSpPr>
      <p:pic>
        <p:nvPicPr>
          <p:cNvPr id="340" name="Google Shape;340;p30"/>
          <p:cNvPicPr preferRelativeResize="0"/>
          <p:nvPr/>
        </p:nvPicPr>
        <p:blipFill>
          <a:blip r:embed="rId3">
            <a:alphaModFix/>
          </a:blip>
          <a:stretch>
            <a:fillRect/>
          </a:stretch>
        </p:blipFill>
        <p:spPr>
          <a:xfrm>
            <a:off x="-304800" y="-4565750"/>
            <a:ext cx="19278600" cy="19584599"/>
          </a:xfrm>
          <a:prstGeom prst="rect">
            <a:avLst/>
          </a:prstGeom>
          <a:noFill/>
          <a:ln>
            <a:noFill/>
          </a:ln>
        </p:spPr>
      </p:pic>
      <p:sp>
        <p:nvSpPr>
          <p:cNvPr id="341" name="Google Shape;341;p30"/>
          <p:cNvSpPr txBox="1"/>
          <p:nvPr/>
        </p:nvSpPr>
        <p:spPr>
          <a:xfrm>
            <a:off x="5012108" y="8451272"/>
            <a:ext cx="8263785" cy="1238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gallery image</a:t>
            </a:r>
            <a:endParaRPr/>
          </a:p>
        </p:txBody>
      </p:sp>
      <p:pic>
        <p:nvPicPr>
          <p:cNvPr id="342" name="Google Shape;342;p30"/>
          <p:cNvPicPr preferRelativeResize="0"/>
          <p:nvPr/>
        </p:nvPicPr>
        <p:blipFill rotWithShape="1">
          <a:blip r:embed="rId4">
            <a:alphaModFix/>
          </a:blip>
          <a:srcRect b="29158" l="0" r="0" t="21395"/>
          <a:stretch/>
        </p:blipFill>
        <p:spPr>
          <a:xfrm>
            <a:off x="212694" y="275524"/>
            <a:ext cx="8931305" cy="7850588"/>
          </a:xfrm>
          <a:prstGeom prst="rect">
            <a:avLst/>
          </a:prstGeom>
          <a:noFill/>
          <a:ln>
            <a:noFill/>
          </a:ln>
        </p:spPr>
      </p:pic>
      <p:pic>
        <p:nvPicPr>
          <p:cNvPr id="343" name="Google Shape;343;p30"/>
          <p:cNvPicPr preferRelativeResize="0"/>
          <p:nvPr/>
        </p:nvPicPr>
        <p:blipFill rotWithShape="1">
          <a:blip r:embed="rId5">
            <a:alphaModFix/>
          </a:blip>
          <a:srcRect b="6276" l="0" r="0" t="25501"/>
          <a:stretch/>
        </p:blipFill>
        <p:spPr>
          <a:xfrm>
            <a:off x="9376473" y="275524"/>
            <a:ext cx="4349418" cy="5282875"/>
          </a:xfrm>
          <a:prstGeom prst="rect">
            <a:avLst/>
          </a:prstGeom>
          <a:noFill/>
          <a:ln>
            <a:noFill/>
          </a:ln>
        </p:spPr>
      </p:pic>
      <p:pic>
        <p:nvPicPr>
          <p:cNvPr id="344" name="Google Shape;344;p30"/>
          <p:cNvPicPr preferRelativeResize="0"/>
          <p:nvPr/>
        </p:nvPicPr>
        <p:blipFill rotWithShape="1">
          <a:blip r:embed="rId6">
            <a:alphaModFix/>
          </a:blip>
          <a:srcRect b="0" l="0" r="0" t="27834"/>
          <a:stretch/>
        </p:blipFill>
        <p:spPr>
          <a:xfrm>
            <a:off x="13954489" y="275524"/>
            <a:ext cx="4120817" cy="5282875"/>
          </a:xfrm>
          <a:prstGeom prst="rect">
            <a:avLst/>
          </a:prstGeom>
          <a:noFill/>
          <a:ln>
            <a:noFill/>
          </a:ln>
        </p:spPr>
      </p:pic>
      <p:pic>
        <p:nvPicPr>
          <p:cNvPr id="345" name="Google Shape;345;p30"/>
          <p:cNvPicPr preferRelativeResize="0"/>
          <p:nvPr/>
        </p:nvPicPr>
        <p:blipFill rotWithShape="1">
          <a:blip r:embed="rId7">
            <a:alphaModFix/>
          </a:blip>
          <a:srcRect b="22670" l="0" r="0" t="61760"/>
          <a:stretch/>
        </p:blipFill>
        <p:spPr>
          <a:xfrm>
            <a:off x="9376473" y="5720482"/>
            <a:ext cx="8698833" cy="2405629"/>
          </a:xfrm>
          <a:prstGeom prst="rect">
            <a:avLst/>
          </a:prstGeom>
          <a:noFill/>
          <a:ln>
            <a:noFill/>
          </a:ln>
        </p:spPr>
      </p:pic>
      <p:pic>
        <p:nvPicPr>
          <p:cNvPr id="346" name="Google Shape;346;p30"/>
          <p:cNvPicPr preferRelativeResize="0"/>
          <p:nvPr/>
        </p:nvPicPr>
        <p:blipFill>
          <a:blip r:embed="rId8">
            <a:alphaModFix/>
          </a:blip>
          <a:stretch>
            <a:fillRect/>
          </a:stretch>
        </p:blipFill>
        <p:spPr>
          <a:xfrm>
            <a:off x="12178307" y="8500075"/>
            <a:ext cx="636986" cy="1140650"/>
          </a:xfrm>
          <a:prstGeom prst="rect">
            <a:avLst/>
          </a:prstGeom>
          <a:noFill/>
          <a:ln>
            <a:noFill/>
          </a:ln>
        </p:spPr>
      </p:pic>
      <p:pic>
        <p:nvPicPr>
          <p:cNvPr id="347" name="Google Shape;347;p30"/>
          <p:cNvPicPr preferRelativeResize="0"/>
          <p:nvPr/>
        </p:nvPicPr>
        <p:blipFill>
          <a:blip r:embed="rId8">
            <a:alphaModFix/>
          </a:blip>
          <a:stretch>
            <a:fillRect/>
          </a:stretch>
        </p:blipFill>
        <p:spPr>
          <a:xfrm>
            <a:off x="5500607" y="8500075"/>
            <a:ext cx="636986" cy="1140650"/>
          </a:xfrm>
          <a:prstGeom prst="rect">
            <a:avLst/>
          </a:prstGeom>
          <a:noFill/>
          <a:ln>
            <a:noFill/>
          </a:ln>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351" name="Shape 351"/>
        <p:cNvGrpSpPr/>
        <p:nvPr/>
      </p:nvGrpSpPr>
      <p:grpSpPr>
        <a:xfrm>
          <a:off x="0" y="0"/>
          <a:ext cx="0" cy="0"/>
          <a:chOff x="0" y="0"/>
          <a:chExt cx="0" cy="0"/>
        </a:xfrm>
      </p:grpSpPr>
      <p:pic>
        <p:nvPicPr>
          <p:cNvPr id="352" name="Google Shape;352;p31"/>
          <p:cNvPicPr preferRelativeResize="0"/>
          <p:nvPr/>
        </p:nvPicPr>
        <p:blipFill>
          <a:blip r:embed="rId3">
            <a:alphaModFix/>
          </a:blip>
          <a:stretch>
            <a:fillRect/>
          </a:stretch>
        </p:blipFill>
        <p:spPr>
          <a:xfrm>
            <a:off x="-457200" y="-4746062"/>
            <a:ext cx="19620100" cy="19931525"/>
          </a:xfrm>
          <a:prstGeom prst="rect">
            <a:avLst/>
          </a:prstGeom>
          <a:noFill/>
          <a:ln>
            <a:noFill/>
          </a:ln>
        </p:spPr>
      </p:pic>
      <p:grpSp>
        <p:nvGrpSpPr>
          <p:cNvPr id="353" name="Google Shape;353;p31"/>
          <p:cNvGrpSpPr/>
          <p:nvPr/>
        </p:nvGrpSpPr>
        <p:grpSpPr>
          <a:xfrm>
            <a:off x="3140798" y="3729991"/>
            <a:ext cx="12006450" cy="2812732"/>
            <a:chOff x="0" y="-19050"/>
            <a:chExt cx="16008600" cy="3750310"/>
          </a:xfrm>
        </p:grpSpPr>
        <p:sp>
          <p:nvSpPr>
            <p:cNvPr id="354" name="Google Shape;354;p31"/>
            <p:cNvSpPr txBox="1"/>
            <p:nvPr/>
          </p:nvSpPr>
          <p:spPr>
            <a:xfrm>
              <a:off x="0" y="-19050"/>
              <a:ext cx="16008600" cy="328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000000"/>
                  </a:solidFill>
                  <a:latin typeface="Bangers"/>
                  <a:ea typeface="Bangers"/>
                  <a:cs typeface="Bangers"/>
                  <a:sym typeface="Bangers"/>
                </a:rPr>
                <a:t>Write an original statement or inspiring quote</a:t>
              </a:r>
              <a:endParaRPr/>
            </a:p>
          </p:txBody>
        </p:sp>
        <p:sp>
          <p:nvSpPr>
            <p:cNvPr id="355" name="Google Shape;355;p31"/>
            <p:cNvSpPr txBox="1"/>
            <p:nvPr/>
          </p:nvSpPr>
          <p:spPr>
            <a:xfrm>
              <a:off x="0" y="3222625"/>
              <a:ext cx="16008540" cy="5086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 Include a credit, citation, or supporting message</a:t>
              </a:r>
              <a:endParaRPr/>
            </a:p>
          </p:txBody>
        </p:sp>
      </p:gr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109" name="Shape 109"/>
        <p:cNvGrpSpPr/>
        <p:nvPr/>
      </p:nvGrpSpPr>
      <p:grpSpPr>
        <a:xfrm>
          <a:off x="0" y="0"/>
          <a:ext cx="0" cy="0"/>
          <a:chOff x="0" y="0"/>
          <a:chExt cx="0" cy="0"/>
        </a:xfrm>
      </p:grpSpPr>
      <p:pic>
        <p:nvPicPr>
          <p:cNvPr id="110" name="Google Shape;110;p14"/>
          <p:cNvPicPr preferRelativeResize="0"/>
          <p:nvPr/>
        </p:nvPicPr>
        <p:blipFill>
          <a:blip r:embed="rId3">
            <a:alphaModFix/>
          </a:blip>
          <a:stretch>
            <a:fillRect/>
          </a:stretch>
        </p:blipFill>
        <p:spPr>
          <a:xfrm>
            <a:off x="-1289675" y="-4534275"/>
            <a:ext cx="20849623" cy="19413975"/>
          </a:xfrm>
          <a:prstGeom prst="rect">
            <a:avLst/>
          </a:prstGeom>
          <a:noFill/>
          <a:ln>
            <a:noFill/>
          </a:ln>
        </p:spPr>
      </p:pic>
      <p:sp>
        <p:nvSpPr>
          <p:cNvPr id="111" name="Google Shape;111;p14"/>
          <p:cNvSpPr txBox="1"/>
          <p:nvPr/>
        </p:nvSpPr>
        <p:spPr>
          <a:xfrm>
            <a:off x="1028700" y="1009650"/>
            <a:ext cx="10830625" cy="1238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How to Use This Presentation</a:t>
            </a:r>
            <a:endParaRPr/>
          </a:p>
        </p:txBody>
      </p:sp>
      <p:sp>
        <p:nvSpPr>
          <p:cNvPr id="112" name="Google Shape;112;p14"/>
          <p:cNvSpPr txBox="1"/>
          <p:nvPr/>
        </p:nvSpPr>
        <p:spPr>
          <a:xfrm>
            <a:off x="7188666" y="4900129"/>
            <a:ext cx="5619077" cy="3758565"/>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Bangers"/>
                <a:ea typeface="Bangers"/>
                <a:cs typeface="Bangers"/>
                <a:sym typeface="Bangers"/>
              </a:rPr>
              <a:t>Click on the "PowerPoint" button below this presentation preview. Start editing your presentation.</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sng" cap="none" strike="noStrike">
                <a:solidFill>
                  <a:srgbClr val="000000"/>
                </a:solidFill>
                <a:latin typeface="Bangers"/>
                <a:ea typeface="Bangers"/>
                <a:cs typeface="Bangers"/>
                <a:sym typeface="Bangers"/>
              </a:rPr>
              <a:t>Alternative:</a:t>
            </a:r>
            <a:r>
              <a:rPr b="0" i="0" lang="en-US" sz="2400" u="none" cap="none" strike="noStrike">
                <a:solidFill>
                  <a:srgbClr val="000000"/>
                </a:solidFill>
                <a:latin typeface="Bangers"/>
                <a:ea typeface="Bangers"/>
                <a:cs typeface="Bangers"/>
                <a:sym typeface="Bangers"/>
              </a:rPr>
              <a:t> From Canva template file, Click on the "Share" button on the top right corner in Canva and click on "More" at the bottom of the menu. Enter "PowerPoint" in the search bar and click on the PowerPoint icon to download.</a:t>
            </a:r>
            <a:endParaRPr/>
          </a:p>
        </p:txBody>
      </p:sp>
      <p:sp>
        <p:nvSpPr>
          <p:cNvPr id="113" name="Google Shape;113;p14"/>
          <p:cNvSpPr txBox="1"/>
          <p:nvPr/>
        </p:nvSpPr>
        <p:spPr>
          <a:xfrm>
            <a:off x="757794" y="4900129"/>
            <a:ext cx="6154647" cy="3758565"/>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Bangers"/>
                <a:ea typeface="Bangers"/>
                <a:cs typeface="Bangers"/>
                <a:sym typeface="Bangers"/>
              </a:rPr>
              <a:t>Click on the "Google Slides" button below this presentation preview. Make sure to sign in to your Google account. Click on "Make a copy." Start editing your presentation.</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sng" cap="none" strike="noStrike">
                <a:solidFill>
                  <a:srgbClr val="000000"/>
                </a:solidFill>
                <a:latin typeface="Bangers"/>
                <a:ea typeface="Bangers"/>
                <a:cs typeface="Bangers"/>
                <a:sym typeface="Bangers"/>
              </a:rPr>
              <a:t>Alternative:</a:t>
            </a:r>
            <a:r>
              <a:rPr b="0" i="0" lang="en-US" sz="2400" u="none" cap="none" strike="noStrike">
                <a:solidFill>
                  <a:srgbClr val="000000"/>
                </a:solidFill>
                <a:latin typeface="Bangers"/>
                <a:ea typeface="Bangers"/>
                <a:cs typeface="Bangers"/>
                <a:sym typeface="Banger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4" name="Google Shape;114;p14"/>
          <p:cNvSpPr txBox="1"/>
          <p:nvPr/>
        </p:nvSpPr>
        <p:spPr>
          <a:xfrm>
            <a:off x="973812" y="3777825"/>
            <a:ext cx="5141301"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000000"/>
                </a:solidFill>
                <a:latin typeface="Bangers"/>
                <a:ea typeface="Bangers"/>
                <a:cs typeface="Bangers"/>
                <a:sym typeface="Bangers"/>
              </a:rPr>
              <a:t>Google Slides</a:t>
            </a:r>
            <a:endParaRPr/>
          </a:p>
        </p:txBody>
      </p:sp>
      <p:sp>
        <p:nvSpPr>
          <p:cNvPr id="115" name="Google Shape;115;p14"/>
          <p:cNvSpPr txBox="1"/>
          <p:nvPr/>
        </p:nvSpPr>
        <p:spPr>
          <a:xfrm>
            <a:off x="7482132" y="3777825"/>
            <a:ext cx="5141301"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000000"/>
                </a:solidFill>
                <a:latin typeface="Bangers"/>
                <a:ea typeface="Bangers"/>
                <a:cs typeface="Bangers"/>
                <a:sym typeface="Bangers"/>
              </a:rPr>
              <a:t>PowerPoint</a:t>
            </a:r>
            <a:endParaRPr/>
          </a:p>
        </p:txBody>
      </p:sp>
      <p:sp>
        <p:nvSpPr>
          <p:cNvPr id="116" name="Google Shape;116;p14"/>
          <p:cNvSpPr txBox="1"/>
          <p:nvPr/>
        </p:nvSpPr>
        <p:spPr>
          <a:xfrm>
            <a:off x="13079406" y="4900129"/>
            <a:ext cx="4603803" cy="1663065"/>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Bangers"/>
                <a:ea typeface="Bangers"/>
                <a:cs typeface="Bangers"/>
                <a:sym typeface="Bangers"/>
              </a:rPr>
              <a:t>Click on the "Canva" button under this presentation preview. Start editing your presentation. You need to sign in to your Canva account.</a:t>
            </a:r>
            <a:endParaRPr/>
          </a:p>
        </p:txBody>
      </p:sp>
      <p:sp>
        <p:nvSpPr>
          <p:cNvPr id="117" name="Google Shape;117;p14"/>
          <p:cNvSpPr txBox="1"/>
          <p:nvPr/>
        </p:nvSpPr>
        <p:spPr>
          <a:xfrm>
            <a:off x="13273503" y="3777825"/>
            <a:ext cx="5141301"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000000"/>
                </a:solidFill>
                <a:latin typeface="Bangers"/>
                <a:ea typeface="Bangers"/>
                <a:cs typeface="Bangers"/>
                <a:sym typeface="Bangers"/>
              </a:rPr>
              <a:t>Canva</a:t>
            </a:r>
            <a:endParaRPr/>
          </a:p>
        </p:txBody>
      </p:sp>
      <p:pic>
        <p:nvPicPr>
          <p:cNvPr id="118" name="Google Shape;118;p14"/>
          <p:cNvPicPr preferRelativeResize="0"/>
          <p:nvPr/>
        </p:nvPicPr>
        <p:blipFill>
          <a:blip r:embed="rId4">
            <a:alphaModFix/>
          </a:blip>
          <a:stretch>
            <a:fillRect/>
          </a:stretch>
        </p:blipFill>
        <p:spPr>
          <a:xfrm>
            <a:off x="11587675" y="110144"/>
            <a:ext cx="1220075" cy="1464082"/>
          </a:xfrm>
          <a:prstGeom prst="rect">
            <a:avLst/>
          </a:prstGeom>
          <a:noFill/>
          <a:ln>
            <a:noFill/>
          </a:ln>
        </p:spPr>
      </p:pic>
      <p:pic>
        <p:nvPicPr>
          <p:cNvPr id="119" name="Google Shape;119;p14"/>
          <p:cNvPicPr preferRelativeResize="0"/>
          <p:nvPr/>
        </p:nvPicPr>
        <p:blipFill>
          <a:blip r:embed="rId5">
            <a:alphaModFix/>
          </a:blip>
          <a:stretch>
            <a:fillRect/>
          </a:stretch>
        </p:blipFill>
        <p:spPr>
          <a:xfrm>
            <a:off x="-22837" y="1705902"/>
            <a:ext cx="1516800" cy="1263997"/>
          </a:xfrm>
          <a:prstGeom prst="rect">
            <a:avLst/>
          </a:prstGeom>
          <a:noFill/>
          <a:ln>
            <a:noFill/>
          </a:ln>
        </p:spPr>
      </p:pic>
      <p:pic>
        <p:nvPicPr>
          <p:cNvPr id="120" name="Google Shape;120;p14"/>
          <p:cNvPicPr preferRelativeResize="0"/>
          <p:nvPr/>
        </p:nvPicPr>
        <p:blipFill>
          <a:blip r:embed="rId6">
            <a:alphaModFix/>
          </a:blip>
          <a:stretch>
            <a:fillRect/>
          </a:stretch>
        </p:blipFill>
        <p:spPr>
          <a:xfrm>
            <a:off x="14149794" y="7093050"/>
            <a:ext cx="3533406" cy="2765850"/>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359" name="Shape 359"/>
        <p:cNvGrpSpPr/>
        <p:nvPr/>
      </p:nvGrpSpPr>
      <p:grpSpPr>
        <a:xfrm>
          <a:off x="0" y="0"/>
          <a:ext cx="0" cy="0"/>
          <a:chOff x="0" y="0"/>
          <a:chExt cx="0" cy="0"/>
        </a:xfrm>
      </p:grpSpPr>
      <p:pic>
        <p:nvPicPr>
          <p:cNvPr id="360" name="Google Shape;360;p32"/>
          <p:cNvPicPr preferRelativeResize="0"/>
          <p:nvPr/>
        </p:nvPicPr>
        <p:blipFill>
          <a:blip r:embed="rId3">
            <a:alphaModFix/>
          </a:blip>
          <a:stretch>
            <a:fillRect/>
          </a:stretch>
        </p:blipFill>
        <p:spPr>
          <a:xfrm>
            <a:off x="-427575" y="-4803825"/>
            <a:ext cx="19600348" cy="19911475"/>
          </a:xfrm>
          <a:prstGeom prst="rect">
            <a:avLst/>
          </a:prstGeom>
          <a:noFill/>
          <a:ln>
            <a:noFill/>
          </a:ln>
        </p:spPr>
      </p:pic>
      <p:sp>
        <p:nvSpPr>
          <p:cNvPr id="361" name="Google Shape;361;p32"/>
          <p:cNvSpPr txBox="1"/>
          <p:nvPr/>
        </p:nvSpPr>
        <p:spPr>
          <a:xfrm>
            <a:off x="6362700" y="1867946"/>
            <a:ext cx="5562600" cy="1238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Contact Us</a:t>
            </a:r>
            <a:endParaRPr/>
          </a:p>
        </p:txBody>
      </p:sp>
      <p:sp>
        <p:nvSpPr>
          <p:cNvPr id="362" name="Google Shape;362;p32"/>
          <p:cNvSpPr txBox="1"/>
          <p:nvPr/>
        </p:nvSpPr>
        <p:spPr>
          <a:xfrm>
            <a:off x="6243271" y="3439659"/>
            <a:ext cx="5801458"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123 Anywhere St., Any City,ST 12345</a:t>
            </a:r>
            <a:endParaRPr/>
          </a:p>
        </p:txBody>
      </p:sp>
      <p:sp>
        <p:nvSpPr>
          <p:cNvPr id="363" name="Google Shape;363;p32"/>
          <p:cNvSpPr txBox="1"/>
          <p:nvPr/>
        </p:nvSpPr>
        <p:spPr>
          <a:xfrm>
            <a:off x="6697523" y="4365282"/>
            <a:ext cx="4892954"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123-456-7890</a:t>
            </a:r>
            <a:endParaRPr/>
          </a:p>
        </p:txBody>
      </p:sp>
      <p:sp>
        <p:nvSpPr>
          <p:cNvPr id="364" name="Google Shape;364;p32"/>
          <p:cNvSpPr txBox="1"/>
          <p:nvPr/>
        </p:nvSpPr>
        <p:spPr>
          <a:xfrm>
            <a:off x="6697523" y="5253841"/>
            <a:ext cx="4892954"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hello@reallygreatsite.com</a:t>
            </a:r>
            <a:endParaRPr/>
          </a:p>
        </p:txBody>
      </p:sp>
      <p:sp>
        <p:nvSpPr>
          <p:cNvPr id="365" name="Google Shape;365;p32"/>
          <p:cNvSpPr txBox="1"/>
          <p:nvPr/>
        </p:nvSpPr>
        <p:spPr>
          <a:xfrm>
            <a:off x="6697523" y="7035487"/>
            <a:ext cx="4892954"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reallygreatsite.com</a:t>
            </a:r>
            <a:endParaRPr/>
          </a:p>
        </p:txBody>
      </p:sp>
      <p:sp>
        <p:nvSpPr>
          <p:cNvPr id="366" name="Google Shape;366;p32"/>
          <p:cNvSpPr txBox="1"/>
          <p:nvPr/>
        </p:nvSpPr>
        <p:spPr>
          <a:xfrm>
            <a:off x="6697523" y="6131185"/>
            <a:ext cx="4892954"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@reallygreatsite</a:t>
            </a:r>
            <a:endParaRPr/>
          </a:p>
        </p:txBody>
      </p:sp>
      <p:pic>
        <p:nvPicPr>
          <p:cNvPr id="367" name="Google Shape;367;p32"/>
          <p:cNvPicPr preferRelativeResize="0"/>
          <p:nvPr/>
        </p:nvPicPr>
        <p:blipFill>
          <a:blip r:embed="rId4">
            <a:alphaModFix/>
          </a:blip>
          <a:stretch>
            <a:fillRect/>
          </a:stretch>
        </p:blipFill>
        <p:spPr>
          <a:xfrm>
            <a:off x="11060300" y="684050"/>
            <a:ext cx="1569150" cy="1882975"/>
          </a:xfrm>
          <a:prstGeom prst="rect">
            <a:avLst/>
          </a:prstGeom>
          <a:noFill/>
          <a:ln>
            <a:noFill/>
          </a:ln>
        </p:spPr>
      </p:pic>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371" name="Shape 371"/>
        <p:cNvGrpSpPr/>
        <p:nvPr/>
      </p:nvGrpSpPr>
      <p:grpSpPr>
        <a:xfrm>
          <a:off x="0" y="0"/>
          <a:ext cx="0" cy="0"/>
          <a:chOff x="0" y="0"/>
          <a:chExt cx="0" cy="0"/>
        </a:xfrm>
      </p:grpSpPr>
      <p:pic>
        <p:nvPicPr>
          <p:cNvPr id="372" name="Google Shape;372;p33"/>
          <p:cNvPicPr preferRelativeResize="0"/>
          <p:nvPr/>
        </p:nvPicPr>
        <p:blipFill>
          <a:blip r:embed="rId3">
            <a:alphaModFix/>
          </a:blip>
          <a:stretch>
            <a:fillRect/>
          </a:stretch>
        </p:blipFill>
        <p:spPr>
          <a:xfrm>
            <a:off x="-381000" y="-4546955"/>
            <a:ext cx="19603151" cy="19914327"/>
          </a:xfrm>
          <a:prstGeom prst="rect">
            <a:avLst/>
          </a:prstGeom>
          <a:noFill/>
          <a:ln>
            <a:noFill/>
          </a:ln>
        </p:spPr>
      </p:pic>
      <p:grpSp>
        <p:nvGrpSpPr>
          <p:cNvPr id="373" name="Google Shape;373;p33"/>
          <p:cNvGrpSpPr/>
          <p:nvPr/>
        </p:nvGrpSpPr>
        <p:grpSpPr>
          <a:xfrm>
            <a:off x="3729073" y="4339591"/>
            <a:ext cx="10829854" cy="1593532"/>
            <a:chOff x="0" y="-19050"/>
            <a:chExt cx="14439805" cy="2124710"/>
          </a:xfrm>
        </p:grpSpPr>
        <p:sp>
          <p:nvSpPr>
            <p:cNvPr id="374" name="Google Shape;374;p33"/>
            <p:cNvSpPr txBox="1"/>
            <p:nvPr/>
          </p:nvSpPr>
          <p:spPr>
            <a:xfrm>
              <a:off x="0" y="-19050"/>
              <a:ext cx="14439805" cy="1644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Thank you!</a:t>
              </a:r>
              <a:endParaRPr/>
            </a:p>
          </p:txBody>
        </p:sp>
        <p:sp>
          <p:nvSpPr>
            <p:cNvPr id="375" name="Google Shape;375;p33"/>
            <p:cNvSpPr txBox="1"/>
            <p:nvPr/>
          </p:nvSpPr>
          <p:spPr>
            <a:xfrm>
              <a:off x="2632993" y="1597025"/>
              <a:ext cx="9173818" cy="5086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Write a closing statement or call-to-action here.</a:t>
              </a:r>
              <a:endParaRPr/>
            </a:p>
          </p:txBody>
        </p:sp>
      </p:gr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379" name="Shape 379"/>
        <p:cNvGrpSpPr/>
        <p:nvPr/>
      </p:nvGrpSpPr>
      <p:grpSpPr>
        <a:xfrm>
          <a:off x="0" y="0"/>
          <a:ext cx="0" cy="0"/>
          <a:chOff x="0" y="0"/>
          <a:chExt cx="0" cy="0"/>
        </a:xfrm>
      </p:grpSpPr>
      <p:grpSp>
        <p:nvGrpSpPr>
          <p:cNvPr id="380" name="Google Shape;380;p34"/>
          <p:cNvGrpSpPr/>
          <p:nvPr/>
        </p:nvGrpSpPr>
        <p:grpSpPr>
          <a:xfrm>
            <a:off x="-176735" y="-4467436"/>
            <a:ext cx="19106415" cy="19413597"/>
            <a:chOff x="0" y="-1"/>
            <a:chExt cx="25475220" cy="25884797"/>
          </a:xfrm>
        </p:grpSpPr>
        <p:sp>
          <p:nvSpPr>
            <p:cNvPr id="381" name="Google Shape;381;p34"/>
            <p:cNvSpPr/>
            <p:nvPr/>
          </p:nvSpPr>
          <p:spPr>
            <a:xfrm>
              <a:off x="12737610" y="115796"/>
              <a:ext cx="12737610" cy="12621813"/>
            </a:xfrm>
            <a:custGeom>
              <a:rect b="b" l="l" r="r" t="t"/>
              <a:pathLst>
                <a:path extrusionOk="0" h="12621813" w="12737610">
                  <a:moveTo>
                    <a:pt x="0" y="0"/>
                  </a:moveTo>
                  <a:lnTo>
                    <a:pt x="12737610" y="0"/>
                  </a:lnTo>
                  <a:lnTo>
                    <a:pt x="12737610" y="12621814"/>
                  </a:lnTo>
                  <a:lnTo>
                    <a:pt x="0" y="12621814"/>
                  </a:lnTo>
                  <a:lnTo>
                    <a:pt x="0" y="0"/>
                  </a:lnTo>
                  <a:close/>
                </a:path>
              </a:pathLst>
            </a:custGeom>
            <a:blipFill rotWithShape="1">
              <a:blip r:embed="rId3">
                <a:alphaModFix amt="24000"/>
              </a:blip>
              <a:stretch>
                <a:fillRect b="0" l="0" r="0" t="0"/>
              </a:stretch>
            </a:blipFill>
            <a:ln>
              <a:noFill/>
            </a:ln>
          </p:spPr>
        </p:sp>
        <p:sp>
          <p:nvSpPr>
            <p:cNvPr id="382" name="Google Shape;382;p34"/>
            <p:cNvSpPr/>
            <p:nvPr/>
          </p:nvSpPr>
          <p:spPr>
            <a:xfrm rot="5400000">
              <a:off x="12795508" y="12795508"/>
              <a:ext cx="12737610" cy="12621813"/>
            </a:xfrm>
            <a:custGeom>
              <a:rect b="b" l="l" r="r" t="t"/>
              <a:pathLst>
                <a:path extrusionOk="0" h="12621813" w="12737610">
                  <a:moveTo>
                    <a:pt x="0" y="0"/>
                  </a:moveTo>
                  <a:lnTo>
                    <a:pt x="12737610" y="0"/>
                  </a:lnTo>
                  <a:lnTo>
                    <a:pt x="12737610" y="12621813"/>
                  </a:lnTo>
                  <a:lnTo>
                    <a:pt x="0" y="12621813"/>
                  </a:lnTo>
                  <a:lnTo>
                    <a:pt x="0" y="0"/>
                  </a:lnTo>
                  <a:close/>
                </a:path>
              </a:pathLst>
            </a:custGeom>
            <a:blipFill rotWithShape="1">
              <a:blip r:embed="rId3">
                <a:alphaModFix amt="24000"/>
              </a:blip>
              <a:stretch>
                <a:fillRect b="0" l="0" r="0" t="0"/>
              </a:stretch>
            </a:blipFill>
            <a:ln>
              <a:noFill/>
            </a:ln>
          </p:spPr>
        </p:sp>
        <p:sp>
          <p:nvSpPr>
            <p:cNvPr id="383" name="Google Shape;383;p34"/>
            <p:cNvSpPr/>
            <p:nvPr/>
          </p:nvSpPr>
          <p:spPr>
            <a:xfrm rot="10800000">
              <a:off x="0" y="13262983"/>
              <a:ext cx="12737610" cy="12621813"/>
            </a:xfrm>
            <a:custGeom>
              <a:rect b="b" l="l" r="r" t="t"/>
              <a:pathLst>
                <a:path extrusionOk="0" h="12621813" w="12737610">
                  <a:moveTo>
                    <a:pt x="0" y="0"/>
                  </a:moveTo>
                  <a:lnTo>
                    <a:pt x="12737610" y="0"/>
                  </a:lnTo>
                  <a:lnTo>
                    <a:pt x="12737610" y="12621813"/>
                  </a:lnTo>
                  <a:lnTo>
                    <a:pt x="0" y="12621813"/>
                  </a:lnTo>
                  <a:lnTo>
                    <a:pt x="0" y="0"/>
                  </a:lnTo>
                  <a:close/>
                </a:path>
              </a:pathLst>
            </a:custGeom>
            <a:blipFill rotWithShape="1">
              <a:blip r:embed="rId3">
                <a:alphaModFix amt="24000"/>
              </a:blip>
              <a:stretch>
                <a:fillRect b="0" l="0" r="0" t="0"/>
              </a:stretch>
            </a:blipFill>
            <a:ln>
              <a:noFill/>
            </a:ln>
          </p:spPr>
        </p:sp>
        <p:sp>
          <p:nvSpPr>
            <p:cNvPr id="384" name="Google Shape;384;p34"/>
            <p:cNvSpPr/>
            <p:nvPr/>
          </p:nvSpPr>
          <p:spPr>
            <a:xfrm rot="-5400000">
              <a:off x="-57898" y="57898"/>
              <a:ext cx="12737610" cy="12621813"/>
            </a:xfrm>
            <a:custGeom>
              <a:rect b="b" l="l" r="r" t="t"/>
              <a:pathLst>
                <a:path extrusionOk="0" h="12621813" w="12737610">
                  <a:moveTo>
                    <a:pt x="0" y="0"/>
                  </a:moveTo>
                  <a:lnTo>
                    <a:pt x="12737610" y="0"/>
                  </a:lnTo>
                  <a:lnTo>
                    <a:pt x="12737610" y="12621814"/>
                  </a:lnTo>
                  <a:lnTo>
                    <a:pt x="0" y="12621814"/>
                  </a:lnTo>
                  <a:lnTo>
                    <a:pt x="0" y="0"/>
                  </a:lnTo>
                  <a:close/>
                </a:path>
              </a:pathLst>
            </a:custGeom>
            <a:blipFill rotWithShape="1">
              <a:blip r:embed="rId3">
                <a:alphaModFix amt="24000"/>
              </a:blip>
              <a:stretch>
                <a:fillRect b="0" l="0" r="0" t="0"/>
              </a:stretch>
            </a:blipFill>
            <a:ln>
              <a:noFill/>
            </a:ln>
          </p:spPr>
        </p:sp>
      </p:grpSp>
      <p:grpSp>
        <p:nvGrpSpPr>
          <p:cNvPr id="385" name="Google Shape;385;p34"/>
          <p:cNvGrpSpPr/>
          <p:nvPr/>
        </p:nvGrpSpPr>
        <p:grpSpPr>
          <a:xfrm>
            <a:off x="0" y="-106943"/>
            <a:ext cx="18288000" cy="10692610"/>
            <a:chOff x="0" y="0"/>
            <a:chExt cx="24384000" cy="14256813"/>
          </a:xfrm>
        </p:grpSpPr>
        <p:sp>
          <p:nvSpPr>
            <p:cNvPr id="386" name="Google Shape;386;p34"/>
            <p:cNvSpPr/>
            <p:nvPr/>
          </p:nvSpPr>
          <p:spPr>
            <a:xfrm rot="10800000">
              <a:off x="12192000" y="6301533"/>
              <a:ext cx="12192000" cy="7955280"/>
            </a:xfrm>
            <a:custGeom>
              <a:rect b="b" l="l" r="r" t="t"/>
              <a:pathLst>
                <a:path extrusionOk="0" h="7955280" w="12192000">
                  <a:moveTo>
                    <a:pt x="0" y="0"/>
                  </a:moveTo>
                  <a:lnTo>
                    <a:pt x="12192000" y="0"/>
                  </a:lnTo>
                  <a:lnTo>
                    <a:pt x="12192000" y="7955280"/>
                  </a:lnTo>
                  <a:lnTo>
                    <a:pt x="0" y="7955280"/>
                  </a:lnTo>
                  <a:lnTo>
                    <a:pt x="0" y="0"/>
                  </a:lnTo>
                  <a:close/>
                </a:path>
              </a:pathLst>
            </a:custGeom>
            <a:blipFill rotWithShape="1">
              <a:blip r:embed="rId4">
                <a:alphaModFix amt="24000"/>
              </a:blip>
              <a:stretch>
                <a:fillRect b="0" l="0" r="0" t="0"/>
              </a:stretch>
            </a:blipFill>
            <a:ln>
              <a:noFill/>
            </a:ln>
          </p:spPr>
        </p:sp>
        <p:sp>
          <p:nvSpPr>
            <p:cNvPr id="387" name="Google Shape;387;p34"/>
            <p:cNvSpPr/>
            <p:nvPr/>
          </p:nvSpPr>
          <p:spPr>
            <a:xfrm rot="10800000">
              <a:off x="0" y="6301533"/>
              <a:ext cx="12192000" cy="7955280"/>
            </a:xfrm>
            <a:custGeom>
              <a:rect b="b" l="l" r="r" t="t"/>
              <a:pathLst>
                <a:path extrusionOk="0" h="7955280" w="12192000">
                  <a:moveTo>
                    <a:pt x="0" y="0"/>
                  </a:moveTo>
                  <a:lnTo>
                    <a:pt x="12192000" y="0"/>
                  </a:lnTo>
                  <a:lnTo>
                    <a:pt x="12192000" y="7955280"/>
                  </a:lnTo>
                  <a:lnTo>
                    <a:pt x="0" y="7955280"/>
                  </a:lnTo>
                  <a:lnTo>
                    <a:pt x="0" y="0"/>
                  </a:lnTo>
                  <a:close/>
                </a:path>
              </a:pathLst>
            </a:custGeom>
            <a:blipFill rotWithShape="1">
              <a:blip r:embed="rId4">
                <a:alphaModFix amt="24000"/>
              </a:blip>
              <a:stretch>
                <a:fillRect b="0" l="0" r="0" t="0"/>
              </a:stretch>
            </a:blipFill>
            <a:ln>
              <a:noFill/>
            </a:ln>
          </p:spPr>
        </p:sp>
        <p:sp>
          <p:nvSpPr>
            <p:cNvPr id="388" name="Google Shape;388;p34"/>
            <p:cNvSpPr/>
            <p:nvPr/>
          </p:nvSpPr>
          <p:spPr>
            <a:xfrm>
              <a:off x="12192000" y="0"/>
              <a:ext cx="12192000" cy="7955280"/>
            </a:xfrm>
            <a:custGeom>
              <a:rect b="b" l="l" r="r" t="t"/>
              <a:pathLst>
                <a:path extrusionOk="0" h="7955280" w="12192000">
                  <a:moveTo>
                    <a:pt x="0" y="0"/>
                  </a:moveTo>
                  <a:lnTo>
                    <a:pt x="12192000" y="0"/>
                  </a:lnTo>
                  <a:lnTo>
                    <a:pt x="12192000" y="7955280"/>
                  </a:lnTo>
                  <a:lnTo>
                    <a:pt x="0" y="7955280"/>
                  </a:lnTo>
                  <a:lnTo>
                    <a:pt x="0" y="0"/>
                  </a:lnTo>
                  <a:close/>
                </a:path>
              </a:pathLst>
            </a:custGeom>
            <a:blipFill rotWithShape="1">
              <a:blip r:embed="rId4">
                <a:alphaModFix amt="24000"/>
              </a:blip>
              <a:stretch>
                <a:fillRect b="0" l="0" r="0" t="0"/>
              </a:stretch>
            </a:blipFill>
            <a:ln>
              <a:noFill/>
            </a:ln>
          </p:spPr>
        </p:sp>
        <p:sp>
          <p:nvSpPr>
            <p:cNvPr id="389" name="Google Shape;389;p34"/>
            <p:cNvSpPr/>
            <p:nvPr/>
          </p:nvSpPr>
          <p:spPr>
            <a:xfrm>
              <a:off x="0" y="0"/>
              <a:ext cx="12192000" cy="7955280"/>
            </a:xfrm>
            <a:custGeom>
              <a:rect b="b" l="l" r="r" t="t"/>
              <a:pathLst>
                <a:path extrusionOk="0" h="7955280" w="12192000">
                  <a:moveTo>
                    <a:pt x="0" y="0"/>
                  </a:moveTo>
                  <a:lnTo>
                    <a:pt x="12192000" y="0"/>
                  </a:lnTo>
                  <a:lnTo>
                    <a:pt x="12192000" y="7955280"/>
                  </a:lnTo>
                  <a:lnTo>
                    <a:pt x="0" y="7955280"/>
                  </a:lnTo>
                  <a:lnTo>
                    <a:pt x="0" y="0"/>
                  </a:lnTo>
                  <a:close/>
                </a:path>
              </a:pathLst>
            </a:custGeom>
            <a:blipFill rotWithShape="1">
              <a:blip r:embed="rId4">
                <a:alphaModFix amt="24000"/>
              </a:blip>
              <a:stretch>
                <a:fillRect b="0" l="0" r="0" t="0"/>
              </a:stretch>
            </a:blipFill>
            <a:ln>
              <a:noFill/>
            </a:ln>
          </p:spPr>
        </p:sp>
      </p:grpSp>
      <p:grpSp>
        <p:nvGrpSpPr>
          <p:cNvPr id="390" name="Google Shape;390;p34"/>
          <p:cNvGrpSpPr/>
          <p:nvPr/>
        </p:nvGrpSpPr>
        <p:grpSpPr>
          <a:xfrm rot="-5400000">
            <a:off x="-1763932" y="1607052"/>
            <a:ext cx="10264718" cy="7095178"/>
            <a:chOff x="0" y="-47625"/>
            <a:chExt cx="2703465" cy="1868689"/>
          </a:xfrm>
        </p:grpSpPr>
        <p:sp>
          <p:nvSpPr>
            <p:cNvPr id="391" name="Google Shape;391;p34"/>
            <p:cNvSpPr/>
            <p:nvPr/>
          </p:nvSpPr>
          <p:spPr>
            <a:xfrm>
              <a:off x="0" y="0"/>
              <a:ext cx="2703465" cy="1821064"/>
            </a:xfrm>
            <a:custGeom>
              <a:rect b="b" l="l" r="r" t="t"/>
              <a:pathLst>
                <a:path extrusionOk="0" h="1821064" w="2703465">
                  <a:moveTo>
                    <a:pt x="0" y="0"/>
                  </a:moveTo>
                  <a:lnTo>
                    <a:pt x="2703465" y="0"/>
                  </a:lnTo>
                  <a:lnTo>
                    <a:pt x="2703465" y="1821064"/>
                  </a:lnTo>
                  <a:lnTo>
                    <a:pt x="0" y="1821064"/>
                  </a:lnTo>
                  <a:close/>
                </a:path>
              </a:pathLst>
            </a:custGeom>
            <a:solidFill>
              <a:srgbClr val="FFFFFF"/>
            </a:solidFill>
            <a:ln cap="sq" cmpd="sng" w="171450">
              <a:solidFill>
                <a:srgbClr val="000000"/>
              </a:solidFill>
              <a:prstDash val="solid"/>
              <a:miter lim="8000"/>
              <a:headEnd len="sm" w="sm" type="none"/>
              <a:tailEnd len="sm" w="sm" type="none"/>
            </a:ln>
          </p:spPr>
        </p:sp>
        <p:sp>
          <p:nvSpPr>
            <p:cNvPr id="392" name="Google Shape;392;p3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3" name="Google Shape;393;p34"/>
          <p:cNvSpPr/>
          <p:nvPr/>
        </p:nvSpPr>
        <p:spPr>
          <a:xfrm>
            <a:off x="7096884" y="360915"/>
            <a:ext cx="2506142" cy="1791892"/>
          </a:xfrm>
          <a:custGeom>
            <a:rect b="b" l="l" r="r" t="t"/>
            <a:pathLst>
              <a:path extrusionOk="0" h="1791892" w="2506142">
                <a:moveTo>
                  <a:pt x="0" y="0"/>
                </a:moveTo>
                <a:lnTo>
                  <a:pt x="2506143" y="0"/>
                </a:lnTo>
                <a:lnTo>
                  <a:pt x="2506143" y="1791892"/>
                </a:lnTo>
                <a:lnTo>
                  <a:pt x="0" y="1791892"/>
                </a:lnTo>
                <a:lnTo>
                  <a:pt x="0" y="0"/>
                </a:lnTo>
                <a:close/>
              </a:path>
            </a:pathLst>
          </a:custGeom>
          <a:blipFill rotWithShape="1">
            <a:blip r:embed="rId5">
              <a:alphaModFix/>
            </a:blip>
            <a:stretch>
              <a:fillRect b="0" l="0" r="0" t="0"/>
            </a:stretch>
          </a:blipFill>
          <a:ln>
            <a:noFill/>
          </a:ln>
        </p:spPr>
      </p:sp>
      <p:sp>
        <p:nvSpPr>
          <p:cNvPr id="394" name="Google Shape;394;p34"/>
          <p:cNvSpPr/>
          <p:nvPr/>
        </p:nvSpPr>
        <p:spPr>
          <a:xfrm>
            <a:off x="7096884" y="2455881"/>
            <a:ext cx="1261728" cy="1515589"/>
          </a:xfrm>
          <a:custGeom>
            <a:rect b="b" l="l" r="r" t="t"/>
            <a:pathLst>
              <a:path extrusionOk="0" h="1515589" w="1261728">
                <a:moveTo>
                  <a:pt x="0" y="0"/>
                </a:moveTo>
                <a:lnTo>
                  <a:pt x="1261728" y="0"/>
                </a:lnTo>
                <a:lnTo>
                  <a:pt x="1261728" y="1515589"/>
                </a:lnTo>
                <a:lnTo>
                  <a:pt x="0" y="1515589"/>
                </a:lnTo>
                <a:lnTo>
                  <a:pt x="0" y="0"/>
                </a:lnTo>
                <a:close/>
              </a:path>
            </a:pathLst>
          </a:custGeom>
          <a:blipFill rotWithShape="1">
            <a:blip r:embed="rId6">
              <a:alphaModFix/>
            </a:blip>
            <a:stretch>
              <a:fillRect b="0" l="0" r="0" t="0"/>
            </a:stretch>
          </a:blipFill>
          <a:ln>
            <a:noFill/>
          </a:ln>
        </p:spPr>
      </p:sp>
      <p:sp>
        <p:nvSpPr>
          <p:cNvPr id="395" name="Google Shape;395;p34"/>
          <p:cNvSpPr/>
          <p:nvPr/>
        </p:nvSpPr>
        <p:spPr>
          <a:xfrm>
            <a:off x="9784002" y="360915"/>
            <a:ext cx="2312118" cy="1791892"/>
          </a:xfrm>
          <a:custGeom>
            <a:rect b="b" l="l" r="r" t="t"/>
            <a:pathLst>
              <a:path extrusionOk="0" h="1791892" w="2312118">
                <a:moveTo>
                  <a:pt x="0" y="0"/>
                </a:moveTo>
                <a:lnTo>
                  <a:pt x="2312118" y="0"/>
                </a:lnTo>
                <a:lnTo>
                  <a:pt x="2312118" y="1791892"/>
                </a:lnTo>
                <a:lnTo>
                  <a:pt x="0" y="1791892"/>
                </a:lnTo>
                <a:lnTo>
                  <a:pt x="0" y="0"/>
                </a:lnTo>
                <a:close/>
              </a:path>
            </a:pathLst>
          </a:custGeom>
          <a:blipFill rotWithShape="1">
            <a:blip r:embed="rId7">
              <a:alphaModFix/>
            </a:blip>
            <a:stretch>
              <a:fillRect b="0" l="0" r="0" t="0"/>
            </a:stretch>
          </a:blipFill>
          <a:ln>
            <a:noFill/>
          </a:ln>
        </p:spPr>
      </p:sp>
      <p:sp>
        <p:nvSpPr>
          <p:cNvPr id="396" name="Google Shape;396;p34"/>
          <p:cNvSpPr/>
          <p:nvPr/>
        </p:nvSpPr>
        <p:spPr>
          <a:xfrm>
            <a:off x="12096120" y="360915"/>
            <a:ext cx="1939802" cy="1791892"/>
          </a:xfrm>
          <a:custGeom>
            <a:rect b="b" l="l" r="r" t="t"/>
            <a:pathLst>
              <a:path extrusionOk="0" h="1791892" w="1939802">
                <a:moveTo>
                  <a:pt x="0" y="0"/>
                </a:moveTo>
                <a:lnTo>
                  <a:pt x="1939801" y="0"/>
                </a:lnTo>
                <a:lnTo>
                  <a:pt x="1939801" y="1791892"/>
                </a:lnTo>
                <a:lnTo>
                  <a:pt x="0" y="1791892"/>
                </a:lnTo>
                <a:lnTo>
                  <a:pt x="0" y="0"/>
                </a:lnTo>
                <a:close/>
              </a:path>
            </a:pathLst>
          </a:custGeom>
          <a:blipFill rotWithShape="1">
            <a:blip r:embed="rId8">
              <a:alphaModFix/>
            </a:blip>
            <a:stretch>
              <a:fillRect b="0" l="0" r="0" t="0"/>
            </a:stretch>
          </a:blipFill>
          <a:ln>
            <a:noFill/>
          </a:ln>
        </p:spPr>
      </p:sp>
      <p:sp>
        <p:nvSpPr>
          <p:cNvPr id="397" name="Google Shape;397;p34"/>
          <p:cNvSpPr/>
          <p:nvPr/>
        </p:nvSpPr>
        <p:spPr>
          <a:xfrm>
            <a:off x="8524093" y="2455881"/>
            <a:ext cx="1578599" cy="1614935"/>
          </a:xfrm>
          <a:custGeom>
            <a:rect b="b" l="l" r="r" t="t"/>
            <a:pathLst>
              <a:path extrusionOk="0" h="1614935" w="1578599">
                <a:moveTo>
                  <a:pt x="0" y="0"/>
                </a:moveTo>
                <a:lnTo>
                  <a:pt x="1578598" y="0"/>
                </a:lnTo>
                <a:lnTo>
                  <a:pt x="1578598" y="1614935"/>
                </a:lnTo>
                <a:lnTo>
                  <a:pt x="0" y="1614935"/>
                </a:lnTo>
                <a:lnTo>
                  <a:pt x="0" y="0"/>
                </a:lnTo>
                <a:close/>
              </a:path>
            </a:pathLst>
          </a:custGeom>
          <a:blipFill rotWithShape="1">
            <a:blip r:embed="rId9">
              <a:alphaModFix/>
            </a:blip>
            <a:stretch>
              <a:fillRect b="0" l="0" r="0" t="0"/>
            </a:stretch>
          </a:blipFill>
          <a:ln>
            <a:noFill/>
          </a:ln>
        </p:spPr>
      </p:sp>
      <p:sp>
        <p:nvSpPr>
          <p:cNvPr id="398" name="Google Shape;398;p34"/>
          <p:cNvSpPr/>
          <p:nvPr/>
        </p:nvSpPr>
        <p:spPr>
          <a:xfrm>
            <a:off x="7096884" y="4374552"/>
            <a:ext cx="2047116" cy="1537896"/>
          </a:xfrm>
          <a:custGeom>
            <a:rect b="b" l="l" r="r" t="t"/>
            <a:pathLst>
              <a:path extrusionOk="0" h="1537896" w="2047116">
                <a:moveTo>
                  <a:pt x="0" y="0"/>
                </a:moveTo>
                <a:lnTo>
                  <a:pt x="2047116" y="0"/>
                </a:lnTo>
                <a:lnTo>
                  <a:pt x="2047116" y="1537896"/>
                </a:lnTo>
                <a:lnTo>
                  <a:pt x="0" y="1537896"/>
                </a:lnTo>
                <a:lnTo>
                  <a:pt x="0" y="0"/>
                </a:lnTo>
                <a:close/>
              </a:path>
            </a:pathLst>
          </a:custGeom>
          <a:blipFill rotWithShape="1">
            <a:blip r:embed="rId10">
              <a:alphaModFix/>
            </a:blip>
            <a:stretch>
              <a:fillRect b="0" l="0" r="0" t="0"/>
            </a:stretch>
          </a:blipFill>
          <a:ln>
            <a:noFill/>
          </a:ln>
        </p:spPr>
      </p:sp>
      <p:sp>
        <p:nvSpPr>
          <p:cNvPr id="399" name="Google Shape;399;p34"/>
          <p:cNvSpPr/>
          <p:nvPr/>
        </p:nvSpPr>
        <p:spPr>
          <a:xfrm>
            <a:off x="9376473" y="4404071"/>
            <a:ext cx="1251953" cy="1508377"/>
          </a:xfrm>
          <a:custGeom>
            <a:rect b="b" l="l" r="r" t="t"/>
            <a:pathLst>
              <a:path extrusionOk="0" h="1508377" w="1251953">
                <a:moveTo>
                  <a:pt x="0" y="0"/>
                </a:moveTo>
                <a:lnTo>
                  <a:pt x="1251952" y="0"/>
                </a:lnTo>
                <a:lnTo>
                  <a:pt x="1251952" y="1508377"/>
                </a:lnTo>
                <a:lnTo>
                  <a:pt x="0" y="1508377"/>
                </a:lnTo>
                <a:lnTo>
                  <a:pt x="0" y="0"/>
                </a:lnTo>
                <a:close/>
              </a:path>
            </a:pathLst>
          </a:custGeom>
          <a:blipFill rotWithShape="1">
            <a:blip r:embed="rId11">
              <a:alphaModFix/>
            </a:blip>
            <a:stretch>
              <a:fillRect b="0" l="0" r="0" t="0"/>
            </a:stretch>
          </a:blipFill>
          <a:ln>
            <a:noFill/>
          </a:ln>
        </p:spPr>
      </p:sp>
      <p:sp>
        <p:nvSpPr>
          <p:cNvPr id="400" name="Google Shape;400;p34"/>
          <p:cNvSpPr/>
          <p:nvPr/>
        </p:nvSpPr>
        <p:spPr>
          <a:xfrm>
            <a:off x="14035921" y="360915"/>
            <a:ext cx="1714615" cy="1633560"/>
          </a:xfrm>
          <a:custGeom>
            <a:rect b="b" l="l" r="r" t="t"/>
            <a:pathLst>
              <a:path extrusionOk="0" h="1633560" w="1714615">
                <a:moveTo>
                  <a:pt x="0" y="0"/>
                </a:moveTo>
                <a:lnTo>
                  <a:pt x="1714615" y="0"/>
                </a:lnTo>
                <a:lnTo>
                  <a:pt x="1714615" y="1633561"/>
                </a:lnTo>
                <a:lnTo>
                  <a:pt x="0" y="1633561"/>
                </a:lnTo>
                <a:lnTo>
                  <a:pt x="0" y="0"/>
                </a:lnTo>
                <a:close/>
              </a:path>
            </a:pathLst>
          </a:custGeom>
          <a:blipFill rotWithShape="1">
            <a:blip r:embed="rId12">
              <a:alphaModFix/>
            </a:blip>
            <a:stretch>
              <a:fillRect b="0" l="0" r="0" t="0"/>
            </a:stretch>
          </a:blipFill>
          <a:ln>
            <a:noFill/>
          </a:ln>
        </p:spPr>
      </p:sp>
      <p:sp>
        <p:nvSpPr>
          <p:cNvPr id="401" name="Google Shape;401;p34"/>
          <p:cNvSpPr/>
          <p:nvPr/>
        </p:nvSpPr>
        <p:spPr>
          <a:xfrm>
            <a:off x="15750536" y="360915"/>
            <a:ext cx="2313005" cy="1633560"/>
          </a:xfrm>
          <a:custGeom>
            <a:rect b="b" l="l" r="r" t="t"/>
            <a:pathLst>
              <a:path extrusionOk="0" h="1633560" w="2313005">
                <a:moveTo>
                  <a:pt x="0" y="0"/>
                </a:moveTo>
                <a:lnTo>
                  <a:pt x="2313005" y="0"/>
                </a:lnTo>
                <a:lnTo>
                  <a:pt x="2313005" y="1633561"/>
                </a:lnTo>
                <a:lnTo>
                  <a:pt x="0" y="1633561"/>
                </a:lnTo>
                <a:lnTo>
                  <a:pt x="0" y="0"/>
                </a:lnTo>
                <a:close/>
              </a:path>
            </a:pathLst>
          </a:custGeom>
          <a:blipFill rotWithShape="1">
            <a:blip r:embed="rId13">
              <a:alphaModFix/>
            </a:blip>
            <a:stretch>
              <a:fillRect b="0" l="0" r="0" t="0"/>
            </a:stretch>
          </a:blipFill>
          <a:ln>
            <a:noFill/>
          </a:ln>
        </p:spPr>
      </p:sp>
      <p:sp>
        <p:nvSpPr>
          <p:cNvPr id="402" name="Google Shape;402;p34"/>
          <p:cNvSpPr/>
          <p:nvPr/>
        </p:nvSpPr>
        <p:spPr>
          <a:xfrm>
            <a:off x="10857025" y="4374552"/>
            <a:ext cx="1382184" cy="1537896"/>
          </a:xfrm>
          <a:custGeom>
            <a:rect b="b" l="l" r="r" t="t"/>
            <a:pathLst>
              <a:path extrusionOk="0" h="1537896" w="1382184">
                <a:moveTo>
                  <a:pt x="0" y="0"/>
                </a:moveTo>
                <a:lnTo>
                  <a:pt x="1382184" y="0"/>
                </a:lnTo>
                <a:lnTo>
                  <a:pt x="1382184" y="1537896"/>
                </a:lnTo>
                <a:lnTo>
                  <a:pt x="0" y="1537896"/>
                </a:lnTo>
                <a:lnTo>
                  <a:pt x="0" y="0"/>
                </a:lnTo>
                <a:close/>
              </a:path>
            </a:pathLst>
          </a:custGeom>
          <a:blipFill rotWithShape="1">
            <a:blip r:embed="rId14">
              <a:alphaModFix/>
            </a:blip>
            <a:stretch>
              <a:fillRect b="0" l="0" r="0" t="0"/>
            </a:stretch>
          </a:blipFill>
          <a:ln>
            <a:noFill/>
          </a:ln>
        </p:spPr>
      </p:sp>
      <p:sp>
        <p:nvSpPr>
          <p:cNvPr id="403" name="Google Shape;403;p34"/>
          <p:cNvSpPr/>
          <p:nvPr/>
        </p:nvSpPr>
        <p:spPr>
          <a:xfrm>
            <a:off x="12420184" y="4404071"/>
            <a:ext cx="1630678" cy="1508377"/>
          </a:xfrm>
          <a:custGeom>
            <a:rect b="b" l="l" r="r" t="t"/>
            <a:pathLst>
              <a:path extrusionOk="0" h="1508377" w="1630678">
                <a:moveTo>
                  <a:pt x="0" y="0"/>
                </a:moveTo>
                <a:lnTo>
                  <a:pt x="1630678" y="0"/>
                </a:lnTo>
                <a:lnTo>
                  <a:pt x="1630678" y="1508377"/>
                </a:lnTo>
                <a:lnTo>
                  <a:pt x="0" y="1508377"/>
                </a:lnTo>
                <a:lnTo>
                  <a:pt x="0" y="0"/>
                </a:lnTo>
                <a:close/>
              </a:path>
            </a:pathLst>
          </a:custGeom>
          <a:blipFill rotWithShape="1">
            <a:blip r:embed="rId15">
              <a:alphaModFix/>
            </a:blip>
            <a:stretch>
              <a:fillRect b="0" l="0" r="0" t="0"/>
            </a:stretch>
          </a:blipFill>
          <a:ln>
            <a:noFill/>
          </a:ln>
        </p:spPr>
      </p:sp>
      <p:sp>
        <p:nvSpPr>
          <p:cNvPr id="404" name="Google Shape;404;p34"/>
          <p:cNvSpPr/>
          <p:nvPr/>
        </p:nvSpPr>
        <p:spPr>
          <a:xfrm>
            <a:off x="10264616" y="2455881"/>
            <a:ext cx="1829954" cy="1614935"/>
          </a:xfrm>
          <a:custGeom>
            <a:rect b="b" l="l" r="r" t="t"/>
            <a:pathLst>
              <a:path extrusionOk="0" h="1614935" w="1829954">
                <a:moveTo>
                  <a:pt x="0" y="0"/>
                </a:moveTo>
                <a:lnTo>
                  <a:pt x="1829955" y="0"/>
                </a:lnTo>
                <a:lnTo>
                  <a:pt x="1829955" y="1614935"/>
                </a:lnTo>
                <a:lnTo>
                  <a:pt x="0" y="1614935"/>
                </a:lnTo>
                <a:lnTo>
                  <a:pt x="0" y="0"/>
                </a:lnTo>
                <a:close/>
              </a:path>
            </a:pathLst>
          </a:custGeom>
          <a:blipFill rotWithShape="1">
            <a:blip r:embed="rId16">
              <a:alphaModFix/>
            </a:blip>
            <a:stretch>
              <a:fillRect b="0" l="0" r="0" t="0"/>
            </a:stretch>
          </a:blipFill>
          <a:ln>
            <a:noFill/>
          </a:ln>
        </p:spPr>
      </p:sp>
      <p:sp>
        <p:nvSpPr>
          <p:cNvPr id="405" name="Google Shape;405;p34"/>
          <p:cNvSpPr/>
          <p:nvPr/>
        </p:nvSpPr>
        <p:spPr>
          <a:xfrm>
            <a:off x="16391587" y="2406208"/>
            <a:ext cx="1283873" cy="1614935"/>
          </a:xfrm>
          <a:custGeom>
            <a:rect b="b" l="l" r="r" t="t"/>
            <a:pathLst>
              <a:path extrusionOk="0" h="1614935" w="1283873">
                <a:moveTo>
                  <a:pt x="0" y="0"/>
                </a:moveTo>
                <a:lnTo>
                  <a:pt x="1283873" y="0"/>
                </a:lnTo>
                <a:lnTo>
                  <a:pt x="1283873" y="1614935"/>
                </a:lnTo>
                <a:lnTo>
                  <a:pt x="0" y="1614935"/>
                </a:lnTo>
                <a:lnTo>
                  <a:pt x="0" y="0"/>
                </a:lnTo>
                <a:close/>
              </a:path>
            </a:pathLst>
          </a:custGeom>
          <a:blipFill rotWithShape="1">
            <a:blip r:embed="rId17">
              <a:alphaModFix/>
            </a:blip>
            <a:stretch>
              <a:fillRect b="0" l="0" r="0" t="0"/>
            </a:stretch>
          </a:blipFill>
          <a:ln>
            <a:noFill/>
          </a:ln>
        </p:spPr>
      </p:sp>
      <p:sp>
        <p:nvSpPr>
          <p:cNvPr id="406" name="Google Shape;406;p34"/>
          <p:cNvSpPr/>
          <p:nvPr/>
        </p:nvSpPr>
        <p:spPr>
          <a:xfrm>
            <a:off x="12094571" y="2455881"/>
            <a:ext cx="1741169" cy="1614935"/>
          </a:xfrm>
          <a:custGeom>
            <a:rect b="b" l="l" r="r" t="t"/>
            <a:pathLst>
              <a:path extrusionOk="0" h="1614935" w="1741169">
                <a:moveTo>
                  <a:pt x="0" y="0"/>
                </a:moveTo>
                <a:lnTo>
                  <a:pt x="1741169" y="0"/>
                </a:lnTo>
                <a:lnTo>
                  <a:pt x="1741169" y="1614935"/>
                </a:lnTo>
                <a:lnTo>
                  <a:pt x="0" y="1614935"/>
                </a:lnTo>
                <a:lnTo>
                  <a:pt x="0" y="0"/>
                </a:lnTo>
                <a:close/>
              </a:path>
            </a:pathLst>
          </a:custGeom>
          <a:blipFill rotWithShape="1">
            <a:blip r:embed="rId18">
              <a:alphaModFix/>
            </a:blip>
            <a:stretch>
              <a:fillRect b="0" l="0" r="0" t="0"/>
            </a:stretch>
          </a:blipFill>
          <a:ln>
            <a:noFill/>
          </a:ln>
        </p:spPr>
      </p:sp>
      <p:sp>
        <p:nvSpPr>
          <p:cNvPr id="407" name="Google Shape;407;p34"/>
          <p:cNvSpPr/>
          <p:nvPr/>
        </p:nvSpPr>
        <p:spPr>
          <a:xfrm>
            <a:off x="14104170" y="4404071"/>
            <a:ext cx="1240762" cy="1508377"/>
          </a:xfrm>
          <a:custGeom>
            <a:rect b="b" l="l" r="r" t="t"/>
            <a:pathLst>
              <a:path extrusionOk="0" h="1508377" w="1240762">
                <a:moveTo>
                  <a:pt x="0" y="0"/>
                </a:moveTo>
                <a:lnTo>
                  <a:pt x="1240762" y="0"/>
                </a:lnTo>
                <a:lnTo>
                  <a:pt x="1240762" y="1508377"/>
                </a:lnTo>
                <a:lnTo>
                  <a:pt x="0" y="1508377"/>
                </a:lnTo>
                <a:lnTo>
                  <a:pt x="0" y="0"/>
                </a:lnTo>
                <a:close/>
              </a:path>
            </a:pathLst>
          </a:custGeom>
          <a:blipFill rotWithShape="1">
            <a:blip r:embed="rId19">
              <a:alphaModFix/>
            </a:blip>
            <a:stretch>
              <a:fillRect b="0" l="0" r="0" t="0"/>
            </a:stretch>
          </a:blipFill>
          <a:ln>
            <a:noFill/>
          </a:ln>
        </p:spPr>
      </p:sp>
      <p:sp>
        <p:nvSpPr>
          <p:cNvPr id="408" name="Google Shape;408;p34"/>
          <p:cNvSpPr/>
          <p:nvPr/>
        </p:nvSpPr>
        <p:spPr>
          <a:xfrm>
            <a:off x="15466796" y="4404071"/>
            <a:ext cx="1938335" cy="1508377"/>
          </a:xfrm>
          <a:custGeom>
            <a:rect b="b" l="l" r="r" t="t"/>
            <a:pathLst>
              <a:path extrusionOk="0" h="1508377" w="1938335">
                <a:moveTo>
                  <a:pt x="0" y="0"/>
                </a:moveTo>
                <a:lnTo>
                  <a:pt x="1938335" y="0"/>
                </a:lnTo>
                <a:lnTo>
                  <a:pt x="1938335" y="1508377"/>
                </a:lnTo>
                <a:lnTo>
                  <a:pt x="0" y="1508377"/>
                </a:lnTo>
                <a:lnTo>
                  <a:pt x="0" y="0"/>
                </a:lnTo>
                <a:close/>
              </a:path>
            </a:pathLst>
          </a:custGeom>
          <a:blipFill rotWithShape="1">
            <a:blip r:embed="rId20">
              <a:alphaModFix/>
            </a:blip>
            <a:stretch>
              <a:fillRect b="0" l="0" r="0" t="0"/>
            </a:stretch>
          </a:blipFill>
          <a:ln>
            <a:noFill/>
          </a:ln>
        </p:spPr>
      </p:sp>
      <p:sp>
        <p:nvSpPr>
          <p:cNvPr id="409" name="Google Shape;409;p34"/>
          <p:cNvSpPr/>
          <p:nvPr/>
        </p:nvSpPr>
        <p:spPr>
          <a:xfrm>
            <a:off x="13761555" y="2455881"/>
            <a:ext cx="1215238" cy="1614935"/>
          </a:xfrm>
          <a:custGeom>
            <a:rect b="b" l="l" r="r" t="t"/>
            <a:pathLst>
              <a:path extrusionOk="0" h="1614935" w="1215238">
                <a:moveTo>
                  <a:pt x="0" y="0"/>
                </a:moveTo>
                <a:lnTo>
                  <a:pt x="1215238" y="0"/>
                </a:lnTo>
                <a:lnTo>
                  <a:pt x="1215238" y="1614935"/>
                </a:lnTo>
                <a:lnTo>
                  <a:pt x="0" y="1614935"/>
                </a:lnTo>
                <a:lnTo>
                  <a:pt x="0" y="0"/>
                </a:lnTo>
                <a:close/>
              </a:path>
            </a:pathLst>
          </a:custGeom>
          <a:blipFill rotWithShape="1">
            <a:blip r:embed="rId21">
              <a:alphaModFix/>
            </a:blip>
            <a:stretch>
              <a:fillRect b="0" l="0" r="0" t="0"/>
            </a:stretch>
          </a:blipFill>
          <a:ln>
            <a:noFill/>
          </a:ln>
        </p:spPr>
      </p:sp>
      <p:sp>
        <p:nvSpPr>
          <p:cNvPr id="410" name="Google Shape;410;p34"/>
          <p:cNvSpPr/>
          <p:nvPr/>
        </p:nvSpPr>
        <p:spPr>
          <a:xfrm>
            <a:off x="15300643" y="2455881"/>
            <a:ext cx="767094" cy="1614935"/>
          </a:xfrm>
          <a:custGeom>
            <a:rect b="b" l="l" r="r" t="t"/>
            <a:pathLst>
              <a:path extrusionOk="0" h="1614935" w="767094">
                <a:moveTo>
                  <a:pt x="0" y="0"/>
                </a:moveTo>
                <a:lnTo>
                  <a:pt x="767094" y="0"/>
                </a:lnTo>
                <a:lnTo>
                  <a:pt x="767094" y="1614935"/>
                </a:lnTo>
                <a:lnTo>
                  <a:pt x="0" y="1614935"/>
                </a:lnTo>
                <a:lnTo>
                  <a:pt x="0" y="0"/>
                </a:lnTo>
                <a:close/>
              </a:path>
            </a:pathLst>
          </a:custGeom>
          <a:blipFill rotWithShape="1">
            <a:blip r:embed="rId22">
              <a:alphaModFix/>
            </a:blip>
            <a:stretch>
              <a:fillRect b="0" l="0" r="0" t="0"/>
            </a:stretch>
          </a:blipFill>
          <a:ln>
            <a:noFill/>
          </a:ln>
        </p:spPr>
      </p:sp>
      <p:sp>
        <p:nvSpPr>
          <p:cNvPr id="411" name="Google Shape;411;p34"/>
          <p:cNvSpPr/>
          <p:nvPr/>
        </p:nvSpPr>
        <p:spPr>
          <a:xfrm>
            <a:off x="7096884" y="6135052"/>
            <a:ext cx="2047116" cy="1686311"/>
          </a:xfrm>
          <a:custGeom>
            <a:rect b="b" l="l" r="r" t="t"/>
            <a:pathLst>
              <a:path extrusionOk="0" h="1686311" w="2047116">
                <a:moveTo>
                  <a:pt x="0" y="0"/>
                </a:moveTo>
                <a:lnTo>
                  <a:pt x="2047116" y="0"/>
                </a:lnTo>
                <a:lnTo>
                  <a:pt x="2047116" y="1686312"/>
                </a:lnTo>
                <a:lnTo>
                  <a:pt x="0" y="1686312"/>
                </a:lnTo>
                <a:lnTo>
                  <a:pt x="0" y="0"/>
                </a:lnTo>
                <a:close/>
              </a:path>
            </a:pathLst>
          </a:custGeom>
          <a:blipFill rotWithShape="1">
            <a:blip r:embed="rId23">
              <a:alphaModFix/>
            </a:blip>
            <a:stretch>
              <a:fillRect b="0" l="0" r="0" t="0"/>
            </a:stretch>
          </a:blipFill>
          <a:ln>
            <a:noFill/>
          </a:ln>
        </p:spPr>
      </p:sp>
      <p:sp>
        <p:nvSpPr>
          <p:cNvPr id="412" name="Google Shape;412;p34"/>
          <p:cNvSpPr/>
          <p:nvPr/>
        </p:nvSpPr>
        <p:spPr>
          <a:xfrm>
            <a:off x="7096884" y="8040439"/>
            <a:ext cx="1939848" cy="1986809"/>
          </a:xfrm>
          <a:custGeom>
            <a:rect b="b" l="l" r="r" t="t"/>
            <a:pathLst>
              <a:path extrusionOk="0" h="1986809" w="1939848">
                <a:moveTo>
                  <a:pt x="0" y="0"/>
                </a:moveTo>
                <a:lnTo>
                  <a:pt x="1939848" y="0"/>
                </a:lnTo>
                <a:lnTo>
                  <a:pt x="1939848" y="1986809"/>
                </a:lnTo>
                <a:lnTo>
                  <a:pt x="0" y="1986809"/>
                </a:lnTo>
                <a:lnTo>
                  <a:pt x="0" y="0"/>
                </a:lnTo>
                <a:close/>
              </a:path>
            </a:pathLst>
          </a:custGeom>
          <a:blipFill rotWithShape="1">
            <a:blip r:embed="rId24">
              <a:alphaModFix/>
            </a:blip>
            <a:stretch>
              <a:fillRect b="0" l="0" r="0" t="0"/>
            </a:stretch>
          </a:blipFill>
          <a:ln>
            <a:noFill/>
          </a:ln>
        </p:spPr>
      </p:sp>
      <p:sp>
        <p:nvSpPr>
          <p:cNvPr id="413" name="Google Shape;413;p34"/>
          <p:cNvSpPr/>
          <p:nvPr/>
        </p:nvSpPr>
        <p:spPr>
          <a:xfrm>
            <a:off x="9144000" y="8040439"/>
            <a:ext cx="1986809" cy="1986809"/>
          </a:xfrm>
          <a:custGeom>
            <a:rect b="b" l="l" r="r" t="t"/>
            <a:pathLst>
              <a:path extrusionOk="0" h="1986809" w="1986809">
                <a:moveTo>
                  <a:pt x="0" y="0"/>
                </a:moveTo>
                <a:lnTo>
                  <a:pt x="1986809" y="0"/>
                </a:lnTo>
                <a:lnTo>
                  <a:pt x="1986809" y="1986809"/>
                </a:lnTo>
                <a:lnTo>
                  <a:pt x="0" y="1986809"/>
                </a:lnTo>
                <a:lnTo>
                  <a:pt x="0" y="0"/>
                </a:lnTo>
                <a:close/>
              </a:path>
            </a:pathLst>
          </a:custGeom>
          <a:blipFill rotWithShape="1">
            <a:blip r:embed="rId25">
              <a:alphaModFix/>
            </a:blip>
            <a:stretch>
              <a:fillRect b="0" l="0" r="0" t="0"/>
            </a:stretch>
          </a:blipFill>
          <a:ln>
            <a:noFill/>
          </a:ln>
        </p:spPr>
      </p:sp>
      <p:sp>
        <p:nvSpPr>
          <p:cNvPr id="414" name="Google Shape;414;p34"/>
          <p:cNvSpPr/>
          <p:nvPr/>
        </p:nvSpPr>
        <p:spPr>
          <a:xfrm>
            <a:off x="11311784" y="9033843"/>
            <a:ext cx="2220319" cy="963063"/>
          </a:xfrm>
          <a:custGeom>
            <a:rect b="b" l="l" r="r" t="t"/>
            <a:pathLst>
              <a:path extrusionOk="0" h="963063" w="2220319">
                <a:moveTo>
                  <a:pt x="0" y="0"/>
                </a:moveTo>
                <a:lnTo>
                  <a:pt x="2220318" y="0"/>
                </a:lnTo>
                <a:lnTo>
                  <a:pt x="2220318" y="963064"/>
                </a:lnTo>
                <a:lnTo>
                  <a:pt x="0" y="963064"/>
                </a:lnTo>
                <a:lnTo>
                  <a:pt x="0" y="0"/>
                </a:lnTo>
                <a:close/>
              </a:path>
            </a:pathLst>
          </a:custGeom>
          <a:blipFill rotWithShape="1">
            <a:blip r:embed="rId26">
              <a:alphaModFix/>
            </a:blip>
            <a:stretch>
              <a:fillRect b="0" l="0" r="0" t="0"/>
            </a:stretch>
          </a:blipFill>
          <a:ln>
            <a:noFill/>
          </a:ln>
        </p:spPr>
      </p:sp>
      <p:sp>
        <p:nvSpPr>
          <p:cNvPr id="415" name="Google Shape;415;p34"/>
          <p:cNvSpPr/>
          <p:nvPr/>
        </p:nvSpPr>
        <p:spPr>
          <a:xfrm>
            <a:off x="9234141" y="6135052"/>
            <a:ext cx="1496601" cy="1686311"/>
          </a:xfrm>
          <a:custGeom>
            <a:rect b="b" l="l" r="r" t="t"/>
            <a:pathLst>
              <a:path extrusionOk="0" h="1686311" w="1496601">
                <a:moveTo>
                  <a:pt x="0" y="0"/>
                </a:moveTo>
                <a:lnTo>
                  <a:pt x="1496601" y="0"/>
                </a:lnTo>
                <a:lnTo>
                  <a:pt x="1496601" y="1686312"/>
                </a:lnTo>
                <a:lnTo>
                  <a:pt x="0" y="1686312"/>
                </a:lnTo>
                <a:lnTo>
                  <a:pt x="0" y="0"/>
                </a:lnTo>
                <a:close/>
              </a:path>
            </a:pathLst>
          </a:custGeom>
          <a:blipFill rotWithShape="1">
            <a:blip r:embed="rId27">
              <a:alphaModFix/>
            </a:blip>
            <a:stretch>
              <a:fillRect b="0" l="0" r="0" t="0"/>
            </a:stretch>
          </a:blipFill>
          <a:ln>
            <a:noFill/>
          </a:ln>
        </p:spPr>
      </p:sp>
      <p:sp>
        <p:nvSpPr>
          <p:cNvPr id="416" name="Google Shape;416;p34"/>
          <p:cNvSpPr/>
          <p:nvPr/>
        </p:nvSpPr>
        <p:spPr>
          <a:xfrm>
            <a:off x="10846237" y="6217248"/>
            <a:ext cx="950803" cy="1604116"/>
          </a:xfrm>
          <a:custGeom>
            <a:rect b="b" l="l" r="r" t="t"/>
            <a:pathLst>
              <a:path extrusionOk="0" h="1604116" w="950803">
                <a:moveTo>
                  <a:pt x="0" y="0"/>
                </a:moveTo>
                <a:lnTo>
                  <a:pt x="950803" y="0"/>
                </a:lnTo>
                <a:lnTo>
                  <a:pt x="950803" y="1604116"/>
                </a:lnTo>
                <a:lnTo>
                  <a:pt x="0" y="1604116"/>
                </a:lnTo>
                <a:lnTo>
                  <a:pt x="0" y="0"/>
                </a:lnTo>
                <a:close/>
              </a:path>
            </a:pathLst>
          </a:custGeom>
          <a:blipFill rotWithShape="1">
            <a:blip r:embed="rId28">
              <a:alphaModFix/>
            </a:blip>
            <a:stretch>
              <a:fillRect b="0" l="0" r="0" t="0"/>
            </a:stretch>
          </a:blipFill>
          <a:ln>
            <a:noFill/>
          </a:ln>
        </p:spPr>
      </p:sp>
      <p:sp>
        <p:nvSpPr>
          <p:cNvPr id="417" name="Google Shape;417;p34"/>
          <p:cNvSpPr/>
          <p:nvPr/>
        </p:nvSpPr>
        <p:spPr>
          <a:xfrm>
            <a:off x="11911340" y="6245823"/>
            <a:ext cx="870486" cy="1575541"/>
          </a:xfrm>
          <a:custGeom>
            <a:rect b="b" l="l" r="r" t="t"/>
            <a:pathLst>
              <a:path extrusionOk="0" h="1575541" w="870486">
                <a:moveTo>
                  <a:pt x="0" y="0"/>
                </a:moveTo>
                <a:lnTo>
                  <a:pt x="870487" y="0"/>
                </a:lnTo>
                <a:lnTo>
                  <a:pt x="870487" y="1575541"/>
                </a:lnTo>
                <a:lnTo>
                  <a:pt x="0" y="1575541"/>
                </a:lnTo>
                <a:lnTo>
                  <a:pt x="0" y="0"/>
                </a:lnTo>
                <a:close/>
              </a:path>
            </a:pathLst>
          </a:custGeom>
          <a:blipFill rotWithShape="1">
            <a:blip r:embed="rId29">
              <a:alphaModFix/>
            </a:blip>
            <a:stretch>
              <a:fillRect b="0" l="0" r="0" t="0"/>
            </a:stretch>
          </a:blipFill>
          <a:ln>
            <a:noFill/>
          </a:ln>
        </p:spPr>
      </p:sp>
      <p:sp>
        <p:nvSpPr>
          <p:cNvPr id="418" name="Google Shape;418;p34"/>
          <p:cNvSpPr/>
          <p:nvPr/>
        </p:nvSpPr>
        <p:spPr>
          <a:xfrm>
            <a:off x="12962802" y="6217248"/>
            <a:ext cx="1237175" cy="1604116"/>
          </a:xfrm>
          <a:custGeom>
            <a:rect b="b" l="l" r="r" t="t"/>
            <a:pathLst>
              <a:path extrusionOk="0" h="1604116" w="1237175">
                <a:moveTo>
                  <a:pt x="0" y="0"/>
                </a:moveTo>
                <a:lnTo>
                  <a:pt x="1237174" y="0"/>
                </a:lnTo>
                <a:lnTo>
                  <a:pt x="1237174" y="1604116"/>
                </a:lnTo>
                <a:lnTo>
                  <a:pt x="0" y="1604116"/>
                </a:lnTo>
                <a:lnTo>
                  <a:pt x="0" y="0"/>
                </a:lnTo>
                <a:close/>
              </a:path>
            </a:pathLst>
          </a:custGeom>
          <a:blipFill rotWithShape="1">
            <a:blip r:embed="rId30">
              <a:alphaModFix/>
            </a:blip>
            <a:stretch>
              <a:fillRect b="0" l="0" r="0" t="0"/>
            </a:stretch>
          </a:blipFill>
          <a:ln>
            <a:noFill/>
          </a:ln>
        </p:spPr>
      </p:sp>
      <p:sp>
        <p:nvSpPr>
          <p:cNvPr id="419" name="Google Shape;419;p34"/>
          <p:cNvSpPr/>
          <p:nvPr/>
        </p:nvSpPr>
        <p:spPr>
          <a:xfrm>
            <a:off x="14411036" y="6245823"/>
            <a:ext cx="1216668" cy="1575541"/>
          </a:xfrm>
          <a:custGeom>
            <a:rect b="b" l="l" r="r" t="t"/>
            <a:pathLst>
              <a:path extrusionOk="0" h="1575541" w="1216668">
                <a:moveTo>
                  <a:pt x="0" y="0"/>
                </a:moveTo>
                <a:lnTo>
                  <a:pt x="1216668" y="0"/>
                </a:lnTo>
                <a:lnTo>
                  <a:pt x="1216668" y="1575541"/>
                </a:lnTo>
                <a:lnTo>
                  <a:pt x="0" y="1575541"/>
                </a:lnTo>
                <a:lnTo>
                  <a:pt x="0" y="0"/>
                </a:lnTo>
                <a:close/>
              </a:path>
            </a:pathLst>
          </a:custGeom>
          <a:blipFill rotWithShape="1">
            <a:blip r:embed="rId31">
              <a:alphaModFix/>
            </a:blip>
            <a:stretch>
              <a:fillRect b="0" l="0" r="0" t="0"/>
            </a:stretch>
          </a:blipFill>
          <a:ln>
            <a:noFill/>
          </a:ln>
        </p:spPr>
      </p:sp>
      <p:sp>
        <p:nvSpPr>
          <p:cNvPr id="420" name="Google Shape;420;p34"/>
          <p:cNvSpPr/>
          <p:nvPr/>
        </p:nvSpPr>
        <p:spPr>
          <a:xfrm>
            <a:off x="15837254" y="6217248"/>
            <a:ext cx="1978355" cy="1604116"/>
          </a:xfrm>
          <a:custGeom>
            <a:rect b="b" l="l" r="r" t="t"/>
            <a:pathLst>
              <a:path extrusionOk="0" h="1604116" w="1978355">
                <a:moveTo>
                  <a:pt x="0" y="0"/>
                </a:moveTo>
                <a:lnTo>
                  <a:pt x="1978355" y="0"/>
                </a:lnTo>
                <a:lnTo>
                  <a:pt x="1978355" y="1604116"/>
                </a:lnTo>
                <a:lnTo>
                  <a:pt x="0" y="1604116"/>
                </a:lnTo>
                <a:lnTo>
                  <a:pt x="0" y="0"/>
                </a:lnTo>
                <a:close/>
              </a:path>
            </a:pathLst>
          </a:custGeom>
          <a:blipFill rotWithShape="1">
            <a:blip r:embed="rId32">
              <a:alphaModFix/>
            </a:blip>
            <a:stretch>
              <a:fillRect b="0" l="0" r="0" t="0"/>
            </a:stretch>
          </a:blipFill>
          <a:ln>
            <a:noFill/>
          </a:ln>
        </p:spPr>
      </p:sp>
      <p:sp>
        <p:nvSpPr>
          <p:cNvPr id="421" name="Google Shape;421;p34"/>
          <p:cNvSpPr/>
          <p:nvPr/>
        </p:nvSpPr>
        <p:spPr>
          <a:xfrm>
            <a:off x="13664823" y="8518048"/>
            <a:ext cx="1492426" cy="1478858"/>
          </a:xfrm>
          <a:custGeom>
            <a:rect b="b" l="l" r="r" t="t"/>
            <a:pathLst>
              <a:path extrusionOk="0" h="1478858" w="1492426">
                <a:moveTo>
                  <a:pt x="0" y="0"/>
                </a:moveTo>
                <a:lnTo>
                  <a:pt x="1492426" y="0"/>
                </a:lnTo>
                <a:lnTo>
                  <a:pt x="1492426" y="1478859"/>
                </a:lnTo>
                <a:lnTo>
                  <a:pt x="0" y="1478859"/>
                </a:lnTo>
                <a:lnTo>
                  <a:pt x="0" y="0"/>
                </a:lnTo>
                <a:close/>
              </a:path>
            </a:pathLst>
          </a:custGeom>
          <a:blipFill rotWithShape="1">
            <a:blip r:embed="rId33">
              <a:alphaModFix/>
            </a:blip>
            <a:stretch>
              <a:fillRect b="0" l="0" r="0" t="0"/>
            </a:stretch>
          </a:blipFill>
          <a:ln>
            <a:noFill/>
          </a:ln>
        </p:spPr>
      </p:sp>
      <p:sp>
        <p:nvSpPr>
          <p:cNvPr id="422" name="Google Shape;422;p34"/>
          <p:cNvSpPr/>
          <p:nvPr/>
        </p:nvSpPr>
        <p:spPr>
          <a:xfrm>
            <a:off x="11349266" y="8060850"/>
            <a:ext cx="1124150" cy="733508"/>
          </a:xfrm>
          <a:custGeom>
            <a:rect b="b" l="l" r="r" t="t"/>
            <a:pathLst>
              <a:path extrusionOk="0" h="733508" w="1124150">
                <a:moveTo>
                  <a:pt x="0" y="0"/>
                </a:moveTo>
                <a:lnTo>
                  <a:pt x="1124149" y="0"/>
                </a:lnTo>
                <a:lnTo>
                  <a:pt x="1124149" y="733508"/>
                </a:lnTo>
                <a:lnTo>
                  <a:pt x="0" y="733508"/>
                </a:lnTo>
                <a:lnTo>
                  <a:pt x="0" y="0"/>
                </a:lnTo>
                <a:close/>
              </a:path>
            </a:pathLst>
          </a:custGeom>
          <a:blipFill rotWithShape="1">
            <a:blip r:embed="rId34">
              <a:alphaModFix/>
            </a:blip>
            <a:stretch>
              <a:fillRect b="0" l="0" r="0" t="0"/>
            </a:stretch>
          </a:blipFill>
          <a:ln>
            <a:noFill/>
          </a:ln>
        </p:spPr>
      </p:sp>
      <p:sp>
        <p:nvSpPr>
          <p:cNvPr id="423" name="Google Shape;423;p34"/>
          <p:cNvSpPr/>
          <p:nvPr/>
        </p:nvSpPr>
        <p:spPr>
          <a:xfrm>
            <a:off x="15427735" y="8647238"/>
            <a:ext cx="1479303" cy="1091995"/>
          </a:xfrm>
          <a:custGeom>
            <a:rect b="b" l="l" r="r" t="t"/>
            <a:pathLst>
              <a:path extrusionOk="0" h="1091995" w="1479303">
                <a:moveTo>
                  <a:pt x="0" y="0"/>
                </a:moveTo>
                <a:lnTo>
                  <a:pt x="1479304" y="0"/>
                </a:lnTo>
                <a:lnTo>
                  <a:pt x="1479304" y="1091995"/>
                </a:lnTo>
                <a:lnTo>
                  <a:pt x="0" y="1091995"/>
                </a:lnTo>
                <a:lnTo>
                  <a:pt x="0" y="0"/>
                </a:lnTo>
                <a:close/>
              </a:path>
            </a:pathLst>
          </a:custGeom>
          <a:blipFill rotWithShape="1">
            <a:blip r:embed="rId35">
              <a:alphaModFix/>
            </a:blip>
            <a:stretch>
              <a:fillRect b="0" l="0" r="0" t="0"/>
            </a:stretch>
          </a:blipFill>
          <a:ln>
            <a:noFill/>
          </a:ln>
        </p:spPr>
      </p:sp>
      <p:sp>
        <p:nvSpPr>
          <p:cNvPr id="424" name="Google Shape;424;p34"/>
          <p:cNvSpPr/>
          <p:nvPr/>
        </p:nvSpPr>
        <p:spPr>
          <a:xfrm>
            <a:off x="16826431" y="8060850"/>
            <a:ext cx="1280003" cy="2011793"/>
          </a:xfrm>
          <a:custGeom>
            <a:rect b="b" l="l" r="r" t="t"/>
            <a:pathLst>
              <a:path extrusionOk="0" h="2011793" w="1280003">
                <a:moveTo>
                  <a:pt x="0" y="0"/>
                </a:moveTo>
                <a:lnTo>
                  <a:pt x="1280003" y="0"/>
                </a:lnTo>
                <a:lnTo>
                  <a:pt x="1280003" y="2011793"/>
                </a:lnTo>
                <a:lnTo>
                  <a:pt x="0" y="2011793"/>
                </a:lnTo>
                <a:lnTo>
                  <a:pt x="0" y="0"/>
                </a:lnTo>
                <a:close/>
              </a:path>
            </a:pathLst>
          </a:custGeom>
          <a:blipFill rotWithShape="1">
            <a:blip r:embed="rId36">
              <a:alphaModFix/>
            </a:blip>
            <a:stretch>
              <a:fillRect b="0" l="0" r="0" t="0"/>
            </a:stretch>
          </a:blipFill>
          <a:ln>
            <a:noFill/>
          </a:ln>
        </p:spPr>
      </p:sp>
      <p:sp>
        <p:nvSpPr>
          <p:cNvPr id="425" name="Google Shape;425;p34"/>
          <p:cNvSpPr txBox="1"/>
          <p:nvPr/>
        </p:nvSpPr>
        <p:spPr>
          <a:xfrm>
            <a:off x="1028700" y="756226"/>
            <a:ext cx="5478597" cy="24574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Resource </a:t>
            </a:r>
            <a:endParaRPr/>
          </a:p>
          <a:p>
            <a:pPr indent="0" lvl="0" marL="0" marR="0" rtl="0" algn="l">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Page</a:t>
            </a:r>
            <a:endParaRPr/>
          </a:p>
        </p:txBody>
      </p:sp>
      <p:sp>
        <p:nvSpPr>
          <p:cNvPr id="426" name="Google Shape;426;p34"/>
          <p:cNvSpPr txBox="1"/>
          <p:nvPr/>
        </p:nvSpPr>
        <p:spPr>
          <a:xfrm>
            <a:off x="1028700" y="3402330"/>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Bangers"/>
                <a:ea typeface="Bangers"/>
                <a:cs typeface="Bangers"/>
                <a:sym typeface="Bangers"/>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angers"/>
              <a:ea typeface="Bangers"/>
              <a:cs typeface="Bangers"/>
              <a:sym typeface="Banger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angers"/>
              <a:ea typeface="Bangers"/>
              <a:cs typeface="Bangers"/>
              <a:sym typeface="Banger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angers"/>
              <a:ea typeface="Bangers"/>
              <a:cs typeface="Bangers"/>
              <a:sym typeface="Banger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angers"/>
              <a:ea typeface="Bangers"/>
              <a:cs typeface="Bangers"/>
              <a:sym typeface="Banger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angers"/>
              <a:ea typeface="Bangers"/>
              <a:cs typeface="Bangers"/>
              <a:sym typeface="Banger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angers"/>
              <a:ea typeface="Bangers"/>
              <a:cs typeface="Bangers"/>
              <a:sym typeface="Banger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angers"/>
              <a:ea typeface="Bangers"/>
              <a:cs typeface="Bangers"/>
              <a:sym typeface="Banger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angers"/>
              <a:ea typeface="Bangers"/>
              <a:cs typeface="Bangers"/>
              <a:sym typeface="Bangers"/>
            </a:endParaRPr>
          </a:p>
          <a:p>
            <a:pPr indent="0" lvl="0" marL="0" marR="0" rtl="0" algn="l">
              <a:lnSpc>
                <a:spcPct val="100000"/>
              </a:lnSpc>
              <a:spcBef>
                <a:spcPts val="0"/>
              </a:spcBef>
              <a:spcAft>
                <a:spcPts val="0"/>
              </a:spcAft>
              <a:buNone/>
            </a:pPr>
            <a:r>
              <a:rPr b="0" i="0" lang="en-US" sz="2400" u="none" cap="none" strike="noStrike">
                <a:solidFill>
                  <a:srgbClr val="000000"/>
                </a:solidFill>
                <a:latin typeface="Bangers"/>
                <a:ea typeface="Bangers"/>
                <a:cs typeface="Bangers"/>
                <a:sym typeface="Bangers"/>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Bangers"/>
              <a:ea typeface="Bangers"/>
              <a:cs typeface="Bangers"/>
              <a:sym typeface="Bangers"/>
            </a:endParaRPr>
          </a:p>
          <a:p>
            <a:pPr indent="0" lvl="0" marL="0" marR="0" rtl="0" algn="l">
              <a:lnSpc>
                <a:spcPct val="100000"/>
              </a:lnSpc>
              <a:spcBef>
                <a:spcPts val="0"/>
              </a:spcBef>
              <a:spcAft>
                <a:spcPts val="0"/>
              </a:spcAft>
              <a:buNone/>
            </a:pPr>
            <a:r>
              <a:rPr b="0" i="0" lang="en-US" sz="2400" u="none" cap="none" strike="noStrike">
                <a:solidFill>
                  <a:srgbClr val="000000"/>
                </a:solidFill>
                <a:latin typeface="Bangers"/>
                <a:ea typeface="Bangers"/>
                <a:cs typeface="Bangers"/>
                <a:sym typeface="Bangers"/>
              </a:rPr>
              <a:t>Don't forget to delete this page before presenting. </a:t>
            </a:r>
            <a:endParaRPr/>
          </a:p>
        </p:txBody>
      </p:sp>
      <p:sp>
        <p:nvSpPr>
          <p:cNvPr id="427" name="Google Shape;427;p34"/>
          <p:cNvSpPr txBox="1"/>
          <p:nvPr/>
        </p:nvSpPr>
        <p:spPr>
          <a:xfrm>
            <a:off x="1028700" y="4375496"/>
            <a:ext cx="4676765" cy="7791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This presentation template uses the following free fonts:</a:t>
            </a:r>
            <a:endParaRPr/>
          </a:p>
        </p:txBody>
      </p:sp>
      <p:sp>
        <p:nvSpPr>
          <p:cNvPr id="428" name="Google Shape;428;p34"/>
          <p:cNvSpPr txBox="1"/>
          <p:nvPr/>
        </p:nvSpPr>
        <p:spPr>
          <a:xfrm>
            <a:off x="1028700" y="5489257"/>
            <a:ext cx="5059131" cy="1243965"/>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Bangers"/>
                <a:ea typeface="Bangers"/>
                <a:cs typeface="Bangers"/>
                <a:sym typeface="Bangers"/>
              </a:rPr>
              <a:t>Titles: bangers</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Bangers"/>
                <a:ea typeface="Bangers"/>
                <a:cs typeface="Bangers"/>
                <a:sym typeface="Bangers"/>
              </a:rPr>
              <a:t>Headers: bangers</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Bangers"/>
                <a:ea typeface="Bangers"/>
                <a:cs typeface="Bangers"/>
                <a:sym typeface="Bangers"/>
              </a:rPr>
              <a:t>Body Copy: bangers</a:t>
            </a:r>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432" name="Shape 432"/>
        <p:cNvGrpSpPr/>
        <p:nvPr/>
      </p:nvGrpSpPr>
      <p:grpSpPr>
        <a:xfrm>
          <a:off x="0" y="0"/>
          <a:ext cx="0" cy="0"/>
          <a:chOff x="0" y="0"/>
          <a:chExt cx="0" cy="0"/>
        </a:xfrm>
      </p:grpSpPr>
      <p:pic>
        <p:nvPicPr>
          <p:cNvPr id="433" name="Google Shape;433;p35"/>
          <p:cNvPicPr preferRelativeResize="0"/>
          <p:nvPr/>
        </p:nvPicPr>
        <p:blipFill>
          <a:blip r:embed="rId3">
            <a:alphaModFix/>
          </a:blip>
          <a:stretch>
            <a:fillRect/>
          </a:stretch>
        </p:blipFill>
        <p:spPr>
          <a:xfrm>
            <a:off x="-246928" y="-4487812"/>
            <a:ext cx="19261675" cy="19567427"/>
          </a:xfrm>
          <a:prstGeom prst="rect">
            <a:avLst/>
          </a:prstGeom>
          <a:noFill/>
          <a:ln>
            <a:noFill/>
          </a:ln>
        </p:spPr>
      </p:pic>
      <p:sp>
        <p:nvSpPr>
          <p:cNvPr id="434" name="Google Shape;434;p35"/>
          <p:cNvSpPr txBox="1"/>
          <p:nvPr/>
        </p:nvSpPr>
        <p:spPr>
          <a:xfrm>
            <a:off x="5280936" y="2026758"/>
            <a:ext cx="7726128" cy="12192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999" u="none" cap="none" strike="noStrike">
                <a:solidFill>
                  <a:srgbClr val="000000"/>
                </a:solidFill>
                <a:latin typeface="Bangers"/>
                <a:ea typeface="Bangers"/>
                <a:cs typeface="Bangers"/>
                <a:sym typeface="Bangers"/>
              </a:rPr>
              <a:t>Credits</a:t>
            </a:r>
            <a:endParaRPr/>
          </a:p>
        </p:txBody>
      </p:sp>
      <p:sp>
        <p:nvSpPr>
          <p:cNvPr id="435" name="Google Shape;435;p35"/>
          <p:cNvSpPr txBox="1"/>
          <p:nvPr/>
        </p:nvSpPr>
        <p:spPr>
          <a:xfrm>
            <a:off x="3143698" y="5428605"/>
            <a:ext cx="11810379"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This presentation template is free for everyone to use thanks to the following:</a:t>
            </a:r>
            <a:endParaRPr/>
          </a:p>
        </p:txBody>
      </p:sp>
      <p:sp>
        <p:nvSpPr>
          <p:cNvPr id="436" name="Google Shape;436;p35"/>
          <p:cNvSpPr txBox="1"/>
          <p:nvPr/>
        </p:nvSpPr>
        <p:spPr>
          <a:xfrm>
            <a:off x="2818025" y="6122025"/>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Pexels for the photos</a:t>
            </a:r>
            <a:endParaRPr/>
          </a:p>
        </p:txBody>
      </p:sp>
      <p:sp>
        <p:nvSpPr>
          <p:cNvPr id="437" name="Google Shape;437;p35"/>
          <p:cNvSpPr txBox="1"/>
          <p:nvPr/>
        </p:nvSpPr>
        <p:spPr>
          <a:xfrm>
            <a:off x="2818025" y="7270740"/>
            <a:ext cx="12651949"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Happy designing! </a:t>
            </a:r>
            <a:endParaRPr/>
          </a:p>
        </p:txBody>
      </p:sp>
      <p:pic>
        <p:nvPicPr>
          <p:cNvPr id="438" name="Google Shape;438;p35"/>
          <p:cNvPicPr preferRelativeResize="0"/>
          <p:nvPr/>
        </p:nvPicPr>
        <p:blipFill>
          <a:blip r:embed="rId4">
            <a:alphaModFix/>
          </a:blip>
          <a:stretch>
            <a:fillRect/>
          </a:stretch>
        </p:blipFill>
        <p:spPr>
          <a:xfrm>
            <a:off x="6292157" y="3429000"/>
            <a:ext cx="6183510" cy="155240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124" name="Shape 124"/>
        <p:cNvGrpSpPr/>
        <p:nvPr/>
      </p:nvGrpSpPr>
      <p:grpSpPr>
        <a:xfrm>
          <a:off x="0" y="0"/>
          <a:ext cx="0" cy="0"/>
          <a:chOff x="0" y="0"/>
          <a:chExt cx="0" cy="0"/>
        </a:xfrm>
      </p:grpSpPr>
      <p:pic>
        <p:nvPicPr>
          <p:cNvPr id="125" name="Google Shape;125;p15"/>
          <p:cNvPicPr preferRelativeResize="0"/>
          <p:nvPr/>
        </p:nvPicPr>
        <p:blipFill>
          <a:blip r:embed="rId3">
            <a:alphaModFix/>
          </a:blip>
          <a:stretch>
            <a:fillRect/>
          </a:stretch>
        </p:blipFill>
        <p:spPr>
          <a:xfrm>
            <a:off x="1" y="-4299504"/>
            <a:ext cx="18287998" cy="18578217"/>
          </a:xfrm>
          <a:prstGeom prst="rect">
            <a:avLst/>
          </a:prstGeom>
          <a:noFill/>
          <a:ln>
            <a:noFill/>
          </a:ln>
        </p:spPr>
      </p:pic>
      <p:pic>
        <p:nvPicPr>
          <p:cNvPr id="126" name="Google Shape;126;p15"/>
          <p:cNvPicPr preferRelativeResize="0"/>
          <p:nvPr/>
        </p:nvPicPr>
        <p:blipFill>
          <a:blip r:embed="rId4">
            <a:alphaModFix/>
          </a:blip>
          <a:stretch>
            <a:fillRect/>
          </a:stretch>
        </p:blipFill>
        <p:spPr>
          <a:xfrm>
            <a:off x="6538762" y="2181400"/>
            <a:ext cx="5248475" cy="7783951"/>
          </a:xfrm>
          <a:prstGeom prst="rect">
            <a:avLst/>
          </a:prstGeom>
          <a:noFill/>
          <a:ln>
            <a:noFill/>
          </a:ln>
        </p:spPr>
      </p:pic>
      <p:pic>
        <p:nvPicPr>
          <p:cNvPr id="127" name="Google Shape;127;p15"/>
          <p:cNvPicPr preferRelativeResize="0"/>
          <p:nvPr/>
        </p:nvPicPr>
        <p:blipFill>
          <a:blip r:embed="rId5">
            <a:alphaModFix/>
          </a:blip>
          <a:stretch>
            <a:fillRect/>
          </a:stretch>
        </p:blipFill>
        <p:spPr>
          <a:xfrm>
            <a:off x="941325" y="2181375"/>
            <a:ext cx="5248479" cy="7783976"/>
          </a:xfrm>
          <a:prstGeom prst="rect">
            <a:avLst/>
          </a:prstGeom>
          <a:noFill/>
          <a:ln>
            <a:noFill/>
          </a:ln>
        </p:spPr>
      </p:pic>
      <p:pic>
        <p:nvPicPr>
          <p:cNvPr id="128" name="Google Shape;128;p15"/>
          <p:cNvPicPr preferRelativeResize="0"/>
          <p:nvPr/>
        </p:nvPicPr>
        <p:blipFill>
          <a:blip r:embed="rId6">
            <a:alphaModFix/>
          </a:blip>
          <a:stretch>
            <a:fillRect/>
          </a:stretch>
        </p:blipFill>
        <p:spPr>
          <a:xfrm>
            <a:off x="6670850" y="2491350"/>
            <a:ext cx="4974987" cy="6419338"/>
          </a:xfrm>
          <a:prstGeom prst="rect">
            <a:avLst/>
          </a:prstGeom>
          <a:noFill/>
          <a:ln>
            <a:noFill/>
          </a:ln>
        </p:spPr>
      </p:pic>
      <p:pic>
        <p:nvPicPr>
          <p:cNvPr id="129" name="Google Shape;129;p15"/>
          <p:cNvPicPr preferRelativeResize="0"/>
          <p:nvPr/>
        </p:nvPicPr>
        <p:blipFill>
          <a:blip r:embed="rId7">
            <a:alphaModFix/>
          </a:blip>
          <a:stretch>
            <a:fillRect/>
          </a:stretch>
        </p:blipFill>
        <p:spPr>
          <a:xfrm>
            <a:off x="12193577" y="2181396"/>
            <a:ext cx="5248475" cy="7783954"/>
          </a:xfrm>
          <a:prstGeom prst="rect">
            <a:avLst/>
          </a:prstGeom>
          <a:noFill/>
          <a:ln>
            <a:noFill/>
          </a:ln>
        </p:spPr>
      </p:pic>
      <p:grpSp>
        <p:nvGrpSpPr>
          <p:cNvPr id="130" name="Google Shape;130;p15"/>
          <p:cNvGrpSpPr/>
          <p:nvPr/>
        </p:nvGrpSpPr>
        <p:grpSpPr>
          <a:xfrm>
            <a:off x="12920568" y="8362777"/>
            <a:ext cx="3794400" cy="1260394"/>
            <a:chOff x="0" y="-19050"/>
            <a:chExt cx="5059200" cy="1680525"/>
          </a:xfrm>
        </p:grpSpPr>
        <p:sp>
          <p:nvSpPr>
            <p:cNvPr id="131" name="Google Shape;131;p15"/>
            <p:cNvSpPr txBox="1"/>
            <p:nvPr/>
          </p:nvSpPr>
          <p:spPr>
            <a:xfrm>
              <a:off x="0" y="-19050"/>
              <a:ext cx="5059200" cy="73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Bangers"/>
                  <a:ea typeface="Bangers"/>
                  <a:cs typeface="Bangers"/>
                  <a:sym typeface="Bangers"/>
                </a:rPr>
                <a:t>Our Projects</a:t>
              </a:r>
              <a:endParaRPr/>
            </a:p>
          </p:txBody>
        </p:sp>
        <p:sp>
          <p:nvSpPr>
            <p:cNvPr id="132" name="Google Shape;132;p15"/>
            <p:cNvSpPr txBox="1"/>
            <p:nvPr/>
          </p:nvSpPr>
          <p:spPr>
            <a:xfrm>
              <a:off x="325603" y="676275"/>
              <a:ext cx="4408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what you want to discuss. </a:t>
              </a:r>
              <a:endParaRPr/>
            </a:p>
          </p:txBody>
        </p:sp>
      </p:grpSp>
      <p:sp>
        <p:nvSpPr>
          <p:cNvPr id="133" name="Google Shape;133;p15"/>
          <p:cNvSpPr txBox="1"/>
          <p:nvPr/>
        </p:nvSpPr>
        <p:spPr>
          <a:xfrm>
            <a:off x="7490963" y="8322223"/>
            <a:ext cx="3306000" cy="5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Bangers"/>
                <a:ea typeface="Bangers"/>
                <a:cs typeface="Bangers"/>
                <a:sym typeface="Bangers"/>
              </a:rPr>
              <a:t>About Us</a:t>
            </a:r>
            <a:endParaRPr/>
          </a:p>
        </p:txBody>
      </p:sp>
      <p:sp>
        <p:nvSpPr>
          <p:cNvPr id="134" name="Google Shape;134;p15"/>
          <p:cNvSpPr txBox="1"/>
          <p:nvPr/>
        </p:nvSpPr>
        <p:spPr>
          <a:xfrm>
            <a:off x="7490963" y="8836573"/>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what you want to discuss. </a:t>
            </a:r>
            <a:endParaRPr/>
          </a:p>
        </p:txBody>
      </p:sp>
      <p:sp>
        <p:nvSpPr>
          <p:cNvPr id="135" name="Google Shape;135;p15"/>
          <p:cNvSpPr txBox="1"/>
          <p:nvPr/>
        </p:nvSpPr>
        <p:spPr>
          <a:xfrm>
            <a:off x="5012108" y="675462"/>
            <a:ext cx="8263785" cy="12382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Table Of Contents</a:t>
            </a:r>
            <a:endParaRPr/>
          </a:p>
        </p:txBody>
      </p:sp>
      <p:grpSp>
        <p:nvGrpSpPr>
          <p:cNvPr id="136" name="Google Shape;136;p15"/>
          <p:cNvGrpSpPr/>
          <p:nvPr/>
        </p:nvGrpSpPr>
        <p:grpSpPr>
          <a:xfrm>
            <a:off x="1912529" y="8326985"/>
            <a:ext cx="3306150" cy="1296184"/>
            <a:chOff x="0" y="-19050"/>
            <a:chExt cx="4408200" cy="1728245"/>
          </a:xfrm>
        </p:grpSpPr>
        <p:sp>
          <p:nvSpPr>
            <p:cNvPr id="137" name="Google Shape;137;p15"/>
            <p:cNvSpPr txBox="1"/>
            <p:nvPr/>
          </p:nvSpPr>
          <p:spPr>
            <a:xfrm>
              <a:off x="0" y="-19050"/>
              <a:ext cx="4408200" cy="738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600" u="none" cap="none" strike="noStrike">
                  <a:solidFill>
                    <a:srgbClr val="000000"/>
                  </a:solidFill>
                  <a:latin typeface="Bangers"/>
                  <a:ea typeface="Bangers"/>
                  <a:cs typeface="Bangers"/>
                  <a:sym typeface="Bangers"/>
                </a:rPr>
                <a:t>Introduction</a:t>
              </a:r>
              <a:endParaRPr/>
            </a:p>
          </p:txBody>
        </p:sp>
        <p:sp>
          <p:nvSpPr>
            <p:cNvPr id="138" name="Google Shape;138;p15"/>
            <p:cNvSpPr txBox="1"/>
            <p:nvPr/>
          </p:nvSpPr>
          <p:spPr>
            <a:xfrm>
              <a:off x="0" y="723995"/>
              <a:ext cx="4408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what you want to discuss. </a:t>
              </a:r>
              <a:endParaRPr/>
            </a:p>
          </p:txBody>
        </p:sp>
      </p:grpSp>
      <p:pic>
        <p:nvPicPr>
          <p:cNvPr id="139" name="Google Shape;139;p15"/>
          <p:cNvPicPr preferRelativeResize="0"/>
          <p:nvPr/>
        </p:nvPicPr>
        <p:blipFill>
          <a:blip r:embed="rId8">
            <a:alphaModFix/>
          </a:blip>
          <a:stretch>
            <a:fillRect/>
          </a:stretch>
        </p:blipFill>
        <p:spPr>
          <a:xfrm>
            <a:off x="1388137" y="2491350"/>
            <a:ext cx="4354926" cy="5646400"/>
          </a:xfrm>
          <a:prstGeom prst="rect">
            <a:avLst/>
          </a:prstGeom>
          <a:noFill/>
          <a:ln>
            <a:noFill/>
          </a:ln>
        </p:spPr>
      </p:pic>
      <p:pic>
        <p:nvPicPr>
          <p:cNvPr id="140" name="Google Shape;140;p15"/>
          <p:cNvPicPr preferRelativeResize="0"/>
          <p:nvPr/>
        </p:nvPicPr>
        <p:blipFill>
          <a:blip r:embed="rId9">
            <a:alphaModFix/>
          </a:blip>
          <a:stretch>
            <a:fillRect/>
          </a:stretch>
        </p:blipFill>
        <p:spPr>
          <a:xfrm>
            <a:off x="13164737" y="2398125"/>
            <a:ext cx="3306150" cy="5985239"/>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144" name="Shape 144"/>
        <p:cNvGrpSpPr/>
        <p:nvPr/>
      </p:nvGrpSpPr>
      <p:grpSpPr>
        <a:xfrm>
          <a:off x="0" y="0"/>
          <a:ext cx="0" cy="0"/>
          <a:chOff x="0" y="0"/>
          <a:chExt cx="0" cy="0"/>
        </a:xfrm>
      </p:grpSpPr>
      <p:pic>
        <p:nvPicPr>
          <p:cNvPr id="145" name="Google Shape;145;p16"/>
          <p:cNvPicPr preferRelativeResize="0"/>
          <p:nvPr/>
        </p:nvPicPr>
        <p:blipFill>
          <a:blip r:embed="rId3">
            <a:alphaModFix/>
          </a:blip>
          <a:stretch>
            <a:fillRect/>
          </a:stretch>
        </p:blipFill>
        <p:spPr>
          <a:xfrm>
            <a:off x="-398700" y="-4730075"/>
            <a:ext cx="19568450" cy="19879076"/>
          </a:xfrm>
          <a:prstGeom prst="rect">
            <a:avLst/>
          </a:prstGeom>
          <a:noFill/>
          <a:ln>
            <a:noFill/>
          </a:ln>
        </p:spPr>
      </p:pic>
      <p:sp>
        <p:nvSpPr>
          <p:cNvPr id="146" name="Google Shape;146;p16"/>
          <p:cNvSpPr txBox="1"/>
          <p:nvPr/>
        </p:nvSpPr>
        <p:spPr>
          <a:xfrm>
            <a:off x="4158370" y="4048125"/>
            <a:ext cx="9971260" cy="21907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400" u="none" cap="none" strike="noStrike">
                <a:solidFill>
                  <a:srgbClr val="000000"/>
                </a:solidFill>
                <a:latin typeface="Bangers"/>
                <a:ea typeface="Bangers"/>
                <a:cs typeface="Bangers"/>
                <a:sym typeface="Bangers"/>
              </a:rPr>
              <a:t>Introduction</a:t>
            </a:r>
            <a:endParaRPr/>
          </a:p>
        </p:txBody>
      </p:sp>
      <p:pic>
        <p:nvPicPr>
          <p:cNvPr id="147" name="Google Shape;147;p16"/>
          <p:cNvPicPr preferRelativeResize="0"/>
          <p:nvPr/>
        </p:nvPicPr>
        <p:blipFill>
          <a:blip r:embed="rId4">
            <a:alphaModFix/>
          </a:blip>
          <a:stretch>
            <a:fillRect/>
          </a:stretch>
        </p:blipFill>
        <p:spPr>
          <a:xfrm>
            <a:off x="12896850" y="2007050"/>
            <a:ext cx="3028276" cy="3629025"/>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151" name="Shape 151"/>
        <p:cNvGrpSpPr/>
        <p:nvPr/>
      </p:nvGrpSpPr>
      <p:grpSpPr>
        <a:xfrm>
          <a:off x="0" y="0"/>
          <a:ext cx="0" cy="0"/>
          <a:chOff x="0" y="0"/>
          <a:chExt cx="0" cy="0"/>
        </a:xfrm>
      </p:grpSpPr>
      <p:pic>
        <p:nvPicPr>
          <p:cNvPr id="152" name="Google Shape;152;p17"/>
          <p:cNvPicPr preferRelativeResize="0"/>
          <p:nvPr/>
        </p:nvPicPr>
        <p:blipFill>
          <a:blip r:embed="rId3">
            <a:alphaModFix/>
          </a:blip>
          <a:stretch>
            <a:fillRect/>
          </a:stretch>
        </p:blipFill>
        <p:spPr>
          <a:xfrm>
            <a:off x="-685125" y="-5102675"/>
            <a:ext cx="20115451" cy="20434749"/>
          </a:xfrm>
          <a:prstGeom prst="rect">
            <a:avLst/>
          </a:prstGeom>
          <a:noFill/>
          <a:ln>
            <a:noFill/>
          </a:ln>
        </p:spPr>
      </p:pic>
      <p:pic>
        <p:nvPicPr>
          <p:cNvPr id="153" name="Google Shape;153;p17"/>
          <p:cNvPicPr preferRelativeResize="0"/>
          <p:nvPr/>
        </p:nvPicPr>
        <p:blipFill>
          <a:blip r:embed="rId4">
            <a:alphaModFix/>
          </a:blip>
          <a:stretch>
            <a:fillRect/>
          </a:stretch>
        </p:blipFill>
        <p:spPr>
          <a:xfrm>
            <a:off x="1028699" y="684772"/>
            <a:ext cx="5889849" cy="8773179"/>
          </a:xfrm>
          <a:prstGeom prst="rect">
            <a:avLst/>
          </a:prstGeom>
          <a:noFill/>
          <a:ln>
            <a:noFill/>
          </a:ln>
        </p:spPr>
      </p:pic>
      <p:pic>
        <p:nvPicPr>
          <p:cNvPr id="154" name="Google Shape;154;p17"/>
          <p:cNvPicPr preferRelativeResize="0"/>
          <p:nvPr/>
        </p:nvPicPr>
        <p:blipFill>
          <a:blip r:embed="rId5">
            <a:alphaModFix/>
          </a:blip>
          <a:stretch>
            <a:fillRect/>
          </a:stretch>
        </p:blipFill>
        <p:spPr>
          <a:xfrm>
            <a:off x="7252124" y="1035819"/>
            <a:ext cx="9817149" cy="6709656"/>
          </a:xfrm>
          <a:prstGeom prst="rect">
            <a:avLst/>
          </a:prstGeom>
          <a:noFill/>
          <a:ln>
            <a:noFill/>
          </a:ln>
        </p:spPr>
      </p:pic>
      <p:grpSp>
        <p:nvGrpSpPr>
          <p:cNvPr id="155" name="Google Shape;155;p17"/>
          <p:cNvGrpSpPr/>
          <p:nvPr/>
        </p:nvGrpSpPr>
        <p:grpSpPr>
          <a:xfrm>
            <a:off x="8922808" y="2370806"/>
            <a:ext cx="7664400" cy="3340231"/>
            <a:chOff x="0" y="-517950"/>
            <a:chExt cx="10219200" cy="4453642"/>
          </a:xfrm>
        </p:grpSpPr>
        <p:sp>
          <p:nvSpPr>
            <p:cNvPr id="156" name="Google Shape;156;p17"/>
            <p:cNvSpPr txBox="1"/>
            <p:nvPr/>
          </p:nvSpPr>
          <p:spPr>
            <a:xfrm>
              <a:off x="0" y="-517950"/>
              <a:ext cx="10219200" cy="328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000000"/>
                  </a:solidFill>
                  <a:latin typeface="Bangers"/>
                  <a:ea typeface="Bangers"/>
                  <a:cs typeface="Bangers"/>
                  <a:sym typeface="Bangers"/>
                </a:rPr>
                <a:t>Welcome To Presentation</a:t>
              </a:r>
              <a:endParaRPr/>
            </a:p>
          </p:txBody>
        </p:sp>
        <p:sp>
          <p:nvSpPr>
            <p:cNvPr id="157" name="Google Shape;157;p17"/>
            <p:cNvSpPr txBox="1"/>
            <p:nvPr/>
          </p:nvSpPr>
          <p:spPr>
            <a:xfrm>
              <a:off x="0" y="2950492"/>
              <a:ext cx="102192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Bangers"/>
                  <a:ea typeface="Bangers"/>
                  <a:cs typeface="Bangers"/>
                  <a:sym typeface="Bangers"/>
                </a:rPr>
                <a:t>I'm Rain, and I'll be sharing with you my beautiful ideas. Follow me at @reallygreatsite to learn more. </a:t>
              </a:r>
              <a:endParaRPr/>
            </a:p>
          </p:txBody>
        </p:sp>
      </p:grpSp>
      <p:pic>
        <p:nvPicPr>
          <p:cNvPr id="158" name="Google Shape;158;p17"/>
          <p:cNvPicPr preferRelativeResize="0"/>
          <p:nvPr/>
        </p:nvPicPr>
        <p:blipFill>
          <a:blip r:embed="rId6">
            <a:alphaModFix/>
          </a:blip>
          <a:stretch>
            <a:fillRect/>
          </a:stretch>
        </p:blipFill>
        <p:spPr>
          <a:xfrm>
            <a:off x="14943975" y="6421864"/>
            <a:ext cx="2907250" cy="2139736"/>
          </a:xfrm>
          <a:prstGeom prst="rect">
            <a:avLst/>
          </a:prstGeom>
          <a:noFill/>
          <a:ln>
            <a:noFill/>
          </a:ln>
        </p:spPr>
      </p:pic>
      <p:pic>
        <p:nvPicPr>
          <p:cNvPr id="159" name="Google Shape;159;p17"/>
          <p:cNvPicPr preferRelativeResize="0"/>
          <p:nvPr/>
        </p:nvPicPr>
        <p:blipFill>
          <a:blip r:embed="rId7">
            <a:alphaModFix/>
          </a:blip>
          <a:stretch>
            <a:fillRect/>
          </a:stretch>
        </p:blipFill>
        <p:spPr>
          <a:xfrm>
            <a:off x="1185200" y="3073275"/>
            <a:ext cx="5545801" cy="6242176"/>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FBF"/>
        </a:solidFill>
      </p:bgPr>
    </p:bg>
    <p:spTree>
      <p:nvGrpSpPr>
        <p:cNvPr id="163" name="Shape 163"/>
        <p:cNvGrpSpPr/>
        <p:nvPr/>
      </p:nvGrpSpPr>
      <p:grpSpPr>
        <a:xfrm>
          <a:off x="0" y="0"/>
          <a:ext cx="0" cy="0"/>
          <a:chOff x="0" y="0"/>
          <a:chExt cx="0" cy="0"/>
        </a:xfrm>
      </p:grpSpPr>
      <p:pic>
        <p:nvPicPr>
          <p:cNvPr id="164" name="Google Shape;164;p18"/>
          <p:cNvPicPr preferRelativeResize="0"/>
          <p:nvPr/>
        </p:nvPicPr>
        <p:blipFill>
          <a:blip r:embed="rId3">
            <a:alphaModFix/>
          </a:blip>
          <a:stretch>
            <a:fillRect/>
          </a:stretch>
        </p:blipFill>
        <p:spPr>
          <a:xfrm>
            <a:off x="-685125" y="-5102675"/>
            <a:ext cx="20115451" cy="20434749"/>
          </a:xfrm>
          <a:prstGeom prst="rect">
            <a:avLst/>
          </a:prstGeom>
          <a:noFill/>
          <a:ln>
            <a:noFill/>
          </a:ln>
        </p:spPr>
      </p:pic>
      <p:sp>
        <p:nvSpPr>
          <p:cNvPr id="165" name="Google Shape;165;p18"/>
          <p:cNvSpPr/>
          <p:nvPr/>
        </p:nvSpPr>
        <p:spPr>
          <a:xfrm>
            <a:off x="-5627868" y="-524749"/>
            <a:ext cx="11255737" cy="11528222"/>
          </a:xfrm>
          <a:custGeom>
            <a:rect b="b" l="l" r="r" t="t"/>
            <a:pathLst>
              <a:path extrusionOk="0" h="11528222" w="11255737">
                <a:moveTo>
                  <a:pt x="0" y="0"/>
                </a:moveTo>
                <a:lnTo>
                  <a:pt x="11255736" y="0"/>
                </a:lnTo>
                <a:lnTo>
                  <a:pt x="11255736" y="11528222"/>
                </a:lnTo>
                <a:lnTo>
                  <a:pt x="0" y="11528222"/>
                </a:lnTo>
                <a:lnTo>
                  <a:pt x="0" y="0"/>
                </a:lnTo>
                <a:close/>
              </a:path>
            </a:pathLst>
          </a:custGeom>
          <a:blipFill rotWithShape="1">
            <a:blip r:embed="rId4">
              <a:alphaModFix/>
            </a:blip>
            <a:stretch>
              <a:fillRect b="0" l="0" r="0" t="0"/>
            </a:stretch>
          </a:blipFill>
          <a:ln>
            <a:noFill/>
          </a:ln>
        </p:spPr>
      </p:sp>
      <p:grpSp>
        <p:nvGrpSpPr>
          <p:cNvPr id="166" name="Google Shape;166;p18"/>
          <p:cNvGrpSpPr/>
          <p:nvPr/>
        </p:nvGrpSpPr>
        <p:grpSpPr>
          <a:xfrm>
            <a:off x="8200629" y="17454"/>
            <a:ext cx="10729051" cy="3322475"/>
            <a:chOff x="-241102" y="0"/>
            <a:chExt cx="14305402" cy="4429966"/>
          </a:xfrm>
        </p:grpSpPr>
        <p:grpSp>
          <p:nvGrpSpPr>
            <p:cNvPr id="167" name="Google Shape;167;p18"/>
            <p:cNvGrpSpPr/>
            <p:nvPr/>
          </p:nvGrpSpPr>
          <p:grpSpPr>
            <a:xfrm rot="-5400000">
              <a:off x="4696616" y="-4937718"/>
              <a:ext cx="4429966" cy="14305402"/>
              <a:chOff x="0" y="-47625"/>
              <a:chExt cx="875055" cy="2825758"/>
            </a:xfrm>
          </p:grpSpPr>
          <p:sp>
            <p:nvSpPr>
              <p:cNvPr id="168" name="Google Shape;168;p18"/>
              <p:cNvSpPr/>
              <p:nvPr/>
            </p:nvSpPr>
            <p:spPr>
              <a:xfrm>
                <a:off x="0" y="0"/>
                <a:ext cx="875055" cy="2778133"/>
              </a:xfrm>
              <a:custGeom>
                <a:rect b="b" l="l" r="r" t="t"/>
                <a:pathLst>
                  <a:path extrusionOk="0" h="2778133" w="875055">
                    <a:moveTo>
                      <a:pt x="0" y="0"/>
                    </a:moveTo>
                    <a:lnTo>
                      <a:pt x="875055" y="0"/>
                    </a:lnTo>
                    <a:lnTo>
                      <a:pt x="875055" y="2778133"/>
                    </a:lnTo>
                    <a:lnTo>
                      <a:pt x="0" y="2778133"/>
                    </a:lnTo>
                    <a:close/>
                  </a:path>
                </a:pathLst>
              </a:custGeom>
              <a:solidFill>
                <a:srgbClr val="FFB906"/>
              </a:solidFill>
              <a:ln cap="sq" cmpd="sng" w="171450">
                <a:solidFill>
                  <a:srgbClr val="000000"/>
                </a:solidFill>
                <a:prstDash val="solid"/>
                <a:miter lim="8000"/>
                <a:headEnd len="sm" w="sm" type="none"/>
                <a:tailEnd len="sm" w="sm" type="none"/>
              </a:ln>
            </p:spPr>
          </p:sp>
          <p:sp>
            <p:nvSpPr>
              <p:cNvPr id="169" name="Google Shape;169;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8"/>
            <p:cNvSpPr/>
            <p:nvPr/>
          </p:nvSpPr>
          <p:spPr>
            <a:xfrm rot="10800000">
              <a:off x="292846" y="216129"/>
              <a:ext cx="12960001" cy="4054525"/>
            </a:xfrm>
            <a:custGeom>
              <a:rect b="b" l="l" r="r" t="t"/>
              <a:pathLst>
                <a:path extrusionOk="0" h="4054525" w="12960001">
                  <a:moveTo>
                    <a:pt x="0" y="0"/>
                  </a:moveTo>
                  <a:lnTo>
                    <a:pt x="12960001" y="0"/>
                  </a:lnTo>
                  <a:lnTo>
                    <a:pt x="12960001" y="4054526"/>
                  </a:lnTo>
                  <a:lnTo>
                    <a:pt x="0" y="4054526"/>
                  </a:lnTo>
                  <a:lnTo>
                    <a:pt x="0" y="0"/>
                  </a:lnTo>
                  <a:close/>
                </a:path>
              </a:pathLst>
            </a:custGeom>
            <a:blipFill rotWithShape="1">
              <a:blip r:embed="rId5">
                <a:alphaModFix amt="24000"/>
              </a:blip>
              <a:stretch>
                <a:fillRect b="-23446" l="-4271" r="-427" t="-94922"/>
              </a:stretch>
            </a:blipFill>
            <a:ln>
              <a:noFill/>
            </a:ln>
          </p:spPr>
        </p:sp>
      </p:grpSp>
      <p:grpSp>
        <p:nvGrpSpPr>
          <p:cNvPr id="171" name="Google Shape;171;p18"/>
          <p:cNvGrpSpPr/>
          <p:nvPr/>
        </p:nvGrpSpPr>
        <p:grpSpPr>
          <a:xfrm>
            <a:off x="8200629" y="3514295"/>
            <a:ext cx="10729051" cy="3290443"/>
            <a:chOff x="-241101" y="0"/>
            <a:chExt cx="14305402" cy="4387257"/>
          </a:xfrm>
        </p:grpSpPr>
        <p:grpSp>
          <p:nvGrpSpPr>
            <p:cNvPr id="172" name="Google Shape;172;p18"/>
            <p:cNvGrpSpPr/>
            <p:nvPr/>
          </p:nvGrpSpPr>
          <p:grpSpPr>
            <a:xfrm rot="-5400000">
              <a:off x="4717971" y="-4959073"/>
              <a:ext cx="4387257" cy="14305402"/>
              <a:chOff x="0" y="-47625"/>
              <a:chExt cx="866619" cy="2825758"/>
            </a:xfrm>
          </p:grpSpPr>
          <p:sp>
            <p:nvSpPr>
              <p:cNvPr id="173" name="Google Shape;173;p18"/>
              <p:cNvSpPr/>
              <p:nvPr/>
            </p:nvSpPr>
            <p:spPr>
              <a:xfrm>
                <a:off x="0" y="0"/>
                <a:ext cx="866619" cy="2778133"/>
              </a:xfrm>
              <a:custGeom>
                <a:rect b="b" l="l" r="r" t="t"/>
                <a:pathLst>
                  <a:path extrusionOk="0" h="2778133" w="866619">
                    <a:moveTo>
                      <a:pt x="0" y="0"/>
                    </a:moveTo>
                    <a:lnTo>
                      <a:pt x="866619" y="0"/>
                    </a:lnTo>
                    <a:lnTo>
                      <a:pt x="866619" y="2778133"/>
                    </a:lnTo>
                    <a:lnTo>
                      <a:pt x="0" y="2778133"/>
                    </a:lnTo>
                    <a:close/>
                  </a:path>
                </a:pathLst>
              </a:custGeom>
              <a:solidFill>
                <a:srgbClr val="E81341"/>
              </a:solidFill>
              <a:ln cap="sq" cmpd="sng" w="171450">
                <a:solidFill>
                  <a:srgbClr val="000000"/>
                </a:solidFill>
                <a:prstDash val="solid"/>
                <a:miter lim="8000"/>
                <a:headEnd len="sm" w="sm" type="none"/>
                <a:tailEnd len="sm" w="sm" type="none"/>
              </a:ln>
            </p:spPr>
          </p:sp>
          <p:sp>
            <p:nvSpPr>
              <p:cNvPr id="174" name="Google Shape;174;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8"/>
            <p:cNvSpPr/>
            <p:nvPr/>
          </p:nvSpPr>
          <p:spPr>
            <a:xfrm rot="-5400000">
              <a:off x="4774099" y="-4330126"/>
              <a:ext cx="3880883" cy="13009459"/>
            </a:xfrm>
            <a:custGeom>
              <a:rect b="b" l="l" r="r" t="t"/>
              <a:pathLst>
                <a:path extrusionOk="0" h="13009459" w="3880883">
                  <a:moveTo>
                    <a:pt x="0" y="0"/>
                  </a:moveTo>
                  <a:lnTo>
                    <a:pt x="3880883" y="0"/>
                  </a:lnTo>
                  <a:lnTo>
                    <a:pt x="3880883" y="13009459"/>
                  </a:lnTo>
                  <a:lnTo>
                    <a:pt x="0" y="13009459"/>
                  </a:lnTo>
                  <a:lnTo>
                    <a:pt x="0" y="0"/>
                  </a:lnTo>
                  <a:close/>
                </a:path>
              </a:pathLst>
            </a:custGeom>
            <a:blipFill rotWithShape="1">
              <a:blip r:embed="rId6">
                <a:alphaModFix amt="20999"/>
              </a:blip>
              <a:stretch>
                <a:fillRect b="0" l="-50675" r="-193049" t="-1610"/>
              </a:stretch>
            </a:blipFill>
            <a:ln>
              <a:noFill/>
            </a:ln>
          </p:spPr>
        </p:sp>
      </p:grpSp>
      <p:sp>
        <p:nvSpPr>
          <p:cNvPr id="176" name="Google Shape;176;p18"/>
          <p:cNvSpPr/>
          <p:nvPr/>
        </p:nvSpPr>
        <p:spPr>
          <a:xfrm>
            <a:off x="395904" y="3514295"/>
            <a:ext cx="7360345" cy="3192550"/>
          </a:xfrm>
          <a:custGeom>
            <a:rect b="b" l="l" r="r" t="t"/>
            <a:pathLst>
              <a:path extrusionOk="0" h="3192550" w="7360345">
                <a:moveTo>
                  <a:pt x="0" y="0"/>
                </a:moveTo>
                <a:lnTo>
                  <a:pt x="7360345" y="0"/>
                </a:lnTo>
                <a:lnTo>
                  <a:pt x="7360345" y="3192549"/>
                </a:lnTo>
                <a:lnTo>
                  <a:pt x="0" y="3192549"/>
                </a:lnTo>
                <a:lnTo>
                  <a:pt x="0" y="0"/>
                </a:lnTo>
                <a:close/>
              </a:path>
            </a:pathLst>
          </a:custGeom>
          <a:blipFill rotWithShape="1">
            <a:blip r:embed="rId7">
              <a:alphaModFix/>
            </a:blip>
            <a:stretch>
              <a:fillRect b="0" l="0" r="0" t="0"/>
            </a:stretch>
          </a:blipFill>
          <a:ln>
            <a:noFill/>
          </a:ln>
        </p:spPr>
      </p:sp>
      <p:grpSp>
        <p:nvGrpSpPr>
          <p:cNvPr id="177" name="Google Shape;177;p18"/>
          <p:cNvGrpSpPr/>
          <p:nvPr/>
        </p:nvGrpSpPr>
        <p:grpSpPr>
          <a:xfrm>
            <a:off x="8381455" y="6798278"/>
            <a:ext cx="10548225" cy="3471269"/>
            <a:chOff x="0" y="-241101"/>
            <a:chExt cx="14064300" cy="4628358"/>
          </a:xfrm>
        </p:grpSpPr>
        <p:grpSp>
          <p:nvGrpSpPr>
            <p:cNvPr id="178" name="Google Shape;178;p18"/>
            <p:cNvGrpSpPr/>
            <p:nvPr/>
          </p:nvGrpSpPr>
          <p:grpSpPr>
            <a:xfrm>
              <a:off x="0" y="-241101"/>
              <a:ext cx="14064300" cy="4628358"/>
              <a:chOff x="0" y="-47625"/>
              <a:chExt cx="2778133" cy="914244"/>
            </a:xfrm>
          </p:grpSpPr>
          <p:sp>
            <p:nvSpPr>
              <p:cNvPr id="179" name="Google Shape;179;p18"/>
              <p:cNvSpPr/>
              <p:nvPr/>
            </p:nvSpPr>
            <p:spPr>
              <a:xfrm>
                <a:off x="0" y="0"/>
                <a:ext cx="2778133" cy="866619"/>
              </a:xfrm>
              <a:custGeom>
                <a:rect b="b" l="l" r="r" t="t"/>
                <a:pathLst>
                  <a:path extrusionOk="0" h="866619" w="2778133">
                    <a:moveTo>
                      <a:pt x="0" y="0"/>
                    </a:moveTo>
                    <a:lnTo>
                      <a:pt x="2778133" y="0"/>
                    </a:lnTo>
                    <a:lnTo>
                      <a:pt x="2778133" y="866619"/>
                    </a:lnTo>
                    <a:lnTo>
                      <a:pt x="0" y="866619"/>
                    </a:lnTo>
                    <a:close/>
                  </a:path>
                </a:pathLst>
              </a:custGeom>
              <a:solidFill>
                <a:srgbClr val="FF7E06"/>
              </a:solidFill>
              <a:ln cap="sq" cmpd="sng" w="171450">
                <a:solidFill>
                  <a:srgbClr val="000000"/>
                </a:solidFill>
                <a:prstDash val="solid"/>
                <a:miter lim="8000"/>
                <a:headEnd len="sm" w="sm" type="none"/>
                <a:tailEnd len="sm" w="sm" type="none"/>
              </a:ln>
            </p:spPr>
          </p:sp>
          <p:sp>
            <p:nvSpPr>
              <p:cNvPr id="180" name="Google Shape;180;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1" name="Google Shape;181;p18"/>
            <p:cNvSpPr/>
            <p:nvPr/>
          </p:nvSpPr>
          <p:spPr>
            <a:xfrm>
              <a:off x="225564" y="213838"/>
              <a:ext cx="12989590" cy="3929284"/>
            </a:xfrm>
            <a:custGeom>
              <a:rect b="b" l="l" r="r" t="t"/>
              <a:pathLst>
                <a:path extrusionOk="0" h="3929284" w="12989590">
                  <a:moveTo>
                    <a:pt x="0" y="0"/>
                  </a:moveTo>
                  <a:lnTo>
                    <a:pt x="12989590" y="0"/>
                  </a:lnTo>
                  <a:lnTo>
                    <a:pt x="12989590" y="3929284"/>
                  </a:lnTo>
                  <a:lnTo>
                    <a:pt x="0" y="3929284"/>
                  </a:lnTo>
                  <a:lnTo>
                    <a:pt x="0" y="0"/>
                  </a:lnTo>
                  <a:close/>
                </a:path>
              </a:pathLst>
            </a:custGeom>
            <a:blipFill rotWithShape="1">
              <a:blip r:embed="rId8">
                <a:alphaModFix amt="36000"/>
              </a:blip>
              <a:stretch>
                <a:fillRect b="-65183" l="-345" r="0" t="-21411"/>
              </a:stretch>
            </a:blipFill>
            <a:ln>
              <a:noFill/>
            </a:ln>
          </p:spPr>
        </p:sp>
      </p:grpSp>
      <p:sp>
        <p:nvSpPr>
          <p:cNvPr id="182" name="Google Shape;182;p18"/>
          <p:cNvSpPr txBox="1"/>
          <p:nvPr/>
        </p:nvSpPr>
        <p:spPr>
          <a:xfrm>
            <a:off x="972541" y="3872319"/>
            <a:ext cx="62070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000000"/>
                </a:solidFill>
                <a:latin typeface="Bangers"/>
                <a:ea typeface="Bangers"/>
                <a:cs typeface="Bangers"/>
                <a:sym typeface="Bangers"/>
              </a:rPr>
              <a:t>Write Your Topic or Idea </a:t>
            </a:r>
            <a:endParaRPr/>
          </a:p>
        </p:txBody>
      </p:sp>
      <p:grpSp>
        <p:nvGrpSpPr>
          <p:cNvPr id="183" name="Google Shape;183;p18"/>
          <p:cNvGrpSpPr/>
          <p:nvPr/>
        </p:nvGrpSpPr>
        <p:grpSpPr>
          <a:xfrm>
            <a:off x="11350070" y="1195975"/>
            <a:ext cx="5909230" cy="951143"/>
            <a:chOff x="0" y="-19050"/>
            <a:chExt cx="7878973" cy="1268190"/>
          </a:xfrm>
        </p:grpSpPr>
        <p:sp>
          <p:nvSpPr>
            <p:cNvPr id="184" name="Google Shape;184;p18"/>
            <p:cNvSpPr txBox="1"/>
            <p:nvPr/>
          </p:nvSpPr>
          <p:spPr>
            <a:xfrm>
              <a:off x="0" y="-19050"/>
              <a:ext cx="7878973" cy="742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000000"/>
                  </a:solidFill>
                  <a:latin typeface="Bangers"/>
                  <a:ea typeface="Bangers"/>
                  <a:cs typeface="Bangers"/>
                  <a:sym typeface="Bangers"/>
                </a:rPr>
                <a:t>Topic 1</a:t>
              </a:r>
              <a:endParaRPr/>
            </a:p>
          </p:txBody>
        </p:sp>
        <p:sp>
          <p:nvSpPr>
            <p:cNvPr id="185" name="Google Shape;185;p18"/>
            <p:cNvSpPr txBox="1"/>
            <p:nvPr/>
          </p:nvSpPr>
          <p:spPr>
            <a:xfrm>
              <a:off x="0" y="723995"/>
              <a:ext cx="7878973" cy="5251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what you want to discuss. </a:t>
              </a:r>
              <a:endParaRPr/>
            </a:p>
          </p:txBody>
        </p:sp>
      </p:grpSp>
      <p:grpSp>
        <p:nvGrpSpPr>
          <p:cNvPr id="186" name="Google Shape;186;p18"/>
          <p:cNvGrpSpPr/>
          <p:nvPr/>
        </p:nvGrpSpPr>
        <p:grpSpPr>
          <a:xfrm>
            <a:off x="11350070" y="4627855"/>
            <a:ext cx="5909230" cy="951143"/>
            <a:chOff x="0" y="-19050"/>
            <a:chExt cx="7878973" cy="1268190"/>
          </a:xfrm>
        </p:grpSpPr>
        <p:sp>
          <p:nvSpPr>
            <p:cNvPr id="187" name="Google Shape;187;p18"/>
            <p:cNvSpPr txBox="1"/>
            <p:nvPr/>
          </p:nvSpPr>
          <p:spPr>
            <a:xfrm>
              <a:off x="0" y="-19050"/>
              <a:ext cx="7878973" cy="742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000000"/>
                  </a:solidFill>
                  <a:latin typeface="Bangers"/>
                  <a:ea typeface="Bangers"/>
                  <a:cs typeface="Bangers"/>
                  <a:sym typeface="Bangers"/>
                </a:rPr>
                <a:t>topic 2</a:t>
              </a:r>
              <a:endParaRPr/>
            </a:p>
          </p:txBody>
        </p:sp>
        <p:sp>
          <p:nvSpPr>
            <p:cNvPr id="188" name="Google Shape;188;p18"/>
            <p:cNvSpPr txBox="1"/>
            <p:nvPr/>
          </p:nvSpPr>
          <p:spPr>
            <a:xfrm>
              <a:off x="0" y="723995"/>
              <a:ext cx="7878973" cy="5251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what you want to discuss. </a:t>
              </a:r>
              <a:endParaRPr/>
            </a:p>
          </p:txBody>
        </p:sp>
      </p:grpSp>
      <p:grpSp>
        <p:nvGrpSpPr>
          <p:cNvPr id="189" name="Google Shape;189;p18"/>
          <p:cNvGrpSpPr/>
          <p:nvPr/>
        </p:nvGrpSpPr>
        <p:grpSpPr>
          <a:xfrm>
            <a:off x="11350070" y="8141610"/>
            <a:ext cx="5909230" cy="951143"/>
            <a:chOff x="0" y="-19050"/>
            <a:chExt cx="7878973" cy="1268190"/>
          </a:xfrm>
        </p:grpSpPr>
        <p:sp>
          <p:nvSpPr>
            <p:cNvPr id="190" name="Google Shape;190;p18"/>
            <p:cNvSpPr txBox="1"/>
            <p:nvPr/>
          </p:nvSpPr>
          <p:spPr>
            <a:xfrm>
              <a:off x="0" y="-19050"/>
              <a:ext cx="7878973" cy="742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000000"/>
                  </a:solidFill>
                  <a:latin typeface="Bangers"/>
                  <a:ea typeface="Bangers"/>
                  <a:cs typeface="Bangers"/>
                  <a:sym typeface="Bangers"/>
                </a:rPr>
                <a:t>topic 3</a:t>
              </a:r>
              <a:endParaRPr/>
            </a:p>
          </p:txBody>
        </p:sp>
        <p:sp>
          <p:nvSpPr>
            <p:cNvPr id="191" name="Google Shape;191;p18"/>
            <p:cNvSpPr txBox="1"/>
            <p:nvPr/>
          </p:nvSpPr>
          <p:spPr>
            <a:xfrm>
              <a:off x="0" y="723995"/>
              <a:ext cx="7878973" cy="52514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what you want to discuss. </a:t>
              </a:r>
              <a:endParaRPr/>
            </a:p>
          </p:txBody>
        </p:sp>
      </p:grpSp>
      <p:pic>
        <p:nvPicPr>
          <p:cNvPr id="192" name="Google Shape;192;p18"/>
          <p:cNvPicPr preferRelativeResize="0"/>
          <p:nvPr/>
        </p:nvPicPr>
        <p:blipFill>
          <a:blip r:embed="rId9">
            <a:alphaModFix/>
          </a:blip>
          <a:stretch>
            <a:fillRect/>
          </a:stretch>
        </p:blipFill>
        <p:spPr>
          <a:xfrm>
            <a:off x="8619675" y="609095"/>
            <a:ext cx="2577550" cy="2124905"/>
          </a:xfrm>
          <a:prstGeom prst="rect">
            <a:avLst/>
          </a:prstGeom>
          <a:noFill/>
          <a:ln>
            <a:noFill/>
          </a:ln>
        </p:spPr>
      </p:pic>
      <p:pic>
        <p:nvPicPr>
          <p:cNvPr id="193" name="Google Shape;193;p18"/>
          <p:cNvPicPr preferRelativeResize="0"/>
          <p:nvPr/>
        </p:nvPicPr>
        <p:blipFill>
          <a:blip r:embed="rId10">
            <a:alphaModFix/>
          </a:blip>
          <a:stretch>
            <a:fillRect/>
          </a:stretch>
        </p:blipFill>
        <p:spPr>
          <a:xfrm>
            <a:off x="9293135" y="3773688"/>
            <a:ext cx="1230630" cy="2590800"/>
          </a:xfrm>
          <a:prstGeom prst="rect">
            <a:avLst/>
          </a:prstGeom>
          <a:noFill/>
          <a:ln>
            <a:noFill/>
          </a:ln>
        </p:spPr>
      </p:pic>
      <p:pic>
        <p:nvPicPr>
          <p:cNvPr id="194" name="Google Shape;194;p18"/>
          <p:cNvPicPr preferRelativeResize="0"/>
          <p:nvPr/>
        </p:nvPicPr>
        <p:blipFill>
          <a:blip r:embed="rId11">
            <a:alphaModFix/>
          </a:blip>
          <a:stretch>
            <a:fillRect/>
          </a:stretch>
        </p:blipFill>
        <p:spPr>
          <a:xfrm>
            <a:off x="8985875" y="7162345"/>
            <a:ext cx="1845150" cy="2909659"/>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1341"/>
        </a:solidFill>
      </p:bgPr>
    </p:bg>
    <p:spTree>
      <p:nvGrpSpPr>
        <p:cNvPr id="198" name="Shape 198"/>
        <p:cNvGrpSpPr/>
        <p:nvPr/>
      </p:nvGrpSpPr>
      <p:grpSpPr>
        <a:xfrm>
          <a:off x="0" y="0"/>
          <a:ext cx="0" cy="0"/>
          <a:chOff x="0" y="0"/>
          <a:chExt cx="0" cy="0"/>
        </a:xfrm>
      </p:grpSpPr>
      <p:pic>
        <p:nvPicPr>
          <p:cNvPr id="199" name="Google Shape;199;p19"/>
          <p:cNvPicPr preferRelativeResize="0"/>
          <p:nvPr/>
        </p:nvPicPr>
        <p:blipFill>
          <a:blip r:embed="rId3">
            <a:alphaModFix/>
          </a:blip>
          <a:stretch>
            <a:fillRect/>
          </a:stretch>
        </p:blipFill>
        <p:spPr>
          <a:xfrm>
            <a:off x="-1264050" y="-4845850"/>
            <a:ext cx="20999849" cy="19933450"/>
          </a:xfrm>
          <a:prstGeom prst="rect">
            <a:avLst/>
          </a:prstGeom>
          <a:noFill/>
          <a:ln>
            <a:noFill/>
          </a:ln>
        </p:spPr>
      </p:pic>
      <p:sp>
        <p:nvSpPr>
          <p:cNvPr id="200" name="Google Shape;200;p19"/>
          <p:cNvSpPr txBox="1"/>
          <p:nvPr/>
        </p:nvSpPr>
        <p:spPr>
          <a:xfrm>
            <a:off x="3732611" y="4048125"/>
            <a:ext cx="10822777" cy="21907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400" u="none" cap="none" strike="noStrike">
                <a:solidFill>
                  <a:srgbClr val="000000"/>
                </a:solidFill>
                <a:latin typeface="Bangers"/>
                <a:ea typeface="Bangers"/>
                <a:cs typeface="Bangers"/>
                <a:sym typeface="Bangers"/>
              </a:rPr>
              <a:t>About Us</a:t>
            </a:r>
            <a:endParaRPr/>
          </a:p>
        </p:txBody>
      </p:sp>
      <p:pic>
        <p:nvPicPr>
          <p:cNvPr id="201" name="Google Shape;201;p19"/>
          <p:cNvPicPr preferRelativeResize="0"/>
          <p:nvPr/>
        </p:nvPicPr>
        <p:blipFill>
          <a:blip r:embed="rId4">
            <a:alphaModFix/>
          </a:blip>
          <a:stretch>
            <a:fillRect/>
          </a:stretch>
        </p:blipFill>
        <p:spPr>
          <a:xfrm>
            <a:off x="11849100" y="5490550"/>
            <a:ext cx="2095500" cy="2784475"/>
          </a:xfrm>
          <a:prstGeom prst="rect">
            <a:avLst/>
          </a:prstGeom>
          <a:noFill/>
          <a:ln>
            <a:noFill/>
          </a:ln>
        </p:spPr>
      </p:pic>
      <p:pic>
        <p:nvPicPr>
          <p:cNvPr id="202" name="Google Shape;202;p19"/>
          <p:cNvPicPr preferRelativeResize="0"/>
          <p:nvPr/>
        </p:nvPicPr>
        <p:blipFill>
          <a:blip r:embed="rId4">
            <a:alphaModFix/>
          </a:blip>
          <a:stretch>
            <a:fillRect/>
          </a:stretch>
        </p:blipFill>
        <p:spPr>
          <a:xfrm rot="10800000">
            <a:off x="4572000" y="2036750"/>
            <a:ext cx="2095500" cy="2784475"/>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1341"/>
        </a:solidFill>
      </p:bgPr>
    </p:bg>
    <p:spTree>
      <p:nvGrpSpPr>
        <p:cNvPr id="206" name="Shape 206"/>
        <p:cNvGrpSpPr/>
        <p:nvPr/>
      </p:nvGrpSpPr>
      <p:grpSpPr>
        <a:xfrm>
          <a:off x="0" y="0"/>
          <a:ext cx="0" cy="0"/>
          <a:chOff x="0" y="0"/>
          <a:chExt cx="0" cy="0"/>
        </a:xfrm>
      </p:grpSpPr>
      <p:pic>
        <p:nvPicPr>
          <p:cNvPr id="207" name="Google Shape;207;p20"/>
          <p:cNvPicPr preferRelativeResize="0"/>
          <p:nvPr/>
        </p:nvPicPr>
        <p:blipFill>
          <a:blip r:embed="rId3">
            <a:alphaModFix/>
          </a:blip>
          <a:stretch>
            <a:fillRect/>
          </a:stretch>
        </p:blipFill>
        <p:spPr>
          <a:xfrm>
            <a:off x="-5876250" y="-5638800"/>
            <a:ext cx="25421527" cy="20878401"/>
          </a:xfrm>
          <a:prstGeom prst="rect">
            <a:avLst/>
          </a:prstGeom>
          <a:noFill/>
          <a:ln>
            <a:noFill/>
          </a:ln>
        </p:spPr>
      </p:pic>
      <p:pic>
        <p:nvPicPr>
          <p:cNvPr id="208" name="Google Shape;208;p20"/>
          <p:cNvPicPr preferRelativeResize="0"/>
          <p:nvPr/>
        </p:nvPicPr>
        <p:blipFill>
          <a:blip r:embed="rId4">
            <a:alphaModFix/>
          </a:blip>
          <a:stretch>
            <a:fillRect/>
          </a:stretch>
        </p:blipFill>
        <p:spPr>
          <a:xfrm>
            <a:off x="11368987" y="702625"/>
            <a:ext cx="6006914" cy="8947551"/>
          </a:xfrm>
          <a:prstGeom prst="rect">
            <a:avLst/>
          </a:prstGeom>
          <a:noFill/>
          <a:ln>
            <a:noFill/>
          </a:ln>
        </p:spPr>
      </p:pic>
      <p:grpSp>
        <p:nvGrpSpPr>
          <p:cNvPr id="209" name="Google Shape;209;p20"/>
          <p:cNvGrpSpPr/>
          <p:nvPr/>
        </p:nvGrpSpPr>
        <p:grpSpPr>
          <a:xfrm>
            <a:off x="1028700" y="2972752"/>
            <a:ext cx="7664465" cy="4327208"/>
            <a:chOff x="0" y="-19050"/>
            <a:chExt cx="10219287" cy="5769610"/>
          </a:xfrm>
        </p:grpSpPr>
        <p:sp>
          <p:nvSpPr>
            <p:cNvPr id="210" name="Google Shape;210;p20"/>
            <p:cNvSpPr txBox="1"/>
            <p:nvPr/>
          </p:nvSpPr>
          <p:spPr>
            <a:xfrm>
              <a:off x="0" y="-19050"/>
              <a:ext cx="10219287" cy="1644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Topic 1</a:t>
              </a:r>
              <a:endParaRPr/>
            </a:p>
          </p:txBody>
        </p:sp>
        <p:sp>
          <p:nvSpPr>
            <p:cNvPr id="211" name="Google Shape;211;p20"/>
            <p:cNvSpPr txBox="1"/>
            <p:nvPr/>
          </p:nvSpPr>
          <p:spPr>
            <a:xfrm>
              <a:off x="0" y="1597025"/>
              <a:ext cx="10219287" cy="41535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pic>
        <p:nvPicPr>
          <p:cNvPr id="212" name="Google Shape;212;p20"/>
          <p:cNvPicPr preferRelativeResize="0"/>
          <p:nvPr/>
        </p:nvPicPr>
        <p:blipFill>
          <a:blip r:embed="rId5">
            <a:alphaModFix/>
          </a:blip>
          <a:stretch>
            <a:fillRect/>
          </a:stretch>
        </p:blipFill>
        <p:spPr>
          <a:xfrm>
            <a:off x="14430925" y="983800"/>
            <a:ext cx="2818850" cy="3642625"/>
          </a:xfrm>
          <a:prstGeom prst="rect">
            <a:avLst/>
          </a:prstGeom>
          <a:noFill/>
          <a:ln>
            <a:noFill/>
          </a:ln>
        </p:spPr>
      </p:pic>
      <p:pic>
        <p:nvPicPr>
          <p:cNvPr id="213" name="Google Shape;213;p20"/>
          <p:cNvPicPr preferRelativeResize="0"/>
          <p:nvPr/>
        </p:nvPicPr>
        <p:blipFill>
          <a:blip r:embed="rId6">
            <a:alphaModFix/>
          </a:blip>
          <a:stretch>
            <a:fillRect/>
          </a:stretch>
        </p:blipFill>
        <p:spPr>
          <a:xfrm>
            <a:off x="11702185" y="2972750"/>
            <a:ext cx="5358165" cy="6519075"/>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1341"/>
        </a:solidFill>
      </p:bgPr>
    </p:bg>
    <p:spTree>
      <p:nvGrpSpPr>
        <p:cNvPr id="217" name="Shape 217"/>
        <p:cNvGrpSpPr/>
        <p:nvPr/>
      </p:nvGrpSpPr>
      <p:grpSpPr>
        <a:xfrm>
          <a:off x="0" y="0"/>
          <a:ext cx="0" cy="0"/>
          <a:chOff x="0" y="0"/>
          <a:chExt cx="0" cy="0"/>
        </a:xfrm>
      </p:grpSpPr>
      <p:pic>
        <p:nvPicPr>
          <p:cNvPr id="218" name="Google Shape;218;p21"/>
          <p:cNvPicPr preferRelativeResize="0"/>
          <p:nvPr/>
        </p:nvPicPr>
        <p:blipFill>
          <a:blip r:embed="rId3">
            <a:alphaModFix/>
          </a:blip>
          <a:stretch>
            <a:fillRect/>
          </a:stretch>
        </p:blipFill>
        <p:spPr>
          <a:xfrm>
            <a:off x="-3962400" y="-4350178"/>
            <a:ext cx="26822401" cy="31533998"/>
          </a:xfrm>
          <a:prstGeom prst="rect">
            <a:avLst/>
          </a:prstGeom>
          <a:noFill/>
          <a:ln>
            <a:noFill/>
          </a:ln>
        </p:spPr>
      </p:pic>
      <p:grpSp>
        <p:nvGrpSpPr>
          <p:cNvPr id="219" name="Google Shape;219;p21"/>
          <p:cNvGrpSpPr/>
          <p:nvPr/>
        </p:nvGrpSpPr>
        <p:grpSpPr>
          <a:xfrm>
            <a:off x="669799" y="434642"/>
            <a:ext cx="17413346" cy="4029954"/>
            <a:chOff x="0" y="-47625"/>
            <a:chExt cx="4586231" cy="1061387"/>
          </a:xfrm>
        </p:grpSpPr>
        <p:sp>
          <p:nvSpPr>
            <p:cNvPr id="220" name="Google Shape;220;p21"/>
            <p:cNvSpPr/>
            <p:nvPr/>
          </p:nvSpPr>
          <p:spPr>
            <a:xfrm>
              <a:off x="0" y="0"/>
              <a:ext cx="4586231" cy="1013762"/>
            </a:xfrm>
            <a:custGeom>
              <a:rect b="b" l="l" r="r" t="t"/>
              <a:pathLst>
                <a:path extrusionOk="0" h="1013762" w="4586231">
                  <a:moveTo>
                    <a:pt x="0" y="0"/>
                  </a:moveTo>
                  <a:lnTo>
                    <a:pt x="4586231" y="0"/>
                  </a:lnTo>
                  <a:lnTo>
                    <a:pt x="4586231" y="1013762"/>
                  </a:lnTo>
                  <a:lnTo>
                    <a:pt x="0" y="1013762"/>
                  </a:lnTo>
                  <a:close/>
                </a:path>
              </a:pathLst>
            </a:custGeom>
            <a:solidFill>
              <a:srgbClr val="FFFFFF"/>
            </a:solidFill>
            <a:ln cap="sq" cmpd="sng" w="171450">
              <a:solidFill>
                <a:srgbClr val="000000"/>
              </a:solidFill>
              <a:prstDash val="solid"/>
              <a:miter lim="8000"/>
              <a:headEnd len="sm" w="sm" type="none"/>
              <a:tailEnd len="sm" w="sm" type="none"/>
            </a:ln>
          </p:spPr>
        </p:sp>
        <p:sp>
          <p:nvSpPr>
            <p:cNvPr id="221" name="Google Shape;221;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2" name="Google Shape;222;p21"/>
          <p:cNvPicPr preferRelativeResize="0"/>
          <p:nvPr/>
        </p:nvPicPr>
        <p:blipFill>
          <a:blip r:embed="rId4">
            <a:alphaModFix/>
          </a:blip>
          <a:stretch>
            <a:fillRect/>
          </a:stretch>
        </p:blipFill>
        <p:spPr>
          <a:xfrm>
            <a:off x="3587825" y="4265981"/>
            <a:ext cx="12804149" cy="9974293"/>
          </a:xfrm>
          <a:prstGeom prst="rect">
            <a:avLst/>
          </a:prstGeom>
          <a:noFill/>
          <a:ln>
            <a:noFill/>
          </a:ln>
        </p:spPr>
      </p:pic>
      <p:grpSp>
        <p:nvGrpSpPr>
          <p:cNvPr id="223" name="Google Shape;223;p21"/>
          <p:cNvGrpSpPr/>
          <p:nvPr/>
        </p:nvGrpSpPr>
        <p:grpSpPr>
          <a:xfrm>
            <a:off x="1493645" y="1014413"/>
            <a:ext cx="15765655" cy="2765107"/>
            <a:chOff x="0" y="-19050"/>
            <a:chExt cx="21020873" cy="3686810"/>
          </a:xfrm>
        </p:grpSpPr>
        <p:sp>
          <p:nvSpPr>
            <p:cNvPr id="224" name="Google Shape;224;p21"/>
            <p:cNvSpPr txBox="1"/>
            <p:nvPr/>
          </p:nvSpPr>
          <p:spPr>
            <a:xfrm>
              <a:off x="0" y="-19050"/>
              <a:ext cx="21020873" cy="1644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000000"/>
                  </a:solidFill>
                  <a:latin typeface="Bangers"/>
                  <a:ea typeface="Bangers"/>
                  <a:cs typeface="Bangers"/>
                  <a:sym typeface="Bangers"/>
                </a:rPr>
                <a:t>Topic 2</a:t>
              </a:r>
              <a:endParaRPr/>
            </a:p>
          </p:txBody>
        </p:sp>
        <p:sp>
          <p:nvSpPr>
            <p:cNvPr id="225" name="Google Shape;225;p21"/>
            <p:cNvSpPr txBox="1"/>
            <p:nvPr/>
          </p:nvSpPr>
          <p:spPr>
            <a:xfrm>
              <a:off x="0" y="1597025"/>
              <a:ext cx="21020873" cy="20707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Bangers"/>
                  <a:ea typeface="Bangers"/>
                  <a:cs typeface="Bangers"/>
                  <a:sym typeface="Banger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