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10287000" cx="18288000"/>
  <p:notesSz cx="6858000" cy="9144000"/>
  <p:embeddedFontLst>
    <p:embeddedFont>
      <p:font typeface="Jim Nightshade"/>
      <p:regular r:id="rId19"/>
    </p:embeddedFont>
    <p:embeddedFont>
      <p:font typeface="Comic Relief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micRelief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ComicRelief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JimNightshade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jp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rgbClr val="D41111"/>
            </a:gs>
            <a:gs pos="20000">
              <a:srgbClr val="FF6523"/>
            </a:gs>
            <a:gs pos="40000">
              <a:srgbClr val="FFF023"/>
            </a:gs>
            <a:gs pos="60000">
              <a:srgbClr val="18E6B5"/>
            </a:gs>
            <a:gs pos="80000">
              <a:srgbClr val="186AE6"/>
            </a:gs>
            <a:gs pos="100000">
              <a:srgbClr val="E618C5"/>
            </a:gs>
          </a:gsLst>
          <a:lin ang="2698631" scaled="0"/>
        </a:gra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328" l="0" r="0" t="-9328"/>
            </a:stretch>
          </a:blipFill>
          <a:ln>
            <a:noFill/>
          </a:ln>
        </p:spPr>
      </p:sp>
      <p:sp>
        <p:nvSpPr>
          <p:cNvPr id="23" name="Google Shape;23;p4"/>
          <p:cNvSpPr/>
          <p:nvPr/>
        </p:nvSpPr>
        <p:spPr>
          <a:xfrm>
            <a:off x="1028700" y="522502"/>
            <a:ext cx="2343592" cy="2493183"/>
          </a:xfrm>
          <a:custGeom>
            <a:rect b="b" l="l" r="r" t="t"/>
            <a:pathLst>
              <a:path extrusionOk="0" h="2493183" w="2343592">
                <a:moveTo>
                  <a:pt x="0" y="0"/>
                </a:moveTo>
                <a:lnTo>
                  <a:pt x="2343592" y="0"/>
                </a:lnTo>
                <a:lnTo>
                  <a:pt x="2343592" y="2493184"/>
                </a:lnTo>
                <a:lnTo>
                  <a:pt x="0" y="24931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7662709" y="7353661"/>
            <a:ext cx="2365487" cy="2133239"/>
          </a:xfrm>
          <a:custGeom>
            <a:rect b="b" l="l" r="r" t="t"/>
            <a:pathLst>
              <a:path extrusionOk="0" h="2133239" w="2365487">
                <a:moveTo>
                  <a:pt x="0" y="0"/>
                </a:moveTo>
                <a:lnTo>
                  <a:pt x="2365487" y="0"/>
                </a:lnTo>
                <a:lnTo>
                  <a:pt x="2365487" y="2133239"/>
                </a:lnTo>
                <a:lnTo>
                  <a:pt x="0" y="21332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" name="Google Shape;25;p4"/>
          <p:cNvSpPr/>
          <p:nvPr/>
        </p:nvSpPr>
        <p:spPr>
          <a:xfrm flipH="1">
            <a:off x="15843746" y="280654"/>
            <a:ext cx="2831107" cy="3571351"/>
          </a:xfrm>
          <a:custGeom>
            <a:rect b="b" l="l" r="r" t="t"/>
            <a:pathLst>
              <a:path extrusionOk="0" h="3571351" w="2831107">
                <a:moveTo>
                  <a:pt x="2831108" y="0"/>
                </a:moveTo>
                <a:lnTo>
                  <a:pt x="0" y="0"/>
                </a:lnTo>
                <a:lnTo>
                  <a:pt x="0" y="3571351"/>
                </a:lnTo>
                <a:lnTo>
                  <a:pt x="2831108" y="3571351"/>
                </a:lnTo>
                <a:lnTo>
                  <a:pt x="2831108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rgbClr val="23F8FF"/>
            </a:gs>
            <a:gs pos="100000">
              <a:srgbClr val="FFF023"/>
            </a:gs>
          </a:gsLst>
          <a:lin ang="5400700" scaled="0"/>
        </a:gra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5"/>
          <p:cNvGrpSpPr/>
          <p:nvPr/>
        </p:nvGrpSpPr>
        <p:grpSpPr>
          <a:xfrm>
            <a:off x="628650" y="5705155"/>
            <a:ext cx="4357165" cy="4227193"/>
            <a:chOff x="0" y="0"/>
            <a:chExt cx="1022041" cy="991554"/>
          </a:xfrm>
        </p:grpSpPr>
        <p:sp>
          <p:nvSpPr>
            <p:cNvPr id="28" name="Google Shape;28;p5"/>
            <p:cNvSpPr/>
            <p:nvPr/>
          </p:nvSpPr>
          <p:spPr>
            <a:xfrm>
              <a:off x="0" y="0"/>
              <a:ext cx="1022041" cy="991554"/>
            </a:xfrm>
            <a:custGeom>
              <a:rect b="b" l="l" r="r" t="t"/>
              <a:pathLst>
                <a:path extrusionOk="0" h="991554" w="1022041">
                  <a:moveTo>
                    <a:pt x="511021" y="0"/>
                  </a:moveTo>
                  <a:lnTo>
                    <a:pt x="565773" y="59775"/>
                  </a:lnTo>
                  <a:lnTo>
                    <a:pt x="635126" y="14065"/>
                  </a:lnTo>
                  <a:lnTo>
                    <a:pt x="673452" y="84388"/>
                  </a:lnTo>
                  <a:lnTo>
                    <a:pt x="750105" y="56258"/>
                  </a:lnTo>
                  <a:lnTo>
                    <a:pt x="770181" y="133614"/>
                  </a:lnTo>
                  <a:lnTo>
                    <a:pt x="852309" y="124823"/>
                  </a:lnTo>
                  <a:lnTo>
                    <a:pt x="852309" y="203937"/>
                  </a:lnTo>
                  <a:lnTo>
                    <a:pt x="934438" y="214485"/>
                  </a:lnTo>
                  <a:lnTo>
                    <a:pt x="916187" y="291840"/>
                  </a:lnTo>
                  <a:lnTo>
                    <a:pt x="992840" y="319970"/>
                  </a:lnTo>
                  <a:lnTo>
                    <a:pt x="954513" y="390293"/>
                  </a:lnTo>
                  <a:lnTo>
                    <a:pt x="1022041" y="436003"/>
                  </a:lnTo>
                  <a:lnTo>
                    <a:pt x="967289" y="495777"/>
                  </a:lnTo>
                  <a:lnTo>
                    <a:pt x="1022041" y="555552"/>
                  </a:lnTo>
                  <a:lnTo>
                    <a:pt x="954513" y="601262"/>
                  </a:lnTo>
                  <a:lnTo>
                    <a:pt x="992840" y="671585"/>
                  </a:lnTo>
                  <a:lnTo>
                    <a:pt x="916187" y="699714"/>
                  </a:lnTo>
                  <a:lnTo>
                    <a:pt x="934438" y="777069"/>
                  </a:lnTo>
                  <a:lnTo>
                    <a:pt x="852309" y="787618"/>
                  </a:lnTo>
                  <a:lnTo>
                    <a:pt x="852309" y="866731"/>
                  </a:lnTo>
                  <a:lnTo>
                    <a:pt x="770181" y="857941"/>
                  </a:lnTo>
                  <a:lnTo>
                    <a:pt x="750105" y="935296"/>
                  </a:lnTo>
                  <a:lnTo>
                    <a:pt x="673452" y="907167"/>
                  </a:lnTo>
                  <a:lnTo>
                    <a:pt x="635126" y="977490"/>
                  </a:lnTo>
                  <a:lnTo>
                    <a:pt x="565773" y="931780"/>
                  </a:lnTo>
                  <a:lnTo>
                    <a:pt x="511021" y="991554"/>
                  </a:lnTo>
                  <a:lnTo>
                    <a:pt x="456268" y="931780"/>
                  </a:lnTo>
                  <a:lnTo>
                    <a:pt x="386916" y="977490"/>
                  </a:lnTo>
                  <a:lnTo>
                    <a:pt x="348589" y="907167"/>
                  </a:lnTo>
                  <a:lnTo>
                    <a:pt x="271936" y="935296"/>
                  </a:lnTo>
                  <a:lnTo>
                    <a:pt x="251860" y="857941"/>
                  </a:lnTo>
                  <a:lnTo>
                    <a:pt x="169732" y="866731"/>
                  </a:lnTo>
                  <a:lnTo>
                    <a:pt x="169732" y="787618"/>
                  </a:lnTo>
                  <a:lnTo>
                    <a:pt x="87604" y="777069"/>
                  </a:lnTo>
                  <a:lnTo>
                    <a:pt x="105854" y="699714"/>
                  </a:lnTo>
                  <a:lnTo>
                    <a:pt x="29201" y="671585"/>
                  </a:lnTo>
                  <a:lnTo>
                    <a:pt x="67528" y="601262"/>
                  </a:lnTo>
                  <a:lnTo>
                    <a:pt x="0" y="555552"/>
                  </a:lnTo>
                  <a:lnTo>
                    <a:pt x="54752" y="495777"/>
                  </a:lnTo>
                  <a:lnTo>
                    <a:pt x="0" y="436003"/>
                  </a:lnTo>
                  <a:lnTo>
                    <a:pt x="67528" y="390293"/>
                  </a:lnTo>
                  <a:lnTo>
                    <a:pt x="29201" y="319970"/>
                  </a:lnTo>
                  <a:lnTo>
                    <a:pt x="105854" y="291840"/>
                  </a:lnTo>
                  <a:lnTo>
                    <a:pt x="87604" y="214485"/>
                  </a:lnTo>
                  <a:lnTo>
                    <a:pt x="169732" y="203937"/>
                  </a:lnTo>
                  <a:lnTo>
                    <a:pt x="169732" y="124823"/>
                  </a:lnTo>
                  <a:lnTo>
                    <a:pt x="251860" y="133614"/>
                  </a:lnTo>
                  <a:lnTo>
                    <a:pt x="271936" y="56258"/>
                  </a:lnTo>
                  <a:lnTo>
                    <a:pt x="348589" y="84388"/>
                  </a:lnTo>
                  <a:lnTo>
                    <a:pt x="386916" y="14065"/>
                  </a:lnTo>
                  <a:lnTo>
                    <a:pt x="456268" y="59775"/>
                  </a:lnTo>
                  <a:close/>
                </a:path>
              </a:pathLst>
            </a:custGeom>
            <a:solidFill>
              <a:srgbClr val="FF88DA"/>
            </a:solidFill>
            <a:ln>
              <a:noFill/>
            </a:ln>
          </p:spPr>
        </p:sp>
        <p:sp>
          <p:nvSpPr>
            <p:cNvPr id="29" name="Google Shape;29;p5"/>
            <p:cNvSpPr txBox="1"/>
            <p:nvPr/>
          </p:nvSpPr>
          <p:spPr>
            <a:xfrm>
              <a:off x="54752" y="52742"/>
              <a:ext cx="912600" cy="87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0;p5"/>
          <p:cNvSpPr/>
          <p:nvPr/>
        </p:nvSpPr>
        <p:spPr>
          <a:xfrm>
            <a:off x="-765062" y="6581455"/>
            <a:ext cx="5293635" cy="3705545"/>
          </a:xfrm>
          <a:custGeom>
            <a:rect b="b" l="l" r="r" t="t"/>
            <a:pathLst>
              <a:path extrusionOk="0" h="3705545" w="5293635">
                <a:moveTo>
                  <a:pt x="0" y="0"/>
                </a:moveTo>
                <a:lnTo>
                  <a:pt x="5293635" y="0"/>
                </a:lnTo>
                <a:lnTo>
                  <a:pt x="5293635" y="3705545"/>
                </a:lnTo>
                <a:lnTo>
                  <a:pt x="0" y="3705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1" name="Google Shape;31;p5"/>
          <p:cNvGrpSpPr/>
          <p:nvPr/>
        </p:nvGrpSpPr>
        <p:grpSpPr>
          <a:xfrm>
            <a:off x="12739688" y="-387592"/>
            <a:ext cx="5737979" cy="5078343"/>
            <a:chOff x="0" y="0"/>
            <a:chExt cx="1120349" cy="991554"/>
          </a:xfrm>
        </p:grpSpPr>
        <p:sp>
          <p:nvSpPr>
            <p:cNvPr id="32" name="Google Shape;32;p5"/>
            <p:cNvSpPr/>
            <p:nvPr/>
          </p:nvSpPr>
          <p:spPr>
            <a:xfrm>
              <a:off x="0" y="0"/>
              <a:ext cx="1120349" cy="991554"/>
            </a:xfrm>
            <a:custGeom>
              <a:rect b="b" l="l" r="r" t="t"/>
              <a:pathLst>
                <a:path extrusionOk="0" h="991554" w="1120349">
                  <a:moveTo>
                    <a:pt x="560174" y="0"/>
                  </a:moveTo>
                  <a:lnTo>
                    <a:pt x="620193" y="59775"/>
                  </a:lnTo>
                  <a:lnTo>
                    <a:pt x="696217" y="14065"/>
                  </a:lnTo>
                  <a:lnTo>
                    <a:pt x="738230" y="84388"/>
                  </a:lnTo>
                  <a:lnTo>
                    <a:pt x="822256" y="56258"/>
                  </a:lnTo>
                  <a:lnTo>
                    <a:pt x="844263" y="133614"/>
                  </a:lnTo>
                  <a:lnTo>
                    <a:pt x="934291" y="124823"/>
                  </a:lnTo>
                  <a:lnTo>
                    <a:pt x="934291" y="203937"/>
                  </a:lnTo>
                  <a:lnTo>
                    <a:pt x="1024319" y="214485"/>
                  </a:lnTo>
                  <a:lnTo>
                    <a:pt x="1004312" y="291840"/>
                  </a:lnTo>
                  <a:lnTo>
                    <a:pt x="1088339" y="319970"/>
                  </a:lnTo>
                  <a:lnTo>
                    <a:pt x="1046325" y="390293"/>
                  </a:lnTo>
                  <a:lnTo>
                    <a:pt x="1120349" y="436003"/>
                  </a:lnTo>
                  <a:lnTo>
                    <a:pt x="1060330" y="495777"/>
                  </a:lnTo>
                  <a:lnTo>
                    <a:pt x="1120349" y="555552"/>
                  </a:lnTo>
                  <a:lnTo>
                    <a:pt x="1046325" y="601262"/>
                  </a:lnTo>
                  <a:lnTo>
                    <a:pt x="1088339" y="671585"/>
                  </a:lnTo>
                  <a:lnTo>
                    <a:pt x="1004312" y="699714"/>
                  </a:lnTo>
                  <a:lnTo>
                    <a:pt x="1024319" y="777069"/>
                  </a:lnTo>
                  <a:lnTo>
                    <a:pt x="934291" y="787618"/>
                  </a:lnTo>
                  <a:lnTo>
                    <a:pt x="934291" y="866731"/>
                  </a:lnTo>
                  <a:lnTo>
                    <a:pt x="844263" y="857941"/>
                  </a:lnTo>
                  <a:lnTo>
                    <a:pt x="822256" y="935296"/>
                  </a:lnTo>
                  <a:lnTo>
                    <a:pt x="738230" y="907167"/>
                  </a:lnTo>
                  <a:lnTo>
                    <a:pt x="696217" y="977490"/>
                  </a:lnTo>
                  <a:lnTo>
                    <a:pt x="620193" y="931780"/>
                  </a:lnTo>
                  <a:lnTo>
                    <a:pt x="560174" y="991554"/>
                  </a:lnTo>
                  <a:lnTo>
                    <a:pt x="500156" y="931780"/>
                  </a:lnTo>
                  <a:lnTo>
                    <a:pt x="424132" y="977490"/>
                  </a:lnTo>
                  <a:lnTo>
                    <a:pt x="382119" y="907167"/>
                  </a:lnTo>
                  <a:lnTo>
                    <a:pt x="298093" y="935296"/>
                  </a:lnTo>
                  <a:lnTo>
                    <a:pt x="276086" y="857941"/>
                  </a:lnTo>
                  <a:lnTo>
                    <a:pt x="186058" y="866731"/>
                  </a:lnTo>
                  <a:lnTo>
                    <a:pt x="186058" y="787618"/>
                  </a:lnTo>
                  <a:lnTo>
                    <a:pt x="96030" y="777069"/>
                  </a:lnTo>
                  <a:lnTo>
                    <a:pt x="116036" y="699714"/>
                  </a:lnTo>
                  <a:lnTo>
                    <a:pt x="32010" y="671585"/>
                  </a:lnTo>
                  <a:lnTo>
                    <a:pt x="74023" y="601262"/>
                  </a:lnTo>
                  <a:lnTo>
                    <a:pt x="0" y="555552"/>
                  </a:lnTo>
                  <a:lnTo>
                    <a:pt x="60019" y="495777"/>
                  </a:lnTo>
                  <a:lnTo>
                    <a:pt x="0" y="436003"/>
                  </a:lnTo>
                  <a:lnTo>
                    <a:pt x="74023" y="390293"/>
                  </a:lnTo>
                  <a:lnTo>
                    <a:pt x="32010" y="319970"/>
                  </a:lnTo>
                  <a:lnTo>
                    <a:pt x="116036" y="291840"/>
                  </a:lnTo>
                  <a:lnTo>
                    <a:pt x="96030" y="214485"/>
                  </a:lnTo>
                  <a:lnTo>
                    <a:pt x="186058" y="203937"/>
                  </a:lnTo>
                  <a:lnTo>
                    <a:pt x="186058" y="124823"/>
                  </a:lnTo>
                  <a:lnTo>
                    <a:pt x="276086" y="133614"/>
                  </a:lnTo>
                  <a:lnTo>
                    <a:pt x="298093" y="56258"/>
                  </a:lnTo>
                  <a:lnTo>
                    <a:pt x="382119" y="84388"/>
                  </a:lnTo>
                  <a:lnTo>
                    <a:pt x="424132" y="14065"/>
                  </a:lnTo>
                  <a:lnTo>
                    <a:pt x="500156" y="59775"/>
                  </a:lnTo>
                  <a:close/>
                </a:path>
              </a:pathLst>
            </a:custGeom>
            <a:solidFill>
              <a:srgbClr val="FF88DA"/>
            </a:solidFill>
            <a:ln>
              <a:noFill/>
            </a:ln>
          </p:spPr>
        </p:sp>
        <p:sp>
          <p:nvSpPr>
            <p:cNvPr id="33" name="Google Shape;33;p5"/>
            <p:cNvSpPr txBox="1"/>
            <p:nvPr/>
          </p:nvSpPr>
          <p:spPr>
            <a:xfrm>
              <a:off x="60019" y="52742"/>
              <a:ext cx="1000200" cy="87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4;p5"/>
          <p:cNvSpPr/>
          <p:nvPr/>
        </p:nvSpPr>
        <p:spPr>
          <a:xfrm>
            <a:off x="13302615" y="137925"/>
            <a:ext cx="5381694" cy="5282420"/>
          </a:xfrm>
          <a:custGeom>
            <a:rect b="b" l="l" r="r" t="t"/>
            <a:pathLst>
              <a:path extrusionOk="0" h="5282420" w="5381694">
                <a:moveTo>
                  <a:pt x="0" y="0"/>
                </a:moveTo>
                <a:lnTo>
                  <a:pt x="5381694" y="0"/>
                </a:lnTo>
                <a:lnTo>
                  <a:pt x="5381694" y="5282420"/>
                </a:lnTo>
                <a:lnTo>
                  <a:pt x="0" y="5282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99" l="0" r="0" t="-18999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309" l="0" r="0" t="-9309"/>
            </a:stretch>
          </a:blipFill>
          <a:ln>
            <a:noFill/>
          </a:ln>
        </p:spPr>
      </p:sp>
      <p:sp>
        <p:nvSpPr>
          <p:cNvPr id="37" name="Google Shape;37;p6"/>
          <p:cNvSpPr/>
          <p:nvPr/>
        </p:nvSpPr>
        <p:spPr>
          <a:xfrm flipH="1">
            <a:off x="13983678" y="1297600"/>
            <a:ext cx="7526730" cy="9421264"/>
          </a:xfrm>
          <a:custGeom>
            <a:rect b="b" l="l" r="r" t="t"/>
            <a:pathLst>
              <a:path extrusionOk="0" h="9421264" w="7526730">
                <a:moveTo>
                  <a:pt x="7526730" y="0"/>
                </a:moveTo>
                <a:lnTo>
                  <a:pt x="0" y="0"/>
                </a:lnTo>
                <a:lnTo>
                  <a:pt x="0" y="9421263"/>
                </a:lnTo>
                <a:lnTo>
                  <a:pt x="7526730" y="9421263"/>
                </a:lnTo>
                <a:lnTo>
                  <a:pt x="752673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12649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bg>
      <p:bgPr>
        <a:gradFill>
          <a:gsLst>
            <a:gs pos="0">
              <a:srgbClr val="003C96"/>
            </a:gs>
            <a:gs pos="100000">
              <a:srgbClr val="FF23F6"/>
            </a:gs>
          </a:gsLst>
          <a:lin ang="0" scaled="0"/>
        </a:gra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>
            <p:ph idx="2" type="pic"/>
          </p:nvPr>
        </p:nvSpPr>
        <p:spPr>
          <a:xfrm>
            <a:off x="-8325" y="16550"/>
            <a:ext cx="83127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7"/>
          <p:cNvSpPr/>
          <p:nvPr/>
        </p:nvSpPr>
        <p:spPr>
          <a:xfrm>
            <a:off x="8766225" y="590250"/>
            <a:ext cx="9106500" cy="9106500"/>
          </a:xfrm>
          <a:prstGeom prst="ellipse">
            <a:avLst/>
          </a:prstGeom>
          <a:gradFill>
            <a:gsLst>
              <a:gs pos="0">
                <a:srgbClr val="D41111"/>
              </a:gs>
              <a:gs pos="20000">
                <a:srgbClr val="FF6523"/>
              </a:gs>
              <a:gs pos="40000">
                <a:srgbClr val="FFF023"/>
              </a:gs>
              <a:gs pos="60000">
                <a:srgbClr val="18E6B5"/>
              </a:gs>
              <a:gs pos="80000">
                <a:srgbClr val="186AE6"/>
              </a:gs>
              <a:gs pos="100000">
                <a:srgbClr val="E618C5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ic Relief"/>
              <a:ea typeface="Comic Relief"/>
              <a:cs typeface="Comic Relief"/>
              <a:sym typeface="Comic Relief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Relief"/>
              <a:buNone/>
              <a:defRPr i="0" sz="4400" u="none" cap="none" strike="noStrike">
                <a:solidFill>
                  <a:schemeClr val="dk1"/>
                </a:solidFill>
                <a:latin typeface="Comic Relief"/>
                <a:ea typeface="Comic Relief"/>
                <a:cs typeface="Comic Relief"/>
                <a:sym typeface="Comic Relie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Comic Relief"/>
              <a:buNone/>
              <a:defRPr sz="1800">
                <a:latin typeface="Comic Relief"/>
                <a:ea typeface="Comic Relief"/>
                <a:cs typeface="Comic Relief"/>
                <a:sym typeface="Comic Relie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Comic Relief"/>
              <a:buNone/>
              <a:defRPr sz="1800">
                <a:latin typeface="Comic Relief"/>
                <a:ea typeface="Comic Relief"/>
                <a:cs typeface="Comic Relief"/>
                <a:sym typeface="Comic Relie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Comic Relief"/>
              <a:buNone/>
              <a:defRPr sz="1800">
                <a:latin typeface="Comic Relief"/>
                <a:ea typeface="Comic Relief"/>
                <a:cs typeface="Comic Relief"/>
                <a:sym typeface="Comic Relie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Comic Relief"/>
              <a:buNone/>
              <a:defRPr sz="1800">
                <a:latin typeface="Comic Relief"/>
                <a:ea typeface="Comic Relief"/>
                <a:cs typeface="Comic Relief"/>
                <a:sym typeface="Comic Relie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Comic Relief"/>
              <a:buNone/>
              <a:defRPr sz="1800">
                <a:latin typeface="Comic Relief"/>
                <a:ea typeface="Comic Relief"/>
                <a:cs typeface="Comic Relief"/>
                <a:sym typeface="Comic Relie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Comic Relief"/>
              <a:buNone/>
              <a:defRPr sz="1800">
                <a:latin typeface="Comic Relief"/>
                <a:ea typeface="Comic Relief"/>
                <a:cs typeface="Comic Relief"/>
                <a:sym typeface="Comic Relie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Comic Relief"/>
              <a:buNone/>
              <a:defRPr sz="1800">
                <a:latin typeface="Comic Relief"/>
                <a:ea typeface="Comic Relief"/>
                <a:cs typeface="Comic Relief"/>
                <a:sym typeface="Comic Relie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Comic Relief"/>
              <a:buNone/>
              <a:defRPr sz="1800">
                <a:latin typeface="Comic Relief"/>
                <a:ea typeface="Comic Relief"/>
                <a:cs typeface="Comic Relief"/>
                <a:sym typeface="Comic Relief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Relief"/>
              <a:buChar char="•"/>
              <a:defRPr i="0" sz="3200" u="none" cap="none" strike="noStrike">
                <a:solidFill>
                  <a:schemeClr val="dk1"/>
                </a:solidFill>
                <a:latin typeface="Comic Relief"/>
                <a:ea typeface="Comic Relief"/>
                <a:cs typeface="Comic Relief"/>
                <a:sym typeface="Comic Relief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Relief"/>
              <a:buChar char="–"/>
              <a:defRPr i="0" sz="2800" u="none" cap="none" strike="noStrike">
                <a:solidFill>
                  <a:schemeClr val="dk1"/>
                </a:solidFill>
                <a:latin typeface="Comic Relief"/>
                <a:ea typeface="Comic Relief"/>
                <a:cs typeface="Comic Relief"/>
                <a:sym typeface="Comic Relief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Relief"/>
              <a:buChar char="•"/>
              <a:defRPr i="0" sz="2400" u="none" cap="none" strike="noStrike">
                <a:solidFill>
                  <a:schemeClr val="dk1"/>
                </a:solidFill>
                <a:latin typeface="Comic Relief"/>
                <a:ea typeface="Comic Relief"/>
                <a:cs typeface="Comic Relief"/>
                <a:sym typeface="Comic Relief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Relief"/>
              <a:buChar char="–"/>
              <a:defRPr i="0" sz="2000" u="none" cap="none" strike="noStrike">
                <a:solidFill>
                  <a:schemeClr val="dk1"/>
                </a:solidFill>
                <a:latin typeface="Comic Relief"/>
                <a:ea typeface="Comic Relief"/>
                <a:cs typeface="Comic Relief"/>
                <a:sym typeface="Comic Relief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Relief"/>
              <a:buChar char="»"/>
              <a:defRPr i="0" sz="2000" u="none" cap="none" strike="noStrike">
                <a:solidFill>
                  <a:schemeClr val="dk1"/>
                </a:solidFill>
                <a:latin typeface="Comic Relief"/>
                <a:ea typeface="Comic Relief"/>
                <a:cs typeface="Comic Relief"/>
                <a:sym typeface="Comic Relief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Relief"/>
              <a:buChar char="•"/>
              <a:defRPr i="0" sz="2000" u="none" cap="none" strike="noStrike">
                <a:solidFill>
                  <a:schemeClr val="dk1"/>
                </a:solidFill>
                <a:latin typeface="Comic Relief"/>
                <a:ea typeface="Comic Relief"/>
                <a:cs typeface="Comic Relief"/>
                <a:sym typeface="Comic Relief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Relief"/>
              <a:buChar char="•"/>
              <a:defRPr i="0" sz="2000" u="none" cap="none" strike="noStrike">
                <a:solidFill>
                  <a:schemeClr val="dk1"/>
                </a:solidFill>
                <a:latin typeface="Comic Relief"/>
                <a:ea typeface="Comic Relief"/>
                <a:cs typeface="Comic Relief"/>
                <a:sym typeface="Comic Relief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Relief"/>
              <a:buChar char="•"/>
              <a:defRPr i="0" sz="2000" u="none" cap="none" strike="noStrike">
                <a:solidFill>
                  <a:schemeClr val="dk1"/>
                </a:solidFill>
                <a:latin typeface="Comic Relief"/>
                <a:ea typeface="Comic Relief"/>
                <a:cs typeface="Comic Relief"/>
                <a:sym typeface="Comic Relief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Relief"/>
              <a:buChar char="•"/>
              <a:defRPr i="0" sz="2000" u="none" cap="none" strike="noStrike">
                <a:solidFill>
                  <a:schemeClr val="dk1"/>
                </a:solidFill>
                <a:latin typeface="Comic Relief"/>
                <a:ea typeface="Comic Relief"/>
                <a:cs typeface="Comic Relief"/>
                <a:sym typeface="Comic Relief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Relationship Id="rId4" Type="http://schemas.openxmlformats.org/officeDocument/2006/relationships/image" Target="../media/image8.png"/><Relationship Id="rId11" Type="http://schemas.openxmlformats.org/officeDocument/2006/relationships/image" Target="../media/image16.png"/><Relationship Id="rId10" Type="http://schemas.openxmlformats.org/officeDocument/2006/relationships/image" Target="../media/image13.png"/><Relationship Id="rId9" Type="http://schemas.openxmlformats.org/officeDocument/2006/relationships/image" Target="../media/image36.png"/><Relationship Id="rId5" Type="http://schemas.openxmlformats.org/officeDocument/2006/relationships/image" Target="../media/image10.png"/><Relationship Id="rId6" Type="http://schemas.openxmlformats.org/officeDocument/2006/relationships/image" Target="../media/image24.png"/><Relationship Id="rId7" Type="http://schemas.openxmlformats.org/officeDocument/2006/relationships/image" Target="../media/image7.png"/><Relationship Id="rId8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g"/><Relationship Id="rId4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jp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jp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Relationship Id="rId4" Type="http://schemas.openxmlformats.org/officeDocument/2006/relationships/image" Target="../media/image26.png"/><Relationship Id="rId5" Type="http://schemas.openxmlformats.org/officeDocument/2006/relationships/image" Target="../media/image3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g"/><Relationship Id="rId4" Type="http://schemas.openxmlformats.org/officeDocument/2006/relationships/image" Target="../media/image12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jpg"/><Relationship Id="rId4" Type="http://schemas.openxmlformats.org/officeDocument/2006/relationships/image" Target="../media/image15.png"/><Relationship Id="rId5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41111"/>
            </a:gs>
            <a:gs pos="20000">
              <a:srgbClr val="FF6523"/>
            </a:gs>
            <a:gs pos="40000">
              <a:srgbClr val="FFF023"/>
            </a:gs>
            <a:gs pos="60000">
              <a:srgbClr val="18E6B5"/>
            </a:gs>
            <a:gs pos="80000">
              <a:srgbClr val="186AE6"/>
            </a:gs>
            <a:gs pos="100000">
              <a:srgbClr val="E618C5"/>
            </a:gs>
          </a:gsLst>
          <a:lin ang="2700000" scaled="0"/>
        </a:gra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12707370" y="4969794"/>
            <a:ext cx="6046490" cy="6120524"/>
          </a:xfrm>
          <a:custGeom>
            <a:rect b="b" l="l" r="r" t="t"/>
            <a:pathLst>
              <a:path extrusionOk="0" h="6120524" w="6046490">
                <a:moveTo>
                  <a:pt x="0" y="0"/>
                </a:moveTo>
                <a:lnTo>
                  <a:pt x="6046491" y="0"/>
                </a:lnTo>
                <a:lnTo>
                  <a:pt x="6046491" y="6120523"/>
                </a:lnTo>
                <a:lnTo>
                  <a:pt x="0" y="6120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4557" l="-64909" r="-17150" t="-5457"/>
            </a:stretch>
          </a:blipFill>
          <a:ln>
            <a:noFill/>
          </a:ln>
        </p:spPr>
      </p:sp>
      <p:sp>
        <p:nvSpPr>
          <p:cNvPr id="46" name="Google Shape;46;p8"/>
          <p:cNvSpPr/>
          <p:nvPr/>
        </p:nvSpPr>
        <p:spPr>
          <a:xfrm>
            <a:off x="-1792038" y="5683584"/>
            <a:ext cx="7414045" cy="4933710"/>
          </a:xfrm>
          <a:custGeom>
            <a:rect b="b" l="l" r="r" t="t"/>
            <a:pathLst>
              <a:path extrusionOk="0" h="4933710" w="7414045">
                <a:moveTo>
                  <a:pt x="0" y="0"/>
                </a:moveTo>
                <a:lnTo>
                  <a:pt x="7414045" y="0"/>
                </a:lnTo>
                <a:lnTo>
                  <a:pt x="7414045" y="4933710"/>
                </a:lnTo>
                <a:lnTo>
                  <a:pt x="0" y="4933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" name="Google Shape;47;p8"/>
          <p:cNvSpPr txBox="1"/>
          <p:nvPr/>
        </p:nvSpPr>
        <p:spPr>
          <a:xfrm>
            <a:off x="2328566" y="2850558"/>
            <a:ext cx="13630800" cy="2466300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76200">
              <a:srgbClr val="FF00FF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6022" u="none" cap="none" strike="noStrike">
                <a:solidFill>
                  <a:srgbClr val="000000"/>
                </a:solidFill>
                <a:latin typeface="Comic Relief"/>
                <a:ea typeface="Comic Relief"/>
                <a:cs typeface="Comic Relief"/>
                <a:sym typeface="Comic Relief"/>
              </a:rPr>
              <a:t>Ugliest Slides</a:t>
            </a:r>
            <a:endParaRPr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48" name="Google Shape;48;p8"/>
          <p:cNvSpPr txBox="1"/>
          <p:nvPr/>
        </p:nvSpPr>
        <p:spPr>
          <a:xfrm>
            <a:off x="5291639" y="5378450"/>
            <a:ext cx="7704600" cy="147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fadeDir="5400012" kx="0" rotWithShape="0" algn="bl" stA="8000" stPos="0" sy="-100000" ky="0"/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0000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Presentation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332FF"/>
            </a:gs>
            <a:gs pos="100000">
              <a:srgbClr val="23FF67"/>
            </a:gs>
          </a:gsLst>
          <a:lin ang="5400000" scaled="0"/>
        </a:gra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/>
          <p:nvPr/>
        </p:nvSpPr>
        <p:spPr>
          <a:xfrm>
            <a:off x="10838166" y="611194"/>
            <a:ext cx="7679389" cy="6766770"/>
          </a:xfrm>
          <a:custGeom>
            <a:rect b="b" l="l" r="r" t="t"/>
            <a:pathLst>
              <a:path extrusionOk="0" h="6766770" w="7679389">
                <a:moveTo>
                  <a:pt x="0" y="0"/>
                </a:moveTo>
                <a:lnTo>
                  <a:pt x="7679390" y="0"/>
                </a:lnTo>
                <a:lnTo>
                  <a:pt x="7679390" y="6766770"/>
                </a:lnTo>
                <a:lnTo>
                  <a:pt x="0" y="67667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2441" r="-15724" t="0"/>
            </a:stretch>
          </a:blipFill>
          <a:ln>
            <a:noFill/>
          </a:ln>
        </p:spPr>
      </p:sp>
      <p:sp>
        <p:nvSpPr>
          <p:cNvPr id="161" name="Google Shape;161;p17"/>
          <p:cNvSpPr txBox="1"/>
          <p:nvPr/>
        </p:nvSpPr>
        <p:spPr>
          <a:xfrm>
            <a:off x="1028700" y="3918379"/>
            <a:ext cx="8445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799" u="none" cap="none" strike="noStrike">
                <a:solidFill>
                  <a:srgbClr val="FFFFFF"/>
                </a:solidFill>
                <a:latin typeface="Comic Relief"/>
                <a:ea typeface="Comic Relief"/>
                <a:cs typeface="Comic Relief"/>
                <a:sym typeface="Comic Relief"/>
              </a:rPr>
              <a:t>Use this page to summarize key points discussed earlier. Then, you can end your presentation with an impactful closing statement.</a:t>
            </a:r>
            <a:endParaRPr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162" name="Google Shape;162;p17"/>
          <p:cNvSpPr txBox="1"/>
          <p:nvPr/>
        </p:nvSpPr>
        <p:spPr>
          <a:xfrm>
            <a:off x="1028700" y="7349389"/>
            <a:ext cx="719781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Discussion point 1</a:t>
            </a:r>
            <a:endParaRPr/>
          </a:p>
        </p:txBody>
      </p:sp>
      <p:sp>
        <p:nvSpPr>
          <p:cNvPr id="163" name="Google Shape;163;p17"/>
          <p:cNvSpPr txBox="1"/>
          <p:nvPr/>
        </p:nvSpPr>
        <p:spPr>
          <a:xfrm>
            <a:off x="1028700" y="8005751"/>
            <a:ext cx="71979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000000"/>
                </a:solidFill>
                <a:latin typeface="Comic Relief"/>
                <a:ea typeface="Comic Relief"/>
                <a:cs typeface="Comic Relief"/>
                <a:sym typeface="Comic Relief"/>
              </a:rPr>
              <a:t>Summarize the discussion and related ideas into just two or three concise sentences.</a:t>
            </a:r>
            <a:endParaRPr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164" name="Google Shape;164;p17"/>
          <p:cNvSpPr txBox="1"/>
          <p:nvPr/>
        </p:nvSpPr>
        <p:spPr>
          <a:xfrm>
            <a:off x="10061490" y="7349389"/>
            <a:ext cx="719781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Discussion point 2</a:t>
            </a:r>
            <a:endParaRPr/>
          </a:p>
        </p:txBody>
      </p:sp>
      <p:sp>
        <p:nvSpPr>
          <p:cNvPr id="165" name="Google Shape;165;p17"/>
          <p:cNvSpPr txBox="1"/>
          <p:nvPr/>
        </p:nvSpPr>
        <p:spPr>
          <a:xfrm>
            <a:off x="10061490" y="8005751"/>
            <a:ext cx="71979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000000"/>
                </a:solidFill>
                <a:latin typeface="Comic Relief"/>
                <a:ea typeface="Comic Relief"/>
                <a:cs typeface="Comic Relief"/>
                <a:sym typeface="Comic Relief"/>
              </a:rPr>
              <a:t>Summarize the discussion and related ideas into just two or three concise sentences.</a:t>
            </a:r>
            <a:endParaRPr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166" name="Google Shape;166;p17"/>
          <p:cNvSpPr txBox="1"/>
          <p:nvPr/>
        </p:nvSpPr>
        <p:spPr>
          <a:xfrm>
            <a:off x="697177" y="1302300"/>
            <a:ext cx="9969000" cy="21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0800000" dist="304800">
              <a:srgbClr val="000000">
                <a:alpha val="80000"/>
              </a:srgbClr>
            </a:outerShdw>
            <a:reflection blurRad="0" dir="0" dist="0" endA="0" fadeDir="5400012" kx="0" rotWithShape="0" algn="bl" stA="20000" stPos="0" sy="-100000" ky="0"/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16" u="none" cap="none" strike="noStrike">
                <a:solidFill>
                  <a:srgbClr val="00923E"/>
                </a:solidFill>
                <a:latin typeface="Impact"/>
                <a:ea typeface="Impact"/>
                <a:cs typeface="Impact"/>
                <a:sym typeface="Impact"/>
              </a:rPr>
              <a:t>CONCLUSION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0694" l="-24226" r="0" t="-6665"/>
            </a:stretch>
          </a:blipFill>
          <a:ln>
            <a:noFill/>
          </a:ln>
        </p:spPr>
      </p:sp>
      <p:sp>
        <p:nvSpPr>
          <p:cNvPr id="172" name="Google Shape;172;p18"/>
          <p:cNvSpPr txBox="1"/>
          <p:nvPr/>
        </p:nvSpPr>
        <p:spPr>
          <a:xfrm>
            <a:off x="2668712" y="977958"/>
            <a:ext cx="11998200" cy="21549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fadeDir="5400012" kx="0" rotWithShape="0" algn="bl" stA="80000" stPos="0" sy="-100000" ky="0"/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0" u="none" cap="none" strike="noStrike">
                <a:solidFill>
                  <a:srgbClr val="CEF5FF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Get in touch</a:t>
            </a:r>
            <a:endParaRPr sz="14000"/>
          </a:p>
        </p:txBody>
      </p:sp>
      <p:sp>
        <p:nvSpPr>
          <p:cNvPr id="173" name="Google Shape;173;p18"/>
          <p:cNvSpPr txBox="1"/>
          <p:nvPr/>
        </p:nvSpPr>
        <p:spPr>
          <a:xfrm>
            <a:off x="1028700" y="7286625"/>
            <a:ext cx="5581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rgbClr val="000000"/>
                </a:solidFill>
                <a:highlight>
                  <a:srgbClr val="FFF023"/>
                </a:highlight>
                <a:latin typeface="Comic Relief"/>
                <a:ea typeface="Comic Relief"/>
                <a:cs typeface="Comic Relief"/>
                <a:sym typeface="Comic Relief"/>
              </a:rPr>
              <a:t>hello@reallygreatsite.com</a:t>
            </a:r>
            <a:endParaRPr>
              <a:highlight>
                <a:srgbClr val="FFF023"/>
              </a:highlight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174" name="Google Shape;174;p18"/>
          <p:cNvSpPr txBox="1"/>
          <p:nvPr/>
        </p:nvSpPr>
        <p:spPr>
          <a:xfrm>
            <a:off x="1028700" y="6859905"/>
            <a:ext cx="5753100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Email</a:t>
            </a:r>
            <a:endParaRPr/>
          </a:p>
        </p:txBody>
      </p:sp>
      <p:sp>
        <p:nvSpPr>
          <p:cNvPr id="175" name="Google Shape;175;p18"/>
          <p:cNvSpPr txBox="1"/>
          <p:nvPr/>
        </p:nvSpPr>
        <p:spPr>
          <a:xfrm>
            <a:off x="8667750" y="7286625"/>
            <a:ext cx="360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rgbClr val="000000"/>
                </a:solidFill>
                <a:highlight>
                  <a:srgbClr val="FFF023"/>
                </a:highlight>
                <a:latin typeface="Comic Relief"/>
                <a:ea typeface="Comic Relief"/>
                <a:cs typeface="Comic Relief"/>
                <a:sym typeface="Comic Relief"/>
              </a:rPr>
              <a:t>@reallygreatsite</a:t>
            </a:r>
            <a:endParaRPr>
              <a:highlight>
                <a:srgbClr val="FFF023"/>
              </a:highlight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176" name="Google Shape;176;p18"/>
          <p:cNvSpPr txBox="1"/>
          <p:nvPr/>
        </p:nvSpPr>
        <p:spPr>
          <a:xfrm>
            <a:off x="8667750" y="6859905"/>
            <a:ext cx="2076450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Social Media</a:t>
            </a:r>
            <a:endParaRPr/>
          </a:p>
        </p:txBody>
      </p:sp>
      <p:sp>
        <p:nvSpPr>
          <p:cNvPr id="177" name="Google Shape;177;p18"/>
          <p:cNvSpPr txBox="1"/>
          <p:nvPr/>
        </p:nvSpPr>
        <p:spPr>
          <a:xfrm>
            <a:off x="14154150" y="7286625"/>
            <a:ext cx="3105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rgbClr val="000000"/>
                </a:solidFill>
                <a:highlight>
                  <a:srgbClr val="FFF023"/>
                </a:highlight>
                <a:latin typeface="Comic Relief"/>
                <a:ea typeface="Comic Relief"/>
                <a:cs typeface="Comic Relief"/>
                <a:sym typeface="Comic Relief"/>
              </a:rPr>
              <a:t>123-456-7890</a:t>
            </a:r>
            <a:endParaRPr>
              <a:highlight>
                <a:srgbClr val="FFF023"/>
              </a:highlight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178" name="Google Shape;178;p18"/>
          <p:cNvSpPr txBox="1"/>
          <p:nvPr/>
        </p:nvSpPr>
        <p:spPr>
          <a:xfrm>
            <a:off x="14154150" y="6859905"/>
            <a:ext cx="2514600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Contact Number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4" name="Google Shape;184;p19"/>
          <p:cNvGrpSpPr/>
          <p:nvPr/>
        </p:nvGrpSpPr>
        <p:grpSpPr>
          <a:xfrm>
            <a:off x="714865" y="2192041"/>
            <a:ext cx="5097641" cy="7508818"/>
            <a:chOff x="0" y="-28575"/>
            <a:chExt cx="1342589" cy="1977631"/>
          </a:xfrm>
        </p:grpSpPr>
        <p:sp>
          <p:nvSpPr>
            <p:cNvPr id="185" name="Google Shape;185;p19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9"/>
            <p:cNvSpPr txBox="1"/>
            <p:nvPr/>
          </p:nvSpPr>
          <p:spPr>
            <a:xfrm>
              <a:off x="0" y="-28575"/>
              <a:ext cx="1342589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19"/>
          <p:cNvGrpSpPr/>
          <p:nvPr/>
        </p:nvGrpSpPr>
        <p:grpSpPr>
          <a:xfrm>
            <a:off x="6060156" y="2192041"/>
            <a:ext cx="11512980" cy="7508818"/>
            <a:chOff x="0" y="-28575"/>
            <a:chExt cx="3032225" cy="1977631"/>
          </a:xfrm>
        </p:grpSpPr>
        <p:sp>
          <p:nvSpPr>
            <p:cNvPr id="188" name="Google Shape;188;p19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3449" y="0"/>
                  </a:moveTo>
                  <a:lnTo>
                    <a:pt x="3018776" y="0"/>
                  </a:lnTo>
                  <a:cubicBezTo>
                    <a:pt x="3022343" y="0"/>
                    <a:pt x="3025764" y="1417"/>
                    <a:pt x="3028286" y="3939"/>
                  </a:cubicBezTo>
                  <a:cubicBezTo>
                    <a:pt x="3030808" y="6461"/>
                    <a:pt x="3032225" y="9882"/>
                    <a:pt x="3032225" y="13449"/>
                  </a:cubicBezTo>
                  <a:lnTo>
                    <a:pt x="3032225" y="1935607"/>
                  </a:lnTo>
                  <a:cubicBezTo>
                    <a:pt x="3032225" y="1939174"/>
                    <a:pt x="3030808" y="1942595"/>
                    <a:pt x="3028286" y="1945117"/>
                  </a:cubicBezTo>
                  <a:cubicBezTo>
                    <a:pt x="3025764" y="1947639"/>
                    <a:pt x="3022343" y="1949056"/>
                    <a:pt x="3018776" y="1949056"/>
                  </a:cubicBezTo>
                  <a:lnTo>
                    <a:pt x="13449" y="1949056"/>
                  </a:lnTo>
                  <a:cubicBezTo>
                    <a:pt x="9882" y="1949056"/>
                    <a:pt x="6461" y="1947639"/>
                    <a:pt x="3939" y="1945117"/>
                  </a:cubicBezTo>
                  <a:cubicBezTo>
                    <a:pt x="1417" y="1942595"/>
                    <a:pt x="0" y="1939174"/>
                    <a:pt x="0" y="1935607"/>
                  </a:cubicBezTo>
                  <a:lnTo>
                    <a:pt x="0" y="13449"/>
                  </a:lnTo>
                  <a:cubicBezTo>
                    <a:pt x="0" y="9882"/>
                    <a:pt x="1417" y="6461"/>
                    <a:pt x="3939" y="3939"/>
                  </a:cubicBezTo>
                  <a:cubicBezTo>
                    <a:pt x="6461" y="1417"/>
                    <a:pt x="9882" y="0"/>
                    <a:pt x="13449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9"/>
            <p:cNvSpPr txBox="1"/>
            <p:nvPr/>
          </p:nvSpPr>
          <p:spPr>
            <a:xfrm>
              <a:off x="0" y="-28575"/>
              <a:ext cx="3032225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0" name="Google Shape;190;p19"/>
          <p:cNvGrpSpPr/>
          <p:nvPr/>
        </p:nvGrpSpPr>
        <p:grpSpPr>
          <a:xfrm>
            <a:off x="1104558" y="2712744"/>
            <a:ext cx="4318255" cy="647237"/>
            <a:chOff x="0" y="0"/>
            <a:chExt cx="1137318" cy="170466"/>
          </a:xfrm>
        </p:grpSpPr>
        <p:sp>
          <p:nvSpPr>
            <p:cNvPr id="191" name="Google Shape;191;p19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9"/>
            <p:cNvSpPr txBox="1"/>
            <p:nvPr/>
          </p:nvSpPr>
          <p:spPr>
            <a:xfrm>
              <a:off x="0" y="9525"/>
              <a:ext cx="1137318" cy="1609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Fonts</a:t>
              </a:r>
              <a:endParaRPr/>
            </a:p>
          </p:txBody>
        </p:sp>
      </p:grpSp>
      <p:grpSp>
        <p:nvGrpSpPr>
          <p:cNvPr id="193" name="Google Shape;193;p19"/>
          <p:cNvGrpSpPr/>
          <p:nvPr/>
        </p:nvGrpSpPr>
        <p:grpSpPr>
          <a:xfrm>
            <a:off x="9623087" y="2712744"/>
            <a:ext cx="4368067" cy="647237"/>
            <a:chOff x="0" y="0"/>
            <a:chExt cx="1150437" cy="170466"/>
          </a:xfrm>
        </p:grpSpPr>
        <p:sp>
          <p:nvSpPr>
            <p:cNvPr id="194" name="Google Shape;194;p1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35018"/>
                  </a:lnTo>
                  <a:cubicBezTo>
                    <a:pt x="1150437" y="144419"/>
                    <a:pt x="1146703" y="153436"/>
                    <a:pt x="1140055" y="160083"/>
                  </a:cubicBezTo>
                  <a:cubicBezTo>
                    <a:pt x="1133407" y="166731"/>
                    <a:pt x="1124391" y="170466"/>
                    <a:pt x="1114989" y="170466"/>
                  </a:cubicBezTo>
                  <a:lnTo>
                    <a:pt x="35448" y="170466"/>
                  </a:lnTo>
                  <a:cubicBezTo>
                    <a:pt x="26046" y="170466"/>
                    <a:pt x="17030" y="166731"/>
                    <a:pt x="10382" y="160083"/>
                  </a:cubicBezTo>
                  <a:cubicBezTo>
                    <a:pt x="3735" y="153436"/>
                    <a:pt x="0" y="144419"/>
                    <a:pt x="0" y="135018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9"/>
            <p:cNvSpPr txBox="1"/>
            <p:nvPr/>
          </p:nvSpPr>
          <p:spPr>
            <a:xfrm>
              <a:off x="0" y="9525"/>
              <a:ext cx="1150437" cy="1609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Design Elements / Icons</a:t>
              </a:r>
              <a:endParaRPr/>
            </a:p>
          </p:txBody>
        </p:sp>
      </p:grpSp>
      <p:grpSp>
        <p:nvGrpSpPr>
          <p:cNvPr id="196" name="Google Shape;196;p19"/>
          <p:cNvGrpSpPr/>
          <p:nvPr/>
        </p:nvGrpSpPr>
        <p:grpSpPr>
          <a:xfrm>
            <a:off x="1104558" y="7347143"/>
            <a:ext cx="4318255" cy="647237"/>
            <a:chOff x="0" y="0"/>
            <a:chExt cx="1137318" cy="170466"/>
          </a:xfrm>
        </p:grpSpPr>
        <p:sp>
          <p:nvSpPr>
            <p:cNvPr id="197" name="Google Shape;197;p19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9"/>
            <p:cNvSpPr txBox="1"/>
            <p:nvPr/>
          </p:nvSpPr>
          <p:spPr>
            <a:xfrm>
              <a:off x="0" y="9525"/>
              <a:ext cx="1137318" cy="1609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Colors</a:t>
              </a:r>
              <a:endParaRPr/>
            </a:p>
          </p:txBody>
        </p:sp>
      </p:grpSp>
      <p:grpSp>
        <p:nvGrpSpPr>
          <p:cNvPr id="199" name="Google Shape;199;p19"/>
          <p:cNvGrpSpPr/>
          <p:nvPr/>
        </p:nvGrpSpPr>
        <p:grpSpPr>
          <a:xfrm>
            <a:off x="1249355" y="8261080"/>
            <a:ext cx="725897" cy="725897"/>
            <a:chOff x="0" y="0"/>
            <a:chExt cx="812800" cy="812800"/>
          </a:xfrm>
        </p:grpSpPr>
        <p:sp>
          <p:nvSpPr>
            <p:cNvPr id="200" name="Google Shape;200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4111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19"/>
          <p:cNvGrpSpPr/>
          <p:nvPr/>
        </p:nvGrpSpPr>
        <p:grpSpPr>
          <a:xfrm>
            <a:off x="2064714" y="8261080"/>
            <a:ext cx="725897" cy="725897"/>
            <a:chOff x="0" y="0"/>
            <a:chExt cx="812800" cy="812800"/>
          </a:xfrm>
        </p:grpSpPr>
        <p:sp>
          <p:nvSpPr>
            <p:cNvPr id="203" name="Google Shape;203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5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Google Shape;205;p19"/>
          <p:cNvGrpSpPr/>
          <p:nvPr/>
        </p:nvGrpSpPr>
        <p:grpSpPr>
          <a:xfrm>
            <a:off x="2943011" y="8261080"/>
            <a:ext cx="725897" cy="725897"/>
            <a:chOff x="0" y="0"/>
            <a:chExt cx="812800" cy="812800"/>
          </a:xfrm>
        </p:grpSpPr>
        <p:sp>
          <p:nvSpPr>
            <p:cNvPr id="206" name="Google Shape;206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0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19"/>
          <p:cNvGrpSpPr/>
          <p:nvPr/>
        </p:nvGrpSpPr>
        <p:grpSpPr>
          <a:xfrm>
            <a:off x="3819515" y="8261080"/>
            <a:ext cx="725897" cy="725897"/>
            <a:chOff x="0" y="0"/>
            <a:chExt cx="812800" cy="812800"/>
          </a:xfrm>
        </p:grpSpPr>
        <p:sp>
          <p:nvSpPr>
            <p:cNvPr id="209" name="Google Shape;209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E6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19"/>
          <p:cNvGrpSpPr/>
          <p:nvPr/>
        </p:nvGrpSpPr>
        <p:grpSpPr>
          <a:xfrm>
            <a:off x="4696916" y="8261080"/>
            <a:ext cx="725897" cy="725897"/>
            <a:chOff x="0" y="0"/>
            <a:chExt cx="812800" cy="812800"/>
          </a:xfrm>
        </p:grpSpPr>
        <p:sp>
          <p:nvSpPr>
            <p:cNvPr id="212" name="Google Shape;212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6A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19"/>
          <p:cNvSpPr txBox="1"/>
          <p:nvPr/>
        </p:nvSpPr>
        <p:spPr>
          <a:xfrm>
            <a:off x="1173043" y="3668028"/>
            <a:ext cx="4181285" cy="5195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215" name="Google Shape;215;p19"/>
          <p:cNvSpPr txBox="1"/>
          <p:nvPr/>
        </p:nvSpPr>
        <p:spPr>
          <a:xfrm>
            <a:off x="1116102" y="6760839"/>
            <a:ext cx="4368067" cy="2623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216" name="Google Shape;216;p19"/>
          <p:cNvSpPr txBox="1"/>
          <p:nvPr/>
        </p:nvSpPr>
        <p:spPr>
          <a:xfrm>
            <a:off x="1688417" y="5005735"/>
            <a:ext cx="3150536" cy="3725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97" u="none" cap="none" strike="noStrike">
                <a:solidFill>
                  <a:srgbClr val="0000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Papyrus</a:t>
            </a:r>
            <a:endParaRPr/>
          </a:p>
        </p:txBody>
      </p:sp>
      <p:sp>
        <p:nvSpPr>
          <p:cNvPr id="217" name="Google Shape;217;p19"/>
          <p:cNvSpPr txBox="1"/>
          <p:nvPr/>
        </p:nvSpPr>
        <p:spPr>
          <a:xfrm>
            <a:off x="1523971" y="6004102"/>
            <a:ext cx="3479429" cy="2738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Comic Sans</a:t>
            </a:r>
            <a:endParaRPr/>
          </a:p>
        </p:txBody>
      </p:sp>
      <p:sp>
        <p:nvSpPr>
          <p:cNvPr id="218" name="Google Shape;218;p19"/>
          <p:cNvSpPr txBox="1"/>
          <p:nvPr/>
        </p:nvSpPr>
        <p:spPr>
          <a:xfrm>
            <a:off x="2319155" y="4702216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</p:txBody>
      </p:sp>
      <p:sp>
        <p:nvSpPr>
          <p:cNvPr id="219" name="Google Shape;219;p19"/>
          <p:cNvSpPr txBox="1"/>
          <p:nvPr/>
        </p:nvSpPr>
        <p:spPr>
          <a:xfrm>
            <a:off x="2319155" y="5702908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TEXT:</a:t>
            </a:r>
            <a:endParaRPr/>
          </a:p>
        </p:txBody>
      </p:sp>
      <p:sp>
        <p:nvSpPr>
          <p:cNvPr id="220" name="Google Shape;220;p19"/>
          <p:cNvSpPr txBox="1"/>
          <p:nvPr/>
        </p:nvSpPr>
        <p:spPr>
          <a:xfrm>
            <a:off x="1249355" y="9102151"/>
            <a:ext cx="725897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#D41111</a:t>
            </a:r>
            <a:endParaRPr/>
          </a:p>
        </p:txBody>
      </p:sp>
      <p:sp>
        <p:nvSpPr>
          <p:cNvPr id="221" name="Google Shape;221;p19"/>
          <p:cNvSpPr txBox="1"/>
          <p:nvPr/>
        </p:nvSpPr>
        <p:spPr>
          <a:xfrm>
            <a:off x="2064714" y="9102151"/>
            <a:ext cx="725897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#FF6523</a:t>
            </a:r>
            <a:endParaRPr/>
          </a:p>
        </p:txBody>
      </p:sp>
      <p:sp>
        <p:nvSpPr>
          <p:cNvPr id="222" name="Google Shape;222;p19"/>
          <p:cNvSpPr txBox="1"/>
          <p:nvPr/>
        </p:nvSpPr>
        <p:spPr>
          <a:xfrm>
            <a:off x="2943011" y="9102151"/>
            <a:ext cx="725897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#FFF023</a:t>
            </a:r>
            <a:endParaRPr/>
          </a:p>
        </p:txBody>
      </p:sp>
      <p:sp>
        <p:nvSpPr>
          <p:cNvPr id="223" name="Google Shape;223;p19"/>
          <p:cNvSpPr txBox="1"/>
          <p:nvPr/>
        </p:nvSpPr>
        <p:spPr>
          <a:xfrm>
            <a:off x="3819515" y="9102151"/>
            <a:ext cx="725897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#18E6B5</a:t>
            </a:r>
            <a:endParaRPr/>
          </a:p>
        </p:txBody>
      </p:sp>
      <p:sp>
        <p:nvSpPr>
          <p:cNvPr id="224" name="Google Shape;224;p19"/>
          <p:cNvSpPr txBox="1"/>
          <p:nvPr/>
        </p:nvSpPr>
        <p:spPr>
          <a:xfrm>
            <a:off x="4696916" y="9102151"/>
            <a:ext cx="725897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#186AE6</a:t>
            </a:r>
            <a:endParaRPr/>
          </a:p>
        </p:txBody>
      </p:sp>
      <p:sp>
        <p:nvSpPr>
          <p:cNvPr id="225" name="Google Shape;225;p19"/>
          <p:cNvSpPr txBox="1"/>
          <p:nvPr/>
        </p:nvSpPr>
        <p:spPr>
          <a:xfrm>
            <a:off x="3800933" y="1719479"/>
            <a:ext cx="10686133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226" name="Google Shape;226;p19"/>
          <p:cNvSpPr txBox="1"/>
          <p:nvPr/>
        </p:nvSpPr>
        <p:spPr>
          <a:xfrm>
            <a:off x="5469973" y="709966"/>
            <a:ext cx="7348055" cy="848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Resource Page</a:t>
            </a:r>
            <a:endParaRPr/>
          </a:p>
        </p:txBody>
      </p:sp>
      <p:sp>
        <p:nvSpPr>
          <p:cNvPr id="227" name="Google Shape;227;p19"/>
          <p:cNvSpPr/>
          <p:nvPr/>
        </p:nvSpPr>
        <p:spPr>
          <a:xfrm rot="-339603">
            <a:off x="9440893" y="3736117"/>
            <a:ext cx="2153241" cy="2363135"/>
          </a:xfrm>
          <a:custGeom>
            <a:rect b="b" l="l" r="r" t="t"/>
            <a:pathLst>
              <a:path extrusionOk="0" h="2363135" w="2153241">
                <a:moveTo>
                  <a:pt x="0" y="0"/>
                </a:moveTo>
                <a:lnTo>
                  <a:pt x="2153241" y="0"/>
                </a:lnTo>
                <a:lnTo>
                  <a:pt x="2153241" y="2363135"/>
                </a:lnTo>
                <a:lnTo>
                  <a:pt x="0" y="2363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0534" l="-90992" r="-28430" t="-12875"/>
            </a:stretch>
          </a:blipFill>
          <a:ln>
            <a:noFill/>
          </a:ln>
        </p:spPr>
      </p:sp>
      <p:sp>
        <p:nvSpPr>
          <p:cNvPr id="228" name="Google Shape;228;p19"/>
          <p:cNvSpPr/>
          <p:nvPr/>
        </p:nvSpPr>
        <p:spPr>
          <a:xfrm>
            <a:off x="6277434" y="3754107"/>
            <a:ext cx="3223625" cy="2164270"/>
          </a:xfrm>
          <a:custGeom>
            <a:rect b="b" l="l" r="r" t="t"/>
            <a:pathLst>
              <a:path extrusionOk="0" h="2164270" w="3223625">
                <a:moveTo>
                  <a:pt x="0" y="0"/>
                </a:moveTo>
                <a:lnTo>
                  <a:pt x="3223625" y="0"/>
                </a:lnTo>
                <a:lnTo>
                  <a:pt x="3223625" y="2164270"/>
                </a:lnTo>
                <a:lnTo>
                  <a:pt x="0" y="21642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801" l="0" r="-4726" t="0"/>
            </a:stretch>
          </a:blipFill>
          <a:ln>
            <a:noFill/>
          </a:ln>
        </p:spPr>
      </p:sp>
      <p:sp>
        <p:nvSpPr>
          <p:cNvPr id="229" name="Google Shape;229;p19"/>
          <p:cNvSpPr/>
          <p:nvPr/>
        </p:nvSpPr>
        <p:spPr>
          <a:xfrm>
            <a:off x="12143009" y="3782167"/>
            <a:ext cx="2706842" cy="2108150"/>
          </a:xfrm>
          <a:custGeom>
            <a:rect b="b" l="l" r="r" t="t"/>
            <a:pathLst>
              <a:path extrusionOk="0" h="2108150" w="2706842">
                <a:moveTo>
                  <a:pt x="0" y="0"/>
                </a:moveTo>
                <a:lnTo>
                  <a:pt x="2706842" y="0"/>
                </a:lnTo>
                <a:lnTo>
                  <a:pt x="2706842" y="2108150"/>
                </a:lnTo>
                <a:lnTo>
                  <a:pt x="0" y="2108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-11259" t="0"/>
            </a:stretch>
          </a:blipFill>
          <a:ln>
            <a:noFill/>
          </a:ln>
        </p:spPr>
      </p:sp>
      <p:sp>
        <p:nvSpPr>
          <p:cNvPr id="230" name="Google Shape;230;p19"/>
          <p:cNvSpPr/>
          <p:nvPr/>
        </p:nvSpPr>
        <p:spPr>
          <a:xfrm>
            <a:off x="14849851" y="3635695"/>
            <a:ext cx="2409449" cy="2365003"/>
          </a:xfrm>
          <a:custGeom>
            <a:rect b="b" l="l" r="r" t="t"/>
            <a:pathLst>
              <a:path extrusionOk="0" h="2365003" w="2409449">
                <a:moveTo>
                  <a:pt x="0" y="0"/>
                </a:moveTo>
                <a:lnTo>
                  <a:pt x="2409449" y="0"/>
                </a:lnTo>
                <a:lnTo>
                  <a:pt x="2409449" y="2365003"/>
                </a:lnTo>
                <a:lnTo>
                  <a:pt x="0" y="23650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6997" l="0" r="0" t="-19001"/>
            </a:stretch>
          </a:blipFill>
          <a:ln>
            <a:noFill/>
          </a:ln>
        </p:spPr>
      </p:sp>
      <p:sp>
        <p:nvSpPr>
          <p:cNvPr id="231" name="Google Shape;231;p19"/>
          <p:cNvSpPr/>
          <p:nvPr/>
        </p:nvSpPr>
        <p:spPr>
          <a:xfrm flipH="1">
            <a:off x="6469838" y="6277564"/>
            <a:ext cx="3153250" cy="2533740"/>
          </a:xfrm>
          <a:custGeom>
            <a:rect b="b" l="l" r="r" t="t"/>
            <a:pathLst>
              <a:path extrusionOk="0" h="2533740" w="3153250">
                <a:moveTo>
                  <a:pt x="3153249" y="0"/>
                </a:moveTo>
                <a:lnTo>
                  <a:pt x="0" y="0"/>
                </a:lnTo>
                <a:lnTo>
                  <a:pt x="0" y="2533739"/>
                </a:lnTo>
                <a:lnTo>
                  <a:pt x="3153249" y="2533739"/>
                </a:lnTo>
                <a:lnTo>
                  <a:pt x="3153249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1034" l="-14937" r="-11877" t="-10093"/>
            </a:stretch>
          </a:blipFill>
          <a:ln>
            <a:noFill/>
          </a:ln>
        </p:spPr>
      </p:sp>
      <p:sp>
        <p:nvSpPr>
          <p:cNvPr id="232" name="Google Shape;232;p19"/>
          <p:cNvSpPr/>
          <p:nvPr/>
        </p:nvSpPr>
        <p:spPr>
          <a:xfrm flipH="1" rot="-1237930">
            <a:off x="8248276" y="6789835"/>
            <a:ext cx="5049012" cy="2049334"/>
          </a:xfrm>
          <a:custGeom>
            <a:rect b="b" l="l" r="r" t="t"/>
            <a:pathLst>
              <a:path extrusionOk="0" h="2049334" w="5049012">
                <a:moveTo>
                  <a:pt x="5049012" y="0"/>
                </a:moveTo>
                <a:lnTo>
                  <a:pt x="0" y="0"/>
                </a:lnTo>
                <a:lnTo>
                  <a:pt x="0" y="2049334"/>
                </a:lnTo>
                <a:lnTo>
                  <a:pt x="5049012" y="2049334"/>
                </a:lnTo>
                <a:lnTo>
                  <a:pt x="5049012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71657" l="-23221" r="-27508" t="-68328"/>
            </a:stretch>
          </a:blipFill>
          <a:ln>
            <a:noFill/>
          </a:ln>
        </p:spPr>
      </p:sp>
      <p:sp>
        <p:nvSpPr>
          <p:cNvPr id="233" name="Google Shape;233;p19"/>
          <p:cNvSpPr/>
          <p:nvPr/>
        </p:nvSpPr>
        <p:spPr>
          <a:xfrm>
            <a:off x="13111290" y="6885243"/>
            <a:ext cx="1759727" cy="1858520"/>
          </a:xfrm>
          <a:custGeom>
            <a:rect b="b" l="l" r="r" t="t"/>
            <a:pathLst>
              <a:path extrusionOk="0" h="1858520" w="1759727">
                <a:moveTo>
                  <a:pt x="0" y="0"/>
                </a:moveTo>
                <a:lnTo>
                  <a:pt x="1759727" y="0"/>
                </a:lnTo>
                <a:lnTo>
                  <a:pt x="1759727" y="1858519"/>
                </a:lnTo>
                <a:lnTo>
                  <a:pt x="0" y="1858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8234" l="-57262" r="-53347" t="-24833"/>
            </a:stretch>
          </a:blipFill>
          <a:ln>
            <a:noFill/>
          </a:ln>
        </p:spPr>
      </p:sp>
      <p:sp>
        <p:nvSpPr>
          <p:cNvPr id="234" name="Google Shape;234;p19"/>
          <p:cNvSpPr/>
          <p:nvPr/>
        </p:nvSpPr>
        <p:spPr>
          <a:xfrm>
            <a:off x="14953170" y="6516457"/>
            <a:ext cx="2619965" cy="2308608"/>
          </a:xfrm>
          <a:custGeom>
            <a:rect b="b" l="l" r="r" t="t"/>
            <a:pathLst>
              <a:path extrusionOk="0" h="2308608" w="2619965">
                <a:moveTo>
                  <a:pt x="0" y="0"/>
                </a:moveTo>
                <a:lnTo>
                  <a:pt x="2619965" y="0"/>
                </a:lnTo>
                <a:lnTo>
                  <a:pt x="2619965" y="2308609"/>
                </a:lnTo>
                <a:lnTo>
                  <a:pt x="0" y="23086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-12441" r="-15724" t="0"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11" l="0" r="0" t="-9311"/>
            </a:stretch>
          </a:blipFill>
          <a:ln>
            <a:noFill/>
          </a:ln>
        </p:spPr>
      </p:sp>
      <p:grpSp>
        <p:nvGrpSpPr>
          <p:cNvPr id="240" name="Google Shape;240;p20"/>
          <p:cNvGrpSpPr/>
          <p:nvPr/>
        </p:nvGrpSpPr>
        <p:grpSpPr>
          <a:xfrm>
            <a:off x="714865" y="485203"/>
            <a:ext cx="16858270" cy="9208098"/>
            <a:chOff x="0" y="-28575"/>
            <a:chExt cx="4440038" cy="2425178"/>
          </a:xfrm>
        </p:grpSpPr>
        <p:sp>
          <p:nvSpPr>
            <p:cNvPr id="241" name="Google Shape;241;p20"/>
            <p:cNvSpPr/>
            <p:nvPr/>
          </p:nvSpPr>
          <p:spPr>
            <a:xfrm>
              <a:off x="0" y="0"/>
              <a:ext cx="4440038" cy="2396603"/>
            </a:xfrm>
            <a:custGeom>
              <a:rect b="b" l="l" r="r" t="t"/>
              <a:pathLst>
                <a:path extrusionOk="0" h="2396603" w="4440038">
                  <a:moveTo>
                    <a:pt x="9185" y="0"/>
                  </a:moveTo>
                  <a:lnTo>
                    <a:pt x="4430854" y="0"/>
                  </a:lnTo>
                  <a:cubicBezTo>
                    <a:pt x="4435926" y="0"/>
                    <a:pt x="4440038" y="4112"/>
                    <a:pt x="4440038" y="9185"/>
                  </a:cubicBezTo>
                  <a:lnTo>
                    <a:pt x="4440038" y="2387418"/>
                  </a:lnTo>
                  <a:cubicBezTo>
                    <a:pt x="4440038" y="2389854"/>
                    <a:pt x="4439071" y="2392190"/>
                    <a:pt x="4437348" y="2393913"/>
                  </a:cubicBezTo>
                  <a:cubicBezTo>
                    <a:pt x="4435626" y="2395635"/>
                    <a:pt x="4433289" y="2396603"/>
                    <a:pt x="4430854" y="2396603"/>
                  </a:cubicBezTo>
                  <a:lnTo>
                    <a:pt x="9185" y="2396603"/>
                  </a:lnTo>
                  <a:cubicBezTo>
                    <a:pt x="6749" y="2396603"/>
                    <a:pt x="4413" y="2395635"/>
                    <a:pt x="2690" y="2393913"/>
                  </a:cubicBezTo>
                  <a:cubicBezTo>
                    <a:pt x="968" y="2392190"/>
                    <a:pt x="0" y="2389854"/>
                    <a:pt x="0" y="2387418"/>
                  </a:cubicBezTo>
                  <a:lnTo>
                    <a:pt x="0" y="9185"/>
                  </a:lnTo>
                  <a:cubicBezTo>
                    <a:pt x="0" y="6749"/>
                    <a:pt x="968" y="4413"/>
                    <a:pt x="2690" y="2690"/>
                  </a:cubicBezTo>
                  <a:cubicBezTo>
                    <a:pt x="4413" y="968"/>
                    <a:pt x="6749" y="0"/>
                    <a:pt x="9185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0"/>
            <p:cNvSpPr txBox="1"/>
            <p:nvPr/>
          </p:nvSpPr>
          <p:spPr>
            <a:xfrm>
              <a:off x="0" y="-28575"/>
              <a:ext cx="4440038" cy="24251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3" name="Google Shape;243;p20"/>
          <p:cNvSpPr txBox="1"/>
          <p:nvPr/>
        </p:nvSpPr>
        <p:spPr>
          <a:xfrm>
            <a:off x="3377480" y="2492349"/>
            <a:ext cx="11533039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244" name="Google Shape;244;p20"/>
          <p:cNvSpPr txBox="1"/>
          <p:nvPr/>
        </p:nvSpPr>
        <p:spPr>
          <a:xfrm>
            <a:off x="3377480" y="5269830"/>
            <a:ext cx="11533039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this presentation template</a:t>
            </a:r>
            <a:endParaRPr/>
          </a:p>
        </p:txBody>
      </p:sp>
      <p:sp>
        <p:nvSpPr>
          <p:cNvPr id="245" name="Google Shape;245;p20"/>
          <p:cNvSpPr txBox="1"/>
          <p:nvPr/>
        </p:nvSpPr>
        <p:spPr>
          <a:xfrm>
            <a:off x="3377480" y="7327197"/>
            <a:ext cx="11533039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photos, graphics, and elements</a:t>
            </a:r>
            <a:endParaRPr/>
          </a:p>
        </p:txBody>
      </p:sp>
      <p:sp>
        <p:nvSpPr>
          <p:cNvPr id="246" name="Google Shape;246;p20"/>
          <p:cNvSpPr txBox="1"/>
          <p:nvPr/>
        </p:nvSpPr>
        <p:spPr>
          <a:xfrm>
            <a:off x="5660932" y="8460656"/>
            <a:ext cx="6966135" cy="7593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Happy designing!</a:t>
            </a:r>
            <a:endParaRPr/>
          </a:p>
        </p:txBody>
      </p:sp>
      <p:sp>
        <p:nvSpPr>
          <p:cNvPr id="247" name="Google Shape;247;p20"/>
          <p:cNvSpPr txBox="1"/>
          <p:nvPr/>
        </p:nvSpPr>
        <p:spPr>
          <a:xfrm>
            <a:off x="5469973" y="1434455"/>
            <a:ext cx="7348055" cy="848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  <a:endParaRPr/>
          </a:p>
        </p:txBody>
      </p:sp>
      <p:sp>
        <p:nvSpPr>
          <p:cNvPr id="248" name="Google Shape;248;p20"/>
          <p:cNvSpPr txBox="1"/>
          <p:nvPr/>
        </p:nvSpPr>
        <p:spPr>
          <a:xfrm>
            <a:off x="5004582" y="6517589"/>
            <a:ext cx="8278835" cy="600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Pixabay, Sketchify</a:t>
            </a:r>
            <a:endParaRPr/>
          </a:p>
        </p:txBody>
      </p:sp>
      <p:pic>
        <p:nvPicPr>
          <p:cNvPr id="249" name="Google Shape;24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4776" y="3861450"/>
            <a:ext cx="4298550" cy="107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30" l="0" r="0" t="-9331"/>
            </a:stretch>
          </a:blipFill>
          <a:ln>
            <a:noFill/>
          </a:ln>
        </p:spPr>
      </p:sp>
      <p:sp>
        <p:nvSpPr>
          <p:cNvPr id="54" name="Google Shape;54;p9"/>
          <p:cNvSpPr/>
          <p:nvPr/>
        </p:nvSpPr>
        <p:spPr>
          <a:xfrm>
            <a:off x="1028700" y="522502"/>
            <a:ext cx="2343592" cy="2493183"/>
          </a:xfrm>
          <a:custGeom>
            <a:rect b="b" l="l" r="r" t="t"/>
            <a:pathLst>
              <a:path extrusionOk="0" h="2493183" w="2343592">
                <a:moveTo>
                  <a:pt x="0" y="0"/>
                </a:moveTo>
                <a:lnTo>
                  <a:pt x="2343592" y="0"/>
                </a:lnTo>
                <a:lnTo>
                  <a:pt x="2343592" y="2493184"/>
                </a:lnTo>
                <a:lnTo>
                  <a:pt x="0" y="24931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" name="Google Shape;55;p9"/>
          <p:cNvSpPr/>
          <p:nvPr/>
        </p:nvSpPr>
        <p:spPr>
          <a:xfrm>
            <a:off x="7662709" y="7353661"/>
            <a:ext cx="2365487" cy="2133239"/>
          </a:xfrm>
          <a:custGeom>
            <a:rect b="b" l="l" r="r" t="t"/>
            <a:pathLst>
              <a:path extrusionOk="0" h="2133239" w="2365487">
                <a:moveTo>
                  <a:pt x="0" y="0"/>
                </a:moveTo>
                <a:lnTo>
                  <a:pt x="2365487" y="0"/>
                </a:lnTo>
                <a:lnTo>
                  <a:pt x="2365487" y="2133239"/>
                </a:lnTo>
                <a:lnTo>
                  <a:pt x="0" y="21332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" name="Google Shape;56;p9"/>
          <p:cNvSpPr/>
          <p:nvPr/>
        </p:nvSpPr>
        <p:spPr>
          <a:xfrm flipH="1">
            <a:off x="15843746" y="280654"/>
            <a:ext cx="2831107" cy="3571351"/>
          </a:xfrm>
          <a:custGeom>
            <a:rect b="b" l="l" r="r" t="t"/>
            <a:pathLst>
              <a:path extrusionOk="0" h="3571351" w="2831107">
                <a:moveTo>
                  <a:pt x="2831108" y="0"/>
                </a:moveTo>
                <a:lnTo>
                  <a:pt x="0" y="0"/>
                </a:lnTo>
                <a:lnTo>
                  <a:pt x="0" y="3571351"/>
                </a:lnTo>
                <a:lnTo>
                  <a:pt x="2831108" y="3571351"/>
                </a:lnTo>
                <a:lnTo>
                  <a:pt x="2831108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" name="Google Shape;57;p9"/>
          <p:cNvSpPr txBox="1"/>
          <p:nvPr/>
        </p:nvSpPr>
        <p:spPr>
          <a:xfrm>
            <a:off x="12262427" y="1757447"/>
            <a:ext cx="2776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rgbClr val="000000"/>
                </a:solidFill>
                <a:highlight>
                  <a:srgbClr val="23F8FF"/>
                </a:highlight>
                <a:latin typeface="Comic Relief"/>
                <a:ea typeface="Comic Relief"/>
                <a:cs typeface="Comic Relief"/>
                <a:sym typeface="Comic Relief"/>
              </a:rPr>
              <a:t>Introduction</a:t>
            </a:r>
            <a:endParaRPr>
              <a:highlight>
                <a:srgbClr val="23F8FF"/>
              </a:highlight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58" name="Google Shape;58;p9"/>
          <p:cNvSpPr txBox="1"/>
          <p:nvPr/>
        </p:nvSpPr>
        <p:spPr>
          <a:xfrm>
            <a:off x="1371600" y="4023455"/>
            <a:ext cx="7124700" cy="2466300"/>
          </a:xfrm>
          <a:prstGeom prst="rect">
            <a:avLst/>
          </a:prstGeom>
          <a:noFill/>
          <a:ln>
            <a:noFill/>
          </a:ln>
          <a:effectLst>
            <a:outerShdw blurRad="571500" rotWithShape="0" algn="bl" dir="5400000" dist="19050">
              <a:srgbClr val="CEF5FF">
                <a:alpha val="8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6022" u="none" cap="none" strike="noStrike">
                <a:solidFill>
                  <a:srgbClr val="CEF5FF"/>
                </a:solidFill>
                <a:latin typeface="Comic Relief"/>
                <a:ea typeface="Comic Relief"/>
                <a:cs typeface="Comic Relief"/>
                <a:sym typeface="Comic Relief"/>
              </a:rPr>
              <a:t>Agenda</a:t>
            </a:r>
            <a:endParaRPr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59" name="Google Shape;59;p9"/>
          <p:cNvSpPr txBox="1"/>
          <p:nvPr/>
        </p:nvSpPr>
        <p:spPr>
          <a:xfrm>
            <a:off x="12262427" y="3175201"/>
            <a:ext cx="3747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rgbClr val="000000"/>
                </a:solidFill>
                <a:highlight>
                  <a:srgbClr val="FFF023"/>
                </a:highlight>
                <a:latin typeface="Comic Relief"/>
                <a:ea typeface="Comic Relief"/>
                <a:cs typeface="Comic Relief"/>
                <a:sym typeface="Comic Relief"/>
              </a:rPr>
              <a:t>Discussion page 1</a:t>
            </a:r>
            <a:endParaRPr>
              <a:highlight>
                <a:srgbClr val="FFF023"/>
              </a:highlight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60" name="Google Shape;60;p9"/>
          <p:cNvSpPr txBox="1"/>
          <p:nvPr/>
        </p:nvSpPr>
        <p:spPr>
          <a:xfrm>
            <a:off x="12262427" y="4592955"/>
            <a:ext cx="3766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rgbClr val="000000"/>
                </a:solidFill>
                <a:highlight>
                  <a:srgbClr val="FF88DA"/>
                </a:highlight>
                <a:latin typeface="Comic Relief"/>
                <a:ea typeface="Comic Relief"/>
                <a:cs typeface="Comic Relief"/>
                <a:sym typeface="Comic Relief"/>
              </a:rPr>
              <a:t>Discussion page 2</a:t>
            </a:r>
            <a:endParaRPr>
              <a:highlight>
                <a:srgbClr val="FF88DA"/>
              </a:highlight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61" name="Google Shape;61;p9"/>
          <p:cNvSpPr txBox="1"/>
          <p:nvPr/>
        </p:nvSpPr>
        <p:spPr>
          <a:xfrm>
            <a:off x="12262427" y="6010709"/>
            <a:ext cx="249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rgbClr val="000000"/>
                </a:solidFill>
                <a:highlight>
                  <a:srgbClr val="FF6523"/>
                </a:highlight>
                <a:latin typeface="Comic Relief"/>
                <a:ea typeface="Comic Relief"/>
                <a:cs typeface="Comic Relief"/>
                <a:sym typeface="Comic Relief"/>
              </a:rPr>
              <a:t>Brain Break</a:t>
            </a:r>
            <a:endParaRPr>
              <a:highlight>
                <a:srgbClr val="FF6523"/>
              </a:highlight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62" name="Google Shape;62;p9"/>
          <p:cNvSpPr txBox="1"/>
          <p:nvPr/>
        </p:nvSpPr>
        <p:spPr>
          <a:xfrm>
            <a:off x="12262427" y="7428463"/>
            <a:ext cx="1861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rgbClr val="000000"/>
                </a:solidFill>
                <a:highlight>
                  <a:srgbClr val="18E6B5"/>
                </a:highlight>
                <a:latin typeface="Comic Relief"/>
                <a:ea typeface="Comic Relief"/>
                <a:cs typeface="Comic Relief"/>
                <a:sym typeface="Comic Relief"/>
              </a:rPr>
              <a:t>Wrap-up</a:t>
            </a:r>
            <a:endParaRPr>
              <a:highlight>
                <a:srgbClr val="18E6B5"/>
              </a:highlight>
              <a:latin typeface="Comic Relief"/>
              <a:ea typeface="Comic Relief"/>
              <a:cs typeface="Comic Relief"/>
              <a:sym typeface="Comic Relief"/>
            </a:endParaRP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3F8FF"/>
            </a:gs>
            <a:gs pos="100000">
              <a:srgbClr val="FFF023"/>
            </a:gs>
          </a:gsLst>
          <a:lin ang="5400000" scaled="0"/>
        </a:gra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0"/>
          <p:cNvGrpSpPr/>
          <p:nvPr/>
        </p:nvGrpSpPr>
        <p:grpSpPr>
          <a:xfrm>
            <a:off x="628650" y="5705155"/>
            <a:ext cx="4357123" cy="4227150"/>
            <a:chOff x="0" y="0"/>
            <a:chExt cx="1022041" cy="991554"/>
          </a:xfrm>
        </p:grpSpPr>
        <p:sp>
          <p:nvSpPr>
            <p:cNvPr id="68" name="Google Shape;68;p10"/>
            <p:cNvSpPr/>
            <p:nvPr/>
          </p:nvSpPr>
          <p:spPr>
            <a:xfrm>
              <a:off x="0" y="0"/>
              <a:ext cx="1022041" cy="991554"/>
            </a:xfrm>
            <a:custGeom>
              <a:rect b="b" l="l" r="r" t="t"/>
              <a:pathLst>
                <a:path extrusionOk="0" h="991554" w="1022041">
                  <a:moveTo>
                    <a:pt x="511021" y="0"/>
                  </a:moveTo>
                  <a:lnTo>
                    <a:pt x="565773" y="59775"/>
                  </a:lnTo>
                  <a:lnTo>
                    <a:pt x="635126" y="14065"/>
                  </a:lnTo>
                  <a:lnTo>
                    <a:pt x="673452" y="84388"/>
                  </a:lnTo>
                  <a:lnTo>
                    <a:pt x="750105" y="56258"/>
                  </a:lnTo>
                  <a:lnTo>
                    <a:pt x="770181" y="133614"/>
                  </a:lnTo>
                  <a:lnTo>
                    <a:pt x="852309" y="124823"/>
                  </a:lnTo>
                  <a:lnTo>
                    <a:pt x="852309" y="203937"/>
                  </a:lnTo>
                  <a:lnTo>
                    <a:pt x="934438" y="214485"/>
                  </a:lnTo>
                  <a:lnTo>
                    <a:pt x="916187" y="291840"/>
                  </a:lnTo>
                  <a:lnTo>
                    <a:pt x="992840" y="319970"/>
                  </a:lnTo>
                  <a:lnTo>
                    <a:pt x="954513" y="390293"/>
                  </a:lnTo>
                  <a:lnTo>
                    <a:pt x="1022041" y="436003"/>
                  </a:lnTo>
                  <a:lnTo>
                    <a:pt x="967289" y="495777"/>
                  </a:lnTo>
                  <a:lnTo>
                    <a:pt x="1022041" y="555552"/>
                  </a:lnTo>
                  <a:lnTo>
                    <a:pt x="954513" y="601262"/>
                  </a:lnTo>
                  <a:lnTo>
                    <a:pt x="992840" y="671585"/>
                  </a:lnTo>
                  <a:lnTo>
                    <a:pt x="916187" y="699714"/>
                  </a:lnTo>
                  <a:lnTo>
                    <a:pt x="934438" y="777069"/>
                  </a:lnTo>
                  <a:lnTo>
                    <a:pt x="852309" y="787618"/>
                  </a:lnTo>
                  <a:lnTo>
                    <a:pt x="852309" y="866731"/>
                  </a:lnTo>
                  <a:lnTo>
                    <a:pt x="770181" y="857941"/>
                  </a:lnTo>
                  <a:lnTo>
                    <a:pt x="750105" y="935296"/>
                  </a:lnTo>
                  <a:lnTo>
                    <a:pt x="673452" y="907167"/>
                  </a:lnTo>
                  <a:lnTo>
                    <a:pt x="635126" y="977490"/>
                  </a:lnTo>
                  <a:lnTo>
                    <a:pt x="565773" y="931780"/>
                  </a:lnTo>
                  <a:lnTo>
                    <a:pt x="511021" y="991554"/>
                  </a:lnTo>
                  <a:lnTo>
                    <a:pt x="456268" y="931780"/>
                  </a:lnTo>
                  <a:lnTo>
                    <a:pt x="386916" y="977490"/>
                  </a:lnTo>
                  <a:lnTo>
                    <a:pt x="348589" y="907167"/>
                  </a:lnTo>
                  <a:lnTo>
                    <a:pt x="271936" y="935296"/>
                  </a:lnTo>
                  <a:lnTo>
                    <a:pt x="251860" y="857941"/>
                  </a:lnTo>
                  <a:lnTo>
                    <a:pt x="169732" y="866731"/>
                  </a:lnTo>
                  <a:lnTo>
                    <a:pt x="169732" y="787618"/>
                  </a:lnTo>
                  <a:lnTo>
                    <a:pt x="87604" y="777069"/>
                  </a:lnTo>
                  <a:lnTo>
                    <a:pt x="105854" y="699714"/>
                  </a:lnTo>
                  <a:lnTo>
                    <a:pt x="29201" y="671585"/>
                  </a:lnTo>
                  <a:lnTo>
                    <a:pt x="67528" y="601262"/>
                  </a:lnTo>
                  <a:lnTo>
                    <a:pt x="0" y="555552"/>
                  </a:lnTo>
                  <a:lnTo>
                    <a:pt x="54752" y="495777"/>
                  </a:lnTo>
                  <a:lnTo>
                    <a:pt x="0" y="436003"/>
                  </a:lnTo>
                  <a:lnTo>
                    <a:pt x="67528" y="390293"/>
                  </a:lnTo>
                  <a:lnTo>
                    <a:pt x="29201" y="319970"/>
                  </a:lnTo>
                  <a:lnTo>
                    <a:pt x="105854" y="291840"/>
                  </a:lnTo>
                  <a:lnTo>
                    <a:pt x="87604" y="214485"/>
                  </a:lnTo>
                  <a:lnTo>
                    <a:pt x="169732" y="203937"/>
                  </a:lnTo>
                  <a:lnTo>
                    <a:pt x="169732" y="124823"/>
                  </a:lnTo>
                  <a:lnTo>
                    <a:pt x="251860" y="133614"/>
                  </a:lnTo>
                  <a:lnTo>
                    <a:pt x="271936" y="56258"/>
                  </a:lnTo>
                  <a:lnTo>
                    <a:pt x="348589" y="84388"/>
                  </a:lnTo>
                  <a:lnTo>
                    <a:pt x="386916" y="14065"/>
                  </a:lnTo>
                  <a:lnTo>
                    <a:pt x="456268" y="59775"/>
                  </a:lnTo>
                  <a:close/>
                </a:path>
              </a:pathLst>
            </a:custGeom>
            <a:solidFill>
              <a:srgbClr val="FF88DA"/>
            </a:solidFill>
            <a:ln>
              <a:noFill/>
            </a:ln>
          </p:spPr>
        </p:sp>
        <p:sp>
          <p:nvSpPr>
            <p:cNvPr id="69" name="Google Shape;69;p10"/>
            <p:cNvSpPr txBox="1"/>
            <p:nvPr/>
          </p:nvSpPr>
          <p:spPr>
            <a:xfrm>
              <a:off x="54752" y="52742"/>
              <a:ext cx="912537" cy="8790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" name="Google Shape;70;p10"/>
          <p:cNvSpPr/>
          <p:nvPr/>
        </p:nvSpPr>
        <p:spPr>
          <a:xfrm>
            <a:off x="-765062" y="6581455"/>
            <a:ext cx="5293635" cy="3705545"/>
          </a:xfrm>
          <a:custGeom>
            <a:rect b="b" l="l" r="r" t="t"/>
            <a:pathLst>
              <a:path extrusionOk="0" h="3705545" w="5293635">
                <a:moveTo>
                  <a:pt x="0" y="0"/>
                </a:moveTo>
                <a:lnTo>
                  <a:pt x="5293635" y="0"/>
                </a:lnTo>
                <a:lnTo>
                  <a:pt x="5293635" y="3705545"/>
                </a:lnTo>
                <a:lnTo>
                  <a:pt x="0" y="3705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1" name="Google Shape;71;p10"/>
          <p:cNvGrpSpPr/>
          <p:nvPr/>
        </p:nvGrpSpPr>
        <p:grpSpPr>
          <a:xfrm>
            <a:off x="12739688" y="-387592"/>
            <a:ext cx="5737992" cy="5078355"/>
            <a:chOff x="0" y="0"/>
            <a:chExt cx="1120349" cy="991554"/>
          </a:xfrm>
        </p:grpSpPr>
        <p:sp>
          <p:nvSpPr>
            <p:cNvPr id="72" name="Google Shape;72;p10"/>
            <p:cNvSpPr/>
            <p:nvPr/>
          </p:nvSpPr>
          <p:spPr>
            <a:xfrm>
              <a:off x="0" y="0"/>
              <a:ext cx="1120349" cy="991554"/>
            </a:xfrm>
            <a:custGeom>
              <a:rect b="b" l="l" r="r" t="t"/>
              <a:pathLst>
                <a:path extrusionOk="0" h="991554" w="1120349">
                  <a:moveTo>
                    <a:pt x="560174" y="0"/>
                  </a:moveTo>
                  <a:lnTo>
                    <a:pt x="620193" y="59775"/>
                  </a:lnTo>
                  <a:lnTo>
                    <a:pt x="696217" y="14065"/>
                  </a:lnTo>
                  <a:lnTo>
                    <a:pt x="738230" y="84388"/>
                  </a:lnTo>
                  <a:lnTo>
                    <a:pt x="822256" y="56258"/>
                  </a:lnTo>
                  <a:lnTo>
                    <a:pt x="844263" y="133614"/>
                  </a:lnTo>
                  <a:lnTo>
                    <a:pt x="934291" y="124823"/>
                  </a:lnTo>
                  <a:lnTo>
                    <a:pt x="934291" y="203937"/>
                  </a:lnTo>
                  <a:lnTo>
                    <a:pt x="1024319" y="214485"/>
                  </a:lnTo>
                  <a:lnTo>
                    <a:pt x="1004312" y="291840"/>
                  </a:lnTo>
                  <a:lnTo>
                    <a:pt x="1088339" y="319970"/>
                  </a:lnTo>
                  <a:lnTo>
                    <a:pt x="1046325" y="390293"/>
                  </a:lnTo>
                  <a:lnTo>
                    <a:pt x="1120349" y="436003"/>
                  </a:lnTo>
                  <a:lnTo>
                    <a:pt x="1060330" y="495777"/>
                  </a:lnTo>
                  <a:lnTo>
                    <a:pt x="1120349" y="555552"/>
                  </a:lnTo>
                  <a:lnTo>
                    <a:pt x="1046325" y="601262"/>
                  </a:lnTo>
                  <a:lnTo>
                    <a:pt x="1088339" y="671585"/>
                  </a:lnTo>
                  <a:lnTo>
                    <a:pt x="1004312" y="699714"/>
                  </a:lnTo>
                  <a:lnTo>
                    <a:pt x="1024319" y="777069"/>
                  </a:lnTo>
                  <a:lnTo>
                    <a:pt x="934291" y="787618"/>
                  </a:lnTo>
                  <a:lnTo>
                    <a:pt x="934291" y="866731"/>
                  </a:lnTo>
                  <a:lnTo>
                    <a:pt x="844263" y="857941"/>
                  </a:lnTo>
                  <a:lnTo>
                    <a:pt x="822256" y="935296"/>
                  </a:lnTo>
                  <a:lnTo>
                    <a:pt x="738230" y="907167"/>
                  </a:lnTo>
                  <a:lnTo>
                    <a:pt x="696217" y="977490"/>
                  </a:lnTo>
                  <a:lnTo>
                    <a:pt x="620193" y="931780"/>
                  </a:lnTo>
                  <a:lnTo>
                    <a:pt x="560174" y="991554"/>
                  </a:lnTo>
                  <a:lnTo>
                    <a:pt x="500156" y="931780"/>
                  </a:lnTo>
                  <a:lnTo>
                    <a:pt x="424132" y="977490"/>
                  </a:lnTo>
                  <a:lnTo>
                    <a:pt x="382119" y="907167"/>
                  </a:lnTo>
                  <a:lnTo>
                    <a:pt x="298093" y="935296"/>
                  </a:lnTo>
                  <a:lnTo>
                    <a:pt x="276086" y="857941"/>
                  </a:lnTo>
                  <a:lnTo>
                    <a:pt x="186058" y="866731"/>
                  </a:lnTo>
                  <a:lnTo>
                    <a:pt x="186058" y="787618"/>
                  </a:lnTo>
                  <a:lnTo>
                    <a:pt x="96030" y="777069"/>
                  </a:lnTo>
                  <a:lnTo>
                    <a:pt x="116036" y="699714"/>
                  </a:lnTo>
                  <a:lnTo>
                    <a:pt x="32010" y="671585"/>
                  </a:lnTo>
                  <a:lnTo>
                    <a:pt x="74023" y="601262"/>
                  </a:lnTo>
                  <a:lnTo>
                    <a:pt x="0" y="555552"/>
                  </a:lnTo>
                  <a:lnTo>
                    <a:pt x="60019" y="495777"/>
                  </a:lnTo>
                  <a:lnTo>
                    <a:pt x="0" y="436003"/>
                  </a:lnTo>
                  <a:lnTo>
                    <a:pt x="74023" y="390293"/>
                  </a:lnTo>
                  <a:lnTo>
                    <a:pt x="32010" y="319970"/>
                  </a:lnTo>
                  <a:lnTo>
                    <a:pt x="116036" y="291840"/>
                  </a:lnTo>
                  <a:lnTo>
                    <a:pt x="96030" y="214485"/>
                  </a:lnTo>
                  <a:lnTo>
                    <a:pt x="186058" y="203937"/>
                  </a:lnTo>
                  <a:lnTo>
                    <a:pt x="186058" y="124823"/>
                  </a:lnTo>
                  <a:lnTo>
                    <a:pt x="276086" y="133614"/>
                  </a:lnTo>
                  <a:lnTo>
                    <a:pt x="298093" y="56258"/>
                  </a:lnTo>
                  <a:lnTo>
                    <a:pt x="382119" y="84388"/>
                  </a:lnTo>
                  <a:lnTo>
                    <a:pt x="424132" y="14065"/>
                  </a:lnTo>
                  <a:lnTo>
                    <a:pt x="500156" y="59775"/>
                  </a:lnTo>
                  <a:close/>
                </a:path>
              </a:pathLst>
            </a:custGeom>
            <a:solidFill>
              <a:srgbClr val="FF88DA"/>
            </a:solidFill>
            <a:ln>
              <a:noFill/>
            </a:ln>
          </p:spPr>
        </p:sp>
        <p:sp>
          <p:nvSpPr>
            <p:cNvPr id="73" name="Google Shape;73;p10"/>
            <p:cNvSpPr txBox="1"/>
            <p:nvPr/>
          </p:nvSpPr>
          <p:spPr>
            <a:xfrm>
              <a:off x="60019" y="52742"/>
              <a:ext cx="1000311" cy="8790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10"/>
          <p:cNvSpPr/>
          <p:nvPr/>
        </p:nvSpPr>
        <p:spPr>
          <a:xfrm>
            <a:off x="13302615" y="137925"/>
            <a:ext cx="5381694" cy="5282420"/>
          </a:xfrm>
          <a:custGeom>
            <a:rect b="b" l="l" r="r" t="t"/>
            <a:pathLst>
              <a:path extrusionOk="0" h="5282420" w="5381694">
                <a:moveTo>
                  <a:pt x="0" y="0"/>
                </a:moveTo>
                <a:lnTo>
                  <a:pt x="5381694" y="0"/>
                </a:lnTo>
                <a:lnTo>
                  <a:pt x="5381694" y="5282420"/>
                </a:lnTo>
                <a:lnTo>
                  <a:pt x="0" y="5282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997" l="0" r="0" t="-19001"/>
            </a:stretch>
          </a:blipFill>
          <a:ln>
            <a:noFill/>
          </a:ln>
        </p:spPr>
      </p:sp>
      <p:sp>
        <p:nvSpPr>
          <p:cNvPr id="75" name="Google Shape;75;p10"/>
          <p:cNvSpPr txBox="1"/>
          <p:nvPr/>
        </p:nvSpPr>
        <p:spPr>
          <a:xfrm>
            <a:off x="2324400" y="2700775"/>
            <a:ext cx="14044200" cy="2462700"/>
          </a:xfrm>
          <a:prstGeom prst="rect">
            <a:avLst/>
          </a:prstGeom>
          <a:noFill/>
          <a:ln>
            <a:noFill/>
          </a:ln>
          <a:effectLst>
            <a:outerShdw rotWithShape="0" algn="bl" dist="114300">
              <a:srgbClr val="000000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9" u="none" cap="none" strike="noStrike">
                <a:solidFill>
                  <a:srgbClr val="5215DF"/>
                </a:solidFill>
                <a:latin typeface="Impact"/>
                <a:ea typeface="Impact"/>
                <a:cs typeface="Impact"/>
                <a:sym typeface="Impact"/>
              </a:rPr>
              <a:t>INTRODUCTION</a:t>
            </a:r>
            <a:endParaRPr/>
          </a:p>
        </p:txBody>
      </p:sp>
      <p:sp>
        <p:nvSpPr>
          <p:cNvPr id="76" name="Google Shape;76;p10"/>
          <p:cNvSpPr txBox="1"/>
          <p:nvPr/>
        </p:nvSpPr>
        <p:spPr>
          <a:xfrm>
            <a:off x="5469900" y="5562500"/>
            <a:ext cx="7753200" cy="19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799" u="none" cap="none" strike="noStrike">
                <a:solidFill>
                  <a:srgbClr val="000000"/>
                </a:solidFill>
                <a:latin typeface="Comic Relief"/>
                <a:ea typeface="Comic Relief"/>
                <a:cs typeface="Comic Relief"/>
                <a:sym typeface="Comic Relief"/>
              </a:rPr>
              <a:t>In one or two sentences, summarize why the presentation topic matters and how it relates to the audience. You can elaborate further in the page that follows.</a:t>
            </a:r>
            <a:endParaRPr>
              <a:latin typeface="Comic Relief"/>
              <a:ea typeface="Comic Relief"/>
              <a:cs typeface="Comic Relief"/>
              <a:sym typeface="Comic Relief"/>
            </a:endParaRP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220" l="0" r="0" t="-16403"/>
            </a:stretch>
          </a:blipFill>
          <a:ln>
            <a:noFill/>
          </a:ln>
        </p:spPr>
      </p:sp>
      <p:sp>
        <p:nvSpPr>
          <p:cNvPr id="82" name="Google Shape;82;p11"/>
          <p:cNvSpPr/>
          <p:nvPr/>
        </p:nvSpPr>
        <p:spPr>
          <a:xfrm flipH="1">
            <a:off x="1028700" y="4309754"/>
            <a:ext cx="6382210" cy="5128315"/>
          </a:xfrm>
          <a:custGeom>
            <a:rect b="b" l="l" r="r" t="t"/>
            <a:pathLst>
              <a:path extrusionOk="0" h="5128315" w="6382210">
                <a:moveTo>
                  <a:pt x="6382210" y="0"/>
                </a:moveTo>
                <a:lnTo>
                  <a:pt x="0" y="0"/>
                </a:lnTo>
                <a:lnTo>
                  <a:pt x="0" y="5128315"/>
                </a:lnTo>
                <a:lnTo>
                  <a:pt x="6382210" y="5128315"/>
                </a:lnTo>
                <a:lnTo>
                  <a:pt x="638221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034" l="-14937" r="-11877" t="-10093"/>
            </a:stretch>
          </a:blipFill>
          <a:ln>
            <a:noFill/>
          </a:ln>
        </p:spPr>
      </p:sp>
      <p:sp>
        <p:nvSpPr>
          <p:cNvPr id="83" name="Google Shape;83;p11"/>
          <p:cNvSpPr/>
          <p:nvPr/>
        </p:nvSpPr>
        <p:spPr>
          <a:xfrm>
            <a:off x="12478210" y="819150"/>
            <a:ext cx="3941268" cy="5772150"/>
          </a:xfrm>
          <a:custGeom>
            <a:rect b="b" l="l" r="r" t="t"/>
            <a:pathLst>
              <a:path extrusionOk="0" h="5772150" w="3941268">
                <a:moveTo>
                  <a:pt x="0" y="0"/>
                </a:moveTo>
                <a:lnTo>
                  <a:pt x="3941269" y="0"/>
                </a:lnTo>
                <a:lnTo>
                  <a:pt x="3941269" y="5772150"/>
                </a:lnTo>
                <a:lnTo>
                  <a:pt x="0" y="5772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46000"/>
            </a:blip>
            <a:stretch>
              <a:fillRect b="0" l="-22535" r="0" t="-25580"/>
            </a:stretch>
          </a:blipFill>
          <a:ln>
            <a:noFill/>
          </a:ln>
        </p:spPr>
      </p:sp>
      <p:sp>
        <p:nvSpPr>
          <p:cNvPr id="84" name="Google Shape;84;p11"/>
          <p:cNvSpPr txBox="1"/>
          <p:nvPr/>
        </p:nvSpPr>
        <p:spPr>
          <a:xfrm>
            <a:off x="1028700" y="962025"/>
            <a:ext cx="100680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399" u="none" cap="none" strike="noStrike">
                <a:solidFill>
                  <a:srgbClr val="000000"/>
                </a:solidFill>
                <a:latin typeface="Comic Relief"/>
                <a:ea typeface="Comic Relief"/>
                <a:cs typeface="Comic Relief"/>
                <a:sym typeface="Comic Relief"/>
              </a:rPr>
              <a:t>Discussion point here</a:t>
            </a:r>
            <a:endParaRPr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85" name="Google Shape;85;p11"/>
          <p:cNvSpPr txBox="1"/>
          <p:nvPr/>
        </p:nvSpPr>
        <p:spPr>
          <a:xfrm>
            <a:off x="1028700" y="2400300"/>
            <a:ext cx="81153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rgbClr val="000000"/>
                </a:solidFill>
                <a:latin typeface="Comic Relief"/>
                <a:ea typeface="Comic Relief"/>
                <a:cs typeface="Comic Relief"/>
                <a:sym typeface="Comic Relief"/>
              </a:rPr>
              <a:t>It can be a fact, figure, or idea related to the presentation topic.</a:t>
            </a:r>
            <a:endParaRPr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86" name="Google Shape;86;p11"/>
          <p:cNvSpPr txBox="1"/>
          <p:nvPr/>
        </p:nvSpPr>
        <p:spPr>
          <a:xfrm>
            <a:off x="9144000" y="7315200"/>
            <a:ext cx="81153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799" u="none" cap="none" strike="noStrike">
                <a:solidFill>
                  <a:srgbClr val="000000"/>
                </a:solidFill>
                <a:highlight>
                  <a:srgbClr val="00FF00"/>
                </a:highlight>
                <a:latin typeface="Comic Relief"/>
                <a:ea typeface="Comic Relief"/>
                <a:cs typeface="Comic Relief"/>
                <a:sym typeface="Comic Relief"/>
              </a:rPr>
              <a:t>Explain how this key discussion point relates to the main topic in just a few sentences. You can explain your main idea on the page that follows.</a:t>
            </a:r>
            <a:endParaRPr>
              <a:highlight>
                <a:srgbClr val="00FF00"/>
              </a:highlight>
              <a:latin typeface="Comic Relief"/>
              <a:ea typeface="Comic Relief"/>
              <a:cs typeface="Comic Relief"/>
              <a:sym typeface="Comic Relief"/>
            </a:endParaRP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3F8FF"/>
            </a:gs>
            <a:gs pos="100000">
              <a:srgbClr val="FFF023"/>
            </a:gs>
          </a:gsLst>
          <a:lin ang="5400000" scaled="0"/>
        </a:gra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11" l="0" r="0" t="-9311"/>
            </a:stretch>
          </a:blipFill>
          <a:ln>
            <a:noFill/>
          </a:ln>
        </p:spPr>
      </p:sp>
      <p:sp>
        <p:nvSpPr>
          <p:cNvPr id="92" name="Google Shape;92;p12"/>
          <p:cNvSpPr/>
          <p:nvPr/>
        </p:nvSpPr>
        <p:spPr>
          <a:xfrm flipH="1">
            <a:off x="13983678" y="1297600"/>
            <a:ext cx="7526730" cy="9421264"/>
          </a:xfrm>
          <a:custGeom>
            <a:rect b="b" l="l" r="r" t="t"/>
            <a:pathLst>
              <a:path extrusionOk="0" h="9421264" w="7526730">
                <a:moveTo>
                  <a:pt x="7526730" y="0"/>
                </a:moveTo>
                <a:lnTo>
                  <a:pt x="0" y="0"/>
                </a:lnTo>
                <a:lnTo>
                  <a:pt x="0" y="9421263"/>
                </a:lnTo>
                <a:lnTo>
                  <a:pt x="7526730" y="9421263"/>
                </a:lnTo>
                <a:lnTo>
                  <a:pt x="752673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12651" t="0"/>
            </a:stretch>
          </a:blipFill>
          <a:ln>
            <a:noFill/>
          </a:ln>
        </p:spPr>
      </p:sp>
      <p:sp>
        <p:nvSpPr>
          <p:cNvPr id="93" name="Google Shape;93;p12"/>
          <p:cNvSpPr txBox="1"/>
          <p:nvPr/>
        </p:nvSpPr>
        <p:spPr>
          <a:xfrm>
            <a:off x="8673127" y="2192814"/>
            <a:ext cx="5671500" cy="19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799" u="none" cap="none" strike="noStrike">
                <a:solidFill>
                  <a:srgbClr val="000000"/>
                </a:solidFill>
                <a:highlight>
                  <a:srgbClr val="FFF023"/>
                </a:highlight>
                <a:latin typeface="Comic Relief"/>
                <a:ea typeface="Comic Relief"/>
                <a:cs typeface="Comic Relief"/>
                <a:sym typeface="Comic Relief"/>
              </a:rPr>
              <a:t>Stress why the presentation topic matters on a broader scale. You can provide facts, figures, or ideas to support your claim.</a:t>
            </a:r>
            <a:endParaRPr>
              <a:highlight>
                <a:srgbClr val="FFF023"/>
              </a:highlight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94" name="Google Shape;94;p12"/>
          <p:cNvSpPr txBox="1"/>
          <p:nvPr/>
        </p:nvSpPr>
        <p:spPr>
          <a:xfrm>
            <a:off x="1028700" y="2328323"/>
            <a:ext cx="6175800" cy="9849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9900FF">
                <a:alpha val="9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399" u="none" cap="none" strike="noStrike">
                <a:solidFill>
                  <a:srgbClr val="FFFFFF"/>
                </a:solidFill>
                <a:latin typeface="Comic Relief"/>
                <a:ea typeface="Comic Relief"/>
                <a:cs typeface="Comic Relief"/>
                <a:sym typeface="Comic Relief"/>
              </a:rPr>
              <a:t>Why it matters</a:t>
            </a:r>
            <a:endParaRPr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95" name="Google Shape;95;p12"/>
          <p:cNvSpPr txBox="1"/>
          <p:nvPr/>
        </p:nvSpPr>
        <p:spPr>
          <a:xfrm>
            <a:off x="1028700" y="5682075"/>
            <a:ext cx="6175800" cy="20487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9900FF">
                <a:alpha val="9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399" u="none" cap="none" strike="noStrike">
                <a:solidFill>
                  <a:srgbClr val="FFFFFF"/>
                </a:solidFill>
                <a:latin typeface="Comic Relief"/>
                <a:ea typeface="Comic Relief"/>
                <a:cs typeface="Comic Relief"/>
                <a:sym typeface="Comic Relief"/>
              </a:rPr>
              <a:t>How it relates to the audience</a:t>
            </a:r>
            <a:endParaRPr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96" name="Google Shape;96;p12"/>
          <p:cNvSpPr txBox="1"/>
          <p:nvPr/>
        </p:nvSpPr>
        <p:spPr>
          <a:xfrm>
            <a:off x="8674648" y="5649754"/>
            <a:ext cx="5670000" cy="24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799" u="none" cap="none" strike="noStrike">
                <a:solidFill>
                  <a:srgbClr val="000000"/>
                </a:solidFill>
                <a:highlight>
                  <a:srgbClr val="23F8FF"/>
                </a:highlight>
                <a:latin typeface="Comic Relief"/>
                <a:ea typeface="Comic Relief"/>
                <a:cs typeface="Comic Relief"/>
                <a:sym typeface="Comic Relief"/>
              </a:rPr>
              <a:t>Briefly explain why the audience should care about the topic. Provide facts or figures that show the audience how the topic can affect them.</a:t>
            </a:r>
            <a:endParaRPr>
              <a:highlight>
                <a:srgbClr val="23F8FF"/>
              </a:highlight>
              <a:latin typeface="Comic Relief"/>
              <a:ea typeface="Comic Relief"/>
              <a:cs typeface="Comic Relief"/>
              <a:sym typeface="Comic Relief"/>
            </a:endParaRP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41111"/>
            </a:gs>
            <a:gs pos="20000">
              <a:srgbClr val="FF6523"/>
            </a:gs>
            <a:gs pos="40000">
              <a:srgbClr val="FFF023"/>
            </a:gs>
            <a:gs pos="60000">
              <a:srgbClr val="18E6B5"/>
            </a:gs>
            <a:gs pos="80000">
              <a:srgbClr val="186AE6"/>
            </a:gs>
            <a:gs pos="100000">
              <a:srgbClr val="E618C5"/>
            </a:gs>
          </a:gsLst>
          <a:path path="circle">
            <a:fillToRect b="100%" l="0%" r="100%" t="0%"/>
          </a:path>
          <a:tileRect b="0%" l="-100%" r="0%" t="-100%"/>
        </a:gra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13"/>
          <p:cNvGrpSpPr/>
          <p:nvPr/>
        </p:nvGrpSpPr>
        <p:grpSpPr>
          <a:xfrm>
            <a:off x="1028700" y="789225"/>
            <a:ext cx="1605648" cy="1605648"/>
            <a:chOff x="0" y="0"/>
            <a:chExt cx="812800" cy="812800"/>
          </a:xfrm>
        </p:grpSpPr>
        <p:sp>
          <p:nvSpPr>
            <p:cNvPr id="102" name="Google Shape;102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88DA"/>
            </a:solidFill>
            <a:ln>
              <a:noFill/>
            </a:ln>
          </p:spPr>
        </p:sp>
        <p:sp>
          <p:nvSpPr>
            <p:cNvPr id="103" name="Google Shape;103;p13"/>
            <p:cNvSpPr txBox="1"/>
            <p:nvPr/>
          </p:nvSpPr>
          <p:spPr>
            <a:xfrm>
              <a:off x="127000" y="127000"/>
              <a:ext cx="558800" cy="5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13"/>
          <p:cNvGrpSpPr/>
          <p:nvPr/>
        </p:nvGrpSpPr>
        <p:grpSpPr>
          <a:xfrm>
            <a:off x="7138988" y="2712987"/>
            <a:ext cx="1605648" cy="1605648"/>
            <a:chOff x="0" y="0"/>
            <a:chExt cx="812800" cy="812800"/>
          </a:xfrm>
        </p:grpSpPr>
        <p:sp>
          <p:nvSpPr>
            <p:cNvPr id="105" name="Google Shape;105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88DA"/>
            </a:solidFill>
            <a:ln>
              <a:noFill/>
            </a:ln>
          </p:spPr>
        </p:sp>
        <p:sp>
          <p:nvSpPr>
            <p:cNvPr id="106" name="Google Shape;106;p13"/>
            <p:cNvSpPr txBox="1"/>
            <p:nvPr/>
          </p:nvSpPr>
          <p:spPr>
            <a:xfrm>
              <a:off x="127000" y="127000"/>
              <a:ext cx="558800" cy="5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3"/>
          <p:cNvGrpSpPr/>
          <p:nvPr/>
        </p:nvGrpSpPr>
        <p:grpSpPr>
          <a:xfrm>
            <a:off x="13249275" y="4726305"/>
            <a:ext cx="1605648" cy="1605648"/>
            <a:chOff x="0" y="0"/>
            <a:chExt cx="812800" cy="812800"/>
          </a:xfrm>
        </p:grpSpPr>
        <p:sp>
          <p:nvSpPr>
            <p:cNvPr id="108" name="Google Shape;108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88DA"/>
            </a:solidFill>
            <a:ln>
              <a:noFill/>
            </a:ln>
          </p:spPr>
        </p:sp>
        <p:sp>
          <p:nvSpPr>
            <p:cNvPr id="109" name="Google Shape;109;p13"/>
            <p:cNvSpPr txBox="1"/>
            <p:nvPr/>
          </p:nvSpPr>
          <p:spPr>
            <a:xfrm>
              <a:off x="127000" y="127000"/>
              <a:ext cx="558800" cy="5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13"/>
          <p:cNvSpPr/>
          <p:nvPr/>
        </p:nvSpPr>
        <p:spPr>
          <a:xfrm>
            <a:off x="12367987" y="907638"/>
            <a:ext cx="4973872" cy="3313842"/>
          </a:xfrm>
          <a:custGeom>
            <a:rect b="b" l="l" r="r" t="t"/>
            <a:pathLst>
              <a:path extrusionOk="0" h="3313842" w="4973872">
                <a:moveTo>
                  <a:pt x="0" y="0"/>
                </a:moveTo>
                <a:lnTo>
                  <a:pt x="4973872" y="0"/>
                </a:lnTo>
                <a:lnTo>
                  <a:pt x="4973872" y="3313842"/>
                </a:lnTo>
                <a:lnTo>
                  <a:pt x="0" y="3313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" name="Google Shape;111;p13"/>
          <p:cNvSpPr/>
          <p:nvPr/>
        </p:nvSpPr>
        <p:spPr>
          <a:xfrm>
            <a:off x="772892" y="5910129"/>
            <a:ext cx="3722913" cy="3931920"/>
          </a:xfrm>
          <a:custGeom>
            <a:rect b="b" l="l" r="r" t="t"/>
            <a:pathLst>
              <a:path extrusionOk="0" h="3931920" w="3722913">
                <a:moveTo>
                  <a:pt x="0" y="0"/>
                </a:moveTo>
                <a:lnTo>
                  <a:pt x="3722913" y="0"/>
                </a:lnTo>
                <a:lnTo>
                  <a:pt x="3722913" y="3931920"/>
                </a:lnTo>
                <a:lnTo>
                  <a:pt x="0" y="3931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8234" l="-57262" r="-53347" t="-24833"/>
            </a:stretch>
          </a:blipFill>
          <a:ln>
            <a:noFill/>
          </a:ln>
        </p:spPr>
      </p:sp>
      <p:sp>
        <p:nvSpPr>
          <p:cNvPr id="112" name="Google Shape;112;p13"/>
          <p:cNvSpPr txBox="1"/>
          <p:nvPr/>
        </p:nvSpPr>
        <p:spPr>
          <a:xfrm>
            <a:off x="1028700" y="2577465"/>
            <a:ext cx="40100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Related point here</a:t>
            </a:r>
            <a:endParaRPr/>
          </a:p>
        </p:txBody>
      </p:sp>
      <p:sp>
        <p:nvSpPr>
          <p:cNvPr id="113" name="Google Shape;113;p13"/>
          <p:cNvSpPr txBox="1"/>
          <p:nvPr/>
        </p:nvSpPr>
        <p:spPr>
          <a:xfrm>
            <a:off x="1028700" y="3301375"/>
            <a:ext cx="42024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Briefly discuss your point here. Provide relevant details to give the audience a better understanding of how it relates to the topic.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14" name="Google Shape;114;p13"/>
          <p:cNvSpPr txBox="1"/>
          <p:nvPr/>
        </p:nvSpPr>
        <p:spPr>
          <a:xfrm>
            <a:off x="1315812" y="1148715"/>
            <a:ext cx="1031424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000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01</a:t>
            </a:r>
            <a:endParaRPr/>
          </a:p>
        </p:txBody>
      </p:sp>
      <p:sp>
        <p:nvSpPr>
          <p:cNvPr id="115" name="Google Shape;115;p13"/>
          <p:cNvSpPr txBox="1"/>
          <p:nvPr/>
        </p:nvSpPr>
        <p:spPr>
          <a:xfrm>
            <a:off x="7138988" y="4497705"/>
            <a:ext cx="40100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Related point here</a:t>
            </a:r>
            <a:endParaRPr/>
          </a:p>
        </p:txBody>
      </p:sp>
      <p:sp>
        <p:nvSpPr>
          <p:cNvPr id="116" name="Google Shape;116;p13"/>
          <p:cNvSpPr txBox="1"/>
          <p:nvPr/>
        </p:nvSpPr>
        <p:spPr>
          <a:xfrm>
            <a:off x="7139000" y="5221600"/>
            <a:ext cx="38646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Briefly discuss your point here. Provide relevant details to give the audience a better understanding of how it relates to the topic.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17" name="Google Shape;117;p13"/>
          <p:cNvSpPr txBox="1"/>
          <p:nvPr/>
        </p:nvSpPr>
        <p:spPr>
          <a:xfrm>
            <a:off x="13249275" y="6549390"/>
            <a:ext cx="40100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Related point here</a:t>
            </a:r>
            <a:endParaRPr/>
          </a:p>
        </p:txBody>
      </p:sp>
      <p:sp>
        <p:nvSpPr>
          <p:cNvPr id="118" name="Google Shape;118;p13"/>
          <p:cNvSpPr txBox="1"/>
          <p:nvPr/>
        </p:nvSpPr>
        <p:spPr>
          <a:xfrm>
            <a:off x="13249275" y="7273290"/>
            <a:ext cx="40101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Briefly discuss your point here. Provide relevant details to give the audience a better understanding of how it relates to the topic.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19" name="Google Shape;119;p13"/>
          <p:cNvSpPr txBox="1"/>
          <p:nvPr/>
        </p:nvSpPr>
        <p:spPr>
          <a:xfrm>
            <a:off x="7426100" y="3058611"/>
            <a:ext cx="1031424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000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02</a:t>
            </a:r>
            <a:endParaRPr/>
          </a:p>
        </p:txBody>
      </p:sp>
      <p:sp>
        <p:nvSpPr>
          <p:cNvPr id="120" name="Google Shape;120;p13"/>
          <p:cNvSpPr txBox="1"/>
          <p:nvPr/>
        </p:nvSpPr>
        <p:spPr>
          <a:xfrm>
            <a:off x="13536387" y="5071929"/>
            <a:ext cx="1031424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000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03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11" l="0" r="0" t="-9311"/>
            </a:stretch>
          </a:blipFill>
          <a:ln>
            <a:noFill/>
          </a:ln>
        </p:spPr>
      </p:sp>
      <p:sp>
        <p:nvSpPr>
          <p:cNvPr id="126" name="Google Shape;126;p14"/>
          <p:cNvSpPr/>
          <p:nvPr/>
        </p:nvSpPr>
        <p:spPr>
          <a:xfrm>
            <a:off x="14355176" y="-963217"/>
            <a:ext cx="3192749" cy="3204767"/>
          </a:xfrm>
          <a:custGeom>
            <a:rect b="b" l="l" r="r" t="t"/>
            <a:pathLst>
              <a:path extrusionOk="0" h="3204767" w="3192749">
                <a:moveTo>
                  <a:pt x="0" y="0"/>
                </a:moveTo>
                <a:lnTo>
                  <a:pt x="3192749" y="0"/>
                </a:lnTo>
                <a:lnTo>
                  <a:pt x="3192749" y="3204767"/>
                </a:lnTo>
                <a:lnTo>
                  <a:pt x="0" y="3204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14"/>
          <p:cNvSpPr/>
          <p:nvPr/>
        </p:nvSpPr>
        <p:spPr>
          <a:xfrm flipH="1" rot="-1237930">
            <a:off x="-2715365" y="3482598"/>
            <a:ext cx="13287892" cy="5393398"/>
          </a:xfrm>
          <a:custGeom>
            <a:rect b="b" l="l" r="r" t="t"/>
            <a:pathLst>
              <a:path extrusionOk="0" h="5393398" w="13287892">
                <a:moveTo>
                  <a:pt x="13287892" y="0"/>
                </a:moveTo>
                <a:lnTo>
                  <a:pt x="0" y="0"/>
                </a:lnTo>
                <a:lnTo>
                  <a:pt x="0" y="5393397"/>
                </a:lnTo>
                <a:lnTo>
                  <a:pt x="13287892" y="5393397"/>
                </a:lnTo>
                <a:lnTo>
                  <a:pt x="1328789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1657" l="-23221" r="-27508" t="-68328"/>
            </a:stretch>
          </a:blipFill>
          <a:ln>
            <a:noFill/>
          </a:ln>
        </p:spPr>
      </p:sp>
      <p:sp>
        <p:nvSpPr>
          <p:cNvPr id="128" name="Google Shape;128;p14"/>
          <p:cNvSpPr txBox="1"/>
          <p:nvPr/>
        </p:nvSpPr>
        <p:spPr>
          <a:xfrm>
            <a:off x="1028700" y="914400"/>
            <a:ext cx="10067925" cy="1327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sng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Discussion point here</a:t>
            </a:r>
            <a:endParaRPr/>
          </a:p>
        </p:txBody>
      </p:sp>
      <p:sp>
        <p:nvSpPr>
          <p:cNvPr id="129" name="Google Shape;129;p14"/>
          <p:cNvSpPr txBox="1"/>
          <p:nvPr/>
        </p:nvSpPr>
        <p:spPr>
          <a:xfrm>
            <a:off x="9816655" y="4057650"/>
            <a:ext cx="7296300" cy="11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300" u="none" cap="none" strike="noStrike">
                <a:solidFill>
                  <a:srgbClr val="FFFFFF"/>
                </a:solidFill>
                <a:latin typeface="Comic Relief"/>
                <a:ea typeface="Comic Relief"/>
                <a:cs typeface="Comic Relief"/>
                <a:sym typeface="Comic Relief"/>
              </a:rPr>
              <a:t>It can be a fact, figure, or idea related to the presentation topic.</a:t>
            </a:r>
            <a:endParaRPr sz="1100"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130" name="Google Shape;130;p14"/>
          <p:cNvSpPr txBox="1"/>
          <p:nvPr/>
        </p:nvSpPr>
        <p:spPr>
          <a:xfrm>
            <a:off x="9816655" y="6499971"/>
            <a:ext cx="7296300" cy="23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300" u="none" cap="none" strike="noStrike">
                <a:solidFill>
                  <a:srgbClr val="FFFFFF"/>
                </a:solidFill>
                <a:latin typeface="Comic Relief"/>
                <a:ea typeface="Comic Relief"/>
                <a:cs typeface="Comic Relief"/>
                <a:sym typeface="Comic Relief"/>
              </a:rPr>
              <a:t>Explain how this key discussion point relates to the main topic in just a few sentences. You can explain your main idea on the page that follows.</a:t>
            </a:r>
            <a:endParaRPr sz="1100"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131" name="Google Shape;131;p14"/>
          <p:cNvSpPr/>
          <p:nvPr/>
        </p:nvSpPr>
        <p:spPr>
          <a:xfrm>
            <a:off x="5006530" y="7900988"/>
            <a:ext cx="3678284" cy="3692130"/>
          </a:xfrm>
          <a:custGeom>
            <a:rect b="b" l="l" r="r" t="t"/>
            <a:pathLst>
              <a:path extrusionOk="0" h="3692130" w="3678284">
                <a:moveTo>
                  <a:pt x="0" y="0"/>
                </a:moveTo>
                <a:lnTo>
                  <a:pt x="3678285" y="0"/>
                </a:lnTo>
                <a:lnTo>
                  <a:pt x="3678285" y="3692129"/>
                </a:lnTo>
                <a:lnTo>
                  <a:pt x="0" y="3692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" name="Google Shape;132;p14"/>
          <p:cNvSpPr/>
          <p:nvPr/>
        </p:nvSpPr>
        <p:spPr>
          <a:xfrm>
            <a:off x="-1051370" y="2610395"/>
            <a:ext cx="2523605" cy="2533105"/>
          </a:xfrm>
          <a:custGeom>
            <a:rect b="b" l="l" r="r" t="t"/>
            <a:pathLst>
              <a:path extrusionOk="0" h="2533105" w="2523605">
                <a:moveTo>
                  <a:pt x="0" y="0"/>
                </a:moveTo>
                <a:lnTo>
                  <a:pt x="2523606" y="0"/>
                </a:lnTo>
                <a:lnTo>
                  <a:pt x="2523606" y="2533105"/>
                </a:lnTo>
                <a:lnTo>
                  <a:pt x="0" y="2533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3C96"/>
            </a:gs>
            <a:gs pos="100000">
              <a:srgbClr val="FF23F6"/>
            </a:gs>
          </a:gsLst>
          <a:lin ang="0" scaled="0"/>
        </a:gra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15"/>
          <p:cNvGrpSpPr/>
          <p:nvPr/>
        </p:nvGrpSpPr>
        <p:grpSpPr>
          <a:xfrm>
            <a:off x="11989700" y="1730313"/>
            <a:ext cx="5574441" cy="6599625"/>
            <a:chOff x="0" y="0"/>
            <a:chExt cx="11049000" cy="13081000"/>
          </a:xfrm>
        </p:grpSpPr>
        <p:sp>
          <p:nvSpPr>
            <p:cNvPr id="138" name="Google Shape;138;p15"/>
            <p:cNvSpPr/>
            <p:nvPr/>
          </p:nvSpPr>
          <p:spPr>
            <a:xfrm>
              <a:off x="200660" y="1985010"/>
              <a:ext cx="10656570" cy="10652760"/>
            </a:xfrm>
            <a:custGeom>
              <a:rect b="b" l="l" r="r" t="t"/>
              <a:pathLst>
                <a:path extrusionOk="0" h="10652760" w="10656570">
                  <a:moveTo>
                    <a:pt x="0" y="0"/>
                  </a:moveTo>
                  <a:lnTo>
                    <a:pt x="10656570" y="0"/>
                  </a:lnTo>
                  <a:lnTo>
                    <a:pt x="10656570" y="10652760"/>
                  </a:lnTo>
                  <a:lnTo>
                    <a:pt x="0" y="1065276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36732" r="-36730" t="0"/>
              </a:stretch>
            </a:blipFill>
            <a:ln>
              <a:noFill/>
            </a:ln>
          </p:spPr>
        </p:sp>
        <p:sp>
          <p:nvSpPr>
            <p:cNvPr id="139" name="Google Shape;139;p15"/>
            <p:cNvSpPr/>
            <p:nvPr/>
          </p:nvSpPr>
          <p:spPr>
            <a:xfrm>
              <a:off x="0" y="0"/>
              <a:ext cx="11049000" cy="13081000"/>
            </a:xfrm>
            <a:custGeom>
              <a:rect b="b" l="l" r="r" t="t"/>
              <a:pathLst>
                <a:path extrusionOk="0" h="13081000" w="11049000">
                  <a:moveTo>
                    <a:pt x="0" y="0"/>
                  </a:moveTo>
                  <a:lnTo>
                    <a:pt x="11049000" y="0"/>
                  </a:lnTo>
                  <a:lnTo>
                    <a:pt x="11049000" y="13081000"/>
                  </a:lnTo>
                  <a:lnTo>
                    <a:pt x="0" y="13081000"/>
                  </a:lnTo>
                  <a:close/>
                </a:path>
              </a:pathLst>
            </a:custGeom>
            <a:noFill/>
            <a:ln>
              <a:noFill/>
            </a:ln>
          </p:spPr>
        </p:sp>
      </p:grpSp>
      <p:sp>
        <p:nvSpPr>
          <p:cNvPr id="140" name="Google Shape;140;p15"/>
          <p:cNvSpPr/>
          <p:nvPr/>
        </p:nvSpPr>
        <p:spPr>
          <a:xfrm>
            <a:off x="15405794" y="518539"/>
            <a:ext cx="2396086" cy="2423548"/>
          </a:xfrm>
          <a:custGeom>
            <a:rect b="b" l="l" r="r" t="t"/>
            <a:pathLst>
              <a:path extrusionOk="0" h="2423548" w="2396086">
                <a:moveTo>
                  <a:pt x="0" y="0"/>
                </a:moveTo>
                <a:lnTo>
                  <a:pt x="2396086" y="0"/>
                </a:lnTo>
                <a:lnTo>
                  <a:pt x="2396086" y="2423548"/>
                </a:lnTo>
                <a:lnTo>
                  <a:pt x="0" y="2423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" name="Google Shape;141;p15"/>
          <p:cNvSpPr/>
          <p:nvPr/>
        </p:nvSpPr>
        <p:spPr>
          <a:xfrm>
            <a:off x="12247575" y="6977036"/>
            <a:ext cx="2529346" cy="2459789"/>
          </a:xfrm>
          <a:custGeom>
            <a:rect b="b" l="l" r="r" t="t"/>
            <a:pathLst>
              <a:path extrusionOk="0" h="2459789" w="2529346">
                <a:moveTo>
                  <a:pt x="0" y="0"/>
                </a:moveTo>
                <a:lnTo>
                  <a:pt x="2529345" y="0"/>
                </a:lnTo>
                <a:lnTo>
                  <a:pt x="2529345" y="2459789"/>
                </a:lnTo>
                <a:lnTo>
                  <a:pt x="0" y="2459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p15"/>
          <p:cNvSpPr txBox="1"/>
          <p:nvPr/>
        </p:nvSpPr>
        <p:spPr>
          <a:xfrm>
            <a:off x="1028700" y="2422181"/>
            <a:ext cx="4010025" cy="16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FF88D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01</a:t>
            </a:r>
            <a:endParaRPr/>
          </a:p>
        </p:txBody>
      </p:sp>
      <p:sp>
        <p:nvSpPr>
          <p:cNvPr id="143" name="Google Shape;143;p15"/>
          <p:cNvSpPr txBox="1"/>
          <p:nvPr/>
        </p:nvSpPr>
        <p:spPr>
          <a:xfrm>
            <a:off x="6781800" y="2311744"/>
            <a:ext cx="4010025" cy="16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FF88D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02</a:t>
            </a:r>
            <a:endParaRPr/>
          </a:p>
        </p:txBody>
      </p:sp>
      <p:sp>
        <p:nvSpPr>
          <p:cNvPr id="144" name="Google Shape;144;p15"/>
          <p:cNvSpPr txBox="1"/>
          <p:nvPr/>
        </p:nvSpPr>
        <p:spPr>
          <a:xfrm>
            <a:off x="1028700" y="5959766"/>
            <a:ext cx="43149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100" u="none" cap="none" strike="noStrike">
                <a:solidFill>
                  <a:srgbClr val="FFFFFF"/>
                </a:solidFill>
                <a:latin typeface="Comic Relief"/>
                <a:ea typeface="Comic Relief"/>
                <a:cs typeface="Comic Relief"/>
                <a:sym typeface="Comic Relief"/>
              </a:rPr>
              <a:t>Dive deeper into the topic or main idea of the page, expanding on key points, providing relevant details, and building a clearer understanding for the reader.</a:t>
            </a:r>
            <a:endParaRPr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1028700" y="4651031"/>
            <a:ext cx="4314825" cy="653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Related point here</a:t>
            </a:r>
            <a:endParaRPr/>
          </a:p>
        </p:txBody>
      </p:sp>
      <p:sp>
        <p:nvSpPr>
          <p:cNvPr id="146" name="Google Shape;146;p15"/>
          <p:cNvSpPr txBox="1"/>
          <p:nvPr/>
        </p:nvSpPr>
        <p:spPr>
          <a:xfrm>
            <a:off x="6781800" y="5959766"/>
            <a:ext cx="43149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100" u="none" cap="none" strike="noStrike">
                <a:solidFill>
                  <a:srgbClr val="FFFFFF"/>
                </a:solidFill>
                <a:latin typeface="Comic Relief"/>
                <a:ea typeface="Comic Relief"/>
                <a:cs typeface="Comic Relief"/>
                <a:sym typeface="Comic Relief"/>
              </a:rPr>
              <a:t>Dive deeper into the topic or main idea of the page, expanding on key points, providing relevant details, and building a clearer understanding for the reader.</a:t>
            </a:r>
            <a:endParaRPr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6781800" y="4651031"/>
            <a:ext cx="4314825" cy="653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Related point here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17" l="0" r="0" t="-3816"/>
            </a:stretch>
          </a:blipFill>
          <a:ln>
            <a:noFill/>
          </a:ln>
        </p:spPr>
      </p:sp>
      <p:sp>
        <p:nvSpPr>
          <p:cNvPr id="153" name="Google Shape;153;p16"/>
          <p:cNvSpPr/>
          <p:nvPr/>
        </p:nvSpPr>
        <p:spPr>
          <a:xfrm>
            <a:off x="12631864" y="-1079908"/>
            <a:ext cx="5925728" cy="10528708"/>
          </a:xfrm>
          <a:custGeom>
            <a:rect b="b" l="l" r="r" t="t"/>
            <a:pathLst>
              <a:path extrusionOk="0" h="10528708" w="5925728">
                <a:moveTo>
                  <a:pt x="0" y="0"/>
                </a:moveTo>
                <a:lnTo>
                  <a:pt x="5925728" y="0"/>
                </a:lnTo>
                <a:lnTo>
                  <a:pt x="5925728" y="10528708"/>
                </a:lnTo>
                <a:lnTo>
                  <a:pt x="0" y="10528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5000"/>
            </a:blip>
            <a:stretch>
              <a:fillRect b="0" l="-22049" r="0" t="-3100"/>
            </a:stretch>
          </a:blipFill>
          <a:ln>
            <a:noFill/>
          </a:ln>
        </p:spPr>
      </p:sp>
      <p:sp>
        <p:nvSpPr>
          <p:cNvPr id="154" name="Google Shape;154;p16"/>
          <p:cNvSpPr/>
          <p:nvPr/>
        </p:nvSpPr>
        <p:spPr>
          <a:xfrm>
            <a:off x="10197356" y="3857625"/>
            <a:ext cx="8732738" cy="7143750"/>
          </a:xfrm>
          <a:custGeom>
            <a:rect b="b" l="l" r="r" t="t"/>
            <a:pathLst>
              <a:path extrusionOk="0" h="7143750" w="8732738">
                <a:moveTo>
                  <a:pt x="0" y="0"/>
                </a:moveTo>
                <a:lnTo>
                  <a:pt x="8732738" y="0"/>
                </a:lnTo>
                <a:lnTo>
                  <a:pt x="8732738" y="7143750"/>
                </a:lnTo>
                <a:lnTo>
                  <a:pt x="0" y="7143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8532" l="-30102" r="-11122" t="-6664"/>
            </a:stretch>
          </a:blipFill>
          <a:ln>
            <a:noFill/>
          </a:ln>
        </p:spPr>
      </p:sp>
      <p:sp>
        <p:nvSpPr>
          <p:cNvPr id="155" name="Google Shape;155;p16"/>
          <p:cNvSpPr txBox="1"/>
          <p:nvPr/>
        </p:nvSpPr>
        <p:spPr>
          <a:xfrm>
            <a:off x="1323975" y="2546223"/>
            <a:ext cx="7820100" cy="6265200"/>
          </a:xfrm>
          <a:prstGeom prst="rect">
            <a:avLst/>
          </a:prstGeom>
          <a:noFill/>
          <a:ln>
            <a:noFill/>
          </a:ln>
          <a:effectLst>
            <a:outerShdw blurRad="628650" rotWithShape="0" algn="bl" dir="6000000" dist="180975">
              <a:srgbClr val="23F8FF">
                <a:alpha val="7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600" u="none" cap="none" strike="noStrike">
                <a:solidFill>
                  <a:srgbClr val="CEF5FF"/>
                </a:solidFill>
                <a:latin typeface="Comic Relief"/>
                <a:ea typeface="Comic Relief"/>
                <a:cs typeface="Comic Relief"/>
                <a:sym typeface="Comic Relief"/>
              </a:rPr>
              <a:t>Question for </a:t>
            </a:r>
            <a:endParaRPr>
              <a:latin typeface="Comic Relief"/>
              <a:ea typeface="Comic Relief"/>
              <a:cs typeface="Comic Relief"/>
              <a:sym typeface="Comic Relief"/>
            </a:endParaRPr>
          </a:p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600" u="none" cap="none" strike="noStrike">
                <a:solidFill>
                  <a:srgbClr val="CEF5FF"/>
                </a:solidFill>
                <a:latin typeface="Comic Relief"/>
                <a:ea typeface="Comic Relief"/>
                <a:cs typeface="Comic Relief"/>
                <a:sym typeface="Comic Relief"/>
              </a:rPr>
              <a:t>the audience to respond to goes here</a:t>
            </a:r>
            <a:endParaRPr>
              <a:latin typeface="Comic Relief"/>
              <a:ea typeface="Comic Relief"/>
              <a:cs typeface="Comic Relief"/>
              <a:sym typeface="Comic Relief"/>
            </a:endParaRP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