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Lst>
  <p:sldSz cy="10287000" cx="18288000"/>
  <p:notesSz cx="6858000" cy="9144000"/>
  <p:embeddedFontLst>
    <p:embeddedFont>
      <p:font typeface="Anton"/>
      <p:regular r:id="rId29"/>
    </p:embeddedFont>
    <p:embeddedFont>
      <p:font typeface="Roboto"/>
      <p:regular r:id="rId30"/>
      <p:bold r:id="rId31"/>
      <p:italic r:id="rId32"/>
      <p:boldItalic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Anton-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Roboto-bold.fntdata"/><Relationship Id="rId30" Type="http://schemas.openxmlformats.org/officeDocument/2006/relationships/font" Target="fonts/Roboto-regular.fntdata"/><Relationship Id="rId11" Type="http://schemas.openxmlformats.org/officeDocument/2006/relationships/slide" Target="slides/slide6.xml"/><Relationship Id="rId33" Type="http://schemas.openxmlformats.org/officeDocument/2006/relationships/font" Target="fonts/Roboto-boldItalic.fntdata"/><Relationship Id="rId10" Type="http://schemas.openxmlformats.org/officeDocument/2006/relationships/slide" Target="slides/slide5.xml"/><Relationship Id="rId32" Type="http://schemas.openxmlformats.org/officeDocument/2006/relationships/font" Target="fonts/Roboto-italic.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1.png"/><Relationship Id="rId5" Type="http://schemas.openxmlformats.org/officeDocument/2006/relationships/image" Target="../media/image11.png"/><Relationship Id="rId6" Type="http://schemas.openxmlformats.org/officeDocument/2006/relationships/image" Target="../media/image6.png"/><Relationship Id="rId7" Type="http://schemas.openxmlformats.org/officeDocument/2006/relationships/image" Target="../media/image9.png"/><Relationship Id="rId8"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57.png"/><Relationship Id="rId4" Type="http://schemas.openxmlformats.org/officeDocument/2006/relationships/image" Target="../media/image56.png"/><Relationship Id="rId5" Type="http://schemas.openxmlformats.org/officeDocument/2006/relationships/image" Target="../media/image67.png"/><Relationship Id="rId6" Type="http://schemas.openxmlformats.org/officeDocument/2006/relationships/image" Target="../media/image5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88.jpg"/><Relationship Id="rId4" Type="http://schemas.openxmlformats.org/officeDocument/2006/relationships/image" Target="../media/image31.png"/><Relationship Id="rId5" Type="http://schemas.openxmlformats.org/officeDocument/2006/relationships/image" Target="../media/image44.png"/><Relationship Id="rId6" Type="http://schemas.openxmlformats.org/officeDocument/2006/relationships/image" Target="../media/image46.png"/><Relationship Id="rId7" Type="http://schemas.openxmlformats.org/officeDocument/2006/relationships/image" Target="../media/image5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6.png"/><Relationship Id="rId4" Type="http://schemas.openxmlformats.org/officeDocument/2006/relationships/image" Target="../media/image61.png"/><Relationship Id="rId5" Type="http://schemas.openxmlformats.org/officeDocument/2006/relationships/image" Target="../media/image104.png"/><Relationship Id="rId6" Type="http://schemas.openxmlformats.org/officeDocument/2006/relationships/image" Target="../media/image100.png"/><Relationship Id="rId7" Type="http://schemas.openxmlformats.org/officeDocument/2006/relationships/image" Target="../media/image9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01.jp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60.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3.png"/><Relationship Id="rId4" Type="http://schemas.openxmlformats.org/officeDocument/2006/relationships/image" Target="../media/image10.png"/><Relationship Id="rId9" Type="http://schemas.openxmlformats.org/officeDocument/2006/relationships/image" Target="../media/image70.png"/><Relationship Id="rId5" Type="http://schemas.openxmlformats.org/officeDocument/2006/relationships/image" Target="../media/image16.png"/><Relationship Id="rId6" Type="http://schemas.openxmlformats.org/officeDocument/2006/relationships/image" Target="../media/image64.png"/><Relationship Id="rId7" Type="http://schemas.openxmlformats.org/officeDocument/2006/relationships/image" Target="../media/image22.png"/><Relationship Id="rId8"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73.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2.png"/><Relationship Id="rId4" Type="http://schemas.openxmlformats.org/officeDocument/2006/relationships/image" Target="../media/image27.png"/><Relationship Id="rId9" Type="http://schemas.openxmlformats.org/officeDocument/2006/relationships/image" Target="../media/image78.png"/><Relationship Id="rId5" Type="http://schemas.openxmlformats.org/officeDocument/2006/relationships/image" Target="../media/image26.png"/><Relationship Id="rId6" Type="http://schemas.openxmlformats.org/officeDocument/2006/relationships/image" Target="../media/image34.png"/><Relationship Id="rId7" Type="http://schemas.openxmlformats.org/officeDocument/2006/relationships/image" Target="../media/image74.png"/><Relationship Id="rId8" Type="http://schemas.openxmlformats.org/officeDocument/2006/relationships/image" Target="../media/image6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72.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7.png"/><Relationship Id="rId4" Type="http://schemas.openxmlformats.org/officeDocument/2006/relationships/image" Target="../media/image26.png"/><Relationship Id="rId5" Type="http://schemas.openxmlformats.org/officeDocument/2006/relationships/image" Target="../media/image7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88.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79.png"/><Relationship Id="rId4" Type="http://schemas.openxmlformats.org/officeDocument/2006/relationships/image" Target="../media/image6.png"/><Relationship Id="rId5" Type="http://schemas.openxmlformats.org/officeDocument/2006/relationships/image" Target="../media/image83.png"/><Relationship Id="rId6" Type="http://schemas.openxmlformats.org/officeDocument/2006/relationships/image" Target="../media/image16.png"/><Relationship Id="rId7" Type="http://schemas.openxmlformats.org/officeDocument/2006/relationships/image" Target="../media/image10.png"/><Relationship Id="rId8" Type="http://schemas.openxmlformats.org/officeDocument/2006/relationships/image" Target="../media/image3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34.png"/><Relationship Id="rId4" Type="http://schemas.openxmlformats.org/officeDocument/2006/relationships/image" Target="../media/image82.png"/><Relationship Id="rId5" Type="http://schemas.openxmlformats.org/officeDocument/2006/relationships/image" Target="../media/image16.png"/><Relationship Id="rId6" Type="http://schemas.openxmlformats.org/officeDocument/2006/relationships/image" Target="../media/image89.png"/><Relationship Id="rId7" Type="http://schemas.openxmlformats.org/officeDocument/2006/relationships/image" Target="../media/image81.png"/><Relationship Id="rId8" Type="http://schemas.openxmlformats.org/officeDocument/2006/relationships/image" Target="../media/image73.png"/></Relationships>
</file>

<file path=ppt/slides/_rels/slide22.xml.rels><?xml version="1.0" encoding="UTF-8" standalone="yes"?><Relationships xmlns="http://schemas.openxmlformats.org/package/2006/relationships"><Relationship Id="rId20" Type="http://schemas.openxmlformats.org/officeDocument/2006/relationships/image" Target="../media/image69.png"/><Relationship Id="rId11" Type="http://schemas.openxmlformats.org/officeDocument/2006/relationships/image" Target="../media/image60.png"/><Relationship Id="rId10" Type="http://schemas.openxmlformats.org/officeDocument/2006/relationships/image" Target="../media/image15.png"/><Relationship Id="rId21" Type="http://schemas.openxmlformats.org/officeDocument/2006/relationships/image" Target="../media/image73.png"/><Relationship Id="rId13" Type="http://schemas.openxmlformats.org/officeDocument/2006/relationships/image" Target="../media/image38.png"/><Relationship Id="rId12" Type="http://schemas.openxmlformats.org/officeDocument/2006/relationships/image" Target="../media/image34.png"/><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02.jpg"/><Relationship Id="rId4" Type="http://schemas.openxmlformats.org/officeDocument/2006/relationships/image" Target="../media/image90.png"/><Relationship Id="rId9" Type="http://schemas.openxmlformats.org/officeDocument/2006/relationships/image" Target="../media/image87.png"/><Relationship Id="rId15" Type="http://schemas.openxmlformats.org/officeDocument/2006/relationships/image" Target="../media/image42.png"/><Relationship Id="rId14" Type="http://schemas.openxmlformats.org/officeDocument/2006/relationships/image" Target="../media/image39.png"/><Relationship Id="rId17" Type="http://schemas.openxmlformats.org/officeDocument/2006/relationships/image" Target="../media/image92.png"/><Relationship Id="rId16" Type="http://schemas.openxmlformats.org/officeDocument/2006/relationships/image" Target="../media/image30.png"/><Relationship Id="rId5" Type="http://schemas.openxmlformats.org/officeDocument/2006/relationships/image" Target="../media/image26.png"/><Relationship Id="rId19" Type="http://schemas.openxmlformats.org/officeDocument/2006/relationships/image" Target="../media/image94.png"/><Relationship Id="rId6" Type="http://schemas.openxmlformats.org/officeDocument/2006/relationships/image" Target="../media/image27.png"/><Relationship Id="rId18" Type="http://schemas.openxmlformats.org/officeDocument/2006/relationships/image" Target="../media/image14.png"/><Relationship Id="rId7" Type="http://schemas.openxmlformats.org/officeDocument/2006/relationships/image" Target="../media/image28.png"/><Relationship Id="rId8" Type="http://schemas.openxmlformats.org/officeDocument/2006/relationships/image" Target="../media/image8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88.jpg"/><Relationship Id="rId4" Type="http://schemas.openxmlformats.org/officeDocument/2006/relationships/image" Target="../media/image10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7.png"/><Relationship Id="rId4" Type="http://schemas.openxmlformats.org/officeDocument/2006/relationships/image" Target="../media/image12.png"/><Relationship Id="rId11" Type="http://schemas.openxmlformats.org/officeDocument/2006/relationships/image" Target="../media/image8.png"/><Relationship Id="rId10" Type="http://schemas.openxmlformats.org/officeDocument/2006/relationships/image" Target="../media/image20.png"/><Relationship Id="rId9" Type="http://schemas.openxmlformats.org/officeDocument/2006/relationships/image" Target="../media/image3.png"/><Relationship Id="rId5" Type="http://schemas.openxmlformats.org/officeDocument/2006/relationships/image" Target="../media/image17.png"/><Relationship Id="rId6" Type="http://schemas.openxmlformats.org/officeDocument/2006/relationships/image" Target="../media/image13.png"/><Relationship Id="rId7" Type="http://schemas.openxmlformats.org/officeDocument/2006/relationships/image" Target="../media/image10.png"/><Relationship Id="rId8" Type="http://schemas.openxmlformats.org/officeDocument/2006/relationships/image" Target="../media/image1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4.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8.png"/><Relationship Id="rId4" Type="http://schemas.openxmlformats.org/officeDocument/2006/relationships/image" Target="../media/image25.png"/><Relationship Id="rId10" Type="http://schemas.openxmlformats.org/officeDocument/2006/relationships/image" Target="../media/image29.png"/><Relationship Id="rId9"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image" Target="../media/image2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8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42.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88.jpg"/><Relationship Id="rId4" Type="http://schemas.openxmlformats.org/officeDocument/2006/relationships/image" Target="../media/image31.png"/><Relationship Id="rId10" Type="http://schemas.openxmlformats.org/officeDocument/2006/relationships/image" Target="../media/image39.png"/><Relationship Id="rId9" Type="http://schemas.openxmlformats.org/officeDocument/2006/relationships/image" Target="../media/image38.png"/><Relationship Id="rId5" Type="http://schemas.openxmlformats.org/officeDocument/2006/relationships/image" Target="../media/image34.png"/><Relationship Id="rId6" Type="http://schemas.openxmlformats.org/officeDocument/2006/relationships/image" Target="../media/image33.png"/><Relationship Id="rId7" Type="http://schemas.openxmlformats.org/officeDocument/2006/relationships/image" Target="../media/image35.png"/><Relationship Id="rId8"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83" name="Shape 83"/>
        <p:cNvGrpSpPr/>
        <p:nvPr/>
      </p:nvGrpSpPr>
      <p:grpSpPr>
        <a:xfrm>
          <a:off x="0" y="0"/>
          <a:ext cx="0" cy="0"/>
          <a:chOff x="0" y="0"/>
          <a:chExt cx="0" cy="0"/>
        </a:xfrm>
      </p:grpSpPr>
      <p:sp>
        <p:nvSpPr>
          <p:cNvPr id="84" name="Google Shape;84;p13"/>
          <p:cNvSpPr/>
          <p:nvPr/>
        </p:nvSpPr>
        <p:spPr>
          <a:xfrm>
            <a:off x="8141303" y="1992670"/>
            <a:ext cx="11970237" cy="5408794"/>
          </a:xfrm>
          <a:custGeom>
            <a:rect b="b" l="l" r="r" t="t"/>
            <a:pathLst>
              <a:path extrusionOk="0" h="5408794" w="11970237">
                <a:moveTo>
                  <a:pt x="0" y="0"/>
                </a:moveTo>
                <a:lnTo>
                  <a:pt x="11970237" y="0"/>
                </a:lnTo>
                <a:lnTo>
                  <a:pt x="11970237" y="5408793"/>
                </a:lnTo>
                <a:lnTo>
                  <a:pt x="0" y="5408793"/>
                </a:lnTo>
                <a:lnTo>
                  <a:pt x="0" y="0"/>
                </a:lnTo>
                <a:close/>
              </a:path>
            </a:pathLst>
          </a:custGeom>
          <a:blipFill rotWithShape="1">
            <a:blip r:embed="rId3">
              <a:alphaModFix amt="60000"/>
            </a:blip>
            <a:stretch>
              <a:fillRect b="0" l="0" r="0" t="0"/>
            </a:stretch>
          </a:blipFill>
          <a:ln>
            <a:noFill/>
          </a:ln>
        </p:spPr>
      </p:sp>
      <p:sp>
        <p:nvSpPr>
          <p:cNvPr id="85" name="Google Shape;85;p13"/>
          <p:cNvSpPr/>
          <p:nvPr/>
        </p:nvSpPr>
        <p:spPr>
          <a:xfrm>
            <a:off x="-1372286" y="2442972"/>
            <a:ext cx="14646930" cy="5401055"/>
          </a:xfrm>
          <a:custGeom>
            <a:rect b="b" l="l" r="r" t="t"/>
            <a:pathLst>
              <a:path extrusionOk="0" h="5401055" w="14646930">
                <a:moveTo>
                  <a:pt x="0" y="0"/>
                </a:moveTo>
                <a:lnTo>
                  <a:pt x="14646930" y="0"/>
                </a:lnTo>
                <a:lnTo>
                  <a:pt x="14646930" y="5401056"/>
                </a:lnTo>
                <a:lnTo>
                  <a:pt x="0" y="5401056"/>
                </a:lnTo>
                <a:lnTo>
                  <a:pt x="0" y="0"/>
                </a:lnTo>
                <a:close/>
              </a:path>
            </a:pathLst>
          </a:custGeom>
          <a:blipFill rotWithShape="1">
            <a:blip r:embed="rId4">
              <a:alphaModFix amt="60000"/>
            </a:blip>
            <a:stretch>
              <a:fillRect b="0" l="0" r="0" t="0"/>
            </a:stretch>
          </a:blipFill>
          <a:ln>
            <a:noFill/>
          </a:ln>
        </p:spPr>
      </p:sp>
      <p:sp>
        <p:nvSpPr>
          <p:cNvPr id="86" name="Google Shape;86;p13"/>
          <p:cNvSpPr/>
          <p:nvPr/>
        </p:nvSpPr>
        <p:spPr>
          <a:xfrm>
            <a:off x="0" y="6564963"/>
            <a:ext cx="18288000" cy="6630892"/>
          </a:xfrm>
          <a:custGeom>
            <a:rect b="b" l="l" r="r" t="t"/>
            <a:pathLst>
              <a:path extrusionOk="0" h="6630892" w="18288000">
                <a:moveTo>
                  <a:pt x="0" y="0"/>
                </a:moveTo>
                <a:lnTo>
                  <a:pt x="18288000" y="0"/>
                </a:lnTo>
                <a:lnTo>
                  <a:pt x="18288000" y="6630892"/>
                </a:lnTo>
                <a:lnTo>
                  <a:pt x="0" y="6630892"/>
                </a:lnTo>
                <a:lnTo>
                  <a:pt x="0" y="0"/>
                </a:lnTo>
                <a:close/>
              </a:path>
            </a:pathLst>
          </a:custGeom>
          <a:blipFill rotWithShape="1">
            <a:blip r:embed="rId5">
              <a:alphaModFix/>
            </a:blip>
            <a:stretch>
              <a:fillRect b="0" l="0" r="0" t="0"/>
            </a:stretch>
          </a:blipFill>
          <a:ln>
            <a:noFill/>
          </a:ln>
        </p:spPr>
      </p:sp>
      <p:sp>
        <p:nvSpPr>
          <p:cNvPr id="87" name="Google Shape;87;p13"/>
          <p:cNvSpPr/>
          <p:nvPr/>
        </p:nvSpPr>
        <p:spPr>
          <a:xfrm>
            <a:off x="4679049" y="-127577"/>
            <a:ext cx="8929902" cy="8929902"/>
          </a:xfrm>
          <a:custGeom>
            <a:rect b="b" l="l" r="r" t="t"/>
            <a:pathLst>
              <a:path extrusionOk="0" h="8929902" w="8929902">
                <a:moveTo>
                  <a:pt x="0" y="0"/>
                </a:moveTo>
                <a:lnTo>
                  <a:pt x="8929902" y="0"/>
                </a:lnTo>
                <a:lnTo>
                  <a:pt x="8929902" y="8929903"/>
                </a:lnTo>
                <a:lnTo>
                  <a:pt x="0" y="8929903"/>
                </a:lnTo>
                <a:lnTo>
                  <a:pt x="0" y="0"/>
                </a:lnTo>
                <a:close/>
              </a:path>
            </a:pathLst>
          </a:custGeom>
          <a:blipFill rotWithShape="1">
            <a:blip r:embed="rId6">
              <a:alphaModFix/>
            </a:blip>
            <a:stretch>
              <a:fillRect b="0" l="0" r="0" t="0"/>
            </a:stretch>
          </a:blipFill>
          <a:ln>
            <a:noFill/>
          </a:ln>
        </p:spPr>
      </p:sp>
      <p:sp>
        <p:nvSpPr>
          <p:cNvPr id="88" name="Google Shape;88;p13"/>
          <p:cNvSpPr/>
          <p:nvPr/>
        </p:nvSpPr>
        <p:spPr>
          <a:xfrm>
            <a:off x="0" y="6379078"/>
            <a:ext cx="18288000" cy="4146192"/>
          </a:xfrm>
          <a:custGeom>
            <a:rect b="b" l="l" r="r" t="t"/>
            <a:pathLst>
              <a:path extrusionOk="0" h="4146192" w="18288000">
                <a:moveTo>
                  <a:pt x="0" y="0"/>
                </a:moveTo>
                <a:lnTo>
                  <a:pt x="18288000" y="0"/>
                </a:lnTo>
                <a:lnTo>
                  <a:pt x="18288000" y="4146192"/>
                </a:lnTo>
                <a:lnTo>
                  <a:pt x="0" y="4146192"/>
                </a:lnTo>
                <a:lnTo>
                  <a:pt x="0" y="0"/>
                </a:lnTo>
                <a:close/>
              </a:path>
            </a:pathLst>
          </a:custGeom>
          <a:blipFill rotWithShape="1">
            <a:blip r:embed="rId7">
              <a:alphaModFix/>
            </a:blip>
            <a:stretch>
              <a:fillRect b="0" l="0" r="0" t="0"/>
            </a:stretch>
          </a:blipFill>
          <a:ln>
            <a:noFill/>
          </a:ln>
        </p:spPr>
      </p:sp>
      <p:sp>
        <p:nvSpPr>
          <p:cNvPr id="89" name="Google Shape;89;p13"/>
          <p:cNvSpPr/>
          <p:nvPr/>
        </p:nvSpPr>
        <p:spPr>
          <a:xfrm>
            <a:off x="7300315" y="3678567"/>
            <a:ext cx="3687370" cy="5772791"/>
          </a:xfrm>
          <a:custGeom>
            <a:rect b="b" l="l" r="r" t="t"/>
            <a:pathLst>
              <a:path extrusionOk="0" h="5772791" w="3687370">
                <a:moveTo>
                  <a:pt x="0" y="0"/>
                </a:moveTo>
                <a:lnTo>
                  <a:pt x="3687370" y="0"/>
                </a:lnTo>
                <a:lnTo>
                  <a:pt x="3687370" y="5772791"/>
                </a:lnTo>
                <a:lnTo>
                  <a:pt x="0" y="5772791"/>
                </a:lnTo>
                <a:lnTo>
                  <a:pt x="0" y="0"/>
                </a:lnTo>
                <a:close/>
              </a:path>
            </a:pathLst>
          </a:custGeom>
          <a:blipFill rotWithShape="1">
            <a:blip r:embed="rId8">
              <a:alphaModFix/>
            </a:blip>
            <a:stretch>
              <a:fillRect b="0" l="0" r="0" t="0"/>
            </a:stretch>
          </a:blipFill>
          <a:ln>
            <a:noFill/>
          </a:ln>
        </p:spPr>
      </p:sp>
      <p:sp>
        <p:nvSpPr>
          <p:cNvPr id="90" name="Google Shape;90;p13"/>
          <p:cNvSpPr/>
          <p:nvPr/>
        </p:nvSpPr>
        <p:spPr>
          <a:xfrm>
            <a:off x="-2215639" y="7612640"/>
            <a:ext cx="8166818" cy="4116340"/>
          </a:xfrm>
          <a:custGeom>
            <a:rect b="b" l="l" r="r" t="t"/>
            <a:pathLst>
              <a:path extrusionOk="0" h="4116340" w="8166818">
                <a:moveTo>
                  <a:pt x="0" y="0"/>
                </a:moveTo>
                <a:lnTo>
                  <a:pt x="8166818" y="0"/>
                </a:lnTo>
                <a:lnTo>
                  <a:pt x="8166818" y="4116340"/>
                </a:lnTo>
                <a:lnTo>
                  <a:pt x="0" y="4116340"/>
                </a:lnTo>
                <a:lnTo>
                  <a:pt x="0" y="0"/>
                </a:lnTo>
                <a:close/>
              </a:path>
            </a:pathLst>
          </a:custGeom>
          <a:blipFill rotWithShape="1">
            <a:blip r:embed="rId9">
              <a:alphaModFix/>
            </a:blip>
            <a:stretch>
              <a:fillRect b="0" l="0" r="0" t="0"/>
            </a:stretch>
          </a:blipFill>
          <a:ln>
            <a:noFill/>
          </a:ln>
        </p:spPr>
      </p:sp>
      <p:sp>
        <p:nvSpPr>
          <p:cNvPr id="91" name="Google Shape;91;p13"/>
          <p:cNvSpPr txBox="1"/>
          <p:nvPr/>
        </p:nvSpPr>
        <p:spPr>
          <a:xfrm>
            <a:off x="175205" y="716704"/>
            <a:ext cx="18288000" cy="4100104"/>
          </a:xfrm>
          <a:prstGeom prst="rect">
            <a:avLst/>
          </a:prstGeom>
          <a:noFill/>
          <a:ln>
            <a:noFill/>
          </a:ln>
        </p:spPr>
        <p:txBody>
          <a:bodyPr anchorCtr="0" anchor="t" bIns="0" lIns="0" spcFirstLastPara="1" rIns="0" wrap="square" tIns="0">
            <a:spAutoFit/>
          </a:bodyPr>
          <a:lstStyle/>
          <a:p>
            <a:pPr indent="0" lvl="0" marL="0" marR="0" rtl="0" algn="ctr">
              <a:lnSpc>
                <a:spcPct val="122999"/>
              </a:lnSpc>
              <a:spcBef>
                <a:spcPts val="0"/>
              </a:spcBef>
              <a:spcAft>
                <a:spcPts val="0"/>
              </a:spcAft>
              <a:buNone/>
            </a:pPr>
            <a:r>
              <a:rPr b="0" i="0" lang="en-US" sz="26357" u="none" cap="none" strike="noStrike">
                <a:solidFill>
                  <a:srgbClr val="DBB082"/>
                </a:solidFill>
                <a:latin typeface="Anton"/>
                <a:ea typeface="Anton"/>
                <a:cs typeface="Anton"/>
                <a:sym typeface="Anton"/>
              </a:rPr>
              <a:t>THE</a:t>
            </a:r>
            <a:r>
              <a:rPr b="0" i="0" lang="en-US" sz="26357" u="none" cap="none" strike="noStrike">
                <a:solidFill>
                  <a:srgbClr val="000000"/>
                </a:solidFill>
                <a:latin typeface="Anton"/>
                <a:ea typeface="Anton"/>
                <a:cs typeface="Anton"/>
                <a:sym typeface="Anton"/>
              </a:rPr>
              <a:t> LAST </a:t>
            </a:r>
            <a:r>
              <a:rPr b="0" i="0" lang="en-US" sz="26357" u="none" cap="none" strike="noStrike">
                <a:solidFill>
                  <a:srgbClr val="DBB082"/>
                </a:solidFill>
                <a:latin typeface="Anton"/>
                <a:ea typeface="Anton"/>
                <a:cs typeface="Anton"/>
                <a:sym typeface="Anton"/>
              </a:rPr>
              <a:t>ONE </a:t>
            </a:r>
            <a:endParaRPr/>
          </a:p>
        </p:txBody>
      </p:sp>
      <p:grpSp>
        <p:nvGrpSpPr>
          <p:cNvPr id="92" name="Google Shape;92;p13"/>
          <p:cNvGrpSpPr/>
          <p:nvPr/>
        </p:nvGrpSpPr>
        <p:grpSpPr>
          <a:xfrm>
            <a:off x="6493636" y="8275527"/>
            <a:ext cx="5300728" cy="2841358"/>
            <a:chOff x="0" y="-235529"/>
            <a:chExt cx="7067637" cy="3788475"/>
          </a:xfrm>
        </p:grpSpPr>
        <p:grpSp>
          <p:nvGrpSpPr>
            <p:cNvPr id="93" name="Google Shape;93;p13"/>
            <p:cNvGrpSpPr/>
            <p:nvPr/>
          </p:nvGrpSpPr>
          <p:grpSpPr>
            <a:xfrm>
              <a:off x="203200" y="-32329"/>
              <a:ext cx="6864437" cy="3585275"/>
              <a:chOff x="0" y="-57150"/>
              <a:chExt cx="1665622" cy="869950"/>
            </a:xfrm>
          </p:grpSpPr>
          <p:sp>
            <p:nvSpPr>
              <p:cNvPr id="94" name="Google Shape;94;p13"/>
              <p:cNvSpPr/>
              <p:nvPr/>
            </p:nvSpPr>
            <p:spPr>
              <a:xfrm>
                <a:off x="0" y="0"/>
                <a:ext cx="1665622" cy="359140"/>
              </a:xfrm>
              <a:custGeom>
                <a:rect b="b" l="l" r="r" t="t"/>
                <a:pathLst>
                  <a:path extrusionOk="0" h="359140" w="1665622">
                    <a:moveTo>
                      <a:pt x="76692" y="0"/>
                    </a:moveTo>
                    <a:lnTo>
                      <a:pt x="1588930" y="0"/>
                    </a:lnTo>
                    <a:cubicBezTo>
                      <a:pt x="1609270" y="0"/>
                      <a:pt x="1628777" y="8080"/>
                      <a:pt x="1643159" y="22463"/>
                    </a:cubicBezTo>
                    <a:cubicBezTo>
                      <a:pt x="1657542" y="36845"/>
                      <a:pt x="1665622" y="56352"/>
                      <a:pt x="1665622" y="76692"/>
                    </a:cubicBezTo>
                    <a:lnTo>
                      <a:pt x="1665622" y="282447"/>
                    </a:lnTo>
                    <a:cubicBezTo>
                      <a:pt x="1665622" y="324804"/>
                      <a:pt x="1631286" y="359140"/>
                      <a:pt x="1588930" y="359140"/>
                    </a:cubicBezTo>
                    <a:lnTo>
                      <a:pt x="76692" y="359140"/>
                    </a:lnTo>
                    <a:cubicBezTo>
                      <a:pt x="56352" y="359140"/>
                      <a:pt x="36845" y="351060"/>
                      <a:pt x="22463" y="336677"/>
                    </a:cubicBezTo>
                    <a:cubicBezTo>
                      <a:pt x="8080" y="322295"/>
                      <a:pt x="0" y="302788"/>
                      <a:pt x="0" y="282447"/>
                    </a:cubicBezTo>
                    <a:lnTo>
                      <a:pt x="0" y="76692"/>
                    </a:lnTo>
                    <a:cubicBezTo>
                      <a:pt x="0" y="56352"/>
                      <a:pt x="8080" y="36845"/>
                      <a:pt x="22463" y="22463"/>
                    </a:cubicBezTo>
                    <a:cubicBezTo>
                      <a:pt x="36845" y="8080"/>
                      <a:pt x="56352" y="0"/>
                      <a:pt x="76692"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13"/>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6" name="Google Shape;96;p13"/>
            <p:cNvGrpSpPr/>
            <p:nvPr/>
          </p:nvGrpSpPr>
          <p:grpSpPr>
            <a:xfrm>
              <a:off x="0" y="-235529"/>
              <a:ext cx="6864437" cy="3585275"/>
              <a:chOff x="0" y="-57150"/>
              <a:chExt cx="1665622" cy="869950"/>
            </a:xfrm>
          </p:grpSpPr>
          <p:sp>
            <p:nvSpPr>
              <p:cNvPr id="97" name="Google Shape;97;p13"/>
              <p:cNvSpPr/>
              <p:nvPr/>
            </p:nvSpPr>
            <p:spPr>
              <a:xfrm>
                <a:off x="0" y="0"/>
                <a:ext cx="1665622" cy="359140"/>
              </a:xfrm>
              <a:custGeom>
                <a:rect b="b" l="l" r="r" t="t"/>
                <a:pathLst>
                  <a:path extrusionOk="0" h="359140" w="1665622">
                    <a:moveTo>
                      <a:pt x="76692" y="0"/>
                    </a:moveTo>
                    <a:lnTo>
                      <a:pt x="1588930" y="0"/>
                    </a:lnTo>
                    <a:cubicBezTo>
                      <a:pt x="1609270" y="0"/>
                      <a:pt x="1628777" y="8080"/>
                      <a:pt x="1643159" y="22463"/>
                    </a:cubicBezTo>
                    <a:cubicBezTo>
                      <a:pt x="1657542" y="36845"/>
                      <a:pt x="1665622" y="56352"/>
                      <a:pt x="1665622" y="76692"/>
                    </a:cubicBezTo>
                    <a:lnTo>
                      <a:pt x="1665622" y="282447"/>
                    </a:lnTo>
                    <a:cubicBezTo>
                      <a:pt x="1665622" y="324804"/>
                      <a:pt x="1631286" y="359140"/>
                      <a:pt x="1588930" y="359140"/>
                    </a:cubicBezTo>
                    <a:lnTo>
                      <a:pt x="76692" y="359140"/>
                    </a:lnTo>
                    <a:cubicBezTo>
                      <a:pt x="56352" y="359140"/>
                      <a:pt x="36845" y="351060"/>
                      <a:pt x="22463" y="336677"/>
                    </a:cubicBezTo>
                    <a:cubicBezTo>
                      <a:pt x="8080" y="322295"/>
                      <a:pt x="0" y="302788"/>
                      <a:pt x="0" y="282447"/>
                    </a:cubicBezTo>
                    <a:lnTo>
                      <a:pt x="0" y="76692"/>
                    </a:lnTo>
                    <a:cubicBezTo>
                      <a:pt x="0" y="56352"/>
                      <a:pt x="8080" y="36845"/>
                      <a:pt x="22463" y="22463"/>
                    </a:cubicBezTo>
                    <a:cubicBezTo>
                      <a:pt x="36845" y="8080"/>
                      <a:pt x="56352" y="0"/>
                      <a:pt x="76692" y="0"/>
                    </a:cubicBezTo>
                    <a:close/>
                  </a:path>
                </a:pathLst>
              </a:custGeom>
              <a:solidFill>
                <a:srgbClr val="EABB8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13"/>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9" name="Google Shape;99;p13"/>
            <p:cNvSpPr txBox="1"/>
            <p:nvPr/>
          </p:nvSpPr>
          <p:spPr>
            <a:xfrm>
              <a:off x="433842" y="389320"/>
              <a:ext cx="5996753" cy="672888"/>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200" u="none" cap="none" strike="noStrike">
                  <a:solidFill>
                    <a:srgbClr val="000000"/>
                  </a:solidFill>
                  <a:latin typeface="Anton"/>
                  <a:ea typeface="Anton"/>
                  <a:cs typeface="Anton"/>
                  <a:sym typeface="Anton"/>
                </a:rPr>
                <a:t>THEMATIC PRESENTATION</a:t>
              </a:r>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08" name="Shape 308"/>
        <p:cNvGrpSpPr/>
        <p:nvPr/>
      </p:nvGrpSpPr>
      <p:grpSpPr>
        <a:xfrm>
          <a:off x="0" y="0"/>
          <a:ext cx="0" cy="0"/>
          <a:chOff x="0" y="0"/>
          <a:chExt cx="0" cy="0"/>
        </a:xfrm>
      </p:grpSpPr>
      <p:grpSp>
        <p:nvGrpSpPr>
          <p:cNvPr id="309" name="Google Shape;309;p22"/>
          <p:cNvGrpSpPr/>
          <p:nvPr/>
        </p:nvGrpSpPr>
        <p:grpSpPr>
          <a:xfrm>
            <a:off x="403415" y="7755571"/>
            <a:ext cx="17531229" cy="3303090"/>
            <a:chOff x="0" y="-57150"/>
            <a:chExt cx="4617279" cy="869950"/>
          </a:xfrm>
        </p:grpSpPr>
        <p:sp>
          <p:nvSpPr>
            <p:cNvPr id="310" name="Google Shape;310;p22"/>
            <p:cNvSpPr/>
            <p:nvPr/>
          </p:nvSpPr>
          <p:spPr>
            <a:xfrm>
              <a:off x="0" y="0"/>
              <a:ext cx="4617279" cy="545823"/>
            </a:xfrm>
            <a:custGeom>
              <a:rect b="b" l="l" r="r" t="t"/>
              <a:pathLst>
                <a:path extrusionOk="0" h="545823" w="4617279">
                  <a:moveTo>
                    <a:pt x="22522" y="0"/>
                  </a:moveTo>
                  <a:lnTo>
                    <a:pt x="4594757" y="0"/>
                  </a:lnTo>
                  <a:cubicBezTo>
                    <a:pt x="4607195" y="0"/>
                    <a:pt x="4617279" y="10083"/>
                    <a:pt x="4617279" y="22522"/>
                  </a:cubicBezTo>
                  <a:lnTo>
                    <a:pt x="4617279" y="523301"/>
                  </a:lnTo>
                  <a:cubicBezTo>
                    <a:pt x="4617279" y="535739"/>
                    <a:pt x="4607195" y="545823"/>
                    <a:pt x="4594757" y="545823"/>
                  </a:cubicBezTo>
                  <a:lnTo>
                    <a:pt x="22522" y="545823"/>
                  </a:lnTo>
                  <a:cubicBezTo>
                    <a:pt x="10083" y="545823"/>
                    <a:pt x="0" y="535739"/>
                    <a:pt x="0" y="523301"/>
                  </a:cubicBezTo>
                  <a:lnTo>
                    <a:pt x="0" y="22522"/>
                  </a:lnTo>
                  <a:cubicBezTo>
                    <a:pt x="0" y="10083"/>
                    <a:pt x="10083" y="0"/>
                    <a:pt x="22522" y="0"/>
                  </a:cubicBezTo>
                  <a:close/>
                </a:path>
              </a:pathLst>
            </a:custGeom>
            <a:solidFill>
              <a:srgbClr val="EABB8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22"/>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12" name="Google Shape;312;p22"/>
          <p:cNvSpPr txBox="1"/>
          <p:nvPr/>
        </p:nvSpPr>
        <p:spPr>
          <a:xfrm>
            <a:off x="2616965" y="9382262"/>
            <a:ext cx="13054070" cy="53086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200" u="none" cap="none" strike="noStrike">
                <a:solidFill>
                  <a:srgbClr val="35240B"/>
                </a:solidFill>
                <a:latin typeface="Roboto"/>
                <a:ea typeface="Roboto"/>
                <a:cs typeface="Roboto"/>
                <a:sym typeface="Roboto"/>
              </a:rPr>
              <a:t>What can you say about your projects? Share it here!</a:t>
            </a:r>
            <a:endParaRPr/>
          </a:p>
        </p:txBody>
      </p:sp>
      <p:sp>
        <p:nvSpPr>
          <p:cNvPr id="313" name="Google Shape;313;p22"/>
          <p:cNvSpPr txBox="1"/>
          <p:nvPr/>
        </p:nvSpPr>
        <p:spPr>
          <a:xfrm>
            <a:off x="5178387" y="8048762"/>
            <a:ext cx="7729031"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000000"/>
                </a:solidFill>
                <a:latin typeface="Anton"/>
                <a:ea typeface="Anton"/>
                <a:cs typeface="Anton"/>
                <a:sym typeface="Anton"/>
              </a:rPr>
              <a:t>GALLERY IMAGE</a:t>
            </a:r>
            <a:endParaRPr/>
          </a:p>
        </p:txBody>
      </p:sp>
      <p:pic>
        <p:nvPicPr>
          <p:cNvPr id="314" name="Google Shape;314;p22"/>
          <p:cNvPicPr preferRelativeResize="0"/>
          <p:nvPr/>
        </p:nvPicPr>
        <p:blipFill>
          <a:blip r:embed="rId3">
            <a:alphaModFix/>
          </a:blip>
          <a:stretch>
            <a:fillRect/>
          </a:stretch>
        </p:blipFill>
        <p:spPr>
          <a:xfrm>
            <a:off x="4404511" y="404775"/>
            <a:ext cx="4692600" cy="7038900"/>
          </a:xfrm>
          <a:prstGeom prst="roundRect">
            <a:avLst>
              <a:gd fmla="val 16667" name="adj"/>
            </a:avLst>
          </a:prstGeom>
          <a:noFill/>
          <a:ln>
            <a:noFill/>
          </a:ln>
        </p:spPr>
      </p:pic>
      <p:pic>
        <p:nvPicPr>
          <p:cNvPr id="315" name="Google Shape;315;p22"/>
          <p:cNvPicPr preferRelativeResize="0"/>
          <p:nvPr/>
        </p:nvPicPr>
        <p:blipFill>
          <a:blip r:embed="rId4">
            <a:alphaModFix/>
          </a:blip>
          <a:stretch>
            <a:fillRect/>
          </a:stretch>
        </p:blipFill>
        <p:spPr>
          <a:xfrm>
            <a:off x="9241066" y="404775"/>
            <a:ext cx="4692600" cy="7038900"/>
          </a:xfrm>
          <a:prstGeom prst="roundRect">
            <a:avLst>
              <a:gd fmla="val 16667" name="adj"/>
            </a:avLst>
          </a:prstGeom>
          <a:noFill/>
          <a:ln>
            <a:noFill/>
          </a:ln>
        </p:spPr>
      </p:pic>
      <p:pic>
        <p:nvPicPr>
          <p:cNvPr id="316" name="Google Shape;316;p22"/>
          <p:cNvPicPr preferRelativeResize="0"/>
          <p:nvPr/>
        </p:nvPicPr>
        <p:blipFill>
          <a:blip r:embed="rId5">
            <a:alphaModFix/>
          </a:blip>
          <a:stretch>
            <a:fillRect/>
          </a:stretch>
        </p:blipFill>
        <p:spPr>
          <a:xfrm>
            <a:off x="-432062" y="404775"/>
            <a:ext cx="4692600" cy="7020900"/>
          </a:xfrm>
          <a:prstGeom prst="roundRect">
            <a:avLst>
              <a:gd fmla="val 16667" name="adj"/>
            </a:avLst>
          </a:prstGeom>
          <a:noFill/>
          <a:ln>
            <a:noFill/>
          </a:ln>
        </p:spPr>
      </p:pic>
      <p:pic>
        <p:nvPicPr>
          <p:cNvPr id="317" name="Google Shape;317;p22"/>
          <p:cNvPicPr preferRelativeResize="0"/>
          <p:nvPr/>
        </p:nvPicPr>
        <p:blipFill>
          <a:blip r:embed="rId6">
            <a:alphaModFix/>
          </a:blip>
          <a:stretch>
            <a:fillRect/>
          </a:stretch>
        </p:blipFill>
        <p:spPr>
          <a:xfrm>
            <a:off x="14077635" y="404775"/>
            <a:ext cx="4692600" cy="7020600"/>
          </a:xfrm>
          <a:prstGeom prst="roundRect">
            <a:avLst>
              <a:gd fmla="val 16667" name="adj"/>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p23"/>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9219" l="0" r="0" t="-9220"/>
            </a:stretch>
          </a:blipFill>
          <a:ln>
            <a:noFill/>
          </a:ln>
        </p:spPr>
      </p:sp>
      <p:sp>
        <p:nvSpPr>
          <p:cNvPr id="323" name="Google Shape;323;p23"/>
          <p:cNvSpPr/>
          <p:nvPr/>
        </p:nvSpPr>
        <p:spPr>
          <a:xfrm>
            <a:off x="54703" y="-1323923"/>
            <a:ext cx="2381662" cy="7571757"/>
          </a:xfrm>
          <a:custGeom>
            <a:rect b="b" l="l" r="r" t="t"/>
            <a:pathLst>
              <a:path extrusionOk="0" h="7571757" w="2381662">
                <a:moveTo>
                  <a:pt x="0" y="0"/>
                </a:moveTo>
                <a:lnTo>
                  <a:pt x="2381662" y="0"/>
                </a:lnTo>
                <a:lnTo>
                  <a:pt x="2381662" y="7571757"/>
                </a:lnTo>
                <a:lnTo>
                  <a:pt x="0" y="7571757"/>
                </a:lnTo>
                <a:lnTo>
                  <a:pt x="0" y="0"/>
                </a:lnTo>
                <a:close/>
              </a:path>
            </a:pathLst>
          </a:custGeom>
          <a:blipFill rotWithShape="1">
            <a:blip r:embed="rId4">
              <a:alphaModFix/>
            </a:blip>
            <a:stretch>
              <a:fillRect b="0" l="0" r="0" t="0"/>
            </a:stretch>
          </a:blipFill>
          <a:ln>
            <a:noFill/>
          </a:ln>
        </p:spPr>
      </p:sp>
      <p:sp>
        <p:nvSpPr>
          <p:cNvPr id="324" name="Google Shape;324;p23"/>
          <p:cNvSpPr/>
          <p:nvPr/>
        </p:nvSpPr>
        <p:spPr>
          <a:xfrm>
            <a:off x="7999346" y="-2916029"/>
            <a:ext cx="2381662" cy="7571757"/>
          </a:xfrm>
          <a:custGeom>
            <a:rect b="b" l="l" r="r" t="t"/>
            <a:pathLst>
              <a:path extrusionOk="0" h="7571757" w="2381662">
                <a:moveTo>
                  <a:pt x="0" y="0"/>
                </a:moveTo>
                <a:lnTo>
                  <a:pt x="2381662" y="0"/>
                </a:lnTo>
                <a:lnTo>
                  <a:pt x="2381662" y="7571757"/>
                </a:lnTo>
                <a:lnTo>
                  <a:pt x="0" y="7571757"/>
                </a:lnTo>
                <a:lnTo>
                  <a:pt x="0" y="0"/>
                </a:lnTo>
                <a:close/>
              </a:path>
            </a:pathLst>
          </a:custGeom>
          <a:blipFill rotWithShape="1">
            <a:blip r:embed="rId4">
              <a:alphaModFix/>
            </a:blip>
            <a:stretch>
              <a:fillRect b="0" l="0" r="0" t="0"/>
            </a:stretch>
          </a:blipFill>
          <a:ln>
            <a:noFill/>
          </a:ln>
        </p:spPr>
      </p:sp>
      <p:sp>
        <p:nvSpPr>
          <p:cNvPr id="325" name="Google Shape;325;p23"/>
          <p:cNvSpPr/>
          <p:nvPr/>
        </p:nvSpPr>
        <p:spPr>
          <a:xfrm>
            <a:off x="13243613" y="2321567"/>
            <a:ext cx="2381662" cy="7571757"/>
          </a:xfrm>
          <a:custGeom>
            <a:rect b="b" l="l" r="r" t="t"/>
            <a:pathLst>
              <a:path extrusionOk="0" h="7571757" w="2381662">
                <a:moveTo>
                  <a:pt x="0" y="0"/>
                </a:moveTo>
                <a:lnTo>
                  <a:pt x="2381661" y="0"/>
                </a:lnTo>
                <a:lnTo>
                  <a:pt x="2381661" y="7571758"/>
                </a:lnTo>
                <a:lnTo>
                  <a:pt x="0" y="7571758"/>
                </a:lnTo>
                <a:lnTo>
                  <a:pt x="0" y="0"/>
                </a:lnTo>
                <a:close/>
              </a:path>
            </a:pathLst>
          </a:custGeom>
          <a:blipFill rotWithShape="1">
            <a:blip r:embed="rId4">
              <a:alphaModFix/>
            </a:blip>
            <a:stretch>
              <a:fillRect b="0" l="0" r="0" t="0"/>
            </a:stretch>
          </a:blipFill>
          <a:ln>
            <a:noFill/>
          </a:ln>
        </p:spPr>
      </p:sp>
      <p:sp>
        <p:nvSpPr>
          <p:cNvPr id="326" name="Google Shape;326;p23"/>
          <p:cNvSpPr/>
          <p:nvPr/>
        </p:nvSpPr>
        <p:spPr>
          <a:xfrm>
            <a:off x="4007491" y="-2547248"/>
            <a:ext cx="1822331" cy="5793538"/>
          </a:xfrm>
          <a:custGeom>
            <a:rect b="b" l="l" r="r" t="t"/>
            <a:pathLst>
              <a:path extrusionOk="0" h="5793538" w="1822331">
                <a:moveTo>
                  <a:pt x="0" y="0"/>
                </a:moveTo>
                <a:lnTo>
                  <a:pt x="1822331" y="0"/>
                </a:lnTo>
                <a:lnTo>
                  <a:pt x="1822331" y="5793538"/>
                </a:lnTo>
                <a:lnTo>
                  <a:pt x="0" y="5793538"/>
                </a:lnTo>
                <a:lnTo>
                  <a:pt x="0" y="0"/>
                </a:lnTo>
                <a:close/>
              </a:path>
            </a:pathLst>
          </a:custGeom>
          <a:blipFill rotWithShape="1">
            <a:blip r:embed="rId4">
              <a:alphaModFix/>
            </a:blip>
            <a:stretch>
              <a:fillRect b="0" l="0" r="0" t="0"/>
            </a:stretch>
          </a:blipFill>
          <a:ln>
            <a:noFill/>
          </a:ln>
        </p:spPr>
      </p:sp>
      <p:sp>
        <p:nvSpPr>
          <p:cNvPr id="327" name="Google Shape;327;p23"/>
          <p:cNvSpPr/>
          <p:nvPr/>
        </p:nvSpPr>
        <p:spPr>
          <a:xfrm>
            <a:off x="0" y="0"/>
            <a:ext cx="17398732" cy="10287000"/>
          </a:xfrm>
          <a:custGeom>
            <a:rect b="b" l="l" r="r" t="t"/>
            <a:pathLst>
              <a:path extrusionOk="0" h="10287000" w="17398732">
                <a:moveTo>
                  <a:pt x="0" y="0"/>
                </a:moveTo>
                <a:lnTo>
                  <a:pt x="17398732" y="0"/>
                </a:lnTo>
                <a:lnTo>
                  <a:pt x="17398732" y="10287000"/>
                </a:lnTo>
                <a:lnTo>
                  <a:pt x="0" y="10287000"/>
                </a:lnTo>
                <a:lnTo>
                  <a:pt x="0" y="0"/>
                </a:lnTo>
                <a:close/>
              </a:path>
            </a:pathLst>
          </a:custGeom>
          <a:blipFill rotWithShape="1">
            <a:blip r:embed="rId5">
              <a:alphaModFix/>
            </a:blip>
            <a:stretch>
              <a:fillRect b="0" l="0" r="0" t="0"/>
            </a:stretch>
          </a:blipFill>
          <a:ln>
            <a:noFill/>
          </a:ln>
        </p:spPr>
      </p:sp>
      <p:grpSp>
        <p:nvGrpSpPr>
          <p:cNvPr id="328" name="Google Shape;328;p23"/>
          <p:cNvGrpSpPr/>
          <p:nvPr/>
        </p:nvGrpSpPr>
        <p:grpSpPr>
          <a:xfrm rot="10800000">
            <a:off x="1988215" y="965941"/>
            <a:ext cx="3555857" cy="3303093"/>
            <a:chOff x="0" y="-57150"/>
            <a:chExt cx="936522" cy="869950"/>
          </a:xfrm>
        </p:grpSpPr>
        <p:sp>
          <p:nvSpPr>
            <p:cNvPr id="329" name="Google Shape;329;p23"/>
            <p:cNvSpPr/>
            <p:nvPr/>
          </p:nvSpPr>
          <p:spPr>
            <a:xfrm>
              <a:off x="0" y="0"/>
              <a:ext cx="936522" cy="564588"/>
            </a:xfrm>
            <a:custGeom>
              <a:rect b="b" l="l" r="r" t="t"/>
              <a:pathLst>
                <a:path extrusionOk="0" h="564588" w="936522">
                  <a:moveTo>
                    <a:pt x="111039" y="0"/>
                  </a:moveTo>
                  <a:lnTo>
                    <a:pt x="825483" y="0"/>
                  </a:lnTo>
                  <a:cubicBezTo>
                    <a:pt x="854933" y="0"/>
                    <a:pt x="883176" y="11699"/>
                    <a:pt x="904000" y="32522"/>
                  </a:cubicBezTo>
                  <a:cubicBezTo>
                    <a:pt x="924823" y="53346"/>
                    <a:pt x="936522" y="81589"/>
                    <a:pt x="936522" y="111039"/>
                  </a:cubicBezTo>
                  <a:lnTo>
                    <a:pt x="936522" y="453550"/>
                  </a:lnTo>
                  <a:cubicBezTo>
                    <a:pt x="936522" y="482999"/>
                    <a:pt x="924823" y="511242"/>
                    <a:pt x="904000" y="532066"/>
                  </a:cubicBezTo>
                  <a:cubicBezTo>
                    <a:pt x="883176" y="552890"/>
                    <a:pt x="854933" y="564588"/>
                    <a:pt x="825483" y="564588"/>
                  </a:cubicBezTo>
                  <a:lnTo>
                    <a:pt x="111039" y="564588"/>
                  </a:lnTo>
                  <a:cubicBezTo>
                    <a:pt x="81589" y="564588"/>
                    <a:pt x="53346" y="552890"/>
                    <a:pt x="32522" y="532066"/>
                  </a:cubicBezTo>
                  <a:cubicBezTo>
                    <a:pt x="11699" y="511242"/>
                    <a:pt x="0" y="482999"/>
                    <a:pt x="0" y="453550"/>
                  </a:cubicBezTo>
                  <a:lnTo>
                    <a:pt x="0" y="111039"/>
                  </a:lnTo>
                  <a:cubicBezTo>
                    <a:pt x="0" y="81589"/>
                    <a:pt x="11699" y="53346"/>
                    <a:pt x="32522" y="32522"/>
                  </a:cubicBezTo>
                  <a:cubicBezTo>
                    <a:pt x="53346" y="11699"/>
                    <a:pt x="81589" y="0"/>
                    <a:pt x="111039"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23"/>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1" name="Google Shape;331;p23"/>
          <p:cNvGrpSpPr/>
          <p:nvPr/>
        </p:nvGrpSpPr>
        <p:grpSpPr>
          <a:xfrm rot="10800000">
            <a:off x="1835815" y="813541"/>
            <a:ext cx="3555857" cy="3303093"/>
            <a:chOff x="0" y="-57150"/>
            <a:chExt cx="936522" cy="869950"/>
          </a:xfrm>
        </p:grpSpPr>
        <p:sp>
          <p:nvSpPr>
            <p:cNvPr id="332" name="Google Shape;332;p23"/>
            <p:cNvSpPr/>
            <p:nvPr/>
          </p:nvSpPr>
          <p:spPr>
            <a:xfrm>
              <a:off x="0" y="0"/>
              <a:ext cx="936522" cy="564588"/>
            </a:xfrm>
            <a:custGeom>
              <a:rect b="b" l="l" r="r" t="t"/>
              <a:pathLst>
                <a:path extrusionOk="0" h="564588" w="936522">
                  <a:moveTo>
                    <a:pt x="111039" y="0"/>
                  </a:moveTo>
                  <a:lnTo>
                    <a:pt x="825483" y="0"/>
                  </a:lnTo>
                  <a:cubicBezTo>
                    <a:pt x="854933" y="0"/>
                    <a:pt x="883176" y="11699"/>
                    <a:pt x="904000" y="32522"/>
                  </a:cubicBezTo>
                  <a:cubicBezTo>
                    <a:pt x="924823" y="53346"/>
                    <a:pt x="936522" y="81589"/>
                    <a:pt x="936522" y="111039"/>
                  </a:cubicBezTo>
                  <a:lnTo>
                    <a:pt x="936522" y="453550"/>
                  </a:lnTo>
                  <a:cubicBezTo>
                    <a:pt x="936522" y="482999"/>
                    <a:pt x="924823" y="511242"/>
                    <a:pt x="904000" y="532066"/>
                  </a:cubicBezTo>
                  <a:cubicBezTo>
                    <a:pt x="883176" y="552890"/>
                    <a:pt x="854933" y="564588"/>
                    <a:pt x="825483" y="564588"/>
                  </a:cubicBezTo>
                  <a:lnTo>
                    <a:pt x="111039" y="564588"/>
                  </a:lnTo>
                  <a:cubicBezTo>
                    <a:pt x="81589" y="564588"/>
                    <a:pt x="53346" y="552890"/>
                    <a:pt x="32522" y="532066"/>
                  </a:cubicBezTo>
                  <a:cubicBezTo>
                    <a:pt x="11699" y="511242"/>
                    <a:pt x="0" y="482999"/>
                    <a:pt x="0" y="453550"/>
                  </a:cubicBezTo>
                  <a:lnTo>
                    <a:pt x="0" y="111039"/>
                  </a:lnTo>
                  <a:cubicBezTo>
                    <a:pt x="0" y="81589"/>
                    <a:pt x="11699" y="53346"/>
                    <a:pt x="32522" y="32522"/>
                  </a:cubicBezTo>
                  <a:cubicBezTo>
                    <a:pt x="53346" y="11699"/>
                    <a:pt x="81589" y="0"/>
                    <a:pt x="111039" y="0"/>
                  </a:cubicBezTo>
                  <a:close/>
                </a:path>
              </a:pathLst>
            </a:custGeom>
            <a:solidFill>
              <a:srgbClr val="DBB0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23"/>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334" name="Google Shape;334;p23"/>
          <p:cNvCxnSpPr/>
          <p:nvPr/>
        </p:nvCxnSpPr>
        <p:spPr>
          <a:xfrm flipH="1" rot="10800000">
            <a:off x="5829815" y="3199483"/>
            <a:ext cx="47625" cy="2771874"/>
          </a:xfrm>
          <a:prstGeom prst="straightConnector1">
            <a:avLst/>
          </a:prstGeom>
          <a:noFill/>
          <a:ln cap="flat" cmpd="sng" w="95250">
            <a:solidFill>
              <a:srgbClr val="DBB082"/>
            </a:solidFill>
            <a:prstDash val="solid"/>
            <a:round/>
            <a:headEnd len="sm" w="sm" type="none"/>
            <a:tailEnd len="lg" w="lg" type="oval"/>
          </a:ln>
        </p:spPr>
      </p:cxnSp>
      <p:cxnSp>
        <p:nvCxnSpPr>
          <p:cNvPr id="335" name="Google Shape;335;p23"/>
          <p:cNvCxnSpPr/>
          <p:nvPr/>
        </p:nvCxnSpPr>
        <p:spPr>
          <a:xfrm rot="10800000">
            <a:off x="9058275" y="6834369"/>
            <a:ext cx="0" cy="2821933"/>
          </a:xfrm>
          <a:prstGeom prst="straightConnector1">
            <a:avLst/>
          </a:prstGeom>
          <a:noFill/>
          <a:ln cap="flat" cmpd="sng" w="95250">
            <a:solidFill>
              <a:srgbClr val="DBB082"/>
            </a:solidFill>
            <a:prstDash val="solid"/>
            <a:round/>
            <a:headEnd len="sm" w="sm" type="none"/>
            <a:tailEnd len="lg" w="lg" type="oval"/>
          </a:ln>
        </p:spPr>
      </p:cxnSp>
      <p:cxnSp>
        <p:nvCxnSpPr>
          <p:cNvPr id="336" name="Google Shape;336;p23"/>
          <p:cNvCxnSpPr/>
          <p:nvPr/>
        </p:nvCxnSpPr>
        <p:spPr>
          <a:xfrm rot="10800000">
            <a:off x="12455296" y="2321567"/>
            <a:ext cx="0" cy="2821933"/>
          </a:xfrm>
          <a:prstGeom prst="straightConnector1">
            <a:avLst/>
          </a:prstGeom>
          <a:noFill/>
          <a:ln cap="flat" cmpd="sng" w="95250">
            <a:solidFill>
              <a:srgbClr val="DBB082"/>
            </a:solidFill>
            <a:prstDash val="solid"/>
            <a:round/>
            <a:headEnd len="sm" w="sm" type="none"/>
            <a:tailEnd len="lg" w="lg" type="oval"/>
          </a:ln>
        </p:spPr>
      </p:cxnSp>
      <p:sp>
        <p:nvSpPr>
          <p:cNvPr id="337" name="Google Shape;337;p23"/>
          <p:cNvSpPr txBox="1"/>
          <p:nvPr/>
        </p:nvSpPr>
        <p:spPr>
          <a:xfrm>
            <a:off x="678481" y="8472911"/>
            <a:ext cx="7495361" cy="1341120"/>
          </a:xfrm>
          <a:prstGeom prst="rect">
            <a:avLst/>
          </a:prstGeom>
          <a:noFill/>
          <a:ln>
            <a:noFill/>
          </a:ln>
        </p:spPr>
        <p:txBody>
          <a:bodyPr anchorCtr="0" anchor="t" bIns="0" lIns="0" spcFirstLastPara="1" rIns="0" wrap="square" tIns="0">
            <a:spAutoFit/>
          </a:bodyPr>
          <a:lstStyle/>
          <a:p>
            <a:pPr indent="0" lvl="0" marL="0" marR="0" rtl="0" algn="l">
              <a:lnSpc>
                <a:spcPct val="116000"/>
              </a:lnSpc>
              <a:spcBef>
                <a:spcPts val="0"/>
              </a:spcBef>
              <a:spcAft>
                <a:spcPts val="0"/>
              </a:spcAft>
              <a:buNone/>
            </a:pPr>
            <a:r>
              <a:rPr b="0" i="0" lang="en-US" sz="9000" u="none" cap="none" strike="noStrike">
                <a:solidFill>
                  <a:srgbClr val="EABB83"/>
                </a:solidFill>
                <a:latin typeface="Anton"/>
                <a:ea typeface="Anton"/>
                <a:cs typeface="Anton"/>
                <a:sym typeface="Anton"/>
              </a:rPr>
              <a:t>STORY TIMELINE</a:t>
            </a:r>
            <a:endParaRPr/>
          </a:p>
        </p:txBody>
      </p:sp>
      <p:sp>
        <p:nvSpPr>
          <p:cNvPr id="338" name="Google Shape;338;p23"/>
          <p:cNvSpPr txBox="1"/>
          <p:nvPr/>
        </p:nvSpPr>
        <p:spPr>
          <a:xfrm>
            <a:off x="2301854" y="2172908"/>
            <a:ext cx="2814279" cy="48577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0" i="0" lang="en-US" sz="3200" u="none" cap="none" strike="noStrike">
                <a:solidFill>
                  <a:srgbClr val="000000"/>
                </a:solidFill>
                <a:latin typeface="Anton"/>
                <a:ea typeface="Anton"/>
                <a:cs typeface="Anton"/>
                <a:sym typeface="Anton"/>
              </a:rPr>
              <a:t>Add a main point</a:t>
            </a:r>
            <a:endParaRPr/>
          </a:p>
        </p:txBody>
      </p:sp>
      <p:sp>
        <p:nvSpPr>
          <p:cNvPr id="339" name="Google Shape;339;p23"/>
          <p:cNvSpPr txBox="1"/>
          <p:nvPr/>
        </p:nvSpPr>
        <p:spPr>
          <a:xfrm>
            <a:off x="2301854" y="2785044"/>
            <a:ext cx="2814279" cy="79883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2300" u="none" cap="none" strike="noStrike">
                <a:solidFill>
                  <a:srgbClr val="35240B"/>
                </a:solidFill>
                <a:latin typeface="Roboto"/>
                <a:ea typeface="Roboto"/>
                <a:cs typeface="Roboto"/>
                <a:sym typeface="Roboto"/>
              </a:rPr>
              <a:t>Elaborate on what you want to discuss. </a:t>
            </a:r>
            <a:endParaRPr/>
          </a:p>
        </p:txBody>
      </p:sp>
      <p:sp>
        <p:nvSpPr>
          <p:cNvPr id="340" name="Google Shape;340;p23"/>
          <p:cNvSpPr txBox="1"/>
          <p:nvPr/>
        </p:nvSpPr>
        <p:spPr>
          <a:xfrm>
            <a:off x="5317258" y="5981700"/>
            <a:ext cx="3364925" cy="5048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35240B"/>
                </a:solidFill>
                <a:latin typeface="Roboto"/>
                <a:ea typeface="Roboto"/>
                <a:cs typeface="Roboto"/>
                <a:sym typeface="Roboto"/>
              </a:rPr>
              <a:t>Add a main point</a:t>
            </a:r>
            <a:endParaRPr/>
          </a:p>
        </p:txBody>
      </p:sp>
      <p:sp>
        <p:nvSpPr>
          <p:cNvPr id="341" name="Google Shape;341;p23"/>
          <p:cNvSpPr txBox="1"/>
          <p:nvPr/>
        </p:nvSpPr>
        <p:spPr>
          <a:xfrm>
            <a:off x="5317258" y="6785229"/>
            <a:ext cx="3364925" cy="83439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35240B"/>
                </a:solidFill>
                <a:latin typeface="Roboto"/>
                <a:ea typeface="Roboto"/>
                <a:cs typeface="Roboto"/>
                <a:sym typeface="Roboto"/>
              </a:rPr>
              <a:t>Elaborate on what you want to discuss. </a:t>
            </a:r>
            <a:endParaRPr/>
          </a:p>
        </p:txBody>
      </p:sp>
      <p:sp>
        <p:nvSpPr>
          <p:cNvPr id="342" name="Google Shape;342;p23"/>
          <p:cNvSpPr/>
          <p:nvPr/>
        </p:nvSpPr>
        <p:spPr>
          <a:xfrm>
            <a:off x="16185629" y="-2110622"/>
            <a:ext cx="2426205" cy="7713370"/>
          </a:xfrm>
          <a:custGeom>
            <a:rect b="b" l="l" r="r" t="t"/>
            <a:pathLst>
              <a:path extrusionOk="0" h="7713370" w="2426205">
                <a:moveTo>
                  <a:pt x="0" y="0"/>
                </a:moveTo>
                <a:lnTo>
                  <a:pt x="2426205" y="0"/>
                </a:lnTo>
                <a:lnTo>
                  <a:pt x="2426205" y="7713370"/>
                </a:lnTo>
                <a:lnTo>
                  <a:pt x="0" y="7713370"/>
                </a:lnTo>
                <a:lnTo>
                  <a:pt x="0" y="0"/>
                </a:lnTo>
                <a:close/>
              </a:path>
            </a:pathLst>
          </a:custGeom>
          <a:blipFill rotWithShape="1">
            <a:blip r:embed="rId4">
              <a:alphaModFix/>
            </a:blip>
            <a:stretch>
              <a:fillRect b="0" l="0" r="0" t="0"/>
            </a:stretch>
          </a:blipFill>
          <a:ln>
            <a:noFill/>
          </a:ln>
        </p:spPr>
      </p:sp>
      <p:grpSp>
        <p:nvGrpSpPr>
          <p:cNvPr id="343" name="Google Shape;343;p23"/>
          <p:cNvGrpSpPr/>
          <p:nvPr/>
        </p:nvGrpSpPr>
        <p:grpSpPr>
          <a:xfrm>
            <a:off x="9535355" y="5732272"/>
            <a:ext cx="3708257" cy="3455493"/>
            <a:chOff x="0" y="-289322"/>
            <a:chExt cx="4944343" cy="4607325"/>
          </a:xfrm>
        </p:grpSpPr>
        <p:grpSp>
          <p:nvGrpSpPr>
            <p:cNvPr id="344" name="Google Shape;344;p23"/>
            <p:cNvGrpSpPr/>
            <p:nvPr/>
          </p:nvGrpSpPr>
          <p:grpSpPr>
            <a:xfrm>
              <a:off x="203200" y="-86122"/>
              <a:ext cx="4741143" cy="4404125"/>
              <a:chOff x="0" y="-57150"/>
              <a:chExt cx="936522" cy="869950"/>
            </a:xfrm>
          </p:grpSpPr>
          <p:sp>
            <p:nvSpPr>
              <p:cNvPr id="345" name="Google Shape;345;p23"/>
              <p:cNvSpPr/>
              <p:nvPr/>
            </p:nvSpPr>
            <p:spPr>
              <a:xfrm>
                <a:off x="0" y="0"/>
                <a:ext cx="936522" cy="564588"/>
              </a:xfrm>
              <a:custGeom>
                <a:rect b="b" l="l" r="r" t="t"/>
                <a:pathLst>
                  <a:path extrusionOk="0" h="564588" w="936522">
                    <a:moveTo>
                      <a:pt x="111039" y="0"/>
                    </a:moveTo>
                    <a:lnTo>
                      <a:pt x="825483" y="0"/>
                    </a:lnTo>
                    <a:cubicBezTo>
                      <a:pt x="854933" y="0"/>
                      <a:pt x="883176" y="11699"/>
                      <a:pt x="904000" y="32522"/>
                    </a:cubicBezTo>
                    <a:cubicBezTo>
                      <a:pt x="924823" y="53346"/>
                      <a:pt x="936522" y="81589"/>
                      <a:pt x="936522" y="111039"/>
                    </a:cubicBezTo>
                    <a:lnTo>
                      <a:pt x="936522" y="453550"/>
                    </a:lnTo>
                    <a:cubicBezTo>
                      <a:pt x="936522" y="482999"/>
                      <a:pt x="924823" y="511242"/>
                      <a:pt x="904000" y="532066"/>
                    </a:cubicBezTo>
                    <a:cubicBezTo>
                      <a:pt x="883176" y="552890"/>
                      <a:pt x="854933" y="564588"/>
                      <a:pt x="825483" y="564588"/>
                    </a:cubicBezTo>
                    <a:lnTo>
                      <a:pt x="111039" y="564588"/>
                    </a:lnTo>
                    <a:cubicBezTo>
                      <a:pt x="81589" y="564588"/>
                      <a:pt x="53346" y="552890"/>
                      <a:pt x="32522" y="532066"/>
                    </a:cubicBezTo>
                    <a:cubicBezTo>
                      <a:pt x="11699" y="511242"/>
                      <a:pt x="0" y="482999"/>
                      <a:pt x="0" y="453550"/>
                    </a:cubicBezTo>
                    <a:lnTo>
                      <a:pt x="0" y="111039"/>
                    </a:lnTo>
                    <a:cubicBezTo>
                      <a:pt x="0" y="81589"/>
                      <a:pt x="11699" y="53346"/>
                      <a:pt x="32522" y="32522"/>
                    </a:cubicBezTo>
                    <a:cubicBezTo>
                      <a:pt x="53346" y="11699"/>
                      <a:pt x="81589" y="0"/>
                      <a:pt x="111039"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23"/>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7" name="Google Shape;347;p23"/>
            <p:cNvGrpSpPr/>
            <p:nvPr/>
          </p:nvGrpSpPr>
          <p:grpSpPr>
            <a:xfrm>
              <a:off x="0" y="-289322"/>
              <a:ext cx="4741143" cy="4404125"/>
              <a:chOff x="0" y="-57150"/>
              <a:chExt cx="936522" cy="869950"/>
            </a:xfrm>
          </p:grpSpPr>
          <p:sp>
            <p:nvSpPr>
              <p:cNvPr id="348" name="Google Shape;348;p23"/>
              <p:cNvSpPr/>
              <p:nvPr/>
            </p:nvSpPr>
            <p:spPr>
              <a:xfrm>
                <a:off x="0" y="0"/>
                <a:ext cx="936522" cy="564588"/>
              </a:xfrm>
              <a:custGeom>
                <a:rect b="b" l="l" r="r" t="t"/>
                <a:pathLst>
                  <a:path extrusionOk="0" h="564588" w="936522">
                    <a:moveTo>
                      <a:pt x="111039" y="0"/>
                    </a:moveTo>
                    <a:lnTo>
                      <a:pt x="825483" y="0"/>
                    </a:lnTo>
                    <a:cubicBezTo>
                      <a:pt x="854933" y="0"/>
                      <a:pt x="883176" y="11699"/>
                      <a:pt x="904000" y="32522"/>
                    </a:cubicBezTo>
                    <a:cubicBezTo>
                      <a:pt x="924823" y="53346"/>
                      <a:pt x="936522" y="81589"/>
                      <a:pt x="936522" y="111039"/>
                    </a:cubicBezTo>
                    <a:lnTo>
                      <a:pt x="936522" y="453550"/>
                    </a:lnTo>
                    <a:cubicBezTo>
                      <a:pt x="936522" y="482999"/>
                      <a:pt x="924823" y="511242"/>
                      <a:pt x="904000" y="532066"/>
                    </a:cubicBezTo>
                    <a:cubicBezTo>
                      <a:pt x="883176" y="552890"/>
                      <a:pt x="854933" y="564588"/>
                      <a:pt x="825483" y="564588"/>
                    </a:cubicBezTo>
                    <a:lnTo>
                      <a:pt x="111039" y="564588"/>
                    </a:lnTo>
                    <a:cubicBezTo>
                      <a:pt x="81589" y="564588"/>
                      <a:pt x="53346" y="552890"/>
                      <a:pt x="32522" y="532066"/>
                    </a:cubicBezTo>
                    <a:cubicBezTo>
                      <a:pt x="11699" y="511242"/>
                      <a:pt x="0" y="482999"/>
                      <a:pt x="0" y="453550"/>
                    </a:cubicBezTo>
                    <a:lnTo>
                      <a:pt x="0" y="111039"/>
                    </a:lnTo>
                    <a:cubicBezTo>
                      <a:pt x="0" y="81589"/>
                      <a:pt x="11699" y="53346"/>
                      <a:pt x="32522" y="32522"/>
                    </a:cubicBezTo>
                    <a:cubicBezTo>
                      <a:pt x="53346" y="11699"/>
                      <a:pt x="81589" y="0"/>
                      <a:pt x="111039" y="0"/>
                    </a:cubicBezTo>
                    <a:close/>
                  </a:path>
                </a:pathLst>
              </a:custGeom>
              <a:solidFill>
                <a:srgbClr val="DBB0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23"/>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350" name="Google Shape;350;p23"/>
          <p:cNvSpPr/>
          <p:nvPr/>
        </p:nvSpPr>
        <p:spPr>
          <a:xfrm>
            <a:off x="8451366" y="9258300"/>
            <a:ext cx="1194769" cy="796003"/>
          </a:xfrm>
          <a:custGeom>
            <a:rect b="b" l="l" r="r" t="t"/>
            <a:pathLst>
              <a:path extrusionOk="0" h="796003" w="1194769">
                <a:moveTo>
                  <a:pt x="0" y="0"/>
                </a:moveTo>
                <a:lnTo>
                  <a:pt x="1194768" y="0"/>
                </a:lnTo>
                <a:lnTo>
                  <a:pt x="1194768" y="796003"/>
                </a:lnTo>
                <a:lnTo>
                  <a:pt x="0" y="796003"/>
                </a:lnTo>
                <a:lnTo>
                  <a:pt x="0" y="0"/>
                </a:lnTo>
                <a:close/>
              </a:path>
            </a:pathLst>
          </a:custGeom>
          <a:blipFill rotWithShape="1">
            <a:blip r:embed="rId6">
              <a:alphaModFix/>
            </a:blip>
            <a:stretch>
              <a:fillRect b="0" l="0" r="0" t="0"/>
            </a:stretch>
          </a:blipFill>
          <a:ln>
            <a:noFill/>
          </a:ln>
        </p:spPr>
      </p:sp>
      <p:sp>
        <p:nvSpPr>
          <p:cNvPr id="351" name="Google Shape;351;p23"/>
          <p:cNvSpPr/>
          <p:nvPr/>
        </p:nvSpPr>
        <p:spPr>
          <a:xfrm>
            <a:off x="5232437" y="5602748"/>
            <a:ext cx="1194769" cy="796003"/>
          </a:xfrm>
          <a:custGeom>
            <a:rect b="b" l="l" r="r" t="t"/>
            <a:pathLst>
              <a:path extrusionOk="0" h="796003" w="1194769">
                <a:moveTo>
                  <a:pt x="0" y="0"/>
                </a:moveTo>
                <a:lnTo>
                  <a:pt x="1194769" y="0"/>
                </a:lnTo>
                <a:lnTo>
                  <a:pt x="1194769" y="796004"/>
                </a:lnTo>
                <a:lnTo>
                  <a:pt x="0" y="796004"/>
                </a:lnTo>
                <a:lnTo>
                  <a:pt x="0" y="0"/>
                </a:lnTo>
                <a:close/>
              </a:path>
            </a:pathLst>
          </a:custGeom>
          <a:blipFill rotWithShape="1">
            <a:blip r:embed="rId6">
              <a:alphaModFix/>
            </a:blip>
            <a:stretch>
              <a:fillRect b="0" l="0" r="0" t="0"/>
            </a:stretch>
          </a:blipFill>
          <a:ln>
            <a:noFill/>
          </a:ln>
        </p:spPr>
      </p:sp>
      <p:sp>
        <p:nvSpPr>
          <p:cNvPr id="352" name="Google Shape;352;p23"/>
          <p:cNvSpPr/>
          <p:nvPr/>
        </p:nvSpPr>
        <p:spPr>
          <a:xfrm>
            <a:off x="11857911" y="4745498"/>
            <a:ext cx="1194769" cy="796003"/>
          </a:xfrm>
          <a:custGeom>
            <a:rect b="b" l="l" r="r" t="t"/>
            <a:pathLst>
              <a:path extrusionOk="0" h="796003" w="1194769">
                <a:moveTo>
                  <a:pt x="0" y="0"/>
                </a:moveTo>
                <a:lnTo>
                  <a:pt x="1194769" y="0"/>
                </a:lnTo>
                <a:lnTo>
                  <a:pt x="1194769" y="796004"/>
                </a:lnTo>
                <a:lnTo>
                  <a:pt x="0" y="796004"/>
                </a:lnTo>
                <a:lnTo>
                  <a:pt x="0" y="0"/>
                </a:lnTo>
                <a:close/>
              </a:path>
            </a:pathLst>
          </a:custGeom>
          <a:blipFill rotWithShape="1">
            <a:blip r:embed="rId6">
              <a:alphaModFix/>
            </a:blip>
            <a:stretch>
              <a:fillRect b="0" l="0" r="0" t="0"/>
            </a:stretch>
          </a:blipFill>
          <a:ln>
            <a:noFill/>
          </a:ln>
        </p:spPr>
      </p:sp>
      <p:sp>
        <p:nvSpPr>
          <p:cNvPr id="353" name="Google Shape;353;p23"/>
          <p:cNvSpPr txBox="1"/>
          <p:nvPr/>
        </p:nvSpPr>
        <p:spPr>
          <a:xfrm>
            <a:off x="9805471" y="6364944"/>
            <a:ext cx="2939426" cy="4857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000000"/>
                </a:solidFill>
                <a:latin typeface="Anton"/>
                <a:ea typeface="Anton"/>
                <a:cs typeface="Anton"/>
                <a:sym typeface="Anton"/>
              </a:rPr>
              <a:t>Add a main point</a:t>
            </a:r>
            <a:endParaRPr/>
          </a:p>
        </p:txBody>
      </p:sp>
      <p:sp>
        <p:nvSpPr>
          <p:cNvPr id="354" name="Google Shape;354;p23"/>
          <p:cNvSpPr txBox="1"/>
          <p:nvPr/>
        </p:nvSpPr>
        <p:spPr>
          <a:xfrm>
            <a:off x="9805471" y="6974218"/>
            <a:ext cx="2939426" cy="79883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300" u="none" cap="none" strike="noStrike">
                <a:solidFill>
                  <a:srgbClr val="35240B"/>
                </a:solidFill>
                <a:latin typeface="Roboto"/>
                <a:ea typeface="Roboto"/>
                <a:cs typeface="Roboto"/>
                <a:sym typeface="Roboto"/>
              </a:rPr>
              <a:t>Elaborate on what you want to discuss. </a:t>
            </a:r>
            <a:endParaRPr/>
          </a:p>
        </p:txBody>
      </p:sp>
      <p:sp>
        <p:nvSpPr>
          <p:cNvPr id="355" name="Google Shape;355;p23"/>
          <p:cNvSpPr/>
          <p:nvPr/>
        </p:nvSpPr>
        <p:spPr>
          <a:xfrm>
            <a:off x="12744897" y="-3883152"/>
            <a:ext cx="1822331" cy="5793538"/>
          </a:xfrm>
          <a:custGeom>
            <a:rect b="b" l="l" r="r" t="t"/>
            <a:pathLst>
              <a:path extrusionOk="0" h="5793538" w="1822331">
                <a:moveTo>
                  <a:pt x="0" y="0"/>
                </a:moveTo>
                <a:lnTo>
                  <a:pt x="1822331" y="0"/>
                </a:lnTo>
                <a:lnTo>
                  <a:pt x="1822331" y="5793538"/>
                </a:lnTo>
                <a:lnTo>
                  <a:pt x="0" y="5793538"/>
                </a:lnTo>
                <a:lnTo>
                  <a:pt x="0" y="0"/>
                </a:lnTo>
                <a:close/>
              </a:path>
            </a:pathLst>
          </a:custGeom>
          <a:blipFill rotWithShape="1">
            <a:blip r:embed="rId4">
              <a:alphaModFix/>
            </a:blip>
            <a:stretch>
              <a:fillRect b="0" l="0" r="0" t="0"/>
            </a:stretch>
          </a:blipFill>
          <a:ln>
            <a:noFill/>
          </a:ln>
        </p:spPr>
      </p:sp>
      <p:grpSp>
        <p:nvGrpSpPr>
          <p:cNvPr id="356" name="Google Shape;356;p23"/>
          <p:cNvGrpSpPr/>
          <p:nvPr/>
        </p:nvGrpSpPr>
        <p:grpSpPr>
          <a:xfrm>
            <a:off x="13052680" y="956540"/>
            <a:ext cx="3708257" cy="3455493"/>
            <a:chOff x="0" y="-289322"/>
            <a:chExt cx="4944343" cy="4607325"/>
          </a:xfrm>
        </p:grpSpPr>
        <p:grpSp>
          <p:nvGrpSpPr>
            <p:cNvPr id="357" name="Google Shape;357;p23"/>
            <p:cNvGrpSpPr/>
            <p:nvPr/>
          </p:nvGrpSpPr>
          <p:grpSpPr>
            <a:xfrm>
              <a:off x="203200" y="-86122"/>
              <a:ext cx="4741143" cy="4404125"/>
              <a:chOff x="0" y="-57150"/>
              <a:chExt cx="936522" cy="869950"/>
            </a:xfrm>
          </p:grpSpPr>
          <p:sp>
            <p:nvSpPr>
              <p:cNvPr id="358" name="Google Shape;358;p23"/>
              <p:cNvSpPr/>
              <p:nvPr/>
            </p:nvSpPr>
            <p:spPr>
              <a:xfrm>
                <a:off x="0" y="0"/>
                <a:ext cx="936522" cy="564588"/>
              </a:xfrm>
              <a:custGeom>
                <a:rect b="b" l="l" r="r" t="t"/>
                <a:pathLst>
                  <a:path extrusionOk="0" h="564588" w="936522">
                    <a:moveTo>
                      <a:pt x="111039" y="0"/>
                    </a:moveTo>
                    <a:lnTo>
                      <a:pt x="825483" y="0"/>
                    </a:lnTo>
                    <a:cubicBezTo>
                      <a:pt x="854933" y="0"/>
                      <a:pt x="883176" y="11699"/>
                      <a:pt x="904000" y="32522"/>
                    </a:cubicBezTo>
                    <a:cubicBezTo>
                      <a:pt x="924823" y="53346"/>
                      <a:pt x="936522" y="81589"/>
                      <a:pt x="936522" y="111039"/>
                    </a:cubicBezTo>
                    <a:lnTo>
                      <a:pt x="936522" y="453550"/>
                    </a:lnTo>
                    <a:cubicBezTo>
                      <a:pt x="936522" y="482999"/>
                      <a:pt x="924823" y="511242"/>
                      <a:pt x="904000" y="532066"/>
                    </a:cubicBezTo>
                    <a:cubicBezTo>
                      <a:pt x="883176" y="552890"/>
                      <a:pt x="854933" y="564588"/>
                      <a:pt x="825483" y="564588"/>
                    </a:cubicBezTo>
                    <a:lnTo>
                      <a:pt x="111039" y="564588"/>
                    </a:lnTo>
                    <a:cubicBezTo>
                      <a:pt x="81589" y="564588"/>
                      <a:pt x="53346" y="552890"/>
                      <a:pt x="32522" y="532066"/>
                    </a:cubicBezTo>
                    <a:cubicBezTo>
                      <a:pt x="11699" y="511242"/>
                      <a:pt x="0" y="482999"/>
                      <a:pt x="0" y="453550"/>
                    </a:cubicBezTo>
                    <a:lnTo>
                      <a:pt x="0" y="111039"/>
                    </a:lnTo>
                    <a:cubicBezTo>
                      <a:pt x="0" y="81589"/>
                      <a:pt x="11699" y="53346"/>
                      <a:pt x="32522" y="32522"/>
                    </a:cubicBezTo>
                    <a:cubicBezTo>
                      <a:pt x="53346" y="11699"/>
                      <a:pt x="81589" y="0"/>
                      <a:pt x="111039"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23"/>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0" name="Google Shape;360;p23"/>
            <p:cNvGrpSpPr/>
            <p:nvPr/>
          </p:nvGrpSpPr>
          <p:grpSpPr>
            <a:xfrm>
              <a:off x="0" y="-289322"/>
              <a:ext cx="4741143" cy="4404125"/>
              <a:chOff x="0" y="-57150"/>
              <a:chExt cx="936522" cy="869950"/>
            </a:xfrm>
          </p:grpSpPr>
          <p:sp>
            <p:nvSpPr>
              <p:cNvPr id="361" name="Google Shape;361;p23"/>
              <p:cNvSpPr/>
              <p:nvPr/>
            </p:nvSpPr>
            <p:spPr>
              <a:xfrm>
                <a:off x="0" y="0"/>
                <a:ext cx="936522" cy="564588"/>
              </a:xfrm>
              <a:custGeom>
                <a:rect b="b" l="l" r="r" t="t"/>
                <a:pathLst>
                  <a:path extrusionOk="0" h="564588" w="936522">
                    <a:moveTo>
                      <a:pt x="111039" y="0"/>
                    </a:moveTo>
                    <a:lnTo>
                      <a:pt x="825483" y="0"/>
                    </a:lnTo>
                    <a:cubicBezTo>
                      <a:pt x="854933" y="0"/>
                      <a:pt x="883176" y="11699"/>
                      <a:pt x="904000" y="32522"/>
                    </a:cubicBezTo>
                    <a:cubicBezTo>
                      <a:pt x="924823" y="53346"/>
                      <a:pt x="936522" y="81589"/>
                      <a:pt x="936522" y="111039"/>
                    </a:cubicBezTo>
                    <a:lnTo>
                      <a:pt x="936522" y="453550"/>
                    </a:lnTo>
                    <a:cubicBezTo>
                      <a:pt x="936522" y="482999"/>
                      <a:pt x="924823" y="511242"/>
                      <a:pt x="904000" y="532066"/>
                    </a:cubicBezTo>
                    <a:cubicBezTo>
                      <a:pt x="883176" y="552890"/>
                      <a:pt x="854933" y="564588"/>
                      <a:pt x="825483" y="564588"/>
                    </a:cubicBezTo>
                    <a:lnTo>
                      <a:pt x="111039" y="564588"/>
                    </a:lnTo>
                    <a:cubicBezTo>
                      <a:pt x="81589" y="564588"/>
                      <a:pt x="53346" y="552890"/>
                      <a:pt x="32522" y="532066"/>
                    </a:cubicBezTo>
                    <a:cubicBezTo>
                      <a:pt x="11699" y="511242"/>
                      <a:pt x="0" y="482999"/>
                      <a:pt x="0" y="453550"/>
                    </a:cubicBezTo>
                    <a:lnTo>
                      <a:pt x="0" y="111039"/>
                    </a:lnTo>
                    <a:cubicBezTo>
                      <a:pt x="0" y="81589"/>
                      <a:pt x="11699" y="53346"/>
                      <a:pt x="32522" y="32522"/>
                    </a:cubicBezTo>
                    <a:cubicBezTo>
                      <a:pt x="53346" y="11699"/>
                      <a:pt x="81589" y="0"/>
                      <a:pt x="111039" y="0"/>
                    </a:cubicBezTo>
                    <a:close/>
                  </a:path>
                </a:pathLst>
              </a:custGeom>
              <a:solidFill>
                <a:srgbClr val="DBB0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23"/>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363" name="Google Shape;363;p23"/>
          <p:cNvSpPr txBox="1"/>
          <p:nvPr/>
        </p:nvSpPr>
        <p:spPr>
          <a:xfrm>
            <a:off x="13376963" y="1569419"/>
            <a:ext cx="2939426" cy="4857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000000"/>
                </a:solidFill>
                <a:latin typeface="Anton"/>
                <a:ea typeface="Anton"/>
                <a:cs typeface="Anton"/>
                <a:sym typeface="Anton"/>
              </a:rPr>
              <a:t>Add a main point</a:t>
            </a:r>
            <a:endParaRPr/>
          </a:p>
        </p:txBody>
      </p:sp>
      <p:sp>
        <p:nvSpPr>
          <p:cNvPr id="364" name="Google Shape;364;p23"/>
          <p:cNvSpPr txBox="1"/>
          <p:nvPr/>
        </p:nvSpPr>
        <p:spPr>
          <a:xfrm>
            <a:off x="13376963" y="2178692"/>
            <a:ext cx="2939426" cy="79883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300" u="none" cap="none" strike="noStrike">
                <a:solidFill>
                  <a:srgbClr val="35240B"/>
                </a:solidFill>
                <a:latin typeface="Roboto"/>
                <a:ea typeface="Roboto"/>
                <a:cs typeface="Roboto"/>
                <a:sym typeface="Roboto"/>
              </a:rPr>
              <a:t>Elaborate on what you want to discuss. </a:t>
            </a:r>
            <a:endParaRPr/>
          </a:p>
        </p:txBody>
      </p:sp>
      <p:sp>
        <p:nvSpPr>
          <p:cNvPr id="365" name="Google Shape;365;p23"/>
          <p:cNvSpPr/>
          <p:nvPr/>
        </p:nvSpPr>
        <p:spPr>
          <a:xfrm>
            <a:off x="12906822" y="6834369"/>
            <a:ext cx="4666571" cy="3219934"/>
          </a:xfrm>
          <a:custGeom>
            <a:rect b="b" l="l" r="r" t="t"/>
            <a:pathLst>
              <a:path extrusionOk="0" h="3219934" w="4666571">
                <a:moveTo>
                  <a:pt x="0" y="0"/>
                </a:moveTo>
                <a:lnTo>
                  <a:pt x="4666571" y="0"/>
                </a:lnTo>
                <a:lnTo>
                  <a:pt x="4666571" y="3219934"/>
                </a:lnTo>
                <a:lnTo>
                  <a:pt x="0" y="3219934"/>
                </a:lnTo>
                <a:lnTo>
                  <a:pt x="0" y="0"/>
                </a:lnTo>
                <a:close/>
              </a:path>
            </a:pathLst>
          </a:custGeom>
          <a:blipFill rotWithShape="1">
            <a:blip r:embed="rId7">
              <a:alphaModFix/>
            </a:blip>
            <a:stretch>
              <a:fillRect b="0" l="0" r="0" t="0"/>
            </a:stretch>
          </a:blipFill>
          <a:ln>
            <a:noFill/>
          </a:ln>
        </p:spPr>
      </p:sp>
      <p:sp>
        <p:nvSpPr>
          <p:cNvPr id="366" name="Google Shape;366;p23"/>
          <p:cNvSpPr/>
          <p:nvPr/>
        </p:nvSpPr>
        <p:spPr>
          <a:xfrm>
            <a:off x="7201488" y="3153672"/>
            <a:ext cx="2091588" cy="1443196"/>
          </a:xfrm>
          <a:custGeom>
            <a:rect b="b" l="l" r="r" t="t"/>
            <a:pathLst>
              <a:path extrusionOk="0" h="1443196" w="2091588">
                <a:moveTo>
                  <a:pt x="0" y="0"/>
                </a:moveTo>
                <a:lnTo>
                  <a:pt x="2091587" y="0"/>
                </a:lnTo>
                <a:lnTo>
                  <a:pt x="2091587" y="1443195"/>
                </a:lnTo>
                <a:lnTo>
                  <a:pt x="0" y="1443195"/>
                </a:lnTo>
                <a:lnTo>
                  <a:pt x="0" y="0"/>
                </a:lnTo>
                <a:close/>
              </a:path>
            </a:pathLst>
          </a:custGeom>
          <a:blipFill rotWithShape="1">
            <a:blip r:embed="rId7">
              <a:alphaModFix/>
            </a:blip>
            <a:stretch>
              <a:fillRect b="0" l="0" r="0" t="0"/>
            </a:stretch>
          </a:blipFill>
          <a:ln>
            <a:noFill/>
          </a:ln>
        </p:spPr>
      </p:sp>
      <p:sp>
        <p:nvSpPr>
          <p:cNvPr id="367" name="Google Shape;367;p23"/>
          <p:cNvSpPr/>
          <p:nvPr/>
        </p:nvSpPr>
        <p:spPr>
          <a:xfrm flipH="1">
            <a:off x="8173842" y="3448356"/>
            <a:ext cx="1749816" cy="1207373"/>
          </a:xfrm>
          <a:custGeom>
            <a:rect b="b" l="l" r="r" t="t"/>
            <a:pathLst>
              <a:path extrusionOk="0" h="1207373" w="1749816">
                <a:moveTo>
                  <a:pt x="1749816" y="0"/>
                </a:moveTo>
                <a:lnTo>
                  <a:pt x="0" y="0"/>
                </a:lnTo>
                <a:lnTo>
                  <a:pt x="0" y="1207372"/>
                </a:lnTo>
                <a:lnTo>
                  <a:pt x="1749816" y="1207372"/>
                </a:lnTo>
                <a:lnTo>
                  <a:pt x="1749816" y="0"/>
                </a:lnTo>
                <a:close/>
              </a:path>
            </a:pathLst>
          </a:custGeom>
          <a:blipFill rotWithShape="1">
            <a:blip r:embed="rId7">
              <a:alphaModFix/>
            </a:blip>
            <a:stretch>
              <a:fillRect b="0" l="0" r="0" t="0"/>
            </a:stretch>
          </a:blipFill>
          <a:ln>
            <a:noFill/>
          </a:ln>
        </p:spPr>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71" name="Shape 371"/>
        <p:cNvGrpSpPr/>
        <p:nvPr/>
      </p:nvGrpSpPr>
      <p:grpSpPr>
        <a:xfrm>
          <a:off x="0" y="0"/>
          <a:ext cx="0" cy="0"/>
          <a:chOff x="0" y="0"/>
          <a:chExt cx="0" cy="0"/>
        </a:xfrm>
      </p:grpSpPr>
      <p:sp>
        <p:nvSpPr>
          <p:cNvPr id="372" name="Google Shape;372;p24"/>
          <p:cNvSpPr/>
          <p:nvPr/>
        </p:nvSpPr>
        <p:spPr>
          <a:xfrm>
            <a:off x="0" y="6564963"/>
            <a:ext cx="18288000" cy="6630892"/>
          </a:xfrm>
          <a:custGeom>
            <a:rect b="b" l="l" r="r" t="t"/>
            <a:pathLst>
              <a:path extrusionOk="0" h="6630892" w="18288000">
                <a:moveTo>
                  <a:pt x="0" y="0"/>
                </a:moveTo>
                <a:lnTo>
                  <a:pt x="18288000" y="0"/>
                </a:lnTo>
                <a:lnTo>
                  <a:pt x="18288000" y="6630892"/>
                </a:lnTo>
                <a:lnTo>
                  <a:pt x="0" y="6630892"/>
                </a:lnTo>
                <a:lnTo>
                  <a:pt x="0" y="0"/>
                </a:lnTo>
                <a:close/>
              </a:path>
            </a:pathLst>
          </a:custGeom>
          <a:blipFill rotWithShape="1">
            <a:blip r:embed="rId3">
              <a:alphaModFix/>
            </a:blip>
            <a:stretch>
              <a:fillRect b="0" l="0" r="0" t="0"/>
            </a:stretch>
          </a:blipFill>
          <a:ln>
            <a:noFill/>
          </a:ln>
        </p:spPr>
      </p:sp>
      <p:sp>
        <p:nvSpPr>
          <p:cNvPr id="373" name="Google Shape;373;p24"/>
          <p:cNvSpPr/>
          <p:nvPr/>
        </p:nvSpPr>
        <p:spPr>
          <a:xfrm>
            <a:off x="-2285932" y="3394709"/>
            <a:ext cx="5183420" cy="1230279"/>
          </a:xfrm>
          <a:custGeom>
            <a:rect b="b" l="l" r="r" t="t"/>
            <a:pathLst>
              <a:path extrusionOk="0" h="1230279" w="5183420">
                <a:moveTo>
                  <a:pt x="0" y="0"/>
                </a:moveTo>
                <a:lnTo>
                  <a:pt x="5183419" y="0"/>
                </a:lnTo>
                <a:lnTo>
                  <a:pt x="5183419" y="1230278"/>
                </a:lnTo>
                <a:lnTo>
                  <a:pt x="0" y="1230278"/>
                </a:lnTo>
                <a:lnTo>
                  <a:pt x="0" y="0"/>
                </a:lnTo>
                <a:close/>
              </a:path>
            </a:pathLst>
          </a:custGeom>
          <a:blipFill rotWithShape="1">
            <a:blip r:embed="rId4">
              <a:alphaModFix/>
            </a:blip>
            <a:stretch>
              <a:fillRect b="0" l="0" r="0" t="0"/>
            </a:stretch>
          </a:blipFill>
          <a:ln>
            <a:noFill/>
          </a:ln>
        </p:spPr>
      </p:sp>
      <p:sp>
        <p:nvSpPr>
          <p:cNvPr id="374" name="Google Shape;374;p24"/>
          <p:cNvSpPr/>
          <p:nvPr/>
        </p:nvSpPr>
        <p:spPr>
          <a:xfrm>
            <a:off x="751492" y="2154202"/>
            <a:ext cx="3497580" cy="5246370"/>
          </a:xfrm>
          <a:custGeom>
            <a:rect b="b" l="l" r="r" t="t"/>
            <a:pathLst>
              <a:path extrusionOk="0" h="9525000" w="6350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solidFill>
            <a:srgbClr val="EABB83"/>
          </a:solid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24"/>
          <p:cNvSpPr txBox="1"/>
          <p:nvPr/>
        </p:nvSpPr>
        <p:spPr>
          <a:xfrm>
            <a:off x="11979364" y="2835656"/>
            <a:ext cx="5609863" cy="2665095"/>
          </a:xfrm>
          <a:prstGeom prst="rect">
            <a:avLst/>
          </a:prstGeom>
          <a:noFill/>
          <a:ln>
            <a:noFill/>
          </a:ln>
        </p:spPr>
        <p:txBody>
          <a:bodyPr anchorCtr="0" anchor="t" bIns="0" lIns="0" spcFirstLastPara="1" rIns="0" wrap="square" tIns="0">
            <a:spAutoFit/>
          </a:bodyPr>
          <a:lstStyle/>
          <a:p>
            <a:pPr indent="0" lvl="0" marL="0" marR="0" rtl="0" algn="r">
              <a:lnSpc>
                <a:spcPct val="116000"/>
              </a:lnSpc>
              <a:spcBef>
                <a:spcPts val="0"/>
              </a:spcBef>
              <a:spcAft>
                <a:spcPts val="0"/>
              </a:spcAft>
              <a:buNone/>
            </a:pPr>
            <a:r>
              <a:rPr b="0" i="0" lang="en-US" sz="9000" u="none" cap="none" strike="noStrike">
                <a:solidFill>
                  <a:srgbClr val="EABB83"/>
                </a:solidFill>
                <a:latin typeface="Anton"/>
                <a:ea typeface="Anton"/>
                <a:cs typeface="Anton"/>
                <a:sym typeface="Anton"/>
              </a:rPr>
              <a:t>TEAM MEMBERS</a:t>
            </a:r>
            <a:endParaRPr/>
          </a:p>
        </p:txBody>
      </p:sp>
      <p:sp>
        <p:nvSpPr>
          <p:cNvPr id="376" name="Google Shape;376;p24"/>
          <p:cNvSpPr txBox="1"/>
          <p:nvPr/>
        </p:nvSpPr>
        <p:spPr>
          <a:xfrm>
            <a:off x="12207597" y="5701078"/>
            <a:ext cx="5399595" cy="1146175"/>
          </a:xfrm>
          <a:prstGeom prst="rect">
            <a:avLst/>
          </a:prstGeom>
          <a:noFill/>
          <a:ln>
            <a:noFill/>
          </a:ln>
        </p:spPr>
        <p:txBody>
          <a:bodyPr anchorCtr="0" anchor="t" bIns="0" lIns="0" spcFirstLastPara="1" rIns="0" wrap="square" tIns="0">
            <a:spAutoFit/>
          </a:bodyPr>
          <a:lstStyle/>
          <a:p>
            <a:pPr indent="0" lvl="0" marL="0" marR="0" rtl="0" algn="r">
              <a:lnSpc>
                <a:spcPct val="130000"/>
              </a:lnSpc>
              <a:spcBef>
                <a:spcPts val="0"/>
              </a:spcBef>
              <a:spcAft>
                <a:spcPts val="0"/>
              </a:spcAft>
              <a:buNone/>
            </a:pPr>
            <a:r>
              <a:rPr b="0" i="0" lang="en-US" sz="3500" u="none" cap="none" strike="noStrike">
                <a:solidFill>
                  <a:srgbClr val="EABB83"/>
                </a:solidFill>
                <a:latin typeface="Roboto"/>
                <a:ea typeface="Roboto"/>
                <a:cs typeface="Roboto"/>
                <a:sym typeface="Roboto"/>
              </a:rPr>
              <a:t>Elaborate on what you want to discuss. </a:t>
            </a:r>
            <a:endParaRPr/>
          </a:p>
        </p:txBody>
      </p:sp>
      <p:grpSp>
        <p:nvGrpSpPr>
          <p:cNvPr id="377" name="Google Shape;377;p24"/>
          <p:cNvGrpSpPr/>
          <p:nvPr/>
        </p:nvGrpSpPr>
        <p:grpSpPr>
          <a:xfrm>
            <a:off x="1285418" y="7639702"/>
            <a:ext cx="2429727" cy="1026810"/>
            <a:chOff x="0" y="0"/>
            <a:chExt cx="3239636" cy="1369080"/>
          </a:xfrm>
        </p:grpSpPr>
        <p:sp>
          <p:nvSpPr>
            <p:cNvPr id="378" name="Google Shape;378;p24"/>
            <p:cNvSpPr txBox="1"/>
            <p:nvPr/>
          </p:nvSpPr>
          <p:spPr>
            <a:xfrm>
              <a:off x="0" y="0"/>
              <a:ext cx="3239636" cy="647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200" u="none" cap="none" strike="noStrike">
                  <a:solidFill>
                    <a:srgbClr val="EABB83"/>
                  </a:solidFill>
                  <a:latin typeface="Anton"/>
                  <a:ea typeface="Anton"/>
                  <a:cs typeface="Anton"/>
                  <a:sym typeface="Anton"/>
                </a:rPr>
                <a:t> Name</a:t>
              </a:r>
              <a:endParaRPr/>
            </a:p>
          </p:txBody>
        </p:sp>
        <p:sp>
          <p:nvSpPr>
            <p:cNvPr id="379" name="Google Shape;379;p24"/>
            <p:cNvSpPr txBox="1"/>
            <p:nvPr/>
          </p:nvSpPr>
          <p:spPr>
            <a:xfrm>
              <a:off x="0" y="902355"/>
              <a:ext cx="3239636" cy="4667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300" u="none" cap="none" strike="noStrike">
                  <a:solidFill>
                    <a:srgbClr val="EABB83"/>
                  </a:solidFill>
                  <a:latin typeface="Roboto"/>
                  <a:ea typeface="Roboto"/>
                  <a:cs typeface="Roboto"/>
                  <a:sym typeface="Roboto"/>
                </a:rPr>
                <a:t>Title or Position</a:t>
              </a:r>
              <a:endParaRPr/>
            </a:p>
          </p:txBody>
        </p:sp>
      </p:grpSp>
      <p:grpSp>
        <p:nvGrpSpPr>
          <p:cNvPr id="380" name="Google Shape;380;p24"/>
          <p:cNvGrpSpPr/>
          <p:nvPr/>
        </p:nvGrpSpPr>
        <p:grpSpPr>
          <a:xfrm>
            <a:off x="5129653" y="7639702"/>
            <a:ext cx="2429727" cy="1026810"/>
            <a:chOff x="0" y="0"/>
            <a:chExt cx="3239636" cy="1369080"/>
          </a:xfrm>
        </p:grpSpPr>
        <p:sp>
          <p:nvSpPr>
            <p:cNvPr id="381" name="Google Shape;381;p24"/>
            <p:cNvSpPr txBox="1"/>
            <p:nvPr/>
          </p:nvSpPr>
          <p:spPr>
            <a:xfrm>
              <a:off x="0" y="0"/>
              <a:ext cx="3239636" cy="647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200" u="none" cap="none" strike="noStrike">
                  <a:solidFill>
                    <a:srgbClr val="EABB83"/>
                  </a:solidFill>
                  <a:latin typeface="Anton"/>
                  <a:ea typeface="Anton"/>
                  <a:cs typeface="Anton"/>
                  <a:sym typeface="Anton"/>
                </a:rPr>
                <a:t> Name</a:t>
              </a:r>
              <a:endParaRPr/>
            </a:p>
          </p:txBody>
        </p:sp>
        <p:sp>
          <p:nvSpPr>
            <p:cNvPr id="382" name="Google Shape;382;p24"/>
            <p:cNvSpPr txBox="1"/>
            <p:nvPr/>
          </p:nvSpPr>
          <p:spPr>
            <a:xfrm>
              <a:off x="0" y="902355"/>
              <a:ext cx="3239636" cy="4667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300" u="none" cap="none" strike="noStrike">
                  <a:solidFill>
                    <a:srgbClr val="EABB83"/>
                  </a:solidFill>
                  <a:latin typeface="Roboto"/>
                  <a:ea typeface="Roboto"/>
                  <a:cs typeface="Roboto"/>
                  <a:sym typeface="Roboto"/>
                </a:rPr>
                <a:t>Title or Position</a:t>
              </a:r>
              <a:endParaRPr/>
            </a:p>
          </p:txBody>
        </p:sp>
      </p:grpSp>
      <p:grpSp>
        <p:nvGrpSpPr>
          <p:cNvPr id="383" name="Google Shape;383;p24"/>
          <p:cNvGrpSpPr/>
          <p:nvPr/>
        </p:nvGrpSpPr>
        <p:grpSpPr>
          <a:xfrm>
            <a:off x="9144000" y="7639702"/>
            <a:ext cx="2429727" cy="1026810"/>
            <a:chOff x="0" y="0"/>
            <a:chExt cx="3239636" cy="1369080"/>
          </a:xfrm>
        </p:grpSpPr>
        <p:sp>
          <p:nvSpPr>
            <p:cNvPr id="384" name="Google Shape;384;p24"/>
            <p:cNvSpPr txBox="1"/>
            <p:nvPr/>
          </p:nvSpPr>
          <p:spPr>
            <a:xfrm>
              <a:off x="0" y="0"/>
              <a:ext cx="3239636" cy="647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200" u="none" cap="none" strike="noStrike">
                  <a:solidFill>
                    <a:srgbClr val="EABB83"/>
                  </a:solidFill>
                  <a:latin typeface="Anton"/>
                  <a:ea typeface="Anton"/>
                  <a:cs typeface="Anton"/>
                  <a:sym typeface="Anton"/>
                </a:rPr>
                <a:t> Name</a:t>
              </a:r>
              <a:endParaRPr/>
            </a:p>
          </p:txBody>
        </p:sp>
        <p:sp>
          <p:nvSpPr>
            <p:cNvPr id="385" name="Google Shape;385;p24"/>
            <p:cNvSpPr txBox="1"/>
            <p:nvPr/>
          </p:nvSpPr>
          <p:spPr>
            <a:xfrm>
              <a:off x="0" y="902355"/>
              <a:ext cx="3239636" cy="4667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300" u="none" cap="none" strike="noStrike">
                  <a:solidFill>
                    <a:srgbClr val="EABB83"/>
                  </a:solidFill>
                  <a:latin typeface="Roboto"/>
                  <a:ea typeface="Roboto"/>
                  <a:cs typeface="Roboto"/>
                  <a:sym typeface="Roboto"/>
                </a:rPr>
                <a:t>Title or Position</a:t>
              </a:r>
              <a:endParaRPr/>
            </a:p>
          </p:txBody>
        </p:sp>
      </p:grpSp>
      <p:sp>
        <p:nvSpPr>
          <p:cNvPr id="386" name="Google Shape;386;p24"/>
          <p:cNvSpPr/>
          <p:nvPr/>
        </p:nvSpPr>
        <p:spPr>
          <a:xfrm>
            <a:off x="5971525" y="1021299"/>
            <a:ext cx="8262125" cy="1961006"/>
          </a:xfrm>
          <a:custGeom>
            <a:rect b="b" l="l" r="r" t="t"/>
            <a:pathLst>
              <a:path extrusionOk="0" h="1961006" w="8262125">
                <a:moveTo>
                  <a:pt x="0" y="0"/>
                </a:moveTo>
                <a:lnTo>
                  <a:pt x="8262125" y="0"/>
                </a:lnTo>
                <a:lnTo>
                  <a:pt x="8262125" y="1961006"/>
                </a:lnTo>
                <a:lnTo>
                  <a:pt x="0" y="1961006"/>
                </a:lnTo>
                <a:lnTo>
                  <a:pt x="0" y="0"/>
                </a:lnTo>
                <a:close/>
              </a:path>
            </a:pathLst>
          </a:custGeom>
          <a:blipFill rotWithShape="1">
            <a:blip r:embed="rId4">
              <a:alphaModFix/>
            </a:blip>
            <a:stretch>
              <a:fillRect b="0" l="0" r="0" t="0"/>
            </a:stretch>
          </a:blipFill>
          <a:ln>
            <a:noFill/>
          </a:ln>
        </p:spPr>
      </p:sp>
      <p:sp>
        <p:nvSpPr>
          <p:cNvPr id="387" name="Google Shape;387;p24"/>
          <p:cNvSpPr/>
          <p:nvPr/>
        </p:nvSpPr>
        <p:spPr>
          <a:xfrm>
            <a:off x="4748127" y="2154202"/>
            <a:ext cx="3497580" cy="5246370"/>
          </a:xfrm>
          <a:custGeom>
            <a:rect b="b" l="l" r="r" t="t"/>
            <a:pathLst>
              <a:path extrusionOk="0" h="9525000" w="6350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solidFill>
            <a:srgbClr val="EABB83"/>
          </a:solid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24"/>
          <p:cNvSpPr/>
          <p:nvPr/>
        </p:nvSpPr>
        <p:spPr>
          <a:xfrm>
            <a:off x="8741007" y="2154202"/>
            <a:ext cx="3497580" cy="5246370"/>
          </a:xfrm>
          <a:custGeom>
            <a:rect b="b" l="l" r="r" t="t"/>
            <a:pathLst>
              <a:path extrusionOk="0" h="9525000" w="6350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solidFill>
            <a:srgbClr val="EABB83"/>
          </a:solid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89" name="Google Shape;389;p24"/>
          <p:cNvPicPr preferRelativeResize="0"/>
          <p:nvPr/>
        </p:nvPicPr>
        <p:blipFill>
          <a:blip r:embed="rId5">
            <a:alphaModFix/>
          </a:blip>
          <a:stretch>
            <a:fillRect/>
          </a:stretch>
        </p:blipFill>
        <p:spPr>
          <a:xfrm>
            <a:off x="4622500" y="2007575"/>
            <a:ext cx="3465900" cy="5199300"/>
          </a:xfrm>
          <a:prstGeom prst="roundRect">
            <a:avLst>
              <a:gd fmla="val 6676" name="adj"/>
            </a:avLst>
          </a:prstGeom>
          <a:noFill/>
          <a:ln>
            <a:noFill/>
          </a:ln>
        </p:spPr>
      </p:pic>
      <p:pic>
        <p:nvPicPr>
          <p:cNvPr id="390" name="Google Shape;390;p24"/>
          <p:cNvPicPr preferRelativeResize="0"/>
          <p:nvPr/>
        </p:nvPicPr>
        <p:blipFill>
          <a:blip r:embed="rId6">
            <a:alphaModFix/>
          </a:blip>
          <a:stretch>
            <a:fillRect/>
          </a:stretch>
        </p:blipFill>
        <p:spPr>
          <a:xfrm>
            <a:off x="619093" y="2007568"/>
            <a:ext cx="3465900" cy="5199300"/>
          </a:xfrm>
          <a:prstGeom prst="roundRect">
            <a:avLst>
              <a:gd fmla="val 4545" name="adj"/>
            </a:avLst>
          </a:prstGeom>
          <a:noFill/>
          <a:ln>
            <a:noFill/>
          </a:ln>
        </p:spPr>
      </p:pic>
      <p:pic>
        <p:nvPicPr>
          <p:cNvPr id="391" name="Google Shape;391;p24"/>
          <p:cNvPicPr preferRelativeResize="0"/>
          <p:nvPr/>
        </p:nvPicPr>
        <p:blipFill>
          <a:blip r:embed="rId7">
            <a:alphaModFix/>
          </a:blip>
          <a:stretch>
            <a:fillRect/>
          </a:stretch>
        </p:blipFill>
        <p:spPr>
          <a:xfrm>
            <a:off x="8625925" y="2007587"/>
            <a:ext cx="3465900" cy="5199300"/>
          </a:xfrm>
          <a:prstGeom prst="roundRect">
            <a:avLst>
              <a:gd fmla="val 5530" name="adj"/>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pic>
        <p:nvPicPr>
          <p:cNvPr id="396" name="Google Shape;396;p25"/>
          <p:cNvPicPr preferRelativeResize="0"/>
          <p:nvPr/>
        </p:nvPicPr>
        <p:blipFill rotWithShape="1">
          <a:blip r:embed="rId3">
            <a:alphaModFix/>
          </a:blip>
          <a:srcRect b="0" l="14368" r="7283" t="33853"/>
          <a:stretch/>
        </p:blipFill>
        <p:spPr>
          <a:xfrm>
            <a:off x="0" y="0"/>
            <a:ext cx="18288000" cy="10287000"/>
          </a:xfrm>
          <a:prstGeom prst="rect">
            <a:avLst/>
          </a:prstGeom>
          <a:noFill/>
          <a:ln>
            <a:noFill/>
          </a:ln>
        </p:spPr>
      </p:pic>
      <p:grpSp>
        <p:nvGrpSpPr>
          <p:cNvPr id="397" name="Google Shape;397;p25"/>
          <p:cNvGrpSpPr/>
          <p:nvPr/>
        </p:nvGrpSpPr>
        <p:grpSpPr>
          <a:xfrm>
            <a:off x="4268208" y="190706"/>
            <a:ext cx="10097516" cy="3303091"/>
            <a:chOff x="0" y="-57150"/>
            <a:chExt cx="2659428" cy="869950"/>
          </a:xfrm>
        </p:grpSpPr>
        <p:sp>
          <p:nvSpPr>
            <p:cNvPr id="398" name="Google Shape;398;p25"/>
            <p:cNvSpPr/>
            <p:nvPr/>
          </p:nvSpPr>
          <p:spPr>
            <a:xfrm>
              <a:off x="0" y="0"/>
              <a:ext cx="2659428" cy="407389"/>
            </a:xfrm>
            <a:custGeom>
              <a:rect b="b" l="l" r="r" t="t"/>
              <a:pathLst>
                <a:path extrusionOk="0" h="407389" w="2659428">
                  <a:moveTo>
                    <a:pt x="39102" y="0"/>
                  </a:moveTo>
                  <a:lnTo>
                    <a:pt x="2620326" y="0"/>
                  </a:lnTo>
                  <a:cubicBezTo>
                    <a:pt x="2630696" y="0"/>
                    <a:pt x="2640642" y="4120"/>
                    <a:pt x="2647975" y="11453"/>
                  </a:cubicBezTo>
                  <a:cubicBezTo>
                    <a:pt x="2655308" y="18786"/>
                    <a:pt x="2659428" y="28732"/>
                    <a:pt x="2659428" y="39102"/>
                  </a:cubicBezTo>
                  <a:lnTo>
                    <a:pt x="2659428" y="368287"/>
                  </a:lnTo>
                  <a:cubicBezTo>
                    <a:pt x="2659428" y="389882"/>
                    <a:pt x="2641921" y="407389"/>
                    <a:pt x="2620326" y="407389"/>
                  </a:cubicBezTo>
                  <a:lnTo>
                    <a:pt x="39102" y="407389"/>
                  </a:lnTo>
                  <a:cubicBezTo>
                    <a:pt x="28732" y="407389"/>
                    <a:pt x="18786" y="403269"/>
                    <a:pt x="11453" y="395936"/>
                  </a:cubicBezTo>
                  <a:cubicBezTo>
                    <a:pt x="4120" y="388603"/>
                    <a:pt x="0" y="378657"/>
                    <a:pt x="0" y="368287"/>
                  </a:cubicBezTo>
                  <a:lnTo>
                    <a:pt x="0" y="39102"/>
                  </a:lnTo>
                  <a:cubicBezTo>
                    <a:pt x="0" y="28732"/>
                    <a:pt x="4120" y="18786"/>
                    <a:pt x="11453" y="11453"/>
                  </a:cubicBezTo>
                  <a:cubicBezTo>
                    <a:pt x="18786" y="4120"/>
                    <a:pt x="28732" y="0"/>
                    <a:pt x="39102"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25"/>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0" name="Google Shape;400;p25"/>
          <p:cNvGrpSpPr/>
          <p:nvPr/>
        </p:nvGrpSpPr>
        <p:grpSpPr>
          <a:xfrm>
            <a:off x="4115808" y="38306"/>
            <a:ext cx="10097516" cy="3303091"/>
            <a:chOff x="0" y="-57150"/>
            <a:chExt cx="2659428" cy="869950"/>
          </a:xfrm>
        </p:grpSpPr>
        <p:sp>
          <p:nvSpPr>
            <p:cNvPr id="401" name="Google Shape;401;p25"/>
            <p:cNvSpPr/>
            <p:nvPr/>
          </p:nvSpPr>
          <p:spPr>
            <a:xfrm>
              <a:off x="0" y="0"/>
              <a:ext cx="2659428" cy="407389"/>
            </a:xfrm>
            <a:custGeom>
              <a:rect b="b" l="l" r="r" t="t"/>
              <a:pathLst>
                <a:path extrusionOk="0" h="407389" w="2659428">
                  <a:moveTo>
                    <a:pt x="39102" y="0"/>
                  </a:moveTo>
                  <a:lnTo>
                    <a:pt x="2620326" y="0"/>
                  </a:lnTo>
                  <a:cubicBezTo>
                    <a:pt x="2630696" y="0"/>
                    <a:pt x="2640642" y="4120"/>
                    <a:pt x="2647975" y="11453"/>
                  </a:cubicBezTo>
                  <a:cubicBezTo>
                    <a:pt x="2655308" y="18786"/>
                    <a:pt x="2659428" y="28732"/>
                    <a:pt x="2659428" y="39102"/>
                  </a:cubicBezTo>
                  <a:lnTo>
                    <a:pt x="2659428" y="368287"/>
                  </a:lnTo>
                  <a:cubicBezTo>
                    <a:pt x="2659428" y="389882"/>
                    <a:pt x="2641921" y="407389"/>
                    <a:pt x="2620326" y="407389"/>
                  </a:cubicBezTo>
                  <a:lnTo>
                    <a:pt x="39102" y="407389"/>
                  </a:lnTo>
                  <a:cubicBezTo>
                    <a:pt x="28732" y="407389"/>
                    <a:pt x="18786" y="403269"/>
                    <a:pt x="11453" y="395936"/>
                  </a:cubicBezTo>
                  <a:cubicBezTo>
                    <a:pt x="4120" y="388603"/>
                    <a:pt x="0" y="378657"/>
                    <a:pt x="0" y="368287"/>
                  </a:cubicBezTo>
                  <a:lnTo>
                    <a:pt x="0" y="39102"/>
                  </a:lnTo>
                  <a:cubicBezTo>
                    <a:pt x="0" y="28732"/>
                    <a:pt x="4120" y="18786"/>
                    <a:pt x="11453" y="11453"/>
                  </a:cubicBezTo>
                  <a:cubicBezTo>
                    <a:pt x="18786" y="4120"/>
                    <a:pt x="28732" y="0"/>
                    <a:pt x="39102" y="0"/>
                  </a:cubicBezTo>
                  <a:close/>
                </a:path>
              </a:pathLst>
            </a:custGeom>
            <a:solidFill>
              <a:srgbClr val="EABB8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25"/>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03" name="Google Shape;403;p25"/>
          <p:cNvSpPr txBox="1"/>
          <p:nvPr/>
        </p:nvSpPr>
        <p:spPr>
          <a:xfrm>
            <a:off x="4570800" y="676275"/>
            <a:ext cx="9187532" cy="6953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4500" u="none" cap="none" strike="noStrike">
                <a:solidFill>
                  <a:srgbClr val="000000"/>
                </a:solidFill>
                <a:latin typeface="Anton"/>
                <a:ea typeface="Anton"/>
                <a:cs typeface="Anton"/>
                <a:sym typeface="Anton"/>
              </a:rPr>
              <a:t>THE LAST ONES TO SURVIVE</a:t>
            </a:r>
            <a:endParaRPr/>
          </a:p>
        </p:txBody>
      </p:sp>
      <p:sp>
        <p:nvSpPr>
          <p:cNvPr id="404" name="Google Shape;404;p25"/>
          <p:cNvSpPr/>
          <p:nvPr/>
        </p:nvSpPr>
        <p:spPr>
          <a:xfrm>
            <a:off x="-1653471" y="6663579"/>
            <a:ext cx="10797471" cy="4739891"/>
          </a:xfrm>
          <a:custGeom>
            <a:rect b="b" l="l" r="r" t="t"/>
            <a:pathLst>
              <a:path extrusionOk="0" h="4739891" w="10797471">
                <a:moveTo>
                  <a:pt x="0" y="0"/>
                </a:moveTo>
                <a:lnTo>
                  <a:pt x="10797471" y="0"/>
                </a:lnTo>
                <a:lnTo>
                  <a:pt x="10797471" y="4739891"/>
                </a:lnTo>
                <a:lnTo>
                  <a:pt x="0" y="4739891"/>
                </a:lnTo>
                <a:lnTo>
                  <a:pt x="0" y="0"/>
                </a:lnTo>
                <a:close/>
              </a:path>
            </a:pathLst>
          </a:custGeom>
          <a:blipFill rotWithShape="1">
            <a:blip r:embed="rId4">
              <a:alphaModFix/>
            </a:blip>
            <a:stretch>
              <a:fillRect b="0" l="0" r="0" t="0"/>
            </a:stretch>
          </a:blipFill>
          <a:ln>
            <a:noFill/>
          </a:ln>
        </p:spPr>
      </p:sp>
      <p:sp>
        <p:nvSpPr>
          <p:cNvPr id="405" name="Google Shape;405;p25"/>
          <p:cNvSpPr/>
          <p:nvPr/>
        </p:nvSpPr>
        <p:spPr>
          <a:xfrm>
            <a:off x="11590792" y="6364569"/>
            <a:ext cx="6697208" cy="4671303"/>
          </a:xfrm>
          <a:custGeom>
            <a:rect b="b" l="l" r="r" t="t"/>
            <a:pathLst>
              <a:path extrusionOk="0" h="4671303" w="6697208">
                <a:moveTo>
                  <a:pt x="0" y="0"/>
                </a:moveTo>
                <a:lnTo>
                  <a:pt x="6697208" y="0"/>
                </a:lnTo>
                <a:lnTo>
                  <a:pt x="6697208" y="4671302"/>
                </a:lnTo>
                <a:lnTo>
                  <a:pt x="0" y="4671302"/>
                </a:lnTo>
                <a:lnTo>
                  <a:pt x="0" y="0"/>
                </a:lnTo>
                <a:close/>
              </a:path>
            </a:pathLst>
          </a:custGeom>
          <a:blipFill rotWithShape="1">
            <a:blip r:embed="rId5">
              <a:alphaModFix/>
            </a:blip>
            <a:stretch>
              <a:fillRect b="0" l="0" r="0" t="0"/>
            </a:stretch>
          </a:blipFill>
          <a:ln>
            <a:noFill/>
          </a:ln>
        </p:spPr>
      </p:sp>
      <p:sp>
        <p:nvSpPr>
          <p:cNvPr id="406" name="Google Shape;406;p25"/>
          <p:cNvSpPr/>
          <p:nvPr/>
        </p:nvSpPr>
        <p:spPr>
          <a:xfrm>
            <a:off x="4769529" y="7094946"/>
            <a:ext cx="8173046" cy="3877157"/>
          </a:xfrm>
          <a:custGeom>
            <a:rect b="b" l="l" r="r" t="t"/>
            <a:pathLst>
              <a:path extrusionOk="0" h="3877157" w="8173046">
                <a:moveTo>
                  <a:pt x="0" y="0"/>
                </a:moveTo>
                <a:lnTo>
                  <a:pt x="8173047" y="0"/>
                </a:lnTo>
                <a:lnTo>
                  <a:pt x="8173047" y="3877157"/>
                </a:lnTo>
                <a:lnTo>
                  <a:pt x="0" y="3877157"/>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sp>
        <p:nvSpPr>
          <p:cNvPr id="411" name="Google Shape;411;p26"/>
          <p:cNvSpPr/>
          <p:nvPr/>
        </p:nvSpPr>
        <p:spPr>
          <a:xfrm>
            <a:off x="0" y="-225264"/>
            <a:ext cx="18318129" cy="18295231"/>
          </a:xfrm>
          <a:custGeom>
            <a:rect b="b" l="l" r="r" t="t"/>
            <a:pathLst>
              <a:path extrusionOk="0" h="18295231" w="18318129">
                <a:moveTo>
                  <a:pt x="0" y="0"/>
                </a:moveTo>
                <a:lnTo>
                  <a:pt x="18318129" y="0"/>
                </a:lnTo>
                <a:lnTo>
                  <a:pt x="18318129" y="18295231"/>
                </a:lnTo>
                <a:lnTo>
                  <a:pt x="0" y="18295231"/>
                </a:lnTo>
                <a:lnTo>
                  <a:pt x="0" y="0"/>
                </a:lnTo>
                <a:close/>
              </a:path>
            </a:pathLst>
          </a:custGeom>
          <a:blipFill rotWithShape="1">
            <a:blip r:embed="rId3">
              <a:alphaModFix/>
            </a:blip>
            <a:stretch>
              <a:fillRect b="0" l="0" r="0" t="0"/>
            </a:stretch>
          </a:blipFill>
          <a:ln>
            <a:noFill/>
          </a:ln>
        </p:spPr>
      </p:sp>
      <p:grpSp>
        <p:nvGrpSpPr>
          <p:cNvPr id="412" name="Google Shape;412;p26"/>
          <p:cNvGrpSpPr/>
          <p:nvPr/>
        </p:nvGrpSpPr>
        <p:grpSpPr>
          <a:xfrm>
            <a:off x="4556155" y="3382509"/>
            <a:ext cx="9480490" cy="4062657"/>
            <a:chOff x="0" y="-57150"/>
            <a:chExt cx="2496919" cy="1070000"/>
          </a:xfrm>
        </p:grpSpPr>
        <p:sp>
          <p:nvSpPr>
            <p:cNvPr id="413" name="Google Shape;413;p26"/>
            <p:cNvSpPr/>
            <p:nvPr/>
          </p:nvSpPr>
          <p:spPr>
            <a:xfrm>
              <a:off x="0" y="0"/>
              <a:ext cx="2496919" cy="1012850"/>
            </a:xfrm>
            <a:custGeom>
              <a:rect b="b" l="l" r="r" t="t"/>
              <a:pathLst>
                <a:path extrusionOk="0" h="1012850" w="2496919">
                  <a:moveTo>
                    <a:pt x="41647" y="0"/>
                  </a:moveTo>
                  <a:lnTo>
                    <a:pt x="2455272" y="0"/>
                  </a:lnTo>
                  <a:cubicBezTo>
                    <a:pt x="2478273" y="0"/>
                    <a:pt x="2496919" y="18646"/>
                    <a:pt x="2496919" y="41647"/>
                  </a:cubicBezTo>
                  <a:lnTo>
                    <a:pt x="2496919" y="971203"/>
                  </a:lnTo>
                  <a:cubicBezTo>
                    <a:pt x="2496919" y="994204"/>
                    <a:pt x="2478273" y="1012850"/>
                    <a:pt x="2455272" y="1012850"/>
                  </a:cubicBezTo>
                  <a:lnTo>
                    <a:pt x="41647" y="1012850"/>
                  </a:lnTo>
                  <a:cubicBezTo>
                    <a:pt x="18646" y="1012850"/>
                    <a:pt x="0" y="994204"/>
                    <a:pt x="0" y="971203"/>
                  </a:cubicBezTo>
                  <a:lnTo>
                    <a:pt x="0" y="41647"/>
                  </a:lnTo>
                  <a:cubicBezTo>
                    <a:pt x="0" y="18646"/>
                    <a:pt x="18646" y="0"/>
                    <a:pt x="41647"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26"/>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5" name="Google Shape;415;p26"/>
          <p:cNvGrpSpPr/>
          <p:nvPr/>
        </p:nvGrpSpPr>
        <p:grpSpPr>
          <a:xfrm>
            <a:off x="4403755" y="3230109"/>
            <a:ext cx="9480490" cy="4062657"/>
            <a:chOff x="0" y="-57150"/>
            <a:chExt cx="2496919" cy="1070000"/>
          </a:xfrm>
        </p:grpSpPr>
        <p:sp>
          <p:nvSpPr>
            <p:cNvPr id="416" name="Google Shape;416;p26"/>
            <p:cNvSpPr/>
            <p:nvPr/>
          </p:nvSpPr>
          <p:spPr>
            <a:xfrm>
              <a:off x="0" y="0"/>
              <a:ext cx="2496919" cy="1012850"/>
            </a:xfrm>
            <a:custGeom>
              <a:rect b="b" l="l" r="r" t="t"/>
              <a:pathLst>
                <a:path extrusionOk="0" h="1012850" w="2496919">
                  <a:moveTo>
                    <a:pt x="41647" y="0"/>
                  </a:moveTo>
                  <a:lnTo>
                    <a:pt x="2455272" y="0"/>
                  </a:lnTo>
                  <a:cubicBezTo>
                    <a:pt x="2478273" y="0"/>
                    <a:pt x="2496919" y="18646"/>
                    <a:pt x="2496919" y="41647"/>
                  </a:cubicBezTo>
                  <a:lnTo>
                    <a:pt x="2496919" y="971203"/>
                  </a:lnTo>
                  <a:cubicBezTo>
                    <a:pt x="2496919" y="994204"/>
                    <a:pt x="2478273" y="1012850"/>
                    <a:pt x="2455272" y="1012850"/>
                  </a:cubicBezTo>
                  <a:lnTo>
                    <a:pt x="41647" y="1012850"/>
                  </a:lnTo>
                  <a:cubicBezTo>
                    <a:pt x="18646" y="1012850"/>
                    <a:pt x="0" y="994204"/>
                    <a:pt x="0" y="971203"/>
                  </a:cubicBezTo>
                  <a:lnTo>
                    <a:pt x="0" y="41647"/>
                  </a:lnTo>
                  <a:cubicBezTo>
                    <a:pt x="0" y="18646"/>
                    <a:pt x="18646" y="0"/>
                    <a:pt x="41647" y="0"/>
                  </a:cubicBezTo>
                  <a:close/>
                </a:path>
              </a:pathLst>
            </a:custGeom>
            <a:solidFill>
              <a:srgbClr val="EABB8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26"/>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18" name="Google Shape;418;p26"/>
          <p:cNvSpPr txBox="1"/>
          <p:nvPr/>
        </p:nvSpPr>
        <p:spPr>
          <a:xfrm>
            <a:off x="5454963" y="4297868"/>
            <a:ext cx="7378075"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000000"/>
                </a:solidFill>
                <a:latin typeface="Anton"/>
                <a:ea typeface="Anton"/>
                <a:cs typeface="Anton"/>
                <a:sym typeface="Anton"/>
              </a:rPr>
              <a:t>OUR PROJECTS</a:t>
            </a:r>
            <a:endParaRPr/>
          </a:p>
        </p:txBody>
      </p:sp>
      <p:sp>
        <p:nvSpPr>
          <p:cNvPr id="419" name="Google Shape;419;p26"/>
          <p:cNvSpPr txBox="1"/>
          <p:nvPr/>
        </p:nvSpPr>
        <p:spPr>
          <a:xfrm>
            <a:off x="4856722" y="5901614"/>
            <a:ext cx="8574555" cy="53086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200" u="none" cap="none" strike="noStrike">
                <a:solidFill>
                  <a:srgbClr val="35240B"/>
                </a:solidFill>
                <a:latin typeface="Roboto"/>
                <a:ea typeface="Roboto"/>
                <a:cs typeface="Roboto"/>
                <a:sym typeface="Roboto"/>
              </a:rPr>
              <a:t>Elaborate on what you want to discuss. </a:t>
            </a:r>
            <a:endParaRPr/>
          </a:p>
        </p:txBody>
      </p:sp>
      <p:sp>
        <p:nvSpPr>
          <p:cNvPr id="420" name="Google Shape;420;p26"/>
          <p:cNvSpPr/>
          <p:nvPr/>
        </p:nvSpPr>
        <p:spPr>
          <a:xfrm flipH="1">
            <a:off x="15357755" y="5949239"/>
            <a:ext cx="2299797" cy="3309061"/>
          </a:xfrm>
          <a:custGeom>
            <a:rect b="b" l="l" r="r" t="t"/>
            <a:pathLst>
              <a:path extrusionOk="0" h="3309061" w="2299797">
                <a:moveTo>
                  <a:pt x="2299798" y="0"/>
                </a:moveTo>
                <a:lnTo>
                  <a:pt x="0" y="0"/>
                </a:lnTo>
                <a:lnTo>
                  <a:pt x="0" y="3309061"/>
                </a:lnTo>
                <a:lnTo>
                  <a:pt x="2299798" y="3309061"/>
                </a:lnTo>
                <a:lnTo>
                  <a:pt x="2299798" y="0"/>
                </a:lnTo>
                <a:close/>
              </a:path>
            </a:pathLst>
          </a:custGeom>
          <a:blipFill rotWithShape="1">
            <a:blip r:embed="rId4">
              <a:alphaModFix/>
            </a:blip>
            <a:stretch>
              <a:fillRect b="0" l="0" r="0" t="0"/>
            </a:stretch>
          </a:blipFill>
          <a:ln>
            <a:noFill/>
          </a:ln>
        </p:spPr>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24" name="Shape 424"/>
        <p:cNvGrpSpPr/>
        <p:nvPr/>
      </p:nvGrpSpPr>
      <p:grpSpPr>
        <a:xfrm>
          <a:off x="0" y="0"/>
          <a:ext cx="0" cy="0"/>
          <a:chOff x="0" y="0"/>
          <a:chExt cx="0" cy="0"/>
        </a:xfrm>
      </p:grpSpPr>
      <p:sp>
        <p:nvSpPr>
          <p:cNvPr id="425" name="Google Shape;425;p27"/>
          <p:cNvSpPr/>
          <p:nvPr/>
        </p:nvSpPr>
        <p:spPr>
          <a:xfrm flipH="1">
            <a:off x="9207963" y="2736063"/>
            <a:ext cx="13933160" cy="6116401"/>
          </a:xfrm>
          <a:custGeom>
            <a:rect b="b" l="l" r="r" t="t"/>
            <a:pathLst>
              <a:path extrusionOk="0" h="6116401" w="13933160">
                <a:moveTo>
                  <a:pt x="13933161" y="0"/>
                </a:moveTo>
                <a:lnTo>
                  <a:pt x="0" y="0"/>
                </a:lnTo>
                <a:lnTo>
                  <a:pt x="0" y="6116400"/>
                </a:lnTo>
                <a:lnTo>
                  <a:pt x="13933161" y="6116400"/>
                </a:lnTo>
                <a:lnTo>
                  <a:pt x="13933161" y="0"/>
                </a:lnTo>
                <a:close/>
              </a:path>
            </a:pathLst>
          </a:custGeom>
          <a:blipFill rotWithShape="1">
            <a:blip r:embed="rId3">
              <a:alphaModFix/>
            </a:blip>
            <a:stretch>
              <a:fillRect b="0" l="0" r="0" t="0"/>
            </a:stretch>
          </a:blipFill>
          <a:ln>
            <a:noFill/>
          </a:ln>
        </p:spPr>
      </p:sp>
      <p:sp>
        <p:nvSpPr>
          <p:cNvPr id="426" name="Google Shape;426;p27"/>
          <p:cNvSpPr/>
          <p:nvPr/>
        </p:nvSpPr>
        <p:spPr>
          <a:xfrm>
            <a:off x="-2356911" y="1028700"/>
            <a:ext cx="12728449" cy="6415549"/>
          </a:xfrm>
          <a:custGeom>
            <a:rect b="b" l="l" r="r" t="t"/>
            <a:pathLst>
              <a:path extrusionOk="0" h="6415549" w="12728449">
                <a:moveTo>
                  <a:pt x="0" y="0"/>
                </a:moveTo>
                <a:lnTo>
                  <a:pt x="12728449" y="0"/>
                </a:lnTo>
                <a:lnTo>
                  <a:pt x="12728449" y="6415549"/>
                </a:lnTo>
                <a:lnTo>
                  <a:pt x="0" y="6415549"/>
                </a:lnTo>
                <a:lnTo>
                  <a:pt x="0" y="0"/>
                </a:lnTo>
                <a:close/>
              </a:path>
            </a:pathLst>
          </a:custGeom>
          <a:blipFill rotWithShape="1">
            <a:blip r:embed="rId4">
              <a:alphaModFix/>
            </a:blip>
            <a:stretch>
              <a:fillRect b="0" l="0" r="0" t="0"/>
            </a:stretch>
          </a:blipFill>
          <a:ln>
            <a:noFill/>
          </a:ln>
        </p:spPr>
      </p:sp>
      <p:sp>
        <p:nvSpPr>
          <p:cNvPr id="427" name="Google Shape;427;p27"/>
          <p:cNvSpPr/>
          <p:nvPr/>
        </p:nvSpPr>
        <p:spPr>
          <a:xfrm>
            <a:off x="0" y="6564963"/>
            <a:ext cx="18288000" cy="6630892"/>
          </a:xfrm>
          <a:custGeom>
            <a:rect b="b" l="l" r="r" t="t"/>
            <a:pathLst>
              <a:path extrusionOk="0" h="6630892" w="18288000">
                <a:moveTo>
                  <a:pt x="0" y="0"/>
                </a:moveTo>
                <a:lnTo>
                  <a:pt x="18288000" y="0"/>
                </a:lnTo>
                <a:lnTo>
                  <a:pt x="18288000" y="6630892"/>
                </a:lnTo>
                <a:lnTo>
                  <a:pt x="0" y="6630892"/>
                </a:lnTo>
                <a:lnTo>
                  <a:pt x="0" y="0"/>
                </a:lnTo>
                <a:close/>
              </a:path>
            </a:pathLst>
          </a:custGeom>
          <a:blipFill rotWithShape="1">
            <a:blip r:embed="rId5">
              <a:alphaModFix/>
            </a:blip>
            <a:stretch>
              <a:fillRect b="0" l="0" r="0" t="0"/>
            </a:stretch>
          </a:blipFill>
          <a:ln>
            <a:noFill/>
          </a:ln>
        </p:spPr>
      </p:sp>
      <p:sp>
        <p:nvSpPr>
          <p:cNvPr id="428" name="Google Shape;428;p27"/>
          <p:cNvSpPr/>
          <p:nvPr/>
        </p:nvSpPr>
        <p:spPr>
          <a:xfrm>
            <a:off x="6119646" y="2477700"/>
            <a:ext cx="6048709" cy="7402708"/>
          </a:xfrm>
          <a:custGeom>
            <a:rect b="b" l="l" r="r" t="t"/>
            <a:pathLst>
              <a:path extrusionOk="0" h="7402708" w="6048709">
                <a:moveTo>
                  <a:pt x="0" y="0"/>
                </a:moveTo>
                <a:lnTo>
                  <a:pt x="6048708" y="0"/>
                </a:lnTo>
                <a:lnTo>
                  <a:pt x="6048708" y="7402709"/>
                </a:lnTo>
                <a:lnTo>
                  <a:pt x="0" y="7402709"/>
                </a:lnTo>
                <a:lnTo>
                  <a:pt x="0" y="0"/>
                </a:lnTo>
                <a:close/>
              </a:path>
            </a:pathLst>
          </a:custGeom>
          <a:blipFill rotWithShape="1">
            <a:blip r:embed="rId6">
              <a:alphaModFix/>
            </a:blip>
            <a:stretch>
              <a:fillRect b="0" l="0" r="0" t="0"/>
            </a:stretch>
          </a:blipFill>
          <a:ln>
            <a:noFill/>
          </a:ln>
        </p:spPr>
      </p:sp>
      <p:sp>
        <p:nvSpPr>
          <p:cNvPr id="429" name="Google Shape;429;p27"/>
          <p:cNvSpPr/>
          <p:nvPr/>
        </p:nvSpPr>
        <p:spPr>
          <a:xfrm>
            <a:off x="1603342" y="3736863"/>
            <a:ext cx="1391551" cy="4114800"/>
          </a:xfrm>
          <a:custGeom>
            <a:rect b="b" l="l" r="r" t="t"/>
            <a:pathLst>
              <a:path extrusionOk="0" h="4114800" w="1391551">
                <a:moveTo>
                  <a:pt x="0" y="0"/>
                </a:moveTo>
                <a:lnTo>
                  <a:pt x="1391551" y="0"/>
                </a:lnTo>
                <a:lnTo>
                  <a:pt x="1391551" y="4114800"/>
                </a:lnTo>
                <a:lnTo>
                  <a:pt x="0" y="4114800"/>
                </a:lnTo>
                <a:lnTo>
                  <a:pt x="0" y="0"/>
                </a:lnTo>
                <a:close/>
              </a:path>
            </a:pathLst>
          </a:custGeom>
          <a:blipFill rotWithShape="1">
            <a:blip r:embed="rId7">
              <a:alphaModFix/>
            </a:blip>
            <a:stretch>
              <a:fillRect b="0" l="0" r="0" t="0"/>
            </a:stretch>
          </a:blipFill>
          <a:ln>
            <a:noFill/>
          </a:ln>
        </p:spPr>
      </p:sp>
      <p:sp>
        <p:nvSpPr>
          <p:cNvPr id="430" name="Google Shape;430;p27"/>
          <p:cNvSpPr/>
          <p:nvPr/>
        </p:nvSpPr>
        <p:spPr>
          <a:xfrm>
            <a:off x="13023163" y="3255902"/>
            <a:ext cx="4795741" cy="3309061"/>
          </a:xfrm>
          <a:custGeom>
            <a:rect b="b" l="l" r="r" t="t"/>
            <a:pathLst>
              <a:path extrusionOk="0" h="3309061" w="4795741">
                <a:moveTo>
                  <a:pt x="0" y="0"/>
                </a:moveTo>
                <a:lnTo>
                  <a:pt x="4795741" y="0"/>
                </a:lnTo>
                <a:lnTo>
                  <a:pt x="4795741" y="3309061"/>
                </a:lnTo>
                <a:lnTo>
                  <a:pt x="0" y="3309061"/>
                </a:lnTo>
                <a:lnTo>
                  <a:pt x="0" y="0"/>
                </a:lnTo>
                <a:close/>
              </a:path>
            </a:pathLst>
          </a:custGeom>
          <a:blipFill rotWithShape="1">
            <a:blip r:embed="rId8">
              <a:alphaModFix/>
            </a:blip>
            <a:stretch>
              <a:fillRect b="0" l="0" r="0" t="0"/>
            </a:stretch>
          </a:blipFill>
          <a:ln>
            <a:noFill/>
          </a:ln>
        </p:spPr>
      </p:sp>
      <p:sp>
        <p:nvSpPr>
          <p:cNvPr id="431" name="Google Shape;431;p27"/>
          <p:cNvSpPr/>
          <p:nvPr/>
        </p:nvSpPr>
        <p:spPr>
          <a:xfrm flipH="1">
            <a:off x="2994893" y="2887305"/>
            <a:ext cx="2231957" cy="5043970"/>
          </a:xfrm>
          <a:custGeom>
            <a:rect b="b" l="l" r="r" t="t"/>
            <a:pathLst>
              <a:path extrusionOk="0" h="5043970" w="2231957">
                <a:moveTo>
                  <a:pt x="2231957" y="0"/>
                </a:moveTo>
                <a:lnTo>
                  <a:pt x="0" y="0"/>
                </a:lnTo>
                <a:lnTo>
                  <a:pt x="0" y="5043970"/>
                </a:lnTo>
                <a:lnTo>
                  <a:pt x="2231957" y="5043970"/>
                </a:lnTo>
                <a:lnTo>
                  <a:pt x="2231957" y="0"/>
                </a:lnTo>
                <a:close/>
              </a:path>
            </a:pathLst>
          </a:custGeom>
          <a:blipFill rotWithShape="1">
            <a:blip r:embed="rId9">
              <a:alphaModFix/>
            </a:blip>
            <a:stretch>
              <a:fillRect b="0" l="0" r="0" t="0"/>
            </a:stretch>
          </a:blipFill>
          <a:ln>
            <a:noFill/>
          </a:ln>
        </p:spPr>
      </p:sp>
      <p:sp>
        <p:nvSpPr>
          <p:cNvPr id="432" name="Google Shape;432;p27"/>
          <p:cNvSpPr txBox="1"/>
          <p:nvPr/>
        </p:nvSpPr>
        <p:spPr>
          <a:xfrm rot="-115379">
            <a:off x="7775794" y="2943625"/>
            <a:ext cx="3364925" cy="4857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000000"/>
                </a:solidFill>
                <a:latin typeface="Anton"/>
                <a:ea typeface="Anton"/>
                <a:cs typeface="Anton"/>
                <a:sym typeface="Anton"/>
              </a:rPr>
              <a:t>LOCATION 1</a:t>
            </a:r>
            <a:endParaRPr/>
          </a:p>
        </p:txBody>
      </p:sp>
      <p:sp>
        <p:nvSpPr>
          <p:cNvPr id="433" name="Google Shape;433;p27"/>
          <p:cNvSpPr txBox="1"/>
          <p:nvPr/>
        </p:nvSpPr>
        <p:spPr>
          <a:xfrm>
            <a:off x="7299613" y="4122120"/>
            <a:ext cx="3364925" cy="48577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0" i="0" lang="en-US" sz="3200" u="none" cap="none" strike="noStrike">
                <a:solidFill>
                  <a:srgbClr val="000000"/>
                </a:solidFill>
                <a:latin typeface="Anton"/>
                <a:ea typeface="Anton"/>
                <a:cs typeface="Anton"/>
                <a:sym typeface="Anton"/>
              </a:rPr>
              <a:t>LOCATION 2</a:t>
            </a:r>
            <a:endParaRPr/>
          </a:p>
        </p:txBody>
      </p:sp>
      <p:sp>
        <p:nvSpPr>
          <p:cNvPr id="434" name="Google Shape;434;p27"/>
          <p:cNvSpPr txBox="1"/>
          <p:nvPr/>
        </p:nvSpPr>
        <p:spPr>
          <a:xfrm rot="-268674">
            <a:off x="7645156" y="5374910"/>
            <a:ext cx="3364925" cy="4857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000000"/>
                </a:solidFill>
                <a:latin typeface="Anton"/>
                <a:ea typeface="Anton"/>
                <a:cs typeface="Anton"/>
                <a:sym typeface="Anton"/>
              </a:rPr>
              <a:t>LOCATION 3</a:t>
            </a:r>
            <a:endParaRPr/>
          </a:p>
        </p:txBody>
      </p:sp>
      <p:sp>
        <p:nvSpPr>
          <p:cNvPr id="435" name="Google Shape;435;p27"/>
          <p:cNvSpPr txBox="1"/>
          <p:nvPr/>
        </p:nvSpPr>
        <p:spPr>
          <a:xfrm rot="542328">
            <a:off x="7729097" y="6881255"/>
            <a:ext cx="3364925" cy="48577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0" i="0" lang="en-US" sz="3200" u="none" cap="none" strike="noStrike">
                <a:solidFill>
                  <a:srgbClr val="000000"/>
                </a:solidFill>
                <a:latin typeface="Anton"/>
                <a:ea typeface="Anton"/>
                <a:cs typeface="Anton"/>
                <a:sym typeface="Anton"/>
              </a:rPr>
              <a:t>LOCATION 4</a:t>
            </a:r>
            <a:endParaRPr/>
          </a:p>
        </p:txBody>
      </p:sp>
      <p:sp>
        <p:nvSpPr>
          <p:cNvPr id="436" name="Google Shape;436;p27"/>
          <p:cNvSpPr txBox="1"/>
          <p:nvPr/>
        </p:nvSpPr>
        <p:spPr>
          <a:xfrm>
            <a:off x="2046251" y="565080"/>
            <a:ext cx="14824011" cy="1341120"/>
          </a:xfrm>
          <a:prstGeom prst="rect">
            <a:avLst/>
          </a:prstGeom>
          <a:noFill/>
          <a:ln>
            <a:noFill/>
          </a:ln>
        </p:spPr>
        <p:txBody>
          <a:bodyPr anchorCtr="0" anchor="t" bIns="0" lIns="0" spcFirstLastPara="1" rIns="0" wrap="square" tIns="0">
            <a:spAutoFit/>
          </a:bodyPr>
          <a:lstStyle/>
          <a:p>
            <a:pPr indent="0" lvl="0" marL="0" marR="0" rtl="0" algn="ctr">
              <a:lnSpc>
                <a:spcPct val="116000"/>
              </a:lnSpc>
              <a:spcBef>
                <a:spcPts val="0"/>
              </a:spcBef>
              <a:spcAft>
                <a:spcPts val="0"/>
              </a:spcAft>
              <a:buNone/>
            </a:pPr>
            <a:r>
              <a:rPr b="0" i="0" lang="en-US" sz="9000" u="none" cap="none" strike="noStrike">
                <a:solidFill>
                  <a:srgbClr val="EABB83"/>
                </a:solidFill>
                <a:latin typeface="Anton"/>
                <a:ea typeface="Anton"/>
                <a:cs typeface="Anton"/>
                <a:sym typeface="Anton"/>
              </a:rPr>
              <a:t>THE MOST DANGEROUS LOCATIONS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40" name="Shape 440"/>
        <p:cNvGrpSpPr/>
        <p:nvPr/>
      </p:nvGrpSpPr>
      <p:grpSpPr>
        <a:xfrm>
          <a:off x="0" y="0"/>
          <a:ext cx="0" cy="0"/>
          <a:chOff x="0" y="0"/>
          <a:chExt cx="0" cy="0"/>
        </a:xfrm>
      </p:grpSpPr>
      <p:sp>
        <p:nvSpPr>
          <p:cNvPr id="441" name="Google Shape;441;p28"/>
          <p:cNvSpPr/>
          <p:nvPr/>
        </p:nvSpPr>
        <p:spPr>
          <a:xfrm flipH="1" rot="1620844">
            <a:off x="13907202" y="-1533630"/>
            <a:ext cx="3125368" cy="5010611"/>
          </a:xfrm>
          <a:custGeom>
            <a:rect b="b" l="l" r="r" t="t"/>
            <a:pathLst>
              <a:path extrusionOk="0" h="5010611" w="3125368">
                <a:moveTo>
                  <a:pt x="3125369" y="0"/>
                </a:moveTo>
                <a:lnTo>
                  <a:pt x="0" y="0"/>
                </a:lnTo>
                <a:lnTo>
                  <a:pt x="0" y="5010610"/>
                </a:lnTo>
                <a:lnTo>
                  <a:pt x="3125369" y="5010610"/>
                </a:lnTo>
                <a:lnTo>
                  <a:pt x="3125369" y="0"/>
                </a:lnTo>
                <a:close/>
              </a:path>
            </a:pathLst>
          </a:custGeom>
          <a:blipFill rotWithShape="1">
            <a:blip r:embed="rId3">
              <a:alphaModFix/>
            </a:blip>
            <a:stretch>
              <a:fillRect b="0" l="0" r="0" t="0"/>
            </a:stretch>
          </a:blipFill>
          <a:ln>
            <a:noFill/>
          </a:ln>
        </p:spPr>
      </p:sp>
      <p:sp>
        <p:nvSpPr>
          <p:cNvPr id="442" name="Google Shape;442;p28"/>
          <p:cNvSpPr/>
          <p:nvPr/>
        </p:nvSpPr>
        <p:spPr>
          <a:xfrm>
            <a:off x="-3262131" y="255407"/>
            <a:ext cx="17245218" cy="7570333"/>
          </a:xfrm>
          <a:custGeom>
            <a:rect b="b" l="l" r="r" t="t"/>
            <a:pathLst>
              <a:path extrusionOk="0" h="7570333" w="17245218">
                <a:moveTo>
                  <a:pt x="0" y="0"/>
                </a:moveTo>
                <a:lnTo>
                  <a:pt x="17245217" y="0"/>
                </a:lnTo>
                <a:lnTo>
                  <a:pt x="17245217" y="7570333"/>
                </a:lnTo>
                <a:lnTo>
                  <a:pt x="0" y="7570333"/>
                </a:lnTo>
                <a:lnTo>
                  <a:pt x="0" y="0"/>
                </a:lnTo>
                <a:close/>
              </a:path>
            </a:pathLst>
          </a:custGeom>
          <a:blipFill rotWithShape="1">
            <a:blip r:embed="rId4">
              <a:alphaModFix/>
            </a:blip>
            <a:stretch>
              <a:fillRect b="0" l="0" r="0" t="0"/>
            </a:stretch>
          </a:blipFill>
          <a:ln>
            <a:noFill/>
          </a:ln>
        </p:spPr>
      </p:sp>
      <p:sp>
        <p:nvSpPr>
          <p:cNvPr id="443" name="Google Shape;443;p28"/>
          <p:cNvSpPr/>
          <p:nvPr/>
        </p:nvSpPr>
        <p:spPr>
          <a:xfrm>
            <a:off x="7591532" y="2826213"/>
            <a:ext cx="10696468" cy="7460787"/>
          </a:xfrm>
          <a:custGeom>
            <a:rect b="b" l="l" r="r" t="t"/>
            <a:pathLst>
              <a:path extrusionOk="0" h="7460787" w="10696468">
                <a:moveTo>
                  <a:pt x="0" y="0"/>
                </a:moveTo>
                <a:lnTo>
                  <a:pt x="10696468" y="0"/>
                </a:lnTo>
                <a:lnTo>
                  <a:pt x="10696468" y="7460787"/>
                </a:lnTo>
                <a:lnTo>
                  <a:pt x="0" y="7460787"/>
                </a:lnTo>
                <a:lnTo>
                  <a:pt x="0" y="0"/>
                </a:lnTo>
                <a:close/>
              </a:path>
            </a:pathLst>
          </a:custGeom>
          <a:blipFill rotWithShape="1">
            <a:blip r:embed="rId5">
              <a:alphaModFix/>
            </a:blip>
            <a:stretch>
              <a:fillRect b="0" l="0" r="0" t="0"/>
            </a:stretch>
          </a:blipFill>
          <a:ln>
            <a:noFill/>
          </a:ln>
        </p:spPr>
      </p:sp>
      <p:sp>
        <p:nvSpPr>
          <p:cNvPr id="444" name="Google Shape;444;p28"/>
          <p:cNvSpPr/>
          <p:nvPr/>
        </p:nvSpPr>
        <p:spPr>
          <a:xfrm>
            <a:off x="-777625" y="4729533"/>
            <a:ext cx="13053608" cy="6192414"/>
          </a:xfrm>
          <a:custGeom>
            <a:rect b="b" l="l" r="r" t="t"/>
            <a:pathLst>
              <a:path extrusionOk="0" h="6192414" w="13053608">
                <a:moveTo>
                  <a:pt x="0" y="0"/>
                </a:moveTo>
                <a:lnTo>
                  <a:pt x="13053609" y="0"/>
                </a:lnTo>
                <a:lnTo>
                  <a:pt x="13053609" y="6192414"/>
                </a:lnTo>
                <a:lnTo>
                  <a:pt x="0" y="6192414"/>
                </a:lnTo>
                <a:lnTo>
                  <a:pt x="0" y="0"/>
                </a:lnTo>
                <a:close/>
              </a:path>
            </a:pathLst>
          </a:custGeom>
          <a:blipFill rotWithShape="1">
            <a:blip r:embed="rId6">
              <a:alphaModFix/>
            </a:blip>
            <a:stretch>
              <a:fillRect b="0" l="0" r="0" t="0"/>
            </a:stretch>
          </a:blipFill>
          <a:ln>
            <a:noFill/>
          </a:ln>
        </p:spPr>
      </p:sp>
      <p:grpSp>
        <p:nvGrpSpPr>
          <p:cNvPr id="445" name="Google Shape;445;p28"/>
          <p:cNvGrpSpPr/>
          <p:nvPr/>
        </p:nvGrpSpPr>
        <p:grpSpPr>
          <a:xfrm>
            <a:off x="1181100" y="3848834"/>
            <a:ext cx="4331778" cy="5152913"/>
            <a:chOff x="0" y="-57150"/>
            <a:chExt cx="1140880" cy="1357146"/>
          </a:xfrm>
        </p:grpSpPr>
        <p:sp>
          <p:nvSpPr>
            <p:cNvPr id="446" name="Google Shape;446;p28"/>
            <p:cNvSpPr/>
            <p:nvPr/>
          </p:nvSpPr>
          <p:spPr>
            <a:xfrm>
              <a:off x="0" y="0"/>
              <a:ext cx="1140880" cy="1299996"/>
            </a:xfrm>
            <a:custGeom>
              <a:rect b="b" l="l" r="r" t="t"/>
              <a:pathLst>
                <a:path extrusionOk="0" h="1299996" w="1140880">
                  <a:moveTo>
                    <a:pt x="91149" y="0"/>
                  </a:moveTo>
                  <a:lnTo>
                    <a:pt x="1049730" y="0"/>
                  </a:lnTo>
                  <a:cubicBezTo>
                    <a:pt x="1073905" y="0"/>
                    <a:pt x="1097089" y="9603"/>
                    <a:pt x="1114183" y="26697"/>
                  </a:cubicBezTo>
                  <a:cubicBezTo>
                    <a:pt x="1131276" y="43791"/>
                    <a:pt x="1140880" y="66975"/>
                    <a:pt x="1140880" y="91149"/>
                  </a:cubicBezTo>
                  <a:lnTo>
                    <a:pt x="1140880" y="1208847"/>
                  </a:lnTo>
                  <a:cubicBezTo>
                    <a:pt x="1140880" y="1259187"/>
                    <a:pt x="1100071" y="1299996"/>
                    <a:pt x="1049730" y="1299996"/>
                  </a:cubicBezTo>
                  <a:lnTo>
                    <a:pt x="91149" y="1299996"/>
                  </a:lnTo>
                  <a:cubicBezTo>
                    <a:pt x="66975" y="1299996"/>
                    <a:pt x="43791" y="1290393"/>
                    <a:pt x="26697" y="1273299"/>
                  </a:cubicBezTo>
                  <a:cubicBezTo>
                    <a:pt x="9603" y="1256205"/>
                    <a:pt x="0" y="1233021"/>
                    <a:pt x="0" y="1208847"/>
                  </a:cubicBezTo>
                  <a:lnTo>
                    <a:pt x="0" y="91149"/>
                  </a:lnTo>
                  <a:cubicBezTo>
                    <a:pt x="0" y="66975"/>
                    <a:pt x="9603" y="43791"/>
                    <a:pt x="26697" y="26697"/>
                  </a:cubicBezTo>
                  <a:cubicBezTo>
                    <a:pt x="43791" y="9603"/>
                    <a:pt x="66975" y="0"/>
                    <a:pt x="91149"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28"/>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8" name="Google Shape;448;p28"/>
          <p:cNvGrpSpPr/>
          <p:nvPr/>
        </p:nvGrpSpPr>
        <p:grpSpPr>
          <a:xfrm>
            <a:off x="1028700" y="3696434"/>
            <a:ext cx="4331778" cy="5152913"/>
            <a:chOff x="0" y="-57150"/>
            <a:chExt cx="1140880" cy="1357146"/>
          </a:xfrm>
        </p:grpSpPr>
        <p:sp>
          <p:nvSpPr>
            <p:cNvPr id="449" name="Google Shape;449;p28"/>
            <p:cNvSpPr/>
            <p:nvPr/>
          </p:nvSpPr>
          <p:spPr>
            <a:xfrm>
              <a:off x="0" y="0"/>
              <a:ext cx="1140880" cy="1299996"/>
            </a:xfrm>
            <a:custGeom>
              <a:rect b="b" l="l" r="r" t="t"/>
              <a:pathLst>
                <a:path extrusionOk="0" h="1299996" w="1140880">
                  <a:moveTo>
                    <a:pt x="91149" y="0"/>
                  </a:moveTo>
                  <a:lnTo>
                    <a:pt x="1049730" y="0"/>
                  </a:lnTo>
                  <a:cubicBezTo>
                    <a:pt x="1073905" y="0"/>
                    <a:pt x="1097089" y="9603"/>
                    <a:pt x="1114183" y="26697"/>
                  </a:cubicBezTo>
                  <a:cubicBezTo>
                    <a:pt x="1131276" y="43791"/>
                    <a:pt x="1140880" y="66975"/>
                    <a:pt x="1140880" y="91149"/>
                  </a:cubicBezTo>
                  <a:lnTo>
                    <a:pt x="1140880" y="1208847"/>
                  </a:lnTo>
                  <a:cubicBezTo>
                    <a:pt x="1140880" y="1259187"/>
                    <a:pt x="1100071" y="1299996"/>
                    <a:pt x="1049730" y="1299996"/>
                  </a:cubicBezTo>
                  <a:lnTo>
                    <a:pt x="91149" y="1299996"/>
                  </a:lnTo>
                  <a:cubicBezTo>
                    <a:pt x="66975" y="1299996"/>
                    <a:pt x="43791" y="1290393"/>
                    <a:pt x="26697" y="1273299"/>
                  </a:cubicBezTo>
                  <a:cubicBezTo>
                    <a:pt x="9603" y="1256205"/>
                    <a:pt x="0" y="1233021"/>
                    <a:pt x="0" y="1208847"/>
                  </a:cubicBezTo>
                  <a:lnTo>
                    <a:pt x="0" y="91149"/>
                  </a:lnTo>
                  <a:cubicBezTo>
                    <a:pt x="0" y="66975"/>
                    <a:pt x="9603" y="43791"/>
                    <a:pt x="26697" y="26697"/>
                  </a:cubicBezTo>
                  <a:cubicBezTo>
                    <a:pt x="43791" y="9603"/>
                    <a:pt x="66975" y="0"/>
                    <a:pt x="91149" y="0"/>
                  </a:cubicBezTo>
                  <a:close/>
                </a:path>
              </a:pathLst>
            </a:custGeom>
            <a:solidFill>
              <a:srgbClr val="EABB8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28"/>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51" name="Google Shape;451;p28"/>
          <p:cNvSpPr txBox="1"/>
          <p:nvPr/>
        </p:nvSpPr>
        <p:spPr>
          <a:xfrm>
            <a:off x="1766738" y="6850465"/>
            <a:ext cx="2688000" cy="8496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300" u="none" cap="none" strike="noStrike">
                <a:solidFill>
                  <a:srgbClr val="35240B"/>
                </a:solidFill>
                <a:latin typeface="Roboto"/>
                <a:ea typeface="Roboto"/>
                <a:cs typeface="Roboto"/>
                <a:sym typeface="Roboto"/>
              </a:rPr>
              <a:t>Elaborate on the featured statistic.</a:t>
            </a:r>
            <a:endParaRPr/>
          </a:p>
        </p:txBody>
      </p:sp>
      <p:grpSp>
        <p:nvGrpSpPr>
          <p:cNvPr id="452" name="Google Shape;452;p28"/>
          <p:cNvGrpSpPr/>
          <p:nvPr/>
        </p:nvGrpSpPr>
        <p:grpSpPr>
          <a:xfrm>
            <a:off x="12487693" y="3848834"/>
            <a:ext cx="4331778" cy="5152913"/>
            <a:chOff x="0" y="-57150"/>
            <a:chExt cx="1140880" cy="1357146"/>
          </a:xfrm>
        </p:grpSpPr>
        <p:sp>
          <p:nvSpPr>
            <p:cNvPr id="453" name="Google Shape;453;p28"/>
            <p:cNvSpPr/>
            <p:nvPr/>
          </p:nvSpPr>
          <p:spPr>
            <a:xfrm>
              <a:off x="0" y="0"/>
              <a:ext cx="1140880" cy="1299996"/>
            </a:xfrm>
            <a:custGeom>
              <a:rect b="b" l="l" r="r" t="t"/>
              <a:pathLst>
                <a:path extrusionOk="0" h="1299996" w="1140880">
                  <a:moveTo>
                    <a:pt x="91149" y="0"/>
                  </a:moveTo>
                  <a:lnTo>
                    <a:pt x="1049730" y="0"/>
                  </a:lnTo>
                  <a:cubicBezTo>
                    <a:pt x="1073905" y="0"/>
                    <a:pt x="1097089" y="9603"/>
                    <a:pt x="1114183" y="26697"/>
                  </a:cubicBezTo>
                  <a:cubicBezTo>
                    <a:pt x="1131276" y="43791"/>
                    <a:pt x="1140880" y="66975"/>
                    <a:pt x="1140880" y="91149"/>
                  </a:cubicBezTo>
                  <a:lnTo>
                    <a:pt x="1140880" y="1208847"/>
                  </a:lnTo>
                  <a:cubicBezTo>
                    <a:pt x="1140880" y="1259187"/>
                    <a:pt x="1100071" y="1299996"/>
                    <a:pt x="1049730" y="1299996"/>
                  </a:cubicBezTo>
                  <a:lnTo>
                    <a:pt x="91149" y="1299996"/>
                  </a:lnTo>
                  <a:cubicBezTo>
                    <a:pt x="66975" y="1299996"/>
                    <a:pt x="43791" y="1290393"/>
                    <a:pt x="26697" y="1273299"/>
                  </a:cubicBezTo>
                  <a:cubicBezTo>
                    <a:pt x="9603" y="1256205"/>
                    <a:pt x="0" y="1233021"/>
                    <a:pt x="0" y="1208847"/>
                  </a:cubicBezTo>
                  <a:lnTo>
                    <a:pt x="0" y="91149"/>
                  </a:lnTo>
                  <a:cubicBezTo>
                    <a:pt x="0" y="66975"/>
                    <a:pt x="9603" y="43791"/>
                    <a:pt x="26697" y="26697"/>
                  </a:cubicBezTo>
                  <a:cubicBezTo>
                    <a:pt x="43791" y="9603"/>
                    <a:pt x="66975" y="0"/>
                    <a:pt x="91149"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28"/>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5" name="Google Shape;455;p28"/>
          <p:cNvGrpSpPr/>
          <p:nvPr/>
        </p:nvGrpSpPr>
        <p:grpSpPr>
          <a:xfrm>
            <a:off x="12335293" y="3696434"/>
            <a:ext cx="4331778" cy="5152913"/>
            <a:chOff x="0" y="-57150"/>
            <a:chExt cx="1140880" cy="1357146"/>
          </a:xfrm>
        </p:grpSpPr>
        <p:sp>
          <p:nvSpPr>
            <p:cNvPr id="456" name="Google Shape;456;p28"/>
            <p:cNvSpPr/>
            <p:nvPr/>
          </p:nvSpPr>
          <p:spPr>
            <a:xfrm>
              <a:off x="0" y="0"/>
              <a:ext cx="1140880" cy="1299996"/>
            </a:xfrm>
            <a:custGeom>
              <a:rect b="b" l="l" r="r" t="t"/>
              <a:pathLst>
                <a:path extrusionOk="0" h="1299996" w="1140880">
                  <a:moveTo>
                    <a:pt x="91149" y="0"/>
                  </a:moveTo>
                  <a:lnTo>
                    <a:pt x="1049730" y="0"/>
                  </a:lnTo>
                  <a:cubicBezTo>
                    <a:pt x="1073905" y="0"/>
                    <a:pt x="1097089" y="9603"/>
                    <a:pt x="1114183" y="26697"/>
                  </a:cubicBezTo>
                  <a:cubicBezTo>
                    <a:pt x="1131276" y="43791"/>
                    <a:pt x="1140880" y="66975"/>
                    <a:pt x="1140880" y="91149"/>
                  </a:cubicBezTo>
                  <a:lnTo>
                    <a:pt x="1140880" y="1208847"/>
                  </a:lnTo>
                  <a:cubicBezTo>
                    <a:pt x="1140880" y="1259187"/>
                    <a:pt x="1100071" y="1299996"/>
                    <a:pt x="1049730" y="1299996"/>
                  </a:cubicBezTo>
                  <a:lnTo>
                    <a:pt x="91149" y="1299996"/>
                  </a:lnTo>
                  <a:cubicBezTo>
                    <a:pt x="66975" y="1299996"/>
                    <a:pt x="43791" y="1290393"/>
                    <a:pt x="26697" y="1273299"/>
                  </a:cubicBezTo>
                  <a:cubicBezTo>
                    <a:pt x="9603" y="1256205"/>
                    <a:pt x="0" y="1233021"/>
                    <a:pt x="0" y="1208847"/>
                  </a:cubicBezTo>
                  <a:lnTo>
                    <a:pt x="0" y="91149"/>
                  </a:lnTo>
                  <a:cubicBezTo>
                    <a:pt x="0" y="66975"/>
                    <a:pt x="9603" y="43791"/>
                    <a:pt x="26697" y="26697"/>
                  </a:cubicBezTo>
                  <a:cubicBezTo>
                    <a:pt x="43791" y="9603"/>
                    <a:pt x="66975" y="0"/>
                    <a:pt x="91149" y="0"/>
                  </a:cubicBezTo>
                  <a:close/>
                </a:path>
              </a:pathLst>
            </a:custGeom>
            <a:solidFill>
              <a:srgbClr val="EABB8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28"/>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58" name="Google Shape;458;p28"/>
          <p:cNvSpPr txBox="1"/>
          <p:nvPr/>
        </p:nvSpPr>
        <p:spPr>
          <a:xfrm>
            <a:off x="13007066" y="6850465"/>
            <a:ext cx="2988300" cy="8496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300" u="none" cap="none" strike="noStrike">
                <a:solidFill>
                  <a:srgbClr val="35240B"/>
                </a:solidFill>
                <a:latin typeface="Roboto"/>
                <a:ea typeface="Roboto"/>
                <a:cs typeface="Roboto"/>
                <a:sym typeface="Roboto"/>
              </a:rPr>
              <a:t>Elaborate on the featured statistic.</a:t>
            </a:r>
            <a:endParaRPr/>
          </a:p>
        </p:txBody>
      </p:sp>
      <p:grpSp>
        <p:nvGrpSpPr>
          <p:cNvPr id="459" name="Google Shape;459;p28"/>
          <p:cNvGrpSpPr/>
          <p:nvPr/>
        </p:nvGrpSpPr>
        <p:grpSpPr>
          <a:xfrm>
            <a:off x="6834397" y="3848834"/>
            <a:ext cx="4331778" cy="5152913"/>
            <a:chOff x="0" y="-57150"/>
            <a:chExt cx="1140880" cy="1357146"/>
          </a:xfrm>
        </p:grpSpPr>
        <p:sp>
          <p:nvSpPr>
            <p:cNvPr id="460" name="Google Shape;460;p28"/>
            <p:cNvSpPr/>
            <p:nvPr/>
          </p:nvSpPr>
          <p:spPr>
            <a:xfrm>
              <a:off x="0" y="0"/>
              <a:ext cx="1140880" cy="1299996"/>
            </a:xfrm>
            <a:custGeom>
              <a:rect b="b" l="l" r="r" t="t"/>
              <a:pathLst>
                <a:path extrusionOk="0" h="1299996" w="1140880">
                  <a:moveTo>
                    <a:pt x="91149" y="0"/>
                  </a:moveTo>
                  <a:lnTo>
                    <a:pt x="1049730" y="0"/>
                  </a:lnTo>
                  <a:cubicBezTo>
                    <a:pt x="1073905" y="0"/>
                    <a:pt x="1097089" y="9603"/>
                    <a:pt x="1114183" y="26697"/>
                  </a:cubicBezTo>
                  <a:cubicBezTo>
                    <a:pt x="1131276" y="43791"/>
                    <a:pt x="1140880" y="66975"/>
                    <a:pt x="1140880" y="91149"/>
                  </a:cubicBezTo>
                  <a:lnTo>
                    <a:pt x="1140880" y="1208847"/>
                  </a:lnTo>
                  <a:cubicBezTo>
                    <a:pt x="1140880" y="1259187"/>
                    <a:pt x="1100071" y="1299996"/>
                    <a:pt x="1049730" y="1299996"/>
                  </a:cubicBezTo>
                  <a:lnTo>
                    <a:pt x="91149" y="1299996"/>
                  </a:lnTo>
                  <a:cubicBezTo>
                    <a:pt x="66975" y="1299996"/>
                    <a:pt x="43791" y="1290393"/>
                    <a:pt x="26697" y="1273299"/>
                  </a:cubicBezTo>
                  <a:cubicBezTo>
                    <a:pt x="9603" y="1256205"/>
                    <a:pt x="0" y="1233021"/>
                    <a:pt x="0" y="1208847"/>
                  </a:cubicBezTo>
                  <a:lnTo>
                    <a:pt x="0" y="91149"/>
                  </a:lnTo>
                  <a:cubicBezTo>
                    <a:pt x="0" y="66975"/>
                    <a:pt x="9603" y="43791"/>
                    <a:pt x="26697" y="26697"/>
                  </a:cubicBezTo>
                  <a:cubicBezTo>
                    <a:pt x="43791" y="9603"/>
                    <a:pt x="66975" y="0"/>
                    <a:pt x="91149"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28"/>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2" name="Google Shape;462;p28"/>
          <p:cNvGrpSpPr/>
          <p:nvPr/>
        </p:nvGrpSpPr>
        <p:grpSpPr>
          <a:xfrm>
            <a:off x="6681997" y="3696434"/>
            <a:ext cx="4331778" cy="5152913"/>
            <a:chOff x="0" y="-57150"/>
            <a:chExt cx="1140880" cy="1357146"/>
          </a:xfrm>
        </p:grpSpPr>
        <p:sp>
          <p:nvSpPr>
            <p:cNvPr id="463" name="Google Shape;463;p28"/>
            <p:cNvSpPr/>
            <p:nvPr/>
          </p:nvSpPr>
          <p:spPr>
            <a:xfrm>
              <a:off x="0" y="0"/>
              <a:ext cx="1140880" cy="1299996"/>
            </a:xfrm>
            <a:custGeom>
              <a:rect b="b" l="l" r="r" t="t"/>
              <a:pathLst>
                <a:path extrusionOk="0" h="1299996" w="1140880">
                  <a:moveTo>
                    <a:pt x="91149" y="0"/>
                  </a:moveTo>
                  <a:lnTo>
                    <a:pt x="1049730" y="0"/>
                  </a:lnTo>
                  <a:cubicBezTo>
                    <a:pt x="1073905" y="0"/>
                    <a:pt x="1097089" y="9603"/>
                    <a:pt x="1114183" y="26697"/>
                  </a:cubicBezTo>
                  <a:cubicBezTo>
                    <a:pt x="1131276" y="43791"/>
                    <a:pt x="1140880" y="66975"/>
                    <a:pt x="1140880" y="91149"/>
                  </a:cubicBezTo>
                  <a:lnTo>
                    <a:pt x="1140880" y="1208847"/>
                  </a:lnTo>
                  <a:cubicBezTo>
                    <a:pt x="1140880" y="1259187"/>
                    <a:pt x="1100071" y="1299996"/>
                    <a:pt x="1049730" y="1299996"/>
                  </a:cubicBezTo>
                  <a:lnTo>
                    <a:pt x="91149" y="1299996"/>
                  </a:lnTo>
                  <a:cubicBezTo>
                    <a:pt x="66975" y="1299996"/>
                    <a:pt x="43791" y="1290393"/>
                    <a:pt x="26697" y="1273299"/>
                  </a:cubicBezTo>
                  <a:cubicBezTo>
                    <a:pt x="9603" y="1256205"/>
                    <a:pt x="0" y="1233021"/>
                    <a:pt x="0" y="1208847"/>
                  </a:cubicBezTo>
                  <a:lnTo>
                    <a:pt x="0" y="91149"/>
                  </a:lnTo>
                  <a:cubicBezTo>
                    <a:pt x="0" y="66975"/>
                    <a:pt x="9603" y="43791"/>
                    <a:pt x="26697" y="26697"/>
                  </a:cubicBezTo>
                  <a:cubicBezTo>
                    <a:pt x="43791" y="9603"/>
                    <a:pt x="66975" y="0"/>
                    <a:pt x="91149" y="0"/>
                  </a:cubicBezTo>
                  <a:close/>
                </a:path>
              </a:pathLst>
            </a:custGeom>
            <a:solidFill>
              <a:srgbClr val="EABB8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28"/>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65" name="Google Shape;465;p28"/>
          <p:cNvSpPr txBox="1"/>
          <p:nvPr/>
        </p:nvSpPr>
        <p:spPr>
          <a:xfrm>
            <a:off x="7329852" y="6850465"/>
            <a:ext cx="3188400" cy="8496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300" u="none" cap="none" strike="noStrike">
                <a:solidFill>
                  <a:srgbClr val="35240B"/>
                </a:solidFill>
                <a:latin typeface="Roboto"/>
                <a:ea typeface="Roboto"/>
                <a:cs typeface="Roboto"/>
                <a:sym typeface="Roboto"/>
              </a:rPr>
              <a:t>Elaborate on the featured statistic.</a:t>
            </a:r>
            <a:endParaRPr/>
          </a:p>
        </p:txBody>
      </p:sp>
      <p:sp>
        <p:nvSpPr>
          <p:cNvPr id="466" name="Google Shape;466;p28"/>
          <p:cNvSpPr txBox="1"/>
          <p:nvPr/>
        </p:nvSpPr>
        <p:spPr>
          <a:xfrm>
            <a:off x="2171684" y="1057275"/>
            <a:ext cx="13944632" cy="1341120"/>
          </a:xfrm>
          <a:prstGeom prst="rect">
            <a:avLst/>
          </a:prstGeom>
          <a:noFill/>
          <a:ln>
            <a:noFill/>
          </a:ln>
        </p:spPr>
        <p:txBody>
          <a:bodyPr anchorCtr="0" anchor="t" bIns="0" lIns="0" spcFirstLastPara="1" rIns="0" wrap="square" tIns="0">
            <a:spAutoFit/>
          </a:bodyPr>
          <a:lstStyle/>
          <a:p>
            <a:pPr indent="0" lvl="0" marL="0" marR="0" rtl="0" algn="ctr">
              <a:lnSpc>
                <a:spcPct val="116000"/>
              </a:lnSpc>
              <a:spcBef>
                <a:spcPts val="0"/>
              </a:spcBef>
              <a:spcAft>
                <a:spcPts val="0"/>
              </a:spcAft>
              <a:buNone/>
            </a:pPr>
            <a:r>
              <a:rPr b="0" i="0" lang="en-US" sz="9000" u="none" cap="none" strike="noStrike">
                <a:solidFill>
                  <a:srgbClr val="EABB83"/>
                </a:solidFill>
                <a:latin typeface="Anton"/>
                <a:ea typeface="Anton"/>
                <a:cs typeface="Anton"/>
                <a:sym typeface="Anton"/>
              </a:rPr>
              <a:t>STATISTICS</a:t>
            </a:r>
            <a:endParaRPr/>
          </a:p>
        </p:txBody>
      </p:sp>
      <p:sp>
        <p:nvSpPr>
          <p:cNvPr id="467" name="Google Shape;467;p28"/>
          <p:cNvSpPr txBox="1"/>
          <p:nvPr/>
        </p:nvSpPr>
        <p:spPr>
          <a:xfrm>
            <a:off x="1549134" y="5253494"/>
            <a:ext cx="3123000" cy="1385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9000">
                <a:latin typeface="Anton"/>
                <a:ea typeface="Anton"/>
                <a:cs typeface="Anton"/>
                <a:sym typeface="Anton"/>
              </a:rPr>
              <a:t>5%</a:t>
            </a:r>
            <a:endParaRPr/>
          </a:p>
        </p:txBody>
      </p:sp>
      <p:sp>
        <p:nvSpPr>
          <p:cNvPr id="468" name="Google Shape;468;p28"/>
          <p:cNvSpPr txBox="1"/>
          <p:nvPr/>
        </p:nvSpPr>
        <p:spPr>
          <a:xfrm>
            <a:off x="7450761" y="5255632"/>
            <a:ext cx="2946649"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000000"/>
                </a:solidFill>
                <a:latin typeface="Anton"/>
                <a:ea typeface="Anton"/>
                <a:cs typeface="Anton"/>
                <a:sym typeface="Anton"/>
              </a:rPr>
              <a:t>67%</a:t>
            </a:r>
            <a:endParaRPr/>
          </a:p>
        </p:txBody>
      </p:sp>
      <p:sp>
        <p:nvSpPr>
          <p:cNvPr id="469" name="Google Shape;469;p28"/>
          <p:cNvSpPr txBox="1"/>
          <p:nvPr/>
        </p:nvSpPr>
        <p:spPr>
          <a:xfrm>
            <a:off x="13090431" y="5255632"/>
            <a:ext cx="2821503"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000000"/>
                </a:solidFill>
                <a:latin typeface="Anton"/>
                <a:ea typeface="Anton"/>
                <a:cs typeface="Anton"/>
                <a:sym typeface="Anton"/>
              </a:rPr>
              <a:t>100K</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73" name="Shape 473"/>
        <p:cNvGrpSpPr/>
        <p:nvPr/>
      </p:nvGrpSpPr>
      <p:grpSpPr>
        <a:xfrm>
          <a:off x="0" y="0"/>
          <a:ext cx="0" cy="0"/>
          <a:chOff x="0" y="0"/>
          <a:chExt cx="0" cy="0"/>
        </a:xfrm>
      </p:grpSpPr>
      <p:sp>
        <p:nvSpPr>
          <p:cNvPr id="474" name="Google Shape;474;p29"/>
          <p:cNvSpPr/>
          <p:nvPr/>
        </p:nvSpPr>
        <p:spPr>
          <a:xfrm>
            <a:off x="6876553" y="3392090"/>
            <a:ext cx="995627" cy="2944059"/>
          </a:xfrm>
          <a:custGeom>
            <a:rect b="b" l="l" r="r" t="t"/>
            <a:pathLst>
              <a:path extrusionOk="0" h="2944059" w="995627">
                <a:moveTo>
                  <a:pt x="0" y="0"/>
                </a:moveTo>
                <a:lnTo>
                  <a:pt x="995627" y="0"/>
                </a:lnTo>
                <a:lnTo>
                  <a:pt x="995627" y="2944059"/>
                </a:lnTo>
                <a:lnTo>
                  <a:pt x="0" y="2944059"/>
                </a:lnTo>
                <a:lnTo>
                  <a:pt x="0" y="0"/>
                </a:lnTo>
                <a:close/>
              </a:path>
            </a:pathLst>
          </a:custGeom>
          <a:blipFill rotWithShape="1">
            <a:blip r:embed="rId3">
              <a:alphaModFix/>
            </a:blip>
            <a:stretch>
              <a:fillRect b="0" l="0" r="0" t="0"/>
            </a:stretch>
          </a:blipFill>
          <a:ln>
            <a:noFill/>
          </a:ln>
        </p:spPr>
      </p:sp>
      <p:sp>
        <p:nvSpPr>
          <p:cNvPr id="475" name="Google Shape;475;p29"/>
          <p:cNvSpPr/>
          <p:nvPr/>
        </p:nvSpPr>
        <p:spPr>
          <a:xfrm>
            <a:off x="7591532" y="5732645"/>
            <a:ext cx="10696468" cy="7460787"/>
          </a:xfrm>
          <a:custGeom>
            <a:rect b="b" l="l" r="r" t="t"/>
            <a:pathLst>
              <a:path extrusionOk="0" h="7460787" w="10696468">
                <a:moveTo>
                  <a:pt x="0" y="0"/>
                </a:moveTo>
                <a:lnTo>
                  <a:pt x="10696468" y="0"/>
                </a:lnTo>
                <a:lnTo>
                  <a:pt x="10696468" y="7460787"/>
                </a:lnTo>
                <a:lnTo>
                  <a:pt x="0" y="7460787"/>
                </a:lnTo>
                <a:lnTo>
                  <a:pt x="0" y="0"/>
                </a:lnTo>
                <a:close/>
              </a:path>
            </a:pathLst>
          </a:custGeom>
          <a:blipFill rotWithShape="1">
            <a:blip r:embed="rId4">
              <a:alphaModFix/>
            </a:blip>
            <a:stretch>
              <a:fillRect b="0" l="0" r="0" t="0"/>
            </a:stretch>
          </a:blipFill>
          <a:ln>
            <a:noFill/>
          </a:ln>
        </p:spPr>
      </p:sp>
      <p:sp>
        <p:nvSpPr>
          <p:cNvPr id="476" name="Google Shape;476;p29"/>
          <p:cNvSpPr/>
          <p:nvPr/>
        </p:nvSpPr>
        <p:spPr>
          <a:xfrm>
            <a:off x="5193861" y="1761101"/>
            <a:ext cx="1547198" cy="4575049"/>
          </a:xfrm>
          <a:custGeom>
            <a:rect b="b" l="l" r="r" t="t"/>
            <a:pathLst>
              <a:path extrusionOk="0" h="4575049" w="1547198">
                <a:moveTo>
                  <a:pt x="0" y="0"/>
                </a:moveTo>
                <a:lnTo>
                  <a:pt x="1547198" y="0"/>
                </a:lnTo>
                <a:lnTo>
                  <a:pt x="1547198" y="4575048"/>
                </a:lnTo>
                <a:lnTo>
                  <a:pt x="0" y="4575048"/>
                </a:lnTo>
                <a:lnTo>
                  <a:pt x="0" y="0"/>
                </a:lnTo>
                <a:close/>
              </a:path>
            </a:pathLst>
          </a:custGeom>
          <a:blipFill rotWithShape="1">
            <a:blip r:embed="rId3">
              <a:alphaModFix/>
            </a:blip>
            <a:stretch>
              <a:fillRect b="0" l="0" r="0" t="0"/>
            </a:stretch>
          </a:blipFill>
          <a:ln>
            <a:noFill/>
          </a:ln>
        </p:spPr>
      </p:sp>
      <p:sp>
        <p:nvSpPr>
          <p:cNvPr id="477" name="Google Shape;477;p29"/>
          <p:cNvSpPr/>
          <p:nvPr/>
        </p:nvSpPr>
        <p:spPr>
          <a:xfrm>
            <a:off x="-3146400" y="2091192"/>
            <a:ext cx="18670050" cy="8195808"/>
          </a:xfrm>
          <a:custGeom>
            <a:rect b="b" l="l" r="r" t="t"/>
            <a:pathLst>
              <a:path extrusionOk="0" h="8195808" w="18670050">
                <a:moveTo>
                  <a:pt x="0" y="0"/>
                </a:moveTo>
                <a:lnTo>
                  <a:pt x="18670050" y="0"/>
                </a:lnTo>
                <a:lnTo>
                  <a:pt x="18670050" y="8195808"/>
                </a:lnTo>
                <a:lnTo>
                  <a:pt x="0" y="8195808"/>
                </a:lnTo>
                <a:lnTo>
                  <a:pt x="0" y="0"/>
                </a:lnTo>
                <a:close/>
              </a:path>
            </a:pathLst>
          </a:custGeom>
          <a:blipFill rotWithShape="1">
            <a:blip r:embed="rId5">
              <a:alphaModFix/>
            </a:blip>
            <a:stretch>
              <a:fillRect b="0" l="0" r="0" t="0"/>
            </a:stretch>
          </a:blipFill>
          <a:ln>
            <a:noFill/>
          </a:ln>
        </p:spPr>
      </p:sp>
      <p:sp>
        <p:nvSpPr>
          <p:cNvPr id="478" name="Google Shape;478;p29"/>
          <p:cNvSpPr/>
          <p:nvPr/>
        </p:nvSpPr>
        <p:spPr>
          <a:xfrm>
            <a:off x="-733519" y="-1553807"/>
            <a:ext cx="3524439" cy="11204863"/>
          </a:xfrm>
          <a:custGeom>
            <a:rect b="b" l="l" r="r" t="t"/>
            <a:pathLst>
              <a:path extrusionOk="0" h="11204863" w="3524439">
                <a:moveTo>
                  <a:pt x="0" y="0"/>
                </a:moveTo>
                <a:lnTo>
                  <a:pt x="3524438" y="0"/>
                </a:lnTo>
                <a:lnTo>
                  <a:pt x="3524438" y="11204863"/>
                </a:lnTo>
                <a:lnTo>
                  <a:pt x="0" y="11204863"/>
                </a:lnTo>
                <a:lnTo>
                  <a:pt x="0" y="0"/>
                </a:lnTo>
                <a:close/>
              </a:path>
            </a:pathLst>
          </a:custGeom>
          <a:blipFill rotWithShape="1">
            <a:blip r:embed="rId6">
              <a:alphaModFix/>
            </a:blip>
            <a:stretch>
              <a:fillRect b="0" l="0" r="0" t="0"/>
            </a:stretch>
          </a:blipFill>
          <a:ln>
            <a:noFill/>
          </a:ln>
        </p:spPr>
      </p:sp>
      <p:sp>
        <p:nvSpPr>
          <p:cNvPr id="479" name="Google Shape;479;p29"/>
          <p:cNvSpPr/>
          <p:nvPr/>
        </p:nvSpPr>
        <p:spPr>
          <a:xfrm>
            <a:off x="-1702779" y="5067532"/>
            <a:ext cx="7891404" cy="5030770"/>
          </a:xfrm>
          <a:custGeom>
            <a:rect b="b" l="l" r="r" t="t"/>
            <a:pathLst>
              <a:path extrusionOk="0" h="5030770" w="7891404">
                <a:moveTo>
                  <a:pt x="0" y="0"/>
                </a:moveTo>
                <a:lnTo>
                  <a:pt x="7891404" y="0"/>
                </a:lnTo>
                <a:lnTo>
                  <a:pt x="7891404" y="5030770"/>
                </a:lnTo>
                <a:lnTo>
                  <a:pt x="0" y="5030770"/>
                </a:lnTo>
                <a:lnTo>
                  <a:pt x="0" y="0"/>
                </a:lnTo>
                <a:close/>
              </a:path>
            </a:pathLst>
          </a:custGeom>
          <a:blipFill rotWithShape="1">
            <a:blip r:embed="rId7">
              <a:alphaModFix/>
            </a:blip>
            <a:stretch>
              <a:fillRect b="0" l="0" r="0" t="0"/>
            </a:stretch>
          </a:blipFill>
          <a:ln>
            <a:noFill/>
          </a:ln>
        </p:spPr>
      </p:sp>
      <p:sp>
        <p:nvSpPr>
          <p:cNvPr id="480" name="Google Shape;480;p29"/>
          <p:cNvSpPr txBox="1"/>
          <p:nvPr/>
        </p:nvSpPr>
        <p:spPr>
          <a:xfrm>
            <a:off x="10272480" y="7340030"/>
            <a:ext cx="3137081" cy="48577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0" i="0" lang="en-US" sz="3200" u="none" cap="none" strike="noStrike">
                <a:solidFill>
                  <a:srgbClr val="EABB83"/>
                </a:solidFill>
                <a:latin typeface="Anton"/>
                <a:ea typeface="Anton"/>
                <a:cs typeface="Anton"/>
                <a:sym typeface="Anton"/>
              </a:rPr>
              <a:t>Spot 3</a:t>
            </a:r>
            <a:endParaRPr/>
          </a:p>
        </p:txBody>
      </p:sp>
      <p:sp>
        <p:nvSpPr>
          <p:cNvPr id="481" name="Google Shape;481;p29"/>
          <p:cNvSpPr txBox="1"/>
          <p:nvPr/>
        </p:nvSpPr>
        <p:spPr>
          <a:xfrm>
            <a:off x="14711912" y="7340030"/>
            <a:ext cx="2799854" cy="48577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0" i="0" lang="en-US" sz="3200" u="none" cap="none" strike="noStrike">
                <a:solidFill>
                  <a:srgbClr val="EABB83"/>
                </a:solidFill>
                <a:latin typeface="Anton"/>
                <a:ea typeface="Anton"/>
                <a:cs typeface="Anton"/>
                <a:sym typeface="Anton"/>
              </a:rPr>
              <a:t>Spot 4</a:t>
            </a:r>
            <a:endParaRPr/>
          </a:p>
        </p:txBody>
      </p:sp>
      <p:sp>
        <p:nvSpPr>
          <p:cNvPr id="482" name="Google Shape;482;p29"/>
          <p:cNvSpPr txBox="1"/>
          <p:nvPr/>
        </p:nvSpPr>
        <p:spPr>
          <a:xfrm>
            <a:off x="10272480" y="4377178"/>
            <a:ext cx="3137081" cy="48577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0" i="0" lang="en-US" sz="3200" u="none" cap="none" strike="noStrike">
                <a:solidFill>
                  <a:srgbClr val="EABB83"/>
                </a:solidFill>
                <a:latin typeface="Anton"/>
                <a:ea typeface="Anton"/>
                <a:cs typeface="Anton"/>
                <a:sym typeface="Anton"/>
              </a:rPr>
              <a:t>Spot 1</a:t>
            </a:r>
            <a:endParaRPr/>
          </a:p>
        </p:txBody>
      </p:sp>
      <p:sp>
        <p:nvSpPr>
          <p:cNvPr id="483" name="Google Shape;483;p29"/>
          <p:cNvSpPr txBox="1"/>
          <p:nvPr/>
        </p:nvSpPr>
        <p:spPr>
          <a:xfrm>
            <a:off x="14711912" y="4377178"/>
            <a:ext cx="2799854" cy="48577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0" i="0" lang="en-US" sz="3200" u="none" cap="none" strike="noStrike">
                <a:solidFill>
                  <a:srgbClr val="EABB83"/>
                </a:solidFill>
                <a:latin typeface="Anton"/>
                <a:ea typeface="Anton"/>
                <a:cs typeface="Anton"/>
                <a:sym typeface="Anton"/>
              </a:rPr>
              <a:t>Spot 2</a:t>
            </a:r>
            <a:endParaRPr/>
          </a:p>
        </p:txBody>
      </p:sp>
      <p:sp>
        <p:nvSpPr>
          <p:cNvPr id="484" name="Google Shape;484;p29"/>
          <p:cNvSpPr txBox="1"/>
          <p:nvPr/>
        </p:nvSpPr>
        <p:spPr>
          <a:xfrm>
            <a:off x="9890528" y="7998324"/>
            <a:ext cx="3519033" cy="742315"/>
          </a:xfrm>
          <a:prstGeom prst="rect">
            <a:avLst/>
          </a:prstGeom>
          <a:noFill/>
          <a:ln>
            <a:noFill/>
          </a:ln>
        </p:spPr>
        <p:txBody>
          <a:bodyPr anchorCtr="0" anchor="t" bIns="0" lIns="0" spcFirstLastPara="1" rIns="0" wrap="square" tIns="0">
            <a:spAutoFit/>
          </a:bodyPr>
          <a:lstStyle/>
          <a:p>
            <a:pPr indent="0" lvl="0" marL="0" marR="0" rtl="0" algn="r">
              <a:lnSpc>
                <a:spcPct val="130000"/>
              </a:lnSpc>
              <a:spcBef>
                <a:spcPts val="0"/>
              </a:spcBef>
              <a:spcAft>
                <a:spcPts val="0"/>
              </a:spcAft>
              <a:buNone/>
            </a:pPr>
            <a:r>
              <a:rPr b="0" i="0" lang="en-US" sz="2300" u="none" cap="none" strike="noStrike">
                <a:solidFill>
                  <a:srgbClr val="EABB83"/>
                </a:solidFill>
                <a:latin typeface="Roboto"/>
                <a:ea typeface="Roboto"/>
                <a:cs typeface="Roboto"/>
                <a:sym typeface="Roboto"/>
              </a:rPr>
              <a:t>Presentations are</a:t>
            </a:r>
            <a:endParaRPr/>
          </a:p>
          <a:p>
            <a:pPr indent="0" lvl="0" marL="0" marR="0" rtl="0" algn="r">
              <a:lnSpc>
                <a:spcPct val="130000"/>
              </a:lnSpc>
              <a:spcBef>
                <a:spcPts val="0"/>
              </a:spcBef>
              <a:spcAft>
                <a:spcPts val="0"/>
              </a:spcAft>
              <a:buNone/>
            </a:pPr>
            <a:r>
              <a:rPr b="0" i="0" lang="en-US" sz="2300" u="none" cap="none" strike="noStrike">
                <a:solidFill>
                  <a:srgbClr val="EABB83"/>
                </a:solidFill>
                <a:latin typeface="Roboto"/>
                <a:ea typeface="Roboto"/>
                <a:cs typeface="Roboto"/>
                <a:sym typeface="Roboto"/>
              </a:rPr>
              <a:t>communication tools</a:t>
            </a:r>
            <a:endParaRPr/>
          </a:p>
        </p:txBody>
      </p:sp>
      <p:sp>
        <p:nvSpPr>
          <p:cNvPr id="485" name="Google Shape;485;p29"/>
          <p:cNvSpPr txBox="1"/>
          <p:nvPr/>
        </p:nvSpPr>
        <p:spPr>
          <a:xfrm>
            <a:off x="14335313" y="7998324"/>
            <a:ext cx="3176453" cy="742315"/>
          </a:xfrm>
          <a:prstGeom prst="rect">
            <a:avLst/>
          </a:prstGeom>
          <a:noFill/>
          <a:ln>
            <a:noFill/>
          </a:ln>
        </p:spPr>
        <p:txBody>
          <a:bodyPr anchorCtr="0" anchor="t" bIns="0" lIns="0" spcFirstLastPara="1" rIns="0" wrap="square" tIns="0">
            <a:spAutoFit/>
          </a:bodyPr>
          <a:lstStyle/>
          <a:p>
            <a:pPr indent="0" lvl="0" marL="0" marR="0" rtl="0" algn="r">
              <a:lnSpc>
                <a:spcPct val="130000"/>
              </a:lnSpc>
              <a:spcBef>
                <a:spcPts val="0"/>
              </a:spcBef>
              <a:spcAft>
                <a:spcPts val="0"/>
              </a:spcAft>
              <a:buNone/>
            </a:pPr>
            <a:r>
              <a:rPr b="0" i="0" lang="en-US" sz="2300" u="none" cap="none" strike="noStrike">
                <a:solidFill>
                  <a:srgbClr val="EABB83"/>
                </a:solidFill>
                <a:latin typeface="Roboto"/>
                <a:ea typeface="Roboto"/>
                <a:cs typeface="Roboto"/>
                <a:sym typeface="Roboto"/>
              </a:rPr>
              <a:t>Presentations are</a:t>
            </a:r>
            <a:endParaRPr/>
          </a:p>
          <a:p>
            <a:pPr indent="0" lvl="0" marL="0" marR="0" rtl="0" algn="r">
              <a:lnSpc>
                <a:spcPct val="130000"/>
              </a:lnSpc>
              <a:spcBef>
                <a:spcPts val="0"/>
              </a:spcBef>
              <a:spcAft>
                <a:spcPts val="0"/>
              </a:spcAft>
              <a:buNone/>
            </a:pPr>
            <a:r>
              <a:rPr b="0" i="0" lang="en-US" sz="2300" u="none" cap="none" strike="noStrike">
                <a:solidFill>
                  <a:srgbClr val="EABB83"/>
                </a:solidFill>
                <a:latin typeface="Roboto"/>
                <a:ea typeface="Roboto"/>
                <a:cs typeface="Roboto"/>
                <a:sym typeface="Roboto"/>
              </a:rPr>
              <a:t>communication tools</a:t>
            </a:r>
            <a:endParaRPr/>
          </a:p>
        </p:txBody>
      </p:sp>
      <p:sp>
        <p:nvSpPr>
          <p:cNvPr id="486" name="Google Shape;486;p29"/>
          <p:cNvSpPr txBox="1"/>
          <p:nvPr/>
        </p:nvSpPr>
        <p:spPr>
          <a:xfrm>
            <a:off x="9890528" y="5034403"/>
            <a:ext cx="3519033" cy="742315"/>
          </a:xfrm>
          <a:prstGeom prst="rect">
            <a:avLst/>
          </a:prstGeom>
          <a:noFill/>
          <a:ln>
            <a:noFill/>
          </a:ln>
        </p:spPr>
        <p:txBody>
          <a:bodyPr anchorCtr="0" anchor="t" bIns="0" lIns="0" spcFirstLastPara="1" rIns="0" wrap="square" tIns="0">
            <a:spAutoFit/>
          </a:bodyPr>
          <a:lstStyle/>
          <a:p>
            <a:pPr indent="0" lvl="0" marL="0" marR="0" rtl="0" algn="r">
              <a:lnSpc>
                <a:spcPct val="130000"/>
              </a:lnSpc>
              <a:spcBef>
                <a:spcPts val="0"/>
              </a:spcBef>
              <a:spcAft>
                <a:spcPts val="0"/>
              </a:spcAft>
              <a:buNone/>
            </a:pPr>
            <a:r>
              <a:rPr b="0" i="0" lang="en-US" sz="2300" u="none" cap="none" strike="noStrike">
                <a:solidFill>
                  <a:srgbClr val="EABB83"/>
                </a:solidFill>
                <a:latin typeface="Roboto"/>
                <a:ea typeface="Roboto"/>
                <a:cs typeface="Roboto"/>
                <a:sym typeface="Roboto"/>
              </a:rPr>
              <a:t>Presentations are</a:t>
            </a:r>
            <a:endParaRPr/>
          </a:p>
          <a:p>
            <a:pPr indent="0" lvl="0" marL="0" marR="0" rtl="0" algn="r">
              <a:lnSpc>
                <a:spcPct val="130000"/>
              </a:lnSpc>
              <a:spcBef>
                <a:spcPts val="0"/>
              </a:spcBef>
              <a:spcAft>
                <a:spcPts val="0"/>
              </a:spcAft>
              <a:buNone/>
            </a:pPr>
            <a:r>
              <a:rPr b="0" i="0" lang="en-US" sz="2300" u="none" cap="none" strike="noStrike">
                <a:solidFill>
                  <a:srgbClr val="EABB83"/>
                </a:solidFill>
                <a:latin typeface="Roboto"/>
                <a:ea typeface="Roboto"/>
                <a:cs typeface="Roboto"/>
                <a:sym typeface="Roboto"/>
              </a:rPr>
              <a:t>communication tools</a:t>
            </a:r>
            <a:endParaRPr/>
          </a:p>
        </p:txBody>
      </p:sp>
      <p:sp>
        <p:nvSpPr>
          <p:cNvPr id="487" name="Google Shape;487;p29"/>
          <p:cNvSpPr txBox="1"/>
          <p:nvPr/>
        </p:nvSpPr>
        <p:spPr>
          <a:xfrm>
            <a:off x="14335313" y="5034403"/>
            <a:ext cx="3176453" cy="742315"/>
          </a:xfrm>
          <a:prstGeom prst="rect">
            <a:avLst/>
          </a:prstGeom>
          <a:noFill/>
          <a:ln>
            <a:noFill/>
          </a:ln>
        </p:spPr>
        <p:txBody>
          <a:bodyPr anchorCtr="0" anchor="t" bIns="0" lIns="0" spcFirstLastPara="1" rIns="0" wrap="square" tIns="0">
            <a:spAutoFit/>
          </a:bodyPr>
          <a:lstStyle/>
          <a:p>
            <a:pPr indent="0" lvl="0" marL="0" marR="0" rtl="0" algn="r">
              <a:lnSpc>
                <a:spcPct val="130000"/>
              </a:lnSpc>
              <a:spcBef>
                <a:spcPts val="0"/>
              </a:spcBef>
              <a:spcAft>
                <a:spcPts val="0"/>
              </a:spcAft>
              <a:buNone/>
            </a:pPr>
            <a:r>
              <a:rPr b="0" i="0" lang="en-US" sz="2300" u="none" cap="none" strike="noStrike">
                <a:solidFill>
                  <a:srgbClr val="EABB83"/>
                </a:solidFill>
                <a:latin typeface="Roboto"/>
                <a:ea typeface="Roboto"/>
                <a:cs typeface="Roboto"/>
                <a:sym typeface="Roboto"/>
              </a:rPr>
              <a:t>Presentations are</a:t>
            </a:r>
            <a:endParaRPr/>
          </a:p>
          <a:p>
            <a:pPr indent="0" lvl="0" marL="0" marR="0" rtl="0" algn="r">
              <a:lnSpc>
                <a:spcPct val="130000"/>
              </a:lnSpc>
              <a:spcBef>
                <a:spcPts val="0"/>
              </a:spcBef>
              <a:spcAft>
                <a:spcPts val="0"/>
              </a:spcAft>
              <a:buNone/>
            </a:pPr>
            <a:r>
              <a:rPr b="0" i="0" lang="en-US" sz="2300" u="none" cap="none" strike="noStrike">
                <a:solidFill>
                  <a:srgbClr val="EABB83"/>
                </a:solidFill>
                <a:latin typeface="Roboto"/>
                <a:ea typeface="Roboto"/>
                <a:cs typeface="Roboto"/>
                <a:sym typeface="Roboto"/>
              </a:rPr>
              <a:t>communication tools</a:t>
            </a:r>
            <a:endParaRPr/>
          </a:p>
        </p:txBody>
      </p:sp>
      <p:sp>
        <p:nvSpPr>
          <p:cNvPr id="488" name="Google Shape;488;p29"/>
          <p:cNvSpPr txBox="1"/>
          <p:nvPr/>
        </p:nvSpPr>
        <p:spPr>
          <a:xfrm>
            <a:off x="7872180" y="1057275"/>
            <a:ext cx="9639586" cy="1341120"/>
          </a:xfrm>
          <a:prstGeom prst="rect">
            <a:avLst/>
          </a:prstGeom>
          <a:noFill/>
          <a:ln>
            <a:noFill/>
          </a:ln>
        </p:spPr>
        <p:txBody>
          <a:bodyPr anchorCtr="0" anchor="t" bIns="0" lIns="0" spcFirstLastPara="1" rIns="0" wrap="square" tIns="0">
            <a:spAutoFit/>
          </a:bodyPr>
          <a:lstStyle/>
          <a:p>
            <a:pPr indent="0" lvl="0" marL="0" marR="0" rtl="0" algn="r">
              <a:lnSpc>
                <a:spcPct val="116000"/>
              </a:lnSpc>
              <a:spcBef>
                <a:spcPts val="0"/>
              </a:spcBef>
              <a:spcAft>
                <a:spcPts val="0"/>
              </a:spcAft>
              <a:buNone/>
            </a:pPr>
            <a:r>
              <a:rPr b="0" i="0" lang="en-US" sz="9000" u="none" cap="none" strike="noStrike">
                <a:solidFill>
                  <a:srgbClr val="EABB83"/>
                </a:solidFill>
                <a:latin typeface="Anton"/>
                <a:ea typeface="Anton"/>
                <a:cs typeface="Anton"/>
                <a:sym typeface="Anton"/>
              </a:rPr>
              <a:t>SECRET HIDING SPOTS</a:t>
            </a:r>
            <a:endParaRPr/>
          </a:p>
        </p:txBody>
      </p:sp>
      <p:sp>
        <p:nvSpPr>
          <p:cNvPr id="489" name="Google Shape;489;p29"/>
          <p:cNvSpPr txBox="1"/>
          <p:nvPr/>
        </p:nvSpPr>
        <p:spPr>
          <a:xfrm>
            <a:off x="8543304" y="2713680"/>
            <a:ext cx="8968462" cy="530860"/>
          </a:xfrm>
          <a:prstGeom prst="rect">
            <a:avLst/>
          </a:prstGeom>
          <a:noFill/>
          <a:ln>
            <a:noFill/>
          </a:ln>
        </p:spPr>
        <p:txBody>
          <a:bodyPr anchorCtr="0" anchor="t" bIns="0" lIns="0" spcFirstLastPara="1" rIns="0" wrap="square" tIns="0">
            <a:spAutoFit/>
          </a:bodyPr>
          <a:lstStyle/>
          <a:p>
            <a:pPr indent="0" lvl="0" marL="0" marR="0" rtl="0" algn="r">
              <a:lnSpc>
                <a:spcPct val="130000"/>
              </a:lnSpc>
              <a:spcBef>
                <a:spcPts val="0"/>
              </a:spcBef>
              <a:spcAft>
                <a:spcPts val="0"/>
              </a:spcAft>
              <a:buNone/>
            </a:pPr>
            <a:r>
              <a:rPr b="0" i="0" lang="en-US" sz="3200" u="none" cap="none" strike="noStrike">
                <a:solidFill>
                  <a:srgbClr val="EABB83"/>
                </a:solidFill>
                <a:latin typeface="Roboto"/>
                <a:ea typeface="Roboto"/>
                <a:cs typeface="Roboto"/>
                <a:sym typeface="Roboto"/>
              </a:rPr>
              <a:t>Elaborate on what you want to discuss. </a:t>
            </a:r>
            <a:endParaRPr/>
          </a:p>
        </p:txBody>
      </p:sp>
      <p:sp>
        <p:nvSpPr>
          <p:cNvPr id="490" name="Google Shape;490;p29"/>
          <p:cNvSpPr/>
          <p:nvPr/>
        </p:nvSpPr>
        <p:spPr>
          <a:xfrm>
            <a:off x="3374272" y="5370695"/>
            <a:ext cx="5935231" cy="4424445"/>
          </a:xfrm>
          <a:custGeom>
            <a:rect b="b" l="l" r="r" t="t"/>
            <a:pathLst>
              <a:path extrusionOk="0" h="4424445" w="5935231">
                <a:moveTo>
                  <a:pt x="0" y="0"/>
                </a:moveTo>
                <a:lnTo>
                  <a:pt x="5935231" y="0"/>
                </a:lnTo>
                <a:lnTo>
                  <a:pt x="5935231" y="4424445"/>
                </a:lnTo>
                <a:lnTo>
                  <a:pt x="0" y="4424445"/>
                </a:lnTo>
                <a:lnTo>
                  <a:pt x="0" y="0"/>
                </a:lnTo>
                <a:close/>
              </a:path>
            </a:pathLst>
          </a:custGeom>
          <a:blipFill rotWithShape="1">
            <a:blip r:embed="rId8">
              <a:alphaModFix/>
            </a:blip>
            <a:stretch>
              <a:fillRect b="0" l="0" r="0" t="0"/>
            </a:stretch>
          </a:blipFill>
          <a:ln>
            <a:noFill/>
          </a:ln>
        </p:spPr>
      </p:sp>
      <p:sp>
        <p:nvSpPr>
          <p:cNvPr id="491" name="Google Shape;491;p29"/>
          <p:cNvSpPr/>
          <p:nvPr/>
        </p:nvSpPr>
        <p:spPr>
          <a:xfrm>
            <a:off x="-1417872" y="8026899"/>
            <a:ext cx="3309391" cy="2283480"/>
          </a:xfrm>
          <a:custGeom>
            <a:rect b="b" l="l" r="r" t="t"/>
            <a:pathLst>
              <a:path extrusionOk="0" h="2283480" w="3309391">
                <a:moveTo>
                  <a:pt x="0" y="0"/>
                </a:moveTo>
                <a:lnTo>
                  <a:pt x="3309391" y="0"/>
                </a:lnTo>
                <a:lnTo>
                  <a:pt x="3309391" y="2283480"/>
                </a:lnTo>
                <a:lnTo>
                  <a:pt x="0" y="2283480"/>
                </a:lnTo>
                <a:lnTo>
                  <a:pt x="0" y="0"/>
                </a:lnTo>
                <a:close/>
              </a:path>
            </a:pathLst>
          </a:custGeom>
          <a:blipFill rotWithShape="1">
            <a:blip r:embed="rId9">
              <a:alphaModFix/>
            </a:blip>
            <a:stretch>
              <a:fillRect b="0" l="0" r="0" t="0"/>
            </a:stretch>
          </a:blipFill>
          <a:ln>
            <a:noFill/>
          </a:ln>
        </p:spPr>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95" name="Shape 495"/>
        <p:cNvGrpSpPr/>
        <p:nvPr/>
      </p:nvGrpSpPr>
      <p:grpSpPr>
        <a:xfrm>
          <a:off x="0" y="0"/>
          <a:ext cx="0" cy="0"/>
          <a:chOff x="0" y="0"/>
          <a:chExt cx="0" cy="0"/>
        </a:xfrm>
      </p:grpSpPr>
      <p:sp>
        <p:nvSpPr>
          <p:cNvPr id="496" name="Google Shape;496;p30"/>
          <p:cNvSpPr/>
          <p:nvPr/>
        </p:nvSpPr>
        <p:spPr>
          <a:xfrm>
            <a:off x="-212749" y="-12709889"/>
            <a:ext cx="18713499" cy="27826764"/>
          </a:xfrm>
          <a:custGeom>
            <a:rect b="b" l="l" r="r" t="t"/>
            <a:pathLst>
              <a:path extrusionOk="0" h="27826764" w="18713499">
                <a:moveTo>
                  <a:pt x="0" y="0"/>
                </a:moveTo>
                <a:lnTo>
                  <a:pt x="18713498" y="0"/>
                </a:lnTo>
                <a:lnTo>
                  <a:pt x="18713498" y="27826764"/>
                </a:lnTo>
                <a:lnTo>
                  <a:pt x="0" y="27826764"/>
                </a:lnTo>
                <a:lnTo>
                  <a:pt x="0" y="0"/>
                </a:lnTo>
                <a:close/>
              </a:path>
            </a:pathLst>
          </a:custGeom>
          <a:blipFill rotWithShape="1">
            <a:blip r:embed="rId3">
              <a:alphaModFix/>
            </a:blip>
            <a:stretch>
              <a:fillRect b="0" l="0" r="0" t="0"/>
            </a:stretch>
          </a:blipFill>
          <a:ln>
            <a:noFill/>
          </a:ln>
        </p:spPr>
      </p:sp>
      <p:grpSp>
        <p:nvGrpSpPr>
          <p:cNvPr id="497" name="Google Shape;497;p30"/>
          <p:cNvGrpSpPr/>
          <p:nvPr/>
        </p:nvGrpSpPr>
        <p:grpSpPr>
          <a:xfrm>
            <a:off x="3842819" y="3332451"/>
            <a:ext cx="10907163" cy="4062657"/>
            <a:chOff x="0" y="-57150"/>
            <a:chExt cx="2872668" cy="1070000"/>
          </a:xfrm>
        </p:grpSpPr>
        <p:sp>
          <p:nvSpPr>
            <p:cNvPr id="498" name="Google Shape;498;p30"/>
            <p:cNvSpPr/>
            <p:nvPr/>
          </p:nvSpPr>
          <p:spPr>
            <a:xfrm>
              <a:off x="0" y="0"/>
              <a:ext cx="2872668" cy="1012850"/>
            </a:xfrm>
            <a:custGeom>
              <a:rect b="b" l="l" r="r" t="t"/>
              <a:pathLst>
                <a:path extrusionOk="0" h="1012850" w="2872668">
                  <a:moveTo>
                    <a:pt x="36200" y="0"/>
                  </a:moveTo>
                  <a:lnTo>
                    <a:pt x="2836469" y="0"/>
                  </a:lnTo>
                  <a:cubicBezTo>
                    <a:pt x="2846069" y="0"/>
                    <a:pt x="2855277" y="3814"/>
                    <a:pt x="2862066" y="10603"/>
                  </a:cubicBezTo>
                  <a:cubicBezTo>
                    <a:pt x="2868855" y="17391"/>
                    <a:pt x="2872668" y="26599"/>
                    <a:pt x="2872668" y="36200"/>
                  </a:cubicBezTo>
                  <a:lnTo>
                    <a:pt x="2872668" y="976650"/>
                  </a:lnTo>
                  <a:cubicBezTo>
                    <a:pt x="2872668" y="996643"/>
                    <a:pt x="2856461" y="1012850"/>
                    <a:pt x="2836469" y="1012850"/>
                  </a:cubicBezTo>
                  <a:lnTo>
                    <a:pt x="36200" y="1012850"/>
                  </a:lnTo>
                  <a:cubicBezTo>
                    <a:pt x="16207" y="1012850"/>
                    <a:pt x="0" y="996643"/>
                    <a:pt x="0" y="976650"/>
                  </a:cubicBezTo>
                  <a:lnTo>
                    <a:pt x="0" y="36200"/>
                  </a:lnTo>
                  <a:cubicBezTo>
                    <a:pt x="0" y="16207"/>
                    <a:pt x="16207" y="0"/>
                    <a:pt x="362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30"/>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0" name="Google Shape;500;p30"/>
          <p:cNvGrpSpPr/>
          <p:nvPr/>
        </p:nvGrpSpPr>
        <p:grpSpPr>
          <a:xfrm>
            <a:off x="3690419" y="3180051"/>
            <a:ext cx="10907163" cy="4062657"/>
            <a:chOff x="0" y="-57150"/>
            <a:chExt cx="2872668" cy="1070000"/>
          </a:xfrm>
        </p:grpSpPr>
        <p:sp>
          <p:nvSpPr>
            <p:cNvPr id="501" name="Google Shape;501;p30"/>
            <p:cNvSpPr/>
            <p:nvPr/>
          </p:nvSpPr>
          <p:spPr>
            <a:xfrm>
              <a:off x="0" y="0"/>
              <a:ext cx="2872668" cy="1012850"/>
            </a:xfrm>
            <a:custGeom>
              <a:rect b="b" l="l" r="r" t="t"/>
              <a:pathLst>
                <a:path extrusionOk="0" h="1012850" w="2872668">
                  <a:moveTo>
                    <a:pt x="36200" y="0"/>
                  </a:moveTo>
                  <a:lnTo>
                    <a:pt x="2836469" y="0"/>
                  </a:lnTo>
                  <a:cubicBezTo>
                    <a:pt x="2846069" y="0"/>
                    <a:pt x="2855277" y="3814"/>
                    <a:pt x="2862066" y="10603"/>
                  </a:cubicBezTo>
                  <a:cubicBezTo>
                    <a:pt x="2868855" y="17391"/>
                    <a:pt x="2872668" y="26599"/>
                    <a:pt x="2872668" y="36200"/>
                  </a:cubicBezTo>
                  <a:lnTo>
                    <a:pt x="2872668" y="976650"/>
                  </a:lnTo>
                  <a:cubicBezTo>
                    <a:pt x="2872668" y="996643"/>
                    <a:pt x="2856461" y="1012850"/>
                    <a:pt x="2836469" y="1012850"/>
                  </a:cubicBezTo>
                  <a:lnTo>
                    <a:pt x="36200" y="1012850"/>
                  </a:lnTo>
                  <a:cubicBezTo>
                    <a:pt x="16207" y="1012850"/>
                    <a:pt x="0" y="996643"/>
                    <a:pt x="0" y="976650"/>
                  </a:cubicBezTo>
                  <a:lnTo>
                    <a:pt x="0" y="36200"/>
                  </a:lnTo>
                  <a:cubicBezTo>
                    <a:pt x="0" y="16207"/>
                    <a:pt x="16207" y="0"/>
                    <a:pt x="36200" y="0"/>
                  </a:cubicBezTo>
                  <a:close/>
                </a:path>
              </a:pathLst>
            </a:custGeom>
            <a:solidFill>
              <a:srgbClr val="3424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30"/>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03" name="Google Shape;503;p30"/>
          <p:cNvSpPr txBox="1"/>
          <p:nvPr/>
        </p:nvSpPr>
        <p:spPr>
          <a:xfrm>
            <a:off x="4930324" y="6342228"/>
            <a:ext cx="8427352" cy="5048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200" u="none" cap="none" strike="noStrike">
                <a:solidFill>
                  <a:srgbClr val="EABB83"/>
                </a:solidFill>
                <a:latin typeface="Roboto"/>
                <a:ea typeface="Roboto"/>
                <a:cs typeface="Roboto"/>
                <a:sym typeface="Roboto"/>
              </a:rPr>
              <a:t>Elaborate on the featured statistic.</a:t>
            </a:r>
            <a:endParaRPr/>
          </a:p>
        </p:txBody>
      </p:sp>
      <p:sp>
        <p:nvSpPr>
          <p:cNvPr id="504" name="Google Shape;504;p30"/>
          <p:cNvSpPr txBox="1"/>
          <p:nvPr/>
        </p:nvSpPr>
        <p:spPr>
          <a:xfrm>
            <a:off x="4859060" y="3961185"/>
            <a:ext cx="8569881" cy="2071370"/>
          </a:xfrm>
          <a:prstGeom prst="rect">
            <a:avLst/>
          </a:prstGeom>
          <a:noFill/>
          <a:ln>
            <a:noFill/>
          </a:ln>
        </p:spPr>
        <p:txBody>
          <a:bodyPr anchorCtr="0" anchor="t" bIns="0" lIns="0" spcFirstLastPara="1" rIns="0" wrap="square" tIns="0">
            <a:spAutoFit/>
          </a:bodyPr>
          <a:lstStyle/>
          <a:p>
            <a:pPr indent="0" lvl="0" marL="0" marR="0" rtl="0" algn="ctr">
              <a:lnSpc>
                <a:spcPct val="116001"/>
              </a:lnSpc>
              <a:spcBef>
                <a:spcPts val="0"/>
              </a:spcBef>
              <a:spcAft>
                <a:spcPts val="0"/>
              </a:spcAft>
              <a:buNone/>
            </a:pPr>
            <a:r>
              <a:rPr b="0" i="0" lang="en-US" sz="13999" u="none" cap="none" strike="noStrike">
                <a:solidFill>
                  <a:srgbClr val="EABB83"/>
                </a:solidFill>
                <a:latin typeface="Anton"/>
                <a:ea typeface="Anton"/>
                <a:cs typeface="Anton"/>
                <a:sym typeface="Anton"/>
              </a:rPr>
              <a:t>123,456,789</a:t>
            </a:r>
            <a:endParaRPr/>
          </a:p>
        </p:txBody>
      </p:sp>
      <p:sp>
        <p:nvSpPr>
          <p:cNvPr id="505" name="Google Shape;505;p30"/>
          <p:cNvSpPr/>
          <p:nvPr/>
        </p:nvSpPr>
        <p:spPr>
          <a:xfrm flipH="1">
            <a:off x="15931602" y="1372438"/>
            <a:ext cx="1658789" cy="4988840"/>
          </a:xfrm>
          <a:custGeom>
            <a:rect b="b" l="l" r="r" t="t"/>
            <a:pathLst>
              <a:path extrusionOk="0" h="4988840" w="1658789">
                <a:moveTo>
                  <a:pt x="1658789" y="0"/>
                </a:moveTo>
                <a:lnTo>
                  <a:pt x="0" y="0"/>
                </a:lnTo>
                <a:lnTo>
                  <a:pt x="0" y="4988840"/>
                </a:lnTo>
                <a:lnTo>
                  <a:pt x="1658789" y="4988840"/>
                </a:lnTo>
                <a:lnTo>
                  <a:pt x="1658789" y="0"/>
                </a:lnTo>
                <a:close/>
              </a:path>
            </a:pathLst>
          </a:custGeom>
          <a:blipFill rotWithShape="1">
            <a:blip r:embed="rId4">
              <a:alphaModFix/>
            </a:blip>
            <a:stretch>
              <a:fillRect b="0" l="0" r="0" t="0"/>
            </a:stretch>
          </a:blipFill>
          <a:ln>
            <a:noFill/>
          </a:ln>
        </p:spPr>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09" name="Shape 509"/>
        <p:cNvGrpSpPr/>
        <p:nvPr/>
      </p:nvGrpSpPr>
      <p:grpSpPr>
        <a:xfrm>
          <a:off x="0" y="0"/>
          <a:ext cx="0" cy="0"/>
          <a:chOff x="0" y="0"/>
          <a:chExt cx="0" cy="0"/>
        </a:xfrm>
      </p:grpSpPr>
      <p:sp>
        <p:nvSpPr>
          <p:cNvPr id="510" name="Google Shape;510;p31"/>
          <p:cNvSpPr/>
          <p:nvPr/>
        </p:nvSpPr>
        <p:spPr>
          <a:xfrm>
            <a:off x="8828985" y="3927703"/>
            <a:ext cx="9743154" cy="6795850"/>
          </a:xfrm>
          <a:custGeom>
            <a:rect b="b" l="l" r="r" t="t"/>
            <a:pathLst>
              <a:path extrusionOk="0" h="6795850" w="9743154">
                <a:moveTo>
                  <a:pt x="0" y="0"/>
                </a:moveTo>
                <a:lnTo>
                  <a:pt x="9743154" y="0"/>
                </a:lnTo>
                <a:lnTo>
                  <a:pt x="9743154" y="6795850"/>
                </a:lnTo>
                <a:lnTo>
                  <a:pt x="0" y="6795850"/>
                </a:lnTo>
                <a:lnTo>
                  <a:pt x="0" y="0"/>
                </a:lnTo>
                <a:close/>
              </a:path>
            </a:pathLst>
          </a:custGeom>
          <a:blipFill rotWithShape="1">
            <a:blip r:embed="rId3">
              <a:alphaModFix/>
            </a:blip>
            <a:stretch>
              <a:fillRect b="0" l="0" r="0" t="0"/>
            </a:stretch>
          </a:blipFill>
          <a:ln>
            <a:noFill/>
          </a:ln>
        </p:spPr>
      </p:sp>
      <p:sp>
        <p:nvSpPr>
          <p:cNvPr id="511" name="Google Shape;511;p31"/>
          <p:cNvSpPr/>
          <p:nvPr/>
        </p:nvSpPr>
        <p:spPr>
          <a:xfrm>
            <a:off x="-1201408" y="6526331"/>
            <a:ext cx="12235195" cy="5371025"/>
          </a:xfrm>
          <a:custGeom>
            <a:rect b="b" l="l" r="r" t="t"/>
            <a:pathLst>
              <a:path extrusionOk="0" h="5371025" w="12235195">
                <a:moveTo>
                  <a:pt x="0" y="0"/>
                </a:moveTo>
                <a:lnTo>
                  <a:pt x="12235194" y="0"/>
                </a:lnTo>
                <a:lnTo>
                  <a:pt x="12235194" y="5371025"/>
                </a:lnTo>
                <a:lnTo>
                  <a:pt x="0" y="5371025"/>
                </a:lnTo>
                <a:lnTo>
                  <a:pt x="0" y="0"/>
                </a:lnTo>
                <a:close/>
              </a:path>
            </a:pathLst>
          </a:custGeom>
          <a:blipFill rotWithShape="1">
            <a:blip r:embed="rId4">
              <a:alphaModFix/>
            </a:blip>
            <a:stretch>
              <a:fillRect b="0" l="0" r="0" t="0"/>
            </a:stretch>
          </a:blipFill>
          <a:ln>
            <a:noFill/>
          </a:ln>
        </p:spPr>
      </p:sp>
      <p:sp>
        <p:nvSpPr>
          <p:cNvPr id="512" name="Google Shape;512;p31"/>
          <p:cNvSpPr/>
          <p:nvPr/>
        </p:nvSpPr>
        <p:spPr>
          <a:xfrm flipH="1">
            <a:off x="9144000" y="2467203"/>
            <a:ext cx="11390410" cy="8118256"/>
          </a:xfrm>
          <a:custGeom>
            <a:rect b="b" l="l" r="r" t="t"/>
            <a:pathLst>
              <a:path extrusionOk="0" h="8118256" w="11390410">
                <a:moveTo>
                  <a:pt x="11390410" y="0"/>
                </a:moveTo>
                <a:lnTo>
                  <a:pt x="0" y="0"/>
                </a:lnTo>
                <a:lnTo>
                  <a:pt x="0" y="8118256"/>
                </a:lnTo>
                <a:lnTo>
                  <a:pt x="11390410" y="8118256"/>
                </a:lnTo>
                <a:lnTo>
                  <a:pt x="11390410" y="0"/>
                </a:lnTo>
                <a:close/>
              </a:path>
            </a:pathLst>
          </a:custGeom>
          <a:blipFill rotWithShape="1">
            <a:blip r:embed="rId5">
              <a:alphaModFix/>
            </a:blip>
            <a:stretch>
              <a:fillRect b="0" l="0" r="0" t="0"/>
            </a:stretch>
          </a:blipFill>
          <a:ln>
            <a:noFill/>
          </a:ln>
        </p:spPr>
      </p:sp>
      <p:sp>
        <p:nvSpPr>
          <p:cNvPr id="513" name="Google Shape;513;p31"/>
          <p:cNvSpPr txBox="1"/>
          <p:nvPr/>
        </p:nvSpPr>
        <p:spPr>
          <a:xfrm>
            <a:off x="1028700" y="1262608"/>
            <a:ext cx="14081260" cy="2665095"/>
          </a:xfrm>
          <a:prstGeom prst="rect">
            <a:avLst/>
          </a:prstGeom>
          <a:noFill/>
          <a:ln>
            <a:noFill/>
          </a:ln>
        </p:spPr>
        <p:txBody>
          <a:bodyPr anchorCtr="0" anchor="t" bIns="0" lIns="0" spcFirstLastPara="1" rIns="0" wrap="square" tIns="0">
            <a:spAutoFit/>
          </a:bodyPr>
          <a:lstStyle/>
          <a:p>
            <a:pPr indent="0" lvl="0" marL="0" marR="0" rtl="0" algn="l">
              <a:lnSpc>
                <a:spcPct val="116000"/>
              </a:lnSpc>
              <a:spcBef>
                <a:spcPts val="0"/>
              </a:spcBef>
              <a:spcAft>
                <a:spcPts val="0"/>
              </a:spcAft>
              <a:buNone/>
            </a:pPr>
            <a:r>
              <a:rPr b="0" i="0" lang="en-US" sz="9000" u="none" cap="none" strike="noStrike">
                <a:solidFill>
                  <a:srgbClr val="EABB83"/>
                </a:solidFill>
                <a:latin typeface="Anton"/>
                <a:ea typeface="Anton"/>
                <a:cs typeface="Anton"/>
                <a:sym typeface="Anton"/>
              </a:rPr>
              <a:t>WRITE AN ORIGINAL STATEMENT OR INSPIRING QUOTE</a:t>
            </a:r>
            <a:endParaRPr/>
          </a:p>
        </p:txBody>
      </p:sp>
      <p:sp>
        <p:nvSpPr>
          <p:cNvPr id="514" name="Google Shape;514;p31"/>
          <p:cNvSpPr txBox="1"/>
          <p:nvPr/>
        </p:nvSpPr>
        <p:spPr>
          <a:xfrm>
            <a:off x="1028700" y="4405288"/>
            <a:ext cx="5571285" cy="111887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200" u="none" cap="none" strike="noStrike">
                <a:solidFill>
                  <a:srgbClr val="EABB83"/>
                </a:solidFill>
                <a:latin typeface="Roboto"/>
                <a:ea typeface="Roboto"/>
                <a:cs typeface="Roboto"/>
                <a:sym typeface="Roboto"/>
              </a:rPr>
              <a:t>— Include a credit, citation, or supporting message</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14"/>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9219" l="0" r="0" t="-9220"/>
            </a:stretch>
          </a:blipFill>
          <a:ln>
            <a:noFill/>
          </a:ln>
        </p:spPr>
      </p:sp>
      <p:sp>
        <p:nvSpPr>
          <p:cNvPr id="105" name="Google Shape;105;p14"/>
          <p:cNvSpPr txBox="1"/>
          <p:nvPr/>
        </p:nvSpPr>
        <p:spPr>
          <a:xfrm>
            <a:off x="787297" y="3901440"/>
            <a:ext cx="7455646" cy="2665095"/>
          </a:xfrm>
          <a:prstGeom prst="rect">
            <a:avLst/>
          </a:prstGeom>
          <a:noFill/>
          <a:ln>
            <a:noFill/>
          </a:ln>
        </p:spPr>
        <p:txBody>
          <a:bodyPr anchorCtr="0" anchor="t" bIns="0" lIns="0" spcFirstLastPara="1" rIns="0" wrap="square" tIns="0">
            <a:spAutoFit/>
          </a:bodyPr>
          <a:lstStyle/>
          <a:p>
            <a:pPr indent="0" lvl="0" marL="0" marR="0" rtl="0" algn="l">
              <a:lnSpc>
                <a:spcPct val="116000"/>
              </a:lnSpc>
              <a:spcBef>
                <a:spcPts val="0"/>
              </a:spcBef>
              <a:spcAft>
                <a:spcPts val="0"/>
              </a:spcAft>
              <a:buNone/>
            </a:pPr>
            <a:r>
              <a:rPr b="0" i="0" lang="en-US" sz="9000" u="none" cap="none" strike="noStrike">
                <a:solidFill>
                  <a:srgbClr val="EABB83"/>
                </a:solidFill>
                <a:latin typeface="Anton"/>
                <a:ea typeface="Anton"/>
                <a:cs typeface="Anton"/>
                <a:sym typeface="Anton"/>
              </a:rPr>
              <a:t>HOW TO USE THIS PRESENTATION</a:t>
            </a:r>
            <a:endParaRPr/>
          </a:p>
        </p:txBody>
      </p:sp>
      <p:grpSp>
        <p:nvGrpSpPr>
          <p:cNvPr id="106" name="Google Shape;106;p14"/>
          <p:cNvGrpSpPr/>
          <p:nvPr/>
        </p:nvGrpSpPr>
        <p:grpSpPr>
          <a:xfrm>
            <a:off x="9446576" y="254225"/>
            <a:ext cx="8347382" cy="9713958"/>
            <a:chOff x="0" y="-57150"/>
            <a:chExt cx="2198488" cy="2558409"/>
          </a:xfrm>
        </p:grpSpPr>
        <p:sp>
          <p:nvSpPr>
            <p:cNvPr id="107" name="Google Shape;107;p14"/>
            <p:cNvSpPr/>
            <p:nvPr/>
          </p:nvSpPr>
          <p:spPr>
            <a:xfrm>
              <a:off x="0" y="0"/>
              <a:ext cx="2198488" cy="2501259"/>
            </a:xfrm>
            <a:custGeom>
              <a:rect b="b" l="l" r="r" t="t"/>
              <a:pathLst>
                <a:path extrusionOk="0" h="2501259" w="2198488">
                  <a:moveTo>
                    <a:pt x="47301" y="0"/>
                  </a:moveTo>
                  <a:lnTo>
                    <a:pt x="2151187" y="0"/>
                  </a:lnTo>
                  <a:cubicBezTo>
                    <a:pt x="2163732" y="0"/>
                    <a:pt x="2175763" y="4983"/>
                    <a:pt x="2184634" y="13854"/>
                  </a:cubicBezTo>
                  <a:cubicBezTo>
                    <a:pt x="2193504" y="22725"/>
                    <a:pt x="2198488" y="34756"/>
                    <a:pt x="2198488" y="47301"/>
                  </a:cubicBezTo>
                  <a:lnTo>
                    <a:pt x="2198488" y="2453958"/>
                  </a:lnTo>
                  <a:cubicBezTo>
                    <a:pt x="2198488" y="2466503"/>
                    <a:pt x="2193504" y="2478534"/>
                    <a:pt x="2184634" y="2487405"/>
                  </a:cubicBezTo>
                  <a:cubicBezTo>
                    <a:pt x="2175763" y="2496275"/>
                    <a:pt x="2163732" y="2501259"/>
                    <a:pt x="2151187" y="2501259"/>
                  </a:cubicBezTo>
                  <a:lnTo>
                    <a:pt x="47301" y="2501259"/>
                  </a:lnTo>
                  <a:cubicBezTo>
                    <a:pt x="21177" y="2501259"/>
                    <a:pt x="0" y="2480082"/>
                    <a:pt x="0" y="2453958"/>
                  </a:cubicBezTo>
                  <a:lnTo>
                    <a:pt x="0" y="47301"/>
                  </a:lnTo>
                  <a:cubicBezTo>
                    <a:pt x="0" y="34756"/>
                    <a:pt x="4983" y="22725"/>
                    <a:pt x="13854" y="13854"/>
                  </a:cubicBezTo>
                  <a:cubicBezTo>
                    <a:pt x="22725" y="4983"/>
                    <a:pt x="34756" y="0"/>
                    <a:pt x="47301"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4"/>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9" name="Google Shape;109;p14"/>
          <p:cNvGrpSpPr/>
          <p:nvPr/>
        </p:nvGrpSpPr>
        <p:grpSpPr>
          <a:xfrm>
            <a:off x="9294176" y="101825"/>
            <a:ext cx="8347382" cy="9713958"/>
            <a:chOff x="0" y="-57150"/>
            <a:chExt cx="2198488" cy="2558409"/>
          </a:xfrm>
        </p:grpSpPr>
        <p:sp>
          <p:nvSpPr>
            <p:cNvPr id="110" name="Google Shape;110;p14"/>
            <p:cNvSpPr/>
            <p:nvPr/>
          </p:nvSpPr>
          <p:spPr>
            <a:xfrm>
              <a:off x="0" y="0"/>
              <a:ext cx="2198488" cy="2501259"/>
            </a:xfrm>
            <a:custGeom>
              <a:rect b="b" l="l" r="r" t="t"/>
              <a:pathLst>
                <a:path extrusionOk="0" h="2501259" w="2198488">
                  <a:moveTo>
                    <a:pt x="47301" y="0"/>
                  </a:moveTo>
                  <a:lnTo>
                    <a:pt x="2151187" y="0"/>
                  </a:lnTo>
                  <a:cubicBezTo>
                    <a:pt x="2163732" y="0"/>
                    <a:pt x="2175763" y="4983"/>
                    <a:pt x="2184634" y="13854"/>
                  </a:cubicBezTo>
                  <a:cubicBezTo>
                    <a:pt x="2193504" y="22725"/>
                    <a:pt x="2198488" y="34756"/>
                    <a:pt x="2198488" y="47301"/>
                  </a:cubicBezTo>
                  <a:lnTo>
                    <a:pt x="2198488" y="2453958"/>
                  </a:lnTo>
                  <a:cubicBezTo>
                    <a:pt x="2198488" y="2466503"/>
                    <a:pt x="2193504" y="2478534"/>
                    <a:pt x="2184634" y="2487405"/>
                  </a:cubicBezTo>
                  <a:cubicBezTo>
                    <a:pt x="2175763" y="2496275"/>
                    <a:pt x="2163732" y="2501259"/>
                    <a:pt x="2151187" y="2501259"/>
                  </a:cubicBezTo>
                  <a:lnTo>
                    <a:pt x="47301" y="2501259"/>
                  </a:lnTo>
                  <a:cubicBezTo>
                    <a:pt x="21177" y="2501259"/>
                    <a:pt x="0" y="2480082"/>
                    <a:pt x="0" y="2453958"/>
                  </a:cubicBezTo>
                  <a:lnTo>
                    <a:pt x="0" y="47301"/>
                  </a:lnTo>
                  <a:cubicBezTo>
                    <a:pt x="0" y="34756"/>
                    <a:pt x="4983" y="22725"/>
                    <a:pt x="13854" y="13854"/>
                  </a:cubicBezTo>
                  <a:cubicBezTo>
                    <a:pt x="22725" y="4983"/>
                    <a:pt x="34756" y="0"/>
                    <a:pt x="47301" y="0"/>
                  </a:cubicBezTo>
                  <a:close/>
                </a:path>
              </a:pathLst>
            </a:custGeom>
            <a:solidFill>
              <a:srgbClr val="EABB8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4"/>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2" name="Google Shape;112;p14"/>
          <p:cNvSpPr txBox="1"/>
          <p:nvPr/>
        </p:nvSpPr>
        <p:spPr>
          <a:xfrm>
            <a:off x="9791525" y="1528888"/>
            <a:ext cx="7352700" cy="2432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000" u="none" cap="none" strike="noStrike">
                <a:solidFill>
                  <a:srgbClr val="35240B"/>
                </a:solidFill>
                <a:latin typeface="Roboto"/>
                <a:ea typeface="Roboto"/>
                <a:cs typeface="Roboto"/>
                <a:sym typeface="Roboto"/>
              </a:rPr>
              <a:t>Click on the "Google Slides" button below this presentation preview. Make sure to sign in to your Google account. Click on "Make a copy." Start editing your presentation.</a:t>
            </a:r>
            <a:endParaRPr sz="1100"/>
          </a:p>
          <a:p>
            <a:pPr indent="0" lvl="0" marL="0" marR="0" rtl="0" algn="ctr">
              <a:lnSpc>
                <a:spcPct val="115000"/>
              </a:lnSpc>
              <a:spcBef>
                <a:spcPts val="0"/>
              </a:spcBef>
              <a:spcAft>
                <a:spcPts val="0"/>
              </a:spcAft>
              <a:buNone/>
            </a:pPr>
            <a:r>
              <a:rPr b="0" i="0" lang="en-US" sz="2000" u="sng" cap="none" strike="noStrike">
                <a:solidFill>
                  <a:srgbClr val="35240B"/>
                </a:solidFill>
                <a:latin typeface="Roboto"/>
                <a:ea typeface="Roboto"/>
                <a:cs typeface="Roboto"/>
                <a:sym typeface="Roboto"/>
              </a:rPr>
              <a:t>Alternative:</a:t>
            </a:r>
            <a:r>
              <a:rPr b="0" i="0" lang="en-US" sz="2000" u="none" cap="none" strike="noStrike">
                <a:solidFill>
                  <a:srgbClr val="35240B"/>
                </a:solidFill>
                <a:latin typeface="Roboto"/>
                <a:ea typeface="Roboto"/>
                <a:cs typeface="Roboto"/>
                <a:sym typeface="Roboto"/>
              </a:rPr>
              <a:t> Click on the "Share" button on the top right corner in Canva and click on "More" at the bottom of the menu. Enter "Google Drive" in the search bar and click on the GDrive icon to add this design as a Google slide in your GDrive.</a:t>
            </a:r>
            <a:endParaRPr sz="1100"/>
          </a:p>
        </p:txBody>
      </p:sp>
      <p:sp>
        <p:nvSpPr>
          <p:cNvPr id="113" name="Google Shape;113;p14"/>
          <p:cNvSpPr txBox="1"/>
          <p:nvPr/>
        </p:nvSpPr>
        <p:spPr>
          <a:xfrm>
            <a:off x="10897217" y="921829"/>
            <a:ext cx="5141400" cy="4926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200" u="none" cap="none" strike="noStrike">
                <a:solidFill>
                  <a:srgbClr val="000000"/>
                </a:solidFill>
                <a:latin typeface="Anton"/>
                <a:ea typeface="Anton"/>
                <a:cs typeface="Anton"/>
                <a:sym typeface="Anton"/>
              </a:rPr>
              <a:t>Google Slides</a:t>
            </a:r>
            <a:endParaRPr/>
          </a:p>
        </p:txBody>
      </p:sp>
      <p:sp>
        <p:nvSpPr>
          <p:cNvPr id="114" name="Google Shape;114;p14"/>
          <p:cNvSpPr txBox="1"/>
          <p:nvPr/>
        </p:nvSpPr>
        <p:spPr>
          <a:xfrm>
            <a:off x="9918425" y="4927113"/>
            <a:ext cx="7098900" cy="2181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35240B"/>
                </a:solidFill>
                <a:latin typeface="Roboto"/>
                <a:ea typeface="Roboto"/>
                <a:cs typeface="Roboto"/>
                <a:sym typeface="Roboto"/>
              </a:rPr>
              <a:t>Click on the "PowerPoint" button below this presentation preview. Start editing your presentation.</a:t>
            </a:r>
            <a:endParaRPr sz="1200"/>
          </a:p>
          <a:p>
            <a:pPr indent="0" lvl="0" marL="0" marR="0" rtl="0" algn="ctr">
              <a:lnSpc>
                <a:spcPct val="115000"/>
              </a:lnSpc>
              <a:spcBef>
                <a:spcPts val="0"/>
              </a:spcBef>
              <a:spcAft>
                <a:spcPts val="0"/>
              </a:spcAft>
              <a:buNone/>
            </a:pPr>
            <a:r>
              <a:rPr b="0" i="0" lang="en-US" sz="2100" u="sng" cap="none" strike="noStrike">
                <a:solidFill>
                  <a:srgbClr val="35240B"/>
                </a:solidFill>
                <a:latin typeface="Roboto"/>
                <a:ea typeface="Roboto"/>
                <a:cs typeface="Roboto"/>
                <a:sym typeface="Roboto"/>
              </a:rPr>
              <a:t>Alternative:</a:t>
            </a:r>
            <a:r>
              <a:rPr b="0" i="0" lang="en-US" sz="2100" u="none" cap="none" strike="noStrike">
                <a:solidFill>
                  <a:srgbClr val="35240B"/>
                </a:solidFill>
                <a:latin typeface="Roboto"/>
                <a:ea typeface="Roboto"/>
                <a:cs typeface="Roboto"/>
                <a:sym typeface="Roboto"/>
              </a:rPr>
              <a:t> From Canva template file, Click on the "Share" button on the top right corner in Canva and click on "More" at the bottom of the menu. Enter "PowerPoint" in the search bar and click on the PowerPoint icon to download.</a:t>
            </a:r>
            <a:endParaRPr sz="1200"/>
          </a:p>
        </p:txBody>
      </p:sp>
      <p:sp>
        <p:nvSpPr>
          <p:cNvPr id="115" name="Google Shape;115;p14"/>
          <p:cNvSpPr txBox="1"/>
          <p:nvPr/>
        </p:nvSpPr>
        <p:spPr>
          <a:xfrm>
            <a:off x="11005790" y="4320042"/>
            <a:ext cx="5141400" cy="4926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200" u="none" cap="none" strike="noStrike">
                <a:solidFill>
                  <a:srgbClr val="000000"/>
                </a:solidFill>
                <a:latin typeface="Anton"/>
                <a:ea typeface="Anton"/>
                <a:cs typeface="Anton"/>
                <a:sym typeface="Anton"/>
              </a:rPr>
              <a:t>PowerPoint</a:t>
            </a:r>
            <a:endParaRPr/>
          </a:p>
        </p:txBody>
      </p:sp>
      <p:sp>
        <p:nvSpPr>
          <p:cNvPr id="116" name="Google Shape;116;p14"/>
          <p:cNvSpPr txBox="1"/>
          <p:nvPr/>
        </p:nvSpPr>
        <p:spPr>
          <a:xfrm>
            <a:off x="10431800" y="8115338"/>
            <a:ext cx="6289500" cy="1066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35240B"/>
                </a:solidFill>
                <a:latin typeface="Roboto"/>
                <a:ea typeface="Roboto"/>
                <a:cs typeface="Roboto"/>
                <a:sym typeface="Roboto"/>
              </a:rPr>
              <a:t>Click on the "Canva" button under this presentation preview. Start editing your presentation. You need to sign in to your Canva account.</a:t>
            </a:r>
            <a:endParaRPr sz="1200"/>
          </a:p>
        </p:txBody>
      </p:sp>
      <p:sp>
        <p:nvSpPr>
          <p:cNvPr id="117" name="Google Shape;117;p14"/>
          <p:cNvSpPr txBox="1"/>
          <p:nvPr/>
        </p:nvSpPr>
        <p:spPr>
          <a:xfrm>
            <a:off x="12357374" y="7508282"/>
            <a:ext cx="2438100" cy="4926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200" u="none" cap="none" strike="noStrike">
                <a:solidFill>
                  <a:srgbClr val="000000"/>
                </a:solidFill>
                <a:latin typeface="Anton"/>
                <a:ea typeface="Anton"/>
                <a:cs typeface="Anton"/>
                <a:sym typeface="Anton"/>
              </a:rPr>
              <a:t>Canva</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18" name="Shape 518"/>
        <p:cNvGrpSpPr/>
        <p:nvPr/>
      </p:nvGrpSpPr>
      <p:grpSpPr>
        <a:xfrm>
          <a:off x="0" y="0"/>
          <a:ext cx="0" cy="0"/>
          <a:chOff x="0" y="0"/>
          <a:chExt cx="0" cy="0"/>
        </a:xfrm>
      </p:grpSpPr>
      <p:sp>
        <p:nvSpPr>
          <p:cNvPr id="519" name="Google Shape;519;p32"/>
          <p:cNvSpPr/>
          <p:nvPr/>
        </p:nvSpPr>
        <p:spPr>
          <a:xfrm flipH="1">
            <a:off x="0" y="346864"/>
            <a:ext cx="10337359" cy="7210308"/>
          </a:xfrm>
          <a:custGeom>
            <a:rect b="b" l="l" r="r" t="t"/>
            <a:pathLst>
              <a:path extrusionOk="0" h="7210308" w="10337359">
                <a:moveTo>
                  <a:pt x="10337359" y="0"/>
                </a:moveTo>
                <a:lnTo>
                  <a:pt x="0" y="0"/>
                </a:lnTo>
                <a:lnTo>
                  <a:pt x="0" y="7210307"/>
                </a:lnTo>
                <a:lnTo>
                  <a:pt x="10337359" y="7210307"/>
                </a:lnTo>
                <a:lnTo>
                  <a:pt x="10337359" y="0"/>
                </a:lnTo>
                <a:close/>
              </a:path>
            </a:pathLst>
          </a:custGeom>
          <a:blipFill rotWithShape="1">
            <a:blip r:embed="rId3">
              <a:alphaModFix/>
            </a:blip>
            <a:stretch>
              <a:fillRect b="0" l="0" r="0" t="0"/>
            </a:stretch>
          </a:blipFill>
          <a:ln>
            <a:noFill/>
          </a:ln>
        </p:spPr>
      </p:sp>
      <p:sp>
        <p:nvSpPr>
          <p:cNvPr id="520" name="Google Shape;520;p32"/>
          <p:cNvSpPr/>
          <p:nvPr/>
        </p:nvSpPr>
        <p:spPr>
          <a:xfrm>
            <a:off x="7097322" y="-3002443"/>
            <a:ext cx="6480072" cy="6480072"/>
          </a:xfrm>
          <a:custGeom>
            <a:rect b="b" l="l" r="r" t="t"/>
            <a:pathLst>
              <a:path extrusionOk="0" h="6480072" w="6480072">
                <a:moveTo>
                  <a:pt x="0" y="0"/>
                </a:moveTo>
                <a:lnTo>
                  <a:pt x="6480073" y="0"/>
                </a:lnTo>
                <a:lnTo>
                  <a:pt x="6480073" y="6480073"/>
                </a:lnTo>
                <a:lnTo>
                  <a:pt x="0" y="6480073"/>
                </a:lnTo>
                <a:lnTo>
                  <a:pt x="0" y="0"/>
                </a:lnTo>
                <a:close/>
              </a:path>
            </a:pathLst>
          </a:custGeom>
          <a:blipFill rotWithShape="1">
            <a:blip r:embed="rId4">
              <a:alphaModFix/>
            </a:blip>
            <a:stretch>
              <a:fillRect b="0" l="0" r="0" t="0"/>
            </a:stretch>
          </a:blipFill>
          <a:ln>
            <a:noFill/>
          </a:ln>
        </p:spPr>
      </p:sp>
      <p:sp>
        <p:nvSpPr>
          <p:cNvPr id="521" name="Google Shape;521;p32"/>
          <p:cNvSpPr/>
          <p:nvPr/>
        </p:nvSpPr>
        <p:spPr>
          <a:xfrm>
            <a:off x="4154617" y="411841"/>
            <a:ext cx="5197909" cy="1233718"/>
          </a:xfrm>
          <a:custGeom>
            <a:rect b="b" l="l" r="r" t="t"/>
            <a:pathLst>
              <a:path extrusionOk="0" h="1233718" w="5197909">
                <a:moveTo>
                  <a:pt x="0" y="0"/>
                </a:moveTo>
                <a:lnTo>
                  <a:pt x="5197909" y="0"/>
                </a:lnTo>
                <a:lnTo>
                  <a:pt x="5197909" y="1233718"/>
                </a:lnTo>
                <a:lnTo>
                  <a:pt x="0" y="1233718"/>
                </a:lnTo>
                <a:lnTo>
                  <a:pt x="0" y="0"/>
                </a:lnTo>
                <a:close/>
              </a:path>
            </a:pathLst>
          </a:custGeom>
          <a:blipFill rotWithShape="1">
            <a:blip r:embed="rId5">
              <a:alphaModFix/>
            </a:blip>
            <a:stretch>
              <a:fillRect b="0" l="0" r="0" t="0"/>
            </a:stretch>
          </a:blipFill>
          <a:ln>
            <a:noFill/>
          </a:ln>
        </p:spPr>
      </p:sp>
      <p:sp>
        <p:nvSpPr>
          <p:cNvPr id="522" name="Google Shape;522;p32"/>
          <p:cNvSpPr/>
          <p:nvPr/>
        </p:nvSpPr>
        <p:spPr>
          <a:xfrm>
            <a:off x="0" y="6564963"/>
            <a:ext cx="18288000" cy="6630892"/>
          </a:xfrm>
          <a:custGeom>
            <a:rect b="b" l="l" r="r" t="t"/>
            <a:pathLst>
              <a:path extrusionOk="0" h="6630892" w="18288000">
                <a:moveTo>
                  <a:pt x="0" y="0"/>
                </a:moveTo>
                <a:lnTo>
                  <a:pt x="18288000" y="0"/>
                </a:lnTo>
                <a:lnTo>
                  <a:pt x="18288000" y="6630892"/>
                </a:lnTo>
                <a:lnTo>
                  <a:pt x="0" y="6630892"/>
                </a:lnTo>
                <a:lnTo>
                  <a:pt x="0" y="0"/>
                </a:lnTo>
                <a:close/>
              </a:path>
            </a:pathLst>
          </a:custGeom>
          <a:blipFill rotWithShape="1">
            <a:blip r:embed="rId6">
              <a:alphaModFix/>
            </a:blip>
            <a:stretch>
              <a:fillRect b="0" l="0" r="0" t="0"/>
            </a:stretch>
          </a:blipFill>
          <a:ln>
            <a:noFill/>
          </a:ln>
        </p:spPr>
      </p:sp>
      <p:grpSp>
        <p:nvGrpSpPr>
          <p:cNvPr id="523" name="Google Shape;523;p32"/>
          <p:cNvGrpSpPr/>
          <p:nvPr/>
        </p:nvGrpSpPr>
        <p:grpSpPr>
          <a:xfrm>
            <a:off x="11326591" y="964109"/>
            <a:ext cx="6401882" cy="8192498"/>
            <a:chOff x="0" y="-57150"/>
            <a:chExt cx="1686092" cy="2157695"/>
          </a:xfrm>
        </p:grpSpPr>
        <p:sp>
          <p:nvSpPr>
            <p:cNvPr id="524" name="Google Shape;524;p32"/>
            <p:cNvSpPr/>
            <p:nvPr/>
          </p:nvSpPr>
          <p:spPr>
            <a:xfrm>
              <a:off x="0" y="0"/>
              <a:ext cx="1686092" cy="2100545"/>
            </a:xfrm>
            <a:custGeom>
              <a:rect b="b" l="l" r="r" t="t"/>
              <a:pathLst>
                <a:path extrusionOk="0" h="2100545" w="1686092">
                  <a:moveTo>
                    <a:pt x="61675" y="0"/>
                  </a:moveTo>
                  <a:lnTo>
                    <a:pt x="1624417" y="0"/>
                  </a:lnTo>
                  <a:cubicBezTo>
                    <a:pt x="1658479" y="0"/>
                    <a:pt x="1686092" y="27613"/>
                    <a:pt x="1686092" y="61675"/>
                  </a:cubicBezTo>
                  <a:lnTo>
                    <a:pt x="1686092" y="2038870"/>
                  </a:lnTo>
                  <a:cubicBezTo>
                    <a:pt x="1686092" y="2072932"/>
                    <a:pt x="1658479" y="2100545"/>
                    <a:pt x="1624417" y="2100545"/>
                  </a:cubicBezTo>
                  <a:lnTo>
                    <a:pt x="61675" y="2100545"/>
                  </a:lnTo>
                  <a:cubicBezTo>
                    <a:pt x="27613" y="2100545"/>
                    <a:pt x="0" y="2072932"/>
                    <a:pt x="0" y="2038870"/>
                  </a:cubicBezTo>
                  <a:lnTo>
                    <a:pt x="0" y="61675"/>
                  </a:lnTo>
                  <a:cubicBezTo>
                    <a:pt x="0" y="27613"/>
                    <a:pt x="27613" y="0"/>
                    <a:pt x="61675"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32"/>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6" name="Google Shape;526;p32"/>
          <p:cNvGrpSpPr/>
          <p:nvPr/>
        </p:nvGrpSpPr>
        <p:grpSpPr>
          <a:xfrm>
            <a:off x="11174191" y="811709"/>
            <a:ext cx="6401882" cy="8192498"/>
            <a:chOff x="0" y="-57150"/>
            <a:chExt cx="1686092" cy="2157695"/>
          </a:xfrm>
        </p:grpSpPr>
        <p:sp>
          <p:nvSpPr>
            <p:cNvPr id="527" name="Google Shape;527;p32"/>
            <p:cNvSpPr/>
            <p:nvPr/>
          </p:nvSpPr>
          <p:spPr>
            <a:xfrm>
              <a:off x="0" y="0"/>
              <a:ext cx="1686092" cy="2100545"/>
            </a:xfrm>
            <a:custGeom>
              <a:rect b="b" l="l" r="r" t="t"/>
              <a:pathLst>
                <a:path extrusionOk="0" h="2100545" w="1686092">
                  <a:moveTo>
                    <a:pt x="61675" y="0"/>
                  </a:moveTo>
                  <a:lnTo>
                    <a:pt x="1624417" y="0"/>
                  </a:lnTo>
                  <a:cubicBezTo>
                    <a:pt x="1658479" y="0"/>
                    <a:pt x="1686092" y="27613"/>
                    <a:pt x="1686092" y="61675"/>
                  </a:cubicBezTo>
                  <a:lnTo>
                    <a:pt x="1686092" y="2038870"/>
                  </a:lnTo>
                  <a:cubicBezTo>
                    <a:pt x="1686092" y="2072932"/>
                    <a:pt x="1658479" y="2100545"/>
                    <a:pt x="1624417" y="2100545"/>
                  </a:cubicBezTo>
                  <a:lnTo>
                    <a:pt x="61675" y="2100545"/>
                  </a:lnTo>
                  <a:cubicBezTo>
                    <a:pt x="27613" y="2100545"/>
                    <a:pt x="0" y="2072932"/>
                    <a:pt x="0" y="2038870"/>
                  </a:cubicBezTo>
                  <a:lnTo>
                    <a:pt x="0" y="61675"/>
                  </a:lnTo>
                  <a:cubicBezTo>
                    <a:pt x="0" y="27613"/>
                    <a:pt x="27613" y="0"/>
                    <a:pt x="61675" y="0"/>
                  </a:cubicBezTo>
                  <a:close/>
                </a:path>
              </a:pathLst>
            </a:custGeom>
            <a:solidFill>
              <a:srgbClr val="EABB8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32"/>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29" name="Google Shape;529;p32"/>
          <p:cNvSpPr txBox="1"/>
          <p:nvPr/>
        </p:nvSpPr>
        <p:spPr>
          <a:xfrm>
            <a:off x="11813298" y="5730911"/>
            <a:ext cx="4892954" cy="39878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300" u="none" cap="none" strike="noStrike">
                <a:solidFill>
                  <a:srgbClr val="34240C"/>
                </a:solidFill>
                <a:latin typeface="Roboto"/>
                <a:ea typeface="Roboto"/>
                <a:cs typeface="Roboto"/>
                <a:sym typeface="Roboto"/>
              </a:rPr>
              <a:t>hello@reallygreatsite.com</a:t>
            </a:r>
            <a:endParaRPr/>
          </a:p>
        </p:txBody>
      </p:sp>
      <p:sp>
        <p:nvSpPr>
          <p:cNvPr id="530" name="Google Shape;530;p32"/>
          <p:cNvSpPr txBox="1"/>
          <p:nvPr/>
        </p:nvSpPr>
        <p:spPr>
          <a:xfrm>
            <a:off x="11928655" y="7500021"/>
            <a:ext cx="4892954" cy="39878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300" u="none" cap="none" strike="noStrike">
                <a:solidFill>
                  <a:srgbClr val="34240C"/>
                </a:solidFill>
                <a:latin typeface="Roboto"/>
                <a:ea typeface="Roboto"/>
                <a:cs typeface="Roboto"/>
                <a:sym typeface="Roboto"/>
              </a:rPr>
              <a:t>reallygreatsite.com</a:t>
            </a:r>
            <a:endParaRPr/>
          </a:p>
        </p:txBody>
      </p:sp>
      <p:sp>
        <p:nvSpPr>
          <p:cNvPr id="531" name="Google Shape;531;p32"/>
          <p:cNvSpPr txBox="1"/>
          <p:nvPr/>
        </p:nvSpPr>
        <p:spPr>
          <a:xfrm>
            <a:off x="11813298" y="6615466"/>
            <a:ext cx="4892954" cy="39878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300" u="none" cap="none" strike="noStrike">
                <a:solidFill>
                  <a:srgbClr val="34240C"/>
                </a:solidFill>
                <a:latin typeface="Roboto"/>
                <a:ea typeface="Roboto"/>
                <a:cs typeface="Roboto"/>
                <a:sym typeface="Roboto"/>
              </a:rPr>
              <a:t>@reallygreatsite</a:t>
            </a:r>
            <a:endParaRPr/>
          </a:p>
        </p:txBody>
      </p:sp>
      <p:sp>
        <p:nvSpPr>
          <p:cNvPr id="532" name="Google Shape;532;p32"/>
          <p:cNvSpPr/>
          <p:nvPr/>
        </p:nvSpPr>
        <p:spPr>
          <a:xfrm>
            <a:off x="6069072" y="5559679"/>
            <a:ext cx="9379004" cy="4727321"/>
          </a:xfrm>
          <a:custGeom>
            <a:rect b="b" l="l" r="r" t="t"/>
            <a:pathLst>
              <a:path extrusionOk="0" h="4727321" w="9379004">
                <a:moveTo>
                  <a:pt x="0" y="0"/>
                </a:moveTo>
                <a:lnTo>
                  <a:pt x="9379005" y="0"/>
                </a:lnTo>
                <a:lnTo>
                  <a:pt x="9379005" y="4727321"/>
                </a:lnTo>
                <a:lnTo>
                  <a:pt x="0" y="4727321"/>
                </a:lnTo>
                <a:lnTo>
                  <a:pt x="0" y="0"/>
                </a:lnTo>
                <a:close/>
              </a:path>
            </a:pathLst>
          </a:custGeom>
          <a:blipFill rotWithShape="1">
            <a:blip r:embed="rId7">
              <a:alphaModFix/>
            </a:blip>
            <a:stretch>
              <a:fillRect b="0" l="0" r="0" t="0"/>
            </a:stretch>
          </a:blipFill>
          <a:ln>
            <a:noFill/>
          </a:ln>
        </p:spPr>
      </p:sp>
      <p:sp>
        <p:nvSpPr>
          <p:cNvPr id="533" name="Google Shape;533;p32"/>
          <p:cNvSpPr/>
          <p:nvPr/>
        </p:nvSpPr>
        <p:spPr>
          <a:xfrm>
            <a:off x="0" y="3377838"/>
            <a:ext cx="5390975" cy="7272817"/>
          </a:xfrm>
          <a:custGeom>
            <a:rect b="b" l="l" r="r" t="t"/>
            <a:pathLst>
              <a:path extrusionOk="0" h="7272817" w="5390975">
                <a:moveTo>
                  <a:pt x="0" y="0"/>
                </a:moveTo>
                <a:lnTo>
                  <a:pt x="5390975" y="0"/>
                </a:lnTo>
                <a:lnTo>
                  <a:pt x="5390975" y="7272817"/>
                </a:lnTo>
                <a:lnTo>
                  <a:pt x="0" y="7272817"/>
                </a:lnTo>
                <a:lnTo>
                  <a:pt x="0" y="0"/>
                </a:lnTo>
                <a:close/>
              </a:path>
            </a:pathLst>
          </a:custGeom>
          <a:blipFill rotWithShape="1">
            <a:blip r:embed="rId8">
              <a:alphaModFix/>
            </a:blip>
            <a:stretch>
              <a:fillRect b="0" l="0" r="0" t="0"/>
            </a:stretch>
          </a:blipFill>
          <a:ln>
            <a:noFill/>
          </a:ln>
        </p:spPr>
      </p:sp>
      <p:sp>
        <p:nvSpPr>
          <p:cNvPr id="534" name="Google Shape;534;p32"/>
          <p:cNvSpPr txBox="1"/>
          <p:nvPr/>
        </p:nvSpPr>
        <p:spPr>
          <a:xfrm>
            <a:off x="11597904" y="1810169"/>
            <a:ext cx="5562600"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000000"/>
                </a:solidFill>
                <a:latin typeface="Anton"/>
                <a:ea typeface="Anton"/>
                <a:cs typeface="Anton"/>
                <a:sym typeface="Anton"/>
              </a:rPr>
              <a:t>CONTACT US</a:t>
            </a:r>
            <a:endParaRPr/>
          </a:p>
        </p:txBody>
      </p:sp>
      <p:sp>
        <p:nvSpPr>
          <p:cNvPr id="535" name="Google Shape;535;p32"/>
          <p:cNvSpPr txBox="1"/>
          <p:nvPr/>
        </p:nvSpPr>
        <p:spPr>
          <a:xfrm>
            <a:off x="11478475" y="3963405"/>
            <a:ext cx="5801458" cy="39878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300" u="none" cap="none" strike="noStrike">
                <a:solidFill>
                  <a:srgbClr val="34240C"/>
                </a:solidFill>
                <a:latin typeface="Roboto"/>
                <a:ea typeface="Roboto"/>
                <a:cs typeface="Roboto"/>
                <a:sym typeface="Roboto"/>
              </a:rPr>
              <a:t>123 Anywhere St., Any City,ST 12345</a:t>
            </a:r>
            <a:endParaRPr/>
          </a:p>
        </p:txBody>
      </p:sp>
      <p:sp>
        <p:nvSpPr>
          <p:cNvPr id="536" name="Google Shape;536;p32"/>
          <p:cNvSpPr txBox="1"/>
          <p:nvPr/>
        </p:nvSpPr>
        <p:spPr>
          <a:xfrm>
            <a:off x="11932727" y="4846356"/>
            <a:ext cx="4892954" cy="39878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300" u="none" cap="none" strike="noStrike">
                <a:solidFill>
                  <a:srgbClr val="34240C"/>
                </a:solidFill>
                <a:latin typeface="Roboto"/>
                <a:ea typeface="Roboto"/>
                <a:cs typeface="Roboto"/>
                <a:sym typeface="Roboto"/>
              </a:rPr>
              <a:t>123-456-7890</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40" name="Shape 540"/>
        <p:cNvGrpSpPr/>
        <p:nvPr/>
      </p:nvGrpSpPr>
      <p:grpSpPr>
        <a:xfrm>
          <a:off x="0" y="0"/>
          <a:ext cx="0" cy="0"/>
          <a:chOff x="0" y="0"/>
          <a:chExt cx="0" cy="0"/>
        </a:xfrm>
      </p:grpSpPr>
      <p:sp>
        <p:nvSpPr>
          <p:cNvPr id="541" name="Google Shape;541;p33"/>
          <p:cNvSpPr/>
          <p:nvPr/>
        </p:nvSpPr>
        <p:spPr>
          <a:xfrm>
            <a:off x="5952469" y="-1574029"/>
            <a:ext cx="3191531" cy="10146487"/>
          </a:xfrm>
          <a:custGeom>
            <a:rect b="b" l="l" r="r" t="t"/>
            <a:pathLst>
              <a:path extrusionOk="0" h="10146487" w="3191531">
                <a:moveTo>
                  <a:pt x="0" y="0"/>
                </a:moveTo>
                <a:lnTo>
                  <a:pt x="3191531" y="0"/>
                </a:lnTo>
                <a:lnTo>
                  <a:pt x="3191531" y="10146487"/>
                </a:lnTo>
                <a:lnTo>
                  <a:pt x="0" y="10146487"/>
                </a:lnTo>
                <a:lnTo>
                  <a:pt x="0" y="0"/>
                </a:lnTo>
                <a:close/>
              </a:path>
            </a:pathLst>
          </a:custGeom>
          <a:blipFill rotWithShape="1">
            <a:blip r:embed="rId3">
              <a:alphaModFix/>
            </a:blip>
            <a:stretch>
              <a:fillRect b="0" l="0" r="0" t="0"/>
            </a:stretch>
          </a:blipFill>
          <a:ln>
            <a:noFill/>
          </a:ln>
        </p:spPr>
      </p:sp>
      <p:sp>
        <p:nvSpPr>
          <p:cNvPr id="542" name="Google Shape;542;p33"/>
          <p:cNvSpPr/>
          <p:nvPr/>
        </p:nvSpPr>
        <p:spPr>
          <a:xfrm>
            <a:off x="7591532" y="2826213"/>
            <a:ext cx="10696468" cy="7460787"/>
          </a:xfrm>
          <a:custGeom>
            <a:rect b="b" l="l" r="r" t="t"/>
            <a:pathLst>
              <a:path extrusionOk="0" h="7460787" w="10696468">
                <a:moveTo>
                  <a:pt x="0" y="0"/>
                </a:moveTo>
                <a:lnTo>
                  <a:pt x="10696468" y="0"/>
                </a:lnTo>
                <a:lnTo>
                  <a:pt x="10696468" y="7460787"/>
                </a:lnTo>
                <a:lnTo>
                  <a:pt x="0" y="7460787"/>
                </a:lnTo>
                <a:lnTo>
                  <a:pt x="0" y="0"/>
                </a:lnTo>
                <a:close/>
              </a:path>
            </a:pathLst>
          </a:custGeom>
          <a:blipFill rotWithShape="1">
            <a:blip r:embed="rId4">
              <a:alphaModFix/>
            </a:blip>
            <a:stretch>
              <a:fillRect b="0" l="0" r="0" t="0"/>
            </a:stretch>
          </a:blipFill>
          <a:ln>
            <a:noFill/>
          </a:ln>
        </p:spPr>
      </p:sp>
      <p:sp>
        <p:nvSpPr>
          <p:cNvPr id="543" name="Google Shape;543;p33"/>
          <p:cNvSpPr txBox="1"/>
          <p:nvPr/>
        </p:nvSpPr>
        <p:spPr>
          <a:xfrm>
            <a:off x="4214573" y="5770908"/>
            <a:ext cx="9858855" cy="57467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500" u="none" cap="none" strike="noStrike">
                <a:solidFill>
                  <a:srgbClr val="EABB83"/>
                </a:solidFill>
                <a:latin typeface="Roboto"/>
                <a:ea typeface="Roboto"/>
                <a:cs typeface="Roboto"/>
                <a:sym typeface="Roboto"/>
              </a:rPr>
              <a:t>Write a closing statement or call-to-action here.</a:t>
            </a:r>
            <a:endParaRPr/>
          </a:p>
        </p:txBody>
      </p:sp>
      <p:sp>
        <p:nvSpPr>
          <p:cNvPr id="544" name="Google Shape;544;p33"/>
          <p:cNvSpPr/>
          <p:nvPr/>
        </p:nvSpPr>
        <p:spPr>
          <a:xfrm>
            <a:off x="0" y="7331613"/>
            <a:ext cx="18288000" cy="6630892"/>
          </a:xfrm>
          <a:custGeom>
            <a:rect b="b" l="l" r="r" t="t"/>
            <a:pathLst>
              <a:path extrusionOk="0" h="6630892" w="18288000">
                <a:moveTo>
                  <a:pt x="0" y="0"/>
                </a:moveTo>
                <a:lnTo>
                  <a:pt x="18288000" y="0"/>
                </a:lnTo>
                <a:lnTo>
                  <a:pt x="18288000" y="6630892"/>
                </a:lnTo>
                <a:lnTo>
                  <a:pt x="0" y="6630892"/>
                </a:lnTo>
                <a:lnTo>
                  <a:pt x="0" y="0"/>
                </a:lnTo>
                <a:close/>
              </a:path>
            </a:pathLst>
          </a:custGeom>
          <a:blipFill rotWithShape="1">
            <a:blip r:embed="rId5">
              <a:alphaModFix/>
            </a:blip>
            <a:stretch>
              <a:fillRect b="0" l="0" r="0" t="0"/>
            </a:stretch>
          </a:blipFill>
          <a:ln>
            <a:noFill/>
          </a:ln>
        </p:spPr>
      </p:sp>
      <p:sp>
        <p:nvSpPr>
          <p:cNvPr id="545" name="Google Shape;545;p33"/>
          <p:cNvSpPr/>
          <p:nvPr/>
        </p:nvSpPr>
        <p:spPr>
          <a:xfrm>
            <a:off x="0" y="-1201160"/>
            <a:ext cx="2533584" cy="8054747"/>
          </a:xfrm>
          <a:custGeom>
            <a:rect b="b" l="l" r="r" t="t"/>
            <a:pathLst>
              <a:path extrusionOk="0" h="8054747" w="2533584">
                <a:moveTo>
                  <a:pt x="0" y="0"/>
                </a:moveTo>
                <a:lnTo>
                  <a:pt x="2533584" y="0"/>
                </a:lnTo>
                <a:lnTo>
                  <a:pt x="2533584" y="8054747"/>
                </a:lnTo>
                <a:lnTo>
                  <a:pt x="0" y="8054747"/>
                </a:lnTo>
                <a:lnTo>
                  <a:pt x="0" y="0"/>
                </a:lnTo>
                <a:close/>
              </a:path>
            </a:pathLst>
          </a:custGeom>
          <a:blipFill rotWithShape="1">
            <a:blip r:embed="rId3">
              <a:alphaModFix/>
            </a:blip>
            <a:stretch>
              <a:fillRect b="0" l="0" r="0" t="0"/>
            </a:stretch>
          </a:blipFill>
          <a:ln>
            <a:noFill/>
          </a:ln>
        </p:spPr>
      </p:sp>
      <p:sp>
        <p:nvSpPr>
          <p:cNvPr id="546" name="Google Shape;546;p33"/>
          <p:cNvSpPr/>
          <p:nvPr/>
        </p:nvSpPr>
        <p:spPr>
          <a:xfrm>
            <a:off x="-2666167" y="5143500"/>
            <a:ext cx="11060387" cy="5574792"/>
          </a:xfrm>
          <a:custGeom>
            <a:rect b="b" l="l" r="r" t="t"/>
            <a:pathLst>
              <a:path extrusionOk="0" h="5574792" w="11060387">
                <a:moveTo>
                  <a:pt x="0" y="0"/>
                </a:moveTo>
                <a:lnTo>
                  <a:pt x="11060387" y="0"/>
                </a:lnTo>
                <a:lnTo>
                  <a:pt x="11060387" y="5574792"/>
                </a:lnTo>
                <a:lnTo>
                  <a:pt x="0" y="5574792"/>
                </a:lnTo>
                <a:lnTo>
                  <a:pt x="0" y="0"/>
                </a:lnTo>
                <a:close/>
              </a:path>
            </a:pathLst>
          </a:custGeom>
          <a:blipFill rotWithShape="1">
            <a:blip r:embed="rId6">
              <a:alphaModFix/>
            </a:blip>
            <a:stretch>
              <a:fillRect b="0" l="0" r="0" t="0"/>
            </a:stretch>
          </a:blipFill>
          <a:ln>
            <a:noFill/>
          </a:ln>
        </p:spPr>
      </p:sp>
      <p:sp>
        <p:nvSpPr>
          <p:cNvPr id="547" name="Google Shape;547;p33"/>
          <p:cNvSpPr/>
          <p:nvPr/>
        </p:nvSpPr>
        <p:spPr>
          <a:xfrm>
            <a:off x="14318226" y="-1396093"/>
            <a:ext cx="3463188" cy="11010134"/>
          </a:xfrm>
          <a:custGeom>
            <a:rect b="b" l="l" r="r" t="t"/>
            <a:pathLst>
              <a:path extrusionOk="0" h="11010134" w="3463188">
                <a:moveTo>
                  <a:pt x="0" y="0"/>
                </a:moveTo>
                <a:lnTo>
                  <a:pt x="3463187" y="0"/>
                </a:lnTo>
                <a:lnTo>
                  <a:pt x="3463187" y="11010133"/>
                </a:lnTo>
                <a:lnTo>
                  <a:pt x="0" y="11010133"/>
                </a:lnTo>
                <a:lnTo>
                  <a:pt x="0" y="0"/>
                </a:lnTo>
                <a:close/>
              </a:path>
            </a:pathLst>
          </a:custGeom>
          <a:blipFill rotWithShape="1">
            <a:blip r:embed="rId3">
              <a:alphaModFix/>
            </a:blip>
            <a:stretch>
              <a:fillRect b="0" l="0" r="0" t="0"/>
            </a:stretch>
          </a:blipFill>
          <a:ln>
            <a:noFill/>
          </a:ln>
        </p:spPr>
      </p:sp>
      <p:sp>
        <p:nvSpPr>
          <p:cNvPr id="548" name="Google Shape;548;p33"/>
          <p:cNvSpPr/>
          <p:nvPr/>
        </p:nvSpPr>
        <p:spPr>
          <a:xfrm>
            <a:off x="14859279" y="3459694"/>
            <a:ext cx="5243565" cy="6787786"/>
          </a:xfrm>
          <a:custGeom>
            <a:rect b="b" l="l" r="r" t="t"/>
            <a:pathLst>
              <a:path extrusionOk="0" h="6787786" w="5243565">
                <a:moveTo>
                  <a:pt x="0" y="0"/>
                </a:moveTo>
                <a:lnTo>
                  <a:pt x="5243564" y="0"/>
                </a:lnTo>
                <a:lnTo>
                  <a:pt x="5243564" y="6787786"/>
                </a:lnTo>
                <a:lnTo>
                  <a:pt x="0" y="6787786"/>
                </a:lnTo>
                <a:lnTo>
                  <a:pt x="0" y="0"/>
                </a:lnTo>
                <a:close/>
              </a:path>
            </a:pathLst>
          </a:custGeom>
          <a:blipFill rotWithShape="1">
            <a:blip r:embed="rId7">
              <a:alphaModFix/>
            </a:blip>
            <a:stretch>
              <a:fillRect b="0" l="0" r="0" t="0"/>
            </a:stretch>
          </a:blipFill>
          <a:ln>
            <a:noFill/>
          </a:ln>
        </p:spPr>
      </p:sp>
      <p:sp>
        <p:nvSpPr>
          <p:cNvPr id="549" name="Google Shape;549;p33"/>
          <p:cNvSpPr/>
          <p:nvPr/>
        </p:nvSpPr>
        <p:spPr>
          <a:xfrm flipH="1" rot="1620844">
            <a:off x="11066826" y="-1947841"/>
            <a:ext cx="3125368" cy="5010611"/>
          </a:xfrm>
          <a:custGeom>
            <a:rect b="b" l="l" r="r" t="t"/>
            <a:pathLst>
              <a:path extrusionOk="0" h="5010611" w="3125368">
                <a:moveTo>
                  <a:pt x="3125368" y="0"/>
                </a:moveTo>
                <a:lnTo>
                  <a:pt x="0" y="0"/>
                </a:lnTo>
                <a:lnTo>
                  <a:pt x="0" y="5010611"/>
                </a:lnTo>
                <a:lnTo>
                  <a:pt x="3125368" y="5010611"/>
                </a:lnTo>
                <a:lnTo>
                  <a:pt x="3125368" y="0"/>
                </a:lnTo>
                <a:close/>
              </a:path>
            </a:pathLst>
          </a:custGeom>
          <a:blipFill rotWithShape="1">
            <a:blip r:embed="rId8">
              <a:alphaModFix/>
            </a:blip>
            <a:stretch>
              <a:fillRect b="0" l="0" r="0" t="0"/>
            </a:stretch>
          </a:blipFill>
          <a:ln>
            <a:noFill/>
          </a:ln>
        </p:spPr>
      </p:sp>
      <p:sp>
        <p:nvSpPr>
          <p:cNvPr id="550" name="Google Shape;550;p33"/>
          <p:cNvSpPr txBox="1"/>
          <p:nvPr/>
        </p:nvSpPr>
        <p:spPr>
          <a:xfrm>
            <a:off x="3729073" y="3969992"/>
            <a:ext cx="10829854" cy="1341120"/>
          </a:xfrm>
          <a:prstGeom prst="rect">
            <a:avLst/>
          </a:prstGeom>
          <a:noFill/>
          <a:ln>
            <a:noFill/>
          </a:ln>
        </p:spPr>
        <p:txBody>
          <a:bodyPr anchorCtr="0" anchor="t" bIns="0" lIns="0" spcFirstLastPara="1" rIns="0" wrap="square" tIns="0">
            <a:spAutoFit/>
          </a:bodyPr>
          <a:lstStyle/>
          <a:p>
            <a:pPr indent="0" lvl="0" marL="0" marR="0" rtl="0" algn="ctr">
              <a:lnSpc>
                <a:spcPct val="116000"/>
              </a:lnSpc>
              <a:spcBef>
                <a:spcPts val="0"/>
              </a:spcBef>
              <a:spcAft>
                <a:spcPts val="0"/>
              </a:spcAft>
              <a:buNone/>
            </a:pPr>
            <a:r>
              <a:rPr b="0" i="0" lang="en-US" sz="9000" u="none" cap="none" strike="noStrike">
                <a:solidFill>
                  <a:srgbClr val="EABB83"/>
                </a:solidFill>
                <a:latin typeface="Anton"/>
                <a:ea typeface="Anton"/>
                <a:cs typeface="Anton"/>
                <a:sym typeface="Anton"/>
              </a:rPr>
              <a:t>JOIN THE COMMUNITY!</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4" name="Shape 554"/>
        <p:cNvGrpSpPr/>
        <p:nvPr/>
      </p:nvGrpSpPr>
      <p:grpSpPr>
        <a:xfrm>
          <a:off x="0" y="0"/>
          <a:ext cx="0" cy="0"/>
          <a:chOff x="0" y="0"/>
          <a:chExt cx="0" cy="0"/>
        </a:xfrm>
      </p:grpSpPr>
      <p:sp>
        <p:nvSpPr>
          <p:cNvPr id="555" name="Google Shape;555;p34"/>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9219" l="0" r="0" t="-9220"/>
            </a:stretch>
          </a:blipFill>
          <a:ln>
            <a:noFill/>
          </a:ln>
        </p:spPr>
      </p:sp>
      <p:grpSp>
        <p:nvGrpSpPr>
          <p:cNvPr id="556" name="Google Shape;556;p34"/>
          <p:cNvGrpSpPr/>
          <p:nvPr/>
        </p:nvGrpSpPr>
        <p:grpSpPr>
          <a:xfrm>
            <a:off x="686898" y="338051"/>
            <a:ext cx="16914204" cy="9393907"/>
            <a:chOff x="0" y="-57150"/>
            <a:chExt cx="4454770" cy="2474115"/>
          </a:xfrm>
        </p:grpSpPr>
        <p:sp>
          <p:nvSpPr>
            <p:cNvPr id="557" name="Google Shape;557;p34"/>
            <p:cNvSpPr/>
            <p:nvPr/>
          </p:nvSpPr>
          <p:spPr>
            <a:xfrm>
              <a:off x="0" y="0"/>
              <a:ext cx="4454770" cy="2416965"/>
            </a:xfrm>
            <a:custGeom>
              <a:rect b="b" l="l" r="r" t="t"/>
              <a:pathLst>
                <a:path extrusionOk="0" h="2416965" w="4454770">
                  <a:moveTo>
                    <a:pt x="23344" y="0"/>
                  </a:moveTo>
                  <a:lnTo>
                    <a:pt x="4431426" y="0"/>
                  </a:lnTo>
                  <a:cubicBezTo>
                    <a:pt x="4437618" y="0"/>
                    <a:pt x="4443555" y="2459"/>
                    <a:pt x="4447933" y="6837"/>
                  </a:cubicBezTo>
                  <a:cubicBezTo>
                    <a:pt x="4452310" y="11215"/>
                    <a:pt x="4454770" y="17152"/>
                    <a:pt x="4454770" y="23344"/>
                  </a:cubicBezTo>
                  <a:lnTo>
                    <a:pt x="4454770" y="2393622"/>
                  </a:lnTo>
                  <a:cubicBezTo>
                    <a:pt x="4454770" y="2406514"/>
                    <a:pt x="4444319" y="2416965"/>
                    <a:pt x="4431426" y="2416965"/>
                  </a:cubicBezTo>
                  <a:lnTo>
                    <a:pt x="23344" y="2416965"/>
                  </a:lnTo>
                  <a:cubicBezTo>
                    <a:pt x="17152" y="2416965"/>
                    <a:pt x="11215" y="2414506"/>
                    <a:pt x="6837" y="2410128"/>
                  </a:cubicBezTo>
                  <a:cubicBezTo>
                    <a:pt x="2459" y="2405750"/>
                    <a:pt x="0" y="2399813"/>
                    <a:pt x="0" y="2393622"/>
                  </a:cubicBezTo>
                  <a:lnTo>
                    <a:pt x="0" y="23344"/>
                  </a:lnTo>
                  <a:cubicBezTo>
                    <a:pt x="0" y="17152"/>
                    <a:pt x="2459" y="11215"/>
                    <a:pt x="6837" y="6837"/>
                  </a:cubicBezTo>
                  <a:cubicBezTo>
                    <a:pt x="11215" y="2459"/>
                    <a:pt x="17152" y="0"/>
                    <a:pt x="23344" y="0"/>
                  </a:cubicBezTo>
                  <a:close/>
                </a:path>
              </a:pathLst>
            </a:custGeom>
            <a:solidFill>
              <a:srgbClr val="EABB8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34"/>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59" name="Google Shape;559;p34"/>
          <p:cNvSpPr txBox="1"/>
          <p:nvPr/>
        </p:nvSpPr>
        <p:spPr>
          <a:xfrm>
            <a:off x="1028700" y="678180"/>
            <a:ext cx="5059131" cy="2752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9000" u="none" cap="none" strike="noStrike">
                <a:solidFill>
                  <a:srgbClr val="000000"/>
                </a:solidFill>
                <a:latin typeface="Anton"/>
                <a:ea typeface="Anton"/>
                <a:cs typeface="Anton"/>
                <a:sym typeface="Anton"/>
              </a:rPr>
              <a:t>RESOURCE </a:t>
            </a:r>
            <a:endParaRPr/>
          </a:p>
          <a:p>
            <a:pPr indent="0" lvl="0" marL="0" marR="0" rtl="0" algn="l">
              <a:lnSpc>
                <a:spcPct val="120000"/>
              </a:lnSpc>
              <a:spcBef>
                <a:spcPts val="0"/>
              </a:spcBef>
              <a:spcAft>
                <a:spcPts val="0"/>
              </a:spcAft>
              <a:buNone/>
            </a:pPr>
            <a:r>
              <a:rPr b="0" i="0" lang="en-US" sz="9000" u="none" cap="none" strike="noStrike">
                <a:solidFill>
                  <a:srgbClr val="000000"/>
                </a:solidFill>
                <a:latin typeface="Anton"/>
                <a:ea typeface="Anton"/>
                <a:cs typeface="Anton"/>
                <a:sym typeface="Anton"/>
              </a:rPr>
              <a:t>PAGE</a:t>
            </a:r>
            <a:endParaRPr/>
          </a:p>
        </p:txBody>
      </p:sp>
      <p:sp>
        <p:nvSpPr>
          <p:cNvPr id="560" name="Google Shape;560;p34"/>
          <p:cNvSpPr txBox="1"/>
          <p:nvPr/>
        </p:nvSpPr>
        <p:spPr>
          <a:xfrm>
            <a:off x="1028700" y="3686810"/>
            <a:ext cx="5059131" cy="557149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300" u="none" cap="none" strike="noStrike">
                <a:solidFill>
                  <a:srgbClr val="35240B"/>
                </a:solidFill>
                <a:latin typeface="Roboto"/>
                <a:ea typeface="Roboto"/>
                <a:cs typeface="Roboto"/>
                <a:sym typeface="Roboto"/>
              </a:rPr>
              <a:t>Use these design resources in your Canva Presentation.</a:t>
            </a:r>
            <a:endParaRPr/>
          </a:p>
          <a:p>
            <a:pPr indent="0" lvl="0" marL="0" marR="0" rtl="0" algn="l">
              <a:lnSpc>
                <a:spcPct val="130000"/>
              </a:lnSpc>
              <a:spcBef>
                <a:spcPts val="0"/>
              </a:spcBef>
              <a:spcAft>
                <a:spcPts val="0"/>
              </a:spcAft>
              <a:buNone/>
            </a:pPr>
            <a:r>
              <a:t/>
            </a:r>
            <a:endParaRPr b="0" i="0" sz="2300" u="none" cap="none" strike="noStrike">
              <a:solidFill>
                <a:srgbClr val="35240B"/>
              </a:solidFill>
              <a:latin typeface="Roboto"/>
              <a:ea typeface="Roboto"/>
              <a:cs typeface="Roboto"/>
              <a:sym typeface="Roboto"/>
            </a:endParaRPr>
          </a:p>
          <a:p>
            <a:pPr indent="0" lvl="0" marL="0" marR="0" rtl="0" algn="l">
              <a:lnSpc>
                <a:spcPct val="130000"/>
              </a:lnSpc>
              <a:spcBef>
                <a:spcPts val="0"/>
              </a:spcBef>
              <a:spcAft>
                <a:spcPts val="0"/>
              </a:spcAft>
              <a:buNone/>
            </a:pPr>
            <a:r>
              <a:t/>
            </a:r>
            <a:endParaRPr b="0" i="0" sz="2300" u="none" cap="none" strike="noStrike">
              <a:solidFill>
                <a:srgbClr val="35240B"/>
              </a:solidFill>
              <a:latin typeface="Roboto"/>
              <a:ea typeface="Roboto"/>
              <a:cs typeface="Roboto"/>
              <a:sym typeface="Roboto"/>
            </a:endParaRPr>
          </a:p>
          <a:p>
            <a:pPr indent="0" lvl="0" marL="0" marR="0" rtl="0" algn="l">
              <a:lnSpc>
                <a:spcPct val="130000"/>
              </a:lnSpc>
              <a:spcBef>
                <a:spcPts val="0"/>
              </a:spcBef>
              <a:spcAft>
                <a:spcPts val="0"/>
              </a:spcAft>
              <a:buNone/>
            </a:pPr>
            <a:r>
              <a:t/>
            </a:r>
            <a:endParaRPr b="0" i="0" sz="2300" u="none" cap="none" strike="noStrike">
              <a:solidFill>
                <a:srgbClr val="35240B"/>
              </a:solidFill>
              <a:latin typeface="Roboto"/>
              <a:ea typeface="Roboto"/>
              <a:cs typeface="Roboto"/>
              <a:sym typeface="Roboto"/>
            </a:endParaRPr>
          </a:p>
          <a:p>
            <a:pPr indent="0" lvl="0" marL="0" marR="0" rtl="0" algn="l">
              <a:lnSpc>
                <a:spcPct val="130000"/>
              </a:lnSpc>
              <a:spcBef>
                <a:spcPts val="0"/>
              </a:spcBef>
              <a:spcAft>
                <a:spcPts val="0"/>
              </a:spcAft>
              <a:buNone/>
            </a:pPr>
            <a:r>
              <a:t/>
            </a:r>
            <a:endParaRPr b="0" i="0" sz="2300" u="none" cap="none" strike="noStrike">
              <a:solidFill>
                <a:srgbClr val="35240B"/>
              </a:solidFill>
              <a:latin typeface="Roboto"/>
              <a:ea typeface="Roboto"/>
              <a:cs typeface="Roboto"/>
              <a:sym typeface="Roboto"/>
            </a:endParaRPr>
          </a:p>
          <a:p>
            <a:pPr indent="0" lvl="0" marL="0" marR="0" rtl="0" algn="l">
              <a:lnSpc>
                <a:spcPct val="130000"/>
              </a:lnSpc>
              <a:spcBef>
                <a:spcPts val="0"/>
              </a:spcBef>
              <a:spcAft>
                <a:spcPts val="0"/>
              </a:spcAft>
              <a:buNone/>
            </a:pPr>
            <a:r>
              <a:t/>
            </a:r>
            <a:endParaRPr b="0" i="0" sz="2300" u="none" cap="none" strike="noStrike">
              <a:solidFill>
                <a:srgbClr val="35240B"/>
              </a:solidFill>
              <a:latin typeface="Roboto"/>
              <a:ea typeface="Roboto"/>
              <a:cs typeface="Roboto"/>
              <a:sym typeface="Roboto"/>
            </a:endParaRPr>
          </a:p>
          <a:p>
            <a:pPr indent="0" lvl="0" marL="0" marR="0" rtl="0" algn="l">
              <a:lnSpc>
                <a:spcPct val="130000"/>
              </a:lnSpc>
              <a:spcBef>
                <a:spcPts val="0"/>
              </a:spcBef>
              <a:spcAft>
                <a:spcPts val="0"/>
              </a:spcAft>
              <a:buNone/>
            </a:pPr>
            <a:r>
              <a:t/>
            </a:r>
            <a:endParaRPr b="0" i="0" sz="2300" u="none" cap="none" strike="noStrike">
              <a:solidFill>
                <a:srgbClr val="35240B"/>
              </a:solidFill>
              <a:latin typeface="Roboto"/>
              <a:ea typeface="Roboto"/>
              <a:cs typeface="Roboto"/>
              <a:sym typeface="Roboto"/>
            </a:endParaRPr>
          </a:p>
          <a:p>
            <a:pPr indent="0" lvl="0" marL="0" marR="0" rtl="0" algn="l">
              <a:lnSpc>
                <a:spcPct val="130000"/>
              </a:lnSpc>
              <a:spcBef>
                <a:spcPts val="0"/>
              </a:spcBef>
              <a:spcAft>
                <a:spcPts val="0"/>
              </a:spcAft>
              <a:buNone/>
            </a:pPr>
            <a:r>
              <a:t/>
            </a:r>
            <a:endParaRPr b="0" i="0" sz="2300" u="none" cap="none" strike="noStrike">
              <a:solidFill>
                <a:srgbClr val="35240B"/>
              </a:solidFill>
              <a:latin typeface="Roboto"/>
              <a:ea typeface="Roboto"/>
              <a:cs typeface="Roboto"/>
              <a:sym typeface="Roboto"/>
            </a:endParaRPr>
          </a:p>
          <a:p>
            <a:pPr indent="0" lvl="0" marL="0" marR="0" rtl="0" algn="l">
              <a:lnSpc>
                <a:spcPct val="130000"/>
              </a:lnSpc>
              <a:spcBef>
                <a:spcPts val="0"/>
              </a:spcBef>
              <a:spcAft>
                <a:spcPts val="0"/>
              </a:spcAft>
              <a:buNone/>
            </a:pPr>
            <a:r>
              <a:t/>
            </a:r>
            <a:endParaRPr b="0" i="0" sz="2300" u="none" cap="none" strike="noStrike">
              <a:solidFill>
                <a:srgbClr val="35240B"/>
              </a:solidFill>
              <a:latin typeface="Roboto"/>
              <a:ea typeface="Roboto"/>
              <a:cs typeface="Roboto"/>
              <a:sym typeface="Roboto"/>
            </a:endParaRPr>
          </a:p>
          <a:p>
            <a:pPr indent="0" lvl="0" marL="0" marR="0" rtl="0" algn="l">
              <a:lnSpc>
                <a:spcPct val="130000"/>
              </a:lnSpc>
              <a:spcBef>
                <a:spcPts val="0"/>
              </a:spcBef>
              <a:spcAft>
                <a:spcPts val="0"/>
              </a:spcAft>
              <a:buNone/>
            </a:pPr>
            <a:r>
              <a:rPr b="0" i="0" lang="en-US" sz="2300" u="none" cap="none" strike="noStrike">
                <a:solidFill>
                  <a:srgbClr val="35240B"/>
                </a:solidFill>
                <a:latin typeface="Roboto"/>
                <a:ea typeface="Roboto"/>
                <a:cs typeface="Roboto"/>
                <a:sym typeface="Roboto"/>
              </a:rPr>
              <a:t>You can find these fonts online too. Happy designing! </a:t>
            </a:r>
            <a:endParaRPr/>
          </a:p>
          <a:p>
            <a:pPr indent="0" lvl="0" marL="0" marR="0" rtl="0" algn="l">
              <a:lnSpc>
                <a:spcPct val="130000"/>
              </a:lnSpc>
              <a:spcBef>
                <a:spcPts val="0"/>
              </a:spcBef>
              <a:spcAft>
                <a:spcPts val="0"/>
              </a:spcAft>
              <a:buNone/>
            </a:pPr>
            <a:r>
              <a:t/>
            </a:r>
            <a:endParaRPr b="0" i="0" sz="2300" u="none" cap="none" strike="noStrike">
              <a:solidFill>
                <a:srgbClr val="35240B"/>
              </a:solidFill>
              <a:latin typeface="Roboto"/>
              <a:ea typeface="Roboto"/>
              <a:cs typeface="Roboto"/>
              <a:sym typeface="Roboto"/>
            </a:endParaRPr>
          </a:p>
          <a:p>
            <a:pPr indent="0" lvl="0" marL="0" marR="0" rtl="0" algn="l">
              <a:lnSpc>
                <a:spcPct val="130000"/>
              </a:lnSpc>
              <a:spcBef>
                <a:spcPts val="0"/>
              </a:spcBef>
              <a:spcAft>
                <a:spcPts val="0"/>
              </a:spcAft>
              <a:buNone/>
            </a:pPr>
            <a:r>
              <a:rPr b="0" i="0" lang="en-US" sz="2300" u="none" cap="none" strike="noStrike">
                <a:solidFill>
                  <a:srgbClr val="35240B"/>
                </a:solidFill>
                <a:latin typeface="Roboto"/>
                <a:ea typeface="Roboto"/>
                <a:cs typeface="Roboto"/>
                <a:sym typeface="Roboto"/>
              </a:rPr>
              <a:t>Don't forget to delete this page before presenting. </a:t>
            </a:r>
            <a:endParaRPr/>
          </a:p>
        </p:txBody>
      </p:sp>
      <p:sp>
        <p:nvSpPr>
          <p:cNvPr id="561" name="Google Shape;561;p34"/>
          <p:cNvSpPr txBox="1"/>
          <p:nvPr/>
        </p:nvSpPr>
        <p:spPr>
          <a:xfrm>
            <a:off x="1028700" y="4751641"/>
            <a:ext cx="4676765" cy="74231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300" u="none" cap="none" strike="noStrike">
                <a:solidFill>
                  <a:srgbClr val="35240B"/>
                </a:solidFill>
                <a:latin typeface="Roboto"/>
                <a:ea typeface="Roboto"/>
                <a:cs typeface="Roboto"/>
                <a:sym typeface="Roboto"/>
              </a:rPr>
              <a:t>This presentation template uses the following free fonts:</a:t>
            </a:r>
            <a:endParaRPr/>
          </a:p>
        </p:txBody>
      </p:sp>
      <p:sp>
        <p:nvSpPr>
          <p:cNvPr id="562" name="Google Shape;562;p34"/>
          <p:cNvSpPr txBox="1"/>
          <p:nvPr/>
        </p:nvSpPr>
        <p:spPr>
          <a:xfrm>
            <a:off x="1028700" y="5822887"/>
            <a:ext cx="5059131" cy="1198880"/>
          </a:xfrm>
          <a:prstGeom prst="rect">
            <a:avLst/>
          </a:prstGeom>
          <a:noFill/>
          <a:ln>
            <a:noFill/>
          </a:ln>
        </p:spPr>
        <p:txBody>
          <a:bodyPr anchorCtr="0" anchor="t" bIns="0" lIns="0" spcFirstLastPara="1" rIns="0" wrap="square" tIns="0">
            <a:spAutoFit/>
          </a:bodyPr>
          <a:lstStyle/>
          <a:p>
            <a:pPr indent="-248284" lvl="1" marL="496571" marR="0" rtl="0" algn="l">
              <a:lnSpc>
                <a:spcPct val="140000"/>
              </a:lnSpc>
              <a:spcBef>
                <a:spcPts val="0"/>
              </a:spcBef>
              <a:spcAft>
                <a:spcPts val="0"/>
              </a:spcAft>
              <a:buClr>
                <a:srgbClr val="35240B"/>
              </a:buClr>
              <a:buSzPts val="2300"/>
              <a:buFont typeface="Arial"/>
              <a:buChar char="•"/>
            </a:pPr>
            <a:r>
              <a:rPr b="0" i="0" lang="en-US" sz="2300" u="none" cap="none" strike="noStrike">
                <a:solidFill>
                  <a:srgbClr val="35240B"/>
                </a:solidFill>
                <a:latin typeface="Roboto"/>
                <a:ea typeface="Roboto"/>
                <a:cs typeface="Roboto"/>
                <a:sym typeface="Roboto"/>
              </a:rPr>
              <a:t>Titles: Anton</a:t>
            </a:r>
            <a:endParaRPr/>
          </a:p>
          <a:p>
            <a:pPr indent="-248284" lvl="1" marL="496571" marR="0" rtl="0" algn="l">
              <a:lnSpc>
                <a:spcPct val="140000"/>
              </a:lnSpc>
              <a:spcBef>
                <a:spcPts val="0"/>
              </a:spcBef>
              <a:spcAft>
                <a:spcPts val="0"/>
              </a:spcAft>
              <a:buClr>
                <a:srgbClr val="35240B"/>
              </a:buClr>
              <a:buSzPts val="2300"/>
              <a:buFont typeface="Arial"/>
              <a:buChar char="•"/>
            </a:pPr>
            <a:r>
              <a:rPr b="0" i="0" lang="en-US" sz="2300" u="none" cap="none" strike="noStrike">
                <a:solidFill>
                  <a:srgbClr val="35240B"/>
                </a:solidFill>
                <a:latin typeface="Roboto"/>
                <a:ea typeface="Roboto"/>
                <a:cs typeface="Roboto"/>
                <a:sym typeface="Roboto"/>
              </a:rPr>
              <a:t>Headers: Anton</a:t>
            </a:r>
            <a:endParaRPr/>
          </a:p>
          <a:p>
            <a:pPr indent="-248284" lvl="1" marL="496571" marR="0" rtl="0" algn="l">
              <a:lnSpc>
                <a:spcPct val="140000"/>
              </a:lnSpc>
              <a:spcBef>
                <a:spcPts val="0"/>
              </a:spcBef>
              <a:spcAft>
                <a:spcPts val="0"/>
              </a:spcAft>
              <a:buClr>
                <a:srgbClr val="35240B"/>
              </a:buClr>
              <a:buSzPts val="2300"/>
              <a:buFont typeface="Arial"/>
              <a:buChar char="•"/>
            </a:pPr>
            <a:r>
              <a:rPr b="0" i="0" lang="en-US" sz="2300" u="none" cap="none" strike="noStrike">
                <a:solidFill>
                  <a:srgbClr val="35240B"/>
                </a:solidFill>
                <a:latin typeface="Roboto"/>
                <a:ea typeface="Roboto"/>
                <a:cs typeface="Roboto"/>
                <a:sym typeface="Roboto"/>
              </a:rPr>
              <a:t>Body Copy: Roboto</a:t>
            </a:r>
            <a:endParaRPr/>
          </a:p>
        </p:txBody>
      </p:sp>
      <p:sp>
        <p:nvSpPr>
          <p:cNvPr id="563" name="Google Shape;563;p34"/>
          <p:cNvSpPr/>
          <p:nvPr/>
        </p:nvSpPr>
        <p:spPr>
          <a:xfrm flipH="1">
            <a:off x="7420815" y="3525078"/>
            <a:ext cx="1723185" cy="2848240"/>
          </a:xfrm>
          <a:custGeom>
            <a:rect b="b" l="l" r="r" t="t"/>
            <a:pathLst>
              <a:path extrusionOk="0" h="2848240" w="1723185">
                <a:moveTo>
                  <a:pt x="1723185" y="0"/>
                </a:moveTo>
                <a:lnTo>
                  <a:pt x="0" y="0"/>
                </a:lnTo>
                <a:lnTo>
                  <a:pt x="0" y="2848240"/>
                </a:lnTo>
                <a:lnTo>
                  <a:pt x="1723185" y="2848240"/>
                </a:lnTo>
                <a:lnTo>
                  <a:pt x="1723185" y="0"/>
                </a:lnTo>
                <a:close/>
              </a:path>
            </a:pathLst>
          </a:custGeom>
          <a:blipFill rotWithShape="1">
            <a:blip r:embed="rId4">
              <a:alphaModFix/>
            </a:blip>
            <a:stretch>
              <a:fillRect b="0" l="0" r="0" t="0"/>
            </a:stretch>
          </a:blipFill>
          <a:ln>
            <a:noFill/>
          </a:ln>
        </p:spPr>
      </p:sp>
      <p:sp>
        <p:nvSpPr>
          <p:cNvPr id="564" name="Google Shape;564;p34"/>
          <p:cNvSpPr/>
          <p:nvPr/>
        </p:nvSpPr>
        <p:spPr>
          <a:xfrm>
            <a:off x="6515144" y="6626705"/>
            <a:ext cx="5723360" cy="2512450"/>
          </a:xfrm>
          <a:custGeom>
            <a:rect b="b" l="l" r="r" t="t"/>
            <a:pathLst>
              <a:path extrusionOk="0" h="2512450" w="5723360">
                <a:moveTo>
                  <a:pt x="0" y="0"/>
                </a:moveTo>
                <a:lnTo>
                  <a:pt x="5723360" y="0"/>
                </a:lnTo>
                <a:lnTo>
                  <a:pt x="5723360" y="2512449"/>
                </a:lnTo>
                <a:lnTo>
                  <a:pt x="0" y="2512449"/>
                </a:lnTo>
                <a:lnTo>
                  <a:pt x="0" y="0"/>
                </a:lnTo>
                <a:close/>
              </a:path>
            </a:pathLst>
          </a:custGeom>
          <a:blipFill rotWithShape="1">
            <a:blip r:embed="rId5">
              <a:alphaModFix/>
            </a:blip>
            <a:stretch>
              <a:fillRect b="0" l="0" r="0" t="0"/>
            </a:stretch>
          </a:blipFill>
          <a:ln>
            <a:noFill/>
          </a:ln>
        </p:spPr>
      </p:sp>
      <p:sp>
        <p:nvSpPr>
          <p:cNvPr id="565" name="Google Shape;565;p34"/>
          <p:cNvSpPr/>
          <p:nvPr/>
        </p:nvSpPr>
        <p:spPr>
          <a:xfrm>
            <a:off x="10754012" y="6663061"/>
            <a:ext cx="3549955" cy="2476094"/>
          </a:xfrm>
          <a:custGeom>
            <a:rect b="b" l="l" r="r" t="t"/>
            <a:pathLst>
              <a:path extrusionOk="0" h="2476094" w="3549955">
                <a:moveTo>
                  <a:pt x="0" y="0"/>
                </a:moveTo>
                <a:lnTo>
                  <a:pt x="3549955" y="0"/>
                </a:lnTo>
                <a:lnTo>
                  <a:pt x="3549955" y="2476093"/>
                </a:lnTo>
                <a:lnTo>
                  <a:pt x="0" y="2476093"/>
                </a:lnTo>
                <a:lnTo>
                  <a:pt x="0" y="0"/>
                </a:lnTo>
                <a:close/>
              </a:path>
            </a:pathLst>
          </a:custGeom>
          <a:blipFill rotWithShape="1">
            <a:blip r:embed="rId6">
              <a:alphaModFix/>
            </a:blip>
            <a:stretch>
              <a:fillRect b="0" l="0" r="0" t="0"/>
            </a:stretch>
          </a:blipFill>
          <a:ln>
            <a:noFill/>
          </a:ln>
        </p:spPr>
      </p:sp>
      <p:sp>
        <p:nvSpPr>
          <p:cNvPr id="566" name="Google Shape;566;p34"/>
          <p:cNvSpPr/>
          <p:nvPr/>
        </p:nvSpPr>
        <p:spPr>
          <a:xfrm>
            <a:off x="7976448" y="7203155"/>
            <a:ext cx="4332245" cy="2055145"/>
          </a:xfrm>
          <a:custGeom>
            <a:rect b="b" l="l" r="r" t="t"/>
            <a:pathLst>
              <a:path extrusionOk="0" h="2055145" w="4332245">
                <a:moveTo>
                  <a:pt x="0" y="0"/>
                </a:moveTo>
                <a:lnTo>
                  <a:pt x="4332245" y="0"/>
                </a:lnTo>
                <a:lnTo>
                  <a:pt x="4332245" y="2055145"/>
                </a:lnTo>
                <a:lnTo>
                  <a:pt x="0" y="2055145"/>
                </a:lnTo>
                <a:lnTo>
                  <a:pt x="0" y="0"/>
                </a:lnTo>
                <a:close/>
              </a:path>
            </a:pathLst>
          </a:custGeom>
          <a:blipFill rotWithShape="1">
            <a:blip r:embed="rId7">
              <a:alphaModFix/>
            </a:blip>
            <a:stretch>
              <a:fillRect b="0" l="0" r="0" t="0"/>
            </a:stretch>
          </a:blipFill>
          <a:ln>
            <a:noFill/>
          </a:ln>
        </p:spPr>
      </p:sp>
      <p:sp>
        <p:nvSpPr>
          <p:cNvPr id="567" name="Google Shape;567;p34"/>
          <p:cNvSpPr/>
          <p:nvPr/>
        </p:nvSpPr>
        <p:spPr>
          <a:xfrm>
            <a:off x="14821855" y="5551860"/>
            <a:ext cx="1919556" cy="2349248"/>
          </a:xfrm>
          <a:custGeom>
            <a:rect b="b" l="l" r="r" t="t"/>
            <a:pathLst>
              <a:path extrusionOk="0" h="2349248" w="1919556">
                <a:moveTo>
                  <a:pt x="0" y="0"/>
                </a:moveTo>
                <a:lnTo>
                  <a:pt x="1919556" y="0"/>
                </a:lnTo>
                <a:lnTo>
                  <a:pt x="1919556" y="2349248"/>
                </a:lnTo>
                <a:lnTo>
                  <a:pt x="0" y="2349248"/>
                </a:lnTo>
                <a:lnTo>
                  <a:pt x="0" y="0"/>
                </a:lnTo>
                <a:close/>
              </a:path>
            </a:pathLst>
          </a:custGeom>
          <a:blipFill rotWithShape="1">
            <a:blip r:embed="rId8">
              <a:alphaModFix/>
            </a:blip>
            <a:stretch>
              <a:fillRect b="0" l="0" r="0" t="0"/>
            </a:stretch>
          </a:blipFill>
          <a:ln>
            <a:noFill/>
          </a:ln>
        </p:spPr>
      </p:sp>
      <p:sp>
        <p:nvSpPr>
          <p:cNvPr id="568" name="Google Shape;568;p34"/>
          <p:cNvSpPr/>
          <p:nvPr/>
        </p:nvSpPr>
        <p:spPr>
          <a:xfrm>
            <a:off x="15986002" y="1776333"/>
            <a:ext cx="588019" cy="1738766"/>
          </a:xfrm>
          <a:custGeom>
            <a:rect b="b" l="l" r="r" t="t"/>
            <a:pathLst>
              <a:path extrusionOk="0" h="1738766" w="588019">
                <a:moveTo>
                  <a:pt x="0" y="0"/>
                </a:moveTo>
                <a:lnTo>
                  <a:pt x="588019" y="0"/>
                </a:lnTo>
                <a:lnTo>
                  <a:pt x="588019" y="1738766"/>
                </a:lnTo>
                <a:lnTo>
                  <a:pt x="0" y="1738766"/>
                </a:lnTo>
                <a:lnTo>
                  <a:pt x="0" y="0"/>
                </a:lnTo>
                <a:close/>
              </a:path>
            </a:pathLst>
          </a:custGeom>
          <a:blipFill rotWithShape="1">
            <a:blip r:embed="rId9">
              <a:alphaModFix/>
            </a:blip>
            <a:stretch>
              <a:fillRect b="0" l="0" r="0" t="0"/>
            </a:stretch>
          </a:blipFill>
          <a:ln>
            <a:noFill/>
          </a:ln>
        </p:spPr>
      </p:sp>
      <p:sp>
        <p:nvSpPr>
          <p:cNvPr id="569" name="Google Shape;569;p34"/>
          <p:cNvSpPr/>
          <p:nvPr/>
        </p:nvSpPr>
        <p:spPr>
          <a:xfrm>
            <a:off x="14714904" y="3715385"/>
            <a:ext cx="2026507" cy="1398290"/>
          </a:xfrm>
          <a:custGeom>
            <a:rect b="b" l="l" r="r" t="t"/>
            <a:pathLst>
              <a:path extrusionOk="0" h="1398290" w="2026507">
                <a:moveTo>
                  <a:pt x="0" y="0"/>
                </a:moveTo>
                <a:lnTo>
                  <a:pt x="2026507" y="0"/>
                </a:lnTo>
                <a:lnTo>
                  <a:pt x="2026507" y="1398290"/>
                </a:lnTo>
                <a:lnTo>
                  <a:pt x="0" y="1398290"/>
                </a:lnTo>
                <a:lnTo>
                  <a:pt x="0" y="0"/>
                </a:lnTo>
                <a:close/>
              </a:path>
            </a:pathLst>
          </a:custGeom>
          <a:blipFill rotWithShape="1">
            <a:blip r:embed="rId10">
              <a:alphaModFix/>
            </a:blip>
            <a:stretch>
              <a:fillRect b="0" l="0" r="0" t="0"/>
            </a:stretch>
          </a:blipFill>
          <a:ln>
            <a:noFill/>
          </a:ln>
        </p:spPr>
      </p:sp>
      <p:sp>
        <p:nvSpPr>
          <p:cNvPr id="570" name="Google Shape;570;p34"/>
          <p:cNvSpPr/>
          <p:nvPr/>
        </p:nvSpPr>
        <p:spPr>
          <a:xfrm>
            <a:off x="9376824" y="1028700"/>
            <a:ext cx="2555927" cy="2552732"/>
          </a:xfrm>
          <a:custGeom>
            <a:rect b="b" l="l" r="r" t="t"/>
            <a:pathLst>
              <a:path extrusionOk="0" h="2552732" w="2555927">
                <a:moveTo>
                  <a:pt x="0" y="0"/>
                </a:moveTo>
                <a:lnTo>
                  <a:pt x="2555927" y="0"/>
                </a:lnTo>
                <a:lnTo>
                  <a:pt x="2555927" y="2552732"/>
                </a:lnTo>
                <a:lnTo>
                  <a:pt x="0" y="2552732"/>
                </a:lnTo>
                <a:lnTo>
                  <a:pt x="0" y="0"/>
                </a:lnTo>
                <a:close/>
              </a:path>
            </a:pathLst>
          </a:custGeom>
          <a:blipFill rotWithShape="1">
            <a:blip r:embed="rId11">
              <a:alphaModFix/>
            </a:blip>
            <a:stretch>
              <a:fillRect b="0" l="0" r="0" t="0"/>
            </a:stretch>
          </a:blipFill>
          <a:ln>
            <a:noFill/>
          </a:ln>
        </p:spPr>
      </p:sp>
      <p:sp>
        <p:nvSpPr>
          <p:cNvPr id="571" name="Google Shape;571;p34"/>
          <p:cNvSpPr/>
          <p:nvPr/>
        </p:nvSpPr>
        <p:spPr>
          <a:xfrm>
            <a:off x="12238504" y="1028700"/>
            <a:ext cx="802950" cy="2552732"/>
          </a:xfrm>
          <a:custGeom>
            <a:rect b="b" l="l" r="r" t="t"/>
            <a:pathLst>
              <a:path extrusionOk="0" h="2552732" w="802950">
                <a:moveTo>
                  <a:pt x="0" y="0"/>
                </a:moveTo>
                <a:lnTo>
                  <a:pt x="802950" y="0"/>
                </a:lnTo>
                <a:lnTo>
                  <a:pt x="802950" y="2552732"/>
                </a:lnTo>
                <a:lnTo>
                  <a:pt x="0" y="2552732"/>
                </a:lnTo>
                <a:lnTo>
                  <a:pt x="0" y="0"/>
                </a:lnTo>
                <a:close/>
              </a:path>
            </a:pathLst>
          </a:custGeom>
          <a:blipFill rotWithShape="1">
            <a:blip r:embed="rId12">
              <a:alphaModFix/>
            </a:blip>
            <a:stretch>
              <a:fillRect b="0" l="0" r="0" t="0"/>
            </a:stretch>
          </a:blipFill>
          <a:ln>
            <a:noFill/>
          </a:ln>
        </p:spPr>
      </p:sp>
      <p:sp>
        <p:nvSpPr>
          <p:cNvPr id="572" name="Google Shape;572;p34"/>
          <p:cNvSpPr/>
          <p:nvPr/>
        </p:nvSpPr>
        <p:spPr>
          <a:xfrm>
            <a:off x="13187994" y="1028700"/>
            <a:ext cx="2593640" cy="2496378"/>
          </a:xfrm>
          <a:custGeom>
            <a:rect b="b" l="l" r="r" t="t"/>
            <a:pathLst>
              <a:path extrusionOk="0" h="2496378" w="2593640">
                <a:moveTo>
                  <a:pt x="0" y="0"/>
                </a:moveTo>
                <a:lnTo>
                  <a:pt x="2593639" y="0"/>
                </a:lnTo>
                <a:lnTo>
                  <a:pt x="2593639" y="2496378"/>
                </a:lnTo>
                <a:lnTo>
                  <a:pt x="0" y="2496378"/>
                </a:lnTo>
                <a:lnTo>
                  <a:pt x="0" y="0"/>
                </a:lnTo>
                <a:close/>
              </a:path>
            </a:pathLst>
          </a:custGeom>
          <a:blipFill rotWithShape="1">
            <a:blip r:embed="rId13">
              <a:alphaModFix/>
            </a:blip>
            <a:stretch>
              <a:fillRect b="0" l="0" r="0" t="0"/>
            </a:stretch>
          </a:blipFill>
          <a:ln>
            <a:noFill/>
          </a:ln>
        </p:spPr>
      </p:sp>
      <p:sp>
        <p:nvSpPr>
          <p:cNvPr id="573" name="Google Shape;573;p34"/>
          <p:cNvSpPr/>
          <p:nvPr/>
        </p:nvSpPr>
        <p:spPr>
          <a:xfrm rot="-2350485">
            <a:off x="13728808" y="2494465"/>
            <a:ext cx="1125415" cy="1098907"/>
          </a:xfrm>
          <a:custGeom>
            <a:rect b="b" l="l" r="r" t="t"/>
            <a:pathLst>
              <a:path extrusionOk="0" h="1098907" w="1125415">
                <a:moveTo>
                  <a:pt x="0" y="0"/>
                </a:moveTo>
                <a:lnTo>
                  <a:pt x="1125415" y="0"/>
                </a:lnTo>
                <a:lnTo>
                  <a:pt x="1125415" y="1098907"/>
                </a:lnTo>
                <a:lnTo>
                  <a:pt x="0" y="1098907"/>
                </a:lnTo>
                <a:lnTo>
                  <a:pt x="0" y="0"/>
                </a:lnTo>
                <a:close/>
              </a:path>
            </a:pathLst>
          </a:custGeom>
          <a:blipFill rotWithShape="1">
            <a:blip r:embed="rId14">
              <a:alphaModFix/>
            </a:blip>
            <a:stretch>
              <a:fillRect b="0" l="0" r="0" t="0"/>
            </a:stretch>
          </a:blipFill>
          <a:ln>
            <a:noFill/>
          </a:ln>
        </p:spPr>
      </p:sp>
      <p:sp>
        <p:nvSpPr>
          <p:cNvPr id="574" name="Google Shape;574;p34"/>
          <p:cNvSpPr/>
          <p:nvPr/>
        </p:nvSpPr>
        <p:spPr>
          <a:xfrm>
            <a:off x="9376824" y="3870287"/>
            <a:ext cx="2555927" cy="1654963"/>
          </a:xfrm>
          <a:custGeom>
            <a:rect b="b" l="l" r="r" t="t"/>
            <a:pathLst>
              <a:path extrusionOk="0" h="1654963" w="2555927">
                <a:moveTo>
                  <a:pt x="0" y="0"/>
                </a:moveTo>
                <a:lnTo>
                  <a:pt x="2555927" y="0"/>
                </a:lnTo>
                <a:lnTo>
                  <a:pt x="2555927" y="1654963"/>
                </a:lnTo>
                <a:lnTo>
                  <a:pt x="0" y="1654963"/>
                </a:lnTo>
                <a:lnTo>
                  <a:pt x="0" y="0"/>
                </a:lnTo>
                <a:close/>
              </a:path>
            </a:pathLst>
          </a:custGeom>
          <a:blipFill rotWithShape="1">
            <a:blip r:embed="rId15">
              <a:alphaModFix/>
            </a:blip>
            <a:stretch>
              <a:fillRect b="0" l="0" r="0" t="0"/>
            </a:stretch>
          </a:blipFill>
          <a:ln>
            <a:noFill/>
          </a:ln>
        </p:spPr>
      </p:sp>
      <p:sp>
        <p:nvSpPr>
          <p:cNvPr id="575" name="Google Shape;575;p34"/>
          <p:cNvSpPr/>
          <p:nvPr/>
        </p:nvSpPr>
        <p:spPr>
          <a:xfrm flipH="1">
            <a:off x="13405343" y="5137086"/>
            <a:ext cx="886173" cy="1195511"/>
          </a:xfrm>
          <a:custGeom>
            <a:rect b="b" l="l" r="r" t="t"/>
            <a:pathLst>
              <a:path extrusionOk="0" h="1195511" w="886173">
                <a:moveTo>
                  <a:pt x="886173" y="0"/>
                </a:moveTo>
                <a:lnTo>
                  <a:pt x="0" y="0"/>
                </a:lnTo>
                <a:lnTo>
                  <a:pt x="0" y="1195511"/>
                </a:lnTo>
                <a:lnTo>
                  <a:pt x="886173" y="1195511"/>
                </a:lnTo>
                <a:lnTo>
                  <a:pt x="886173" y="0"/>
                </a:lnTo>
                <a:close/>
              </a:path>
            </a:pathLst>
          </a:custGeom>
          <a:blipFill rotWithShape="1">
            <a:blip r:embed="rId16">
              <a:alphaModFix/>
            </a:blip>
            <a:stretch>
              <a:fillRect b="0" l="0" r="0" t="0"/>
            </a:stretch>
          </a:blipFill>
          <a:ln>
            <a:noFill/>
          </a:ln>
        </p:spPr>
      </p:sp>
      <p:sp>
        <p:nvSpPr>
          <p:cNvPr id="576" name="Google Shape;576;p34"/>
          <p:cNvSpPr/>
          <p:nvPr/>
        </p:nvSpPr>
        <p:spPr>
          <a:xfrm flipH="1" rot="-267869">
            <a:off x="11339844" y="6422131"/>
            <a:ext cx="2378290" cy="1997764"/>
          </a:xfrm>
          <a:custGeom>
            <a:rect b="b" l="l" r="r" t="t"/>
            <a:pathLst>
              <a:path extrusionOk="0" h="1997764" w="2378290">
                <a:moveTo>
                  <a:pt x="2378290" y="0"/>
                </a:moveTo>
                <a:lnTo>
                  <a:pt x="0" y="0"/>
                </a:lnTo>
                <a:lnTo>
                  <a:pt x="0" y="1997764"/>
                </a:lnTo>
                <a:lnTo>
                  <a:pt x="2378290" y="1997764"/>
                </a:lnTo>
                <a:lnTo>
                  <a:pt x="2378290" y="0"/>
                </a:lnTo>
                <a:close/>
              </a:path>
            </a:pathLst>
          </a:custGeom>
          <a:blipFill rotWithShape="1">
            <a:blip r:embed="rId17">
              <a:alphaModFix/>
            </a:blip>
            <a:stretch>
              <a:fillRect b="0" l="0" r="0" t="0"/>
            </a:stretch>
          </a:blipFill>
          <a:ln>
            <a:noFill/>
          </a:ln>
        </p:spPr>
      </p:sp>
      <p:sp>
        <p:nvSpPr>
          <p:cNvPr id="577" name="Google Shape;577;p34"/>
          <p:cNvSpPr/>
          <p:nvPr/>
        </p:nvSpPr>
        <p:spPr>
          <a:xfrm>
            <a:off x="7281186" y="1042673"/>
            <a:ext cx="1862814" cy="2538759"/>
          </a:xfrm>
          <a:custGeom>
            <a:rect b="b" l="l" r="r" t="t"/>
            <a:pathLst>
              <a:path extrusionOk="0" h="2538759" w="1862814">
                <a:moveTo>
                  <a:pt x="0" y="0"/>
                </a:moveTo>
                <a:lnTo>
                  <a:pt x="1862814" y="0"/>
                </a:lnTo>
                <a:lnTo>
                  <a:pt x="1862814" y="2538759"/>
                </a:lnTo>
                <a:lnTo>
                  <a:pt x="0" y="2538759"/>
                </a:lnTo>
                <a:lnTo>
                  <a:pt x="0" y="0"/>
                </a:lnTo>
                <a:close/>
              </a:path>
            </a:pathLst>
          </a:custGeom>
          <a:blipFill rotWithShape="1">
            <a:blip r:embed="rId18">
              <a:alphaModFix/>
            </a:blip>
            <a:stretch>
              <a:fillRect b="0" l="0" r="0" t="0"/>
            </a:stretch>
          </a:blipFill>
          <a:ln>
            <a:noFill/>
          </a:ln>
        </p:spPr>
      </p:sp>
      <p:sp>
        <p:nvSpPr>
          <p:cNvPr id="578" name="Google Shape;578;p34"/>
          <p:cNvSpPr/>
          <p:nvPr/>
        </p:nvSpPr>
        <p:spPr>
          <a:xfrm>
            <a:off x="12639979" y="3744968"/>
            <a:ext cx="2100587" cy="1339124"/>
          </a:xfrm>
          <a:custGeom>
            <a:rect b="b" l="l" r="r" t="t"/>
            <a:pathLst>
              <a:path extrusionOk="0" h="1339124" w="2100587">
                <a:moveTo>
                  <a:pt x="0" y="0"/>
                </a:moveTo>
                <a:lnTo>
                  <a:pt x="2100587" y="0"/>
                </a:lnTo>
                <a:lnTo>
                  <a:pt x="2100587" y="1339124"/>
                </a:lnTo>
                <a:lnTo>
                  <a:pt x="0" y="1339124"/>
                </a:lnTo>
                <a:lnTo>
                  <a:pt x="0" y="0"/>
                </a:lnTo>
                <a:close/>
              </a:path>
            </a:pathLst>
          </a:custGeom>
          <a:blipFill rotWithShape="1">
            <a:blip r:embed="rId19">
              <a:alphaModFix/>
            </a:blip>
            <a:stretch>
              <a:fillRect b="0" l="0" r="0" t="0"/>
            </a:stretch>
          </a:blipFill>
          <a:ln>
            <a:noFill/>
          </a:ln>
        </p:spPr>
      </p:sp>
      <p:sp>
        <p:nvSpPr>
          <p:cNvPr id="579" name="Google Shape;579;p34"/>
          <p:cNvSpPr/>
          <p:nvPr/>
        </p:nvSpPr>
        <p:spPr>
          <a:xfrm>
            <a:off x="14652204" y="7581745"/>
            <a:ext cx="2089207" cy="1557409"/>
          </a:xfrm>
          <a:custGeom>
            <a:rect b="b" l="l" r="r" t="t"/>
            <a:pathLst>
              <a:path extrusionOk="0" h="1557409" w="2089207">
                <a:moveTo>
                  <a:pt x="0" y="0"/>
                </a:moveTo>
                <a:lnTo>
                  <a:pt x="2089207" y="0"/>
                </a:lnTo>
                <a:lnTo>
                  <a:pt x="2089207" y="1557409"/>
                </a:lnTo>
                <a:lnTo>
                  <a:pt x="0" y="1557409"/>
                </a:lnTo>
                <a:lnTo>
                  <a:pt x="0" y="0"/>
                </a:lnTo>
                <a:close/>
              </a:path>
            </a:pathLst>
          </a:custGeom>
          <a:blipFill rotWithShape="1">
            <a:blip r:embed="rId20">
              <a:alphaModFix/>
            </a:blip>
            <a:stretch>
              <a:fillRect b="0" l="0" r="0" t="0"/>
            </a:stretch>
          </a:blipFill>
          <a:ln>
            <a:noFill/>
          </a:ln>
        </p:spPr>
      </p:sp>
      <p:sp>
        <p:nvSpPr>
          <p:cNvPr id="580" name="Google Shape;580;p34"/>
          <p:cNvSpPr/>
          <p:nvPr/>
        </p:nvSpPr>
        <p:spPr>
          <a:xfrm flipH="1" rot="1620844">
            <a:off x="12062434" y="5000430"/>
            <a:ext cx="933111" cy="1495970"/>
          </a:xfrm>
          <a:custGeom>
            <a:rect b="b" l="l" r="r" t="t"/>
            <a:pathLst>
              <a:path extrusionOk="0" h="1495970" w="933111">
                <a:moveTo>
                  <a:pt x="933111" y="0"/>
                </a:moveTo>
                <a:lnTo>
                  <a:pt x="0" y="0"/>
                </a:lnTo>
                <a:lnTo>
                  <a:pt x="0" y="1495970"/>
                </a:lnTo>
                <a:lnTo>
                  <a:pt x="933111" y="1495970"/>
                </a:lnTo>
                <a:lnTo>
                  <a:pt x="933111" y="0"/>
                </a:lnTo>
                <a:close/>
              </a:path>
            </a:pathLst>
          </a:custGeom>
          <a:blipFill rotWithShape="1">
            <a:blip r:embed="rId21">
              <a:alphaModFix/>
            </a:blip>
            <a:stretch>
              <a:fillRect b="0" l="0" r="0" t="0"/>
            </a:stretch>
          </a:blipFill>
          <a:ln>
            <a:noFill/>
          </a:ln>
        </p:spPr>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4" name="Shape 584"/>
        <p:cNvGrpSpPr/>
        <p:nvPr/>
      </p:nvGrpSpPr>
      <p:grpSpPr>
        <a:xfrm>
          <a:off x="0" y="0"/>
          <a:ext cx="0" cy="0"/>
          <a:chOff x="0" y="0"/>
          <a:chExt cx="0" cy="0"/>
        </a:xfrm>
      </p:grpSpPr>
      <p:sp>
        <p:nvSpPr>
          <p:cNvPr id="585" name="Google Shape;585;p35"/>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9219" l="0" r="0" t="-9220"/>
            </a:stretch>
          </a:blipFill>
          <a:ln>
            <a:noFill/>
          </a:ln>
        </p:spPr>
      </p:sp>
      <p:grpSp>
        <p:nvGrpSpPr>
          <p:cNvPr id="586" name="Google Shape;586;p35"/>
          <p:cNvGrpSpPr/>
          <p:nvPr/>
        </p:nvGrpSpPr>
        <p:grpSpPr>
          <a:xfrm>
            <a:off x="3901036" y="811709"/>
            <a:ext cx="11157456" cy="8943378"/>
            <a:chOff x="0" y="-57150"/>
            <a:chExt cx="2938589" cy="2355458"/>
          </a:xfrm>
        </p:grpSpPr>
        <p:sp>
          <p:nvSpPr>
            <p:cNvPr id="587" name="Google Shape;587;p35"/>
            <p:cNvSpPr/>
            <p:nvPr/>
          </p:nvSpPr>
          <p:spPr>
            <a:xfrm>
              <a:off x="0" y="0"/>
              <a:ext cx="2938589" cy="2298308"/>
            </a:xfrm>
            <a:custGeom>
              <a:rect b="b" l="l" r="r" t="t"/>
              <a:pathLst>
                <a:path extrusionOk="0" h="2298308" w="2938589">
                  <a:moveTo>
                    <a:pt x="35388" y="0"/>
                  </a:moveTo>
                  <a:lnTo>
                    <a:pt x="2903201" y="0"/>
                  </a:lnTo>
                  <a:cubicBezTo>
                    <a:pt x="2912587" y="0"/>
                    <a:pt x="2921588" y="3728"/>
                    <a:pt x="2928224" y="10365"/>
                  </a:cubicBezTo>
                  <a:cubicBezTo>
                    <a:pt x="2934861" y="17001"/>
                    <a:pt x="2938589" y="26002"/>
                    <a:pt x="2938589" y="35388"/>
                  </a:cubicBezTo>
                  <a:lnTo>
                    <a:pt x="2938589" y="2262920"/>
                  </a:lnTo>
                  <a:cubicBezTo>
                    <a:pt x="2938589" y="2272305"/>
                    <a:pt x="2934861" y="2281306"/>
                    <a:pt x="2928224" y="2287943"/>
                  </a:cubicBezTo>
                  <a:cubicBezTo>
                    <a:pt x="2921588" y="2294580"/>
                    <a:pt x="2912587" y="2298308"/>
                    <a:pt x="2903201" y="2298308"/>
                  </a:cubicBezTo>
                  <a:lnTo>
                    <a:pt x="35388" y="2298308"/>
                  </a:lnTo>
                  <a:cubicBezTo>
                    <a:pt x="26002" y="2298308"/>
                    <a:pt x="17001" y="2294580"/>
                    <a:pt x="10365" y="2287943"/>
                  </a:cubicBezTo>
                  <a:cubicBezTo>
                    <a:pt x="3728" y="2281306"/>
                    <a:pt x="0" y="2272305"/>
                    <a:pt x="0" y="2262920"/>
                  </a:cubicBezTo>
                  <a:lnTo>
                    <a:pt x="0" y="35388"/>
                  </a:lnTo>
                  <a:cubicBezTo>
                    <a:pt x="0" y="26002"/>
                    <a:pt x="3728" y="17001"/>
                    <a:pt x="10365" y="10365"/>
                  </a:cubicBezTo>
                  <a:cubicBezTo>
                    <a:pt x="17001" y="3728"/>
                    <a:pt x="26002" y="0"/>
                    <a:pt x="35388"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35"/>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89" name="Google Shape;589;p35"/>
          <p:cNvGrpSpPr/>
          <p:nvPr/>
        </p:nvGrpSpPr>
        <p:grpSpPr>
          <a:xfrm>
            <a:off x="3643652" y="601680"/>
            <a:ext cx="11157456" cy="8943378"/>
            <a:chOff x="0" y="-57150"/>
            <a:chExt cx="2938589" cy="2355458"/>
          </a:xfrm>
        </p:grpSpPr>
        <p:sp>
          <p:nvSpPr>
            <p:cNvPr id="590" name="Google Shape;590;p35"/>
            <p:cNvSpPr/>
            <p:nvPr/>
          </p:nvSpPr>
          <p:spPr>
            <a:xfrm>
              <a:off x="0" y="0"/>
              <a:ext cx="2938589" cy="2298308"/>
            </a:xfrm>
            <a:custGeom>
              <a:rect b="b" l="l" r="r" t="t"/>
              <a:pathLst>
                <a:path extrusionOk="0" h="2298308" w="2938589">
                  <a:moveTo>
                    <a:pt x="35388" y="0"/>
                  </a:moveTo>
                  <a:lnTo>
                    <a:pt x="2903201" y="0"/>
                  </a:lnTo>
                  <a:cubicBezTo>
                    <a:pt x="2912587" y="0"/>
                    <a:pt x="2921588" y="3728"/>
                    <a:pt x="2928224" y="10365"/>
                  </a:cubicBezTo>
                  <a:cubicBezTo>
                    <a:pt x="2934861" y="17001"/>
                    <a:pt x="2938589" y="26002"/>
                    <a:pt x="2938589" y="35388"/>
                  </a:cubicBezTo>
                  <a:lnTo>
                    <a:pt x="2938589" y="2262920"/>
                  </a:lnTo>
                  <a:cubicBezTo>
                    <a:pt x="2938589" y="2272305"/>
                    <a:pt x="2934861" y="2281306"/>
                    <a:pt x="2928224" y="2287943"/>
                  </a:cubicBezTo>
                  <a:cubicBezTo>
                    <a:pt x="2921588" y="2294580"/>
                    <a:pt x="2912587" y="2298308"/>
                    <a:pt x="2903201" y="2298308"/>
                  </a:cubicBezTo>
                  <a:lnTo>
                    <a:pt x="35388" y="2298308"/>
                  </a:lnTo>
                  <a:cubicBezTo>
                    <a:pt x="26002" y="2298308"/>
                    <a:pt x="17001" y="2294580"/>
                    <a:pt x="10365" y="2287943"/>
                  </a:cubicBezTo>
                  <a:cubicBezTo>
                    <a:pt x="3728" y="2281306"/>
                    <a:pt x="0" y="2272305"/>
                    <a:pt x="0" y="2262920"/>
                  </a:cubicBezTo>
                  <a:lnTo>
                    <a:pt x="0" y="35388"/>
                  </a:lnTo>
                  <a:cubicBezTo>
                    <a:pt x="0" y="26002"/>
                    <a:pt x="3728" y="17001"/>
                    <a:pt x="10365" y="10365"/>
                  </a:cubicBezTo>
                  <a:cubicBezTo>
                    <a:pt x="17001" y="3728"/>
                    <a:pt x="26002" y="0"/>
                    <a:pt x="35388" y="0"/>
                  </a:cubicBezTo>
                  <a:close/>
                </a:path>
              </a:pathLst>
            </a:custGeom>
            <a:solidFill>
              <a:srgbClr val="EABB8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35"/>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92" name="Google Shape;592;p35"/>
          <p:cNvSpPr txBox="1"/>
          <p:nvPr/>
        </p:nvSpPr>
        <p:spPr>
          <a:xfrm>
            <a:off x="5280936" y="1195181"/>
            <a:ext cx="7726128"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000000"/>
                </a:solidFill>
                <a:latin typeface="Anton"/>
                <a:ea typeface="Anton"/>
                <a:cs typeface="Anton"/>
                <a:sym typeface="Anton"/>
              </a:rPr>
              <a:t>CREDITS</a:t>
            </a:r>
            <a:endParaRPr/>
          </a:p>
        </p:txBody>
      </p:sp>
      <p:sp>
        <p:nvSpPr>
          <p:cNvPr id="593" name="Google Shape;593;p35"/>
          <p:cNvSpPr txBox="1"/>
          <p:nvPr/>
        </p:nvSpPr>
        <p:spPr>
          <a:xfrm>
            <a:off x="5469570" y="6966214"/>
            <a:ext cx="7348861" cy="79883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300" u="none" cap="none" strike="noStrike">
                <a:solidFill>
                  <a:srgbClr val="35240B"/>
                </a:solidFill>
                <a:latin typeface="Roboto"/>
                <a:ea typeface="Roboto"/>
                <a:cs typeface="Roboto"/>
                <a:sym typeface="Roboto"/>
              </a:rPr>
              <a:t>SlidesCarnival for the presentation template</a:t>
            </a:r>
            <a:endParaRPr/>
          </a:p>
          <a:p>
            <a:pPr indent="0" lvl="0" marL="0" marR="0" rtl="0" algn="ctr">
              <a:lnSpc>
                <a:spcPct val="140000"/>
              </a:lnSpc>
              <a:spcBef>
                <a:spcPts val="0"/>
              </a:spcBef>
              <a:spcAft>
                <a:spcPts val="0"/>
              </a:spcAft>
              <a:buNone/>
            </a:pPr>
            <a:r>
              <a:rPr b="0" i="0" lang="en-US" sz="2300" u="none" cap="none" strike="noStrike">
                <a:solidFill>
                  <a:srgbClr val="35240B"/>
                </a:solidFill>
                <a:latin typeface="Roboto"/>
                <a:ea typeface="Roboto"/>
                <a:cs typeface="Roboto"/>
                <a:sym typeface="Roboto"/>
              </a:rPr>
              <a:t>Pexels for the photos</a:t>
            </a:r>
            <a:endParaRPr/>
          </a:p>
        </p:txBody>
      </p:sp>
      <p:sp>
        <p:nvSpPr>
          <p:cNvPr id="594" name="Google Shape;594;p35"/>
          <p:cNvSpPr txBox="1"/>
          <p:nvPr/>
        </p:nvSpPr>
        <p:spPr>
          <a:xfrm>
            <a:off x="6159442" y="8541014"/>
            <a:ext cx="5969116" cy="56515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500" u="none" cap="none" strike="noStrike">
                <a:solidFill>
                  <a:srgbClr val="35240B"/>
                </a:solidFill>
                <a:latin typeface="Anton"/>
                <a:ea typeface="Anton"/>
                <a:cs typeface="Anton"/>
                <a:sym typeface="Anton"/>
              </a:rPr>
              <a:t>HAPPY DESIGNING! </a:t>
            </a:r>
            <a:endParaRPr/>
          </a:p>
        </p:txBody>
      </p:sp>
      <p:sp>
        <p:nvSpPr>
          <p:cNvPr id="595" name="Google Shape;595;p35"/>
          <p:cNvSpPr txBox="1"/>
          <p:nvPr/>
        </p:nvSpPr>
        <p:spPr>
          <a:xfrm>
            <a:off x="5929464" y="4695575"/>
            <a:ext cx="6429071" cy="171767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500" u="none" cap="none" strike="noStrike">
                <a:solidFill>
                  <a:srgbClr val="35240B"/>
                </a:solidFill>
                <a:latin typeface="Roboto"/>
                <a:ea typeface="Roboto"/>
                <a:cs typeface="Roboto"/>
                <a:sym typeface="Roboto"/>
              </a:rPr>
              <a:t>This presentation template is free for everyone to use thanks to the following:</a:t>
            </a:r>
            <a:endParaRPr/>
          </a:p>
        </p:txBody>
      </p:sp>
      <p:pic>
        <p:nvPicPr>
          <p:cNvPr id="596" name="Google Shape;596;p35"/>
          <p:cNvPicPr preferRelativeResize="0"/>
          <p:nvPr/>
        </p:nvPicPr>
        <p:blipFill>
          <a:blip r:embed="rId4">
            <a:alphaModFix/>
          </a:blip>
          <a:stretch>
            <a:fillRect/>
          </a:stretch>
        </p:blipFill>
        <p:spPr>
          <a:xfrm>
            <a:off x="6910284" y="3013600"/>
            <a:ext cx="4467441" cy="1129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21" name="Shape 121"/>
        <p:cNvGrpSpPr/>
        <p:nvPr/>
      </p:nvGrpSpPr>
      <p:grpSpPr>
        <a:xfrm>
          <a:off x="0" y="0"/>
          <a:ext cx="0" cy="0"/>
          <a:chOff x="0" y="0"/>
          <a:chExt cx="0" cy="0"/>
        </a:xfrm>
      </p:grpSpPr>
      <p:sp>
        <p:nvSpPr>
          <p:cNvPr id="122" name="Google Shape;122;p15"/>
          <p:cNvSpPr/>
          <p:nvPr/>
        </p:nvSpPr>
        <p:spPr>
          <a:xfrm>
            <a:off x="-2803286" y="863094"/>
            <a:ext cx="18754461" cy="3170542"/>
          </a:xfrm>
          <a:custGeom>
            <a:rect b="b" l="l" r="r" t="t"/>
            <a:pathLst>
              <a:path extrusionOk="0" h="3170542" w="18754461">
                <a:moveTo>
                  <a:pt x="0" y="0"/>
                </a:moveTo>
                <a:lnTo>
                  <a:pt x="18754461" y="0"/>
                </a:lnTo>
                <a:lnTo>
                  <a:pt x="18754461" y="3170542"/>
                </a:lnTo>
                <a:lnTo>
                  <a:pt x="0" y="3170542"/>
                </a:lnTo>
                <a:lnTo>
                  <a:pt x="0" y="0"/>
                </a:lnTo>
                <a:close/>
              </a:path>
            </a:pathLst>
          </a:custGeom>
          <a:blipFill rotWithShape="1">
            <a:blip r:embed="rId3">
              <a:alphaModFix/>
            </a:blip>
            <a:stretch>
              <a:fillRect b="0" l="0" r="0" t="0"/>
            </a:stretch>
          </a:blipFill>
          <a:ln>
            <a:noFill/>
          </a:ln>
        </p:spPr>
      </p:sp>
      <p:sp>
        <p:nvSpPr>
          <p:cNvPr id="123" name="Google Shape;123;p15"/>
          <p:cNvSpPr/>
          <p:nvPr/>
        </p:nvSpPr>
        <p:spPr>
          <a:xfrm>
            <a:off x="5031252" y="863094"/>
            <a:ext cx="14596185" cy="4280406"/>
          </a:xfrm>
          <a:custGeom>
            <a:rect b="b" l="l" r="r" t="t"/>
            <a:pathLst>
              <a:path extrusionOk="0" h="4280406" w="14596185">
                <a:moveTo>
                  <a:pt x="0" y="0"/>
                </a:moveTo>
                <a:lnTo>
                  <a:pt x="14596185" y="0"/>
                </a:lnTo>
                <a:lnTo>
                  <a:pt x="14596185" y="4280406"/>
                </a:lnTo>
                <a:lnTo>
                  <a:pt x="0" y="4280406"/>
                </a:lnTo>
                <a:lnTo>
                  <a:pt x="0" y="0"/>
                </a:lnTo>
                <a:close/>
              </a:path>
            </a:pathLst>
          </a:custGeom>
          <a:blipFill rotWithShape="1">
            <a:blip r:embed="rId4">
              <a:alphaModFix/>
            </a:blip>
            <a:stretch>
              <a:fillRect b="0" l="0" r="0" t="0"/>
            </a:stretch>
          </a:blipFill>
          <a:ln>
            <a:noFill/>
          </a:ln>
        </p:spPr>
      </p:sp>
      <p:sp>
        <p:nvSpPr>
          <p:cNvPr id="124" name="Google Shape;124;p15"/>
          <p:cNvSpPr/>
          <p:nvPr/>
        </p:nvSpPr>
        <p:spPr>
          <a:xfrm>
            <a:off x="0" y="2583757"/>
            <a:ext cx="18288000" cy="4146192"/>
          </a:xfrm>
          <a:custGeom>
            <a:rect b="b" l="l" r="r" t="t"/>
            <a:pathLst>
              <a:path extrusionOk="0" h="4146192" w="18288000">
                <a:moveTo>
                  <a:pt x="0" y="0"/>
                </a:moveTo>
                <a:lnTo>
                  <a:pt x="18288000" y="0"/>
                </a:lnTo>
                <a:lnTo>
                  <a:pt x="18288000" y="4146192"/>
                </a:lnTo>
                <a:lnTo>
                  <a:pt x="0" y="4146192"/>
                </a:lnTo>
                <a:lnTo>
                  <a:pt x="0" y="0"/>
                </a:lnTo>
                <a:close/>
              </a:path>
            </a:pathLst>
          </a:custGeom>
          <a:blipFill rotWithShape="1">
            <a:blip r:embed="rId5">
              <a:alphaModFix/>
            </a:blip>
            <a:stretch>
              <a:fillRect b="0" l="0" r="0" t="0"/>
            </a:stretch>
          </a:blipFill>
          <a:ln>
            <a:noFill/>
          </a:ln>
        </p:spPr>
      </p:sp>
      <p:sp>
        <p:nvSpPr>
          <p:cNvPr id="125" name="Google Shape;125;p15"/>
          <p:cNvSpPr/>
          <p:nvPr/>
        </p:nvSpPr>
        <p:spPr>
          <a:xfrm flipH="1">
            <a:off x="8454453" y="2085300"/>
            <a:ext cx="13933160" cy="6116401"/>
          </a:xfrm>
          <a:custGeom>
            <a:rect b="b" l="l" r="r" t="t"/>
            <a:pathLst>
              <a:path extrusionOk="0" h="6116401" w="13933160">
                <a:moveTo>
                  <a:pt x="13933161" y="0"/>
                </a:moveTo>
                <a:lnTo>
                  <a:pt x="0" y="0"/>
                </a:lnTo>
                <a:lnTo>
                  <a:pt x="0" y="6116400"/>
                </a:lnTo>
                <a:lnTo>
                  <a:pt x="13933161" y="6116400"/>
                </a:lnTo>
                <a:lnTo>
                  <a:pt x="13933161" y="0"/>
                </a:lnTo>
                <a:close/>
              </a:path>
            </a:pathLst>
          </a:custGeom>
          <a:blipFill rotWithShape="1">
            <a:blip r:embed="rId6">
              <a:alphaModFix/>
            </a:blip>
            <a:stretch>
              <a:fillRect b="0" l="0" r="0" t="0"/>
            </a:stretch>
          </a:blipFill>
          <a:ln>
            <a:noFill/>
          </a:ln>
        </p:spPr>
      </p:sp>
      <p:sp>
        <p:nvSpPr>
          <p:cNvPr id="126" name="Google Shape;126;p15"/>
          <p:cNvSpPr/>
          <p:nvPr/>
        </p:nvSpPr>
        <p:spPr>
          <a:xfrm>
            <a:off x="-1239494" y="1869457"/>
            <a:ext cx="11060387" cy="5574792"/>
          </a:xfrm>
          <a:custGeom>
            <a:rect b="b" l="l" r="r" t="t"/>
            <a:pathLst>
              <a:path extrusionOk="0" h="5574792" w="11060387">
                <a:moveTo>
                  <a:pt x="0" y="0"/>
                </a:moveTo>
                <a:lnTo>
                  <a:pt x="11060387" y="0"/>
                </a:lnTo>
                <a:lnTo>
                  <a:pt x="11060387" y="5574792"/>
                </a:lnTo>
                <a:lnTo>
                  <a:pt x="0" y="5574792"/>
                </a:lnTo>
                <a:lnTo>
                  <a:pt x="0" y="0"/>
                </a:lnTo>
                <a:close/>
              </a:path>
            </a:pathLst>
          </a:custGeom>
          <a:blipFill rotWithShape="1">
            <a:blip r:embed="rId7">
              <a:alphaModFix/>
            </a:blip>
            <a:stretch>
              <a:fillRect b="0" l="0" r="0" t="0"/>
            </a:stretch>
          </a:blipFill>
          <a:ln>
            <a:noFill/>
          </a:ln>
        </p:spPr>
      </p:sp>
      <p:sp>
        <p:nvSpPr>
          <p:cNvPr id="127" name="Google Shape;127;p15"/>
          <p:cNvSpPr/>
          <p:nvPr/>
        </p:nvSpPr>
        <p:spPr>
          <a:xfrm>
            <a:off x="0" y="6564963"/>
            <a:ext cx="18288000" cy="6630892"/>
          </a:xfrm>
          <a:custGeom>
            <a:rect b="b" l="l" r="r" t="t"/>
            <a:pathLst>
              <a:path extrusionOk="0" h="6630892" w="18288000">
                <a:moveTo>
                  <a:pt x="0" y="0"/>
                </a:moveTo>
                <a:lnTo>
                  <a:pt x="18288000" y="0"/>
                </a:lnTo>
                <a:lnTo>
                  <a:pt x="18288000" y="6630892"/>
                </a:lnTo>
                <a:lnTo>
                  <a:pt x="0" y="6630892"/>
                </a:lnTo>
                <a:lnTo>
                  <a:pt x="0" y="0"/>
                </a:lnTo>
                <a:close/>
              </a:path>
            </a:pathLst>
          </a:custGeom>
          <a:blipFill rotWithShape="1">
            <a:blip r:embed="rId8">
              <a:alphaModFix/>
            </a:blip>
            <a:stretch>
              <a:fillRect b="0" l="0" r="0" t="0"/>
            </a:stretch>
          </a:blipFill>
          <a:ln>
            <a:noFill/>
          </a:ln>
        </p:spPr>
      </p:sp>
      <p:grpSp>
        <p:nvGrpSpPr>
          <p:cNvPr id="128" name="Google Shape;128;p15"/>
          <p:cNvGrpSpPr/>
          <p:nvPr/>
        </p:nvGrpSpPr>
        <p:grpSpPr>
          <a:xfrm>
            <a:off x="6808795" y="6674598"/>
            <a:ext cx="4975209" cy="3303089"/>
            <a:chOff x="0" y="-57150"/>
            <a:chExt cx="1310343" cy="869950"/>
          </a:xfrm>
        </p:grpSpPr>
        <p:sp>
          <p:nvSpPr>
            <p:cNvPr id="129" name="Google Shape;129;p15"/>
            <p:cNvSpPr/>
            <p:nvPr/>
          </p:nvSpPr>
          <p:spPr>
            <a:xfrm>
              <a:off x="0" y="0"/>
              <a:ext cx="1310343" cy="663470"/>
            </a:xfrm>
            <a:custGeom>
              <a:rect b="b" l="l" r="r" t="t"/>
              <a:pathLst>
                <a:path extrusionOk="0" h="663470" w="1310343">
                  <a:moveTo>
                    <a:pt x="79361" y="0"/>
                  </a:moveTo>
                  <a:lnTo>
                    <a:pt x="1230982" y="0"/>
                  </a:lnTo>
                  <a:cubicBezTo>
                    <a:pt x="1274812" y="0"/>
                    <a:pt x="1310343" y="35531"/>
                    <a:pt x="1310343" y="79361"/>
                  </a:cubicBezTo>
                  <a:lnTo>
                    <a:pt x="1310343" y="584109"/>
                  </a:lnTo>
                  <a:cubicBezTo>
                    <a:pt x="1310343" y="605156"/>
                    <a:pt x="1301982" y="625342"/>
                    <a:pt x="1287099" y="640225"/>
                  </a:cubicBezTo>
                  <a:cubicBezTo>
                    <a:pt x="1272216" y="655108"/>
                    <a:pt x="1252030" y="663470"/>
                    <a:pt x="1230982" y="663470"/>
                  </a:cubicBezTo>
                  <a:lnTo>
                    <a:pt x="79361" y="663470"/>
                  </a:lnTo>
                  <a:cubicBezTo>
                    <a:pt x="35531" y="663470"/>
                    <a:pt x="0" y="627939"/>
                    <a:pt x="0" y="584109"/>
                  </a:cubicBezTo>
                  <a:lnTo>
                    <a:pt x="0" y="79361"/>
                  </a:lnTo>
                  <a:cubicBezTo>
                    <a:pt x="0" y="58313"/>
                    <a:pt x="8361" y="38127"/>
                    <a:pt x="23244" y="23244"/>
                  </a:cubicBezTo>
                  <a:cubicBezTo>
                    <a:pt x="38127" y="8361"/>
                    <a:pt x="58313" y="0"/>
                    <a:pt x="79361"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15"/>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1" name="Google Shape;131;p15"/>
          <p:cNvGrpSpPr/>
          <p:nvPr/>
        </p:nvGrpSpPr>
        <p:grpSpPr>
          <a:xfrm>
            <a:off x="6656395" y="6522198"/>
            <a:ext cx="4975209" cy="3303089"/>
            <a:chOff x="0" y="-57150"/>
            <a:chExt cx="1310343" cy="869950"/>
          </a:xfrm>
        </p:grpSpPr>
        <p:sp>
          <p:nvSpPr>
            <p:cNvPr id="132" name="Google Shape;132;p15"/>
            <p:cNvSpPr/>
            <p:nvPr/>
          </p:nvSpPr>
          <p:spPr>
            <a:xfrm>
              <a:off x="0" y="0"/>
              <a:ext cx="1310343" cy="663470"/>
            </a:xfrm>
            <a:custGeom>
              <a:rect b="b" l="l" r="r" t="t"/>
              <a:pathLst>
                <a:path extrusionOk="0" h="663470" w="1310343">
                  <a:moveTo>
                    <a:pt x="79361" y="0"/>
                  </a:moveTo>
                  <a:lnTo>
                    <a:pt x="1230982" y="0"/>
                  </a:lnTo>
                  <a:cubicBezTo>
                    <a:pt x="1274812" y="0"/>
                    <a:pt x="1310343" y="35531"/>
                    <a:pt x="1310343" y="79361"/>
                  </a:cubicBezTo>
                  <a:lnTo>
                    <a:pt x="1310343" y="584109"/>
                  </a:lnTo>
                  <a:cubicBezTo>
                    <a:pt x="1310343" y="605156"/>
                    <a:pt x="1301982" y="625342"/>
                    <a:pt x="1287099" y="640225"/>
                  </a:cubicBezTo>
                  <a:cubicBezTo>
                    <a:pt x="1272216" y="655108"/>
                    <a:pt x="1252030" y="663470"/>
                    <a:pt x="1230982" y="663470"/>
                  </a:cubicBezTo>
                  <a:lnTo>
                    <a:pt x="79361" y="663470"/>
                  </a:lnTo>
                  <a:cubicBezTo>
                    <a:pt x="35531" y="663470"/>
                    <a:pt x="0" y="627939"/>
                    <a:pt x="0" y="584109"/>
                  </a:cubicBezTo>
                  <a:lnTo>
                    <a:pt x="0" y="79361"/>
                  </a:lnTo>
                  <a:cubicBezTo>
                    <a:pt x="0" y="58313"/>
                    <a:pt x="8361" y="38127"/>
                    <a:pt x="23244" y="23244"/>
                  </a:cubicBezTo>
                  <a:cubicBezTo>
                    <a:pt x="38127" y="8361"/>
                    <a:pt x="58313" y="0"/>
                    <a:pt x="79361" y="0"/>
                  </a:cubicBezTo>
                  <a:close/>
                </a:path>
              </a:pathLst>
            </a:custGeom>
            <a:solidFill>
              <a:srgbClr val="EABB8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15"/>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4" name="Google Shape;134;p15"/>
          <p:cNvGrpSpPr/>
          <p:nvPr/>
        </p:nvGrpSpPr>
        <p:grpSpPr>
          <a:xfrm>
            <a:off x="1043011" y="6674598"/>
            <a:ext cx="4975209" cy="3303089"/>
            <a:chOff x="0" y="-57150"/>
            <a:chExt cx="1310343" cy="869950"/>
          </a:xfrm>
        </p:grpSpPr>
        <p:sp>
          <p:nvSpPr>
            <p:cNvPr id="135" name="Google Shape;135;p15"/>
            <p:cNvSpPr/>
            <p:nvPr/>
          </p:nvSpPr>
          <p:spPr>
            <a:xfrm>
              <a:off x="0" y="0"/>
              <a:ext cx="1310343" cy="663470"/>
            </a:xfrm>
            <a:custGeom>
              <a:rect b="b" l="l" r="r" t="t"/>
              <a:pathLst>
                <a:path extrusionOk="0" h="663470" w="1310343">
                  <a:moveTo>
                    <a:pt x="79361" y="0"/>
                  </a:moveTo>
                  <a:lnTo>
                    <a:pt x="1230982" y="0"/>
                  </a:lnTo>
                  <a:cubicBezTo>
                    <a:pt x="1274812" y="0"/>
                    <a:pt x="1310343" y="35531"/>
                    <a:pt x="1310343" y="79361"/>
                  </a:cubicBezTo>
                  <a:lnTo>
                    <a:pt x="1310343" y="584109"/>
                  </a:lnTo>
                  <a:cubicBezTo>
                    <a:pt x="1310343" y="605156"/>
                    <a:pt x="1301982" y="625342"/>
                    <a:pt x="1287099" y="640225"/>
                  </a:cubicBezTo>
                  <a:cubicBezTo>
                    <a:pt x="1272216" y="655108"/>
                    <a:pt x="1252030" y="663470"/>
                    <a:pt x="1230982" y="663470"/>
                  </a:cubicBezTo>
                  <a:lnTo>
                    <a:pt x="79361" y="663470"/>
                  </a:lnTo>
                  <a:cubicBezTo>
                    <a:pt x="35531" y="663470"/>
                    <a:pt x="0" y="627939"/>
                    <a:pt x="0" y="584109"/>
                  </a:cubicBezTo>
                  <a:lnTo>
                    <a:pt x="0" y="79361"/>
                  </a:lnTo>
                  <a:cubicBezTo>
                    <a:pt x="0" y="58313"/>
                    <a:pt x="8361" y="38127"/>
                    <a:pt x="23244" y="23244"/>
                  </a:cubicBezTo>
                  <a:cubicBezTo>
                    <a:pt x="38127" y="8361"/>
                    <a:pt x="58313" y="0"/>
                    <a:pt x="79361"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15"/>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7" name="Google Shape;137;p15"/>
          <p:cNvGrpSpPr/>
          <p:nvPr/>
        </p:nvGrpSpPr>
        <p:grpSpPr>
          <a:xfrm>
            <a:off x="890611" y="6522198"/>
            <a:ext cx="4975209" cy="3303089"/>
            <a:chOff x="0" y="-57150"/>
            <a:chExt cx="1310343" cy="869950"/>
          </a:xfrm>
        </p:grpSpPr>
        <p:sp>
          <p:nvSpPr>
            <p:cNvPr id="138" name="Google Shape;138;p15"/>
            <p:cNvSpPr/>
            <p:nvPr/>
          </p:nvSpPr>
          <p:spPr>
            <a:xfrm>
              <a:off x="0" y="0"/>
              <a:ext cx="1310343" cy="663470"/>
            </a:xfrm>
            <a:custGeom>
              <a:rect b="b" l="l" r="r" t="t"/>
              <a:pathLst>
                <a:path extrusionOk="0" h="663470" w="1310343">
                  <a:moveTo>
                    <a:pt x="79361" y="0"/>
                  </a:moveTo>
                  <a:lnTo>
                    <a:pt x="1230982" y="0"/>
                  </a:lnTo>
                  <a:cubicBezTo>
                    <a:pt x="1274812" y="0"/>
                    <a:pt x="1310343" y="35531"/>
                    <a:pt x="1310343" y="79361"/>
                  </a:cubicBezTo>
                  <a:lnTo>
                    <a:pt x="1310343" y="584109"/>
                  </a:lnTo>
                  <a:cubicBezTo>
                    <a:pt x="1310343" y="605156"/>
                    <a:pt x="1301982" y="625342"/>
                    <a:pt x="1287099" y="640225"/>
                  </a:cubicBezTo>
                  <a:cubicBezTo>
                    <a:pt x="1272216" y="655108"/>
                    <a:pt x="1252030" y="663470"/>
                    <a:pt x="1230982" y="663470"/>
                  </a:cubicBezTo>
                  <a:lnTo>
                    <a:pt x="79361" y="663470"/>
                  </a:lnTo>
                  <a:cubicBezTo>
                    <a:pt x="35531" y="663470"/>
                    <a:pt x="0" y="627939"/>
                    <a:pt x="0" y="584109"/>
                  </a:cubicBezTo>
                  <a:lnTo>
                    <a:pt x="0" y="79361"/>
                  </a:lnTo>
                  <a:cubicBezTo>
                    <a:pt x="0" y="58313"/>
                    <a:pt x="8361" y="38127"/>
                    <a:pt x="23244" y="23244"/>
                  </a:cubicBezTo>
                  <a:cubicBezTo>
                    <a:pt x="38127" y="8361"/>
                    <a:pt x="58313" y="0"/>
                    <a:pt x="79361" y="0"/>
                  </a:cubicBezTo>
                  <a:close/>
                </a:path>
              </a:pathLst>
            </a:custGeom>
            <a:solidFill>
              <a:srgbClr val="EABB8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15"/>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0" name="Google Shape;140;p15"/>
          <p:cNvGrpSpPr/>
          <p:nvPr/>
        </p:nvGrpSpPr>
        <p:grpSpPr>
          <a:xfrm>
            <a:off x="12574966" y="6674598"/>
            <a:ext cx="4975209" cy="3303089"/>
            <a:chOff x="0" y="-57150"/>
            <a:chExt cx="1310343" cy="869950"/>
          </a:xfrm>
        </p:grpSpPr>
        <p:sp>
          <p:nvSpPr>
            <p:cNvPr id="141" name="Google Shape;141;p15"/>
            <p:cNvSpPr/>
            <p:nvPr/>
          </p:nvSpPr>
          <p:spPr>
            <a:xfrm>
              <a:off x="0" y="0"/>
              <a:ext cx="1310343" cy="663470"/>
            </a:xfrm>
            <a:custGeom>
              <a:rect b="b" l="l" r="r" t="t"/>
              <a:pathLst>
                <a:path extrusionOk="0" h="663470" w="1310343">
                  <a:moveTo>
                    <a:pt x="79361" y="0"/>
                  </a:moveTo>
                  <a:lnTo>
                    <a:pt x="1230982" y="0"/>
                  </a:lnTo>
                  <a:cubicBezTo>
                    <a:pt x="1274812" y="0"/>
                    <a:pt x="1310343" y="35531"/>
                    <a:pt x="1310343" y="79361"/>
                  </a:cubicBezTo>
                  <a:lnTo>
                    <a:pt x="1310343" y="584109"/>
                  </a:lnTo>
                  <a:cubicBezTo>
                    <a:pt x="1310343" y="605156"/>
                    <a:pt x="1301982" y="625342"/>
                    <a:pt x="1287099" y="640225"/>
                  </a:cubicBezTo>
                  <a:cubicBezTo>
                    <a:pt x="1272216" y="655108"/>
                    <a:pt x="1252030" y="663470"/>
                    <a:pt x="1230982" y="663470"/>
                  </a:cubicBezTo>
                  <a:lnTo>
                    <a:pt x="79361" y="663470"/>
                  </a:lnTo>
                  <a:cubicBezTo>
                    <a:pt x="35531" y="663470"/>
                    <a:pt x="0" y="627939"/>
                    <a:pt x="0" y="584109"/>
                  </a:cubicBezTo>
                  <a:lnTo>
                    <a:pt x="0" y="79361"/>
                  </a:lnTo>
                  <a:cubicBezTo>
                    <a:pt x="0" y="58313"/>
                    <a:pt x="8361" y="38127"/>
                    <a:pt x="23244" y="23244"/>
                  </a:cubicBezTo>
                  <a:cubicBezTo>
                    <a:pt x="38127" y="8361"/>
                    <a:pt x="58313" y="0"/>
                    <a:pt x="79361"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15"/>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3" name="Google Shape;143;p15"/>
          <p:cNvGrpSpPr/>
          <p:nvPr/>
        </p:nvGrpSpPr>
        <p:grpSpPr>
          <a:xfrm>
            <a:off x="12422566" y="6522198"/>
            <a:ext cx="4975209" cy="3303089"/>
            <a:chOff x="0" y="-57150"/>
            <a:chExt cx="1310343" cy="869950"/>
          </a:xfrm>
        </p:grpSpPr>
        <p:sp>
          <p:nvSpPr>
            <p:cNvPr id="144" name="Google Shape;144;p15"/>
            <p:cNvSpPr/>
            <p:nvPr/>
          </p:nvSpPr>
          <p:spPr>
            <a:xfrm>
              <a:off x="0" y="0"/>
              <a:ext cx="1310343" cy="663470"/>
            </a:xfrm>
            <a:custGeom>
              <a:rect b="b" l="l" r="r" t="t"/>
              <a:pathLst>
                <a:path extrusionOk="0" h="663470" w="1310343">
                  <a:moveTo>
                    <a:pt x="79361" y="0"/>
                  </a:moveTo>
                  <a:lnTo>
                    <a:pt x="1230982" y="0"/>
                  </a:lnTo>
                  <a:cubicBezTo>
                    <a:pt x="1274812" y="0"/>
                    <a:pt x="1310343" y="35531"/>
                    <a:pt x="1310343" y="79361"/>
                  </a:cubicBezTo>
                  <a:lnTo>
                    <a:pt x="1310343" y="584109"/>
                  </a:lnTo>
                  <a:cubicBezTo>
                    <a:pt x="1310343" y="605156"/>
                    <a:pt x="1301982" y="625342"/>
                    <a:pt x="1287099" y="640225"/>
                  </a:cubicBezTo>
                  <a:cubicBezTo>
                    <a:pt x="1272216" y="655108"/>
                    <a:pt x="1252030" y="663470"/>
                    <a:pt x="1230982" y="663470"/>
                  </a:cubicBezTo>
                  <a:lnTo>
                    <a:pt x="79361" y="663470"/>
                  </a:lnTo>
                  <a:cubicBezTo>
                    <a:pt x="35531" y="663470"/>
                    <a:pt x="0" y="627939"/>
                    <a:pt x="0" y="584109"/>
                  </a:cubicBezTo>
                  <a:lnTo>
                    <a:pt x="0" y="79361"/>
                  </a:lnTo>
                  <a:cubicBezTo>
                    <a:pt x="0" y="58313"/>
                    <a:pt x="8361" y="38127"/>
                    <a:pt x="23244" y="23244"/>
                  </a:cubicBezTo>
                  <a:cubicBezTo>
                    <a:pt x="38127" y="8361"/>
                    <a:pt x="58313" y="0"/>
                    <a:pt x="79361" y="0"/>
                  </a:cubicBezTo>
                  <a:close/>
                </a:path>
              </a:pathLst>
            </a:custGeom>
            <a:solidFill>
              <a:srgbClr val="EABB8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15"/>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46" name="Google Shape;146;p15"/>
          <p:cNvSpPr/>
          <p:nvPr/>
        </p:nvSpPr>
        <p:spPr>
          <a:xfrm flipH="1">
            <a:off x="6076508" y="1869457"/>
            <a:ext cx="877170" cy="2638106"/>
          </a:xfrm>
          <a:custGeom>
            <a:rect b="b" l="l" r="r" t="t"/>
            <a:pathLst>
              <a:path extrusionOk="0" h="2638106" w="877170">
                <a:moveTo>
                  <a:pt x="877171" y="0"/>
                </a:moveTo>
                <a:lnTo>
                  <a:pt x="0" y="0"/>
                </a:lnTo>
                <a:lnTo>
                  <a:pt x="0" y="2638106"/>
                </a:lnTo>
                <a:lnTo>
                  <a:pt x="877171" y="2638106"/>
                </a:lnTo>
                <a:lnTo>
                  <a:pt x="877171" y="0"/>
                </a:lnTo>
                <a:close/>
              </a:path>
            </a:pathLst>
          </a:custGeom>
          <a:blipFill rotWithShape="1">
            <a:blip r:embed="rId9">
              <a:alphaModFix/>
            </a:blip>
            <a:stretch>
              <a:fillRect b="0" l="0" r="0" t="0"/>
            </a:stretch>
          </a:blipFill>
          <a:ln>
            <a:noFill/>
          </a:ln>
        </p:spPr>
      </p:sp>
      <p:sp>
        <p:nvSpPr>
          <p:cNvPr id="147" name="Google Shape;147;p15"/>
          <p:cNvSpPr/>
          <p:nvPr/>
        </p:nvSpPr>
        <p:spPr>
          <a:xfrm>
            <a:off x="16638296" y="6231937"/>
            <a:ext cx="1081220" cy="2544047"/>
          </a:xfrm>
          <a:custGeom>
            <a:rect b="b" l="l" r="r" t="t"/>
            <a:pathLst>
              <a:path extrusionOk="0" h="2544047" w="1081220">
                <a:moveTo>
                  <a:pt x="0" y="0"/>
                </a:moveTo>
                <a:lnTo>
                  <a:pt x="1081220" y="0"/>
                </a:lnTo>
                <a:lnTo>
                  <a:pt x="1081220" y="2544047"/>
                </a:lnTo>
                <a:lnTo>
                  <a:pt x="0" y="2544047"/>
                </a:lnTo>
                <a:lnTo>
                  <a:pt x="0" y="0"/>
                </a:lnTo>
                <a:close/>
              </a:path>
            </a:pathLst>
          </a:custGeom>
          <a:blipFill rotWithShape="1">
            <a:blip r:embed="rId10">
              <a:alphaModFix/>
            </a:blip>
            <a:stretch>
              <a:fillRect b="0" l="0" r="0" t="0"/>
            </a:stretch>
          </a:blipFill>
          <a:ln>
            <a:noFill/>
          </a:ln>
        </p:spPr>
      </p:sp>
      <p:sp>
        <p:nvSpPr>
          <p:cNvPr id="148" name="Google Shape;148;p15"/>
          <p:cNvSpPr/>
          <p:nvPr/>
        </p:nvSpPr>
        <p:spPr>
          <a:xfrm flipH="1">
            <a:off x="10727328" y="2280730"/>
            <a:ext cx="1808554" cy="2602236"/>
          </a:xfrm>
          <a:custGeom>
            <a:rect b="b" l="l" r="r" t="t"/>
            <a:pathLst>
              <a:path extrusionOk="0" h="2602236" w="1808554">
                <a:moveTo>
                  <a:pt x="1808554" y="0"/>
                </a:moveTo>
                <a:lnTo>
                  <a:pt x="0" y="0"/>
                </a:lnTo>
                <a:lnTo>
                  <a:pt x="0" y="2602236"/>
                </a:lnTo>
                <a:lnTo>
                  <a:pt x="1808554" y="2602236"/>
                </a:lnTo>
                <a:lnTo>
                  <a:pt x="1808554" y="0"/>
                </a:lnTo>
                <a:close/>
              </a:path>
            </a:pathLst>
          </a:custGeom>
          <a:blipFill rotWithShape="1">
            <a:blip r:embed="rId11">
              <a:alphaModFix/>
            </a:blip>
            <a:stretch>
              <a:fillRect b="0" l="0" r="0" t="0"/>
            </a:stretch>
          </a:blipFill>
          <a:ln>
            <a:noFill/>
          </a:ln>
        </p:spPr>
      </p:sp>
      <p:sp>
        <p:nvSpPr>
          <p:cNvPr id="149" name="Google Shape;149;p15"/>
          <p:cNvSpPr txBox="1"/>
          <p:nvPr/>
        </p:nvSpPr>
        <p:spPr>
          <a:xfrm>
            <a:off x="7566051" y="7190981"/>
            <a:ext cx="3306074" cy="4857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200" u="none" cap="none" strike="noStrike">
                <a:solidFill>
                  <a:srgbClr val="000000"/>
                </a:solidFill>
                <a:latin typeface="Anton"/>
                <a:ea typeface="Anton"/>
                <a:cs typeface="Anton"/>
                <a:sym typeface="Anton"/>
              </a:rPr>
              <a:t>About Us</a:t>
            </a:r>
            <a:endParaRPr/>
          </a:p>
        </p:txBody>
      </p:sp>
      <p:sp>
        <p:nvSpPr>
          <p:cNvPr id="150" name="Google Shape;150;p15"/>
          <p:cNvSpPr txBox="1"/>
          <p:nvPr/>
        </p:nvSpPr>
        <p:spPr>
          <a:xfrm>
            <a:off x="7566051" y="7972118"/>
            <a:ext cx="3306074" cy="79883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300" u="none" cap="none" strike="noStrike">
                <a:solidFill>
                  <a:srgbClr val="35240B"/>
                </a:solidFill>
                <a:latin typeface="Roboto"/>
                <a:ea typeface="Roboto"/>
                <a:cs typeface="Roboto"/>
                <a:sym typeface="Roboto"/>
              </a:rPr>
              <a:t>Elaborate on what you want to discuss. </a:t>
            </a:r>
            <a:endParaRPr/>
          </a:p>
        </p:txBody>
      </p:sp>
      <p:sp>
        <p:nvSpPr>
          <p:cNvPr id="151" name="Google Shape;151;p15"/>
          <p:cNvSpPr txBox="1"/>
          <p:nvPr/>
        </p:nvSpPr>
        <p:spPr>
          <a:xfrm>
            <a:off x="1940363" y="7201361"/>
            <a:ext cx="2875704" cy="4857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200" u="none" cap="none" strike="noStrike">
                <a:solidFill>
                  <a:srgbClr val="000000"/>
                </a:solidFill>
                <a:latin typeface="Anton"/>
                <a:ea typeface="Anton"/>
                <a:cs typeface="Anton"/>
                <a:sym typeface="Anton"/>
              </a:rPr>
              <a:t>Introduction</a:t>
            </a:r>
            <a:endParaRPr/>
          </a:p>
        </p:txBody>
      </p:sp>
      <p:sp>
        <p:nvSpPr>
          <p:cNvPr id="152" name="Google Shape;152;p15"/>
          <p:cNvSpPr txBox="1"/>
          <p:nvPr/>
        </p:nvSpPr>
        <p:spPr>
          <a:xfrm>
            <a:off x="1725179" y="7972118"/>
            <a:ext cx="3306074" cy="79883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300" u="none" cap="none" strike="noStrike">
                <a:solidFill>
                  <a:srgbClr val="35240B"/>
                </a:solidFill>
                <a:latin typeface="Roboto"/>
                <a:ea typeface="Roboto"/>
                <a:cs typeface="Roboto"/>
                <a:sym typeface="Roboto"/>
              </a:rPr>
              <a:t>Elaborate on what you want to discuss. </a:t>
            </a:r>
            <a:endParaRPr/>
          </a:p>
        </p:txBody>
      </p:sp>
      <p:sp>
        <p:nvSpPr>
          <p:cNvPr id="153" name="Google Shape;153;p15"/>
          <p:cNvSpPr txBox="1"/>
          <p:nvPr/>
        </p:nvSpPr>
        <p:spPr>
          <a:xfrm>
            <a:off x="13250711" y="7190981"/>
            <a:ext cx="3318920" cy="4857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200" u="none" cap="none" strike="noStrike">
                <a:solidFill>
                  <a:srgbClr val="000000"/>
                </a:solidFill>
                <a:latin typeface="Anton"/>
                <a:ea typeface="Anton"/>
                <a:cs typeface="Anton"/>
                <a:sym typeface="Anton"/>
              </a:rPr>
              <a:t>Our Projects</a:t>
            </a:r>
            <a:endParaRPr/>
          </a:p>
        </p:txBody>
      </p:sp>
      <p:sp>
        <p:nvSpPr>
          <p:cNvPr id="154" name="Google Shape;154;p15"/>
          <p:cNvSpPr txBox="1"/>
          <p:nvPr/>
        </p:nvSpPr>
        <p:spPr>
          <a:xfrm>
            <a:off x="13332222" y="7941594"/>
            <a:ext cx="3306074" cy="79883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300" u="none" cap="none" strike="noStrike">
                <a:solidFill>
                  <a:srgbClr val="35240B"/>
                </a:solidFill>
                <a:latin typeface="Roboto"/>
                <a:ea typeface="Roboto"/>
                <a:cs typeface="Roboto"/>
                <a:sym typeface="Roboto"/>
              </a:rPr>
              <a:t>Elaborate on what you want to discuss. </a:t>
            </a:r>
            <a:endParaRPr/>
          </a:p>
        </p:txBody>
      </p:sp>
      <p:sp>
        <p:nvSpPr>
          <p:cNvPr id="155" name="Google Shape;155;p15"/>
          <p:cNvSpPr txBox="1"/>
          <p:nvPr/>
        </p:nvSpPr>
        <p:spPr>
          <a:xfrm>
            <a:off x="890611" y="3825240"/>
            <a:ext cx="4975209" cy="2665095"/>
          </a:xfrm>
          <a:prstGeom prst="rect">
            <a:avLst/>
          </a:prstGeom>
          <a:noFill/>
          <a:ln>
            <a:noFill/>
          </a:ln>
        </p:spPr>
        <p:txBody>
          <a:bodyPr anchorCtr="0" anchor="t" bIns="0" lIns="0" spcFirstLastPara="1" rIns="0" wrap="square" tIns="0">
            <a:spAutoFit/>
          </a:bodyPr>
          <a:lstStyle/>
          <a:p>
            <a:pPr indent="0" lvl="0" marL="0" marR="0" rtl="0" algn="l">
              <a:lnSpc>
                <a:spcPct val="116000"/>
              </a:lnSpc>
              <a:spcBef>
                <a:spcPts val="0"/>
              </a:spcBef>
              <a:spcAft>
                <a:spcPts val="0"/>
              </a:spcAft>
              <a:buNone/>
            </a:pPr>
            <a:r>
              <a:rPr b="0" i="0" lang="en-US" sz="9000" u="none" cap="none" strike="noStrike">
                <a:solidFill>
                  <a:srgbClr val="EABB83"/>
                </a:solidFill>
                <a:latin typeface="Anton"/>
                <a:ea typeface="Anton"/>
                <a:cs typeface="Anton"/>
                <a:sym typeface="Anton"/>
              </a:rPr>
              <a:t>TABLE OF CONTENTS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16"/>
          <p:cNvSpPr/>
          <p:nvPr/>
        </p:nvSpPr>
        <p:spPr>
          <a:xfrm>
            <a:off x="-46193" y="-9077865"/>
            <a:ext cx="18380387" cy="25049931"/>
          </a:xfrm>
          <a:custGeom>
            <a:rect b="b" l="l" r="r" t="t"/>
            <a:pathLst>
              <a:path extrusionOk="0" h="25049931" w="18380387">
                <a:moveTo>
                  <a:pt x="0" y="0"/>
                </a:moveTo>
                <a:lnTo>
                  <a:pt x="18380386" y="0"/>
                </a:lnTo>
                <a:lnTo>
                  <a:pt x="18380386" y="25049931"/>
                </a:lnTo>
                <a:lnTo>
                  <a:pt x="0" y="25049931"/>
                </a:lnTo>
                <a:lnTo>
                  <a:pt x="0" y="0"/>
                </a:lnTo>
                <a:close/>
              </a:path>
            </a:pathLst>
          </a:custGeom>
          <a:blipFill rotWithShape="1">
            <a:blip r:embed="rId3">
              <a:alphaModFix/>
            </a:blip>
            <a:stretch>
              <a:fillRect b="0" l="0" r="0" t="0"/>
            </a:stretch>
          </a:blipFill>
          <a:ln>
            <a:noFill/>
          </a:ln>
        </p:spPr>
      </p:sp>
      <p:grpSp>
        <p:nvGrpSpPr>
          <p:cNvPr id="161" name="Google Shape;161;p16"/>
          <p:cNvGrpSpPr/>
          <p:nvPr/>
        </p:nvGrpSpPr>
        <p:grpSpPr>
          <a:xfrm>
            <a:off x="4556155" y="3382509"/>
            <a:ext cx="9480490" cy="4062657"/>
            <a:chOff x="0" y="-57150"/>
            <a:chExt cx="2496919" cy="1070000"/>
          </a:xfrm>
        </p:grpSpPr>
        <p:sp>
          <p:nvSpPr>
            <p:cNvPr id="162" name="Google Shape;162;p16"/>
            <p:cNvSpPr/>
            <p:nvPr/>
          </p:nvSpPr>
          <p:spPr>
            <a:xfrm>
              <a:off x="0" y="0"/>
              <a:ext cx="2496919" cy="1012850"/>
            </a:xfrm>
            <a:custGeom>
              <a:rect b="b" l="l" r="r" t="t"/>
              <a:pathLst>
                <a:path extrusionOk="0" h="1012850" w="2496919">
                  <a:moveTo>
                    <a:pt x="41647" y="0"/>
                  </a:moveTo>
                  <a:lnTo>
                    <a:pt x="2455272" y="0"/>
                  </a:lnTo>
                  <a:cubicBezTo>
                    <a:pt x="2478273" y="0"/>
                    <a:pt x="2496919" y="18646"/>
                    <a:pt x="2496919" y="41647"/>
                  </a:cubicBezTo>
                  <a:lnTo>
                    <a:pt x="2496919" y="971203"/>
                  </a:lnTo>
                  <a:cubicBezTo>
                    <a:pt x="2496919" y="994204"/>
                    <a:pt x="2478273" y="1012850"/>
                    <a:pt x="2455272" y="1012850"/>
                  </a:cubicBezTo>
                  <a:lnTo>
                    <a:pt x="41647" y="1012850"/>
                  </a:lnTo>
                  <a:cubicBezTo>
                    <a:pt x="18646" y="1012850"/>
                    <a:pt x="0" y="994204"/>
                    <a:pt x="0" y="971203"/>
                  </a:cubicBezTo>
                  <a:lnTo>
                    <a:pt x="0" y="41647"/>
                  </a:lnTo>
                  <a:cubicBezTo>
                    <a:pt x="0" y="18646"/>
                    <a:pt x="18646" y="0"/>
                    <a:pt x="41647"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16"/>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4" name="Google Shape;164;p16"/>
          <p:cNvGrpSpPr/>
          <p:nvPr/>
        </p:nvGrpSpPr>
        <p:grpSpPr>
          <a:xfrm>
            <a:off x="4403755" y="3230109"/>
            <a:ext cx="9480490" cy="4062657"/>
            <a:chOff x="0" y="-57150"/>
            <a:chExt cx="2496919" cy="1070000"/>
          </a:xfrm>
        </p:grpSpPr>
        <p:sp>
          <p:nvSpPr>
            <p:cNvPr id="165" name="Google Shape;165;p16"/>
            <p:cNvSpPr/>
            <p:nvPr/>
          </p:nvSpPr>
          <p:spPr>
            <a:xfrm>
              <a:off x="0" y="0"/>
              <a:ext cx="2496919" cy="1012850"/>
            </a:xfrm>
            <a:custGeom>
              <a:rect b="b" l="l" r="r" t="t"/>
              <a:pathLst>
                <a:path extrusionOk="0" h="1012850" w="2496919">
                  <a:moveTo>
                    <a:pt x="41647" y="0"/>
                  </a:moveTo>
                  <a:lnTo>
                    <a:pt x="2455272" y="0"/>
                  </a:lnTo>
                  <a:cubicBezTo>
                    <a:pt x="2478273" y="0"/>
                    <a:pt x="2496919" y="18646"/>
                    <a:pt x="2496919" y="41647"/>
                  </a:cubicBezTo>
                  <a:lnTo>
                    <a:pt x="2496919" y="971203"/>
                  </a:lnTo>
                  <a:cubicBezTo>
                    <a:pt x="2496919" y="994204"/>
                    <a:pt x="2478273" y="1012850"/>
                    <a:pt x="2455272" y="1012850"/>
                  </a:cubicBezTo>
                  <a:lnTo>
                    <a:pt x="41647" y="1012850"/>
                  </a:lnTo>
                  <a:cubicBezTo>
                    <a:pt x="18646" y="1012850"/>
                    <a:pt x="0" y="994204"/>
                    <a:pt x="0" y="971203"/>
                  </a:cubicBezTo>
                  <a:lnTo>
                    <a:pt x="0" y="41647"/>
                  </a:lnTo>
                  <a:cubicBezTo>
                    <a:pt x="0" y="18646"/>
                    <a:pt x="18646" y="0"/>
                    <a:pt x="41647" y="0"/>
                  </a:cubicBezTo>
                  <a:close/>
                </a:path>
              </a:pathLst>
            </a:custGeom>
            <a:solidFill>
              <a:srgbClr val="EABB8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16"/>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7" name="Google Shape;167;p16"/>
          <p:cNvSpPr/>
          <p:nvPr/>
        </p:nvSpPr>
        <p:spPr>
          <a:xfrm>
            <a:off x="10435167" y="5949239"/>
            <a:ext cx="4795741" cy="3309061"/>
          </a:xfrm>
          <a:custGeom>
            <a:rect b="b" l="l" r="r" t="t"/>
            <a:pathLst>
              <a:path extrusionOk="0" h="3309061" w="4795741">
                <a:moveTo>
                  <a:pt x="0" y="0"/>
                </a:moveTo>
                <a:lnTo>
                  <a:pt x="4795741" y="0"/>
                </a:lnTo>
                <a:lnTo>
                  <a:pt x="4795741" y="3309061"/>
                </a:lnTo>
                <a:lnTo>
                  <a:pt x="0" y="3309061"/>
                </a:lnTo>
                <a:lnTo>
                  <a:pt x="0" y="0"/>
                </a:lnTo>
                <a:close/>
              </a:path>
            </a:pathLst>
          </a:custGeom>
          <a:blipFill rotWithShape="1">
            <a:blip r:embed="rId4">
              <a:alphaModFix/>
            </a:blip>
            <a:stretch>
              <a:fillRect b="0" l="0" r="0" t="0"/>
            </a:stretch>
          </a:blipFill>
          <a:ln>
            <a:noFill/>
          </a:ln>
        </p:spPr>
      </p:sp>
      <p:sp>
        <p:nvSpPr>
          <p:cNvPr id="168" name="Google Shape;168;p16"/>
          <p:cNvSpPr txBox="1"/>
          <p:nvPr/>
        </p:nvSpPr>
        <p:spPr>
          <a:xfrm>
            <a:off x="5454963" y="4297868"/>
            <a:ext cx="7378075"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000000"/>
                </a:solidFill>
                <a:latin typeface="Anton"/>
                <a:ea typeface="Anton"/>
                <a:cs typeface="Anton"/>
                <a:sym typeface="Anton"/>
              </a:rPr>
              <a:t>INTRODUCTION</a:t>
            </a:r>
            <a:endParaRPr/>
          </a:p>
        </p:txBody>
      </p:sp>
      <p:sp>
        <p:nvSpPr>
          <p:cNvPr id="169" name="Google Shape;169;p16"/>
          <p:cNvSpPr txBox="1"/>
          <p:nvPr/>
        </p:nvSpPr>
        <p:spPr>
          <a:xfrm>
            <a:off x="4856722" y="5901614"/>
            <a:ext cx="8574555" cy="53086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200" u="none" cap="none" strike="noStrike">
                <a:solidFill>
                  <a:srgbClr val="35240B"/>
                </a:solidFill>
                <a:latin typeface="Roboto"/>
                <a:ea typeface="Roboto"/>
                <a:cs typeface="Roboto"/>
                <a:sym typeface="Roboto"/>
              </a:rPr>
              <a:t>Elaborate on what you want to discuss.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73" name="Shape 173"/>
        <p:cNvGrpSpPr/>
        <p:nvPr/>
      </p:nvGrpSpPr>
      <p:grpSpPr>
        <a:xfrm>
          <a:off x="0" y="0"/>
          <a:ext cx="0" cy="0"/>
          <a:chOff x="0" y="0"/>
          <a:chExt cx="0" cy="0"/>
        </a:xfrm>
      </p:grpSpPr>
      <p:sp>
        <p:nvSpPr>
          <p:cNvPr id="174" name="Google Shape;174;p17"/>
          <p:cNvSpPr/>
          <p:nvPr/>
        </p:nvSpPr>
        <p:spPr>
          <a:xfrm flipH="1">
            <a:off x="6592298" y="2258942"/>
            <a:ext cx="16178700" cy="8154586"/>
          </a:xfrm>
          <a:custGeom>
            <a:rect b="b" l="l" r="r" t="t"/>
            <a:pathLst>
              <a:path extrusionOk="0" h="8154586" w="16178700">
                <a:moveTo>
                  <a:pt x="16178699" y="0"/>
                </a:moveTo>
                <a:lnTo>
                  <a:pt x="0" y="0"/>
                </a:lnTo>
                <a:lnTo>
                  <a:pt x="0" y="8154586"/>
                </a:lnTo>
                <a:lnTo>
                  <a:pt x="16178699" y="8154586"/>
                </a:lnTo>
                <a:lnTo>
                  <a:pt x="16178699" y="0"/>
                </a:lnTo>
                <a:close/>
              </a:path>
            </a:pathLst>
          </a:custGeom>
          <a:blipFill rotWithShape="1">
            <a:blip r:embed="rId3">
              <a:alphaModFix/>
            </a:blip>
            <a:stretch>
              <a:fillRect b="0" l="0" r="0" t="0"/>
            </a:stretch>
          </a:blipFill>
          <a:ln>
            <a:noFill/>
          </a:ln>
        </p:spPr>
      </p:sp>
      <p:sp>
        <p:nvSpPr>
          <p:cNvPr id="175" name="Google Shape;175;p17"/>
          <p:cNvSpPr/>
          <p:nvPr/>
        </p:nvSpPr>
        <p:spPr>
          <a:xfrm flipH="1" rot="-267869">
            <a:off x="9758047" y="643600"/>
            <a:ext cx="6776946" cy="5692634"/>
          </a:xfrm>
          <a:custGeom>
            <a:rect b="b" l="l" r="r" t="t"/>
            <a:pathLst>
              <a:path extrusionOk="0" h="5692634" w="6776946">
                <a:moveTo>
                  <a:pt x="6776946" y="0"/>
                </a:moveTo>
                <a:lnTo>
                  <a:pt x="0" y="0"/>
                </a:lnTo>
                <a:lnTo>
                  <a:pt x="0" y="5692635"/>
                </a:lnTo>
                <a:lnTo>
                  <a:pt x="6776946" y="5692635"/>
                </a:lnTo>
                <a:lnTo>
                  <a:pt x="6776946" y="0"/>
                </a:lnTo>
                <a:close/>
              </a:path>
            </a:pathLst>
          </a:custGeom>
          <a:blipFill rotWithShape="1">
            <a:blip r:embed="rId4">
              <a:alphaModFix/>
            </a:blip>
            <a:stretch>
              <a:fillRect b="0" l="0" r="0" t="0"/>
            </a:stretch>
          </a:blipFill>
          <a:ln>
            <a:noFill/>
          </a:ln>
        </p:spPr>
      </p:sp>
      <p:sp>
        <p:nvSpPr>
          <p:cNvPr id="176" name="Google Shape;176;p17"/>
          <p:cNvSpPr txBox="1"/>
          <p:nvPr/>
        </p:nvSpPr>
        <p:spPr>
          <a:xfrm>
            <a:off x="1028700" y="1928085"/>
            <a:ext cx="8319600" cy="4155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8999" u="none" cap="none" strike="noStrike">
                <a:solidFill>
                  <a:srgbClr val="EABB83"/>
                </a:solidFill>
                <a:latin typeface="Anton"/>
                <a:ea typeface="Anton"/>
                <a:cs typeface="Anton"/>
                <a:sym typeface="Anton"/>
              </a:rPr>
              <a:t>ZOMBIES ARE COMING, ARE</a:t>
            </a:r>
            <a:br>
              <a:rPr lang="en-US" sz="8999">
                <a:solidFill>
                  <a:srgbClr val="EABB83"/>
                </a:solidFill>
                <a:latin typeface="Anton"/>
                <a:ea typeface="Anton"/>
                <a:cs typeface="Anton"/>
                <a:sym typeface="Anton"/>
              </a:rPr>
            </a:br>
            <a:r>
              <a:rPr b="0" i="0" lang="en-US" sz="8999" u="none" cap="none" strike="noStrike">
                <a:solidFill>
                  <a:srgbClr val="EABB83"/>
                </a:solidFill>
                <a:latin typeface="Anton"/>
                <a:ea typeface="Anton"/>
                <a:cs typeface="Anton"/>
                <a:sym typeface="Anton"/>
              </a:rPr>
              <a:t>YOU READY?</a:t>
            </a:r>
            <a:endParaRPr/>
          </a:p>
        </p:txBody>
      </p:sp>
      <p:sp>
        <p:nvSpPr>
          <p:cNvPr id="177" name="Google Shape;177;p17"/>
          <p:cNvSpPr txBox="1"/>
          <p:nvPr/>
        </p:nvSpPr>
        <p:spPr>
          <a:xfrm>
            <a:off x="1028700" y="6288600"/>
            <a:ext cx="6036600" cy="20550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3000" u="none" cap="none" strike="noStrike">
                <a:solidFill>
                  <a:srgbClr val="EABB83"/>
                </a:solidFill>
                <a:latin typeface="Roboto"/>
                <a:ea typeface="Roboto"/>
                <a:cs typeface="Roboto"/>
                <a:sym typeface="Roboto"/>
              </a:rPr>
              <a:t>The world as we knew it is gone. The dead have risen and taken over. It's up to us to survive and fight for our lives.</a:t>
            </a:r>
            <a:endParaRPr sz="12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81" name="Shape 181"/>
        <p:cNvGrpSpPr/>
        <p:nvPr/>
      </p:nvGrpSpPr>
      <p:grpSpPr>
        <a:xfrm>
          <a:off x="0" y="0"/>
          <a:ext cx="0" cy="0"/>
          <a:chOff x="0" y="0"/>
          <a:chExt cx="0" cy="0"/>
        </a:xfrm>
      </p:grpSpPr>
      <p:sp>
        <p:nvSpPr>
          <p:cNvPr id="182" name="Google Shape;182;p18"/>
          <p:cNvSpPr/>
          <p:nvPr/>
        </p:nvSpPr>
        <p:spPr>
          <a:xfrm>
            <a:off x="-3057823" y="5657494"/>
            <a:ext cx="8173046" cy="3877157"/>
          </a:xfrm>
          <a:custGeom>
            <a:rect b="b" l="l" r="r" t="t"/>
            <a:pathLst>
              <a:path extrusionOk="0" h="3877157" w="8173046">
                <a:moveTo>
                  <a:pt x="0" y="0"/>
                </a:moveTo>
                <a:lnTo>
                  <a:pt x="8173046" y="0"/>
                </a:lnTo>
                <a:lnTo>
                  <a:pt x="8173046" y="3877157"/>
                </a:lnTo>
                <a:lnTo>
                  <a:pt x="0" y="3877157"/>
                </a:lnTo>
                <a:lnTo>
                  <a:pt x="0" y="0"/>
                </a:lnTo>
                <a:close/>
              </a:path>
            </a:pathLst>
          </a:custGeom>
          <a:blipFill rotWithShape="1">
            <a:blip r:embed="rId3">
              <a:alphaModFix/>
            </a:blip>
            <a:stretch>
              <a:fillRect b="0" l="0" r="0" t="0"/>
            </a:stretch>
          </a:blipFill>
          <a:ln>
            <a:noFill/>
          </a:ln>
        </p:spPr>
      </p:sp>
      <p:sp>
        <p:nvSpPr>
          <p:cNvPr id="183" name="Google Shape;183;p18"/>
          <p:cNvSpPr/>
          <p:nvPr/>
        </p:nvSpPr>
        <p:spPr>
          <a:xfrm>
            <a:off x="12169233" y="5657494"/>
            <a:ext cx="7315200" cy="3242553"/>
          </a:xfrm>
          <a:custGeom>
            <a:rect b="b" l="l" r="r" t="t"/>
            <a:pathLst>
              <a:path extrusionOk="0" h="3242553" w="7315200">
                <a:moveTo>
                  <a:pt x="0" y="0"/>
                </a:moveTo>
                <a:lnTo>
                  <a:pt x="7315200" y="0"/>
                </a:lnTo>
                <a:lnTo>
                  <a:pt x="7315200" y="3242554"/>
                </a:lnTo>
                <a:lnTo>
                  <a:pt x="0" y="3242554"/>
                </a:lnTo>
                <a:lnTo>
                  <a:pt x="0" y="0"/>
                </a:lnTo>
                <a:close/>
              </a:path>
            </a:pathLst>
          </a:custGeom>
          <a:blipFill rotWithShape="1">
            <a:blip r:embed="rId4">
              <a:alphaModFix/>
            </a:blip>
            <a:stretch>
              <a:fillRect b="0" l="0" r="0" t="0"/>
            </a:stretch>
          </a:blipFill>
          <a:ln>
            <a:noFill/>
          </a:ln>
        </p:spPr>
      </p:sp>
      <p:sp>
        <p:nvSpPr>
          <p:cNvPr id="184" name="Google Shape;184;p18"/>
          <p:cNvSpPr/>
          <p:nvPr/>
        </p:nvSpPr>
        <p:spPr>
          <a:xfrm>
            <a:off x="2202937" y="5455870"/>
            <a:ext cx="14596185" cy="4280406"/>
          </a:xfrm>
          <a:custGeom>
            <a:rect b="b" l="l" r="r" t="t"/>
            <a:pathLst>
              <a:path extrusionOk="0" h="4280406" w="14596185">
                <a:moveTo>
                  <a:pt x="0" y="0"/>
                </a:moveTo>
                <a:lnTo>
                  <a:pt x="14596185" y="0"/>
                </a:lnTo>
                <a:lnTo>
                  <a:pt x="14596185" y="4280406"/>
                </a:lnTo>
                <a:lnTo>
                  <a:pt x="0" y="4280406"/>
                </a:lnTo>
                <a:lnTo>
                  <a:pt x="0" y="0"/>
                </a:lnTo>
                <a:close/>
              </a:path>
            </a:pathLst>
          </a:custGeom>
          <a:blipFill rotWithShape="1">
            <a:blip r:embed="rId5">
              <a:alphaModFix/>
            </a:blip>
            <a:stretch>
              <a:fillRect b="0" l="0" r="0" t="0"/>
            </a:stretch>
          </a:blipFill>
          <a:ln>
            <a:noFill/>
          </a:ln>
        </p:spPr>
      </p:sp>
      <p:sp>
        <p:nvSpPr>
          <p:cNvPr id="185" name="Google Shape;185;p18"/>
          <p:cNvSpPr/>
          <p:nvPr/>
        </p:nvSpPr>
        <p:spPr>
          <a:xfrm>
            <a:off x="-1653471" y="6663579"/>
            <a:ext cx="10797471" cy="4739891"/>
          </a:xfrm>
          <a:custGeom>
            <a:rect b="b" l="l" r="r" t="t"/>
            <a:pathLst>
              <a:path extrusionOk="0" h="4739891" w="10797471">
                <a:moveTo>
                  <a:pt x="0" y="0"/>
                </a:moveTo>
                <a:lnTo>
                  <a:pt x="10797471" y="0"/>
                </a:lnTo>
                <a:lnTo>
                  <a:pt x="10797471" y="4739891"/>
                </a:lnTo>
                <a:lnTo>
                  <a:pt x="0" y="4739891"/>
                </a:lnTo>
                <a:lnTo>
                  <a:pt x="0" y="0"/>
                </a:lnTo>
                <a:close/>
              </a:path>
            </a:pathLst>
          </a:custGeom>
          <a:blipFill rotWithShape="1">
            <a:blip r:embed="rId6">
              <a:alphaModFix/>
            </a:blip>
            <a:stretch>
              <a:fillRect b="0" l="0" r="0" t="0"/>
            </a:stretch>
          </a:blipFill>
          <a:ln>
            <a:noFill/>
          </a:ln>
        </p:spPr>
      </p:sp>
      <p:sp>
        <p:nvSpPr>
          <p:cNvPr id="186" name="Google Shape;186;p18"/>
          <p:cNvSpPr/>
          <p:nvPr/>
        </p:nvSpPr>
        <p:spPr>
          <a:xfrm>
            <a:off x="11590792" y="6364569"/>
            <a:ext cx="6697208" cy="4671303"/>
          </a:xfrm>
          <a:custGeom>
            <a:rect b="b" l="l" r="r" t="t"/>
            <a:pathLst>
              <a:path extrusionOk="0" h="4671303" w="6697208">
                <a:moveTo>
                  <a:pt x="0" y="0"/>
                </a:moveTo>
                <a:lnTo>
                  <a:pt x="6697208" y="0"/>
                </a:lnTo>
                <a:lnTo>
                  <a:pt x="6697208" y="4671302"/>
                </a:lnTo>
                <a:lnTo>
                  <a:pt x="0" y="4671302"/>
                </a:lnTo>
                <a:lnTo>
                  <a:pt x="0" y="0"/>
                </a:lnTo>
                <a:close/>
              </a:path>
            </a:pathLst>
          </a:custGeom>
          <a:blipFill rotWithShape="1">
            <a:blip r:embed="rId7">
              <a:alphaModFix/>
            </a:blip>
            <a:stretch>
              <a:fillRect b="0" l="0" r="0" t="0"/>
            </a:stretch>
          </a:blipFill>
          <a:ln>
            <a:noFill/>
          </a:ln>
        </p:spPr>
      </p:sp>
      <p:sp>
        <p:nvSpPr>
          <p:cNvPr id="187" name="Google Shape;187;p18"/>
          <p:cNvSpPr/>
          <p:nvPr/>
        </p:nvSpPr>
        <p:spPr>
          <a:xfrm>
            <a:off x="4769529" y="7094946"/>
            <a:ext cx="8173046" cy="3877157"/>
          </a:xfrm>
          <a:custGeom>
            <a:rect b="b" l="l" r="r" t="t"/>
            <a:pathLst>
              <a:path extrusionOk="0" h="3877157" w="8173046">
                <a:moveTo>
                  <a:pt x="0" y="0"/>
                </a:moveTo>
                <a:lnTo>
                  <a:pt x="8173047" y="0"/>
                </a:lnTo>
                <a:lnTo>
                  <a:pt x="8173047" y="3877157"/>
                </a:lnTo>
                <a:lnTo>
                  <a:pt x="0" y="3877157"/>
                </a:lnTo>
                <a:lnTo>
                  <a:pt x="0" y="0"/>
                </a:lnTo>
                <a:close/>
              </a:path>
            </a:pathLst>
          </a:custGeom>
          <a:blipFill rotWithShape="1">
            <a:blip r:embed="rId3">
              <a:alphaModFix/>
            </a:blip>
            <a:stretch>
              <a:fillRect b="0" l="0" r="0" t="0"/>
            </a:stretch>
          </a:blipFill>
          <a:ln>
            <a:noFill/>
          </a:ln>
        </p:spPr>
      </p:sp>
      <p:sp>
        <p:nvSpPr>
          <p:cNvPr id="188" name="Google Shape;188;p18"/>
          <p:cNvSpPr/>
          <p:nvPr/>
        </p:nvSpPr>
        <p:spPr>
          <a:xfrm>
            <a:off x="524348" y="0"/>
            <a:ext cx="5044204" cy="7486759"/>
          </a:xfrm>
          <a:custGeom>
            <a:rect b="b" l="l" r="r" t="t"/>
            <a:pathLst>
              <a:path extrusionOk="0" h="7486759" w="5044204">
                <a:moveTo>
                  <a:pt x="0" y="0"/>
                </a:moveTo>
                <a:lnTo>
                  <a:pt x="5044204" y="0"/>
                </a:lnTo>
                <a:lnTo>
                  <a:pt x="5044204" y="7486759"/>
                </a:lnTo>
                <a:lnTo>
                  <a:pt x="0" y="7486759"/>
                </a:lnTo>
                <a:lnTo>
                  <a:pt x="0" y="0"/>
                </a:lnTo>
                <a:close/>
              </a:path>
            </a:pathLst>
          </a:custGeom>
          <a:blipFill rotWithShape="1">
            <a:blip r:embed="rId8">
              <a:alphaModFix/>
            </a:blip>
            <a:stretch>
              <a:fillRect b="0" l="0" r="0" t="0"/>
            </a:stretch>
          </a:blipFill>
          <a:ln>
            <a:noFill/>
          </a:ln>
        </p:spPr>
      </p:sp>
      <p:sp>
        <p:nvSpPr>
          <p:cNvPr id="189" name="Google Shape;189;p18"/>
          <p:cNvSpPr txBox="1"/>
          <p:nvPr/>
        </p:nvSpPr>
        <p:spPr>
          <a:xfrm>
            <a:off x="8547184" y="706864"/>
            <a:ext cx="8966400" cy="27705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9000" u="none" cap="none" strike="noStrike">
                <a:solidFill>
                  <a:srgbClr val="EABB83"/>
                </a:solidFill>
                <a:latin typeface="Anton"/>
                <a:ea typeface="Anton"/>
                <a:cs typeface="Anton"/>
                <a:sym typeface="Anton"/>
              </a:rPr>
              <a:t>SURVIVE IN THE ZOMBIE APOCALYPSE</a:t>
            </a:r>
            <a:endParaRPr/>
          </a:p>
        </p:txBody>
      </p:sp>
      <p:sp>
        <p:nvSpPr>
          <p:cNvPr id="190" name="Google Shape;190;p18"/>
          <p:cNvSpPr txBox="1"/>
          <p:nvPr/>
        </p:nvSpPr>
        <p:spPr>
          <a:xfrm>
            <a:off x="4767753" y="3694472"/>
            <a:ext cx="12745728" cy="1054735"/>
          </a:xfrm>
          <a:prstGeom prst="rect">
            <a:avLst/>
          </a:prstGeom>
          <a:noFill/>
          <a:ln>
            <a:noFill/>
          </a:ln>
        </p:spPr>
        <p:txBody>
          <a:bodyPr anchorCtr="0" anchor="t" bIns="0" lIns="0" spcFirstLastPara="1" rIns="0" wrap="square" tIns="0">
            <a:spAutoFit/>
          </a:bodyPr>
          <a:lstStyle/>
          <a:p>
            <a:pPr indent="0" lvl="0" marL="0" marR="0" rtl="0" algn="r">
              <a:lnSpc>
                <a:spcPct val="130000"/>
              </a:lnSpc>
              <a:spcBef>
                <a:spcPts val="0"/>
              </a:spcBef>
              <a:spcAft>
                <a:spcPts val="0"/>
              </a:spcAft>
              <a:buNone/>
            </a:pPr>
            <a:r>
              <a:rPr b="0" i="0" lang="en-US" sz="3200" u="none" cap="none" strike="noStrike">
                <a:solidFill>
                  <a:srgbClr val="EABB83"/>
                </a:solidFill>
                <a:latin typeface="Roboto"/>
                <a:ea typeface="Roboto"/>
                <a:cs typeface="Roboto"/>
                <a:sym typeface="Roboto"/>
              </a:rPr>
              <a:t>In this post-apocalyptic world, there's no room for weakness. You have to be strong and smart to make it.</a:t>
            </a:r>
            <a:endParaRPr/>
          </a:p>
        </p:txBody>
      </p:sp>
      <p:sp>
        <p:nvSpPr>
          <p:cNvPr id="191" name="Google Shape;191;p18"/>
          <p:cNvSpPr/>
          <p:nvPr/>
        </p:nvSpPr>
        <p:spPr>
          <a:xfrm>
            <a:off x="13184614" y="7728003"/>
            <a:ext cx="792728" cy="2344089"/>
          </a:xfrm>
          <a:custGeom>
            <a:rect b="b" l="l" r="r" t="t"/>
            <a:pathLst>
              <a:path extrusionOk="0" h="2344089" w="792728">
                <a:moveTo>
                  <a:pt x="0" y="0"/>
                </a:moveTo>
                <a:lnTo>
                  <a:pt x="792728" y="0"/>
                </a:lnTo>
                <a:lnTo>
                  <a:pt x="792728" y="2344089"/>
                </a:lnTo>
                <a:lnTo>
                  <a:pt x="0" y="2344089"/>
                </a:lnTo>
                <a:lnTo>
                  <a:pt x="0" y="0"/>
                </a:lnTo>
                <a:close/>
              </a:path>
            </a:pathLst>
          </a:custGeom>
          <a:blipFill rotWithShape="1">
            <a:blip r:embed="rId9">
              <a:alphaModFix/>
            </a:blip>
            <a:stretch>
              <a:fillRect b="0" l="0" r="0" t="0"/>
            </a:stretch>
          </a:blipFill>
          <a:ln>
            <a:noFill/>
          </a:ln>
        </p:spPr>
      </p:sp>
      <p:sp>
        <p:nvSpPr>
          <p:cNvPr id="192" name="Google Shape;192;p18"/>
          <p:cNvSpPr/>
          <p:nvPr/>
        </p:nvSpPr>
        <p:spPr>
          <a:xfrm>
            <a:off x="1028700" y="8134367"/>
            <a:ext cx="541737" cy="1601909"/>
          </a:xfrm>
          <a:custGeom>
            <a:rect b="b" l="l" r="r" t="t"/>
            <a:pathLst>
              <a:path extrusionOk="0" h="1601909" w="541737">
                <a:moveTo>
                  <a:pt x="0" y="0"/>
                </a:moveTo>
                <a:lnTo>
                  <a:pt x="541737" y="0"/>
                </a:lnTo>
                <a:lnTo>
                  <a:pt x="541737" y="1601909"/>
                </a:lnTo>
                <a:lnTo>
                  <a:pt x="0" y="1601909"/>
                </a:lnTo>
                <a:lnTo>
                  <a:pt x="0" y="0"/>
                </a:lnTo>
                <a:close/>
              </a:path>
            </a:pathLst>
          </a:custGeom>
          <a:blipFill rotWithShape="1">
            <a:blip r:embed="rId9">
              <a:alphaModFix/>
            </a:blip>
            <a:stretch>
              <a:fillRect b="0" l="0" r="0" t="0"/>
            </a:stretch>
          </a:blipFill>
          <a:ln>
            <a:noFill/>
          </a:ln>
        </p:spPr>
      </p:sp>
      <p:sp>
        <p:nvSpPr>
          <p:cNvPr id="193" name="Google Shape;193;p18"/>
          <p:cNvSpPr/>
          <p:nvPr/>
        </p:nvSpPr>
        <p:spPr>
          <a:xfrm>
            <a:off x="15532971" y="6225997"/>
            <a:ext cx="587725" cy="1737898"/>
          </a:xfrm>
          <a:custGeom>
            <a:rect b="b" l="l" r="r" t="t"/>
            <a:pathLst>
              <a:path extrusionOk="0" h="1737898" w="587725">
                <a:moveTo>
                  <a:pt x="0" y="0"/>
                </a:moveTo>
                <a:lnTo>
                  <a:pt x="587725" y="0"/>
                </a:lnTo>
                <a:lnTo>
                  <a:pt x="587725" y="1737898"/>
                </a:lnTo>
                <a:lnTo>
                  <a:pt x="0" y="1737898"/>
                </a:lnTo>
                <a:lnTo>
                  <a:pt x="0" y="0"/>
                </a:lnTo>
                <a:close/>
              </a:path>
            </a:pathLst>
          </a:custGeom>
          <a:blipFill rotWithShape="1">
            <a:blip r:embed="rId10">
              <a:alphaModFix/>
            </a:blip>
            <a:stretch>
              <a:fillRect b="0" l="0" r="0" t="0"/>
            </a:stretch>
          </a:blipFill>
          <a:ln>
            <a:noFill/>
          </a:ln>
        </p:spPr>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19"/>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9219" l="0" r="0" t="-9220"/>
            </a:stretch>
          </a:blipFill>
          <a:ln>
            <a:noFill/>
          </a:ln>
        </p:spPr>
      </p:sp>
      <p:sp>
        <p:nvSpPr>
          <p:cNvPr id="199" name="Google Shape;199;p19"/>
          <p:cNvSpPr txBox="1"/>
          <p:nvPr/>
        </p:nvSpPr>
        <p:spPr>
          <a:xfrm>
            <a:off x="4441737" y="783473"/>
            <a:ext cx="9404526" cy="1341120"/>
          </a:xfrm>
          <a:prstGeom prst="rect">
            <a:avLst/>
          </a:prstGeom>
          <a:noFill/>
          <a:ln>
            <a:noFill/>
          </a:ln>
        </p:spPr>
        <p:txBody>
          <a:bodyPr anchorCtr="0" anchor="t" bIns="0" lIns="0" spcFirstLastPara="1" rIns="0" wrap="square" tIns="0">
            <a:spAutoFit/>
          </a:bodyPr>
          <a:lstStyle/>
          <a:p>
            <a:pPr indent="0" lvl="0" marL="0" marR="0" rtl="0" algn="ctr">
              <a:lnSpc>
                <a:spcPct val="116000"/>
              </a:lnSpc>
              <a:spcBef>
                <a:spcPts val="0"/>
              </a:spcBef>
              <a:spcAft>
                <a:spcPts val="0"/>
              </a:spcAft>
              <a:buNone/>
            </a:pPr>
            <a:r>
              <a:rPr b="0" i="0" lang="en-US" sz="9000" u="none" cap="none" strike="noStrike">
                <a:solidFill>
                  <a:srgbClr val="EABB83"/>
                </a:solidFill>
                <a:latin typeface="Anton"/>
                <a:ea typeface="Anton"/>
                <a:cs typeface="Anton"/>
                <a:sym typeface="Anton"/>
              </a:rPr>
              <a:t>SURVIVAL TIPS</a:t>
            </a:r>
            <a:endParaRPr/>
          </a:p>
        </p:txBody>
      </p:sp>
      <p:grpSp>
        <p:nvGrpSpPr>
          <p:cNvPr id="200" name="Google Shape;200;p19"/>
          <p:cNvGrpSpPr/>
          <p:nvPr/>
        </p:nvGrpSpPr>
        <p:grpSpPr>
          <a:xfrm>
            <a:off x="3242115" y="2681391"/>
            <a:ext cx="12108571" cy="3303093"/>
            <a:chOff x="0" y="-57150"/>
            <a:chExt cx="3189089" cy="869950"/>
          </a:xfrm>
        </p:grpSpPr>
        <p:sp>
          <p:nvSpPr>
            <p:cNvPr id="201" name="Google Shape;201;p19"/>
            <p:cNvSpPr/>
            <p:nvPr/>
          </p:nvSpPr>
          <p:spPr>
            <a:xfrm>
              <a:off x="0" y="0"/>
              <a:ext cx="3189089" cy="564588"/>
            </a:xfrm>
            <a:custGeom>
              <a:rect b="b" l="l" r="r" t="t"/>
              <a:pathLst>
                <a:path extrusionOk="0" h="564588" w="3189089">
                  <a:moveTo>
                    <a:pt x="32608" y="0"/>
                  </a:moveTo>
                  <a:lnTo>
                    <a:pt x="3156481" y="0"/>
                  </a:lnTo>
                  <a:cubicBezTo>
                    <a:pt x="3174490" y="0"/>
                    <a:pt x="3189089" y="14599"/>
                    <a:pt x="3189089" y="32608"/>
                  </a:cubicBezTo>
                  <a:lnTo>
                    <a:pt x="3189089" y="531980"/>
                  </a:lnTo>
                  <a:cubicBezTo>
                    <a:pt x="3189089" y="549989"/>
                    <a:pt x="3174490" y="564588"/>
                    <a:pt x="3156481" y="564588"/>
                  </a:cubicBezTo>
                  <a:lnTo>
                    <a:pt x="32608" y="564588"/>
                  </a:lnTo>
                  <a:cubicBezTo>
                    <a:pt x="14599" y="564588"/>
                    <a:pt x="0" y="549989"/>
                    <a:pt x="0" y="531980"/>
                  </a:cubicBezTo>
                  <a:lnTo>
                    <a:pt x="0" y="32608"/>
                  </a:lnTo>
                  <a:cubicBezTo>
                    <a:pt x="0" y="14599"/>
                    <a:pt x="14599" y="0"/>
                    <a:pt x="32608"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19"/>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3" name="Google Shape;203;p19"/>
          <p:cNvGrpSpPr/>
          <p:nvPr/>
        </p:nvGrpSpPr>
        <p:grpSpPr>
          <a:xfrm>
            <a:off x="3089715" y="2528991"/>
            <a:ext cx="12108571" cy="3303093"/>
            <a:chOff x="0" y="-57150"/>
            <a:chExt cx="3189089" cy="869950"/>
          </a:xfrm>
        </p:grpSpPr>
        <p:sp>
          <p:nvSpPr>
            <p:cNvPr id="204" name="Google Shape;204;p19"/>
            <p:cNvSpPr/>
            <p:nvPr/>
          </p:nvSpPr>
          <p:spPr>
            <a:xfrm>
              <a:off x="0" y="0"/>
              <a:ext cx="3189089" cy="564588"/>
            </a:xfrm>
            <a:custGeom>
              <a:rect b="b" l="l" r="r" t="t"/>
              <a:pathLst>
                <a:path extrusionOk="0" h="564588" w="3189089">
                  <a:moveTo>
                    <a:pt x="32608" y="0"/>
                  </a:moveTo>
                  <a:lnTo>
                    <a:pt x="3156481" y="0"/>
                  </a:lnTo>
                  <a:cubicBezTo>
                    <a:pt x="3174490" y="0"/>
                    <a:pt x="3189089" y="14599"/>
                    <a:pt x="3189089" y="32608"/>
                  </a:cubicBezTo>
                  <a:lnTo>
                    <a:pt x="3189089" y="531980"/>
                  </a:lnTo>
                  <a:cubicBezTo>
                    <a:pt x="3189089" y="549989"/>
                    <a:pt x="3174490" y="564588"/>
                    <a:pt x="3156481" y="564588"/>
                  </a:cubicBezTo>
                  <a:lnTo>
                    <a:pt x="32608" y="564588"/>
                  </a:lnTo>
                  <a:cubicBezTo>
                    <a:pt x="14599" y="564588"/>
                    <a:pt x="0" y="549989"/>
                    <a:pt x="0" y="531980"/>
                  </a:cubicBezTo>
                  <a:lnTo>
                    <a:pt x="0" y="32608"/>
                  </a:lnTo>
                  <a:cubicBezTo>
                    <a:pt x="0" y="14599"/>
                    <a:pt x="14599" y="0"/>
                    <a:pt x="32608" y="0"/>
                  </a:cubicBezTo>
                  <a:close/>
                </a:path>
              </a:pathLst>
            </a:custGeom>
            <a:solidFill>
              <a:srgbClr val="EABB8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19"/>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6" name="Google Shape;206;p19"/>
          <p:cNvGrpSpPr/>
          <p:nvPr/>
        </p:nvGrpSpPr>
        <p:grpSpPr>
          <a:xfrm>
            <a:off x="3242115" y="5099612"/>
            <a:ext cx="12108571" cy="3303093"/>
            <a:chOff x="0" y="-57150"/>
            <a:chExt cx="3189089" cy="869950"/>
          </a:xfrm>
        </p:grpSpPr>
        <p:sp>
          <p:nvSpPr>
            <p:cNvPr id="207" name="Google Shape;207;p19"/>
            <p:cNvSpPr/>
            <p:nvPr/>
          </p:nvSpPr>
          <p:spPr>
            <a:xfrm>
              <a:off x="0" y="0"/>
              <a:ext cx="3189089" cy="564588"/>
            </a:xfrm>
            <a:custGeom>
              <a:rect b="b" l="l" r="r" t="t"/>
              <a:pathLst>
                <a:path extrusionOk="0" h="564588" w="3189089">
                  <a:moveTo>
                    <a:pt x="32608" y="0"/>
                  </a:moveTo>
                  <a:lnTo>
                    <a:pt x="3156481" y="0"/>
                  </a:lnTo>
                  <a:cubicBezTo>
                    <a:pt x="3174490" y="0"/>
                    <a:pt x="3189089" y="14599"/>
                    <a:pt x="3189089" y="32608"/>
                  </a:cubicBezTo>
                  <a:lnTo>
                    <a:pt x="3189089" y="531980"/>
                  </a:lnTo>
                  <a:cubicBezTo>
                    <a:pt x="3189089" y="549989"/>
                    <a:pt x="3174490" y="564588"/>
                    <a:pt x="3156481" y="564588"/>
                  </a:cubicBezTo>
                  <a:lnTo>
                    <a:pt x="32608" y="564588"/>
                  </a:lnTo>
                  <a:cubicBezTo>
                    <a:pt x="14599" y="564588"/>
                    <a:pt x="0" y="549989"/>
                    <a:pt x="0" y="531980"/>
                  </a:cubicBezTo>
                  <a:lnTo>
                    <a:pt x="0" y="32608"/>
                  </a:lnTo>
                  <a:cubicBezTo>
                    <a:pt x="0" y="14599"/>
                    <a:pt x="14599" y="0"/>
                    <a:pt x="32608"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19"/>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9" name="Google Shape;209;p19"/>
          <p:cNvGrpSpPr/>
          <p:nvPr/>
        </p:nvGrpSpPr>
        <p:grpSpPr>
          <a:xfrm>
            <a:off x="3089715" y="4947212"/>
            <a:ext cx="12108571" cy="3303093"/>
            <a:chOff x="0" y="-57150"/>
            <a:chExt cx="3189089" cy="869950"/>
          </a:xfrm>
        </p:grpSpPr>
        <p:sp>
          <p:nvSpPr>
            <p:cNvPr id="210" name="Google Shape;210;p19"/>
            <p:cNvSpPr/>
            <p:nvPr/>
          </p:nvSpPr>
          <p:spPr>
            <a:xfrm>
              <a:off x="0" y="0"/>
              <a:ext cx="3189089" cy="564588"/>
            </a:xfrm>
            <a:custGeom>
              <a:rect b="b" l="l" r="r" t="t"/>
              <a:pathLst>
                <a:path extrusionOk="0" h="564588" w="3189089">
                  <a:moveTo>
                    <a:pt x="32608" y="0"/>
                  </a:moveTo>
                  <a:lnTo>
                    <a:pt x="3156481" y="0"/>
                  </a:lnTo>
                  <a:cubicBezTo>
                    <a:pt x="3174490" y="0"/>
                    <a:pt x="3189089" y="14599"/>
                    <a:pt x="3189089" y="32608"/>
                  </a:cubicBezTo>
                  <a:lnTo>
                    <a:pt x="3189089" y="531980"/>
                  </a:lnTo>
                  <a:cubicBezTo>
                    <a:pt x="3189089" y="549989"/>
                    <a:pt x="3174490" y="564588"/>
                    <a:pt x="3156481" y="564588"/>
                  </a:cubicBezTo>
                  <a:lnTo>
                    <a:pt x="32608" y="564588"/>
                  </a:lnTo>
                  <a:cubicBezTo>
                    <a:pt x="14599" y="564588"/>
                    <a:pt x="0" y="549989"/>
                    <a:pt x="0" y="531980"/>
                  </a:cubicBezTo>
                  <a:lnTo>
                    <a:pt x="0" y="32608"/>
                  </a:lnTo>
                  <a:cubicBezTo>
                    <a:pt x="0" y="14599"/>
                    <a:pt x="14599" y="0"/>
                    <a:pt x="32608" y="0"/>
                  </a:cubicBezTo>
                  <a:close/>
                </a:path>
              </a:pathLst>
            </a:custGeom>
            <a:solidFill>
              <a:srgbClr val="EABB8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19"/>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2" name="Google Shape;212;p19"/>
          <p:cNvGrpSpPr/>
          <p:nvPr/>
        </p:nvGrpSpPr>
        <p:grpSpPr>
          <a:xfrm>
            <a:off x="3242115" y="7517832"/>
            <a:ext cx="12108571" cy="3303093"/>
            <a:chOff x="0" y="-57150"/>
            <a:chExt cx="3189089" cy="869950"/>
          </a:xfrm>
        </p:grpSpPr>
        <p:sp>
          <p:nvSpPr>
            <p:cNvPr id="213" name="Google Shape;213;p19"/>
            <p:cNvSpPr/>
            <p:nvPr/>
          </p:nvSpPr>
          <p:spPr>
            <a:xfrm>
              <a:off x="0" y="0"/>
              <a:ext cx="3189089" cy="564588"/>
            </a:xfrm>
            <a:custGeom>
              <a:rect b="b" l="l" r="r" t="t"/>
              <a:pathLst>
                <a:path extrusionOk="0" h="564588" w="3189089">
                  <a:moveTo>
                    <a:pt x="32608" y="0"/>
                  </a:moveTo>
                  <a:lnTo>
                    <a:pt x="3156481" y="0"/>
                  </a:lnTo>
                  <a:cubicBezTo>
                    <a:pt x="3174490" y="0"/>
                    <a:pt x="3189089" y="14599"/>
                    <a:pt x="3189089" y="32608"/>
                  </a:cubicBezTo>
                  <a:lnTo>
                    <a:pt x="3189089" y="531980"/>
                  </a:lnTo>
                  <a:cubicBezTo>
                    <a:pt x="3189089" y="549989"/>
                    <a:pt x="3174490" y="564588"/>
                    <a:pt x="3156481" y="564588"/>
                  </a:cubicBezTo>
                  <a:lnTo>
                    <a:pt x="32608" y="564588"/>
                  </a:lnTo>
                  <a:cubicBezTo>
                    <a:pt x="14599" y="564588"/>
                    <a:pt x="0" y="549989"/>
                    <a:pt x="0" y="531980"/>
                  </a:cubicBezTo>
                  <a:lnTo>
                    <a:pt x="0" y="32608"/>
                  </a:lnTo>
                  <a:cubicBezTo>
                    <a:pt x="0" y="14599"/>
                    <a:pt x="14599" y="0"/>
                    <a:pt x="32608"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19"/>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5" name="Google Shape;215;p19"/>
          <p:cNvGrpSpPr/>
          <p:nvPr/>
        </p:nvGrpSpPr>
        <p:grpSpPr>
          <a:xfrm>
            <a:off x="3089715" y="7365432"/>
            <a:ext cx="12108571" cy="3303093"/>
            <a:chOff x="0" y="-57150"/>
            <a:chExt cx="3189089" cy="869950"/>
          </a:xfrm>
        </p:grpSpPr>
        <p:sp>
          <p:nvSpPr>
            <p:cNvPr id="216" name="Google Shape;216;p19"/>
            <p:cNvSpPr/>
            <p:nvPr/>
          </p:nvSpPr>
          <p:spPr>
            <a:xfrm>
              <a:off x="0" y="0"/>
              <a:ext cx="3189089" cy="564588"/>
            </a:xfrm>
            <a:custGeom>
              <a:rect b="b" l="l" r="r" t="t"/>
              <a:pathLst>
                <a:path extrusionOk="0" h="564588" w="3189089">
                  <a:moveTo>
                    <a:pt x="32608" y="0"/>
                  </a:moveTo>
                  <a:lnTo>
                    <a:pt x="3156481" y="0"/>
                  </a:lnTo>
                  <a:cubicBezTo>
                    <a:pt x="3174490" y="0"/>
                    <a:pt x="3189089" y="14599"/>
                    <a:pt x="3189089" y="32608"/>
                  </a:cubicBezTo>
                  <a:lnTo>
                    <a:pt x="3189089" y="531980"/>
                  </a:lnTo>
                  <a:cubicBezTo>
                    <a:pt x="3189089" y="549989"/>
                    <a:pt x="3174490" y="564588"/>
                    <a:pt x="3156481" y="564588"/>
                  </a:cubicBezTo>
                  <a:lnTo>
                    <a:pt x="32608" y="564588"/>
                  </a:lnTo>
                  <a:cubicBezTo>
                    <a:pt x="14599" y="564588"/>
                    <a:pt x="0" y="549989"/>
                    <a:pt x="0" y="531980"/>
                  </a:cubicBezTo>
                  <a:lnTo>
                    <a:pt x="0" y="32608"/>
                  </a:lnTo>
                  <a:cubicBezTo>
                    <a:pt x="0" y="14599"/>
                    <a:pt x="14599" y="0"/>
                    <a:pt x="32608" y="0"/>
                  </a:cubicBezTo>
                  <a:close/>
                </a:path>
              </a:pathLst>
            </a:custGeom>
            <a:solidFill>
              <a:srgbClr val="EABB8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19"/>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l">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18" name="Google Shape;218;p19"/>
          <p:cNvSpPr txBox="1"/>
          <p:nvPr/>
        </p:nvSpPr>
        <p:spPr>
          <a:xfrm>
            <a:off x="3849980" y="3574932"/>
            <a:ext cx="2531719" cy="4857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000000"/>
                </a:solidFill>
                <a:latin typeface="Anton"/>
                <a:ea typeface="Anton"/>
                <a:cs typeface="Anton"/>
                <a:sym typeface="Anton"/>
              </a:rPr>
              <a:t>Finding Shelter</a:t>
            </a:r>
            <a:endParaRPr/>
          </a:p>
        </p:txBody>
      </p:sp>
      <p:sp>
        <p:nvSpPr>
          <p:cNvPr id="219" name="Google Shape;219;p19"/>
          <p:cNvSpPr txBox="1"/>
          <p:nvPr/>
        </p:nvSpPr>
        <p:spPr>
          <a:xfrm>
            <a:off x="3849980" y="5993152"/>
            <a:ext cx="3291984" cy="4857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000000"/>
                </a:solidFill>
                <a:latin typeface="Anton"/>
                <a:ea typeface="Anton"/>
                <a:cs typeface="Anton"/>
                <a:sym typeface="Anton"/>
              </a:rPr>
              <a:t>Defending Yourself</a:t>
            </a:r>
            <a:endParaRPr/>
          </a:p>
        </p:txBody>
      </p:sp>
      <p:sp>
        <p:nvSpPr>
          <p:cNvPr id="220" name="Google Shape;220;p19"/>
          <p:cNvSpPr txBox="1"/>
          <p:nvPr/>
        </p:nvSpPr>
        <p:spPr>
          <a:xfrm>
            <a:off x="3849980" y="8483511"/>
            <a:ext cx="3132423" cy="4857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000000"/>
                </a:solidFill>
                <a:latin typeface="Anton"/>
                <a:ea typeface="Anton"/>
                <a:cs typeface="Anton"/>
                <a:sym typeface="Anton"/>
              </a:rPr>
              <a:t>Gathering Supplies</a:t>
            </a:r>
            <a:endParaRPr/>
          </a:p>
        </p:txBody>
      </p:sp>
      <p:sp>
        <p:nvSpPr>
          <p:cNvPr id="221" name="Google Shape;221;p19"/>
          <p:cNvSpPr txBox="1"/>
          <p:nvPr/>
        </p:nvSpPr>
        <p:spPr>
          <a:xfrm>
            <a:off x="8609337" y="3116965"/>
            <a:ext cx="5933100" cy="1506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99" u="none" cap="none" strike="noStrike">
                <a:solidFill>
                  <a:srgbClr val="35240B"/>
                </a:solidFill>
                <a:latin typeface="Roboto"/>
                <a:ea typeface="Roboto"/>
                <a:cs typeface="Roboto"/>
                <a:sym typeface="Roboto"/>
              </a:rPr>
              <a:t>When looking for a safe place to hide from the undead, avoid heavily populated areas. Don't forget to fortify your shelter with sturdy doors and windows.</a:t>
            </a:r>
            <a:endParaRPr sz="1300"/>
          </a:p>
        </p:txBody>
      </p:sp>
      <p:sp>
        <p:nvSpPr>
          <p:cNvPr id="222" name="Google Shape;222;p19"/>
          <p:cNvSpPr txBox="1"/>
          <p:nvPr/>
        </p:nvSpPr>
        <p:spPr>
          <a:xfrm>
            <a:off x="8609337" y="5562092"/>
            <a:ext cx="5787600" cy="1506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99" u="none" cap="none" strike="noStrike">
                <a:solidFill>
                  <a:srgbClr val="35240B"/>
                </a:solidFill>
                <a:latin typeface="Roboto"/>
                <a:ea typeface="Roboto"/>
                <a:cs typeface="Roboto"/>
                <a:sym typeface="Roboto"/>
              </a:rPr>
              <a:t>Learn basic self-defense techniques like how to wield a knife or a bat. Form alliances with other survivors to increase your chances of survival.</a:t>
            </a:r>
            <a:endParaRPr sz="1300"/>
          </a:p>
        </p:txBody>
      </p:sp>
      <p:sp>
        <p:nvSpPr>
          <p:cNvPr id="223" name="Google Shape;223;p19"/>
          <p:cNvSpPr txBox="1"/>
          <p:nvPr/>
        </p:nvSpPr>
        <p:spPr>
          <a:xfrm>
            <a:off x="8609337" y="8061736"/>
            <a:ext cx="5962800" cy="1116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99" u="none" cap="none" strike="noStrike">
                <a:solidFill>
                  <a:srgbClr val="35240B"/>
                </a:solidFill>
                <a:latin typeface="Roboto"/>
                <a:ea typeface="Roboto"/>
                <a:cs typeface="Roboto"/>
                <a:sym typeface="Roboto"/>
              </a:rPr>
              <a:t>Stock up on non-perishable food items such as canned goods and dried fruits. Pack a first-aid kit with bandages, antiseptic, and pain relievers.</a:t>
            </a:r>
            <a:endParaRPr sz="13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20"/>
          <p:cNvSpPr/>
          <p:nvPr/>
        </p:nvSpPr>
        <p:spPr>
          <a:xfrm>
            <a:off x="0" y="-1083691"/>
            <a:ext cx="18288000" cy="11841480"/>
          </a:xfrm>
          <a:custGeom>
            <a:rect b="b" l="l" r="r" t="t"/>
            <a:pathLst>
              <a:path extrusionOk="0" h="11841480" w="18288000">
                <a:moveTo>
                  <a:pt x="0" y="0"/>
                </a:moveTo>
                <a:lnTo>
                  <a:pt x="18288000" y="0"/>
                </a:lnTo>
                <a:lnTo>
                  <a:pt x="18288000" y="11841480"/>
                </a:lnTo>
                <a:lnTo>
                  <a:pt x="0" y="11841480"/>
                </a:lnTo>
                <a:lnTo>
                  <a:pt x="0" y="0"/>
                </a:lnTo>
                <a:close/>
              </a:path>
            </a:pathLst>
          </a:custGeom>
          <a:blipFill rotWithShape="1">
            <a:blip r:embed="rId3">
              <a:alphaModFix/>
            </a:blip>
            <a:stretch>
              <a:fillRect b="0" l="0" r="0" t="0"/>
            </a:stretch>
          </a:blipFill>
          <a:ln>
            <a:noFill/>
          </a:ln>
        </p:spPr>
      </p:sp>
      <p:grpSp>
        <p:nvGrpSpPr>
          <p:cNvPr id="229" name="Google Shape;229;p20"/>
          <p:cNvGrpSpPr/>
          <p:nvPr/>
        </p:nvGrpSpPr>
        <p:grpSpPr>
          <a:xfrm>
            <a:off x="4556155" y="3382509"/>
            <a:ext cx="9480490" cy="4062657"/>
            <a:chOff x="0" y="-57150"/>
            <a:chExt cx="2496919" cy="1070000"/>
          </a:xfrm>
        </p:grpSpPr>
        <p:sp>
          <p:nvSpPr>
            <p:cNvPr id="230" name="Google Shape;230;p20"/>
            <p:cNvSpPr/>
            <p:nvPr/>
          </p:nvSpPr>
          <p:spPr>
            <a:xfrm>
              <a:off x="0" y="0"/>
              <a:ext cx="2496919" cy="1012850"/>
            </a:xfrm>
            <a:custGeom>
              <a:rect b="b" l="l" r="r" t="t"/>
              <a:pathLst>
                <a:path extrusionOk="0" h="1012850" w="2496919">
                  <a:moveTo>
                    <a:pt x="41647" y="0"/>
                  </a:moveTo>
                  <a:lnTo>
                    <a:pt x="2455272" y="0"/>
                  </a:lnTo>
                  <a:cubicBezTo>
                    <a:pt x="2478273" y="0"/>
                    <a:pt x="2496919" y="18646"/>
                    <a:pt x="2496919" y="41647"/>
                  </a:cubicBezTo>
                  <a:lnTo>
                    <a:pt x="2496919" y="971203"/>
                  </a:lnTo>
                  <a:cubicBezTo>
                    <a:pt x="2496919" y="994204"/>
                    <a:pt x="2478273" y="1012850"/>
                    <a:pt x="2455272" y="1012850"/>
                  </a:cubicBezTo>
                  <a:lnTo>
                    <a:pt x="41647" y="1012850"/>
                  </a:lnTo>
                  <a:cubicBezTo>
                    <a:pt x="18646" y="1012850"/>
                    <a:pt x="0" y="994204"/>
                    <a:pt x="0" y="971203"/>
                  </a:cubicBezTo>
                  <a:lnTo>
                    <a:pt x="0" y="41647"/>
                  </a:lnTo>
                  <a:cubicBezTo>
                    <a:pt x="0" y="18646"/>
                    <a:pt x="18646" y="0"/>
                    <a:pt x="41647"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20"/>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2" name="Google Shape;232;p20"/>
          <p:cNvGrpSpPr/>
          <p:nvPr/>
        </p:nvGrpSpPr>
        <p:grpSpPr>
          <a:xfrm>
            <a:off x="4403755" y="3230109"/>
            <a:ext cx="9480490" cy="4062657"/>
            <a:chOff x="0" y="-57150"/>
            <a:chExt cx="2496919" cy="1070000"/>
          </a:xfrm>
        </p:grpSpPr>
        <p:sp>
          <p:nvSpPr>
            <p:cNvPr id="233" name="Google Shape;233;p20"/>
            <p:cNvSpPr/>
            <p:nvPr/>
          </p:nvSpPr>
          <p:spPr>
            <a:xfrm>
              <a:off x="0" y="0"/>
              <a:ext cx="2496919" cy="1012850"/>
            </a:xfrm>
            <a:custGeom>
              <a:rect b="b" l="l" r="r" t="t"/>
              <a:pathLst>
                <a:path extrusionOk="0" h="1012850" w="2496919">
                  <a:moveTo>
                    <a:pt x="41647" y="0"/>
                  </a:moveTo>
                  <a:lnTo>
                    <a:pt x="2455272" y="0"/>
                  </a:lnTo>
                  <a:cubicBezTo>
                    <a:pt x="2478273" y="0"/>
                    <a:pt x="2496919" y="18646"/>
                    <a:pt x="2496919" y="41647"/>
                  </a:cubicBezTo>
                  <a:lnTo>
                    <a:pt x="2496919" y="971203"/>
                  </a:lnTo>
                  <a:cubicBezTo>
                    <a:pt x="2496919" y="994204"/>
                    <a:pt x="2478273" y="1012850"/>
                    <a:pt x="2455272" y="1012850"/>
                  </a:cubicBezTo>
                  <a:lnTo>
                    <a:pt x="41647" y="1012850"/>
                  </a:lnTo>
                  <a:cubicBezTo>
                    <a:pt x="18646" y="1012850"/>
                    <a:pt x="0" y="994204"/>
                    <a:pt x="0" y="971203"/>
                  </a:cubicBezTo>
                  <a:lnTo>
                    <a:pt x="0" y="41647"/>
                  </a:lnTo>
                  <a:cubicBezTo>
                    <a:pt x="0" y="18646"/>
                    <a:pt x="18646" y="0"/>
                    <a:pt x="41647" y="0"/>
                  </a:cubicBezTo>
                  <a:close/>
                </a:path>
              </a:pathLst>
            </a:custGeom>
            <a:solidFill>
              <a:srgbClr val="EABB8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20"/>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35" name="Google Shape;235;p20"/>
          <p:cNvSpPr txBox="1"/>
          <p:nvPr/>
        </p:nvSpPr>
        <p:spPr>
          <a:xfrm>
            <a:off x="5454963" y="4297868"/>
            <a:ext cx="7378075"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000000"/>
                </a:solidFill>
                <a:latin typeface="Anton"/>
                <a:ea typeface="Anton"/>
                <a:cs typeface="Anton"/>
                <a:sym typeface="Anton"/>
              </a:rPr>
              <a:t>ABOUT US</a:t>
            </a:r>
            <a:endParaRPr/>
          </a:p>
        </p:txBody>
      </p:sp>
      <p:sp>
        <p:nvSpPr>
          <p:cNvPr id="236" name="Google Shape;236;p20"/>
          <p:cNvSpPr txBox="1"/>
          <p:nvPr/>
        </p:nvSpPr>
        <p:spPr>
          <a:xfrm>
            <a:off x="4856722" y="5901614"/>
            <a:ext cx="8574555" cy="53086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200" u="none" cap="none" strike="noStrike">
                <a:solidFill>
                  <a:srgbClr val="35240B"/>
                </a:solidFill>
                <a:latin typeface="Roboto"/>
                <a:ea typeface="Roboto"/>
                <a:cs typeface="Roboto"/>
                <a:sym typeface="Roboto"/>
              </a:rPr>
              <a:t>Elaborate on what you want to discuss. </a:t>
            </a:r>
            <a:endParaRPr/>
          </a:p>
        </p:txBody>
      </p:sp>
      <p:sp>
        <p:nvSpPr>
          <p:cNvPr id="237" name="Google Shape;237;p20"/>
          <p:cNvSpPr/>
          <p:nvPr/>
        </p:nvSpPr>
        <p:spPr>
          <a:xfrm flipH="1">
            <a:off x="14036645" y="4576623"/>
            <a:ext cx="4252616" cy="5737088"/>
          </a:xfrm>
          <a:custGeom>
            <a:rect b="b" l="l" r="r" t="t"/>
            <a:pathLst>
              <a:path extrusionOk="0" h="5737088" w="4252616">
                <a:moveTo>
                  <a:pt x="4252617" y="0"/>
                </a:moveTo>
                <a:lnTo>
                  <a:pt x="0" y="0"/>
                </a:lnTo>
                <a:lnTo>
                  <a:pt x="0" y="5737088"/>
                </a:lnTo>
                <a:lnTo>
                  <a:pt x="4252617" y="5737088"/>
                </a:lnTo>
                <a:lnTo>
                  <a:pt x="4252617" y="0"/>
                </a:lnTo>
                <a:close/>
              </a:path>
            </a:pathLst>
          </a:custGeom>
          <a:blipFill rotWithShape="1">
            <a:blip r:embed="rId4">
              <a:alphaModFix/>
            </a:blip>
            <a:stretch>
              <a:fillRect b="0" l="0" r="0" t="0"/>
            </a:stretch>
          </a:blipFill>
          <a:ln>
            <a:noFill/>
          </a:ln>
        </p:spPr>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21"/>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9219" l="0" r="0" t="-9220"/>
            </a:stretch>
          </a:blipFill>
          <a:ln>
            <a:noFill/>
          </a:ln>
        </p:spPr>
      </p:sp>
      <p:sp>
        <p:nvSpPr>
          <p:cNvPr id="243" name="Google Shape;243;p21"/>
          <p:cNvSpPr/>
          <p:nvPr/>
        </p:nvSpPr>
        <p:spPr>
          <a:xfrm>
            <a:off x="633813" y="-1737836"/>
            <a:ext cx="3892001" cy="12373413"/>
          </a:xfrm>
          <a:custGeom>
            <a:rect b="b" l="l" r="r" t="t"/>
            <a:pathLst>
              <a:path extrusionOk="0" h="12373413" w="3892001">
                <a:moveTo>
                  <a:pt x="0" y="0"/>
                </a:moveTo>
                <a:lnTo>
                  <a:pt x="3892001" y="0"/>
                </a:lnTo>
                <a:lnTo>
                  <a:pt x="3892001" y="12373414"/>
                </a:lnTo>
                <a:lnTo>
                  <a:pt x="0" y="12373414"/>
                </a:lnTo>
                <a:lnTo>
                  <a:pt x="0" y="0"/>
                </a:lnTo>
                <a:close/>
              </a:path>
            </a:pathLst>
          </a:custGeom>
          <a:blipFill rotWithShape="1">
            <a:blip r:embed="rId4">
              <a:alphaModFix/>
            </a:blip>
            <a:stretch>
              <a:fillRect b="0" l="0" r="0" t="0"/>
            </a:stretch>
          </a:blipFill>
          <a:ln>
            <a:noFill/>
          </a:ln>
        </p:spPr>
      </p:sp>
      <p:sp>
        <p:nvSpPr>
          <p:cNvPr id="244" name="Google Shape;244;p21"/>
          <p:cNvSpPr/>
          <p:nvPr/>
        </p:nvSpPr>
        <p:spPr>
          <a:xfrm>
            <a:off x="5173514" y="-1064312"/>
            <a:ext cx="1878568" cy="5972326"/>
          </a:xfrm>
          <a:custGeom>
            <a:rect b="b" l="l" r="r" t="t"/>
            <a:pathLst>
              <a:path extrusionOk="0" h="5972326" w="1878568">
                <a:moveTo>
                  <a:pt x="0" y="0"/>
                </a:moveTo>
                <a:lnTo>
                  <a:pt x="1878568" y="0"/>
                </a:lnTo>
                <a:lnTo>
                  <a:pt x="1878568" y="5972326"/>
                </a:lnTo>
                <a:lnTo>
                  <a:pt x="0" y="5972326"/>
                </a:lnTo>
                <a:lnTo>
                  <a:pt x="0" y="0"/>
                </a:lnTo>
                <a:close/>
              </a:path>
            </a:pathLst>
          </a:custGeom>
          <a:blipFill rotWithShape="1">
            <a:blip r:embed="rId5">
              <a:alphaModFix/>
            </a:blip>
            <a:stretch>
              <a:fillRect b="0" l="0" r="0" t="0"/>
            </a:stretch>
          </a:blipFill>
          <a:ln>
            <a:noFill/>
          </a:ln>
        </p:spPr>
      </p:sp>
      <p:sp>
        <p:nvSpPr>
          <p:cNvPr id="245" name="Google Shape;245;p21"/>
          <p:cNvSpPr/>
          <p:nvPr/>
        </p:nvSpPr>
        <p:spPr>
          <a:xfrm>
            <a:off x="6792633" y="-4442761"/>
            <a:ext cx="1806153" cy="5742104"/>
          </a:xfrm>
          <a:custGeom>
            <a:rect b="b" l="l" r="r" t="t"/>
            <a:pathLst>
              <a:path extrusionOk="0" h="5742104" w="1806153">
                <a:moveTo>
                  <a:pt x="0" y="0"/>
                </a:moveTo>
                <a:lnTo>
                  <a:pt x="1806153" y="0"/>
                </a:lnTo>
                <a:lnTo>
                  <a:pt x="1806153" y="5742104"/>
                </a:lnTo>
                <a:lnTo>
                  <a:pt x="0" y="5742104"/>
                </a:lnTo>
                <a:lnTo>
                  <a:pt x="0" y="0"/>
                </a:lnTo>
                <a:close/>
              </a:path>
            </a:pathLst>
          </a:custGeom>
          <a:blipFill rotWithShape="1">
            <a:blip r:embed="rId5">
              <a:alphaModFix/>
            </a:blip>
            <a:stretch>
              <a:fillRect b="0" l="0" r="0" t="0"/>
            </a:stretch>
          </a:blipFill>
          <a:ln>
            <a:noFill/>
          </a:ln>
        </p:spPr>
      </p:sp>
      <p:sp>
        <p:nvSpPr>
          <p:cNvPr id="246" name="Google Shape;246;p21"/>
          <p:cNvSpPr/>
          <p:nvPr/>
        </p:nvSpPr>
        <p:spPr>
          <a:xfrm>
            <a:off x="-1236310" y="-1950532"/>
            <a:ext cx="2265010" cy="7200900"/>
          </a:xfrm>
          <a:custGeom>
            <a:rect b="b" l="l" r="r" t="t"/>
            <a:pathLst>
              <a:path extrusionOk="0" h="7200900" w="2265010">
                <a:moveTo>
                  <a:pt x="0" y="0"/>
                </a:moveTo>
                <a:lnTo>
                  <a:pt x="2265010" y="0"/>
                </a:lnTo>
                <a:lnTo>
                  <a:pt x="2265010" y="7200900"/>
                </a:lnTo>
                <a:lnTo>
                  <a:pt x="0" y="7200900"/>
                </a:lnTo>
                <a:lnTo>
                  <a:pt x="0" y="0"/>
                </a:lnTo>
                <a:close/>
              </a:path>
            </a:pathLst>
          </a:custGeom>
          <a:blipFill rotWithShape="1">
            <a:blip r:embed="rId5">
              <a:alphaModFix/>
            </a:blip>
            <a:stretch>
              <a:fillRect b="0" l="0" r="0" t="0"/>
            </a:stretch>
          </a:blipFill>
          <a:ln>
            <a:noFill/>
          </a:ln>
        </p:spPr>
      </p:sp>
      <p:grpSp>
        <p:nvGrpSpPr>
          <p:cNvPr id="247" name="Google Shape;247;p21"/>
          <p:cNvGrpSpPr/>
          <p:nvPr/>
        </p:nvGrpSpPr>
        <p:grpSpPr>
          <a:xfrm>
            <a:off x="1141813" y="1234751"/>
            <a:ext cx="4975209" cy="3303093"/>
            <a:chOff x="0" y="-57150"/>
            <a:chExt cx="1310343" cy="869950"/>
          </a:xfrm>
        </p:grpSpPr>
        <p:sp>
          <p:nvSpPr>
            <p:cNvPr id="248" name="Google Shape;248;p21"/>
            <p:cNvSpPr/>
            <p:nvPr/>
          </p:nvSpPr>
          <p:spPr>
            <a:xfrm>
              <a:off x="0" y="0"/>
              <a:ext cx="1310343" cy="564588"/>
            </a:xfrm>
            <a:custGeom>
              <a:rect b="b" l="l" r="r" t="t"/>
              <a:pathLst>
                <a:path extrusionOk="0" h="564588" w="1310343">
                  <a:moveTo>
                    <a:pt x="79361" y="0"/>
                  </a:moveTo>
                  <a:lnTo>
                    <a:pt x="1230982" y="0"/>
                  </a:lnTo>
                  <a:cubicBezTo>
                    <a:pt x="1274812" y="0"/>
                    <a:pt x="1310343" y="35531"/>
                    <a:pt x="1310343" y="79361"/>
                  </a:cubicBezTo>
                  <a:lnTo>
                    <a:pt x="1310343" y="485227"/>
                  </a:lnTo>
                  <a:cubicBezTo>
                    <a:pt x="1310343" y="529057"/>
                    <a:pt x="1274812" y="564588"/>
                    <a:pt x="1230982" y="564588"/>
                  </a:cubicBezTo>
                  <a:lnTo>
                    <a:pt x="79361" y="564588"/>
                  </a:lnTo>
                  <a:cubicBezTo>
                    <a:pt x="58313" y="564588"/>
                    <a:pt x="38127" y="556227"/>
                    <a:pt x="23244" y="541344"/>
                  </a:cubicBezTo>
                  <a:cubicBezTo>
                    <a:pt x="8361" y="526461"/>
                    <a:pt x="0" y="506275"/>
                    <a:pt x="0" y="485227"/>
                  </a:cubicBezTo>
                  <a:lnTo>
                    <a:pt x="0" y="79361"/>
                  </a:lnTo>
                  <a:cubicBezTo>
                    <a:pt x="0" y="58313"/>
                    <a:pt x="8361" y="38127"/>
                    <a:pt x="23244" y="23244"/>
                  </a:cubicBezTo>
                  <a:cubicBezTo>
                    <a:pt x="38127" y="8361"/>
                    <a:pt x="58313" y="0"/>
                    <a:pt x="79361"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21"/>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0" name="Google Shape;250;p21"/>
          <p:cNvGrpSpPr/>
          <p:nvPr/>
        </p:nvGrpSpPr>
        <p:grpSpPr>
          <a:xfrm>
            <a:off x="989413" y="1082351"/>
            <a:ext cx="4975209" cy="3303093"/>
            <a:chOff x="0" y="-57150"/>
            <a:chExt cx="1310343" cy="869950"/>
          </a:xfrm>
        </p:grpSpPr>
        <p:sp>
          <p:nvSpPr>
            <p:cNvPr id="251" name="Google Shape;251;p21"/>
            <p:cNvSpPr/>
            <p:nvPr/>
          </p:nvSpPr>
          <p:spPr>
            <a:xfrm>
              <a:off x="0" y="0"/>
              <a:ext cx="1310343" cy="564588"/>
            </a:xfrm>
            <a:custGeom>
              <a:rect b="b" l="l" r="r" t="t"/>
              <a:pathLst>
                <a:path extrusionOk="0" h="564588" w="1310343">
                  <a:moveTo>
                    <a:pt x="79361" y="0"/>
                  </a:moveTo>
                  <a:lnTo>
                    <a:pt x="1230982" y="0"/>
                  </a:lnTo>
                  <a:cubicBezTo>
                    <a:pt x="1274812" y="0"/>
                    <a:pt x="1310343" y="35531"/>
                    <a:pt x="1310343" y="79361"/>
                  </a:cubicBezTo>
                  <a:lnTo>
                    <a:pt x="1310343" y="485227"/>
                  </a:lnTo>
                  <a:cubicBezTo>
                    <a:pt x="1310343" y="529057"/>
                    <a:pt x="1274812" y="564588"/>
                    <a:pt x="1230982" y="564588"/>
                  </a:cubicBezTo>
                  <a:lnTo>
                    <a:pt x="79361" y="564588"/>
                  </a:lnTo>
                  <a:cubicBezTo>
                    <a:pt x="58313" y="564588"/>
                    <a:pt x="38127" y="556227"/>
                    <a:pt x="23244" y="541344"/>
                  </a:cubicBezTo>
                  <a:cubicBezTo>
                    <a:pt x="8361" y="526461"/>
                    <a:pt x="0" y="506275"/>
                    <a:pt x="0" y="485227"/>
                  </a:cubicBezTo>
                  <a:lnTo>
                    <a:pt x="0" y="79361"/>
                  </a:lnTo>
                  <a:cubicBezTo>
                    <a:pt x="0" y="58313"/>
                    <a:pt x="8361" y="38127"/>
                    <a:pt x="23244" y="23244"/>
                  </a:cubicBezTo>
                  <a:cubicBezTo>
                    <a:pt x="38127" y="8361"/>
                    <a:pt x="58313" y="0"/>
                    <a:pt x="79361" y="0"/>
                  </a:cubicBezTo>
                  <a:close/>
                </a:path>
              </a:pathLst>
            </a:custGeom>
            <a:solidFill>
              <a:srgbClr val="EABB8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21"/>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53" name="Google Shape;253;p21"/>
          <p:cNvSpPr txBox="1"/>
          <p:nvPr/>
        </p:nvSpPr>
        <p:spPr>
          <a:xfrm>
            <a:off x="1805404" y="1645128"/>
            <a:ext cx="3368110" cy="48577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0" i="0" lang="en-US" sz="3200" u="none" cap="none" strike="noStrike">
                <a:solidFill>
                  <a:srgbClr val="000000"/>
                </a:solidFill>
                <a:latin typeface="Anton"/>
                <a:ea typeface="Anton"/>
                <a:cs typeface="Anton"/>
                <a:sym typeface="Anton"/>
              </a:rPr>
              <a:t>Weapon 1</a:t>
            </a:r>
            <a:endParaRPr/>
          </a:p>
        </p:txBody>
      </p:sp>
      <p:sp>
        <p:nvSpPr>
          <p:cNvPr id="254" name="Google Shape;254;p21"/>
          <p:cNvSpPr txBox="1"/>
          <p:nvPr/>
        </p:nvSpPr>
        <p:spPr>
          <a:xfrm>
            <a:off x="1696039" y="2317159"/>
            <a:ext cx="3477600" cy="7080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2300" u="none" cap="none" strike="noStrike">
                <a:solidFill>
                  <a:srgbClr val="35240B"/>
                </a:solidFill>
                <a:latin typeface="Roboto"/>
                <a:ea typeface="Roboto"/>
                <a:cs typeface="Roboto"/>
                <a:sym typeface="Roboto"/>
              </a:rPr>
              <a:t>Elaborate on what you want to discuss. </a:t>
            </a:r>
            <a:endParaRPr/>
          </a:p>
        </p:txBody>
      </p:sp>
      <p:grpSp>
        <p:nvGrpSpPr>
          <p:cNvPr id="255" name="Google Shape;255;p21"/>
          <p:cNvGrpSpPr/>
          <p:nvPr/>
        </p:nvGrpSpPr>
        <p:grpSpPr>
          <a:xfrm>
            <a:off x="1044889" y="4007072"/>
            <a:ext cx="4975209" cy="3303093"/>
            <a:chOff x="0" y="-57150"/>
            <a:chExt cx="1310343" cy="869950"/>
          </a:xfrm>
        </p:grpSpPr>
        <p:sp>
          <p:nvSpPr>
            <p:cNvPr id="256" name="Google Shape;256;p21"/>
            <p:cNvSpPr/>
            <p:nvPr/>
          </p:nvSpPr>
          <p:spPr>
            <a:xfrm>
              <a:off x="0" y="0"/>
              <a:ext cx="1310343" cy="564588"/>
            </a:xfrm>
            <a:custGeom>
              <a:rect b="b" l="l" r="r" t="t"/>
              <a:pathLst>
                <a:path extrusionOk="0" h="564588" w="1310343">
                  <a:moveTo>
                    <a:pt x="79361" y="0"/>
                  </a:moveTo>
                  <a:lnTo>
                    <a:pt x="1230982" y="0"/>
                  </a:lnTo>
                  <a:cubicBezTo>
                    <a:pt x="1274812" y="0"/>
                    <a:pt x="1310343" y="35531"/>
                    <a:pt x="1310343" y="79361"/>
                  </a:cubicBezTo>
                  <a:lnTo>
                    <a:pt x="1310343" y="485227"/>
                  </a:lnTo>
                  <a:cubicBezTo>
                    <a:pt x="1310343" y="529057"/>
                    <a:pt x="1274812" y="564588"/>
                    <a:pt x="1230982" y="564588"/>
                  </a:cubicBezTo>
                  <a:lnTo>
                    <a:pt x="79361" y="564588"/>
                  </a:lnTo>
                  <a:cubicBezTo>
                    <a:pt x="58313" y="564588"/>
                    <a:pt x="38127" y="556227"/>
                    <a:pt x="23244" y="541344"/>
                  </a:cubicBezTo>
                  <a:cubicBezTo>
                    <a:pt x="8361" y="526461"/>
                    <a:pt x="0" y="506275"/>
                    <a:pt x="0" y="485227"/>
                  </a:cubicBezTo>
                  <a:lnTo>
                    <a:pt x="0" y="79361"/>
                  </a:lnTo>
                  <a:cubicBezTo>
                    <a:pt x="0" y="58313"/>
                    <a:pt x="8361" y="38127"/>
                    <a:pt x="23244" y="23244"/>
                  </a:cubicBezTo>
                  <a:cubicBezTo>
                    <a:pt x="38127" y="8361"/>
                    <a:pt x="58313" y="0"/>
                    <a:pt x="79361"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21"/>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8" name="Google Shape;258;p21"/>
          <p:cNvGrpSpPr/>
          <p:nvPr/>
        </p:nvGrpSpPr>
        <p:grpSpPr>
          <a:xfrm>
            <a:off x="892489" y="3854672"/>
            <a:ext cx="4975209" cy="3303093"/>
            <a:chOff x="0" y="-57150"/>
            <a:chExt cx="1310343" cy="869950"/>
          </a:xfrm>
        </p:grpSpPr>
        <p:sp>
          <p:nvSpPr>
            <p:cNvPr id="259" name="Google Shape;259;p21"/>
            <p:cNvSpPr/>
            <p:nvPr/>
          </p:nvSpPr>
          <p:spPr>
            <a:xfrm>
              <a:off x="0" y="0"/>
              <a:ext cx="1310343" cy="564588"/>
            </a:xfrm>
            <a:custGeom>
              <a:rect b="b" l="l" r="r" t="t"/>
              <a:pathLst>
                <a:path extrusionOk="0" h="564588" w="1310343">
                  <a:moveTo>
                    <a:pt x="79361" y="0"/>
                  </a:moveTo>
                  <a:lnTo>
                    <a:pt x="1230982" y="0"/>
                  </a:lnTo>
                  <a:cubicBezTo>
                    <a:pt x="1274812" y="0"/>
                    <a:pt x="1310343" y="35531"/>
                    <a:pt x="1310343" y="79361"/>
                  </a:cubicBezTo>
                  <a:lnTo>
                    <a:pt x="1310343" y="485227"/>
                  </a:lnTo>
                  <a:cubicBezTo>
                    <a:pt x="1310343" y="529057"/>
                    <a:pt x="1274812" y="564588"/>
                    <a:pt x="1230982" y="564588"/>
                  </a:cubicBezTo>
                  <a:lnTo>
                    <a:pt x="79361" y="564588"/>
                  </a:lnTo>
                  <a:cubicBezTo>
                    <a:pt x="58313" y="564588"/>
                    <a:pt x="38127" y="556227"/>
                    <a:pt x="23244" y="541344"/>
                  </a:cubicBezTo>
                  <a:cubicBezTo>
                    <a:pt x="8361" y="526461"/>
                    <a:pt x="0" y="506275"/>
                    <a:pt x="0" y="485227"/>
                  </a:cubicBezTo>
                  <a:lnTo>
                    <a:pt x="0" y="79361"/>
                  </a:lnTo>
                  <a:cubicBezTo>
                    <a:pt x="0" y="58313"/>
                    <a:pt x="8361" y="38127"/>
                    <a:pt x="23244" y="23244"/>
                  </a:cubicBezTo>
                  <a:cubicBezTo>
                    <a:pt x="38127" y="8361"/>
                    <a:pt x="58313" y="0"/>
                    <a:pt x="79361" y="0"/>
                  </a:cubicBezTo>
                  <a:close/>
                </a:path>
              </a:pathLst>
            </a:custGeom>
            <a:solidFill>
              <a:srgbClr val="EABB8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21"/>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61" name="Google Shape;261;p21"/>
          <p:cNvSpPr txBox="1"/>
          <p:nvPr/>
        </p:nvSpPr>
        <p:spPr>
          <a:xfrm>
            <a:off x="1805404" y="4417449"/>
            <a:ext cx="3368110" cy="48577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0" i="0" lang="en-US" sz="3200" u="none" cap="none" strike="noStrike">
                <a:solidFill>
                  <a:srgbClr val="000000"/>
                </a:solidFill>
                <a:latin typeface="Anton"/>
                <a:ea typeface="Anton"/>
                <a:cs typeface="Anton"/>
                <a:sym typeface="Anton"/>
              </a:rPr>
              <a:t>Weapon 2</a:t>
            </a:r>
            <a:endParaRPr/>
          </a:p>
        </p:txBody>
      </p:sp>
      <p:sp>
        <p:nvSpPr>
          <p:cNvPr id="262" name="Google Shape;262;p21"/>
          <p:cNvSpPr txBox="1"/>
          <p:nvPr/>
        </p:nvSpPr>
        <p:spPr>
          <a:xfrm>
            <a:off x="1696039" y="5089481"/>
            <a:ext cx="3477600" cy="7080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2300" u="none" cap="none" strike="noStrike">
                <a:solidFill>
                  <a:srgbClr val="35240B"/>
                </a:solidFill>
                <a:latin typeface="Roboto"/>
                <a:ea typeface="Roboto"/>
                <a:cs typeface="Roboto"/>
                <a:sym typeface="Roboto"/>
              </a:rPr>
              <a:t>Elaborate on what you want to discuss. </a:t>
            </a:r>
            <a:endParaRPr/>
          </a:p>
        </p:txBody>
      </p:sp>
      <p:sp>
        <p:nvSpPr>
          <p:cNvPr id="263" name="Google Shape;263;p21"/>
          <p:cNvSpPr/>
          <p:nvPr/>
        </p:nvSpPr>
        <p:spPr>
          <a:xfrm>
            <a:off x="9395321" y="554702"/>
            <a:ext cx="4730157" cy="2666626"/>
          </a:xfrm>
          <a:custGeom>
            <a:rect b="b" l="l" r="r" t="t"/>
            <a:pathLst>
              <a:path extrusionOk="0" h="2666626" w="4730157">
                <a:moveTo>
                  <a:pt x="0" y="0"/>
                </a:moveTo>
                <a:lnTo>
                  <a:pt x="4730157" y="0"/>
                </a:lnTo>
                <a:lnTo>
                  <a:pt x="4730157" y="2666626"/>
                </a:lnTo>
                <a:lnTo>
                  <a:pt x="0" y="2666626"/>
                </a:lnTo>
                <a:lnTo>
                  <a:pt x="0" y="0"/>
                </a:lnTo>
                <a:close/>
              </a:path>
            </a:pathLst>
          </a:custGeom>
          <a:blipFill rotWithShape="1">
            <a:blip r:embed="rId6">
              <a:alphaModFix/>
            </a:blip>
            <a:stretch>
              <a:fillRect b="0" l="0" r="0" t="0"/>
            </a:stretch>
          </a:blipFill>
          <a:ln>
            <a:noFill/>
          </a:ln>
        </p:spPr>
      </p:sp>
      <p:sp>
        <p:nvSpPr>
          <p:cNvPr id="264" name="Google Shape;264;p21"/>
          <p:cNvSpPr/>
          <p:nvPr/>
        </p:nvSpPr>
        <p:spPr>
          <a:xfrm>
            <a:off x="14314165" y="-1900662"/>
            <a:ext cx="1878568" cy="5972326"/>
          </a:xfrm>
          <a:custGeom>
            <a:rect b="b" l="l" r="r" t="t"/>
            <a:pathLst>
              <a:path extrusionOk="0" h="5972326" w="1878568">
                <a:moveTo>
                  <a:pt x="0" y="0"/>
                </a:moveTo>
                <a:lnTo>
                  <a:pt x="1878568" y="0"/>
                </a:lnTo>
                <a:lnTo>
                  <a:pt x="1878568" y="5972326"/>
                </a:lnTo>
                <a:lnTo>
                  <a:pt x="0" y="5972326"/>
                </a:lnTo>
                <a:lnTo>
                  <a:pt x="0" y="0"/>
                </a:lnTo>
                <a:close/>
              </a:path>
            </a:pathLst>
          </a:custGeom>
          <a:blipFill rotWithShape="1">
            <a:blip r:embed="rId5">
              <a:alphaModFix/>
            </a:blip>
            <a:stretch>
              <a:fillRect b="0" l="0" r="0" t="0"/>
            </a:stretch>
          </a:blipFill>
          <a:ln>
            <a:noFill/>
          </a:ln>
        </p:spPr>
      </p:sp>
      <p:grpSp>
        <p:nvGrpSpPr>
          <p:cNvPr id="265" name="Google Shape;265;p21"/>
          <p:cNvGrpSpPr/>
          <p:nvPr/>
        </p:nvGrpSpPr>
        <p:grpSpPr>
          <a:xfrm>
            <a:off x="14314165" y="-1115441"/>
            <a:ext cx="7601905" cy="11561135"/>
            <a:chOff x="0" y="0"/>
            <a:chExt cx="10135873" cy="15414847"/>
          </a:xfrm>
        </p:grpSpPr>
        <p:sp>
          <p:nvSpPr>
            <p:cNvPr id="266" name="Google Shape;266;p21"/>
            <p:cNvSpPr/>
            <p:nvPr/>
          </p:nvSpPr>
          <p:spPr>
            <a:xfrm>
              <a:off x="2665722" y="0"/>
              <a:ext cx="4804429" cy="13834742"/>
            </a:xfrm>
            <a:custGeom>
              <a:rect b="b" l="l" r="r" t="t"/>
              <a:pathLst>
                <a:path extrusionOk="0" h="13834742" w="4804429">
                  <a:moveTo>
                    <a:pt x="0" y="0"/>
                  </a:moveTo>
                  <a:lnTo>
                    <a:pt x="4804429" y="0"/>
                  </a:lnTo>
                  <a:lnTo>
                    <a:pt x="4804429" y="13834742"/>
                  </a:lnTo>
                  <a:lnTo>
                    <a:pt x="0" y="13834742"/>
                  </a:lnTo>
                  <a:lnTo>
                    <a:pt x="0" y="0"/>
                  </a:lnTo>
                  <a:close/>
                </a:path>
              </a:pathLst>
            </a:custGeom>
            <a:blipFill rotWithShape="1">
              <a:blip r:embed="rId7">
                <a:alphaModFix/>
              </a:blip>
              <a:stretch>
                <a:fillRect b="0" l="0" r="0" t="0"/>
              </a:stretch>
            </a:blipFill>
            <a:ln>
              <a:noFill/>
            </a:ln>
          </p:spPr>
        </p:sp>
        <p:sp>
          <p:nvSpPr>
            <p:cNvPr id="267" name="Google Shape;267;p21"/>
            <p:cNvSpPr/>
            <p:nvPr/>
          </p:nvSpPr>
          <p:spPr>
            <a:xfrm>
              <a:off x="0" y="7748441"/>
              <a:ext cx="10135873" cy="7666406"/>
            </a:xfrm>
            <a:custGeom>
              <a:rect b="b" l="l" r="r" t="t"/>
              <a:pathLst>
                <a:path extrusionOk="0" h="7666406" w="10135873">
                  <a:moveTo>
                    <a:pt x="0" y="0"/>
                  </a:moveTo>
                  <a:lnTo>
                    <a:pt x="10135873" y="0"/>
                  </a:lnTo>
                  <a:lnTo>
                    <a:pt x="10135873" y="7666406"/>
                  </a:lnTo>
                  <a:lnTo>
                    <a:pt x="0" y="7666406"/>
                  </a:lnTo>
                  <a:lnTo>
                    <a:pt x="0" y="0"/>
                  </a:lnTo>
                  <a:close/>
                </a:path>
              </a:pathLst>
            </a:custGeom>
            <a:blipFill rotWithShape="1">
              <a:blip r:embed="rId8">
                <a:alphaModFix/>
              </a:blip>
              <a:stretch>
                <a:fillRect b="0" l="0" r="0" t="0"/>
              </a:stretch>
            </a:blipFill>
            <a:ln>
              <a:noFill/>
            </a:ln>
          </p:spPr>
        </p:sp>
      </p:grpSp>
      <p:grpSp>
        <p:nvGrpSpPr>
          <p:cNvPr id="268" name="Google Shape;268;p21"/>
          <p:cNvGrpSpPr/>
          <p:nvPr/>
        </p:nvGrpSpPr>
        <p:grpSpPr>
          <a:xfrm>
            <a:off x="12531866" y="4011863"/>
            <a:ext cx="4975209" cy="3303093"/>
            <a:chOff x="0" y="-57150"/>
            <a:chExt cx="1310343" cy="869950"/>
          </a:xfrm>
        </p:grpSpPr>
        <p:sp>
          <p:nvSpPr>
            <p:cNvPr id="269" name="Google Shape;269;p21"/>
            <p:cNvSpPr/>
            <p:nvPr/>
          </p:nvSpPr>
          <p:spPr>
            <a:xfrm>
              <a:off x="0" y="0"/>
              <a:ext cx="1310343" cy="564588"/>
            </a:xfrm>
            <a:custGeom>
              <a:rect b="b" l="l" r="r" t="t"/>
              <a:pathLst>
                <a:path extrusionOk="0" h="564588" w="1310343">
                  <a:moveTo>
                    <a:pt x="79361" y="0"/>
                  </a:moveTo>
                  <a:lnTo>
                    <a:pt x="1230982" y="0"/>
                  </a:lnTo>
                  <a:cubicBezTo>
                    <a:pt x="1274812" y="0"/>
                    <a:pt x="1310343" y="35531"/>
                    <a:pt x="1310343" y="79361"/>
                  </a:cubicBezTo>
                  <a:lnTo>
                    <a:pt x="1310343" y="485227"/>
                  </a:lnTo>
                  <a:cubicBezTo>
                    <a:pt x="1310343" y="529057"/>
                    <a:pt x="1274812" y="564588"/>
                    <a:pt x="1230982" y="564588"/>
                  </a:cubicBezTo>
                  <a:lnTo>
                    <a:pt x="79361" y="564588"/>
                  </a:lnTo>
                  <a:cubicBezTo>
                    <a:pt x="58313" y="564588"/>
                    <a:pt x="38127" y="556227"/>
                    <a:pt x="23244" y="541344"/>
                  </a:cubicBezTo>
                  <a:cubicBezTo>
                    <a:pt x="8361" y="526461"/>
                    <a:pt x="0" y="506275"/>
                    <a:pt x="0" y="485227"/>
                  </a:cubicBezTo>
                  <a:lnTo>
                    <a:pt x="0" y="79361"/>
                  </a:lnTo>
                  <a:cubicBezTo>
                    <a:pt x="0" y="58313"/>
                    <a:pt x="8361" y="38127"/>
                    <a:pt x="23244" y="23244"/>
                  </a:cubicBezTo>
                  <a:cubicBezTo>
                    <a:pt x="38127" y="8361"/>
                    <a:pt x="58313" y="0"/>
                    <a:pt x="79361"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21"/>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1" name="Google Shape;271;p21"/>
          <p:cNvGrpSpPr/>
          <p:nvPr/>
        </p:nvGrpSpPr>
        <p:grpSpPr>
          <a:xfrm>
            <a:off x="12628790" y="1239541"/>
            <a:ext cx="4975209" cy="3303093"/>
            <a:chOff x="0" y="-57150"/>
            <a:chExt cx="1310343" cy="869950"/>
          </a:xfrm>
        </p:grpSpPr>
        <p:sp>
          <p:nvSpPr>
            <p:cNvPr id="272" name="Google Shape;272;p21"/>
            <p:cNvSpPr/>
            <p:nvPr/>
          </p:nvSpPr>
          <p:spPr>
            <a:xfrm>
              <a:off x="0" y="0"/>
              <a:ext cx="1310343" cy="564588"/>
            </a:xfrm>
            <a:custGeom>
              <a:rect b="b" l="l" r="r" t="t"/>
              <a:pathLst>
                <a:path extrusionOk="0" h="564588" w="1310343">
                  <a:moveTo>
                    <a:pt x="79361" y="0"/>
                  </a:moveTo>
                  <a:lnTo>
                    <a:pt x="1230982" y="0"/>
                  </a:lnTo>
                  <a:cubicBezTo>
                    <a:pt x="1274812" y="0"/>
                    <a:pt x="1310343" y="35531"/>
                    <a:pt x="1310343" y="79361"/>
                  </a:cubicBezTo>
                  <a:lnTo>
                    <a:pt x="1310343" y="485227"/>
                  </a:lnTo>
                  <a:cubicBezTo>
                    <a:pt x="1310343" y="529057"/>
                    <a:pt x="1274812" y="564588"/>
                    <a:pt x="1230982" y="564588"/>
                  </a:cubicBezTo>
                  <a:lnTo>
                    <a:pt x="79361" y="564588"/>
                  </a:lnTo>
                  <a:cubicBezTo>
                    <a:pt x="58313" y="564588"/>
                    <a:pt x="38127" y="556227"/>
                    <a:pt x="23244" y="541344"/>
                  </a:cubicBezTo>
                  <a:cubicBezTo>
                    <a:pt x="8361" y="526461"/>
                    <a:pt x="0" y="506275"/>
                    <a:pt x="0" y="485227"/>
                  </a:cubicBezTo>
                  <a:lnTo>
                    <a:pt x="0" y="79361"/>
                  </a:lnTo>
                  <a:cubicBezTo>
                    <a:pt x="0" y="58313"/>
                    <a:pt x="8361" y="38127"/>
                    <a:pt x="23244" y="23244"/>
                  </a:cubicBezTo>
                  <a:cubicBezTo>
                    <a:pt x="38127" y="8361"/>
                    <a:pt x="58313" y="0"/>
                    <a:pt x="79361"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21"/>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4" name="Google Shape;274;p21"/>
          <p:cNvGrpSpPr/>
          <p:nvPr/>
        </p:nvGrpSpPr>
        <p:grpSpPr>
          <a:xfrm>
            <a:off x="12476390" y="1087141"/>
            <a:ext cx="4975209" cy="3303093"/>
            <a:chOff x="0" y="-57150"/>
            <a:chExt cx="1310343" cy="869950"/>
          </a:xfrm>
        </p:grpSpPr>
        <p:sp>
          <p:nvSpPr>
            <p:cNvPr id="275" name="Google Shape;275;p21"/>
            <p:cNvSpPr/>
            <p:nvPr/>
          </p:nvSpPr>
          <p:spPr>
            <a:xfrm>
              <a:off x="0" y="0"/>
              <a:ext cx="1310343" cy="564588"/>
            </a:xfrm>
            <a:custGeom>
              <a:rect b="b" l="l" r="r" t="t"/>
              <a:pathLst>
                <a:path extrusionOk="0" h="564588" w="1310343">
                  <a:moveTo>
                    <a:pt x="79361" y="0"/>
                  </a:moveTo>
                  <a:lnTo>
                    <a:pt x="1230982" y="0"/>
                  </a:lnTo>
                  <a:cubicBezTo>
                    <a:pt x="1274812" y="0"/>
                    <a:pt x="1310343" y="35531"/>
                    <a:pt x="1310343" y="79361"/>
                  </a:cubicBezTo>
                  <a:lnTo>
                    <a:pt x="1310343" y="485227"/>
                  </a:lnTo>
                  <a:cubicBezTo>
                    <a:pt x="1310343" y="529057"/>
                    <a:pt x="1274812" y="564588"/>
                    <a:pt x="1230982" y="564588"/>
                  </a:cubicBezTo>
                  <a:lnTo>
                    <a:pt x="79361" y="564588"/>
                  </a:lnTo>
                  <a:cubicBezTo>
                    <a:pt x="58313" y="564588"/>
                    <a:pt x="38127" y="556227"/>
                    <a:pt x="23244" y="541344"/>
                  </a:cubicBezTo>
                  <a:cubicBezTo>
                    <a:pt x="8361" y="526461"/>
                    <a:pt x="0" y="506275"/>
                    <a:pt x="0" y="485227"/>
                  </a:cubicBezTo>
                  <a:lnTo>
                    <a:pt x="0" y="79361"/>
                  </a:lnTo>
                  <a:cubicBezTo>
                    <a:pt x="0" y="58313"/>
                    <a:pt x="8361" y="38127"/>
                    <a:pt x="23244" y="23244"/>
                  </a:cubicBezTo>
                  <a:cubicBezTo>
                    <a:pt x="38127" y="8361"/>
                    <a:pt x="58313" y="0"/>
                    <a:pt x="79361" y="0"/>
                  </a:cubicBezTo>
                  <a:close/>
                </a:path>
              </a:pathLst>
            </a:custGeom>
            <a:solidFill>
              <a:srgbClr val="EABB8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21"/>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77" name="Google Shape;277;p21"/>
          <p:cNvSpPr txBox="1"/>
          <p:nvPr/>
        </p:nvSpPr>
        <p:spPr>
          <a:xfrm>
            <a:off x="13292381" y="1649918"/>
            <a:ext cx="3368110" cy="48577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0" i="0" lang="en-US" sz="3200" u="none" cap="none" strike="noStrike">
                <a:solidFill>
                  <a:srgbClr val="000000"/>
                </a:solidFill>
                <a:latin typeface="Anton"/>
                <a:ea typeface="Anton"/>
                <a:cs typeface="Anton"/>
                <a:sym typeface="Anton"/>
              </a:rPr>
              <a:t>Weapon 4</a:t>
            </a:r>
            <a:endParaRPr/>
          </a:p>
        </p:txBody>
      </p:sp>
      <p:sp>
        <p:nvSpPr>
          <p:cNvPr id="278" name="Google Shape;278;p21"/>
          <p:cNvSpPr txBox="1"/>
          <p:nvPr/>
        </p:nvSpPr>
        <p:spPr>
          <a:xfrm>
            <a:off x="13183016" y="2321950"/>
            <a:ext cx="3477600" cy="7080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2300" u="none" cap="none" strike="noStrike">
                <a:solidFill>
                  <a:srgbClr val="35240B"/>
                </a:solidFill>
                <a:latin typeface="Roboto"/>
                <a:ea typeface="Roboto"/>
                <a:cs typeface="Roboto"/>
                <a:sym typeface="Roboto"/>
              </a:rPr>
              <a:t>Elaborate on what you want to discuss. </a:t>
            </a:r>
            <a:endParaRPr/>
          </a:p>
        </p:txBody>
      </p:sp>
      <p:grpSp>
        <p:nvGrpSpPr>
          <p:cNvPr id="279" name="Google Shape;279;p21"/>
          <p:cNvGrpSpPr/>
          <p:nvPr/>
        </p:nvGrpSpPr>
        <p:grpSpPr>
          <a:xfrm>
            <a:off x="12531866" y="6780865"/>
            <a:ext cx="4975209" cy="3303093"/>
            <a:chOff x="0" y="-57150"/>
            <a:chExt cx="1310343" cy="869950"/>
          </a:xfrm>
        </p:grpSpPr>
        <p:sp>
          <p:nvSpPr>
            <p:cNvPr id="280" name="Google Shape;280;p21"/>
            <p:cNvSpPr/>
            <p:nvPr/>
          </p:nvSpPr>
          <p:spPr>
            <a:xfrm>
              <a:off x="0" y="0"/>
              <a:ext cx="1310343" cy="564588"/>
            </a:xfrm>
            <a:custGeom>
              <a:rect b="b" l="l" r="r" t="t"/>
              <a:pathLst>
                <a:path extrusionOk="0" h="564588" w="1310343">
                  <a:moveTo>
                    <a:pt x="79361" y="0"/>
                  </a:moveTo>
                  <a:lnTo>
                    <a:pt x="1230982" y="0"/>
                  </a:lnTo>
                  <a:cubicBezTo>
                    <a:pt x="1274812" y="0"/>
                    <a:pt x="1310343" y="35531"/>
                    <a:pt x="1310343" y="79361"/>
                  </a:cubicBezTo>
                  <a:lnTo>
                    <a:pt x="1310343" y="485227"/>
                  </a:lnTo>
                  <a:cubicBezTo>
                    <a:pt x="1310343" y="529057"/>
                    <a:pt x="1274812" y="564588"/>
                    <a:pt x="1230982" y="564588"/>
                  </a:cubicBezTo>
                  <a:lnTo>
                    <a:pt x="79361" y="564588"/>
                  </a:lnTo>
                  <a:cubicBezTo>
                    <a:pt x="58313" y="564588"/>
                    <a:pt x="38127" y="556227"/>
                    <a:pt x="23244" y="541344"/>
                  </a:cubicBezTo>
                  <a:cubicBezTo>
                    <a:pt x="8361" y="526461"/>
                    <a:pt x="0" y="506275"/>
                    <a:pt x="0" y="485227"/>
                  </a:cubicBezTo>
                  <a:lnTo>
                    <a:pt x="0" y="79361"/>
                  </a:lnTo>
                  <a:cubicBezTo>
                    <a:pt x="0" y="58313"/>
                    <a:pt x="8361" y="38127"/>
                    <a:pt x="23244" y="23244"/>
                  </a:cubicBezTo>
                  <a:cubicBezTo>
                    <a:pt x="38127" y="8361"/>
                    <a:pt x="58313" y="0"/>
                    <a:pt x="79361"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21"/>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2" name="Google Shape;282;p21"/>
          <p:cNvGrpSpPr/>
          <p:nvPr/>
        </p:nvGrpSpPr>
        <p:grpSpPr>
          <a:xfrm>
            <a:off x="12379466" y="6628465"/>
            <a:ext cx="4975209" cy="3303093"/>
            <a:chOff x="0" y="-57150"/>
            <a:chExt cx="1310343" cy="869950"/>
          </a:xfrm>
        </p:grpSpPr>
        <p:sp>
          <p:nvSpPr>
            <p:cNvPr id="283" name="Google Shape;283;p21"/>
            <p:cNvSpPr/>
            <p:nvPr/>
          </p:nvSpPr>
          <p:spPr>
            <a:xfrm>
              <a:off x="0" y="0"/>
              <a:ext cx="1310343" cy="564588"/>
            </a:xfrm>
            <a:custGeom>
              <a:rect b="b" l="l" r="r" t="t"/>
              <a:pathLst>
                <a:path extrusionOk="0" h="564588" w="1310343">
                  <a:moveTo>
                    <a:pt x="79361" y="0"/>
                  </a:moveTo>
                  <a:lnTo>
                    <a:pt x="1230982" y="0"/>
                  </a:lnTo>
                  <a:cubicBezTo>
                    <a:pt x="1274812" y="0"/>
                    <a:pt x="1310343" y="35531"/>
                    <a:pt x="1310343" y="79361"/>
                  </a:cubicBezTo>
                  <a:lnTo>
                    <a:pt x="1310343" y="485227"/>
                  </a:lnTo>
                  <a:cubicBezTo>
                    <a:pt x="1310343" y="529057"/>
                    <a:pt x="1274812" y="564588"/>
                    <a:pt x="1230982" y="564588"/>
                  </a:cubicBezTo>
                  <a:lnTo>
                    <a:pt x="79361" y="564588"/>
                  </a:lnTo>
                  <a:cubicBezTo>
                    <a:pt x="58313" y="564588"/>
                    <a:pt x="38127" y="556227"/>
                    <a:pt x="23244" y="541344"/>
                  </a:cubicBezTo>
                  <a:cubicBezTo>
                    <a:pt x="8361" y="526461"/>
                    <a:pt x="0" y="506275"/>
                    <a:pt x="0" y="485227"/>
                  </a:cubicBezTo>
                  <a:lnTo>
                    <a:pt x="0" y="79361"/>
                  </a:lnTo>
                  <a:cubicBezTo>
                    <a:pt x="0" y="58313"/>
                    <a:pt x="8361" y="38127"/>
                    <a:pt x="23244" y="23244"/>
                  </a:cubicBezTo>
                  <a:cubicBezTo>
                    <a:pt x="38127" y="8361"/>
                    <a:pt x="58313" y="0"/>
                    <a:pt x="79361" y="0"/>
                  </a:cubicBezTo>
                  <a:close/>
                </a:path>
              </a:pathLst>
            </a:custGeom>
            <a:solidFill>
              <a:srgbClr val="EABB8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21"/>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85" name="Google Shape;285;p21"/>
          <p:cNvSpPr txBox="1"/>
          <p:nvPr/>
        </p:nvSpPr>
        <p:spPr>
          <a:xfrm>
            <a:off x="13292381" y="7191241"/>
            <a:ext cx="3368110" cy="48577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0" i="0" lang="en-US" sz="3200" u="none" cap="none" strike="noStrike">
                <a:solidFill>
                  <a:srgbClr val="000000"/>
                </a:solidFill>
                <a:latin typeface="Anton"/>
                <a:ea typeface="Anton"/>
                <a:cs typeface="Anton"/>
                <a:sym typeface="Anton"/>
              </a:rPr>
              <a:t>Weapon 6</a:t>
            </a:r>
            <a:endParaRPr/>
          </a:p>
        </p:txBody>
      </p:sp>
      <p:sp>
        <p:nvSpPr>
          <p:cNvPr id="286" name="Google Shape;286;p21"/>
          <p:cNvSpPr txBox="1"/>
          <p:nvPr/>
        </p:nvSpPr>
        <p:spPr>
          <a:xfrm>
            <a:off x="13183016" y="7863273"/>
            <a:ext cx="3477600" cy="7080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2300" u="none" cap="none" strike="noStrike">
                <a:solidFill>
                  <a:srgbClr val="35240B"/>
                </a:solidFill>
                <a:latin typeface="Roboto"/>
                <a:ea typeface="Roboto"/>
                <a:cs typeface="Roboto"/>
                <a:sym typeface="Roboto"/>
              </a:rPr>
              <a:t>Elaborate on what you want to discuss. </a:t>
            </a:r>
            <a:endParaRPr/>
          </a:p>
        </p:txBody>
      </p:sp>
      <p:sp>
        <p:nvSpPr>
          <p:cNvPr id="287" name="Google Shape;287;p21"/>
          <p:cNvSpPr/>
          <p:nvPr/>
        </p:nvSpPr>
        <p:spPr>
          <a:xfrm>
            <a:off x="4051425" y="0"/>
            <a:ext cx="10687792" cy="10287000"/>
          </a:xfrm>
          <a:custGeom>
            <a:rect b="b" l="l" r="r" t="t"/>
            <a:pathLst>
              <a:path extrusionOk="0" h="10287000" w="10687792">
                <a:moveTo>
                  <a:pt x="0" y="0"/>
                </a:moveTo>
                <a:lnTo>
                  <a:pt x="10687792" y="0"/>
                </a:lnTo>
                <a:lnTo>
                  <a:pt x="10687792" y="10287000"/>
                </a:lnTo>
                <a:lnTo>
                  <a:pt x="0" y="10287000"/>
                </a:lnTo>
                <a:lnTo>
                  <a:pt x="0" y="0"/>
                </a:lnTo>
                <a:close/>
              </a:path>
            </a:pathLst>
          </a:custGeom>
          <a:blipFill rotWithShape="1">
            <a:blip r:embed="rId9">
              <a:alphaModFix/>
            </a:blip>
            <a:stretch>
              <a:fillRect b="0" l="0" r="0" t="0"/>
            </a:stretch>
          </a:blipFill>
          <a:ln>
            <a:noFill/>
          </a:ln>
        </p:spPr>
      </p:sp>
      <p:grpSp>
        <p:nvGrpSpPr>
          <p:cNvPr id="288" name="Google Shape;288;p21"/>
          <p:cNvGrpSpPr/>
          <p:nvPr/>
        </p:nvGrpSpPr>
        <p:grpSpPr>
          <a:xfrm>
            <a:off x="1044889" y="6776074"/>
            <a:ext cx="4975209" cy="3303093"/>
            <a:chOff x="0" y="-57150"/>
            <a:chExt cx="1310343" cy="869950"/>
          </a:xfrm>
        </p:grpSpPr>
        <p:sp>
          <p:nvSpPr>
            <p:cNvPr id="289" name="Google Shape;289;p21"/>
            <p:cNvSpPr/>
            <p:nvPr/>
          </p:nvSpPr>
          <p:spPr>
            <a:xfrm>
              <a:off x="0" y="0"/>
              <a:ext cx="1310343" cy="564588"/>
            </a:xfrm>
            <a:custGeom>
              <a:rect b="b" l="l" r="r" t="t"/>
              <a:pathLst>
                <a:path extrusionOk="0" h="564588" w="1310343">
                  <a:moveTo>
                    <a:pt x="79361" y="0"/>
                  </a:moveTo>
                  <a:lnTo>
                    <a:pt x="1230982" y="0"/>
                  </a:lnTo>
                  <a:cubicBezTo>
                    <a:pt x="1274812" y="0"/>
                    <a:pt x="1310343" y="35531"/>
                    <a:pt x="1310343" y="79361"/>
                  </a:cubicBezTo>
                  <a:lnTo>
                    <a:pt x="1310343" y="485227"/>
                  </a:lnTo>
                  <a:cubicBezTo>
                    <a:pt x="1310343" y="529057"/>
                    <a:pt x="1274812" y="564588"/>
                    <a:pt x="1230982" y="564588"/>
                  </a:cubicBezTo>
                  <a:lnTo>
                    <a:pt x="79361" y="564588"/>
                  </a:lnTo>
                  <a:cubicBezTo>
                    <a:pt x="58313" y="564588"/>
                    <a:pt x="38127" y="556227"/>
                    <a:pt x="23244" y="541344"/>
                  </a:cubicBezTo>
                  <a:cubicBezTo>
                    <a:pt x="8361" y="526461"/>
                    <a:pt x="0" y="506275"/>
                    <a:pt x="0" y="485227"/>
                  </a:cubicBezTo>
                  <a:lnTo>
                    <a:pt x="0" y="79361"/>
                  </a:lnTo>
                  <a:cubicBezTo>
                    <a:pt x="0" y="58313"/>
                    <a:pt x="8361" y="38127"/>
                    <a:pt x="23244" y="23244"/>
                  </a:cubicBezTo>
                  <a:cubicBezTo>
                    <a:pt x="38127" y="8361"/>
                    <a:pt x="58313" y="0"/>
                    <a:pt x="79361"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21"/>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1" name="Google Shape;291;p21"/>
          <p:cNvGrpSpPr/>
          <p:nvPr/>
        </p:nvGrpSpPr>
        <p:grpSpPr>
          <a:xfrm>
            <a:off x="892489" y="6623674"/>
            <a:ext cx="4975209" cy="3303093"/>
            <a:chOff x="0" y="-57150"/>
            <a:chExt cx="1310343" cy="869950"/>
          </a:xfrm>
        </p:grpSpPr>
        <p:sp>
          <p:nvSpPr>
            <p:cNvPr id="292" name="Google Shape;292;p21"/>
            <p:cNvSpPr/>
            <p:nvPr/>
          </p:nvSpPr>
          <p:spPr>
            <a:xfrm>
              <a:off x="0" y="0"/>
              <a:ext cx="1310343" cy="564588"/>
            </a:xfrm>
            <a:custGeom>
              <a:rect b="b" l="l" r="r" t="t"/>
              <a:pathLst>
                <a:path extrusionOk="0" h="564588" w="1310343">
                  <a:moveTo>
                    <a:pt x="79361" y="0"/>
                  </a:moveTo>
                  <a:lnTo>
                    <a:pt x="1230982" y="0"/>
                  </a:lnTo>
                  <a:cubicBezTo>
                    <a:pt x="1274812" y="0"/>
                    <a:pt x="1310343" y="35531"/>
                    <a:pt x="1310343" y="79361"/>
                  </a:cubicBezTo>
                  <a:lnTo>
                    <a:pt x="1310343" y="485227"/>
                  </a:lnTo>
                  <a:cubicBezTo>
                    <a:pt x="1310343" y="529057"/>
                    <a:pt x="1274812" y="564588"/>
                    <a:pt x="1230982" y="564588"/>
                  </a:cubicBezTo>
                  <a:lnTo>
                    <a:pt x="79361" y="564588"/>
                  </a:lnTo>
                  <a:cubicBezTo>
                    <a:pt x="58313" y="564588"/>
                    <a:pt x="38127" y="556227"/>
                    <a:pt x="23244" y="541344"/>
                  </a:cubicBezTo>
                  <a:cubicBezTo>
                    <a:pt x="8361" y="526461"/>
                    <a:pt x="0" y="506275"/>
                    <a:pt x="0" y="485227"/>
                  </a:cubicBezTo>
                  <a:lnTo>
                    <a:pt x="0" y="79361"/>
                  </a:lnTo>
                  <a:cubicBezTo>
                    <a:pt x="0" y="58313"/>
                    <a:pt x="8361" y="38127"/>
                    <a:pt x="23244" y="23244"/>
                  </a:cubicBezTo>
                  <a:cubicBezTo>
                    <a:pt x="38127" y="8361"/>
                    <a:pt x="58313" y="0"/>
                    <a:pt x="79361" y="0"/>
                  </a:cubicBezTo>
                  <a:close/>
                </a:path>
              </a:pathLst>
            </a:custGeom>
            <a:solidFill>
              <a:srgbClr val="EABB8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21"/>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4" name="Google Shape;294;p21"/>
          <p:cNvGrpSpPr/>
          <p:nvPr/>
        </p:nvGrpSpPr>
        <p:grpSpPr>
          <a:xfrm>
            <a:off x="12379466" y="3859463"/>
            <a:ext cx="4975209" cy="3303093"/>
            <a:chOff x="0" y="-57150"/>
            <a:chExt cx="1310343" cy="869950"/>
          </a:xfrm>
        </p:grpSpPr>
        <p:sp>
          <p:nvSpPr>
            <p:cNvPr id="295" name="Google Shape;295;p21"/>
            <p:cNvSpPr/>
            <p:nvPr/>
          </p:nvSpPr>
          <p:spPr>
            <a:xfrm>
              <a:off x="0" y="0"/>
              <a:ext cx="1310343" cy="564588"/>
            </a:xfrm>
            <a:custGeom>
              <a:rect b="b" l="l" r="r" t="t"/>
              <a:pathLst>
                <a:path extrusionOk="0" h="564588" w="1310343">
                  <a:moveTo>
                    <a:pt x="79361" y="0"/>
                  </a:moveTo>
                  <a:lnTo>
                    <a:pt x="1230982" y="0"/>
                  </a:lnTo>
                  <a:cubicBezTo>
                    <a:pt x="1274812" y="0"/>
                    <a:pt x="1310343" y="35531"/>
                    <a:pt x="1310343" y="79361"/>
                  </a:cubicBezTo>
                  <a:lnTo>
                    <a:pt x="1310343" y="485227"/>
                  </a:lnTo>
                  <a:cubicBezTo>
                    <a:pt x="1310343" y="529057"/>
                    <a:pt x="1274812" y="564588"/>
                    <a:pt x="1230982" y="564588"/>
                  </a:cubicBezTo>
                  <a:lnTo>
                    <a:pt x="79361" y="564588"/>
                  </a:lnTo>
                  <a:cubicBezTo>
                    <a:pt x="58313" y="564588"/>
                    <a:pt x="38127" y="556227"/>
                    <a:pt x="23244" y="541344"/>
                  </a:cubicBezTo>
                  <a:cubicBezTo>
                    <a:pt x="8361" y="526461"/>
                    <a:pt x="0" y="506275"/>
                    <a:pt x="0" y="485227"/>
                  </a:cubicBezTo>
                  <a:lnTo>
                    <a:pt x="0" y="79361"/>
                  </a:lnTo>
                  <a:cubicBezTo>
                    <a:pt x="0" y="58313"/>
                    <a:pt x="8361" y="38127"/>
                    <a:pt x="23244" y="23244"/>
                  </a:cubicBezTo>
                  <a:cubicBezTo>
                    <a:pt x="38127" y="8361"/>
                    <a:pt x="58313" y="0"/>
                    <a:pt x="79361" y="0"/>
                  </a:cubicBezTo>
                  <a:close/>
                </a:path>
              </a:pathLst>
            </a:custGeom>
            <a:solidFill>
              <a:srgbClr val="EABB8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21"/>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97" name="Google Shape;297;p21"/>
          <p:cNvSpPr/>
          <p:nvPr/>
        </p:nvSpPr>
        <p:spPr>
          <a:xfrm rot="-2350485">
            <a:off x="6279998" y="6040082"/>
            <a:ext cx="4637576" cy="4528342"/>
          </a:xfrm>
          <a:custGeom>
            <a:rect b="b" l="l" r="r" t="t"/>
            <a:pathLst>
              <a:path extrusionOk="0" h="4528342" w="4637576">
                <a:moveTo>
                  <a:pt x="0" y="0"/>
                </a:moveTo>
                <a:lnTo>
                  <a:pt x="4637576" y="0"/>
                </a:lnTo>
                <a:lnTo>
                  <a:pt x="4637576" y="4528341"/>
                </a:lnTo>
                <a:lnTo>
                  <a:pt x="0" y="4528341"/>
                </a:lnTo>
                <a:lnTo>
                  <a:pt x="0" y="0"/>
                </a:lnTo>
                <a:close/>
              </a:path>
            </a:pathLst>
          </a:custGeom>
          <a:blipFill rotWithShape="1">
            <a:blip r:embed="rId10">
              <a:alphaModFix amt="85000"/>
            </a:blip>
            <a:stretch>
              <a:fillRect b="0" l="0" r="0" t="0"/>
            </a:stretch>
          </a:blipFill>
          <a:ln>
            <a:noFill/>
          </a:ln>
        </p:spPr>
      </p:sp>
      <p:sp>
        <p:nvSpPr>
          <p:cNvPr id="298" name="Google Shape;298;p21"/>
          <p:cNvSpPr/>
          <p:nvPr/>
        </p:nvSpPr>
        <p:spPr>
          <a:xfrm rot="-4839592">
            <a:off x="8636908" y="3191240"/>
            <a:ext cx="2575936" cy="2515262"/>
          </a:xfrm>
          <a:custGeom>
            <a:rect b="b" l="l" r="r" t="t"/>
            <a:pathLst>
              <a:path extrusionOk="0" h="2515262" w="2575936">
                <a:moveTo>
                  <a:pt x="0" y="0"/>
                </a:moveTo>
                <a:lnTo>
                  <a:pt x="2575936" y="0"/>
                </a:lnTo>
                <a:lnTo>
                  <a:pt x="2575936" y="2515262"/>
                </a:lnTo>
                <a:lnTo>
                  <a:pt x="0" y="2515262"/>
                </a:lnTo>
                <a:lnTo>
                  <a:pt x="0" y="0"/>
                </a:lnTo>
                <a:close/>
              </a:path>
            </a:pathLst>
          </a:custGeom>
          <a:blipFill rotWithShape="1">
            <a:blip r:embed="rId10">
              <a:alphaModFix amt="75000"/>
            </a:blip>
            <a:stretch>
              <a:fillRect b="0" l="0" r="0" t="0"/>
            </a:stretch>
          </a:blipFill>
          <a:ln>
            <a:noFill/>
          </a:ln>
        </p:spPr>
      </p:sp>
      <p:sp>
        <p:nvSpPr>
          <p:cNvPr id="299" name="Google Shape;299;p21"/>
          <p:cNvSpPr/>
          <p:nvPr/>
        </p:nvSpPr>
        <p:spPr>
          <a:xfrm rot="-1967221">
            <a:off x="7802770" y="1474616"/>
            <a:ext cx="1344236" cy="1312573"/>
          </a:xfrm>
          <a:custGeom>
            <a:rect b="b" l="l" r="r" t="t"/>
            <a:pathLst>
              <a:path extrusionOk="0" h="1312573" w="1344236">
                <a:moveTo>
                  <a:pt x="0" y="0"/>
                </a:moveTo>
                <a:lnTo>
                  <a:pt x="1344236" y="0"/>
                </a:lnTo>
                <a:lnTo>
                  <a:pt x="1344236" y="1312573"/>
                </a:lnTo>
                <a:lnTo>
                  <a:pt x="0" y="1312573"/>
                </a:lnTo>
                <a:lnTo>
                  <a:pt x="0" y="0"/>
                </a:lnTo>
                <a:close/>
              </a:path>
            </a:pathLst>
          </a:custGeom>
          <a:blipFill rotWithShape="1">
            <a:blip r:embed="rId10">
              <a:alphaModFix amt="69000"/>
            </a:blip>
            <a:stretch>
              <a:fillRect b="0" l="0" r="0" t="0"/>
            </a:stretch>
          </a:blipFill>
          <a:ln>
            <a:noFill/>
          </a:ln>
        </p:spPr>
      </p:sp>
      <p:sp>
        <p:nvSpPr>
          <p:cNvPr id="300" name="Google Shape;300;p21"/>
          <p:cNvSpPr/>
          <p:nvPr/>
        </p:nvSpPr>
        <p:spPr>
          <a:xfrm rot="701749">
            <a:off x="8995137" y="694743"/>
            <a:ext cx="800368" cy="781516"/>
          </a:xfrm>
          <a:custGeom>
            <a:rect b="b" l="l" r="r" t="t"/>
            <a:pathLst>
              <a:path extrusionOk="0" h="781516" w="800368">
                <a:moveTo>
                  <a:pt x="0" y="0"/>
                </a:moveTo>
                <a:lnTo>
                  <a:pt x="800368" y="0"/>
                </a:lnTo>
                <a:lnTo>
                  <a:pt x="800368" y="781516"/>
                </a:lnTo>
                <a:lnTo>
                  <a:pt x="0" y="781516"/>
                </a:lnTo>
                <a:lnTo>
                  <a:pt x="0" y="0"/>
                </a:lnTo>
                <a:close/>
              </a:path>
            </a:pathLst>
          </a:custGeom>
          <a:blipFill rotWithShape="1">
            <a:blip r:embed="rId10">
              <a:alphaModFix amt="35000"/>
            </a:blip>
            <a:stretch>
              <a:fillRect b="0" l="0" r="0" t="0"/>
            </a:stretch>
          </a:blipFill>
          <a:ln>
            <a:noFill/>
          </a:ln>
        </p:spPr>
      </p:sp>
      <p:sp>
        <p:nvSpPr>
          <p:cNvPr id="301" name="Google Shape;301;p21"/>
          <p:cNvSpPr txBox="1"/>
          <p:nvPr/>
        </p:nvSpPr>
        <p:spPr>
          <a:xfrm>
            <a:off x="1805404" y="7186451"/>
            <a:ext cx="3368110" cy="48577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0" i="0" lang="en-US" sz="3200" u="none" cap="none" strike="noStrike">
                <a:solidFill>
                  <a:srgbClr val="000000"/>
                </a:solidFill>
                <a:latin typeface="Anton"/>
                <a:ea typeface="Anton"/>
                <a:cs typeface="Anton"/>
                <a:sym typeface="Anton"/>
              </a:rPr>
              <a:t>Weapon 3</a:t>
            </a:r>
            <a:endParaRPr/>
          </a:p>
        </p:txBody>
      </p:sp>
      <p:sp>
        <p:nvSpPr>
          <p:cNvPr id="302" name="Google Shape;302;p21"/>
          <p:cNvSpPr txBox="1"/>
          <p:nvPr/>
        </p:nvSpPr>
        <p:spPr>
          <a:xfrm>
            <a:off x="1696039" y="7858483"/>
            <a:ext cx="3477600" cy="7080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2300" u="none" cap="none" strike="noStrike">
                <a:solidFill>
                  <a:srgbClr val="35240B"/>
                </a:solidFill>
                <a:latin typeface="Roboto"/>
                <a:ea typeface="Roboto"/>
                <a:cs typeface="Roboto"/>
                <a:sym typeface="Roboto"/>
              </a:rPr>
              <a:t>Elaborate on what you want to discuss. </a:t>
            </a:r>
            <a:endParaRPr/>
          </a:p>
        </p:txBody>
      </p:sp>
      <p:sp>
        <p:nvSpPr>
          <p:cNvPr id="303" name="Google Shape;303;p21"/>
          <p:cNvSpPr txBox="1"/>
          <p:nvPr/>
        </p:nvSpPr>
        <p:spPr>
          <a:xfrm>
            <a:off x="13292381" y="4422239"/>
            <a:ext cx="3368110" cy="48577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0" i="0" lang="en-US" sz="3200" u="none" cap="none" strike="noStrike">
                <a:solidFill>
                  <a:srgbClr val="000000"/>
                </a:solidFill>
                <a:latin typeface="Anton"/>
                <a:ea typeface="Anton"/>
                <a:cs typeface="Anton"/>
                <a:sym typeface="Anton"/>
              </a:rPr>
              <a:t>Weapon 5</a:t>
            </a:r>
            <a:endParaRPr/>
          </a:p>
        </p:txBody>
      </p:sp>
      <p:sp>
        <p:nvSpPr>
          <p:cNvPr id="304" name="Google Shape;304;p21"/>
          <p:cNvSpPr txBox="1"/>
          <p:nvPr/>
        </p:nvSpPr>
        <p:spPr>
          <a:xfrm>
            <a:off x="13183016" y="5094271"/>
            <a:ext cx="3477600" cy="7080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2300" u="none" cap="none" strike="noStrike">
                <a:solidFill>
                  <a:srgbClr val="35240B"/>
                </a:solidFill>
                <a:latin typeface="Roboto"/>
                <a:ea typeface="Roboto"/>
                <a:cs typeface="Roboto"/>
                <a:sym typeface="Roboto"/>
              </a:rPr>
              <a:t>Elaborate on what you want to discuss. </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