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OpenSans-bold.fntdata"/><Relationship Id="rId10" Type="http://schemas.openxmlformats.org/officeDocument/2006/relationships/slide" Target="slides/slide4.xml"/><Relationship Id="rId32" Type="http://schemas.openxmlformats.org/officeDocument/2006/relationships/font" Target="fonts/OpenSans-regular.fntdata"/><Relationship Id="rId13" Type="http://schemas.openxmlformats.org/officeDocument/2006/relationships/slide" Target="slides/slide7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7b70f739eb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7b70f739eb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7b70f739eb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7b70f739eb_2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7b70f739eb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17b70f739eb_2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7b70f739eb_2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7b70f739eb_2_2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7b70f739eb_2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7b70f739eb_2_3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7b70f739eb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7b70f739eb_2_3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7b70f739eb_2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7b70f739eb_2_3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7b70f739eb_2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7b70f739eb_2_3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7b70f739eb_2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17b70f739eb_2_3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7b70f739eb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17b70f739eb_2_4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7b70f739eb_2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17b70f739eb_2_4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7b70f739eb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17b70f739eb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7b70f739eb_2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17b70f739eb_2_4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7b70f739eb_2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17b70f739eb_2_4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7b70f739eb_2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17b70f739eb_2_5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7b70f739eb_2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17b70f739eb_2_5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7b70f739eb_2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17b70f739eb_2_5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7b70f739eb_2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17b70f739eb_2_5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7b70f739eb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7b70f739eb_2_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b70f739eb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17b70f739eb_2_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7b70f739eb_2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7b70f739eb_2_1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7b70f739eb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7b70f739eb_2_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7b70f739eb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17b70f739eb_2_1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7b70f739eb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7b70f739eb_2_1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7b70f739eb_2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7b70f739eb_2_2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Relationship Id="rId5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9" Type="http://schemas.openxmlformats.org/officeDocument/2006/relationships/image" Target="../media/image26.jpg"/><Relationship Id="rId5" Type="http://schemas.openxmlformats.org/officeDocument/2006/relationships/image" Target="../media/image24.jpg"/><Relationship Id="rId6" Type="http://schemas.openxmlformats.org/officeDocument/2006/relationships/image" Target="../media/image28.jpg"/><Relationship Id="rId7" Type="http://schemas.openxmlformats.org/officeDocument/2006/relationships/image" Target="../media/image37.png"/><Relationship Id="rId8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Relationship Id="rId4" Type="http://schemas.openxmlformats.org/officeDocument/2006/relationships/image" Target="../media/image48.jp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75.png"/><Relationship Id="rId20" Type="http://schemas.openxmlformats.org/officeDocument/2006/relationships/image" Target="../media/image51.png"/><Relationship Id="rId41" Type="http://schemas.openxmlformats.org/officeDocument/2006/relationships/image" Target="../media/image78.png"/><Relationship Id="rId22" Type="http://schemas.openxmlformats.org/officeDocument/2006/relationships/image" Target="../media/image66.png"/><Relationship Id="rId21" Type="http://schemas.openxmlformats.org/officeDocument/2006/relationships/image" Target="../media/image58.png"/><Relationship Id="rId24" Type="http://schemas.openxmlformats.org/officeDocument/2006/relationships/image" Target="../media/image59.png"/><Relationship Id="rId23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45.png"/><Relationship Id="rId26" Type="http://schemas.openxmlformats.org/officeDocument/2006/relationships/image" Target="../media/image69.png"/><Relationship Id="rId25" Type="http://schemas.openxmlformats.org/officeDocument/2006/relationships/image" Target="../media/image63.png"/><Relationship Id="rId28" Type="http://schemas.openxmlformats.org/officeDocument/2006/relationships/image" Target="../media/image67.png"/><Relationship Id="rId27" Type="http://schemas.openxmlformats.org/officeDocument/2006/relationships/image" Target="../media/image65.png"/><Relationship Id="rId5" Type="http://schemas.openxmlformats.org/officeDocument/2006/relationships/image" Target="../media/image49.png"/><Relationship Id="rId6" Type="http://schemas.openxmlformats.org/officeDocument/2006/relationships/image" Target="../media/image34.png"/><Relationship Id="rId29" Type="http://schemas.openxmlformats.org/officeDocument/2006/relationships/image" Target="../media/image57.png"/><Relationship Id="rId7" Type="http://schemas.openxmlformats.org/officeDocument/2006/relationships/image" Target="../media/image40.png"/><Relationship Id="rId8" Type="http://schemas.openxmlformats.org/officeDocument/2006/relationships/image" Target="../media/image46.png"/><Relationship Id="rId31" Type="http://schemas.openxmlformats.org/officeDocument/2006/relationships/image" Target="../media/image61.png"/><Relationship Id="rId30" Type="http://schemas.openxmlformats.org/officeDocument/2006/relationships/image" Target="../media/image68.png"/><Relationship Id="rId11" Type="http://schemas.openxmlformats.org/officeDocument/2006/relationships/image" Target="../media/image47.png"/><Relationship Id="rId33" Type="http://schemas.openxmlformats.org/officeDocument/2006/relationships/image" Target="../media/image71.png"/><Relationship Id="rId10" Type="http://schemas.openxmlformats.org/officeDocument/2006/relationships/image" Target="../media/image38.png"/><Relationship Id="rId32" Type="http://schemas.openxmlformats.org/officeDocument/2006/relationships/image" Target="../media/image60.png"/><Relationship Id="rId13" Type="http://schemas.openxmlformats.org/officeDocument/2006/relationships/image" Target="../media/image39.png"/><Relationship Id="rId35" Type="http://schemas.openxmlformats.org/officeDocument/2006/relationships/image" Target="../media/image72.png"/><Relationship Id="rId12" Type="http://schemas.openxmlformats.org/officeDocument/2006/relationships/image" Target="../media/image44.png"/><Relationship Id="rId34" Type="http://schemas.openxmlformats.org/officeDocument/2006/relationships/image" Target="../media/image64.png"/><Relationship Id="rId15" Type="http://schemas.openxmlformats.org/officeDocument/2006/relationships/image" Target="../media/image52.png"/><Relationship Id="rId37" Type="http://schemas.openxmlformats.org/officeDocument/2006/relationships/image" Target="../media/image73.png"/><Relationship Id="rId14" Type="http://schemas.openxmlformats.org/officeDocument/2006/relationships/image" Target="../media/image50.png"/><Relationship Id="rId36" Type="http://schemas.openxmlformats.org/officeDocument/2006/relationships/image" Target="../media/image70.png"/><Relationship Id="rId17" Type="http://schemas.openxmlformats.org/officeDocument/2006/relationships/image" Target="../media/image53.png"/><Relationship Id="rId39" Type="http://schemas.openxmlformats.org/officeDocument/2006/relationships/image" Target="../media/image74.png"/><Relationship Id="rId16" Type="http://schemas.openxmlformats.org/officeDocument/2006/relationships/image" Target="../media/image62.png"/><Relationship Id="rId38" Type="http://schemas.openxmlformats.org/officeDocument/2006/relationships/image" Target="../media/image76.png"/><Relationship Id="rId19" Type="http://schemas.openxmlformats.org/officeDocument/2006/relationships/image" Target="../media/image56.png"/><Relationship Id="rId18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7.jpg"/><Relationship Id="rId4" Type="http://schemas.openxmlformats.org/officeDocument/2006/relationships/image" Target="../media/image7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12.jpg"/><Relationship Id="rId5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28906" l="0" r="0" t="2890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5"/>
          <p:cNvCxnSpPr/>
          <p:nvPr/>
        </p:nvCxnSpPr>
        <p:spPr>
          <a:xfrm rot="5400000">
            <a:off x="4654933" y="2656618"/>
            <a:ext cx="5564694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25"/>
          <p:cNvCxnSpPr/>
          <p:nvPr/>
        </p:nvCxnSpPr>
        <p:spPr>
          <a:xfrm rot="5400000">
            <a:off x="-1075627" y="2656618"/>
            <a:ext cx="5564694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2" name="Google Shape;132;p25"/>
          <p:cNvGrpSpPr/>
          <p:nvPr/>
        </p:nvGrpSpPr>
        <p:grpSpPr>
          <a:xfrm>
            <a:off x="0" y="-72324"/>
            <a:ext cx="1704306" cy="5215712"/>
            <a:chOff x="0" y="-38100"/>
            <a:chExt cx="897759" cy="3059607"/>
          </a:xfrm>
        </p:grpSpPr>
        <p:sp>
          <p:nvSpPr>
            <p:cNvPr id="133" name="Google Shape;133;p25"/>
            <p:cNvSpPr/>
            <p:nvPr/>
          </p:nvSpPr>
          <p:spPr>
            <a:xfrm>
              <a:off x="0" y="0"/>
              <a:ext cx="897759" cy="3021507"/>
            </a:xfrm>
            <a:custGeom>
              <a:rect b="b" l="l" r="r" t="t"/>
              <a:pathLst>
                <a:path extrusionOk="0" h="3021507" w="897759">
                  <a:moveTo>
                    <a:pt x="0" y="0"/>
                  </a:moveTo>
                  <a:lnTo>
                    <a:pt x="897759" y="0"/>
                  </a:lnTo>
                  <a:lnTo>
                    <a:pt x="897759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30588"/>
              </a:srgbClr>
            </a:solidFill>
            <a:ln>
              <a:noFill/>
            </a:ln>
          </p:spPr>
        </p:sp>
        <p:sp>
          <p:nvSpPr>
            <p:cNvPr id="134" name="Google Shape;13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25"/>
          <p:cNvGrpSpPr/>
          <p:nvPr/>
        </p:nvGrpSpPr>
        <p:grpSpPr>
          <a:xfrm>
            <a:off x="7439650" y="-72325"/>
            <a:ext cx="1704306" cy="5215712"/>
            <a:chOff x="0" y="-38100"/>
            <a:chExt cx="897759" cy="3059607"/>
          </a:xfrm>
        </p:grpSpPr>
        <p:sp>
          <p:nvSpPr>
            <p:cNvPr id="136" name="Google Shape;136;p25"/>
            <p:cNvSpPr/>
            <p:nvPr/>
          </p:nvSpPr>
          <p:spPr>
            <a:xfrm>
              <a:off x="0" y="0"/>
              <a:ext cx="897759" cy="3021507"/>
            </a:xfrm>
            <a:custGeom>
              <a:rect b="b" l="l" r="r" t="t"/>
              <a:pathLst>
                <a:path extrusionOk="0" h="3021507" w="897759">
                  <a:moveTo>
                    <a:pt x="0" y="0"/>
                  </a:moveTo>
                  <a:lnTo>
                    <a:pt x="897759" y="0"/>
                  </a:lnTo>
                  <a:lnTo>
                    <a:pt x="897759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30588"/>
              </a:srgbClr>
            </a:solidFill>
            <a:ln>
              <a:noFill/>
            </a:ln>
          </p:spPr>
        </p:sp>
        <p:sp>
          <p:nvSpPr>
            <p:cNvPr id="137" name="Google Shape;13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25"/>
          <p:cNvSpPr txBox="1"/>
          <p:nvPr/>
        </p:nvSpPr>
        <p:spPr>
          <a:xfrm>
            <a:off x="2635413" y="1507492"/>
            <a:ext cx="38733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Architecture portfolio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25"/>
          <p:cNvSpPr txBox="1"/>
          <p:nvPr/>
        </p:nvSpPr>
        <p:spPr>
          <a:xfrm>
            <a:off x="3149387" y="3149624"/>
            <a:ext cx="2845226" cy="772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a personal detail you want to share. Elaborate on a personal detail you want to share. Elaborate on a personal detail you want to share.</a:t>
            </a:r>
            <a:endParaRPr sz="700"/>
          </a:p>
        </p:txBody>
      </p:sp>
      <p:sp>
        <p:nvSpPr>
          <p:cNvPr id="140" name="Google Shape;140;p25"/>
          <p:cNvSpPr txBox="1"/>
          <p:nvPr/>
        </p:nvSpPr>
        <p:spPr>
          <a:xfrm>
            <a:off x="7863557" y="2398078"/>
            <a:ext cx="766093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PORTFOLIO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YEAR</a:t>
            </a:r>
            <a:endParaRPr sz="700"/>
          </a:p>
        </p:txBody>
      </p:sp>
      <p:sp>
        <p:nvSpPr>
          <p:cNvPr id="141" name="Google Shape;141;p25"/>
          <p:cNvSpPr txBox="1"/>
          <p:nvPr/>
        </p:nvSpPr>
        <p:spPr>
          <a:xfrm>
            <a:off x="514350" y="2398078"/>
            <a:ext cx="766093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NAME LASTNAME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/>
          <p:cNvPicPr preferRelativeResize="0"/>
          <p:nvPr/>
        </p:nvPicPr>
        <p:blipFill rotWithShape="1">
          <a:blip r:embed="rId3">
            <a:alphaModFix/>
          </a:blip>
          <a:srcRect b="0" l="16121" r="16120" t="0"/>
          <a:stretch/>
        </p:blipFill>
        <p:spPr>
          <a:xfrm>
            <a:off x="2167483" y="-155822"/>
            <a:ext cx="5384367" cy="529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 rotWithShape="1">
          <a:blip r:embed="rId4">
            <a:alphaModFix/>
          </a:blip>
          <a:srcRect b="0" l="31057" r="28068" t="0"/>
          <a:stretch/>
        </p:blipFill>
        <p:spPr>
          <a:xfrm>
            <a:off x="7670654" y="-77910"/>
            <a:ext cx="1624560" cy="5299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34"/>
          <p:cNvGrpSpPr/>
          <p:nvPr/>
        </p:nvGrpSpPr>
        <p:grpSpPr>
          <a:xfrm>
            <a:off x="-4762" y="1950601"/>
            <a:ext cx="3847492" cy="1242300"/>
            <a:chOff x="0" y="0"/>
            <a:chExt cx="10259979" cy="3312798"/>
          </a:xfrm>
        </p:grpSpPr>
        <p:sp>
          <p:nvSpPr>
            <p:cNvPr id="297" name="Google Shape;297;p34"/>
            <p:cNvSpPr/>
            <p:nvPr/>
          </p:nvSpPr>
          <p:spPr>
            <a:xfrm>
              <a:off x="0" y="0"/>
              <a:ext cx="10259979" cy="33127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4"/>
            <p:cNvSpPr txBox="1"/>
            <p:nvPr/>
          </p:nvSpPr>
          <p:spPr>
            <a:xfrm>
              <a:off x="1571071" y="449988"/>
              <a:ext cx="7015610" cy="2412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Add a Section Header</a:t>
              </a:r>
              <a:endParaRPr sz="700"/>
            </a:p>
          </p:txBody>
        </p:sp>
      </p:grpSp>
      <p:cxnSp>
        <p:nvCxnSpPr>
          <p:cNvPr id="299" name="Google Shape;299;p34"/>
          <p:cNvCxnSpPr/>
          <p:nvPr/>
        </p:nvCxnSpPr>
        <p:spPr>
          <a:xfrm rot="5399999">
            <a:off x="-951262" y="189098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34"/>
          <p:cNvCxnSpPr/>
          <p:nvPr/>
        </p:nvCxnSpPr>
        <p:spPr>
          <a:xfrm rot="5399999">
            <a:off x="-857978" y="4949640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1" name="Google Shape;301;p34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302" name="Google Shape;302;p34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303" name="Google Shape;303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p34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5"/>
          <p:cNvPicPr preferRelativeResize="0"/>
          <p:nvPr/>
        </p:nvPicPr>
        <p:blipFill rotWithShape="1">
          <a:blip r:embed="rId3">
            <a:alphaModFix/>
          </a:blip>
          <a:srcRect b="10109" l="0" r="0" t="10110"/>
          <a:stretch/>
        </p:blipFill>
        <p:spPr>
          <a:xfrm>
            <a:off x="5311030" y="3068205"/>
            <a:ext cx="3904407" cy="207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 rotWithShape="1">
          <a:blip r:embed="rId4">
            <a:alphaModFix/>
          </a:blip>
          <a:srcRect b="0" l="15976" r="15975" t="0"/>
          <a:stretch/>
        </p:blipFill>
        <p:spPr>
          <a:xfrm>
            <a:off x="-97960" y="-77910"/>
            <a:ext cx="5408990" cy="529932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 txBox="1"/>
          <p:nvPr/>
        </p:nvSpPr>
        <p:spPr>
          <a:xfrm>
            <a:off x="5858327" y="590550"/>
            <a:ext cx="2481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My Projects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35"/>
          <p:cNvSpPr txBox="1"/>
          <p:nvPr/>
        </p:nvSpPr>
        <p:spPr>
          <a:xfrm>
            <a:off x="5858327" y="1983773"/>
            <a:ext cx="248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What can you say about your projects? Share it here!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13" name="Google Shape;313;p35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314" name="Google Shape;314;p35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FFFFFF">
                <a:alpha val="13333"/>
              </a:srgbClr>
            </a:solidFill>
            <a:ln>
              <a:noFill/>
            </a:ln>
          </p:spPr>
        </p:sp>
        <p:sp>
          <p:nvSpPr>
            <p:cNvPr id="315" name="Google Shape;315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35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  <p:cxnSp>
        <p:nvCxnSpPr>
          <p:cNvPr id="317" name="Google Shape;317;p35"/>
          <p:cNvCxnSpPr/>
          <p:nvPr/>
        </p:nvCxnSpPr>
        <p:spPr>
          <a:xfrm rot="5400000">
            <a:off x="4204750" y="903533"/>
            <a:ext cx="2812307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36"/>
          <p:cNvGrpSpPr/>
          <p:nvPr/>
        </p:nvGrpSpPr>
        <p:grpSpPr>
          <a:xfrm>
            <a:off x="1173895" y="2343425"/>
            <a:ext cx="2872548" cy="2276213"/>
            <a:chOff x="0" y="-38128"/>
            <a:chExt cx="7660130" cy="6069900"/>
          </a:xfrm>
        </p:grpSpPr>
        <p:sp>
          <p:nvSpPr>
            <p:cNvPr id="323" name="Google Shape;323;p36"/>
            <p:cNvSpPr txBox="1"/>
            <p:nvPr/>
          </p:nvSpPr>
          <p:spPr>
            <a:xfrm>
              <a:off x="2587959" y="-38128"/>
              <a:ext cx="12999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Series 3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4" name="Google Shape;324;p36"/>
            <p:cNvSpPr txBox="1"/>
            <p:nvPr/>
          </p:nvSpPr>
          <p:spPr>
            <a:xfrm>
              <a:off x="4242838" y="-38128"/>
              <a:ext cx="17121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Series 4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325" name="Google Shape;325;p36"/>
            <p:cNvGrpSpPr/>
            <p:nvPr/>
          </p:nvGrpSpPr>
          <p:grpSpPr>
            <a:xfrm>
              <a:off x="2319156" y="90677"/>
              <a:ext cx="1789245" cy="134380"/>
              <a:chOff x="1875710" y="-560037"/>
              <a:chExt cx="2029177" cy="152400"/>
            </a:xfrm>
          </p:grpSpPr>
          <p:sp>
            <p:nvSpPr>
              <p:cNvPr id="326" name="Google Shape;326;p36"/>
              <p:cNvSpPr/>
              <p:nvPr/>
            </p:nvSpPr>
            <p:spPr>
              <a:xfrm>
                <a:off x="1875710" y="-560037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5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5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F161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36"/>
              <p:cNvSpPr/>
              <p:nvPr/>
            </p:nvSpPr>
            <p:spPr>
              <a:xfrm>
                <a:off x="3752487" y="-560037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8" name="Google Shape;328;p36"/>
            <p:cNvSpPr/>
            <p:nvPr/>
          </p:nvSpPr>
          <p:spPr>
            <a:xfrm>
              <a:off x="659633" y="584495"/>
              <a:ext cx="6628778" cy="5022471"/>
            </a:xfrm>
            <a:custGeom>
              <a:rect b="b" l="l" r="r" t="t"/>
              <a:pathLst>
                <a:path extrusionOk="0" h="5695966" w="7517674">
                  <a:moveTo>
                    <a:pt x="0" y="0"/>
                  </a:moveTo>
                  <a:lnTo>
                    <a:pt x="12700" y="0"/>
                  </a:lnTo>
                  <a:lnTo>
                    <a:pt x="12700" y="5695966"/>
                  </a:lnTo>
                  <a:lnTo>
                    <a:pt x="0" y="5695966"/>
                  </a:lnTo>
                  <a:close/>
                  <a:moveTo>
                    <a:pt x="2501658" y="0"/>
                  </a:moveTo>
                  <a:lnTo>
                    <a:pt x="2514358" y="0"/>
                  </a:lnTo>
                  <a:lnTo>
                    <a:pt x="2514358" y="5695966"/>
                  </a:lnTo>
                  <a:lnTo>
                    <a:pt x="2501658" y="5695966"/>
                  </a:lnTo>
                  <a:close/>
                  <a:moveTo>
                    <a:pt x="5003316" y="0"/>
                  </a:moveTo>
                  <a:lnTo>
                    <a:pt x="5016016" y="0"/>
                  </a:lnTo>
                  <a:lnTo>
                    <a:pt x="5016016" y="5695966"/>
                  </a:lnTo>
                  <a:lnTo>
                    <a:pt x="5003316" y="5695966"/>
                  </a:lnTo>
                  <a:close/>
                  <a:moveTo>
                    <a:pt x="7504974" y="0"/>
                  </a:moveTo>
                  <a:lnTo>
                    <a:pt x="7517674" y="0"/>
                  </a:lnTo>
                  <a:lnTo>
                    <a:pt x="7517674" y="5695966"/>
                  </a:lnTo>
                  <a:lnTo>
                    <a:pt x="7504974" y="5695966"/>
                  </a:lnTo>
                  <a:close/>
                </a:path>
              </a:pathLst>
            </a:custGeom>
            <a:solidFill>
              <a:srgbClr val="000000">
                <a:alpha val="24705"/>
              </a:srgbClr>
            </a:solidFill>
            <a:ln>
              <a:noFill/>
            </a:ln>
          </p:spPr>
        </p:sp>
        <p:sp>
          <p:nvSpPr>
            <p:cNvPr id="329" name="Google Shape;329;p36"/>
            <p:cNvSpPr txBox="1"/>
            <p:nvPr/>
          </p:nvSpPr>
          <p:spPr>
            <a:xfrm>
              <a:off x="588389" y="5703246"/>
              <a:ext cx="1536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0" name="Google Shape;330;p36"/>
            <p:cNvSpPr txBox="1"/>
            <p:nvPr/>
          </p:nvSpPr>
          <p:spPr>
            <a:xfrm>
              <a:off x="2717514" y="5703272"/>
              <a:ext cx="6876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1" name="Google Shape;331;p36"/>
            <p:cNvSpPr txBox="1"/>
            <p:nvPr/>
          </p:nvSpPr>
          <p:spPr>
            <a:xfrm>
              <a:off x="4923381" y="5703272"/>
              <a:ext cx="6876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2" name="Google Shape;332;p36"/>
            <p:cNvSpPr txBox="1"/>
            <p:nvPr/>
          </p:nvSpPr>
          <p:spPr>
            <a:xfrm>
              <a:off x="7129130" y="5703272"/>
              <a:ext cx="5310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30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333" name="Google Shape;333;p36"/>
            <p:cNvGrpSpPr/>
            <p:nvPr/>
          </p:nvGrpSpPr>
          <p:grpSpPr>
            <a:xfrm>
              <a:off x="665232" y="578896"/>
              <a:ext cx="6617580" cy="5033669"/>
              <a:chOff x="0" y="-6350"/>
              <a:chExt cx="7504974" cy="5708666"/>
            </a:xfrm>
          </p:grpSpPr>
          <p:sp>
            <p:nvSpPr>
              <p:cNvPr id="334" name="Google Shape;334;p36"/>
              <p:cNvSpPr/>
              <p:nvPr/>
            </p:nvSpPr>
            <p:spPr>
              <a:xfrm>
                <a:off x="0" y="-6350"/>
                <a:ext cx="7504974" cy="12700"/>
              </a:xfrm>
              <a:custGeom>
                <a:rect b="b" l="l" r="r" t="t"/>
                <a:pathLst>
                  <a:path extrusionOk="0" h="12700" w="7504974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35" name="Google Shape;335;p36"/>
              <p:cNvSpPr/>
              <p:nvPr/>
            </p:nvSpPr>
            <p:spPr>
              <a:xfrm>
                <a:off x="0" y="1417642"/>
                <a:ext cx="7504974" cy="12700"/>
              </a:xfrm>
              <a:custGeom>
                <a:rect b="b" l="l" r="r" t="t"/>
                <a:pathLst>
                  <a:path extrusionOk="0" h="12700" w="7504974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36" name="Google Shape;336;p36"/>
              <p:cNvSpPr/>
              <p:nvPr/>
            </p:nvSpPr>
            <p:spPr>
              <a:xfrm>
                <a:off x="0" y="2841633"/>
                <a:ext cx="7504974" cy="12700"/>
              </a:xfrm>
              <a:custGeom>
                <a:rect b="b" l="l" r="r" t="t"/>
                <a:pathLst>
                  <a:path extrusionOk="0" h="12700" w="7504974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37" name="Google Shape;337;p36"/>
              <p:cNvSpPr/>
              <p:nvPr/>
            </p:nvSpPr>
            <p:spPr>
              <a:xfrm>
                <a:off x="0" y="4265625"/>
                <a:ext cx="7504974" cy="12700"/>
              </a:xfrm>
              <a:custGeom>
                <a:rect b="b" l="l" r="r" t="t"/>
                <a:pathLst>
                  <a:path extrusionOk="0" h="12700" w="7504974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38" name="Google Shape;338;p36"/>
              <p:cNvSpPr/>
              <p:nvPr/>
            </p:nvSpPr>
            <p:spPr>
              <a:xfrm>
                <a:off x="0" y="5689616"/>
                <a:ext cx="7504974" cy="12700"/>
              </a:xfrm>
              <a:custGeom>
                <a:rect b="b" l="l" r="r" t="t"/>
                <a:pathLst>
                  <a:path extrusionOk="0" h="12700" w="7504974">
                    <a:moveTo>
                      <a:pt x="0" y="0"/>
                    </a:moveTo>
                    <a:lnTo>
                      <a:pt x="7504974" y="0"/>
                    </a:lnTo>
                    <a:lnTo>
                      <a:pt x="750497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</p:grpSp>
        <p:sp>
          <p:nvSpPr>
            <p:cNvPr id="339" name="Google Shape;339;p36"/>
            <p:cNvSpPr txBox="1"/>
            <p:nvPr/>
          </p:nvSpPr>
          <p:spPr>
            <a:xfrm>
              <a:off x="0" y="388528"/>
              <a:ext cx="5310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400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0" name="Google Shape;340;p36"/>
            <p:cNvSpPr txBox="1"/>
            <p:nvPr/>
          </p:nvSpPr>
          <p:spPr>
            <a:xfrm>
              <a:off x="0" y="1644145"/>
              <a:ext cx="5310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300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1" name="Google Shape;341;p36"/>
            <p:cNvSpPr txBox="1"/>
            <p:nvPr/>
          </p:nvSpPr>
          <p:spPr>
            <a:xfrm>
              <a:off x="0" y="2899763"/>
              <a:ext cx="5310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200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2" name="Google Shape;342;p36"/>
            <p:cNvSpPr txBox="1"/>
            <p:nvPr/>
          </p:nvSpPr>
          <p:spPr>
            <a:xfrm>
              <a:off x="0" y="4155381"/>
              <a:ext cx="5310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100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3" name="Google Shape;343;p36"/>
            <p:cNvSpPr txBox="1"/>
            <p:nvPr/>
          </p:nvSpPr>
          <p:spPr>
            <a:xfrm>
              <a:off x="307274" y="5410998"/>
              <a:ext cx="2235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344" name="Google Shape;344;p36"/>
            <p:cNvGrpSpPr/>
            <p:nvPr/>
          </p:nvGrpSpPr>
          <p:grpSpPr>
            <a:xfrm>
              <a:off x="1192611" y="1455209"/>
              <a:ext cx="5342239" cy="4235314"/>
              <a:chOff x="598098" y="987473"/>
              <a:chExt cx="6058614" cy="4803254"/>
            </a:xfrm>
          </p:grpSpPr>
          <p:sp>
            <p:nvSpPr>
              <p:cNvPr id="345" name="Google Shape;345;p36"/>
              <p:cNvSpPr/>
              <p:nvPr/>
            </p:nvSpPr>
            <p:spPr>
              <a:xfrm>
                <a:off x="598098" y="5373367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4" y="67818"/>
                      <a:pt x="236303" y="0"/>
                      <a:pt x="152400" y="0"/>
                    </a:cubicBezTo>
                    <a:cubicBezTo>
                      <a:pt x="68496" y="0"/>
                      <a:pt x="375" y="67818"/>
                      <a:pt x="0" y="151720"/>
                    </a:cubicBezTo>
                    <a:cubicBezTo>
                      <a:pt x="375" y="235622"/>
                      <a:pt x="68496" y="303440"/>
                      <a:pt x="152400" y="303440"/>
                    </a:cubicBezTo>
                    <a:cubicBezTo>
                      <a:pt x="236303" y="303440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FF161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6"/>
              <p:cNvSpPr/>
              <p:nvPr/>
            </p:nvSpPr>
            <p:spPr>
              <a:xfrm>
                <a:off x="2349258" y="5330648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7"/>
                      <a:pt x="236303" y="0"/>
                      <a:pt x="152400" y="0"/>
                    </a:cubicBezTo>
                    <a:cubicBezTo>
                      <a:pt x="68497" y="0"/>
                      <a:pt x="375" y="67817"/>
                      <a:pt x="0" y="151720"/>
                    </a:cubicBezTo>
                    <a:cubicBezTo>
                      <a:pt x="375" y="235622"/>
                      <a:pt x="68497" y="303439"/>
                      <a:pt x="152400" y="303439"/>
                    </a:cubicBezTo>
                    <a:cubicBezTo>
                      <a:pt x="236303" y="303439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FF161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6"/>
              <p:cNvSpPr/>
              <p:nvPr/>
            </p:nvSpPr>
            <p:spPr>
              <a:xfrm>
                <a:off x="2599424" y="5287928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5" y="67818"/>
                      <a:pt x="0" y="151720"/>
                    </a:cubicBezTo>
                    <a:cubicBezTo>
                      <a:pt x="375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FF161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6"/>
              <p:cNvSpPr/>
              <p:nvPr/>
            </p:nvSpPr>
            <p:spPr>
              <a:xfrm>
                <a:off x="3349921" y="4974650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7"/>
                      <a:pt x="236304" y="0"/>
                      <a:pt x="152400" y="0"/>
                    </a:cubicBezTo>
                    <a:cubicBezTo>
                      <a:pt x="68497" y="0"/>
                      <a:pt x="376" y="67817"/>
                      <a:pt x="0" y="151720"/>
                    </a:cubicBezTo>
                    <a:cubicBezTo>
                      <a:pt x="376" y="235622"/>
                      <a:pt x="68497" y="303439"/>
                      <a:pt x="152400" y="303439"/>
                    </a:cubicBezTo>
                    <a:cubicBezTo>
                      <a:pt x="236304" y="303439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FF161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6"/>
              <p:cNvSpPr/>
              <p:nvPr/>
            </p:nvSpPr>
            <p:spPr>
              <a:xfrm>
                <a:off x="5101082" y="3365539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6" y="67818"/>
                      <a:pt x="0" y="151720"/>
                    </a:cubicBezTo>
                    <a:cubicBezTo>
                      <a:pt x="376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FF161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6"/>
              <p:cNvSpPr/>
              <p:nvPr/>
            </p:nvSpPr>
            <p:spPr>
              <a:xfrm>
                <a:off x="6351912" y="2126667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4" y="67817"/>
                      <a:pt x="236302" y="0"/>
                      <a:pt x="152400" y="0"/>
                    </a:cubicBezTo>
                    <a:cubicBezTo>
                      <a:pt x="68496" y="0"/>
                      <a:pt x="375" y="67817"/>
                      <a:pt x="0" y="151720"/>
                    </a:cubicBezTo>
                    <a:cubicBezTo>
                      <a:pt x="375" y="235622"/>
                      <a:pt x="68496" y="303440"/>
                      <a:pt x="152400" y="303440"/>
                    </a:cubicBezTo>
                    <a:cubicBezTo>
                      <a:pt x="236302" y="303440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FF161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598098" y="5487287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4" y="67817"/>
                      <a:pt x="236303" y="0"/>
                      <a:pt x="152400" y="0"/>
                    </a:cubicBezTo>
                    <a:cubicBezTo>
                      <a:pt x="68496" y="0"/>
                      <a:pt x="375" y="67817"/>
                      <a:pt x="0" y="151720"/>
                    </a:cubicBezTo>
                    <a:cubicBezTo>
                      <a:pt x="375" y="235622"/>
                      <a:pt x="68496" y="303439"/>
                      <a:pt x="152400" y="303439"/>
                    </a:cubicBezTo>
                    <a:cubicBezTo>
                      <a:pt x="236303" y="303439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2349258" y="4860730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5" y="67818"/>
                      <a:pt x="0" y="151720"/>
                    </a:cubicBezTo>
                    <a:cubicBezTo>
                      <a:pt x="375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2599424" y="4462013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7"/>
                      <a:pt x="236303" y="0"/>
                      <a:pt x="152400" y="0"/>
                    </a:cubicBezTo>
                    <a:cubicBezTo>
                      <a:pt x="68497" y="0"/>
                      <a:pt x="375" y="67817"/>
                      <a:pt x="0" y="151720"/>
                    </a:cubicBezTo>
                    <a:cubicBezTo>
                      <a:pt x="375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3349921" y="5088569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8"/>
                      <a:pt x="236304" y="0"/>
                      <a:pt x="152400" y="0"/>
                    </a:cubicBezTo>
                    <a:cubicBezTo>
                      <a:pt x="68497" y="0"/>
                      <a:pt x="376" y="67818"/>
                      <a:pt x="0" y="151720"/>
                    </a:cubicBezTo>
                    <a:cubicBezTo>
                      <a:pt x="376" y="235622"/>
                      <a:pt x="68497" y="303440"/>
                      <a:pt x="152400" y="303440"/>
                    </a:cubicBezTo>
                    <a:cubicBezTo>
                      <a:pt x="236304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101082" y="987473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5" y="67818"/>
                      <a:pt x="236303" y="0"/>
                      <a:pt x="152400" y="0"/>
                    </a:cubicBezTo>
                    <a:cubicBezTo>
                      <a:pt x="68497" y="0"/>
                      <a:pt x="376" y="67818"/>
                      <a:pt x="0" y="151720"/>
                    </a:cubicBezTo>
                    <a:cubicBezTo>
                      <a:pt x="376" y="235622"/>
                      <a:pt x="68497" y="303440"/>
                      <a:pt x="152400" y="303440"/>
                    </a:cubicBezTo>
                    <a:cubicBezTo>
                      <a:pt x="236303" y="303440"/>
                      <a:pt x="304425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6351912" y="1770669"/>
                <a:ext cx="304800" cy="303440"/>
              </a:xfrm>
              <a:custGeom>
                <a:rect b="b" l="l" r="r" t="t"/>
                <a:pathLst>
                  <a:path extrusionOk="0" h="303440" w="304800">
                    <a:moveTo>
                      <a:pt x="304800" y="151720"/>
                    </a:moveTo>
                    <a:cubicBezTo>
                      <a:pt x="304424" y="67817"/>
                      <a:pt x="236302" y="0"/>
                      <a:pt x="152400" y="0"/>
                    </a:cubicBezTo>
                    <a:cubicBezTo>
                      <a:pt x="68496" y="0"/>
                      <a:pt x="375" y="67817"/>
                      <a:pt x="0" y="151720"/>
                    </a:cubicBezTo>
                    <a:cubicBezTo>
                      <a:pt x="375" y="235622"/>
                      <a:pt x="68496" y="303440"/>
                      <a:pt x="152400" y="303440"/>
                    </a:cubicBezTo>
                    <a:cubicBezTo>
                      <a:pt x="236302" y="303440"/>
                      <a:pt x="304424" y="235622"/>
                      <a:pt x="304800" y="1517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57" name="Google Shape;357;p36"/>
          <p:cNvPicPr preferRelativeResize="0"/>
          <p:nvPr/>
        </p:nvPicPr>
        <p:blipFill rotWithShape="1">
          <a:blip r:embed="rId3">
            <a:alphaModFix/>
          </a:blip>
          <a:srcRect b="0" l="19909" r="89" t="0"/>
          <a:stretch/>
        </p:blipFill>
        <p:spPr>
          <a:xfrm>
            <a:off x="5213384" y="0"/>
            <a:ext cx="61760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 txBox="1"/>
          <p:nvPr/>
        </p:nvSpPr>
        <p:spPr>
          <a:xfrm>
            <a:off x="807536" y="590550"/>
            <a:ext cx="3521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Write Your Topic or Idea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36"/>
          <p:cNvSpPr txBox="1"/>
          <p:nvPr/>
        </p:nvSpPr>
        <p:spPr>
          <a:xfrm>
            <a:off x="1133269" y="1897206"/>
            <a:ext cx="2869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60" name="Google Shape;360;p36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361" name="Google Shape;361;p36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362" name="Google Shape;362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36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  <p:cxnSp>
        <p:nvCxnSpPr>
          <p:cNvPr id="364" name="Google Shape;364;p36"/>
          <p:cNvCxnSpPr/>
          <p:nvPr/>
        </p:nvCxnSpPr>
        <p:spPr>
          <a:xfrm rot="5399999">
            <a:off x="-1082540" y="80769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5" name="Google Shape;365;p36"/>
          <p:cNvCxnSpPr/>
          <p:nvPr/>
        </p:nvCxnSpPr>
        <p:spPr>
          <a:xfrm rot="5400000">
            <a:off x="3375196" y="3870737"/>
            <a:ext cx="260273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" y="514350"/>
            <a:ext cx="308610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37"/>
          <p:cNvGrpSpPr/>
          <p:nvPr/>
        </p:nvGrpSpPr>
        <p:grpSpPr>
          <a:xfrm>
            <a:off x="4752281" y="598621"/>
            <a:ext cx="3048187" cy="3508439"/>
            <a:chOff x="0" y="-1159667"/>
            <a:chExt cx="8128500" cy="9355837"/>
          </a:xfrm>
        </p:grpSpPr>
        <p:sp>
          <p:nvSpPr>
            <p:cNvPr id="372" name="Google Shape;372;p37"/>
            <p:cNvSpPr txBox="1"/>
            <p:nvPr/>
          </p:nvSpPr>
          <p:spPr>
            <a:xfrm>
              <a:off x="0" y="-1159667"/>
              <a:ext cx="8128500" cy="820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Write an original statement or inspiring quote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3" name="Google Shape;373;p37"/>
            <p:cNvSpPr txBox="1"/>
            <p:nvPr/>
          </p:nvSpPr>
          <p:spPr>
            <a:xfrm>
              <a:off x="0" y="7785770"/>
              <a:ext cx="81285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— Include a credit, citation, or supporting message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74" name="Google Shape;374;p37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375" name="Google Shape;375;p37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FFFFFF">
                <a:alpha val="13333"/>
              </a:srgbClr>
            </a:solidFill>
            <a:ln>
              <a:noFill/>
            </a:ln>
          </p:spPr>
        </p:sp>
        <p:sp>
          <p:nvSpPr>
            <p:cNvPr id="376" name="Google Shape;376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37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  <p:cxnSp>
        <p:nvCxnSpPr>
          <p:cNvPr id="378" name="Google Shape;378;p37"/>
          <p:cNvCxnSpPr/>
          <p:nvPr/>
        </p:nvCxnSpPr>
        <p:spPr>
          <a:xfrm rot="5400000">
            <a:off x="3255942" y="1031115"/>
            <a:ext cx="20574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9" name="Google Shape;379;p37"/>
          <p:cNvCxnSpPr/>
          <p:nvPr/>
        </p:nvCxnSpPr>
        <p:spPr>
          <a:xfrm rot="5400000">
            <a:off x="7239380" y="4112419"/>
            <a:ext cx="20574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8"/>
          <p:cNvPicPr preferRelativeResize="0"/>
          <p:nvPr/>
        </p:nvPicPr>
        <p:blipFill rotWithShape="1">
          <a:blip r:embed="rId3">
            <a:alphaModFix/>
          </a:blip>
          <a:srcRect b="0" l="10000" r="10000" t="0"/>
          <a:stretch/>
        </p:blipFill>
        <p:spPr>
          <a:xfrm>
            <a:off x="0" y="0"/>
            <a:ext cx="32918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8"/>
          <p:cNvSpPr txBox="1"/>
          <p:nvPr/>
        </p:nvSpPr>
        <p:spPr>
          <a:xfrm>
            <a:off x="937149" y="575216"/>
            <a:ext cx="235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My Skills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38"/>
          <p:cNvSpPr txBox="1"/>
          <p:nvPr/>
        </p:nvSpPr>
        <p:spPr>
          <a:xfrm>
            <a:off x="4061803" y="556166"/>
            <a:ext cx="1896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38"/>
          <p:cNvSpPr txBox="1"/>
          <p:nvPr/>
        </p:nvSpPr>
        <p:spPr>
          <a:xfrm>
            <a:off x="6577326" y="556162"/>
            <a:ext cx="1896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38"/>
          <p:cNvSpPr txBox="1"/>
          <p:nvPr/>
        </p:nvSpPr>
        <p:spPr>
          <a:xfrm>
            <a:off x="4061803" y="793973"/>
            <a:ext cx="189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do you do during your free time? Write them here!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38"/>
          <p:cNvSpPr txBox="1"/>
          <p:nvPr/>
        </p:nvSpPr>
        <p:spPr>
          <a:xfrm>
            <a:off x="6577326" y="793973"/>
            <a:ext cx="189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do you do during your free time? Write them here!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4061803" y="2279175"/>
            <a:ext cx="1896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38"/>
          <p:cNvSpPr txBox="1"/>
          <p:nvPr/>
        </p:nvSpPr>
        <p:spPr>
          <a:xfrm>
            <a:off x="6577326" y="2279175"/>
            <a:ext cx="1896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38"/>
          <p:cNvSpPr txBox="1"/>
          <p:nvPr/>
        </p:nvSpPr>
        <p:spPr>
          <a:xfrm>
            <a:off x="4061803" y="2516982"/>
            <a:ext cx="189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do you do during your free time? Write them here!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38"/>
          <p:cNvSpPr txBox="1"/>
          <p:nvPr/>
        </p:nvSpPr>
        <p:spPr>
          <a:xfrm>
            <a:off x="6577326" y="2516982"/>
            <a:ext cx="189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do you do during your free time? Write them here!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4" name="Google Shape;394;p38"/>
          <p:cNvSpPr txBox="1"/>
          <p:nvPr/>
        </p:nvSpPr>
        <p:spPr>
          <a:xfrm>
            <a:off x="4061803" y="4059713"/>
            <a:ext cx="1889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38"/>
          <p:cNvSpPr txBox="1"/>
          <p:nvPr/>
        </p:nvSpPr>
        <p:spPr>
          <a:xfrm>
            <a:off x="6577326" y="4059713"/>
            <a:ext cx="1889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38"/>
          <p:cNvSpPr txBox="1"/>
          <p:nvPr/>
        </p:nvSpPr>
        <p:spPr>
          <a:xfrm>
            <a:off x="4061803" y="4297521"/>
            <a:ext cx="188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do you do during your free time? Write them here!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38"/>
          <p:cNvSpPr txBox="1"/>
          <p:nvPr/>
        </p:nvSpPr>
        <p:spPr>
          <a:xfrm>
            <a:off x="6577326" y="4297521"/>
            <a:ext cx="188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do you do during your free time? Write them here!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8" name="Google Shape;398;p38"/>
          <p:cNvCxnSpPr/>
          <p:nvPr/>
        </p:nvCxnSpPr>
        <p:spPr>
          <a:xfrm rot="5400000">
            <a:off x="-1301222" y="965264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p38"/>
          <p:cNvCxnSpPr/>
          <p:nvPr/>
        </p:nvCxnSpPr>
        <p:spPr>
          <a:xfrm rot="5400000">
            <a:off x="1946121" y="4147661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0" name="Google Shape;400;p38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401" name="Google Shape;401;p38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13333"/>
              </a:srgbClr>
            </a:solidFill>
            <a:ln>
              <a:noFill/>
            </a:ln>
          </p:spPr>
        </p:sp>
        <p:sp>
          <p:nvSpPr>
            <p:cNvPr id="402" name="Google Shape;402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p38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/>
          <p:nvPr/>
        </p:nvSpPr>
        <p:spPr>
          <a:xfrm>
            <a:off x="1660907" y="3438324"/>
            <a:ext cx="4622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123,456,789</a:t>
            </a:r>
            <a:endParaRPr sz="700"/>
          </a:p>
        </p:txBody>
      </p:sp>
      <p:sp>
        <p:nvSpPr>
          <p:cNvPr id="409" name="Google Shape;409;p39"/>
          <p:cNvSpPr txBox="1"/>
          <p:nvPr/>
        </p:nvSpPr>
        <p:spPr>
          <a:xfrm>
            <a:off x="1660907" y="4124281"/>
            <a:ext cx="43473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THE FEATURED STATISTIC.</a:t>
            </a:r>
            <a:endParaRPr sz="700"/>
          </a:p>
        </p:txBody>
      </p:sp>
      <p:pic>
        <p:nvPicPr>
          <p:cNvPr id="410" name="Google Shape;410;p39"/>
          <p:cNvPicPr preferRelativeResize="0"/>
          <p:nvPr/>
        </p:nvPicPr>
        <p:blipFill rotWithShape="1">
          <a:blip r:embed="rId3">
            <a:alphaModFix/>
          </a:blip>
          <a:srcRect b="61412" l="0" r="0" t="1086"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39"/>
          <p:cNvCxnSpPr/>
          <p:nvPr/>
        </p:nvCxnSpPr>
        <p:spPr>
          <a:xfrm rot="5399999">
            <a:off x="-857978" y="4949640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2" name="Google Shape;412;p39"/>
          <p:cNvCxnSpPr/>
          <p:nvPr/>
        </p:nvCxnSpPr>
        <p:spPr>
          <a:xfrm rot="5400000">
            <a:off x="7489440" y="3426438"/>
            <a:ext cx="1714138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3" name="Google Shape;413;p39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414" name="Google Shape;414;p39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415" name="Google Shape;415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39"/>
          <p:cNvGrpSpPr/>
          <p:nvPr/>
        </p:nvGrpSpPr>
        <p:grpSpPr>
          <a:xfrm>
            <a:off x="8837359" y="2499420"/>
            <a:ext cx="1543051" cy="5808473"/>
            <a:chOff x="0" y="-38100"/>
            <a:chExt cx="812800" cy="3059607"/>
          </a:xfrm>
        </p:grpSpPr>
        <p:sp>
          <p:nvSpPr>
            <p:cNvPr id="417" name="Google Shape;417;p39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</p:sp>
        <p:sp>
          <p:nvSpPr>
            <p:cNvPr id="418" name="Google Shape;418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9" name="Google Shape;419;p39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40"/>
          <p:cNvGrpSpPr/>
          <p:nvPr/>
        </p:nvGrpSpPr>
        <p:grpSpPr>
          <a:xfrm>
            <a:off x="8629650" y="-72330"/>
            <a:ext cx="1543052" cy="1615380"/>
            <a:chOff x="0" y="-38100"/>
            <a:chExt cx="812800" cy="850900"/>
          </a:xfrm>
        </p:grpSpPr>
        <p:sp>
          <p:nvSpPr>
            <p:cNvPr id="425" name="Google Shape;425;p40"/>
            <p:cNvSpPr/>
            <p:nvPr/>
          </p:nvSpPr>
          <p:spPr>
            <a:xfrm>
              <a:off x="0" y="0"/>
              <a:ext cx="270933" cy="80000"/>
            </a:xfrm>
            <a:custGeom>
              <a:rect b="b" l="l" r="r" t="t"/>
              <a:pathLst>
                <a:path extrusionOk="0" h="80000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  <a:ln>
              <a:noFill/>
            </a:ln>
          </p:spPr>
        </p:sp>
        <p:sp>
          <p:nvSpPr>
            <p:cNvPr id="426" name="Google Shape;426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40"/>
          <p:cNvGrpSpPr/>
          <p:nvPr/>
        </p:nvGrpSpPr>
        <p:grpSpPr>
          <a:xfrm>
            <a:off x="8629650" y="4919295"/>
            <a:ext cx="1543052" cy="1615380"/>
            <a:chOff x="0" y="-38100"/>
            <a:chExt cx="812800" cy="850900"/>
          </a:xfrm>
        </p:grpSpPr>
        <p:sp>
          <p:nvSpPr>
            <p:cNvPr id="428" name="Google Shape;428;p40"/>
            <p:cNvSpPr/>
            <p:nvPr/>
          </p:nvSpPr>
          <p:spPr>
            <a:xfrm>
              <a:off x="0" y="0"/>
              <a:ext cx="270933" cy="80000"/>
            </a:xfrm>
            <a:custGeom>
              <a:rect b="b" l="l" r="r" t="t"/>
              <a:pathLst>
                <a:path extrusionOk="0" h="80000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00C282"/>
            </a:solidFill>
            <a:ln>
              <a:noFill/>
            </a:ln>
          </p:spPr>
        </p:sp>
        <p:sp>
          <p:nvSpPr>
            <p:cNvPr id="429" name="Google Shape;429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0" name="Google Shape;430;p40"/>
          <p:cNvPicPr preferRelativeResize="0"/>
          <p:nvPr/>
        </p:nvPicPr>
        <p:blipFill rotWithShape="1">
          <a:blip r:embed="rId3">
            <a:alphaModFix/>
          </a:blip>
          <a:srcRect b="1057" l="0" r="0" t="1058"/>
          <a:stretch/>
        </p:blipFill>
        <p:spPr>
          <a:xfrm>
            <a:off x="4281616" y="-1099400"/>
            <a:ext cx="5157377" cy="6776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40"/>
          <p:cNvGrpSpPr/>
          <p:nvPr/>
        </p:nvGrpSpPr>
        <p:grpSpPr>
          <a:xfrm>
            <a:off x="362562" y="550096"/>
            <a:ext cx="3522600" cy="711807"/>
            <a:chOff x="0" y="0"/>
            <a:chExt cx="9393600" cy="1898151"/>
          </a:xfrm>
        </p:grpSpPr>
        <p:sp>
          <p:nvSpPr>
            <p:cNvPr id="432" name="Google Shape;432;p40"/>
            <p:cNvSpPr txBox="1"/>
            <p:nvPr/>
          </p:nvSpPr>
          <p:spPr>
            <a:xfrm>
              <a:off x="0" y="1479951"/>
              <a:ext cx="9393600" cy="4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Elaborate on the featured statistic.</a:t>
              </a:r>
              <a:endParaRPr sz="700"/>
            </a:p>
          </p:txBody>
        </p:sp>
        <p:sp>
          <p:nvSpPr>
            <p:cNvPr id="433" name="Google Shape;433;p40"/>
            <p:cNvSpPr txBox="1"/>
            <p:nvPr/>
          </p:nvSpPr>
          <p:spPr>
            <a:xfrm>
              <a:off x="478831" y="0"/>
              <a:ext cx="8436000" cy="12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 out of 5</a:t>
              </a:r>
              <a:endParaRPr sz="700"/>
            </a:p>
          </p:txBody>
        </p:sp>
      </p:grpSp>
      <p:grpSp>
        <p:nvGrpSpPr>
          <p:cNvPr id="434" name="Google Shape;434;p40"/>
          <p:cNvGrpSpPr/>
          <p:nvPr/>
        </p:nvGrpSpPr>
        <p:grpSpPr>
          <a:xfrm>
            <a:off x="130395" y="3911930"/>
            <a:ext cx="3986887" cy="750215"/>
            <a:chOff x="0" y="0"/>
            <a:chExt cx="10631700" cy="2000575"/>
          </a:xfrm>
        </p:grpSpPr>
        <p:sp>
          <p:nvSpPr>
            <p:cNvPr id="435" name="Google Shape;435;p40"/>
            <p:cNvSpPr txBox="1"/>
            <p:nvPr/>
          </p:nvSpPr>
          <p:spPr>
            <a:xfrm>
              <a:off x="163549" y="1582375"/>
              <a:ext cx="10304700" cy="4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Elaborate on the featured statistic.</a:t>
              </a:r>
              <a:endParaRPr sz="700"/>
            </a:p>
          </p:txBody>
        </p:sp>
        <p:sp>
          <p:nvSpPr>
            <p:cNvPr id="436" name="Google Shape;436;p40"/>
            <p:cNvSpPr txBox="1"/>
            <p:nvPr/>
          </p:nvSpPr>
          <p:spPr>
            <a:xfrm>
              <a:off x="0" y="0"/>
              <a:ext cx="10631700" cy="12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 million</a:t>
              </a:r>
              <a:endParaRPr sz="700"/>
            </a:p>
          </p:txBody>
        </p:sp>
      </p:grpSp>
      <p:grpSp>
        <p:nvGrpSpPr>
          <p:cNvPr id="437" name="Google Shape;437;p40"/>
          <p:cNvGrpSpPr/>
          <p:nvPr/>
        </p:nvGrpSpPr>
        <p:grpSpPr>
          <a:xfrm>
            <a:off x="270645" y="2288628"/>
            <a:ext cx="3706425" cy="750215"/>
            <a:chOff x="0" y="0"/>
            <a:chExt cx="9883800" cy="2000575"/>
          </a:xfrm>
        </p:grpSpPr>
        <p:sp>
          <p:nvSpPr>
            <p:cNvPr id="438" name="Google Shape;438;p40"/>
            <p:cNvSpPr txBox="1"/>
            <p:nvPr/>
          </p:nvSpPr>
          <p:spPr>
            <a:xfrm>
              <a:off x="0" y="1582375"/>
              <a:ext cx="9883800" cy="4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Elaborate on the featured statistic.</a:t>
              </a:r>
              <a:endParaRPr sz="700"/>
            </a:p>
          </p:txBody>
        </p:sp>
        <p:sp>
          <p:nvSpPr>
            <p:cNvPr id="439" name="Google Shape;439;p40"/>
            <p:cNvSpPr txBox="1"/>
            <p:nvPr/>
          </p:nvSpPr>
          <p:spPr>
            <a:xfrm>
              <a:off x="2097321" y="0"/>
              <a:ext cx="5689200" cy="12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95%</a:t>
              </a:r>
              <a:endParaRPr sz="700"/>
            </a:p>
          </p:txBody>
        </p:sp>
      </p:grpSp>
      <p:cxnSp>
        <p:nvCxnSpPr>
          <p:cNvPr id="440" name="Google Shape;440;p40"/>
          <p:cNvCxnSpPr/>
          <p:nvPr/>
        </p:nvCxnSpPr>
        <p:spPr>
          <a:xfrm rot="10800000">
            <a:off x="-961005" y="1842566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1" name="Google Shape;441;p40"/>
          <p:cNvCxnSpPr/>
          <p:nvPr/>
        </p:nvCxnSpPr>
        <p:spPr>
          <a:xfrm rot="10800000">
            <a:off x="2123862" y="3561734"/>
            <a:ext cx="215775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42" name="Google Shape;442;p40"/>
          <p:cNvGrpSpPr/>
          <p:nvPr/>
        </p:nvGrpSpPr>
        <p:grpSpPr>
          <a:xfrm>
            <a:off x="8837175" y="-889048"/>
            <a:ext cx="1542992" cy="6565611"/>
            <a:chOff x="0" y="-38100"/>
            <a:chExt cx="812700" cy="3059607"/>
          </a:xfrm>
        </p:grpSpPr>
        <p:sp>
          <p:nvSpPr>
            <p:cNvPr id="443" name="Google Shape;443;p40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0"/>
              </a:srgbClr>
            </a:solidFill>
            <a:ln>
              <a:noFill/>
            </a:ln>
          </p:spPr>
        </p:sp>
        <p:sp>
          <p:nvSpPr>
            <p:cNvPr id="444" name="Google Shape;444;p4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40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1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1"/>
          <p:cNvSpPr txBox="1"/>
          <p:nvPr/>
        </p:nvSpPr>
        <p:spPr>
          <a:xfrm>
            <a:off x="514350" y="2092333"/>
            <a:ext cx="3689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Add a Timeline Page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52" name="Google Shape;452;p41"/>
          <p:cNvGrpSpPr/>
          <p:nvPr/>
        </p:nvGrpSpPr>
        <p:grpSpPr>
          <a:xfrm>
            <a:off x="4756082" y="-72330"/>
            <a:ext cx="4387918" cy="5808473"/>
            <a:chOff x="0" y="-38100"/>
            <a:chExt cx="2311331" cy="3059607"/>
          </a:xfrm>
        </p:grpSpPr>
        <p:sp>
          <p:nvSpPr>
            <p:cNvPr id="453" name="Google Shape;453;p41"/>
            <p:cNvSpPr/>
            <p:nvPr/>
          </p:nvSpPr>
          <p:spPr>
            <a:xfrm>
              <a:off x="0" y="0"/>
              <a:ext cx="2311331" cy="3021507"/>
            </a:xfrm>
            <a:custGeom>
              <a:rect b="b" l="l" r="r" t="t"/>
              <a:pathLst>
                <a:path extrusionOk="0" h="3021507" w="2311331">
                  <a:moveTo>
                    <a:pt x="0" y="0"/>
                  </a:moveTo>
                  <a:lnTo>
                    <a:pt x="2311331" y="0"/>
                  </a:lnTo>
                  <a:lnTo>
                    <a:pt x="2311331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454" name="Google Shape;454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5" name="Google Shape;455;p41"/>
          <p:cNvSpPr txBox="1"/>
          <p:nvPr/>
        </p:nvSpPr>
        <p:spPr>
          <a:xfrm>
            <a:off x="5846168" y="2515377"/>
            <a:ext cx="1260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41"/>
          <p:cNvSpPr txBox="1"/>
          <p:nvPr/>
        </p:nvSpPr>
        <p:spPr>
          <a:xfrm>
            <a:off x="5846168" y="2734717"/>
            <a:ext cx="19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a personal detail you want to share.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41"/>
          <p:cNvSpPr txBox="1"/>
          <p:nvPr/>
        </p:nvSpPr>
        <p:spPr>
          <a:xfrm>
            <a:off x="5846168" y="1059028"/>
            <a:ext cx="1260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41"/>
          <p:cNvSpPr txBox="1"/>
          <p:nvPr/>
        </p:nvSpPr>
        <p:spPr>
          <a:xfrm>
            <a:off x="5846168" y="1278367"/>
            <a:ext cx="19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a personal detail you want to share.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9" name="Google Shape;459;p41"/>
          <p:cNvSpPr txBox="1"/>
          <p:nvPr/>
        </p:nvSpPr>
        <p:spPr>
          <a:xfrm>
            <a:off x="5846168" y="3971727"/>
            <a:ext cx="1260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ADD A MAIN 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41"/>
          <p:cNvSpPr txBox="1"/>
          <p:nvPr/>
        </p:nvSpPr>
        <p:spPr>
          <a:xfrm>
            <a:off x="5846168" y="4191066"/>
            <a:ext cx="19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a personal detail you want to share.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61" name="Google Shape;461;p41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462" name="Google Shape;462;p41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463" name="Google Shape;463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41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  <p:cxnSp>
        <p:nvCxnSpPr>
          <p:cNvPr id="465" name="Google Shape;465;p41"/>
          <p:cNvCxnSpPr/>
          <p:nvPr/>
        </p:nvCxnSpPr>
        <p:spPr>
          <a:xfrm rot="5400000">
            <a:off x="2042004" y="1893892"/>
            <a:ext cx="6494454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6" name="Google Shape;466;p41"/>
          <p:cNvCxnSpPr/>
          <p:nvPr/>
        </p:nvCxnSpPr>
        <p:spPr>
          <a:xfrm rot="10800000">
            <a:off x="5086296" y="1149356"/>
            <a:ext cx="41063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p41"/>
          <p:cNvCxnSpPr/>
          <p:nvPr/>
        </p:nvCxnSpPr>
        <p:spPr>
          <a:xfrm rot="10800000">
            <a:off x="5086296" y="2605706"/>
            <a:ext cx="41063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p41"/>
          <p:cNvCxnSpPr/>
          <p:nvPr/>
        </p:nvCxnSpPr>
        <p:spPr>
          <a:xfrm rot="10800000">
            <a:off x="5086296" y="4062056"/>
            <a:ext cx="41063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42"/>
          <p:cNvPicPr preferRelativeResize="0"/>
          <p:nvPr/>
        </p:nvPicPr>
        <p:blipFill rotWithShape="1">
          <a:blip r:embed="rId3">
            <a:alphaModFix/>
          </a:blip>
          <a:srcRect b="11361" l="0" r="0" t="113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42"/>
          <p:cNvGrpSpPr/>
          <p:nvPr/>
        </p:nvGrpSpPr>
        <p:grpSpPr>
          <a:xfrm>
            <a:off x="-4762" y="1950600"/>
            <a:ext cx="4714065" cy="1251874"/>
            <a:chOff x="0" y="0"/>
            <a:chExt cx="12570839" cy="3338331"/>
          </a:xfrm>
        </p:grpSpPr>
        <p:sp>
          <p:nvSpPr>
            <p:cNvPr id="475" name="Google Shape;475;p42"/>
            <p:cNvSpPr/>
            <p:nvPr/>
          </p:nvSpPr>
          <p:spPr>
            <a:xfrm>
              <a:off x="0" y="0"/>
              <a:ext cx="12570839" cy="3338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2"/>
            <p:cNvSpPr txBox="1"/>
            <p:nvPr/>
          </p:nvSpPr>
          <p:spPr>
            <a:xfrm>
              <a:off x="1924924" y="449988"/>
              <a:ext cx="8595740" cy="2438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It's so lovely to meet all of you!</a:t>
              </a:r>
              <a:endParaRPr sz="700"/>
            </a:p>
          </p:txBody>
        </p:sp>
      </p:grpSp>
      <p:cxnSp>
        <p:nvCxnSpPr>
          <p:cNvPr id="477" name="Google Shape;477;p42"/>
          <p:cNvCxnSpPr/>
          <p:nvPr/>
        </p:nvCxnSpPr>
        <p:spPr>
          <a:xfrm rot="5399999">
            <a:off x="-857978" y="189098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8" name="Google Shape;478;p42"/>
          <p:cNvCxnSpPr/>
          <p:nvPr/>
        </p:nvCxnSpPr>
        <p:spPr>
          <a:xfrm rot="5399999">
            <a:off x="-857978" y="4949640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9" name="Google Shape;479;p42"/>
          <p:cNvSpPr txBox="1"/>
          <p:nvPr/>
        </p:nvSpPr>
        <p:spPr>
          <a:xfrm>
            <a:off x="5091445" y="2481422"/>
            <a:ext cx="1619245" cy="161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Thank you for listening.</a:t>
            </a:r>
            <a:endParaRPr sz="700"/>
          </a:p>
        </p:txBody>
      </p:sp>
      <p:grpSp>
        <p:nvGrpSpPr>
          <p:cNvPr id="480" name="Google Shape;480;p42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481" name="Google Shape;481;p42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13333"/>
              </a:srgbClr>
            </a:solidFill>
            <a:ln>
              <a:noFill/>
            </a:ln>
          </p:spPr>
        </p:sp>
        <p:sp>
          <p:nvSpPr>
            <p:cNvPr id="482" name="Google Shape;482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42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3"/>
          <p:cNvPicPr preferRelativeResize="0"/>
          <p:nvPr/>
        </p:nvPicPr>
        <p:blipFill rotWithShape="1">
          <a:blip r:embed="rId3">
            <a:alphaModFix/>
          </a:blip>
          <a:srcRect b="0" l="12371" r="12371" t="0"/>
          <a:stretch/>
        </p:blipFill>
        <p:spPr>
          <a:xfrm>
            <a:off x="983283" y="1691258"/>
            <a:ext cx="2062325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3"/>
          <p:cNvPicPr preferRelativeResize="0"/>
          <p:nvPr/>
        </p:nvPicPr>
        <p:blipFill rotWithShape="1">
          <a:blip r:embed="rId4">
            <a:alphaModFix/>
          </a:blip>
          <a:srcRect b="0" l="12395" r="12395" t="0"/>
          <a:stretch/>
        </p:blipFill>
        <p:spPr>
          <a:xfrm>
            <a:off x="3540838" y="1691258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3"/>
          <p:cNvPicPr preferRelativeResize="0"/>
          <p:nvPr/>
        </p:nvPicPr>
        <p:blipFill rotWithShape="1">
          <a:blip r:embed="rId5">
            <a:alphaModFix/>
          </a:blip>
          <a:srcRect b="0" l="12395" r="12395" t="0"/>
          <a:stretch/>
        </p:blipFill>
        <p:spPr>
          <a:xfrm>
            <a:off x="6098393" y="1691258"/>
            <a:ext cx="2062325" cy="18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3"/>
          <p:cNvSpPr txBox="1"/>
          <p:nvPr/>
        </p:nvSpPr>
        <p:spPr>
          <a:xfrm>
            <a:off x="1661324" y="807009"/>
            <a:ext cx="582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Meet Our Team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983283" y="3877233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NAME SURNAME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983283" y="4055383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Title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43"/>
          <p:cNvSpPr txBox="1"/>
          <p:nvPr/>
        </p:nvSpPr>
        <p:spPr>
          <a:xfrm>
            <a:off x="3540838" y="3873581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NAME SURNAME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5" name="Google Shape;495;p43"/>
          <p:cNvSpPr txBox="1"/>
          <p:nvPr/>
        </p:nvSpPr>
        <p:spPr>
          <a:xfrm>
            <a:off x="3540838" y="4059034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Title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43"/>
          <p:cNvSpPr txBox="1"/>
          <p:nvPr/>
        </p:nvSpPr>
        <p:spPr>
          <a:xfrm>
            <a:off x="6098393" y="3873581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NAME SURNAME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7" name="Google Shape;497;p43"/>
          <p:cNvSpPr txBox="1"/>
          <p:nvPr/>
        </p:nvSpPr>
        <p:spPr>
          <a:xfrm>
            <a:off x="6098393" y="4059034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Title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98" name="Google Shape;498;p43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499" name="Google Shape;499;p43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FFFFFF">
                <a:alpha val="13333"/>
              </a:srgbClr>
            </a:solidFill>
            <a:ln>
              <a:noFill/>
            </a:ln>
          </p:spPr>
        </p:sp>
        <p:sp>
          <p:nvSpPr>
            <p:cNvPr id="500" name="Google Shape;500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43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  <p:cxnSp>
        <p:nvCxnSpPr>
          <p:cNvPr id="502" name="Google Shape;502;p43"/>
          <p:cNvCxnSpPr/>
          <p:nvPr/>
        </p:nvCxnSpPr>
        <p:spPr>
          <a:xfrm rot="5400000">
            <a:off x="-827527" y="-551371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3" name="Google Shape;503;p43"/>
          <p:cNvCxnSpPr/>
          <p:nvPr/>
        </p:nvCxnSpPr>
        <p:spPr>
          <a:xfrm rot="5400000">
            <a:off x="6345145" y="5707093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 rotWithShape="1">
          <a:blip r:embed="rId3">
            <a:alphaModFix/>
          </a:blip>
          <a:srcRect b="24647" l="0" r="0" t="24648"/>
          <a:stretch/>
        </p:blipFill>
        <p:spPr>
          <a:xfrm>
            <a:off x="5029200" y="-48919"/>
            <a:ext cx="41148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 rotWithShape="1">
          <a:blip r:embed="rId4">
            <a:alphaModFix/>
          </a:blip>
          <a:srcRect b="4143" l="0" r="0" t="4144"/>
          <a:stretch/>
        </p:blipFill>
        <p:spPr>
          <a:xfrm>
            <a:off x="5029200" y="2669589"/>
            <a:ext cx="4114800" cy="251584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514350" y="754580"/>
            <a:ext cx="3352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Hello &amp; welcome to presentation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49" name="Google Shape;149;p26"/>
          <p:cNvGrpSpPr/>
          <p:nvPr/>
        </p:nvGrpSpPr>
        <p:grpSpPr>
          <a:xfrm>
            <a:off x="514350" y="2848491"/>
            <a:ext cx="3352725" cy="915236"/>
            <a:chOff x="0" y="-38100"/>
            <a:chExt cx="8940600" cy="2440629"/>
          </a:xfrm>
        </p:grpSpPr>
        <p:sp>
          <p:nvSpPr>
            <p:cNvPr id="150" name="Google Shape;150;p26"/>
            <p:cNvSpPr txBox="1"/>
            <p:nvPr/>
          </p:nvSpPr>
          <p:spPr>
            <a:xfrm>
              <a:off x="0" y="-38100"/>
              <a:ext cx="61938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WELCOME MESSAGE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1" name="Google Shape;151;p26"/>
            <p:cNvSpPr txBox="1"/>
            <p:nvPr/>
          </p:nvSpPr>
          <p:spPr>
            <a:xfrm>
              <a:off x="0" y="842829"/>
              <a:ext cx="8940600" cy="155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Presentations are communication tools that can be used as demonstrations, lectures, speeches, reports, and more. It is mostly presented before an audience.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52" name="Google Shape;152;p26"/>
          <p:cNvGrpSpPr/>
          <p:nvPr/>
        </p:nvGrpSpPr>
        <p:grpSpPr>
          <a:xfrm>
            <a:off x="514350" y="4156166"/>
            <a:ext cx="1716556" cy="1651544"/>
            <a:chOff x="0" y="-57150"/>
            <a:chExt cx="904194" cy="869950"/>
          </a:xfrm>
        </p:grpSpPr>
        <p:sp>
          <p:nvSpPr>
            <p:cNvPr id="153" name="Google Shape;153;p26"/>
            <p:cNvSpPr/>
            <p:nvPr/>
          </p:nvSpPr>
          <p:spPr>
            <a:xfrm>
              <a:off x="0" y="0"/>
              <a:ext cx="904194" cy="157520"/>
            </a:xfrm>
            <a:custGeom>
              <a:rect b="b" l="l" r="r" t="t"/>
              <a:pathLst>
                <a:path extrusionOk="0" h="157520" w="904194">
                  <a:moveTo>
                    <a:pt x="0" y="0"/>
                  </a:moveTo>
                  <a:lnTo>
                    <a:pt x="904194" y="0"/>
                  </a:lnTo>
                  <a:lnTo>
                    <a:pt x="904194" y="157520"/>
                  </a:lnTo>
                  <a:lnTo>
                    <a:pt x="0" y="1575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4" name="Google Shape;154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6"/>
          <p:cNvSpPr txBox="1"/>
          <p:nvPr/>
        </p:nvSpPr>
        <p:spPr>
          <a:xfrm>
            <a:off x="514350" y="4323854"/>
            <a:ext cx="1750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LET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’</a:t>
            </a: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 GET STARTED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6" name="Google Shape;156;p26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157" name="Google Shape;157;p26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158" name="Google Shape;158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26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</a:t>
            </a: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  X</a:t>
            </a: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T</a:t>
            </a:r>
            <a:endParaRPr b="1" sz="700"/>
          </a:p>
        </p:txBody>
      </p:sp>
      <p:cxnSp>
        <p:nvCxnSpPr>
          <p:cNvPr id="160" name="Google Shape;160;p26"/>
          <p:cNvCxnSpPr/>
          <p:nvPr/>
        </p:nvCxnSpPr>
        <p:spPr>
          <a:xfrm flipH="1">
            <a:off x="4574400" y="0"/>
            <a:ext cx="18000" cy="252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8" name="Google Shape;508;p44"/>
          <p:cNvCxnSpPr/>
          <p:nvPr/>
        </p:nvCxnSpPr>
        <p:spPr>
          <a:xfrm rot="5400000">
            <a:off x="1436668" y="2107221"/>
            <a:ext cx="625637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9" name="Google Shape;509;p44"/>
          <p:cNvCxnSpPr/>
          <p:nvPr/>
        </p:nvCxnSpPr>
        <p:spPr>
          <a:xfrm rot="10800000">
            <a:off x="-696001" y="2569369"/>
            <a:ext cx="953336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0" name="Google Shape;51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1251" y="1511913"/>
            <a:ext cx="3181500" cy="211967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4"/>
          <p:cNvSpPr txBox="1"/>
          <p:nvPr/>
        </p:nvSpPr>
        <p:spPr>
          <a:xfrm>
            <a:off x="514350" y="1163232"/>
            <a:ext cx="3421856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STRENGTHS</a:t>
            </a:r>
            <a:endParaRPr sz="700"/>
          </a:p>
        </p:txBody>
      </p:sp>
      <p:sp>
        <p:nvSpPr>
          <p:cNvPr id="512" name="Google Shape;512;p44"/>
          <p:cNvSpPr txBox="1"/>
          <p:nvPr/>
        </p:nvSpPr>
        <p:spPr>
          <a:xfrm>
            <a:off x="514350" y="1411168"/>
            <a:ext cx="2464709" cy="494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are you doing well?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sets you apart?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are your good qualities?</a:t>
            </a:r>
            <a:endParaRPr sz="700"/>
          </a:p>
        </p:txBody>
      </p:sp>
      <p:sp>
        <p:nvSpPr>
          <p:cNvPr id="513" name="Google Shape;513;p44"/>
          <p:cNvSpPr txBox="1"/>
          <p:nvPr/>
        </p:nvSpPr>
        <p:spPr>
          <a:xfrm>
            <a:off x="514350" y="465258"/>
            <a:ext cx="330999" cy="53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sz="700"/>
          </a:p>
        </p:txBody>
      </p:sp>
      <p:sp>
        <p:nvSpPr>
          <p:cNvPr id="514" name="Google Shape;514;p44"/>
          <p:cNvSpPr txBox="1"/>
          <p:nvPr/>
        </p:nvSpPr>
        <p:spPr>
          <a:xfrm>
            <a:off x="514350" y="3852640"/>
            <a:ext cx="3422132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OPPORTUNITIES</a:t>
            </a:r>
            <a:endParaRPr sz="700"/>
          </a:p>
        </p:txBody>
      </p:sp>
      <p:sp>
        <p:nvSpPr>
          <p:cNvPr id="515" name="Google Shape;515;p44"/>
          <p:cNvSpPr txBox="1"/>
          <p:nvPr/>
        </p:nvSpPr>
        <p:spPr>
          <a:xfrm>
            <a:off x="514350" y="4100576"/>
            <a:ext cx="2464709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are your goals?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Are demands shifting?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How can it be improved?</a:t>
            </a:r>
            <a:endParaRPr sz="700"/>
          </a:p>
        </p:txBody>
      </p:sp>
      <p:sp>
        <p:nvSpPr>
          <p:cNvPr id="516" name="Google Shape;516;p44"/>
          <p:cNvSpPr txBox="1"/>
          <p:nvPr/>
        </p:nvSpPr>
        <p:spPr>
          <a:xfrm>
            <a:off x="514350" y="3154666"/>
            <a:ext cx="330999" cy="53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endParaRPr sz="700"/>
          </a:p>
        </p:txBody>
      </p:sp>
      <p:sp>
        <p:nvSpPr>
          <p:cNvPr id="517" name="Google Shape;517;p44"/>
          <p:cNvSpPr txBox="1"/>
          <p:nvPr/>
        </p:nvSpPr>
        <p:spPr>
          <a:xfrm>
            <a:off x="5041945" y="1163232"/>
            <a:ext cx="3421856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WEAKNESSES</a:t>
            </a:r>
            <a:endParaRPr sz="700"/>
          </a:p>
        </p:txBody>
      </p:sp>
      <p:sp>
        <p:nvSpPr>
          <p:cNvPr id="518" name="Google Shape;518;p44"/>
          <p:cNvSpPr txBox="1"/>
          <p:nvPr/>
        </p:nvSpPr>
        <p:spPr>
          <a:xfrm>
            <a:off x="5996900" y="1411168"/>
            <a:ext cx="2466900" cy="661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Where do you need to improve? 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Are resources adequate?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do others do better than you?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9" name="Google Shape;519;p44"/>
          <p:cNvSpPr txBox="1"/>
          <p:nvPr/>
        </p:nvSpPr>
        <p:spPr>
          <a:xfrm>
            <a:off x="7967304" y="465258"/>
            <a:ext cx="330999" cy="53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endParaRPr sz="700"/>
          </a:p>
        </p:txBody>
      </p:sp>
      <p:sp>
        <p:nvSpPr>
          <p:cNvPr id="520" name="Google Shape;520;p44"/>
          <p:cNvSpPr txBox="1"/>
          <p:nvPr/>
        </p:nvSpPr>
        <p:spPr>
          <a:xfrm>
            <a:off x="5041945" y="3852640"/>
            <a:ext cx="3421856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THREATS</a:t>
            </a:r>
            <a:endParaRPr sz="700"/>
          </a:p>
        </p:txBody>
      </p:sp>
      <p:sp>
        <p:nvSpPr>
          <p:cNvPr id="521" name="Google Shape;521;p44"/>
          <p:cNvSpPr txBox="1"/>
          <p:nvPr/>
        </p:nvSpPr>
        <p:spPr>
          <a:xfrm>
            <a:off x="4940795" y="4100576"/>
            <a:ext cx="3523006" cy="3282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are the blockers you're facing? 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What are factors outside of your control?</a:t>
            </a:r>
            <a:endParaRPr sz="700"/>
          </a:p>
        </p:txBody>
      </p:sp>
      <p:sp>
        <p:nvSpPr>
          <p:cNvPr id="522" name="Google Shape;522;p44"/>
          <p:cNvSpPr txBox="1"/>
          <p:nvPr/>
        </p:nvSpPr>
        <p:spPr>
          <a:xfrm>
            <a:off x="8132803" y="3154666"/>
            <a:ext cx="330999" cy="53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endParaRPr sz="700"/>
          </a:p>
        </p:txBody>
      </p:sp>
      <p:grpSp>
        <p:nvGrpSpPr>
          <p:cNvPr id="523" name="Google Shape;523;p44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524" name="Google Shape;524;p44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13333"/>
              </a:srgbClr>
            </a:solidFill>
            <a:ln>
              <a:noFill/>
            </a:ln>
          </p:spPr>
        </p:sp>
        <p:sp>
          <p:nvSpPr>
            <p:cNvPr id="525" name="Google Shape;525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44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5"/>
          <p:cNvSpPr txBox="1"/>
          <p:nvPr/>
        </p:nvSpPr>
        <p:spPr>
          <a:xfrm>
            <a:off x="1661324" y="716651"/>
            <a:ext cx="5821354" cy="4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Add a Chart Page</a:t>
            </a:r>
            <a:endParaRPr sz="700"/>
          </a:p>
        </p:txBody>
      </p:sp>
      <p:grpSp>
        <p:nvGrpSpPr>
          <p:cNvPr id="532" name="Google Shape;532;p45"/>
          <p:cNvGrpSpPr/>
          <p:nvPr/>
        </p:nvGrpSpPr>
        <p:grpSpPr>
          <a:xfrm>
            <a:off x="4132200" y="1653175"/>
            <a:ext cx="1243124" cy="457367"/>
            <a:chOff x="-2" y="-841"/>
            <a:chExt cx="466813" cy="171749"/>
          </a:xfrm>
        </p:grpSpPr>
        <p:sp>
          <p:nvSpPr>
            <p:cNvPr id="533" name="Google Shape;533;p4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34" name="Google Shape;534;p45"/>
            <p:cNvSpPr txBox="1"/>
            <p:nvPr/>
          </p:nvSpPr>
          <p:spPr>
            <a:xfrm>
              <a:off x="-2" y="-841"/>
              <a:ext cx="466800" cy="1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Name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Job Title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35" name="Google Shape;535;p45"/>
          <p:cNvPicPr preferRelativeResize="0"/>
          <p:nvPr/>
        </p:nvPicPr>
        <p:blipFill rotWithShape="1">
          <a:blip r:embed="rId3">
            <a:alphaModFix/>
          </a:blip>
          <a:srcRect b="0" l="21799" r="21798" t="0"/>
          <a:stretch/>
        </p:blipFill>
        <p:spPr>
          <a:xfrm>
            <a:off x="3649595" y="1579214"/>
            <a:ext cx="482611" cy="6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5"/>
          <p:cNvPicPr preferRelativeResize="0"/>
          <p:nvPr/>
        </p:nvPicPr>
        <p:blipFill rotWithShape="1">
          <a:blip r:embed="rId4">
            <a:alphaModFix/>
          </a:blip>
          <a:srcRect b="7985" l="0" r="0" t="7986"/>
          <a:stretch/>
        </p:blipFill>
        <p:spPr>
          <a:xfrm>
            <a:off x="1466014" y="2636221"/>
            <a:ext cx="482611" cy="6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5"/>
          <p:cNvPicPr preferRelativeResize="0"/>
          <p:nvPr/>
        </p:nvPicPr>
        <p:blipFill rotWithShape="1">
          <a:blip r:embed="rId5">
            <a:alphaModFix/>
          </a:blip>
          <a:srcRect b="0" l="23537" r="23537" t="0"/>
          <a:stretch/>
        </p:blipFill>
        <p:spPr>
          <a:xfrm>
            <a:off x="5537373" y="2636221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5"/>
          <p:cNvPicPr preferRelativeResize="0"/>
          <p:nvPr/>
        </p:nvPicPr>
        <p:blipFill rotWithShape="1">
          <a:blip r:embed="rId6">
            <a:alphaModFix/>
          </a:blip>
          <a:srcRect b="0" l="23537" r="23537" t="0"/>
          <a:stretch/>
        </p:blipFill>
        <p:spPr>
          <a:xfrm>
            <a:off x="4823214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5"/>
          <p:cNvPicPr preferRelativeResize="0"/>
          <p:nvPr/>
        </p:nvPicPr>
        <p:blipFill rotWithShape="1">
          <a:blip r:embed="rId7">
            <a:alphaModFix/>
          </a:blip>
          <a:srcRect b="16129" l="0" r="0" t="0"/>
          <a:stretch/>
        </p:blipFill>
        <p:spPr>
          <a:xfrm>
            <a:off x="2652606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5"/>
          <p:cNvPicPr preferRelativeResize="0"/>
          <p:nvPr/>
        </p:nvPicPr>
        <p:blipFill rotWithShape="1">
          <a:blip r:embed="rId8">
            <a:alphaModFix/>
          </a:blip>
          <a:srcRect b="0" l="23487" r="23487" t="0"/>
          <a:stretch/>
        </p:blipFill>
        <p:spPr>
          <a:xfrm>
            <a:off x="740722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5"/>
          <p:cNvPicPr preferRelativeResize="0"/>
          <p:nvPr/>
        </p:nvPicPr>
        <p:blipFill rotWithShape="1">
          <a:blip r:embed="rId9">
            <a:alphaModFix/>
          </a:blip>
          <a:srcRect b="0" l="23537" r="23537" t="0"/>
          <a:stretch/>
        </p:blipFill>
        <p:spPr>
          <a:xfrm>
            <a:off x="6750472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p45"/>
          <p:cNvCxnSpPr/>
          <p:nvPr/>
        </p:nvCxnSpPr>
        <p:spPr>
          <a:xfrm rot="-5400000">
            <a:off x="2472162" y="2659648"/>
            <a:ext cx="370801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3" name="Google Shape;543;p45"/>
          <p:cNvCxnSpPr/>
          <p:nvPr/>
        </p:nvCxnSpPr>
        <p:spPr>
          <a:xfrm rot="-5400000">
            <a:off x="6164855" y="2659648"/>
            <a:ext cx="370801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4" name="Google Shape;544;p45"/>
          <p:cNvCxnSpPr/>
          <p:nvPr/>
        </p:nvCxnSpPr>
        <p:spPr>
          <a:xfrm rot="-5400000">
            <a:off x="6517663" y="3284295"/>
            <a:ext cx="257295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5" name="Google Shape;545;p45"/>
          <p:cNvCxnSpPr/>
          <p:nvPr/>
        </p:nvCxnSpPr>
        <p:spPr>
          <a:xfrm rot="-5400000">
            <a:off x="2441542" y="3284295"/>
            <a:ext cx="257295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6" name="Google Shape;546;p45"/>
          <p:cNvCxnSpPr/>
          <p:nvPr/>
        </p:nvCxnSpPr>
        <p:spPr>
          <a:xfrm rot="-5400000">
            <a:off x="5905624" y="3548010"/>
            <a:ext cx="257295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p45"/>
          <p:cNvCxnSpPr/>
          <p:nvPr/>
        </p:nvCxnSpPr>
        <p:spPr>
          <a:xfrm rot="-5400000">
            <a:off x="1829503" y="3548010"/>
            <a:ext cx="257295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p45"/>
          <p:cNvCxnSpPr/>
          <p:nvPr/>
        </p:nvCxnSpPr>
        <p:spPr>
          <a:xfrm rot="-5400000">
            <a:off x="7265761" y="3548010"/>
            <a:ext cx="257295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9" name="Google Shape;549;p45"/>
          <p:cNvCxnSpPr/>
          <p:nvPr/>
        </p:nvCxnSpPr>
        <p:spPr>
          <a:xfrm rot="-5400000">
            <a:off x="3189640" y="3548010"/>
            <a:ext cx="257295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50" name="Google Shape;550;p45"/>
          <p:cNvGrpSpPr/>
          <p:nvPr/>
        </p:nvGrpSpPr>
        <p:grpSpPr>
          <a:xfrm>
            <a:off x="1943850" y="2702750"/>
            <a:ext cx="1243141" cy="455377"/>
            <a:chOff x="-5" y="-55"/>
            <a:chExt cx="466816" cy="171000"/>
          </a:xfrm>
        </p:grpSpPr>
        <p:sp>
          <p:nvSpPr>
            <p:cNvPr id="551" name="Google Shape;551;p4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52" name="Google Shape;552;p45"/>
            <p:cNvSpPr txBox="1"/>
            <p:nvPr/>
          </p:nvSpPr>
          <p:spPr>
            <a:xfrm>
              <a:off x="-5" y="-55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Name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Job Title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53" name="Google Shape;553;p45"/>
          <p:cNvGrpSpPr/>
          <p:nvPr/>
        </p:nvGrpSpPr>
        <p:grpSpPr>
          <a:xfrm>
            <a:off x="6019975" y="2700675"/>
            <a:ext cx="1243138" cy="457354"/>
            <a:chOff x="-3" y="-834"/>
            <a:chExt cx="466814" cy="171742"/>
          </a:xfrm>
        </p:grpSpPr>
        <p:sp>
          <p:nvSpPr>
            <p:cNvPr id="554" name="Google Shape;554;p4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55" name="Google Shape;555;p45"/>
            <p:cNvSpPr txBox="1"/>
            <p:nvPr/>
          </p:nvSpPr>
          <p:spPr>
            <a:xfrm>
              <a:off x="-3" y="-834"/>
              <a:ext cx="466800" cy="1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Name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Job Title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56" name="Google Shape;556;p45"/>
          <p:cNvGrpSpPr/>
          <p:nvPr/>
        </p:nvGrpSpPr>
        <p:grpSpPr>
          <a:xfrm>
            <a:off x="1223325" y="3671400"/>
            <a:ext cx="1243136" cy="455377"/>
            <a:chOff x="-3" y="-56"/>
            <a:chExt cx="466814" cy="171000"/>
          </a:xfrm>
        </p:grpSpPr>
        <p:sp>
          <p:nvSpPr>
            <p:cNvPr id="557" name="Google Shape;557;p4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58" name="Google Shape;558;p45"/>
            <p:cNvSpPr txBox="1"/>
            <p:nvPr/>
          </p:nvSpPr>
          <p:spPr>
            <a:xfrm>
              <a:off x="-3" y="-56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Name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Job Tcitle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59" name="Google Shape;559;p45"/>
          <p:cNvGrpSpPr/>
          <p:nvPr/>
        </p:nvGrpSpPr>
        <p:grpSpPr>
          <a:xfrm>
            <a:off x="3135217" y="3671400"/>
            <a:ext cx="1243129" cy="455377"/>
            <a:chOff x="0" y="-56"/>
            <a:chExt cx="466811" cy="171000"/>
          </a:xfrm>
        </p:grpSpPr>
        <p:sp>
          <p:nvSpPr>
            <p:cNvPr id="560" name="Google Shape;560;p4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61" name="Google Shape;561;p45"/>
            <p:cNvSpPr txBox="1"/>
            <p:nvPr/>
          </p:nvSpPr>
          <p:spPr>
            <a:xfrm>
              <a:off x="3" y="-56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Name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Job Title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62" name="Google Shape;562;p45"/>
          <p:cNvGrpSpPr/>
          <p:nvPr/>
        </p:nvGrpSpPr>
        <p:grpSpPr>
          <a:xfrm>
            <a:off x="5305824" y="3671400"/>
            <a:ext cx="1243129" cy="455377"/>
            <a:chOff x="0" y="-56"/>
            <a:chExt cx="466811" cy="171000"/>
          </a:xfrm>
        </p:grpSpPr>
        <p:sp>
          <p:nvSpPr>
            <p:cNvPr id="563" name="Google Shape;563;p4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64" name="Google Shape;564;p45"/>
            <p:cNvSpPr txBox="1"/>
            <p:nvPr/>
          </p:nvSpPr>
          <p:spPr>
            <a:xfrm>
              <a:off x="0" y="-56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Name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Job Title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65" name="Google Shape;565;p45"/>
          <p:cNvGrpSpPr/>
          <p:nvPr/>
        </p:nvGrpSpPr>
        <p:grpSpPr>
          <a:xfrm>
            <a:off x="7233075" y="3671400"/>
            <a:ext cx="1243136" cy="455377"/>
            <a:chOff x="-3" y="-56"/>
            <a:chExt cx="466814" cy="171000"/>
          </a:xfrm>
        </p:grpSpPr>
        <p:sp>
          <p:nvSpPr>
            <p:cNvPr id="566" name="Google Shape;566;p45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67" name="Google Shape;567;p45"/>
            <p:cNvSpPr txBox="1"/>
            <p:nvPr/>
          </p:nvSpPr>
          <p:spPr>
            <a:xfrm>
              <a:off x="-3" y="-56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Name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Job Title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568" name="Google Shape;568;p45"/>
          <p:cNvCxnSpPr/>
          <p:nvPr/>
        </p:nvCxnSpPr>
        <p:spPr>
          <a:xfrm rot="10800000">
            <a:off x="2652800" y="2474248"/>
            <a:ext cx="3702218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9" name="Google Shape;569;p45"/>
          <p:cNvCxnSpPr/>
          <p:nvPr/>
        </p:nvCxnSpPr>
        <p:spPr>
          <a:xfrm rot="10800000">
            <a:off x="1953387" y="3419363"/>
            <a:ext cx="1369663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0" name="Google Shape;570;p45"/>
          <p:cNvCxnSpPr/>
          <p:nvPr/>
        </p:nvCxnSpPr>
        <p:spPr>
          <a:xfrm rot="10800000">
            <a:off x="6029508" y="3417705"/>
            <a:ext cx="1369663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1" name="Google Shape;571;p45"/>
          <p:cNvCxnSpPr/>
          <p:nvPr/>
        </p:nvCxnSpPr>
        <p:spPr>
          <a:xfrm rot="-5400000">
            <a:off x="4397710" y="2293610"/>
            <a:ext cx="370801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2" name="Google Shape;572;p45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573" name="Google Shape;573;p45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FFFFFF">
                <a:alpha val="13333"/>
              </a:srgbClr>
            </a:solidFill>
            <a:ln>
              <a:noFill/>
            </a:ln>
          </p:spPr>
        </p:sp>
        <p:sp>
          <p:nvSpPr>
            <p:cNvPr id="574" name="Google Shape;574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5" name="Google Shape;575;p45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  <p:cxnSp>
        <p:nvCxnSpPr>
          <p:cNvPr id="576" name="Google Shape;576;p45"/>
          <p:cNvCxnSpPr/>
          <p:nvPr/>
        </p:nvCxnSpPr>
        <p:spPr>
          <a:xfrm rot="5400000">
            <a:off x="-878775" y="1619496"/>
            <a:ext cx="3243754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p45"/>
          <p:cNvCxnSpPr/>
          <p:nvPr/>
        </p:nvCxnSpPr>
        <p:spPr>
          <a:xfrm rot="5400000">
            <a:off x="6851953" y="6029232"/>
            <a:ext cx="3243754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91776" y="-30624"/>
            <a:ext cx="7368273" cy="55262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46"/>
          <p:cNvGrpSpPr/>
          <p:nvPr/>
        </p:nvGrpSpPr>
        <p:grpSpPr>
          <a:xfrm>
            <a:off x="4919150" y="1542469"/>
            <a:ext cx="2975513" cy="2047378"/>
            <a:chOff x="0" y="0"/>
            <a:chExt cx="7934700" cy="5459675"/>
          </a:xfrm>
        </p:grpSpPr>
        <p:sp>
          <p:nvSpPr>
            <p:cNvPr id="584" name="Google Shape;584;p46"/>
            <p:cNvSpPr txBox="1"/>
            <p:nvPr/>
          </p:nvSpPr>
          <p:spPr>
            <a:xfrm>
              <a:off x="228433" y="0"/>
              <a:ext cx="74778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Credits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5" name="Google Shape;585;p46"/>
            <p:cNvSpPr txBox="1"/>
            <p:nvPr/>
          </p:nvSpPr>
          <p:spPr>
            <a:xfrm>
              <a:off x="0" y="3466096"/>
              <a:ext cx="79347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SlidesCarnival for the presentation template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Pexels for the photos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6" name="Google Shape;586;p46"/>
            <p:cNvSpPr txBox="1"/>
            <p:nvPr/>
          </p:nvSpPr>
          <p:spPr>
            <a:xfrm>
              <a:off x="0" y="1887598"/>
              <a:ext cx="79347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This presentation template is free for everyone to use thanks to the following: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7" name="Google Shape;587;p46"/>
            <p:cNvSpPr txBox="1"/>
            <p:nvPr/>
          </p:nvSpPr>
          <p:spPr>
            <a:xfrm>
              <a:off x="0" y="5049275"/>
              <a:ext cx="79347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Happy designing! 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588" name="Google Shape;588;p46"/>
          <p:cNvCxnSpPr/>
          <p:nvPr/>
        </p:nvCxnSpPr>
        <p:spPr>
          <a:xfrm rot="5400000">
            <a:off x="6428372" y="4703694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9" name="Google Shape;589;p46"/>
          <p:cNvCxnSpPr/>
          <p:nvPr/>
        </p:nvCxnSpPr>
        <p:spPr>
          <a:xfrm rot="5400000">
            <a:off x="2748651" y="98247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90" name="Google Shape;590;p46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591" name="Google Shape;591;p46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13333"/>
              </a:srgbClr>
            </a:solidFill>
            <a:ln>
              <a:noFill/>
            </a:ln>
          </p:spPr>
        </p:sp>
        <p:sp>
          <p:nvSpPr>
            <p:cNvPr id="592" name="Google Shape;592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46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47"/>
          <p:cNvPicPr preferRelativeResize="0"/>
          <p:nvPr/>
        </p:nvPicPr>
        <p:blipFill rotWithShape="1">
          <a:blip r:embed="rId3">
            <a:alphaModFix/>
          </a:blip>
          <a:srcRect b="0" l="84412" r="0" t="0"/>
          <a:stretch/>
        </p:blipFill>
        <p:spPr>
          <a:xfrm>
            <a:off x="0" y="-30624"/>
            <a:ext cx="1148520" cy="55262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9" name="Google Shape;599;p47"/>
          <p:cNvGrpSpPr/>
          <p:nvPr/>
        </p:nvGrpSpPr>
        <p:grpSpPr>
          <a:xfrm>
            <a:off x="1907112" y="1466500"/>
            <a:ext cx="2975513" cy="2278024"/>
            <a:chOff x="0" y="0"/>
            <a:chExt cx="7934700" cy="6074732"/>
          </a:xfrm>
        </p:grpSpPr>
        <p:sp>
          <p:nvSpPr>
            <p:cNvPr id="600" name="Google Shape;600;p47"/>
            <p:cNvSpPr txBox="1"/>
            <p:nvPr/>
          </p:nvSpPr>
          <p:spPr>
            <a:xfrm>
              <a:off x="228433" y="0"/>
              <a:ext cx="7477800" cy="27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Fonts In this Presentation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1" name="Google Shape;601;p47"/>
            <p:cNvSpPr txBox="1"/>
            <p:nvPr/>
          </p:nvSpPr>
          <p:spPr>
            <a:xfrm>
              <a:off x="0" y="4514732"/>
              <a:ext cx="7934700" cy="15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C"/>
                  </a:solidFill>
                  <a:latin typeface="Open Sans"/>
                  <a:ea typeface="Open Sans"/>
                  <a:cs typeface="Open Sans"/>
                  <a:sym typeface="Open Sans"/>
                </a:rPr>
                <a:t>Titles: Open Sans Bold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C"/>
                  </a:solidFill>
                  <a:latin typeface="Open Sans"/>
                  <a:ea typeface="Open Sans"/>
                  <a:cs typeface="Open Sans"/>
                  <a:sym typeface="Open Sans"/>
                </a:rPr>
                <a:t>Headers: Open Sans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C"/>
                  </a:solidFill>
                  <a:latin typeface="Open Sans"/>
                  <a:ea typeface="Open Sans"/>
                  <a:cs typeface="Open Sans"/>
                  <a:sym typeface="Open Sans"/>
                </a:rPr>
                <a:t>Body Copy: Open Sans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2" name="Google Shape;602;p47"/>
            <p:cNvSpPr txBox="1"/>
            <p:nvPr/>
          </p:nvSpPr>
          <p:spPr>
            <a:xfrm>
              <a:off x="647700" y="3118251"/>
              <a:ext cx="6639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FFFFFC"/>
                  </a:solidFill>
                  <a:latin typeface="Open Sans"/>
                  <a:ea typeface="Open Sans"/>
                  <a:cs typeface="Open Sans"/>
                  <a:sym typeface="Open Sans"/>
                </a:rPr>
                <a:t>This presentation template uses the following free fonts: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03" name="Google Shape;603;p47"/>
          <p:cNvPicPr preferRelativeResize="0"/>
          <p:nvPr/>
        </p:nvPicPr>
        <p:blipFill rotWithShape="1">
          <a:blip r:embed="rId4">
            <a:alphaModFix/>
          </a:blip>
          <a:srcRect b="0" l="28119" r="28119" t="0"/>
          <a:stretch/>
        </p:blipFill>
        <p:spPr>
          <a:xfrm>
            <a:off x="5701096" y="0"/>
            <a:ext cx="344290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47"/>
          <p:cNvCxnSpPr/>
          <p:nvPr/>
        </p:nvCxnSpPr>
        <p:spPr>
          <a:xfrm rot="5400000">
            <a:off x="3416334" y="4476614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5" name="Google Shape;605;p47"/>
          <p:cNvCxnSpPr/>
          <p:nvPr/>
        </p:nvCxnSpPr>
        <p:spPr>
          <a:xfrm rot="5400000">
            <a:off x="-263387" y="-244188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06" name="Google Shape;606;p47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607" name="Google Shape;607;p47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608" name="Google Shape;608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9" name="Google Shape;609;p47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48"/>
          <p:cNvGrpSpPr/>
          <p:nvPr/>
        </p:nvGrpSpPr>
        <p:grpSpPr>
          <a:xfrm>
            <a:off x="473906" y="1583863"/>
            <a:ext cx="2892937" cy="2121894"/>
            <a:chOff x="0" y="0"/>
            <a:chExt cx="7714500" cy="5658383"/>
          </a:xfrm>
        </p:grpSpPr>
        <p:sp>
          <p:nvSpPr>
            <p:cNvPr id="615" name="Google Shape;615;p48"/>
            <p:cNvSpPr txBox="1"/>
            <p:nvPr/>
          </p:nvSpPr>
          <p:spPr>
            <a:xfrm>
              <a:off x="0" y="0"/>
              <a:ext cx="7714500" cy="27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Icons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Resource Page</a:t>
              </a:r>
              <a:endParaRPr b="1"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6" name="Google Shape;616;p48"/>
            <p:cNvSpPr txBox="1"/>
            <p:nvPr/>
          </p:nvSpPr>
          <p:spPr>
            <a:xfrm>
              <a:off x="67051" y="2949083"/>
              <a:ext cx="6991500" cy="27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Use these design resources in your Canva Presentation. Happy designing!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Don't forget to delete this page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before presenting.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17" name="Google Shape;61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8977" y="807339"/>
            <a:ext cx="423549" cy="3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1419" y="807339"/>
            <a:ext cx="30103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5282" y="829499"/>
            <a:ext cx="248012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98039" y="829499"/>
            <a:ext cx="411316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90432" y="829499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5995" y="833213"/>
            <a:ext cx="508510" cy="3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68452" y="807339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20380" y="807339"/>
            <a:ext cx="289688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82938" y="1581560"/>
            <a:ext cx="365324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89778" y="1657036"/>
            <a:ext cx="482324" cy="28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84593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008977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48514" y="1592697"/>
            <a:ext cx="412473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168615" y="1581560"/>
            <a:ext cx="412975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789729" y="1577472"/>
            <a:ext cx="344472" cy="42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79996" y="1603720"/>
            <a:ext cx="391250" cy="39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538177" y="2346077"/>
            <a:ext cx="335826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814540" y="2346077"/>
            <a:ext cx="45217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173393" y="2440416"/>
            <a:ext cx="475398" cy="2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48754" y="2346077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008977" y="2346077"/>
            <a:ext cx="483722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087039" y="2346077"/>
            <a:ext cx="41524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762726" y="2346077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040449" y="3122029"/>
            <a:ext cx="455915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341657" y="3138937"/>
            <a:ext cx="470192" cy="2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234605" y="3095711"/>
            <a:ext cx="386901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850106" y="3100542"/>
            <a:ext cx="262951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704154" y="3095711"/>
            <a:ext cx="300673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8315679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726732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4008977" y="3072421"/>
            <a:ext cx="465989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227221" y="3892348"/>
            <a:ext cx="356145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522225" y="3945895"/>
            <a:ext cx="428771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875399" y="3945895"/>
            <a:ext cx="366837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8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817712" y="3892348"/>
            <a:ext cx="205097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8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299035" y="3945895"/>
            <a:ext cx="300140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8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4005957" y="3855768"/>
            <a:ext cx="258539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8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541474" y="3855768"/>
            <a:ext cx="372086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8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5189785" y="3892348"/>
            <a:ext cx="351702" cy="407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6" name="Google Shape;656;p48"/>
          <p:cNvGrpSpPr/>
          <p:nvPr/>
        </p:nvGrpSpPr>
        <p:grpSpPr>
          <a:xfrm>
            <a:off x="501431" y="-1645398"/>
            <a:ext cx="1" cy="8624133"/>
            <a:chOff x="6348" y="-6349"/>
            <a:chExt cx="2" cy="22997689"/>
          </a:xfrm>
        </p:grpSpPr>
        <p:cxnSp>
          <p:nvCxnSpPr>
            <p:cNvPr id="657" name="Google Shape;657;p48"/>
            <p:cNvCxnSpPr/>
            <p:nvPr/>
          </p:nvCxnSpPr>
          <p:spPr>
            <a:xfrm rot="5399999">
              <a:off x="-4106805" y="4106805"/>
              <a:ext cx="8226309" cy="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8" name="Google Shape;658;p48"/>
            <p:cNvCxnSpPr/>
            <p:nvPr/>
          </p:nvCxnSpPr>
          <p:spPr>
            <a:xfrm rot="5399999">
              <a:off x="-4106805" y="18878185"/>
              <a:ext cx="8226309" cy="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659" name="Google Shape;659;p48"/>
          <p:cNvCxnSpPr/>
          <p:nvPr/>
        </p:nvCxnSpPr>
        <p:spPr>
          <a:xfrm rot="5400000">
            <a:off x="595362" y="2813668"/>
            <a:ext cx="590971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49"/>
          <p:cNvPicPr preferRelativeResize="0"/>
          <p:nvPr/>
        </p:nvPicPr>
        <p:blipFill rotWithShape="1">
          <a:blip r:embed="rId3">
            <a:alphaModFix/>
          </a:blip>
          <a:srcRect b="0" l="6161" r="16214" t="10052"/>
          <a:stretch/>
        </p:blipFill>
        <p:spPr>
          <a:xfrm>
            <a:off x="6203248" y="0"/>
            <a:ext cx="29407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49"/>
          <p:cNvSpPr txBox="1"/>
          <p:nvPr/>
        </p:nvSpPr>
        <p:spPr>
          <a:xfrm>
            <a:off x="837451" y="1750715"/>
            <a:ext cx="487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Free templates for all your presentation needs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6" name="Google Shape;666;p49"/>
          <p:cNvSpPr txBox="1"/>
          <p:nvPr/>
        </p:nvSpPr>
        <p:spPr>
          <a:xfrm>
            <a:off x="837451" y="2987673"/>
            <a:ext cx="4877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POWERPOINT, GOOGLE SLIDES, AND CANVA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7" name="Google Shape;667;p49"/>
          <p:cNvSpPr txBox="1"/>
          <p:nvPr/>
        </p:nvSpPr>
        <p:spPr>
          <a:xfrm>
            <a:off x="837451" y="3348019"/>
            <a:ext cx="4877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100% FREE FOR PERSONAL OR COMMERCIAL USE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8" name="Google Shape;668;p49"/>
          <p:cNvSpPr txBox="1"/>
          <p:nvPr/>
        </p:nvSpPr>
        <p:spPr>
          <a:xfrm>
            <a:off x="837451" y="3708366"/>
            <a:ext cx="4611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READY TO USE, PROFESSIONAL, AND CUSTOMIZABLE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9" name="Google Shape;669;p49"/>
          <p:cNvSpPr txBox="1"/>
          <p:nvPr/>
        </p:nvSpPr>
        <p:spPr>
          <a:xfrm>
            <a:off x="837451" y="4068713"/>
            <a:ext cx="4611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BLOW YOUR AUDIENCE AWAY WITH ATTRACTIVE VISUALS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70" name="Google Shape;670;p49"/>
          <p:cNvGrpSpPr/>
          <p:nvPr/>
        </p:nvGrpSpPr>
        <p:grpSpPr>
          <a:xfrm>
            <a:off x="835070" y="-3114414"/>
            <a:ext cx="0" cy="11367565"/>
            <a:chOff x="6350" y="-6350"/>
            <a:chExt cx="0" cy="30313506"/>
          </a:xfrm>
        </p:grpSpPr>
        <p:cxnSp>
          <p:nvCxnSpPr>
            <p:cNvPr id="671" name="Google Shape;671;p49"/>
            <p:cNvCxnSpPr/>
            <p:nvPr/>
          </p:nvCxnSpPr>
          <p:spPr>
            <a:xfrm rot="5400000">
              <a:off x="-4828827" y="4828827"/>
              <a:ext cx="9670353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2" name="Google Shape;672;p49"/>
            <p:cNvCxnSpPr/>
            <p:nvPr/>
          </p:nvCxnSpPr>
          <p:spPr>
            <a:xfrm rot="5400000">
              <a:off x="-4828827" y="25471980"/>
              <a:ext cx="9670353" cy="0"/>
            </a:xfrm>
            <a:prstGeom prst="straightConnector1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673" name="Google Shape;67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075" y="905525"/>
            <a:ext cx="1876750" cy="4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13578" l="0" r="0" t="13579"/>
          <a:stretch/>
        </p:blipFill>
        <p:spPr>
          <a:xfrm>
            <a:off x="5159887" y="797520"/>
            <a:ext cx="3984113" cy="19335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514350" y="902321"/>
            <a:ext cx="3985539" cy="18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How to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Use This Presentation</a:t>
            </a:r>
            <a:endParaRPr sz="700"/>
          </a:p>
        </p:txBody>
      </p:sp>
      <p:sp>
        <p:nvSpPr>
          <p:cNvPr id="167" name="Google Shape;167;p27"/>
          <p:cNvSpPr txBox="1"/>
          <p:nvPr/>
        </p:nvSpPr>
        <p:spPr>
          <a:xfrm>
            <a:off x="514350" y="3554616"/>
            <a:ext cx="21414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Click on the "Google Slides" button below this presentation preview.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Click on "Make a copy."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Start editing your presentation.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 need to sign in to your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Google account.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514350" y="3235612"/>
            <a:ext cx="137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GOOGLE SLIDES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9" name="Google Shape;169;p27"/>
          <p:cNvGrpSpPr/>
          <p:nvPr/>
        </p:nvGrpSpPr>
        <p:grpSpPr>
          <a:xfrm>
            <a:off x="5159887" y="3240374"/>
            <a:ext cx="1979888" cy="1546857"/>
            <a:chOff x="0" y="-38100"/>
            <a:chExt cx="5279700" cy="4124953"/>
          </a:xfrm>
        </p:grpSpPr>
        <p:sp>
          <p:nvSpPr>
            <p:cNvPr id="170" name="Google Shape;170;p27"/>
            <p:cNvSpPr txBox="1"/>
            <p:nvPr/>
          </p:nvSpPr>
          <p:spPr>
            <a:xfrm>
              <a:off x="0" y="803053"/>
              <a:ext cx="5279700" cy="3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Click on the "Canva" button under this presentation preview. 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Start editing your presentation.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You need to sign in to your Canva account.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1" name="Google Shape;171;p27"/>
            <p:cNvSpPr txBox="1"/>
            <p:nvPr/>
          </p:nvSpPr>
          <p:spPr>
            <a:xfrm>
              <a:off x="0" y="-38100"/>
              <a:ext cx="43398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CANVA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72" name="Google Shape;172;p27"/>
          <p:cNvSpPr txBox="1"/>
          <p:nvPr/>
        </p:nvSpPr>
        <p:spPr>
          <a:xfrm>
            <a:off x="2791293" y="3554616"/>
            <a:ext cx="1941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Click on the "PowerPoint" button below this presentation preview.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Start editing your presentation.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Download and install the fonts used in this presentation as listed on the next page.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2791293" y="3235612"/>
            <a:ext cx="137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POWERPOINT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4" name="Google Shape;174;p27"/>
          <p:cNvCxnSpPr/>
          <p:nvPr/>
        </p:nvCxnSpPr>
        <p:spPr>
          <a:xfrm rot="5400000">
            <a:off x="3324363" y="1322512"/>
            <a:ext cx="2812307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27"/>
          <p:cNvCxnSpPr/>
          <p:nvPr/>
        </p:nvCxnSpPr>
        <p:spPr>
          <a:xfrm rot="5400000">
            <a:off x="7221115" y="4650195"/>
            <a:ext cx="2812307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6" name="Google Shape;176;p27"/>
          <p:cNvGrpSpPr/>
          <p:nvPr/>
        </p:nvGrpSpPr>
        <p:grpSpPr>
          <a:xfrm>
            <a:off x="8837359" y="-72329"/>
            <a:ext cx="1542830" cy="5808358"/>
            <a:chOff x="0" y="-38100"/>
            <a:chExt cx="812700" cy="3059607"/>
          </a:xfrm>
        </p:grpSpPr>
        <p:sp>
          <p:nvSpPr>
            <p:cNvPr id="177" name="Google Shape;177;p27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0"/>
              </a:srgbClr>
            </a:solidFill>
            <a:ln>
              <a:noFill/>
            </a:ln>
          </p:spPr>
        </p:sp>
        <p:sp>
          <p:nvSpPr>
            <p:cNvPr id="178" name="Google Shape;178;p2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27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</a:t>
            </a: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endParaRPr b="1"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28"/>
          <p:cNvCxnSpPr/>
          <p:nvPr/>
        </p:nvCxnSpPr>
        <p:spPr>
          <a:xfrm rot="5399999">
            <a:off x="3188083" y="-162538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5" name="Google Shape;185;p28"/>
          <p:cNvCxnSpPr/>
          <p:nvPr/>
        </p:nvCxnSpPr>
        <p:spPr>
          <a:xfrm rot="5400000">
            <a:off x="7330663" y="5270017"/>
            <a:ext cx="260273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6" name="Google Shape;186;p28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187" name="Google Shape;187;p28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13333"/>
              </a:srgbClr>
            </a:solidFill>
            <a:ln>
              <a:noFill/>
            </a:ln>
          </p:spPr>
        </p:sp>
        <p:sp>
          <p:nvSpPr>
            <p:cNvPr id="188" name="Google Shape;188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 b="5023" l="0" r="0" t="5023"/>
          <a:stretch/>
        </p:blipFill>
        <p:spPr>
          <a:xfrm>
            <a:off x="0" y="0"/>
            <a:ext cx="4516393" cy="609389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/>
        </p:nvSpPr>
        <p:spPr>
          <a:xfrm>
            <a:off x="514350" y="1657367"/>
            <a:ext cx="36849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Download this presentation as a Powerpoint template in 3 steps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8"/>
          <p:cNvSpPr txBox="1"/>
          <p:nvPr/>
        </p:nvSpPr>
        <p:spPr>
          <a:xfrm>
            <a:off x="5079180" y="887060"/>
            <a:ext cx="323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Click on the "Canva" button next to this presentation. Start editing your presentation. You may need to sign in to your Canva account.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5079180" y="568055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sz="700"/>
          </a:p>
        </p:txBody>
      </p:sp>
      <p:sp>
        <p:nvSpPr>
          <p:cNvPr id="193" name="Google Shape;193;p28"/>
          <p:cNvSpPr txBox="1"/>
          <p:nvPr/>
        </p:nvSpPr>
        <p:spPr>
          <a:xfrm>
            <a:off x="5079180" y="4228101"/>
            <a:ext cx="323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Enter "PowerPoint" in the search bar and click on the PowerPoint icon to download.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5079180" y="3909097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sz="700"/>
          </a:p>
        </p:txBody>
      </p:sp>
      <p:grpSp>
        <p:nvGrpSpPr>
          <p:cNvPr id="195" name="Google Shape;195;p28"/>
          <p:cNvGrpSpPr/>
          <p:nvPr/>
        </p:nvGrpSpPr>
        <p:grpSpPr>
          <a:xfrm>
            <a:off x="5079180" y="2243338"/>
            <a:ext cx="3238537" cy="688454"/>
            <a:chOff x="0" y="-38100"/>
            <a:chExt cx="8636100" cy="1835878"/>
          </a:xfrm>
        </p:grpSpPr>
        <p:sp>
          <p:nvSpPr>
            <p:cNvPr id="196" name="Google Shape;196;p28"/>
            <p:cNvSpPr txBox="1"/>
            <p:nvPr/>
          </p:nvSpPr>
          <p:spPr>
            <a:xfrm>
              <a:off x="0" y="812578"/>
              <a:ext cx="8636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Click on the "Share" button on the top right corner in Canva and click on "More" at the bottom of the menu.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" name="Google Shape;197;p28"/>
            <p:cNvSpPr txBox="1"/>
            <p:nvPr/>
          </p:nvSpPr>
          <p:spPr>
            <a:xfrm>
              <a:off x="0" y="-38100"/>
              <a:ext cx="3397665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2.</a:t>
              </a:r>
              <a:endParaRPr sz="700"/>
            </a:p>
          </p:txBody>
        </p:sp>
      </p:grpSp>
      <p:sp>
        <p:nvSpPr>
          <p:cNvPr id="198" name="Google Shape;198;p28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29"/>
          <p:cNvCxnSpPr/>
          <p:nvPr/>
        </p:nvCxnSpPr>
        <p:spPr>
          <a:xfrm rot="5399999">
            <a:off x="3188083" y="-162538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29"/>
          <p:cNvCxnSpPr/>
          <p:nvPr/>
        </p:nvCxnSpPr>
        <p:spPr>
          <a:xfrm rot="5400000">
            <a:off x="7330663" y="5270017"/>
            <a:ext cx="2602737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5" name="Google Shape;205;p29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206" name="Google Shape;206;p29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FFFFFF">
                <a:alpha val="13333"/>
              </a:srgbClr>
            </a:solidFill>
            <a:ln>
              <a:noFill/>
            </a:ln>
          </p:spPr>
        </p:sp>
        <p:sp>
          <p:nvSpPr>
            <p:cNvPr id="207" name="Google Shape;207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" name="Google Shape;208;p29"/>
          <p:cNvPicPr preferRelativeResize="0"/>
          <p:nvPr/>
        </p:nvPicPr>
        <p:blipFill rotWithShape="1">
          <a:blip r:embed="rId3">
            <a:alphaModFix/>
          </a:blip>
          <a:srcRect b="5051" l="0" r="0" t="5050"/>
          <a:stretch/>
        </p:blipFill>
        <p:spPr>
          <a:xfrm>
            <a:off x="0" y="0"/>
            <a:ext cx="4516393" cy="609389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/>
        </p:nvSpPr>
        <p:spPr>
          <a:xfrm>
            <a:off x="514350" y="1657367"/>
            <a:ext cx="36849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Use this presentation as a Google Slide template in 3 steps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0" name="Google Shape;210;p29"/>
          <p:cNvGrpSpPr/>
          <p:nvPr/>
        </p:nvGrpSpPr>
        <p:grpSpPr>
          <a:xfrm>
            <a:off x="5079180" y="536440"/>
            <a:ext cx="3238489" cy="4056333"/>
            <a:chOff x="0" y="-38100"/>
            <a:chExt cx="8635971" cy="10816887"/>
          </a:xfrm>
        </p:grpSpPr>
        <p:sp>
          <p:nvSpPr>
            <p:cNvPr id="211" name="Google Shape;211;p29"/>
            <p:cNvSpPr txBox="1"/>
            <p:nvPr/>
          </p:nvSpPr>
          <p:spPr>
            <a:xfrm>
              <a:off x="0" y="812578"/>
              <a:ext cx="8635971" cy="1751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Click on the "Canva" button next to this presentation. Start editing your presentation. You may need to sign in to your Canva account.</a:t>
              </a:r>
              <a:endParaRPr sz="700"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" name="Google Shape;212;p29"/>
            <p:cNvSpPr txBox="1"/>
            <p:nvPr/>
          </p:nvSpPr>
          <p:spPr>
            <a:xfrm>
              <a:off x="0" y="-38100"/>
              <a:ext cx="365428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1.</a:t>
              </a:r>
              <a:endParaRPr sz="700"/>
            </a:p>
          </p:txBody>
        </p:sp>
        <p:sp>
          <p:nvSpPr>
            <p:cNvPr id="213" name="Google Shape;213;p29"/>
            <p:cNvSpPr txBox="1"/>
            <p:nvPr/>
          </p:nvSpPr>
          <p:spPr>
            <a:xfrm>
              <a:off x="0" y="9027036"/>
              <a:ext cx="8635971" cy="1751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Enter "Google Drive" in the search bar and click on the Google Drive icon to add this design as a Google slide in your G Drive. It will ask you to link your Google account to Canva the first time.</a:t>
              </a:r>
              <a:endParaRPr sz="700"/>
            </a:p>
          </p:txBody>
        </p:sp>
        <p:sp>
          <p:nvSpPr>
            <p:cNvPr id="214" name="Google Shape;214;p29"/>
            <p:cNvSpPr txBox="1"/>
            <p:nvPr/>
          </p:nvSpPr>
          <p:spPr>
            <a:xfrm>
              <a:off x="0" y="8176358"/>
              <a:ext cx="365428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3.</a:t>
              </a:r>
              <a:endParaRPr sz="700"/>
            </a:p>
          </p:txBody>
        </p:sp>
      </p:grpSp>
      <p:grpSp>
        <p:nvGrpSpPr>
          <p:cNvPr id="215" name="Google Shape;215;p29"/>
          <p:cNvGrpSpPr/>
          <p:nvPr/>
        </p:nvGrpSpPr>
        <p:grpSpPr>
          <a:xfrm>
            <a:off x="5079180" y="2243338"/>
            <a:ext cx="3238489" cy="642536"/>
            <a:chOff x="0" y="-38100"/>
            <a:chExt cx="8635971" cy="1713429"/>
          </a:xfrm>
        </p:grpSpPr>
        <p:sp>
          <p:nvSpPr>
            <p:cNvPr id="216" name="Google Shape;216;p29"/>
            <p:cNvSpPr txBox="1"/>
            <p:nvPr/>
          </p:nvSpPr>
          <p:spPr>
            <a:xfrm>
              <a:off x="0" y="812578"/>
              <a:ext cx="8635971" cy="862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Click on the "Share" button on the top right corner in Canva and click on "More" at the bottom of the menu.</a:t>
              </a:r>
              <a:endParaRPr sz="700"/>
            </a:p>
          </p:txBody>
        </p:sp>
        <p:sp>
          <p:nvSpPr>
            <p:cNvPr id="217" name="Google Shape;217;p29"/>
            <p:cNvSpPr txBox="1"/>
            <p:nvPr/>
          </p:nvSpPr>
          <p:spPr>
            <a:xfrm>
              <a:off x="0" y="-38100"/>
              <a:ext cx="3397665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2.</a:t>
              </a:r>
              <a:endParaRPr sz="700"/>
            </a:p>
          </p:txBody>
        </p:sp>
      </p:grpSp>
      <p:sp>
        <p:nvSpPr>
          <p:cNvPr id="218" name="Google Shape;218;p29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30"/>
          <p:cNvGrpSpPr/>
          <p:nvPr/>
        </p:nvGrpSpPr>
        <p:grpSpPr>
          <a:xfrm>
            <a:off x="5482626" y="1289984"/>
            <a:ext cx="2964825" cy="2718037"/>
            <a:chOff x="0" y="-38100"/>
            <a:chExt cx="7906200" cy="7248098"/>
          </a:xfrm>
        </p:grpSpPr>
        <p:sp>
          <p:nvSpPr>
            <p:cNvPr id="224" name="Google Shape;224;p30"/>
            <p:cNvSpPr txBox="1"/>
            <p:nvPr/>
          </p:nvSpPr>
          <p:spPr>
            <a:xfrm>
              <a:off x="0" y="-38100"/>
              <a:ext cx="79062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WRITE YOUR AGENDA POINT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5" name="Google Shape;225;p30"/>
            <p:cNvSpPr txBox="1"/>
            <p:nvPr/>
          </p:nvSpPr>
          <p:spPr>
            <a:xfrm>
              <a:off x="0" y="1671324"/>
              <a:ext cx="79062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WRITE YOUR AGENDA POINT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6" name="Google Shape;226;p30"/>
            <p:cNvSpPr txBox="1"/>
            <p:nvPr/>
          </p:nvSpPr>
          <p:spPr>
            <a:xfrm>
              <a:off x="0" y="5090173"/>
              <a:ext cx="79062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WRITE YOUR AGENDA POINT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7" name="Google Shape;227;p30"/>
            <p:cNvSpPr txBox="1"/>
            <p:nvPr/>
          </p:nvSpPr>
          <p:spPr>
            <a:xfrm>
              <a:off x="0" y="3380749"/>
              <a:ext cx="79062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WRITE YOUR AGENDA POINT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8" name="Google Shape;228;p30"/>
            <p:cNvSpPr txBox="1"/>
            <p:nvPr/>
          </p:nvSpPr>
          <p:spPr>
            <a:xfrm>
              <a:off x="0" y="6799598"/>
              <a:ext cx="79062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WRITE YOUR AGENDA POINT</a:t>
              </a:r>
              <a:endParaRPr sz="7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9" name="Google Shape;229;p30"/>
          <p:cNvSpPr txBox="1"/>
          <p:nvPr/>
        </p:nvSpPr>
        <p:spPr>
          <a:xfrm>
            <a:off x="1986006" y="1087877"/>
            <a:ext cx="2128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Agenda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 b="4143" l="0" r="0" t="4144"/>
          <a:stretch/>
        </p:blipFill>
        <p:spPr>
          <a:xfrm>
            <a:off x="0" y="2627658"/>
            <a:ext cx="4114800" cy="25158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30"/>
          <p:cNvCxnSpPr/>
          <p:nvPr/>
        </p:nvCxnSpPr>
        <p:spPr>
          <a:xfrm rot="5400000">
            <a:off x="6144361" y="3369737"/>
            <a:ext cx="413569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30"/>
          <p:cNvCxnSpPr/>
          <p:nvPr/>
        </p:nvCxnSpPr>
        <p:spPr>
          <a:xfrm rot="5400000">
            <a:off x="3359143" y="4031430"/>
            <a:ext cx="281230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3" name="Google Shape;233;p30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234" name="Google Shape;234;p30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13333"/>
              </a:srgbClr>
            </a:solidFill>
            <a:ln>
              <a:noFill/>
            </a:ln>
          </p:spPr>
        </p:sp>
        <p:sp>
          <p:nvSpPr>
            <p:cNvPr id="235" name="Google Shape;235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30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b="0" l="27722" r="27722" t="0"/>
          <a:stretch/>
        </p:blipFill>
        <p:spPr>
          <a:xfrm>
            <a:off x="0" y="0"/>
            <a:ext cx="343328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31"/>
          <p:cNvCxnSpPr/>
          <p:nvPr/>
        </p:nvCxnSpPr>
        <p:spPr>
          <a:xfrm rot="5400000">
            <a:off x="6464103" y="4678881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3" name="Google Shape;243;p31"/>
          <p:cNvCxnSpPr/>
          <p:nvPr/>
        </p:nvCxnSpPr>
        <p:spPr>
          <a:xfrm rot="5400000">
            <a:off x="2180160" y="189098"/>
            <a:ext cx="3626382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4" name="Google Shape;244;p31"/>
          <p:cNvSpPr txBox="1"/>
          <p:nvPr/>
        </p:nvSpPr>
        <p:spPr>
          <a:xfrm>
            <a:off x="4752722" y="1640200"/>
            <a:ext cx="286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Hello there!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5215550" y="2841631"/>
            <a:ext cx="1941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I'm Rain, and I'll be sharing with you my beautiful ideas. Follow me at @reallygreatsite to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learn more.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6" name="Google Shape;246;p31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247" name="Google Shape;247;p31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FFFFFF">
                <a:alpha val="13333"/>
              </a:srgbClr>
            </a:solidFill>
            <a:ln>
              <a:noFill/>
            </a:ln>
          </p:spPr>
        </p:sp>
        <p:sp>
          <p:nvSpPr>
            <p:cNvPr id="248" name="Google Shape;248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31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/>
          <p:nvPr/>
        </p:nvSpPr>
        <p:spPr>
          <a:xfrm>
            <a:off x="514350" y="630225"/>
            <a:ext cx="3195405" cy="103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Fun Facts About Me</a:t>
            </a:r>
            <a:endParaRPr sz="700"/>
          </a:p>
        </p:txBody>
      </p:sp>
      <p:pic>
        <p:nvPicPr>
          <p:cNvPr id="255" name="Google Shape;255;p32"/>
          <p:cNvPicPr preferRelativeResize="0"/>
          <p:nvPr/>
        </p:nvPicPr>
        <p:blipFill rotWithShape="1">
          <a:blip r:embed="rId3">
            <a:alphaModFix/>
          </a:blip>
          <a:srcRect b="16763" l="0" r="0" t="0"/>
          <a:stretch/>
        </p:blipFill>
        <p:spPr>
          <a:xfrm>
            <a:off x="514350" y="2111631"/>
            <a:ext cx="2499939" cy="138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 rotWithShape="1">
          <a:blip r:embed="rId4">
            <a:alphaModFix/>
          </a:blip>
          <a:srcRect b="12994" l="0" r="0" t="12994"/>
          <a:stretch/>
        </p:blipFill>
        <p:spPr>
          <a:xfrm>
            <a:off x="3322031" y="2111631"/>
            <a:ext cx="2499939" cy="138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 rotWithShape="1">
          <a:blip r:embed="rId5">
            <a:alphaModFix/>
          </a:blip>
          <a:srcRect b="8342" l="0" r="0" t="8343"/>
          <a:stretch/>
        </p:blipFill>
        <p:spPr>
          <a:xfrm>
            <a:off x="6129711" y="2111631"/>
            <a:ext cx="2499939" cy="1387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32"/>
          <p:cNvGrpSpPr/>
          <p:nvPr/>
        </p:nvGrpSpPr>
        <p:grpSpPr>
          <a:xfrm>
            <a:off x="514350" y="3950435"/>
            <a:ext cx="2499939" cy="554792"/>
            <a:chOff x="0" y="-38100"/>
            <a:chExt cx="6666504" cy="1479445"/>
          </a:xfrm>
        </p:grpSpPr>
        <p:sp>
          <p:nvSpPr>
            <p:cNvPr id="259" name="Google Shape;259;p32"/>
            <p:cNvSpPr txBox="1"/>
            <p:nvPr/>
          </p:nvSpPr>
          <p:spPr>
            <a:xfrm>
              <a:off x="0" y="578594"/>
              <a:ext cx="6666504" cy="862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What makes you unique and interesting? Write them here!</a:t>
              </a:r>
              <a:endParaRPr sz="700"/>
            </a:p>
          </p:txBody>
        </p:sp>
        <p:sp>
          <p:nvSpPr>
            <p:cNvPr id="260" name="Google Shape;260;p32"/>
            <p:cNvSpPr txBox="1"/>
            <p:nvPr/>
          </p:nvSpPr>
          <p:spPr>
            <a:xfrm>
              <a:off x="0" y="-38100"/>
              <a:ext cx="666650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ADD A MAIN POINT</a:t>
              </a:r>
              <a:endParaRPr sz="700"/>
            </a:p>
          </p:txBody>
        </p:sp>
      </p:grpSp>
      <p:grpSp>
        <p:nvGrpSpPr>
          <p:cNvPr id="261" name="Google Shape;261;p32"/>
          <p:cNvGrpSpPr/>
          <p:nvPr/>
        </p:nvGrpSpPr>
        <p:grpSpPr>
          <a:xfrm>
            <a:off x="3322031" y="3950435"/>
            <a:ext cx="2499939" cy="554792"/>
            <a:chOff x="0" y="-38100"/>
            <a:chExt cx="6666504" cy="1479445"/>
          </a:xfrm>
        </p:grpSpPr>
        <p:sp>
          <p:nvSpPr>
            <p:cNvPr id="262" name="Google Shape;262;p32"/>
            <p:cNvSpPr txBox="1"/>
            <p:nvPr/>
          </p:nvSpPr>
          <p:spPr>
            <a:xfrm>
              <a:off x="0" y="578594"/>
              <a:ext cx="6666504" cy="862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What makes you unique and interesting? Write them here!</a:t>
              </a:r>
              <a:endParaRPr sz="700"/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0" y="-38100"/>
              <a:ext cx="666650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ADD A MAIN POINT</a:t>
              </a:r>
              <a:endParaRPr sz="700"/>
            </a:p>
          </p:txBody>
        </p:sp>
      </p:grpSp>
      <p:grpSp>
        <p:nvGrpSpPr>
          <p:cNvPr id="264" name="Google Shape;264;p32"/>
          <p:cNvGrpSpPr/>
          <p:nvPr/>
        </p:nvGrpSpPr>
        <p:grpSpPr>
          <a:xfrm>
            <a:off x="6131532" y="3950435"/>
            <a:ext cx="2499939" cy="554792"/>
            <a:chOff x="0" y="-38100"/>
            <a:chExt cx="6666504" cy="1479445"/>
          </a:xfrm>
        </p:grpSpPr>
        <p:sp>
          <p:nvSpPr>
            <p:cNvPr id="265" name="Google Shape;265;p32"/>
            <p:cNvSpPr txBox="1"/>
            <p:nvPr/>
          </p:nvSpPr>
          <p:spPr>
            <a:xfrm>
              <a:off x="0" y="578594"/>
              <a:ext cx="6666504" cy="862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What makes you unique and interesting? Write them here!</a:t>
              </a:r>
              <a:endParaRPr sz="700"/>
            </a:p>
          </p:txBody>
        </p:sp>
        <p:sp>
          <p:nvSpPr>
            <p:cNvPr id="266" name="Google Shape;266;p32"/>
            <p:cNvSpPr txBox="1"/>
            <p:nvPr/>
          </p:nvSpPr>
          <p:spPr>
            <a:xfrm>
              <a:off x="0" y="-38100"/>
              <a:ext cx="666650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ADD A MAIN POINT</a:t>
              </a:r>
              <a:endParaRPr sz="700"/>
            </a:p>
          </p:txBody>
        </p:sp>
      </p:grpSp>
      <p:cxnSp>
        <p:nvCxnSpPr>
          <p:cNvPr id="267" name="Google Shape;267;p32"/>
          <p:cNvCxnSpPr/>
          <p:nvPr/>
        </p:nvCxnSpPr>
        <p:spPr>
          <a:xfrm rot="5400000">
            <a:off x="7221115" y="113503"/>
            <a:ext cx="281230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p32"/>
          <p:cNvCxnSpPr/>
          <p:nvPr/>
        </p:nvCxnSpPr>
        <p:spPr>
          <a:xfrm rot="5400000">
            <a:off x="1918258" y="113503"/>
            <a:ext cx="281230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9" name="Google Shape;269;p32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270" name="Google Shape;270;p32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13333"/>
              </a:srgbClr>
            </a:solidFill>
            <a:ln>
              <a:noFill/>
            </a:ln>
          </p:spPr>
        </p:sp>
        <p:sp>
          <p:nvSpPr>
            <p:cNvPr id="271" name="Google Shape;27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32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/>
          <p:nvPr/>
        </p:nvSpPr>
        <p:spPr>
          <a:xfrm>
            <a:off x="1359320" y="2092881"/>
            <a:ext cx="2526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Get to Know Me</a:t>
            </a:r>
            <a:endParaRPr b="1"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4343677" y="574601"/>
            <a:ext cx="161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a personal detail you want to share.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4343677" y="2398078"/>
            <a:ext cx="161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a personal detail you want to share.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4343677" y="4221797"/>
            <a:ext cx="161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a personal detail you want to share.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 rotWithShape="1">
          <a:blip r:embed="rId3">
            <a:alphaModFix/>
          </a:blip>
          <a:srcRect b="5051" l="0" r="38065" t="5050"/>
          <a:stretch/>
        </p:blipFill>
        <p:spPr>
          <a:xfrm>
            <a:off x="-1743846" y="-321471"/>
            <a:ext cx="2797224" cy="609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4">
            <a:alphaModFix/>
          </a:blip>
          <a:srcRect b="8240" l="0" r="0" t="17943"/>
          <a:stretch/>
        </p:blipFill>
        <p:spPr>
          <a:xfrm>
            <a:off x="6286891" y="-155822"/>
            <a:ext cx="5384367" cy="5299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33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284" name="Google Shape;284;p33"/>
            <p:cNvSpPr/>
            <p:nvPr/>
          </p:nvSpPr>
          <p:spPr>
            <a:xfrm>
              <a:off x="0" y="0"/>
              <a:ext cx="161523" cy="3021507"/>
            </a:xfrm>
            <a:custGeom>
              <a:rect b="b" l="l" r="r" t="t"/>
              <a:pathLst>
                <a:path extrusionOk="0" h="3021507" w="161523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285" name="Google Shape;285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" name="Google Shape;286;p33"/>
          <p:cNvSpPr txBox="1"/>
          <p:nvPr/>
        </p:nvSpPr>
        <p:spPr>
          <a:xfrm rot="5400000">
            <a:off x="8633564" y="2517954"/>
            <a:ext cx="766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  E  X  T</a:t>
            </a:r>
            <a:endParaRPr sz="700"/>
          </a:p>
        </p:txBody>
      </p:sp>
      <p:cxnSp>
        <p:nvCxnSpPr>
          <p:cNvPr id="287" name="Google Shape;287;p33"/>
          <p:cNvCxnSpPr/>
          <p:nvPr/>
        </p:nvCxnSpPr>
        <p:spPr>
          <a:xfrm rot="5399999">
            <a:off x="-180732" y="221829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p33"/>
          <p:cNvCxnSpPr/>
          <p:nvPr/>
        </p:nvCxnSpPr>
        <p:spPr>
          <a:xfrm rot="5399999">
            <a:off x="-180732" y="189098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9" name="Google Shape;289;p33"/>
          <p:cNvCxnSpPr/>
          <p:nvPr/>
        </p:nvCxnSpPr>
        <p:spPr>
          <a:xfrm rot="5399999">
            <a:off x="2474893" y="4949640"/>
            <a:ext cx="30848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