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Lato"/>
      <p:regular r:id="rId34"/>
      <p:bold r:id="rId35"/>
      <p:italic r:id="rId36"/>
      <p:boldItalic r:id="rId37"/>
    </p:embeddedFont>
    <p:embeddedFont>
      <p:font typeface="Lalezar"/>
      <p:regular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bold.fntdata"/><Relationship Id="rId12" Type="http://schemas.openxmlformats.org/officeDocument/2006/relationships/slide" Target="slides/slide6.xml"/><Relationship Id="rId34" Type="http://schemas.openxmlformats.org/officeDocument/2006/relationships/font" Target="fonts/Lato-regular.fntdata"/><Relationship Id="rId15" Type="http://schemas.openxmlformats.org/officeDocument/2006/relationships/slide" Target="slides/slide9.xml"/><Relationship Id="rId37" Type="http://schemas.openxmlformats.org/officeDocument/2006/relationships/font" Target="fonts/Lato-boldItalic.fntdata"/><Relationship Id="rId14" Type="http://schemas.openxmlformats.org/officeDocument/2006/relationships/slide" Target="slides/slide8.xml"/><Relationship Id="rId36" Type="http://schemas.openxmlformats.org/officeDocument/2006/relationships/font" Target="fonts/Lato-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Lalezar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b79d37126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7b79d37126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79d37126_2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7b79d37126_2_2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7b79d37126_2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7b79d37126_2_2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b79d37126_2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7b79d37126_2_2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7b79d37126_2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7b79d37126_2_2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7b79d37126_2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7b79d37126_2_2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7b79d37126_2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7b79d37126_2_3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7b79d37126_2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7b79d37126_2_3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7b79d37126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7b79d37126_2_3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7b79d37126_2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7b79d37126_2_3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7b79d37126_2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g17b79d37126_2_4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b79d37126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17b79d37126_2_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7b79d37126_2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17b79d37126_2_4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7b79d37126_2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7b79d37126_2_4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7b79d37126_2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17b79d37126_2_4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7b79d37126_2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7b79d37126_2_4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7b79d37126_2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17b79d37126_2_5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7b79d37126_2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17b79d37126_2_5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7b79d37126_2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17b79d37126_2_5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7b79d37126_2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17b79d37126_2_6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7b79d37126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7b79d37126_2_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7b79d37126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7b79d37126_2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79d37126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7b79d37126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b79d37126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7b79d37126_2_1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79d37126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7b79d37126_2_1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7b79d37126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7b79d37126_2_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7b79d37126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7b79d37126_2_2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jp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5" Type="http://schemas.openxmlformats.org/officeDocument/2006/relationships/image" Target="../media/image5.png"/><Relationship Id="rId6" Type="http://schemas.openxmlformats.org/officeDocument/2006/relationships/image" Target="../media/image68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0.png"/><Relationship Id="rId4" Type="http://schemas.openxmlformats.org/officeDocument/2006/relationships/image" Target="../media/image72.png"/><Relationship Id="rId5" Type="http://schemas.openxmlformats.org/officeDocument/2006/relationships/image" Target="../media/image73.jpg"/><Relationship Id="rId6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4.jpg"/><Relationship Id="rId4" Type="http://schemas.openxmlformats.org/officeDocument/2006/relationships/image" Target="../media/image40.png"/><Relationship Id="rId5" Type="http://schemas.openxmlformats.org/officeDocument/2006/relationships/image" Target="../media/image71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1.png"/><Relationship Id="rId4" Type="http://schemas.openxmlformats.org/officeDocument/2006/relationships/image" Target="../media/image77.png"/><Relationship Id="rId5" Type="http://schemas.openxmlformats.org/officeDocument/2006/relationships/image" Target="../media/image82.png"/><Relationship Id="rId6" Type="http://schemas.openxmlformats.org/officeDocument/2006/relationships/image" Target="../media/image87.png"/><Relationship Id="rId7" Type="http://schemas.openxmlformats.org/officeDocument/2006/relationships/image" Target="../media/image84.png"/><Relationship Id="rId8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89.png"/><Relationship Id="rId6" Type="http://schemas.openxmlformats.org/officeDocument/2006/relationships/image" Target="../media/image83.png"/><Relationship Id="rId7" Type="http://schemas.openxmlformats.org/officeDocument/2006/relationships/image" Target="../media/image8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Relationship Id="rId5" Type="http://schemas.openxmlformats.org/officeDocument/2006/relationships/image" Target="../media/image92.png"/><Relationship Id="rId6" Type="http://schemas.openxmlformats.org/officeDocument/2006/relationships/image" Target="../media/image94.png"/><Relationship Id="rId7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7.png"/><Relationship Id="rId4" Type="http://schemas.openxmlformats.org/officeDocument/2006/relationships/image" Target="../media/image102.png"/><Relationship Id="rId11" Type="http://schemas.openxmlformats.org/officeDocument/2006/relationships/image" Target="../media/image106.png"/><Relationship Id="rId10" Type="http://schemas.openxmlformats.org/officeDocument/2006/relationships/image" Target="../media/image101.png"/><Relationship Id="rId9" Type="http://schemas.openxmlformats.org/officeDocument/2006/relationships/image" Target="../media/image100.png"/><Relationship Id="rId5" Type="http://schemas.openxmlformats.org/officeDocument/2006/relationships/image" Target="../media/image96.png"/><Relationship Id="rId6" Type="http://schemas.openxmlformats.org/officeDocument/2006/relationships/image" Target="../media/image99.png"/><Relationship Id="rId7" Type="http://schemas.openxmlformats.org/officeDocument/2006/relationships/image" Target="../media/image95.png"/><Relationship Id="rId8" Type="http://schemas.openxmlformats.org/officeDocument/2006/relationships/image" Target="../media/image9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0" Type="http://schemas.openxmlformats.org/officeDocument/2006/relationships/image" Target="../media/image114.jpg"/><Relationship Id="rId9" Type="http://schemas.openxmlformats.org/officeDocument/2006/relationships/image" Target="../media/image109.jpg"/><Relationship Id="rId5" Type="http://schemas.openxmlformats.org/officeDocument/2006/relationships/image" Target="../media/image108.png"/><Relationship Id="rId6" Type="http://schemas.openxmlformats.org/officeDocument/2006/relationships/image" Target="../media/image112.png"/><Relationship Id="rId7" Type="http://schemas.openxmlformats.org/officeDocument/2006/relationships/image" Target="../media/image4.png"/><Relationship Id="rId8" Type="http://schemas.openxmlformats.org/officeDocument/2006/relationships/image" Target="../media/image10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8.png"/><Relationship Id="rId4" Type="http://schemas.openxmlformats.org/officeDocument/2006/relationships/image" Target="../media/image63.png"/><Relationship Id="rId10" Type="http://schemas.openxmlformats.org/officeDocument/2006/relationships/image" Target="../media/image65.png"/><Relationship Id="rId9" Type="http://schemas.openxmlformats.org/officeDocument/2006/relationships/image" Target="../media/image62.png"/><Relationship Id="rId5" Type="http://schemas.openxmlformats.org/officeDocument/2006/relationships/image" Target="../media/image93.png"/><Relationship Id="rId6" Type="http://schemas.openxmlformats.org/officeDocument/2006/relationships/image" Target="../media/image17.png"/><Relationship Id="rId7" Type="http://schemas.openxmlformats.org/officeDocument/2006/relationships/image" Target="../media/image38.png"/><Relationship Id="rId8" Type="http://schemas.openxmlformats.org/officeDocument/2006/relationships/image" Target="../media/image1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9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30.png"/><Relationship Id="rId7" Type="http://schemas.openxmlformats.org/officeDocument/2006/relationships/image" Target="../media/image121.png"/><Relationship Id="rId8" Type="http://schemas.openxmlformats.org/officeDocument/2006/relationships/image" Target="../media/image6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8.png"/><Relationship Id="rId4" Type="http://schemas.openxmlformats.org/officeDocument/2006/relationships/image" Target="../media/image120.png"/><Relationship Id="rId5" Type="http://schemas.openxmlformats.org/officeDocument/2006/relationships/image" Target="../media/image131.png"/><Relationship Id="rId6" Type="http://schemas.openxmlformats.org/officeDocument/2006/relationships/image" Target="../media/image129.png"/><Relationship Id="rId7" Type="http://schemas.openxmlformats.org/officeDocument/2006/relationships/image" Target="../media/image31.png"/><Relationship Id="rId8" Type="http://schemas.openxmlformats.org/officeDocument/2006/relationships/image" Target="../media/image8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93.png"/><Relationship Id="rId9" Type="http://schemas.openxmlformats.org/officeDocument/2006/relationships/image" Target="../media/image117.png"/><Relationship Id="rId5" Type="http://schemas.openxmlformats.org/officeDocument/2006/relationships/image" Target="../media/image38.png"/><Relationship Id="rId6" Type="http://schemas.openxmlformats.org/officeDocument/2006/relationships/image" Target="../media/image41.png"/><Relationship Id="rId7" Type="http://schemas.openxmlformats.org/officeDocument/2006/relationships/image" Target="../media/image99.png"/><Relationship Id="rId8" Type="http://schemas.openxmlformats.org/officeDocument/2006/relationships/image" Target="../media/image13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4.png"/><Relationship Id="rId4" Type="http://schemas.openxmlformats.org/officeDocument/2006/relationships/image" Target="../media/image141.png"/><Relationship Id="rId5" Type="http://schemas.openxmlformats.org/officeDocument/2006/relationships/image" Target="../media/image58.png"/><Relationship Id="rId6" Type="http://schemas.openxmlformats.org/officeDocument/2006/relationships/image" Target="../media/image147.png"/><Relationship Id="rId7" Type="http://schemas.openxmlformats.org/officeDocument/2006/relationships/image" Target="../media/image142.png"/><Relationship Id="rId8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19.png"/><Relationship Id="rId22" Type="http://schemas.openxmlformats.org/officeDocument/2006/relationships/image" Target="../media/image42.png"/><Relationship Id="rId10" Type="http://schemas.openxmlformats.org/officeDocument/2006/relationships/image" Target="../media/image16.png"/><Relationship Id="rId21" Type="http://schemas.openxmlformats.org/officeDocument/2006/relationships/image" Target="../media/image41.png"/><Relationship Id="rId13" Type="http://schemas.openxmlformats.org/officeDocument/2006/relationships/image" Target="../media/image21.png"/><Relationship Id="rId24" Type="http://schemas.openxmlformats.org/officeDocument/2006/relationships/image" Target="../media/image45.png"/><Relationship Id="rId12" Type="http://schemas.openxmlformats.org/officeDocument/2006/relationships/image" Target="../media/image20.png"/><Relationship Id="rId23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5" Type="http://schemas.openxmlformats.org/officeDocument/2006/relationships/image" Target="../media/image24.png"/><Relationship Id="rId14" Type="http://schemas.openxmlformats.org/officeDocument/2006/relationships/image" Target="../media/image22.png"/><Relationship Id="rId17" Type="http://schemas.openxmlformats.org/officeDocument/2006/relationships/image" Target="../media/image28.png"/><Relationship Id="rId16" Type="http://schemas.openxmlformats.org/officeDocument/2006/relationships/image" Target="../media/image25.png"/><Relationship Id="rId5" Type="http://schemas.openxmlformats.org/officeDocument/2006/relationships/image" Target="../media/image3.png"/><Relationship Id="rId19" Type="http://schemas.openxmlformats.org/officeDocument/2006/relationships/image" Target="../media/image30.png"/><Relationship Id="rId6" Type="http://schemas.openxmlformats.org/officeDocument/2006/relationships/image" Target="../media/image5.png"/><Relationship Id="rId18" Type="http://schemas.openxmlformats.org/officeDocument/2006/relationships/image" Target="../media/image26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11" Type="http://schemas.openxmlformats.org/officeDocument/2006/relationships/image" Target="../media/image128.png"/><Relationship Id="rId10" Type="http://schemas.openxmlformats.org/officeDocument/2006/relationships/image" Target="../media/image63.png"/><Relationship Id="rId21" Type="http://schemas.openxmlformats.org/officeDocument/2006/relationships/image" Target="../media/image46.png"/><Relationship Id="rId13" Type="http://schemas.openxmlformats.org/officeDocument/2006/relationships/image" Target="../media/image129.png"/><Relationship Id="rId12" Type="http://schemas.openxmlformats.org/officeDocument/2006/relationships/image" Target="../media/image1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121.png"/><Relationship Id="rId15" Type="http://schemas.openxmlformats.org/officeDocument/2006/relationships/image" Target="../media/image79.png"/><Relationship Id="rId14" Type="http://schemas.openxmlformats.org/officeDocument/2006/relationships/image" Target="../media/image72.png"/><Relationship Id="rId17" Type="http://schemas.openxmlformats.org/officeDocument/2006/relationships/image" Target="../media/image13.png"/><Relationship Id="rId16" Type="http://schemas.openxmlformats.org/officeDocument/2006/relationships/image" Target="../media/image4.png"/><Relationship Id="rId5" Type="http://schemas.openxmlformats.org/officeDocument/2006/relationships/image" Target="../media/image103.png"/><Relationship Id="rId19" Type="http://schemas.openxmlformats.org/officeDocument/2006/relationships/image" Target="../media/image23.png"/><Relationship Id="rId6" Type="http://schemas.openxmlformats.org/officeDocument/2006/relationships/image" Target="../media/image119.png"/><Relationship Id="rId18" Type="http://schemas.openxmlformats.org/officeDocument/2006/relationships/image" Target="../media/image15.png"/><Relationship Id="rId7" Type="http://schemas.openxmlformats.org/officeDocument/2006/relationships/image" Target="../media/image123.png"/><Relationship Id="rId8" Type="http://schemas.openxmlformats.org/officeDocument/2006/relationships/image" Target="../media/image130.png"/></Relationships>
</file>

<file path=ppt/slides/_rels/slide26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6.png"/><Relationship Id="rId20" Type="http://schemas.openxmlformats.org/officeDocument/2006/relationships/image" Target="../media/image75.png"/><Relationship Id="rId22" Type="http://schemas.openxmlformats.org/officeDocument/2006/relationships/image" Target="../media/image71.png"/><Relationship Id="rId21" Type="http://schemas.openxmlformats.org/officeDocument/2006/relationships/image" Target="../media/image40.png"/><Relationship Id="rId24" Type="http://schemas.openxmlformats.org/officeDocument/2006/relationships/image" Target="../media/image77.png"/><Relationship Id="rId23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png"/><Relationship Id="rId4" Type="http://schemas.openxmlformats.org/officeDocument/2006/relationships/image" Target="../media/image37.png"/><Relationship Id="rId9" Type="http://schemas.openxmlformats.org/officeDocument/2006/relationships/image" Target="../media/image49.png"/><Relationship Id="rId26" Type="http://schemas.openxmlformats.org/officeDocument/2006/relationships/image" Target="../media/image36.png"/><Relationship Id="rId25" Type="http://schemas.openxmlformats.org/officeDocument/2006/relationships/image" Target="../media/image82.png"/><Relationship Id="rId28" Type="http://schemas.openxmlformats.org/officeDocument/2006/relationships/image" Target="../media/image90.png"/><Relationship Id="rId27" Type="http://schemas.openxmlformats.org/officeDocument/2006/relationships/image" Target="../media/image84.png"/><Relationship Id="rId5" Type="http://schemas.openxmlformats.org/officeDocument/2006/relationships/image" Target="../media/image60.png"/><Relationship Id="rId6" Type="http://schemas.openxmlformats.org/officeDocument/2006/relationships/image" Target="../media/image62.png"/><Relationship Id="rId29" Type="http://schemas.openxmlformats.org/officeDocument/2006/relationships/image" Target="../media/image91.png"/><Relationship Id="rId7" Type="http://schemas.openxmlformats.org/officeDocument/2006/relationships/image" Target="../media/image65.png"/><Relationship Id="rId8" Type="http://schemas.openxmlformats.org/officeDocument/2006/relationships/image" Target="../media/image64.png"/><Relationship Id="rId31" Type="http://schemas.openxmlformats.org/officeDocument/2006/relationships/image" Target="../media/image83.png"/><Relationship Id="rId30" Type="http://schemas.openxmlformats.org/officeDocument/2006/relationships/image" Target="../media/image89.png"/><Relationship Id="rId11" Type="http://schemas.openxmlformats.org/officeDocument/2006/relationships/image" Target="../media/image52.png"/><Relationship Id="rId33" Type="http://schemas.openxmlformats.org/officeDocument/2006/relationships/image" Target="../media/image88.png"/><Relationship Id="rId10" Type="http://schemas.openxmlformats.org/officeDocument/2006/relationships/image" Target="../media/image50.png"/><Relationship Id="rId32" Type="http://schemas.openxmlformats.org/officeDocument/2006/relationships/image" Target="../media/image86.png"/><Relationship Id="rId13" Type="http://schemas.openxmlformats.org/officeDocument/2006/relationships/image" Target="../media/image38.png"/><Relationship Id="rId35" Type="http://schemas.openxmlformats.org/officeDocument/2006/relationships/image" Target="../media/image94.png"/><Relationship Id="rId12" Type="http://schemas.openxmlformats.org/officeDocument/2006/relationships/image" Target="../media/image55.png"/><Relationship Id="rId34" Type="http://schemas.openxmlformats.org/officeDocument/2006/relationships/image" Target="../media/image92.png"/><Relationship Id="rId15" Type="http://schemas.openxmlformats.org/officeDocument/2006/relationships/image" Target="../media/image67.png"/><Relationship Id="rId37" Type="http://schemas.openxmlformats.org/officeDocument/2006/relationships/image" Target="../media/image102.png"/><Relationship Id="rId14" Type="http://schemas.openxmlformats.org/officeDocument/2006/relationships/image" Target="../media/image66.png"/><Relationship Id="rId36" Type="http://schemas.openxmlformats.org/officeDocument/2006/relationships/image" Target="../media/image97.png"/><Relationship Id="rId17" Type="http://schemas.openxmlformats.org/officeDocument/2006/relationships/image" Target="../media/image179.png"/><Relationship Id="rId39" Type="http://schemas.openxmlformats.org/officeDocument/2006/relationships/image" Target="../media/image98.png"/><Relationship Id="rId16" Type="http://schemas.openxmlformats.org/officeDocument/2006/relationships/image" Target="../media/image87.png"/><Relationship Id="rId38" Type="http://schemas.openxmlformats.org/officeDocument/2006/relationships/image" Target="../media/image96.png"/><Relationship Id="rId19" Type="http://schemas.openxmlformats.org/officeDocument/2006/relationships/image" Target="../media/image70.png"/><Relationship Id="rId18" Type="http://schemas.openxmlformats.org/officeDocument/2006/relationships/image" Target="../media/image6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8.png"/><Relationship Id="rId6" Type="http://schemas.openxmlformats.org/officeDocument/2006/relationships/image" Target="../media/image4.png"/><Relationship Id="rId7" Type="http://schemas.openxmlformats.org/officeDocument/2006/relationships/image" Target="../media/image100.png"/><Relationship Id="rId8" Type="http://schemas.openxmlformats.org/officeDocument/2006/relationships/image" Target="../media/image19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0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43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Relationship Id="rId8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1" Type="http://schemas.openxmlformats.org/officeDocument/2006/relationships/image" Target="../media/image38.png"/><Relationship Id="rId10" Type="http://schemas.openxmlformats.org/officeDocument/2006/relationships/image" Target="../media/image57.png"/><Relationship Id="rId9" Type="http://schemas.openxmlformats.org/officeDocument/2006/relationships/image" Target="../media/image54.jp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g"/><Relationship Id="rId8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8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Relationship Id="rId5" Type="http://schemas.openxmlformats.org/officeDocument/2006/relationships/image" Target="../media/image60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5"/>
          <p:cNvGrpSpPr/>
          <p:nvPr/>
        </p:nvGrpSpPr>
        <p:grpSpPr>
          <a:xfrm>
            <a:off x="3310948" y="1616813"/>
            <a:ext cx="5833053" cy="1633463"/>
            <a:chOff x="0" y="-47625"/>
            <a:chExt cx="3072554" cy="860425"/>
          </a:xfrm>
        </p:grpSpPr>
        <p:sp>
          <p:nvSpPr>
            <p:cNvPr id="130" name="Google Shape;130;p25"/>
            <p:cNvSpPr/>
            <p:nvPr/>
          </p:nvSpPr>
          <p:spPr>
            <a:xfrm>
              <a:off x="0" y="0"/>
              <a:ext cx="3072554" cy="812800"/>
            </a:xfrm>
            <a:custGeom>
              <a:rect b="b" l="l" r="r" t="t"/>
              <a:pathLst>
                <a:path extrusionOk="0" h="812800" w="3072554">
                  <a:moveTo>
                    <a:pt x="0" y="0"/>
                  </a:moveTo>
                  <a:lnTo>
                    <a:pt x="3072554" y="0"/>
                  </a:lnTo>
                  <a:lnTo>
                    <a:pt x="3072554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75043"/>
            </a:solidFill>
            <a:ln>
              <a:noFill/>
            </a:ln>
          </p:spPr>
        </p:sp>
        <p:sp>
          <p:nvSpPr>
            <p:cNvPr id="131" name="Google Shape;131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14895" l="0" r="7273" t="0"/>
          <a:stretch/>
        </p:blipFill>
        <p:spPr>
          <a:xfrm>
            <a:off x="5244593" y="2022049"/>
            <a:ext cx="4529277" cy="312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5381" y="-326898"/>
            <a:ext cx="2293427" cy="234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27467" y="4198056"/>
            <a:ext cx="3657600" cy="168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971609">
            <a:off x="7682368" y="163359"/>
            <a:ext cx="133544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065733">
            <a:off x="3070773" y="-477257"/>
            <a:ext cx="1861835" cy="244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625725">
            <a:off x="4386410" y="3051167"/>
            <a:ext cx="1232000" cy="241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765130">
            <a:off x="5843052" y="-375835"/>
            <a:ext cx="19264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10">
            <a:alphaModFix/>
          </a:blip>
          <a:srcRect b="42127" l="0" r="17151" t="1264"/>
          <a:stretch/>
        </p:blipFill>
        <p:spPr>
          <a:xfrm rot="-263162">
            <a:off x="-105749" y="805686"/>
            <a:ext cx="3511449" cy="360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742631">
            <a:off x="-846460" y="3594557"/>
            <a:ext cx="4528309" cy="144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0257470">
            <a:off x="-1036741" y="133963"/>
            <a:ext cx="4528309" cy="144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4718206">
            <a:off x="1046793" y="1754222"/>
            <a:ext cx="4528309" cy="14490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4094693" y="1695088"/>
            <a:ext cx="30171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8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300" u="none" cap="none" strike="noStrike">
                <a:solidFill>
                  <a:srgbClr val="FFFFFF"/>
                </a:solidFill>
                <a:latin typeface="Lalezar"/>
                <a:ea typeface="Lalezar"/>
                <a:cs typeface="Lalezar"/>
                <a:sym typeface="Lalezar"/>
              </a:rPr>
              <a:t>Pastel</a:t>
            </a:r>
            <a:endParaRPr sz="700"/>
          </a:p>
          <a:p>
            <a:pPr indent="0" lvl="0" marL="0" marR="0" rtl="0" algn="just">
              <a:lnSpc>
                <a:spcPct val="84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300" u="none" cap="none" strike="noStrike">
                <a:solidFill>
                  <a:srgbClr val="FFFFFF"/>
                </a:solidFill>
                <a:latin typeface="Lalezar"/>
                <a:ea typeface="Lalezar"/>
                <a:cs typeface="Lalezar"/>
                <a:sym typeface="Lalezar"/>
              </a:rPr>
              <a:t>Portfolio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521350">
            <a:off x="-808687" y="345875"/>
            <a:ext cx="356347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3114" y="1893573"/>
            <a:ext cx="109323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065733">
            <a:off x="7211463" y="-73289"/>
            <a:ext cx="1861835" cy="244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6">
            <a:alphaModFix/>
          </a:blip>
          <a:srcRect b="0" l="0" r="0" t="56032"/>
          <a:stretch/>
        </p:blipFill>
        <p:spPr>
          <a:xfrm>
            <a:off x="3368355" y="-17300"/>
            <a:ext cx="2008953" cy="904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34"/>
          <p:cNvGrpSpPr/>
          <p:nvPr/>
        </p:nvGrpSpPr>
        <p:grpSpPr>
          <a:xfrm>
            <a:off x="2478996" y="1861540"/>
            <a:ext cx="4186009" cy="1561432"/>
            <a:chOff x="0" y="152400"/>
            <a:chExt cx="11162689" cy="4163819"/>
          </a:xfrm>
        </p:grpSpPr>
        <p:sp>
          <p:nvSpPr>
            <p:cNvPr id="287" name="Google Shape;287;p34"/>
            <p:cNvSpPr txBox="1"/>
            <p:nvPr/>
          </p:nvSpPr>
          <p:spPr>
            <a:xfrm>
              <a:off x="0" y="152400"/>
              <a:ext cx="11162689" cy="2810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775043"/>
                  </a:solidFill>
                  <a:latin typeface="Lalezar"/>
                  <a:ea typeface="Lalezar"/>
                  <a:cs typeface="Lalezar"/>
                  <a:sym typeface="Lalezar"/>
                </a:rPr>
                <a:t>It's so lovely to meet all of you!</a:t>
              </a:r>
              <a:endParaRPr sz="700"/>
            </a:p>
          </p:txBody>
        </p:sp>
        <p:sp>
          <p:nvSpPr>
            <p:cNvPr id="288" name="Google Shape;288;p34"/>
            <p:cNvSpPr txBox="1"/>
            <p:nvPr/>
          </p:nvSpPr>
          <p:spPr>
            <a:xfrm>
              <a:off x="0" y="3684015"/>
              <a:ext cx="11162689" cy="632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Thank you for listening.</a:t>
              </a:r>
              <a:endParaRPr sz="700"/>
            </a:p>
          </p:txBody>
        </p:sp>
      </p:grpSp>
      <p:pic>
        <p:nvPicPr>
          <p:cNvPr id="289" name="Google Shape;289;p34"/>
          <p:cNvPicPr preferRelativeResize="0"/>
          <p:nvPr/>
        </p:nvPicPr>
        <p:blipFill rotWithShape="1">
          <a:blip r:embed="rId7">
            <a:alphaModFix/>
          </a:blip>
          <a:srcRect b="46527" l="29820" r="211" t="0"/>
          <a:stretch/>
        </p:blipFill>
        <p:spPr>
          <a:xfrm rot="-3441289">
            <a:off x="5016717" y="3805150"/>
            <a:ext cx="2628423" cy="234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79329" y="4145261"/>
            <a:ext cx="1650321" cy="166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 rotWithShape="1">
          <a:blip r:embed="rId9">
            <a:alphaModFix/>
          </a:blip>
          <a:srcRect b="58701" l="0" r="0" t="0"/>
          <a:stretch/>
        </p:blipFill>
        <p:spPr>
          <a:xfrm>
            <a:off x="0" y="3821904"/>
            <a:ext cx="3445406" cy="130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5"/>
          <p:cNvPicPr preferRelativeResize="0"/>
          <p:nvPr/>
        </p:nvPicPr>
        <p:blipFill rotWithShape="1">
          <a:blip r:embed="rId3">
            <a:alphaModFix/>
          </a:blip>
          <a:srcRect b="40059" l="0" r="0" t="0"/>
          <a:stretch/>
        </p:blipFill>
        <p:spPr>
          <a:xfrm>
            <a:off x="0" y="4071434"/>
            <a:ext cx="1967892" cy="104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539195">
            <a:off x="2586164" y="3644067"/>
            <a:ext cx="855377" cy="167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35"/>
          <p:cNvGrpSpPr/>
          <p:nvPr/>
        </p:nvGrpSpPr>
        <p:grpSpPr>
          <a:xfrm>
            <a:off x="693296" y="1269907"/>
            <a:ext cx="3410013" cy="2172711"/>
            <a:chOff x="0" y="-1149267"/>
            <a:chExt cx="9093366" cy="5793898"/>
          </a:xfrm>
        </p:grpSpPr>
        <p:sp>
          <p:nvSpPr>
            <p:cNvPr id="299" name="Google Shape;299;p35"/>
            <p:cNvSpPr txBox="1"/>
            <p:nvPr/>
          </p:nvSpPr>
          <p:spPr>
            <a:xfrm>
              <a:off x="0" y="4228750"/>
              <a:ext cx="8688972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a personal detail you want to share.</a:t>
              </a:r>
              <a:endParaRPr sz="700"/>
            </a:p>
          </p:txBody>
        </p:sp>
        <p:sp>
          <p:nvSpPr>
            <p:cNvPr id="300" name="Google Shape;300;p35"/>
            <p:cNvSpPr txBox="1"/>
            <p:nvPr/>
          </p:nvSpPr>
          <p:spPr>
            <a:xfrm>
              <a:off x="0" y="-1149267"/>
              <a:ext cx="7691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Get to</a:t>
              </a:r>
              <a:endParaRPr sz="7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Know Me</a:t>
              </a:r>
              <a:endParaRPr sz="700"/>
            </a:p>
          </p:txBody>
        </p:sp>
        <p:sp>
          <p:nvSpPr>
            <p:cNvPr id="301" name="Google Shape;301;p35"/>
            <p:cNvSpPr txBox="1"/>
            <p:nvPr/>
          </p:nvSpPr>
          <p:spPr>
            <a:xfrm>
              <a:off x="0" y="3280790"/>
              <a:ext cx="9093366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57C4B2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pic>
        <p:nvPicPr>
          <p:cNvPr id="302" name="Google Shape;302;p35"/>
          <p:cNvPicPr preferRelativeResize="0"/>
          <p:nvPr/>
        </p:nvPicPr>
        <p:blipFill rotWithShape="1">
          <a:blip r:embed="rId5">
            <a:alphaModFix/>
          </a:blip>
          <a:srcRect b="0" l="492" r="491" t="24850"/>
          <a:stretch/>
        </p:blipFill>
        <p:spPr>
          <a:xfrm>
            <a:off x="4274482" y="-25547"/>
            <a:ext cx="4869519" cy="516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6">
            <a:alphaModFix/>
          </a:blip>
          <a:srcRect b="30331" l="2648" r="0" t="0"/>
          <a:stretch/>
        </p:blipFill>
        <p:spPr>
          <a:xfrm rot="10800000">
            <a:off x="2798523" y="0"/>
            <a:ext cx="1773478" cy="143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6"/>
          <p:cNvPicPr preferRelativeResize="0"/>
          <p:nvPr/>
        </p:nvPicPr>
        <p:blipFill rotWithShape="1">
          <a:blip r:embed="rId3">
            <a:alphaModFix/>
          </a:blip>
          <a:srcRect b="14726" l="0" r="0" t="14726"/>
          <a:stretch/>
        </p:blipFill>
        <p:spPr>
          <a:xfrm>
            <a:off x="0" y="0"/>
            <a:ext cx="4869519" cy="515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/>
          <p:cNvPicPr preferRelativeResize="0"/>
          <p:nvPr/>
        </p:nvPicPr>
        <p:blipFill rotWithShape="1">
          <a:blip r:embed="rId4">
            <a:alphaModFix/>
          </a:blip>
          <a:srcRect b="41971" l="0" r="0" t="0"/>
          <a:stretch/>
        </p:blipFill>
        <p:spPr>
          <a:xfrm rot="10800000">
            <a:off x="3680222" y="0"/>
            <a:ext cx="1783556" cy="128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5">
            <a:alphaModFix/>
          </a:blip>
          <a:srcRect b="58701" l="0" r="0" t="0"/>
          <a:stretch/>
        </p:blipFill>
        <p:spPr>
          <a:xfrm>
            <a:off x="5857795" y="3821904"/>
            <a:ext cx="3445406" cy="130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6">
            <a:alphaModFix/>
          </a:blip>
          <a:srcRect b="0" l="0" r="50498" t="29688"/>
          <a:stretch/>
        </p:blipFill>
        <p:spPr>
          <a:xfrm>
            <a:off x="7942007" y="-4762"/>
            <a:ext cx="1201993" cy="144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4034717" y="3960311"/>
            <a:ext cx="1074565" cy="102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36"/>
          <p:cNvGrpSpPr/>
          <p:nvPr/>
        </p:nvGrpSpPr>
        <p:grpSpPr>
          <a:xfrm>
            <a:off x="5463777" y="1441832"/>
            <a:ext cx="3410012" cy="2000786"/>
            <a:chOff x="0" y="-690800"/>
            <a:chExt cx="9093366" cy="5335431"/>
          </a:xfrm>
        </p:grpSpPr>
        <p:sp>
          <p:nvSpPr>
            <p:cNvPr id="314" name="Google Shape;314;p36"/>
            <p:cNvSpPr txBox="1"/>
            <p:nvPr/>
          </p:nvSpPr>
          <p:spPr>
            <a:xfrm>
              <a:off x="0" y="4228750"/>
              <a:ext cx="8688972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a personal detail you want to share.</a:t>
              </a:r>
              <a:endParaRPr sz="700"/>
            </a:p>
          </p:txBody>
        </p:sp>
        <p:sp>
          <p:nvSpPr>
            <p:cNvPr id="315" name="Google Shape;315;p36"/>
            <p:cNvSpPr txBox="1"/>
            <p:nvPr/>
          </p:nvSpPr>
          <p:spPr>
            <a:xfrm>
              <a:off x="0" y="-690800"/>
              <a:ext cx="7691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Get to</a:t>
              </a:r>
              <a:endParaRPr sz="7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Know Me</a:t>
              </a:r>
              <a:endParaRPr sz="700"/>
            </a:p>
          </p:txBody>
        </p:sp>
        <p:sp>
          <p:nvSpPr>
            <p:cNvPr id="316" name="Google Shape;316;p36"/>
            <p:cNvSpPr txBox="1"/>
            <p:nvPr/>
          </p:nvSpPr>
          <p:spPr>
            <a:xfrm>
              <a:off x="0" y="3280790"/>
              <a:ext cx="9093366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57C4B2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1085" y="3086100"/>
            <a:ext cx="160291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 rotWithShape="1">
          <a:blip r:embed="rId4">
            <a:alphaModFix/>
          </a:blip>
          <a:srcRect b="0" l="64959" r="0" t="68587"/>
          <a:stretch/>
        </p:blipFill>
        <p:spPr>
          <a:xfrm>
            <a:off x="0" y="0"/>
            <a:ext cx="592353" cy="64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065516" y="2033"/>
            <a:ext cx="214719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996" y="1030734"/>
            <a:ext cx="1685880" cy="14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11660" y="2057400"/>
            <a:ext cx="214719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7">
            <a:alphaModFix/>
          </a:blip>
          <a:srcRect b="0" l="0" r="1138" t="28415"/>
          <a:stretch/>
        </p:blipFill>
        <p:spPr>
          <a:xfrm>
            <a:off x="6716390" y="485"/>
            <a:ext cx="2399937" cy="147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 rotWithShape="1">
          <a:blip r:embed="rId8">
            <a:alphaModFix/>
          </a:blip>
          <a:srcRect b="46527" l="29820" r="211" t="0"/>
          <a:stretch/>
        </p:blipFill>
        <p:spPr>
          <a:xfrm>
            <a:off x="0" y="2797816"/>
            <a:ext cx="2628423" cy="234568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7"/>
          <p:cNvSpPr txBox="1"/>
          <p:nvPr/>
        </p:nvSpPr>
        <p:spPr>
          <a:xfrm>
            <a:off x="514350" y="630242"/>
            <a:ext cx="8115300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Add a Timeline Page</a:t>
            </a:r>
            <a:endParaRPr sz="700"/>
          </a:p>
        </p:txBody>
      </p:sp>
      <p:cxnSp>
        <p:nvCxnSpPr>
          <p:cNvPr id="329" name="Google Shape;329;p37"/>
          <p:cNvCxnSpPr/>
          <p:nvPr/>
        </p:nvCxnSpPr>
        <p:spPr>
          <a:xfrm rot="5400000">
            <a:off x="4122100" y="3770818"/>
            <a:ext cx="903000" cy="0"/>
          </a:xfrm>
          <a:prstGeom prst="straightConnector1">
            <a:avLst/>
          </a:prstGeom>
          <a:noFill/>
          <a:ln cap="flat" cmpd="sng" w="38100">
            <a:solidFill>
              <a:srgbClr val="FAB96C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30" name="Google Shape;330;p37"/>
          <p:cNvCxnSpPr/>
          <p:nvPr/>
        </p:nvCxnSpPr>
        <p:spPr>
          <a:xfrm>
            <a:off x="4573600" y="2551100"/>
            <a:ext cx="0" cy="964800"/>
          </a:xfrm>
          <a:prstGeom prst="straightConnector1">
            <a:avLst/>
          </a:prstGeom>
          <a:noFill/>
          <a:ln cap="flat" cmpd="sng" w="38100">
            <a:solidFill>
              <a:srgbClr val="4AA6B8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331" name="Google Shape;331;p37"/>
          <p:cNvCxnSpPr/>
          <p:nvPr/>
        </p:nvCxnSpPr>
        <p:spPr>
          <a:xfrm rot="5400000">
            <a:off x="4122100" y="2296163"/>
            <a:ext cx="903000" cy="0"/>
          </a:xfrm>
          <a:prstGeom prst="straightConnector1">
            <a:avLst/>
          </a:prstGeom>
          <a:noFill/>
          <a:ln cap="flat" cmpd="sng" w="38100">
            <a:solidFill>
              <a:srgbClr val="E08282"/>
            </a:solidFill>
            <a:prstDash val="solid"/>
            <a:round/>
            <a:headEnd len="lg" w="lg" type="oval"/>
            <a:tailEnd len="lg" w="lg" type="oval"/>
          </a:ln>
        </p:spPr>
      </p:cxnSp>
      <p:grpSp>
        <p:nvGrpSpPr>
          <p:cNvPr id="332" name="Google Shape;332;p37"/>
          <p:cNvGrpSpPr/>
          <p:nvPr/>
        </p:nvGrpSpPr>
        <p:grpSpPr>
          <a:xfrm>
            <a:off x="2628423" y="1820336"/>
            <a:ext cx="4709942" cy="225082"/>
            <a:chOff x="0" y="-38100"/>
            <a:chExt cx="12559844" cy="600221"/>
          </a:xfrm>
        </p:grpSpPr>
        <p:sp>
          <p:nvSpPr>
            <p:cNvPr id="333" name="Google Shape;333;p37"/>
            <p:cNvSpPr txBox="1"/>
            <p:nvPr/>
          </p:nvSpPr>
          <p:spPr>
            <a:xfrm>
              <a:off x="0" y="-38100"/>
              <a:ext cx="4747879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34" name="Google Shape;334;p37"/>
            <p:cNvSpPr txBox="1"/>
            <p:nvPr/>
          </p:nvSpPr>
          <p:spPr>
            <a:xfrm>
              <a:off x="5626749" y="68357"/>
              <a:ext cx="6933095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35" name="Google Shape;335;p37"/>
          <p:cNvGrpSpPr/>
          <p:nvPr/>
        </p:nvGrpSpPr>
        <p:grpSpPr>
          <a:xfrm>
            <a:off x="2628423" y="2539547"/>
            <a:ext cx="4709942" cy="225082"/>
            <a:chOff x="0" y="-38100"/>
            <a:chExt cx="12559844" cy="600221"/>
          </a:xfrm>
        </p:grpSpPr>
        <p:sp>
          <p:nvSpPr>
            <p:cNvPr id="336" name="Google Shape;336;p37"/>
            <p:cNvSpPr txBox="1"/>
            <p:nvPr/>
          </p:nvSpPr>
          <p:spPr>
            <a:xfrm>
              <a:off x="0" y="-38100"/>
              <a:ext cx="4747879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37" name="Google Shape;337;p37"/>
            <p:cNvSpPr txBox="1"/>
            <p:nvPr/>
          </p:nvSpPr>
          <p:spPr>
            <a:xfrm>
              <a:off x="5626749" y="68357"/>
              <a:ext cx="6933095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38" name="Google Shape;338;p37"/>
          <p:cNvGrpSpPr/>
          <p:nvPr/>
        </p:nvGrpSpPr>
        <p:grpSpPr>
          <a:xfrm>
            <a:off x="2628423" y="3259930"/>
            <a:ext cx="4709942" cy="225082"/>
            <a:chOff x="0" y="-38100"/>
            <a:chExt cx="12559844" cy="600221"/>
          </a:xfrm>
        </p:grpSpPr>
        <p:sp>
          <p:nvSpPr>
            <p:cNvPr id="339" name="Google Shape;339;p37"/>
            <p:cNvSpPr txBox="1"/>
            <p:nvPr/>
          </p:nvSpPr>
          <p:spPr>
            <a:xfrm>
              <a:off x="0" y="-38100"/>
              <a:ext cx="4747879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40" name="Google Shape;340;p37"/>
            <p:cNvSpPr txBox="1"/>
            <p:nvPr/>
          </p:nvSpPr>
          <p:spPr>
            <a:xfrm>
              <a:off x="5626749" y="68357"/>
              <a:ext cx="6933095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341" name="Google Shape;341;p37"/>
          <p:cNvGrpSpPr/>
          <p:nvPr/>
        </p:nvGrpSpPr>
        <p:grpSpPr>
          <a:xfrm>
            <a:off x="2628423" y="4005527"/>
            <a:ext cx="4709942" cy="225082"/>
            <a:chOff x="0" y="-38100"/>
            <a:chExt cx="12559844" cy="600221"/>
          </a:xfrm>
        </p:grpSpPr>
        <p:sp>
          <p:nvSpPr>
            <p:cNvPr id="342" name="Google Shape;342;p37"/>
            <p:cNvSpPr txBox="1"/>
            <p:nvPr/>
          </p:nvSpPr>
          <p:spPr>
            <a:xfrm>
              <a:off x="0" y="-38100"/>
              <a:ext cx="4747879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  <p:sp>
          <p:nvSpPr>
            <p:cNvPr id="343" name="Google Shape;343;p37"/>
            <p:cNvSpPr txBox="1"/>
            <p:nvPr/>
          </p:nvSpPr>
          <p:spPr>
            <a:xfrm>
              <a:off x="5626749" y="68357"/>
              <a:ext cx="6933095" cy="4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8"/>
          <p:cNvGrpSpPr/>
          <p:nvPr/>
        </p:nvGrpSpPr>
        <p:grpSpPr>
          <a:xfrm>
            <a:off x="1196292" y="1549891"/>
            <a:ext cx="2654181" cy="393130"/>
            <a:chOff x="-25846" y="-838"/>
            <a:chExt cx="7077815" cy="1048346"/>
          </a:xfrm>
        </p:grpSpPr>
        <p:sp>
          <p:nvSpPr>
            <p:cNvPr id="349" name="Google Shape;349;p38"/>
            <p:cNvSpPr txBox="1"/>
            <p:nvPr/>
          </p:nvSpPr>
          <p:spPr>
            <a:xfrm>
              <a:off x="6105575" y="173861"/>
              <a:ext cx="946394" cy="63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89%</a:t>
              </a:r>
              <a:endParaRPr sz="700"/>
            </a:p>
          </p:txBody>
        </p:sp>
        <p:grpSp>
          <p:nvGrpSpPr>
            <p:cNvPr id="350" name="Google Shape;350;p38"/>
            <p:cNvGrpSpPr/>
            <p:nvPr/>
          </p:nvGrpSpPr>
          <p:grpSpPr>
            <a:xfrm>
              <a:off x="-25846" y="-838"/>
              <a:ext cx="5866527" cy="1048346"/>
              <a:chOff x="-5645" y="-183"/>
              <a:chExt cx="1281290" cy="228966"/>
            </a:xfrm>
          </p:grpSpPr>
          <p:sp>
            <p:nvSpPr>
              <p:cNvPr id="351" name="Google Shape;351;p38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rect b="b" l="l" r="r" t="t"/>
                <a:pathLst>
                  <a:path extrusionOk="0" h="228966" w="1281290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C4A2D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8"/>
              <p:cNvSpPr/>
              <p:nvPr/>
            </p:nvSpPr>
            <p:spPr>
              <a:xfrm>
                <a:off x="-5645" y="-183"/>
                <a:ext cx="1141590" cy="228966"/>
              </a:xfrm>
              <a:custGeom>
                <a:rect b="b" l="l" r="r" t="t"/>
                <a:pathLst>
                  <a:path extrusionOk="0" h="228966" w="1141590">
                    <a:moveTo>
                      <a:pt x="119945" y="183"/>
                    </a:moveTo>
                    <a:lnTo>
                      <a:pt x="1021645" y="183"/>
                    </a:lnTo>
                    <a:cubicBezTo>
                      <a:pt x="1062602" y="0"/>
                      <a:pt x="1100527" y="21745"/>
                      <a:pt x="1121059" y="57185"/>
                    </a:cubicBezTo>
                    <a:cubicBezTo>
                      <a:pt x="1141590" y="92625"/>
                      <a:pt x="1141590" y="136341"/>
                      <a:pt x="1121059" y="171781"/>
                    </a:cubicBezTo>
                    <a:cubicBezTo>
                      <a:pt x="1100527" y="207221"/>
                      <a:pt x="1062602" y="228966"/>
                      <a:pt x="10216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3" name="Google Shape;353;p38"/>
          <p:cNvGrpSpPr/>
          <p:nvPr/>
        </p:nvGrpSpPr>
        <p:grpSpPr>
          <a:xfrm>
            <a:off x="1159465" y="2671561"/>
            <a:ext cx="2655257" cy="436811"/>
            <a:chOff x="-28717" y="-934"/>
            <a:chExt cx="7080686" cy="1164830"/>
          </a:xfrm>
        </p:grpSpPr>
        <p:sp>
          <p:nvSpPr>
            <p:cNvPr id="354" name="Google Shape;354;p38"/>
            <p:cNvSpPr txBox="1"/>
            <p:nvPr/>
          </p:nvSpPr>
          <p:spPr>
            <a:xfrm>
              <a:off x="6105575" y="232009"/>
              <a:ext cx="946394" cy="63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74%</a:t>
              </a:r>
              <a:endParaRPr sz="700"/>
            </a:p>
          </p:txBody>
        </p:sp>
        <p:grpSp>
          <p:nvGrpSpPr>
            <p:cNvPr id="355" name="Google Shape;355;p38"/>
            <p:cNvGrpSpPr/>
            <p:nvPr/>
          </p:nvGrpSpPr>
          <p:grpSpPr>
            <a:xfrm>
              <a:off x="-28717" y="-934"/>
              <a:ext cx="5872273" cy="1164830"/>
              <a:chOff x="-6272" y="-204"/>
              <a:chExt cx="1282545" cy="254407"/>
            </a:xfrm>
          </p:grpSpPr>
          <p:sp>
            <p:nvSpPr>
              <p:cNvPr id="356" name="Google Shape;356;p38"/>
              <p:cNvSpPr/>
              <p:nvPr/>
            </p:nvSpPr>
            <p:spPr>
              <a:xfrm>
                <a:off x="-6272" y="-204"/>
                <a:ext cx="1282545" cy="254407"/>
              </a:xfrm>
              <a:custGeom>
                <a:rect b="b" l="l" r="r" t="t"/>
                <a:pathLst>
                  <a:path extrusionOk="0" h="254407" w="1282545">
                    <a:moveTo>
                      <a:pt x="133272" y="204"/>
                    </a:moveTo>
                    <a:lnTo>
                      <a:pt x="1149272" y="204"/>
                    </a:lnTo>
                    <a:cubicBezTo>
                      <a:pt x="1194780" y="0"/>
                      <a:pt x="1236918" y="24162"/>
                      <a:pt x="1259732" y="63539"/>
                    </a:cubicBezTo>
                    <a:cubicBezTo>
                      <a:pt x="1282544" y="102917"/>
                      <a:pt x="1282544" y="151491"/>
                      <a:pt x="1259732" y="190869"/>
                    </a:cubicBezTo>
                    <a:cubicBezTo>
                      <a:pt x="1236918" y="230246"/>
                      <a:pt x="1194780" y="254408"/>
                      <a:pt x="1149272" y="254204"/>
                    </a:cubicBezTo>
                    <a:lnTo>
                      <a:pt x="133272" y="254204"/>
                    </a:lnTo>
                    <a:cubicBezTo>
                      <a:pt x="87764" y="254408"/>
                      <a:pt x="45625" y="230246"/>
                      <a:pt x="22812" y="190869"/>
                    </a:cubicBezTo>
                    <a:cubicBezTo>
                      <a:pt x="0" y="151491"/>
                      <a:pt x="0" y="102917"/>
                      <a:pt x="22812" y="63539"/>
                    </a:cubicBezTo>
                    <a:cubicBezTo>
                      <a:pt x="45625" y="24162"/>
                      <a:pt x="87764" y="0"/>
                      <a:pt x="133272" y="204"/>
                    </a:cubicBezTo>
                    <a:close/>
                  </a:path>
                </a:pathLst>
              </a:custGeom>
              <a:solidFill>
                <a:srgbClr val="C4A2D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8"/>
              <p:cNvSpPr/>
              <p:nvPr/>
            </p:nvSpPr>
            <p:spPr>
              <a:xfrm>
                <a:off x="-6272" y="-204"/>
                <a:ext cx="952345" cy="254407"/>
              </a:xfrm>
              <a:custGeom>
                <a:rect b="b" l="l" r="r" t="t"/>
                <a:pathLst>
                  <a:path extrusionOk="0" h="254407" w="952345">
                    <a:moveTo>
                      <a:pt x="133272" y="204"/>
                    </a:moveTo>
                    <a:lnTo>
                      <a:pt x="819072" y="204"/>
                    </a:lnTo>
                    <a:cubicBezTo>
                      <a:pt x="864580" y="0"/>
                      <a:pt x="906718" y="24162"/>
                      <a:pt x="929532" y="63539"/>
                    </a:cubicBezTo>
                    <a:cubicBezTo>
                      <a:pt x="952344" y="102917"/>
                      <a:pt x="952344" y="151491"/>
                      <a:pt x="929532" y="190869"/>
                    </a:cubicBezTo>
                    <a:cubicBezTo>
                      <a:pt x="906718" y="230246"/>
                      <a:pt x="864580" y="254408"/>
                      <a:pt x="819072" y="254204"/>
                    </a:cubicBezTo>
                    <a:lnTo>
                      <a:pt x="133272" y="254204"/>
                    </a:lnTo>
                    <a:cubicBezTo>
                      <a:pt x="87764" y="254408"/>
                      <a:pt x="45625" y="230246"/>
                      <a:pt x="22812" y="190869"/>
                    </a:cubicBezTo>
                    <a:cubicBezTo>
                      <a:pt x="0" y="151491"/>
                      <a:pt x="0" y="102917"/>
                      <a:pt x="22812" y="63539"/>
                    </a:cubicBezTo>
                    <a:cubicBezTo>
                      <a:pt x="45625" y="24162"/>
                      <a:pt x="87764" y="0"/>
                      <a:pt x="133272" y="204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8" name="Google Shape;358;p38"/>
          <p:cNvGrpSpPr/>
          <p:nvPr/>
        </p:nvGrpSpPr>
        <p:grpSpPr>
          <a:xfrm>
            <a:off x="1160542" y="3887489"/>
            <a:ext cx="2654181" cy="393130"/>
            <a:chOff x="-25846" y="-838"/>
            <a:chExt cx="7077815" cy="1048346"/>
          </a:xfrm>
        </p:grpSpPr>
        <p:sp>
          <p:nvSpPr>
            <p:cNvPr id="359" name="Google Shape;359;p38"/>
            <p:cNvSpPr txBox="1"/>
            <p:nvPr/>
          </p:nvSpPr>
          <p:spPr>
            <a:xfrm>
              <a:off x="6105575" y="173861"/>
              <a:ext cx="946394" cy="63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62%</a:t>
              </a:r>
              <a:endParaRPr sz="700"/>
            </a:p>
          </p:txBody>
        </p:sp>
        <p:grpSp>
          <p:nvGrpSpPr>
            <p:cNvPr id="360" name="Google Shape;360;p38"/>
            <p:cNvGrpSpPr/>
            <p:nvPr/>
          </p:nvGrpSpPr>
          <p:grpSpPr>
            <a:xfrm>
              <a:off x="-25846" y="-838"/>
              <a:ext cx="5866527" cy="1048346"/>
              <a:chOff x="-5645" y="-183"/>
              <a:chExt cx="1281290" cy="228966"/>
            </a:xfrm>
          </p:grpSpPr>
          <p:sp>
            <p:nvSpPr>
              <p:cNvPr id="361" name="Google Shape;361;p38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rect b="b" l="l" r="r" t="t"/>
                <a:pathLst>
                  <a:path extrusionOk="0" h="228966" w="1281290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C4A2D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8"/>
              <p:cNvSpPr/>
              <p:nvPr/>
            </p:nvSpPr>
            <p:spPr>
              <a:xfrm>
                <a:off x="-5645" y="-183"/>
                <a:ext cx="798690" cy="228966"/>
              </a:xfrm>
              <a:custGeom>
                <a:rect b="b" l="l" r="r" t="t"/>
                <a:pathLst>
                  <a:path extrusionOk="0" h="228966" w="798690">
                    <a:moveTo>
                      <a:pt x="119945" y="183"/>
                    </a:moveTo>
                    <a:lnTo>
                      <a:pt x="678745" y="183"/>
                    </a:lnTo>
                    <a:cubicBezTo>
                      <a:pt x="719702" y="0"/>
                      <a:pt x="757627" y="21745"/>
                      <a:pt x="778159" y="57185"/>
                    </a:cubicBezTo>
                    <a:cubicBezTo>
                      <a:pt x="798690" y="92625"/>
                      <a:pt x="798690" y="136341"/>
                      <a:pt x="778159" y="171781"/>
                    </a:cubicBezTo>
                    <a:cubicBezTo>
                      <a:pt x="757627" y="207221"/>
                      <a:pt x="719702" y="228966"/>
                      <a:pt x="6787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3" name="Google Shape;363;p38"/>
          <p:cNvGrpSpPr/>
          <p:nvPr/>
        </p:nvGrpSpPr>
        <p:grpSpPr>
          <a:xfrm>
            <a:off x="4991224" y="2671561"/>
            <a:ext cx="2655257" cy="436811"/>
            <a:chOff x="-28717" y="-934"/>
            <a:chExt cx="7080686" cy="1164830"/>
          </a:xfrm>
        </p:grpSpPr>
        <p:sp>
          <p:nvSpPr>
            <p:cNvPr id="364" name="Google Shape;364;p38"/>
            <p:cNvSpPr txBox="1"/>
            <p:nvPr/>
          </p:nvSpPr>
          <p:spPr>
            <a:xfrm>
              <a:off x="6105575" y="232009"/>
              <a:ext cx="946394" cy="63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74%</a:t>
              </a:r>
              <a:endParaRPr sz="700"/>
            </a:p>
          </p:txBody>
        </p:sp>
        <p:grpSp>
          <p:nvGrpSpPr>
            <p:cNvPr id="365" name="Google Shape;365;p38"/>
            <p:cNvGrpSpPr/>
            <p:nvPr/>
          </p:nvGrpSpPr>
          <p:grpSpPr>
            <a:xfrm>
              <a:off x="-28717" y="-934"/>
              <a:ext cx="5872273" cy="1164830"/>
              <a:chOff x="-6272" y="-204"/>
              <a:chExt cx="1282545" cy="254407"/>
            </a:xfrm>
          </p:grpSpPr>
          <p:sp>
            <p:nvSpPr>
              <p:cNvPr id="366" name="Google Shape;366;p38"/>
              <p:cNvSpPr/>
              <p:nvPr/>
            </p:nvSpPr>
            <p:spPr>
              <a:xfrm>
                <a:off x="-6272" y="-204"/>
                <a:ext cx="1282545" cy="254407"/>
              </a:xfrm>
              <a:custGeom>
                <a:rect b="b" l="l" r="r" t="t"/>
                <a:pathLst>
                  <a:path extrusionOk="0" h="254407" w="1282545">
                    <a:moveTo>
                      <a:pt x="133272" y="204"/>
                    </a:moveTo>
                    <a:lnTo>
                      <a:pt x="1149272" y="204"/>
                    </a:lnTo>
                    <a:cubicBezTo>
                      <a:pt x="1194780" y="0"/>
                      <a:pt x="1236918" y="24162"/>
                      <a:pt x="1259732" y="63539"/>
                    </a:cubicBezTo>
                    <a:cubicBezTo>
                      <a:pt x="1282544" y="102917"/>
                      <a:pt x="1282544" y="151491"/>
                      <a:pt x="1259732" y="190869"/>
                    </a:cubicBezTo>
                    <a:cubicBezTo>
                      <a:pt x="1236918" y="230246"/>
                      <a:pt x="1194780" y="254408"/>
                      <a:pt x="1149272" y="254204"/>
                    </a:cubicBezTo>
                    <a:lnTo>
                      <a:pt x="133272" y="254204"/>
                    </a:lnTo>
                    <a:cubicBezTo>
                      <a:pt x="87764" y="254408"/>
                      <a:pt x="45625" y="230246"/>
                      <a:pt x="22812" y="190869"/>
                    </a:cubicBezTo>
                    <a:cubicBezTo>
                      <a:pt x="0" y="151491"/>
                      <a:pt x="0" y="102917"/>
                      <a:pt x="22812" y="63539"/>
                    </a:cubicBezTo>
                    <a:cubicBezTo>
                      <a:pt x="45625" y="24162"/>
                      <a:pt x="87764" y="0"/>
                      <a:pt x="133272" y="204"/>
                    </a:cubicBezTo>
                    <a:close/>
                  </a:path>
                </a:pathLst>
              </a:custGeom>
              <a:solidFill>
                <a:srgbClr val="C4A2D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-6272" y="-204"/>
                <a:ext cx="952345" cy="254407"/>
              </a:xfrm>
              <a:custGeom>
                <a:rect b="b" l="l" r="r" t="t"/>
                <a:pathLst>
                  <a:path extrusionOk="0" h="254407" w="952345">
                    <a:moveTo>
                      <a:pt x="133272" y="204"/>
                    </a:moveTo>
                    <a:lnTo>
                      <a:pt x="819072" y="204"/>
                    </a:lnTo>
                    <a:cubicBezTo>
                      <a:pt x="864580" y="0"/>
                      <a:pt x="906718" y="24162"/>
                      <a:pt x="929532" y="63539"/>
                    </a:cubicBezTo>
                    <a:cubicBezTo>
                      <a:pt x="952344" y="102917"/>
                      <a:pt x="952344" y="151491"/>
                      <a:pt x="929532" y="190869"/>
                    </a:cubicBezTo>
                    <a:cubicBezTo>
                      <a:pt x="906718" y="230246"/>
                      <a:pt x="864580" y="254408"/>
                      <a:pt x="819072" y="254204"/>
                    </a:cubicBezTo>
                    <a:lnTo>
                      <a:pt x="133272" y="254204"/>
                    </a:lnTo>
                    <a:cubicBezTo>
                      <a:pt x="87764" y="254408"/>
                      <a:pt x="45625" y="230246"/>
                      <a:pt x="22812" y="190869"/>
                    </a:cubicBezTo>
                    <a:cubicBezTo>
                      <a:pt x="0" y="151491"/>
                      <a:pt x="0" y="102917"/>
                      <a:pt x="22812" y="63539"/>
                    </a:cubicBezTo>
                    <a:cubicBezTo>
                      <a:pt x="45625" y="24162"/>
                      <a:pt x="87764" y="0"/>
                      <a:pt x="133272" y="204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8" name="Google Shape;368;p38"/>
          <p:cNvGrpSpPr/>
          <p:nvPr/>
        </p:nvGrpSpPr>
        <p:grpSpPr>
          <a:xfrm>
            <a:off x="4992300" y="3887489"/>
            <a:ext cx="2654181" cy="393130"/>
            <a:chOff x="-25846" y="-838"/>
            <a:chExt cx="7077815" cy="1048346"/>
          </a:xfrm>
        </p:grpSpPr>
        <p:sp>
          <p:nvSpPr>
            <p:cNvPr id="369" name="Google Shape;369;p38"/>
            <p:cNvSpPr txBox="1"/>
            <p:nvPr/>
          </p:nvSpPr>
          <p:spPr>
            <a:xfrm>
              <a:off x="6105575" y="173861"/>
              <a:ext cx="946394" cy="632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62%</a:t>
              </a:r>
              <a:endParaRPr sz="700"/>
            </a:p>
          </p:txBody>
        </p:sp>
        <p:grpSp>
          <p:nvGrpSpPr>
            <p:cNvPr id="370" name="Google Shape;370;p38"/>
            <p:cNvGrpSpPr/>
            <p:nvPr/>
          </p:nvGrpSpPr>
          <p:grpSpPr>
            <a:xfrm>
              <a:off x="-25846" y="-838"/>
              <a:ext cx="5866527" cy="1048346"/>
              <a:chOff x="-5645" y="-183"/>
              <a:chExt cx="1281290" cy="228966"/>
            </a:xfrm>
          </p:grpSpPr>
          <p:sp>
            <p:nvSpPr>
              <p:cNvPr id="371" name="Google Shape;371;p38"/>
              <p:cNvSpPr/>
              <p:nvPr/>
            </p:nvSpPr>
            <p:spPr>
              <a:xfrm>
                <a:off x="-5645" y="-183"/>
                <a:ext cx="1281290" cy="228966"/>
              </a:xfrm>
              <a:custGeom>
                <a:rect b="b" l="l" r="r" t="t"/>
                <a:pathLst>
                  <a:path extrusionOk="0" h="228966" w="1281290">
                    <a:moveTo>
                      <a:pt x="119945" y="183"/>
                    </a:moveTo>
                    <a:lnTo>
                      <a:pt x="1161345" y="183"/>
                    </a:lnTo>
                    <a:cubicBezTo>
                      <a:pt x="1202302" y="0"/>
                      <a:pt x="1240227" y="21745"/>
                      <a:pt x="1260759" y="57185"/>
                    </a:cubicBezTo>
                    <a:cubicBezTo>
                      <a:pt x="1281290" y="92625"/>
                      <a:pt x="1281290" y="136341"/>
                      <a:pt x="1260759" y="171781"/>
                    </a:cubicBezTo>
                    <a:cubicBezTo>
                      <a:pt x="1240227" y="207221"/>
                      <a:pt x="1202302" y="228966"/>
                      <a:pt x="11613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C4A2D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8"/>
              <p:cNvSpPr/>
              <p:nvPr/>
            </p:nvSpPr>
            <p:spPr>
              <a:xfrm>
                <a:off x="-5645" y="-183"/>
                <a:ext cx="798690" cy="228966"/>
              </a:xfrm>
              <a:custGeom>
                <a:rect b="b" l="l" r="r" t="t"/>
                <a:pathLst>
                  <a:path extrusionOk="0" h="228966" w="798690">
                    <a:moveTo>
                      <a:pt x="119945" y="183"/>
                    </a:moveTo>
                    <a:lnTo>
                      <a:pt x="678745" y="183"/>
                    </a:lnTo>
                    <a:cubicBezTo>
                      <a:pt x="719702" y="0"/>
                      <a:pt x="757627" y="21745"/>
                      <a:pt x="778159" y="57185"/>
                    </a:cubicBezTo>
                    <a:cubicBezTo>
                      <a:pt x="798690" y="92625"/>
                      <a:pt x="798690" y="136341"/>
                      <a:pt x="778159" y="171781"/>
                    </a:cubicBezTo>
                    <a:cubicBezTo>
                      <a:pt x="757627" y="207221"/>
                      <a:pt x="719702" y="228966"/>
                      <a:pt x="678745" y="228783"/>
                    </a:cubicBezTo>
                    <a:lnTo>
                      <a:pt x="119945" y="228783"/>
                    </a:lnTo>
                    <a:cubicBezTo>
                      <a:pt x="78988" y="228966"/>
                      <a:pt x="41063" y="207221"/>
                      <a:pt x="20531" y="171781"/>
                    </a:cubicBezTo>
                    <a:cubicBezTo>
                      <a:pt x="0" y="136341"/>
                      <a:pt x="0" y="92625"/>
                      <a:pt x="20531" y="57185"/>
                    </a:cubicBezTo>
                    <a:cubicBezTo>
                      <a:pt x="41063" y="21745"/>
                      <a:pt x="78988" y="0"/>
                      <a:pt x="119945" y="183"/>
                    </a:cubicBez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373" name="Google Shape;37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571" y="-157014"/>
            <a:ext cx="224964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8"/>
          <p:cNvSpPr txBox="1"/>
          <p:nvPr/>
        </p:nvSpPr>
        <p:spPr>
          <a:xfrm>
            <a:off x="1205985" y="599144"/>
            <a:ext cx="2936023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My Skills</a:t>
            </a:r>
            <a:endParaRPr sz="700"/>
          </a:p>
        </p:txBody>
      </p:sp>
      <p:pic>
        <p:nvPicPr>
          <p:cNvPr id="375" name="Google Shape;37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6659" y="128742"/>
            <a:ext cx="141773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 rotWithShape="1">
          <a:blip r:embed="rId5">
            <a:alphaModFix/>
          </a:blip>
          <a:srcRect b="48717" l="50228" r="0" t="0"/>
          <a:stretch/>
        </p:blipFill>
        <p:spPr>
          <a:xfrm>
            <a:off x="4799" y="4084054"/>
            <a:ext cx="1044597" cy="105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9466" y="438068"/>
            <a:ext cx="877987" cy="105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733245">
            <a:off x="4769625" y="11211"/>
            <a:ext cx="1172843" cy="186201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8"/>
          <p:cNvSpPr txBox="1"/>
          <p:nvPr/>
        </p:nvSpPr>
        <p:spPr>
          <a:xfrm>
            <a:off x="1560602" y="2061682"/>
            <a:ext cx="134424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80" name="Google Shape;380;p38"/>
          <p:cNvSpPr txBox="1"/>
          <p:nvPr/>
        </p:nvSpPr>
        <p:spPr>
          <a:xfrm>
            <a:off x="1562348" y="3183388"/>
            <a:ext cx="134424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81" name="Google Shape;381;p38"/>
          <p:cNvSpPr txBox="1"/>
          <p:nvPr/>
        </p:nvSpPr>
        <p:spPr>
          <a:xfrm>
            <a:off x="1562348" y="4399280"/>
            <a:ext cx="134424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82" name="Google Shape;382;p38"/>
          <p:cNvSpPr txBox="1"/>
          <p:nvPr/>
        </p:nvSpPr>
        <p:spPr>
          <a:xfrm>
            <a:off x="5394106" y="3183388"/>
            <a:ext cx="134424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  <p:sp>
        <p:nvSpPr>
          <p:cNvPr id="383" name="Google Shape;383;p38"/>
          <p:cNvSpPr txBox="1"/>
          <p:nvPr/>
        </p:nvSpPr>
        <p:spPr>
          <a:xfrm>
            <a:off x="5394106" y="4399280"/>
            <a:ext cx="134424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Add a main point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39"/>
          <p:cNvPicPr preferRelativeResize="0"/>
          <p:nvPr/>
        </p:nvPicPr>
        <p:blipFill rotWithShape="1">
          <a:blip r:embed="rId3">
            <a:alphaModFix/>
          </a:blip>
          <a:srcRect b="0" l="5528" r="0" t="5435"/>
          <a:stretch/>
        </p:blipFill>
        <p:spPr>
          <a:xfrm>
            <a:off x="0" y="485"/>
            <a:ext cx="3126898" cy="299912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2478701" y="1343406"/>
            <a:ext cx="4186598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 sz="700"/>
          </a:p>
        </p:txBody>
      </p:sp>
      <p:sp>
        <p:nvSpPr>
          <p:cNvPr id="390" name="Google Shape;390;p39"/>
          <p:cNvSpPr txBox="1"/>
          <p:nvPr/>
        </p:nvSpPr>
        <p:spPr>
          <a:xfrm>
            <a:off x="2478701" y="2839139"/>
            <a:ext cx="4186598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 sz="700"/>
          </a:p>
        </p:txBody>
      </p:sp>
      <p:sp>
        <p:nvSpPr>
          <p:cNvPr id="391" name="Google Shape;391;p39"/>
          <p:cNvSpPr txBox="1"/>
          <p:nvPr/>
        </p:nvSpPr>
        <p:spPr>
          <a:xfrm>
            <a:off x="2478701" y="4292009"/>
            <a:ext cx="4186598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 sz="700"/>
          </a:p>
        </p:txBody>
      </p:sp>
      <p:grpSp>
        <p:nvGrpSpPr>
          <p:cNvPr id="392" name="Google Shape;392;p39"/>
          <p:cNvGrpSpPr/>
          <p:nvPr/>
        </p:nvGrpSpPr>
        <p:grpSpPr>
          <a:xfrm>
            <a:off x="3018171" y="514350"/>
            <a:ext cx="3107936" cy="1084954"/>
            <a:chOff x="0" y="0"/>
            <a:chExt cx="1637102" cy="571498"/>
          </a:xfrm>
        </p:grpSpPr>
        <p:sp>
          <p:nvSpPr>
            <p:cNvPr id="393" name="Google Shape;393;p39"/>
            <p:cNvSpPr/>
            <p:nvPr/>
          </p:nvSpPr>
          <p:spPr>
            <a:xfrm>
              <a:off x="0" y="0"/>
              <a:ext cx="1636955" cy="571498"/>
            </a:xfrm>
            <a:custGeom>
              <a:rect b="b" l="l" r="r" t="t"/>
              <a:pathLst>
                <a:path extrusionOk="0" h="571498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71498"/>
                  </a:lnTo>
                  <a:lnTo>
                    <a:pt x="0" y="5714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94" name="Google Shape;394;p39"/>
            <p:cNvSpPr txBox="1"/>
            <p:nvPr/>
          </p:nvSpPr>
          <p:spPr>
            <a:xfrm>
              <a:off x="2" y="152405"/>
              <a:ext cx="1637100" cy="24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2 out of 5</a:t>
              </a:r>
              <a:endParaRPr sz="700"/>
            </a:p>
          </p:txBody>
        </p:sp>
      </p:grpSp>
      <p:grpSp>
        <p:nvGrpSpPr>
          <p:cNvPr id="395" name="Google Shape;395;p39"/>
          <p:cNvGrpSpPr/>
          <p:nvPr/>
        </p:nvGrpSpPr>
        <p:grpSpPr>
          <a:xfrm>
            <a:off x="3018172" y="2039931"/>
            <a:ext cx="3107595" cy="1084932"/>
            <a:chOff x="0" y="0"/>
            <a:chExt cx="1636955" cy="571498"/>
          </a:xfrm>
        </p:grpSpPr>
        <p:sp>
          <p:nvSpPr>
            <p:cNvPr id="396" name="Google Shape;396;p39"/>
            <p:cNvSpPr/>
            <p:nvPr/>
          </p:nvSpPr>
          <p:spPr>
            <a:xfrm>
              <a:off x="0" y="0"/>
              <a:ext cx="1636955" cy="571498"/>
            </a:xfrm>
            <a:custGeom>
              <a:rect b="b" l="l" r="r" t="t"/>
              <a:pathLst>
                <a:path extrusionOk="0" h="571498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71498"/>
                  </a:lnTo>
                  <a:lnTo>
                    <a:pt x="0" y="5714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97" name="Google Shape;397;p39"/>
            <p:cNvSpPr txBox="1"/>
            <p:nvPr/>
          </p:nvSpPr>
          <p:spPr>
            <a:xfrm>
              <a:off x="2" y="152401"/>
              <a:ext cx="1578900" cy="2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775043"/>
                  </a:solidFill>
                  <a:latin typeface="Lalezar"/>
                  <a:ea typeface="Lalezar"/>
                  <a:cs typeface="Lalezar"/>
                  <a:sym typeface="Lalezar"/>
                </a:rPr>
                <a:t>95%</a:t>
              </a:r>
              <a:endParaRPr sz="700"/>
            </a:p>
          </p:txBody>
        </p:sp>
      </p:grpSp>
      <p:grpSp>
        <p:nvGrpSpPr>
          <p:cNvPr id="398" name="Google Shape;398;p39"/>
          <p:cNvGrpSpPr/>
          <p:nvPr/>
        </p:nvGrpSpPr>
        <p:grpSpPr>
          <a:xfrm>
            <a:off x="3018171" y="3492801"/>
            <a:ext cx="3107936" cy="1084958"/>
            <a:chOff x="0" y="0"/>
            <a:chExt cx="1637102" cy="571500"/>
          </a:xfrm>
        </p:grpSpPr>
        <p:sp>
          <p:nvSpPr>
            <p:cNvPr id="399" name="Google Shape;399;p39"/>
            <p:cNvSpPr/>
            <p:nvPr/>
          </p:nvSpPr>
          <p:spPr>
            <a:xfrm>
              <a:off x="0" y="0"/>
              <a:ext cx="1636955" cy="571500"/>
            </a:xfrm>
            <a:custGeom>
              <a:rect b="b" l="l" r="r" t="t"/>
              <a:pathLst>
                <a:path extrusionOk="0" h="571500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00" name="Google Shape;400;p39"/>
            <p:cNvSpPr txBox="1"/>
            <p:nvPr/>
          </p:nvSpPr>
          <p:spPr>
            <a:xfrm>
              <a:off x="2" y="152404"/>
              <a:ext cx="1637100" cy="2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57C4B2"/>
                  </a:solidFill>
                  <a:latin typeface="Lalezar"/>
                  <a:ea typeface="Lalezar"/>
                  <a:cs typeface="Lalezar"/>
                  <a:sym typeface="Lalezar"/>
                </a:rPr>
                <a:t>12 million</a:t>
              </a:r>
              <a:endParaRPr sz="700"/>
            </a:p>
          </p:txBody>
        </p:sp>
      </p:grpSp>
      <p:pic>
        <p:nvPicPr>
          <p:cNvPr id="401" name="Google Shape;401;p39"/>
          <p:cNvPicPr preferRelativeResize="0"/>
          <p:nvPr/>
        </p:nvPicPr>
        <p:blipFill rotWithShape="1">
          <a:blip r:embed="rId4">
            <a:alphaModFix/>
          </a:blip>
          <a:srcRect b="26078" l="39812" r="0" t="0"/>
          <a:stretch/>
        </p:blipFill>
        <p:spPr>
          <a:xfrm>
            <a:off x="0" y="2437880"/>
            <a:ext cx="1961412" cy="272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9"/>
          <p:cNvPicPr preferRelativeResize="0"/>
          <p:nvPr/>
        </p:nvPicPr>
        <p:blipFill rotWithShape="1">
          <a:blip r:embed="rId5">
            <a:alphaModFix/>
          </a:blip>
          <a:srcRect b="0" l="0" r="25617" t="15788"/>
          <a:stretch/>
        </p:blipFill>
        <p:spPr>
          <a:xfrm>
            <a:off x="6831426" y="-8550"/>
            <a:ext cx="2312574" cy="290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9"/>
          <p:cNvPicPr preferRelativeResize="0"/>
          <p:nvPr/>
        </p:nvPicPr>
        <p:blipFill rotWithShape="1">
          <a:blip r:embed="rId6">
            <a:alphaModFix/>
          </a:blip>
          <a:srcRect b="0" l="17142" r="1015" t="20392"/>
          <a:stretch/>
        </p:blipFill>
        <p:spPr>
          <a:xfrm>
            <a:off x="12138" y="16022"/>
            <a:ext cx="2268279" cy="28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065733">
            <a:off x="7211463" y="2772853"/>
            <a:ext cx="1861835" cy="244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0"/>
          <p:cNvPicPr preferRelativeResize="0"/>
          <p:nvPr/>
        </p:nvPicPr>
        <p:blipFill rotWithShape="1">
          <a:blip r:embed="rId3">
            <a:alphaModFix/>
          </a:blip>
          <a:srcRect b="25780" l="0" r="8304" t="0"/>
          <a:stretch/>
        </p:blipFill>
        <p:spPr>
          <a:xfrm>
            <a:off x="6910823" y="3621295"/>
            <a:ext cx="2237939" cy="152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3924" y="1009650"/>
            <a:ext cx="158499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0"/>
          <p:cNvPicPr preferRelativeResize="0"/>
          <p:nvPr/>
        </p:nvPicPr>
        <p:blipFill rotWithShape="1">
          <a:blip r:embed="rId5">
            <a:alphaModFix/>
          </a:blip>
          <a:srcRect b="0" l="42194" r="0" t="36295"/>
          <a:stretch/>
        </p:blipFill>
        <p:spPr>
          <a:xfrm>
            <a:off x="-3399" y="-4762"/>
            <a:ext cx="2384433" cy="280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0"/>
          <p:cNvPicPr preferRelativeResize="0"/>
          <p:nvPr/>
        </p:nvPicPr>
        <p:blipFill rotWithShape="1">
          <a:blip r:embed="rId6">
            <a:alphaModFix/>
          </a:blip>
          <a:srcRect b="0" l="0" r="0" t="55908"/>
          <a:stretch/>
        </p:blipFill>
        <p:spPr>
          <a:xfrm>
            <a:off x="2381034" y="0"/>
            <a:ext cx="4429111" cy="1207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0"/>
          <p:cNvPicPr preferRelativeResize="0"/>
          <p:nvPr/>
        </p:nvPicPr>
        <p:blipFill rotWithShape="1">
          <a:blip r:embed="rId7">
            <a:alphaModFix/>
          </a:blip>
          <a:srcRect b="24757" l="30067" r="0" t="0"/>
          <a:stretch/>
        </p:blipFill>
        <p:spPr>
          <a:xfrm>
            <a:off x="0" y="2821430"/>
            <a:ext cx="2162133" cy="232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0"/>
          <p:cNvPicPr preferRelativeResize="0"/>
          <p:nvPr/>
        </p:nvPicPr>
        <p:blipFill rotWithShape="1">
          <a:blip r:embed="rId8">
            <a:alphaModFix/>
          </a:blip>
          <a:srcRect b="0" l="19871" r="0" t="21684"/>
          <a:stretch/>
        </p:blipFill>
        <p:spPr>
          <a:xfrm>
            <a:off x="27674" y="-15050"/>
            <a:ext cx="2134459" cy="247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0"/>
          <p:cNvPicPr preferRelativeResize="0"/>
          <p:nvPr/>
        </p:nvPicPr>
        <p:blipFill rotWithShape="1">
          <a:blip r:embed="rId9">
            <a:alphaModFix/>
          </a:blip>
          <a:srcRect b="47516" l="0" r="0" t="0"/>
          <a:stretch/>
        </p:blipFill>
        <p:spPr>
          <a:xfrm>
            <a:off x="6706134" y="4188974"/>
            <a:ext cx="1960570" cy="98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0"/>
          <p:cNvPicPr preferRelativeResize="0"/>
          <p:nvPr/>
        </p:nvPicPr>
        <p:blipFill rotWithShape="1">
          <a:blip r:embed="rId10">
            <a:alphaModFix/>
          </a:blip>
          <a:srcRect b="32897" l="0" r="0" t="0"/>
          <a:stretch/>
        </p:blipFill>
        <p:spPr>
          <a:xfrm>
            <a:off x="2605333" y="3898776"/>
            <a:ext cx="3657600" cy="124948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0"/>
          <p:cNvSpPr txBox="1"/>
          <p:nvPr/>
        </p:nvSpPr>
        <p:spPr>
          <a:xfrm>
            <a:off x="2046338" y="2136875"/>
            <a:ext cx="5098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rgbClr val="FAB96C"/>
                </a:solidFill>
                <a:latin typeface="Lalezar"/>
                <a:ea typeface="Lalezar"/>
                <a:cs typeface="Lalezar"/>
                <a:sym typeface="Lalezar"/>
              </a:rPr>
              <a:t>356,098,897</a:t>
            </a:r>
            <a:endParaRPr sz="700"/>
          </a:p>
        </p:txBody>
      </p:sp>
      <p:sp>
        <p:nvSpPr>
          <p:cNvPr id="418" name="Google Shape;418;p40"/>
          <p:cNvSpPr txBox="1"/>
          <p:nvPr/>
        </p:nvSpPr>
        <p:spPr>
          <a:xfrm>
            <a:off x="2307488" y="3088500"/>
            <a:ext cx="4576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Big number that represents something important </a:t>
            </a:r>
            <a:endParaRPr sz="700"/>
          </a:p>
        </p:txBody>
      </p:sp>
      <p:pic>
        <p:nvPicPr>
          <p:cNvPr id="419" name="Google Shape;419;p40"/>
          <p:cNvPicPr preferRelativeResize="0"/>
          <p:nvPr/>
        </p:nvPicPr>
        <p:blipFill rotWithShape="1">
          <a:blip r:embed="rId11">
            <a:alphaModFix/>
          </a:blip>
          <a:srcRect b="58996" l="0" r="0" t="0"/>
          <a:stretch/>
        </p:blipFill>
        <p:spPr>
          <a:xfrm>
            <a:off x="2743200" y="4384779"/>
            <a:ext cx="3657600" cy="76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41"/>
          <p:cNvPicPr preferRelativeResize="0"/>
          <p:nvPr/>
        </p:nvPicPr>
        <p:blipFill rotWithShape="1">
          <a:blip r:embed="rId3">
            <a:alphaModFix/>
          </a:blip>
          <a:srcRect b="0" l="35298" r="0" t="26508"/>
          <a:stretch/>
        </p:blipFill>
        <p:spPr>
          <a:xfrm>
            <a:off x="0" y="0"/>
            <a:ext cx="1687460" cy="193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-468147"/>
            <a:ext cx="3657600" cy="110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1"/>
          <p:cNvPicPr preferRelativeResize="0"/>
          <p:nvPr/>
        </p:nvPicPr>
        <p:blipFill rotWithShape="1">
          <a:blip r:embed="rId5">
            <a:alphaModFix/>
          </a:blip>
          <a:srcRect b="63298" l="0" r="1381" t="0"/>
          <a:stretch/>
        </p:blipFill>
        <p:spPr>
          <a:xfrm>
            <a:off x="7142711" y="4356783"/>
            <a:ext cx="1973616" cy="75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 rotWithShape="1">
          <a:blip r:embed="rId6">
            <a:alphaModFix/>
          </a:blip>
          <a:srcRect b="52628" l="16447" r="0" t="0"/>
          <a:stretch/>
        </p:blipFill>
        <p:spPr>
          <a:xfrm>
            <a:off x="0" y="4571096"/>
            <a:ext cx="2032141" cy="56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1"/>
          <p:cNvPicPr preferRelativeResize="0"/>
          <p:nvPr/>
        </p:nvPicPr>
        <p:blipFill rotWithShape="1">
          <a:blip r:embed="rId7">
            <a:alphaModFix/>
          </a:blip>
          <a:srcRect b="0" l="0" r="45615" t="24422"/>
          <a:stretch/>
        </p:blipFill>
        <p:spPr>
          <a:xfrm>
            <a:off x="7154848" y="0"/>
            <a:ext cx="1989152" cy="127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1"/>
          <p:cNvPicPr preferRelativeResize="0"/>
          <p:nvPr/>
        </p:nvPicPr>
        <p:blipFill rotWithShape="1">
          <a:blip r:embed="rId8">
            <a:alphaModFix/>
          </a:blip>
          <a:srcRect b="0" l="12371" r="12371" t="0"/>
          <a:stretch/>
        </p:blipFill>
        <p:spPr>
          <a:xfrm>
            <a:off x="983283" y="1635045"/>
            <a:ext cx="2062325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1"/>
          <p:cNvPicPr preferRelativeResize="0"/>
          <p:nvPr/>
        </p:nvPicPr>
        <p:blipFill rotWithShape="1">
          <a:blip r:embed="rId9">
            <a:alphaModFix/>
          </a:blip>
          <a:srcRect b="0" l="12395" r="12395" t="0"/>
          <a:stretch/>
        </p:blipFill>
        <p:spPr>
          <a:xfrm>
            <a:off x="3540838" y="1635045"/>
            <a:ext cx="2062324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1"/>
          <p:cNvPicPr preferRelativeResize="0"/>
          <p:nvPr/>
        </p:nvPicPr>
        <p:blipFill rotWithShape="1">
          <a:blip r:embed="rId10">
            <a:alphaModFix/>
          </a:blip>
          <a:srcRect b="0" l="12395" r="12395" t="0"/>
          <a:stretch/>
        </p:blipFill>
        <p:spPr>
          <a:xfrm>
            <a:off x="6098393" y="1635045"/>
            <a:ext cx="2062325" cy="182692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1"/>
          <p:cNvSpPr txBox="1"/>
          <p:nvPr/>
        </p:nvSpPr>
        <p:spPr>
          <a:xfrm>
            <a:off x="1661324" y="890583"/>
            <a:ext cx="5821354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Meet Our Team</a:t>
            </a:r>
            <a:endParaRPr sz="700"/>
          </a:p>
        </p:txBody>
      </p:sp>
      <p:sp>
        <p:nvSpPr>
          <p:cNvPr id="433" name="Google Shape;433;p41"/>
          <p:cNvSpPr txBox="1"/>
          <p:nvPr/>
        </p:nvSpPr>
        <p:spPr>
          <a:xfrm>
            <a:off x="983283" y="3784539"/>
            <a:ext cx="2062325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 Surname</a:t>
            </a:r>
            <a:endParaRPr sz="700"/>
          </a:p>
        </p:txBody>
      </p:sp>
      <p:sp>
        <p:nvSpPr>
          <p:cNvPr id="434" name="Google Shape;434;p41"/>
          <p:cNvSpPr txBox="1"/>
          <p:nvPr/>
        </p:nvSpPr>
        <p:spPr>
          <a:xfrm>
            <a:off x="983283" y="4097543"/>
            <a:ext cx="2062325" cy="169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700"/>
          </a:p>
        </p:txBody>
      </p:sp>
      <p:sp>
        <p:nvSpPr>
          <p:cNvPr id="435" name="Google Shape;435;p41"/>
          <p:cNvSpPr txBox="1"/>
          <p:nvPr/>
        </p:nvSpPr>
        <p:spPr>
          <a:xfrm>
            <a:off x="3540838" y="3780888"/>
            <a:ext cx="2062325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 Surname</a:t>
            </a:r>
            <a:endParaRPr sz="700"/>
          </a:p>
        </p:txBody>
      </p:sp>
      <p:sp>
        <p:nvSpPr>
          <p:cNvPr id="436" name="Google Shape;436;p41"/>
          <p:cNvSpPr txBox="1"/>
          <p:nvPr/>
        </p:nvSpPr>
        <p:spPr>
          <a:xfrm>
            <a:off x="3540838" y="4101194"/>
            <a:ext cx="2062325" cy="169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700"/>
          </a:p>
        </p:txBody>
      </p:sp>
      <p:sp>
        <p:nvSpPr>
          <p:cNvPr id="437" name="Google Shape;437;p41"/>
          <p:cNvSpPr txBox="1"/>
          <p:nvPr/>
        </p:nvSpPr>
        <p:spPr>
          <a:xfrm>
            <a:off x="6098393" y="3780888"/>
            <a:ext cx="2062325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 Surname</a:t>
            </a:r>
            <a:endParaRPr sz="700"/>
          </a:p>
        </p:txBody>
      </p:sp>
      <p:sp>
        <p:nvSpPr>
          <p:cNvPr id="438" name="Google Shape;438;p41"/>
          <p:cNvSpPr txBox="1"/>
          <p:nvPr/>
        </p:nvSpPr>
        <p:spPr>
          <a:xfrm>
            <a:off x="6098393" y="4101194"/>
            <a:ext cx="2062325" cy="169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Title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42"/>
          <p:cNvPicPr preferRelativeResize="0"/>
          <p:nvPr/>
        </p:nvPicPr>
        <p:blipFill rotWithShape="1">
          <a:blip r:embed="rId3">
            <a:alphaModFix/>
          </a:blip>
          <a:srcRect b="0" l="5528" r="0" t="5435"/>
          <a:stretch/>
        </p:blipFill>
        <p:spPr>
          <a:xfrm>
            <a:off x="0" y="485"/>
            <a:ext cx="3126898" cy="299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2"/>
          <p:cNvPicPr preferRelativeResize="0"/>
          <p:nvPr/>
        </p:nvPicPr>
        <p:blipFill rotWithShape="1">
          <a:blip r:embed="rId3">
            <a:alphaModFix/>
          </a:blip>
          <a:srcRect b="0" l="5528" r="0" t="5435"/>
          <a:stretch/>
        </p:blipFill>
        <p:spPr>
          <a:xfrm rot="10800000">
            <a:off x="6273086" y="2200183"/>
            <a:ext cx="3126898" cy="299912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2"/>
          <p:cNvSpPr txBox="1"/>
          <p:nvPr/>
        </p:nvSpPr>
        <p:spPr>
          <a:xfrm>
            <a:off x="514350" y="1070698"/>
            <a:ext cx="2546316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Strenghts</a:t>
            </a:r>
            <a:endParaRPr sz="700"/>
          </a:p>
        </p:txBody>
      </p:sp>
      <p:sp>
        <p:nvSpPr>
          <p:cNvPr id="446" name="Google Shape;446;p42"/>
          <p:cNvSpPr txBox="1"/>
          <p:nvPr/>
        </p:nvSpPr>
        <p:spPr>
          <a:xfrm>
            <a:off x="514350" y="1438485"/>
            <a:ext cx="2546316" cy="5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are you doing well? 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sets you apart?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are your good qualities?</a:t>
            </a:r>
            <a:endParaRPr sz="700"/>
          </a:p>
        </p:txBody>
      </p:sp>
      <p:sp>
        <p:nvSpPr>
          <p:cNvPr id="447" name="Google Shape;447;p42"/>
          <p:cNvSpPr txBox="1"/>
          <p:nvPr/>
        </p:nvSpPr>
        <p:spPr>
          <a:xfrm>
            <a:off x="514350" y="569569"/>
            <a:ext cx="330999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S</a:t>
            </a:r>
            <a:endParaRPr sz="700"/>
          </a:p>
        </p:txBody>
      </p:sp>
      <p:pic>
        <p:nvPicPr>
          <p:cNvPr id="448" name="Google Shape;448;p42"/>
          <p:cNvPicPr preferRelativeResize="0"/>
          <p:nvPr/>
        </p:nvPicPr>
        <p:blipFill rotWithShape="1">
          <a:blip r:embed="rId4">
            <a:alphaModFix amt="43999"/>
          </a:blip>
          <a:srcRect b="38301" l="17899" r="0" t="0"/>
          <a:stretch/>
        </p:blipFill>
        <p:spPr>
          <a:xfrm>
            <a:off x="0" y="4159773"/>
            <a:ext cx="3002905" cy="100936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2"/>
          <p:cNvSpPr txBox="1"/>
          <p:nvPr/>
        </p:nvSpPr>
        <p:spPr>
          <a:xfrm>
            <a:off x="514350" y="3760106"/>
            <a:ext cx="2379362" cy="226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 sz="700"/>
          </a:p>
        </p:txBody>
      </p:sp>
      <p:sp>
        <p:nvSpPr>
          <p:cNvPr id="450" name="Google Shape;450;p42"/>
          <p:cNvSpPr txBox="1"/>
          <p:nvPr/>
        </p:nvSpPr>
        <p:spPr>
          <a:xfrm>
            <a:off x="514350" y="4127894"/>
            <a:ext cx="2379362" cy="522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are your goals? 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Are demands shifting?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How can it be improved?</a:t>
            </a:r>
            <a:endParaRPr sz="700"/>
          </a:p>
        </p:txBody>
      </p:sp>
      <p:sp>
        <p:nvSpPr>
          <p:cNvPr id="451" name="Google Shape;451;p42"/>
          <p:cNvSpPr txBox="1"/>
          <p:nvPr/>
        </p:nvSpPr>
        <p:spPr>
          <a:xfrm>
            <a:off x="514350" y="3258977"/>
            <a:ext cx="330999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O</a:t>
            </a:r>
            <a:endParaRPr sz="700"/>
          </a:p>
        </p:txBody>
      </p:sp>
      <p:pic>
        <p:nvPicPr>
          <p:cNvPr id="452" name="Google Shape;452;p42"/>
          <p:cNvPicPr preferRelativeResize="0"/>
          <p:nvPr/>
        </p:nvPicPr>
        <p:blipFill rotWithShape="1">
          <a:blip r:embed="rId5">
            <a:alphaModFix/>
          </a:blip>
          <a:srcRect b="26078" l="39812" r="0" t="0"/>
          <a:stretch/>
        </p:blipFill>
        <p:spPr>
          <a:xfrm>
            <a:off x="5580317" y="4254457"/>
            <a:ext cx="659432" cy="91467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2"/>
          <p:cNvSpPr txBox="1"/>
          <p:nvPr/>
        </p:nvSpPr>
        <p:spPr>
          <a:xfrm>
            <a:off x="6239748" y="1070698"/>
            <a:ext cx="2389902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sz="700"/>
          </a:p>
        </p:txBody>
      </p:sp>
      <p:sp>
        <p:nvSpPr>
          <p:cNvPr id="454" name="Google Shape;454;p42"/>
          <p:cNvSpPr txBox="1"/>
          <p:nvPr/>
        </p:nvSpPr>
        <p:spPr>
          <a:xfrm>
            <a:off x="6169251" y="1438486"/>
            <a:ext cx="2460399" cy="69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Where do you need to improve? 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Are resources adequate?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do others do better than you?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17161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42"/>
          <p:cNvSpPr txBox="1"/>
          <p:nvPr/>
        </p:nvSpPr>
        <p:spPr>
          <a:xfrm>
            <a:off x="8229729" y="569569"/>
            <a:ext cx="330999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W</a:t>
            </a:r>
            <a:endParaRPr sz="700"/>
          </a:p>
        </p:txBody>
      </p:sp>
      <p:sp>
        <p:nvSpPr>
          <p:cNvPr id="456" name="Google Shape;456;p42"/>
          <p:cNvSpPr txBox="1"/>
          <p:nvPr/>
        </p:nvSpPr>
        <p:spPr>
          <a:xfrm>
            <a:off x="6169251" y="3936302"/>
            <a:ext cx="246039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 sz="700"/>
          </a:p>
        </p:txBody>
      </p:sp>
      <p:sp>
        <p:nvSpPr>
          <p:cNvPr id="457" name="Google Shape;457;p42"/>
          <p:cNvSpPr txBox="1"/>
          <p:nvPr/>
        </p:nvSpPr>
        <p:spPr>
          <a:xfrm>
            <a:off x="6169251" y="4304090"/>
            <a:ext cx="2460399" cy="346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are the blockers you're facing? </a:t>
            </a:r>
            <a:endParaRPr sz="700"/>
          </a:p>
          <a:p>
            <a:pPr indent="0" lvl="1" marL="0" marR="0" rtl="0" algn="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What are factors outside of your control?</a:t>
            </a:r>
            <a:endParaRPr sz="700"/>
          </a:p>
        </p:txBody>
      </p:sp>
      <p:sp>
        <p:nvSpPr>
          <p:cNvPr id="458" name="Google Shape;458;p42"/>
          <p:cNvSpPr txBox="1"/>
          <p:nvPr/>
        </p:nvSpPr>
        <p:spPr>
          <a:xfrm>
            <a:off x="8298651" y="3435173"/>
            <a:ext cx="330999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T</a:t>
            </a:r>
            <a:endParaRPr sz="700"/>
          </a:p>
        </p:txBody>
      </p:sp>
      <p:pic>
        <p:nvPicPr>
          <p:cNvPr id="459" name="Google Shape;45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35919" y="2432410"/>
            <a:ext cx="2472161" cy="2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335920" y="2432410"/>
            <a:ext cx="2472161" cy="2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80317" y="-227302"/>
            <a:ext cx="994652" cy="7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32492" y="3741116"/>
            <a:ext cx="1751557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2"/>
          <p:cNvPicPr preferRelativeResize="0"/>
          <p:nvPr/>
        </p:nvPicPr>
        <p:blipFill rotWithShape="1">
          <a:blip r:embed="rId9">
            <a:alphaModFix/>
          </a:blip>
          <a:srcRect b="19068" l="9277" r="0" t="0"/>
          <a:stretch/>
        </p:blipFill>
        <p:spPr>
          <a:xfrm>
            <a:off x="4235425" y="4224287"/>
            <a:ext cx="1742440" cy="9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2"/>
          <p:cNvPicPr preferRelativeResize="0"/>
          <p:nvPr/>
        </p:nvPicPr>
        <p:blipFill rotWithShape="1">
          <a:blip r:embed="rId10">
            <a:alphaModFix/>
          </a:blip>
          <a:srcRect b="51412" l="0" r="0" t="0"/>
          <a:stretch/>
        </p:blipFill>
        <p:spPr>
          <a:xfrm rot="10800000">
            <a:off x="2893712" y="0"/>
            <a:ext cx="2956427" cy="142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3"/>
          <p:cNvPicPr preferRelativeResize="0"/>
          <p:nvPr/>
        </p:nvPicPr>
        <p:blipFill rotWithShape="1">
          <a:blip r:embed="rId3">
            <a:alphaModFix/>
          </a:blip>
          <a:srcRect b="27388" l="0" r="16735" t="0"/>
          <a:stretch/>
        </p:blipFill>
        <p:spPr>
          <a:xfrm>
            <a:off x="6998208" y="2977347"/>
            <a:ext cx="2149191" cy="216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2421" y="-1392320"/>
            <a:ext cx="5751575" cy="26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1707" y="330216"/>
            <a:ext cx="6840585" cy="481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 rotWithShape="1">
          <a:blip r:embed="rId6">
            <a:alphaModFix/>
          </a:blip>
          <a:srcRect b="0" l="336" r="31189" t="37373"/>
          <a:stretch/>
        </p:blipFill>
        <p:spPr>
          <a:xfrm rot="-5400000">
            <a:off x="-166077" y="162678"/>
            <a:ext cx="3293666" cy="29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 rotWithShape="1">
          <a:blip r:embed="rId7">
            <a:alphaModFix/>
          </a:blip>
          <a:srcRect b="16486" l="16350" r="0" t="0"/>
          <a:stretch/>
        </p:blipFill>
        <p:spPr>
          <a:xfrm rot="5400000">
            <a:off x="-5406" y="18030"/>
            <a:ext cx="2474766" cy="24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3"/>
          <p:cNvSpPr txBox="1"/>
          <p:nvPr/>
        </p:nvSpPr>
        <p:spPr>
          <a:xfrm>
            <a:off x="1905059" y="2420942"/>
            <a:ext cx="5333882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775043"/>
                </a:solidFill>
                <a:latin typeface="Lalezar"/>
                <a:ea typeface="Lalezar"/>
                <a:cs typeface="Lalezar"/>
                <a:sym typeface="Lalezar"/>
              </a:rPr>
              <a:t>Write Your Topic or Idea</a:t>
            </a:r>
            <a:endParaRPr sz="700"/>
          </a:p>
        </p:txBody>
      </p:sp>
      <p:pic>
        <p:nvPicPr>
          <p:cNvPr id="475" name="Google Shape;475;p43"/>
          <p:cNvPicPr preferRelativeResize="0"/>
          <p:nvPr/>
        </p:nvPicPr>
        <p:blipFill rotWithShape="1">
          <a:blip r:embed="rId8">
            <a:alphaModFix/>
          </a:blip>
          <a:srcRect b="50660" l="13526" r="0" t="0"/>
          <a:stretch/>
        </p:blipFill>
        <p:spPr>
          <a:xfrm>
            <a:off x="-3399" y="3983795"/>
            <a:ext cx="4544326" cy="115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21272" y="-516209"/>
            <a:ext cx="5611958" cy="206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8556" y="621220"/>
            <a:ext cx="1222236" cy="109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711" y="3062623"/>
            <a:ext cx="2472160" cy="2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5948" y="3062623"/>
            <a:ext cx="2472160" cy="2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6910" y="3062623"/>
            <a:ext cx="2472160" cy="27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2000" y="-525118"/>
            <a:ext cx="200128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2416774">
            <a:off x="85333" y="-1576133"/>
            <a:ext cx="1717010" cy="327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9248213">
            <a:off x="6617884" y="-176238"/>
            <a:ext cx="2600411" cy="27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445948" y="2010529"/>
            <a:ext cx="8103219" cy="684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</a:rPr>
              <a:t>How to Use This Presentation</a:t>
            </a:r>
            <a:endParaRPr sz="700"/>
          </a:p>
        </p:txBody>
      </p:sp>
      <p:sp>
        <p:nvSpPr>
          <p:cNvPr id="157" name="Google Shape;157;p26"/>
          <p:cNvSpPr txBox="1"/>
          <p:nvPr/>
        </p:nvSpPr>
        <p:spPr>
          <a:xfrm>
            <a:off x="514350" y="3438657"/>
            <a:ext cx="2141297" cy="1227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Click on the "Google Slides" button below this presentation preview. 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Click on "Make a copy."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You need to sign in to your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Google account.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17161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514350" y="3094263"/>
            <a:ext cx="1370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Google Slides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5938207" y="3438657"/>
            <a:ext cx="1979883" cy="1050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Click on the "Canva" button under this presentation preview. 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You need to sign in to your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Canva account.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17161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5938207" y="3094263"/>
            <a:ext cx="1627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Canva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219753" y="3438657"/>
            <a:ext cx="1941605" cy="1227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Click on the "PowerPoint" button below this presentation preview. 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Download and install the fonts used in this presentation as listed on the next page.</a:t>
            </a:r>
            <a:endParaRPr sz="700"/>
          </a:p>
          <a:p>
            <a:pPr indent="0" lvl="1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17161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3219753" y="3094263"/>
            <a:ext cx="1370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171616"/>
                </a:solidFill>
                <a:latin typeface="Lato"/>
                <a:ea typeface="Lato"/>
                <a:cs typeface="Lato"/>
                <a:sym typeface="Lato"/>
              </a:rPr>
              <a:t>PowerPoint</a:t>
            </a:r>
            <a:endParaRPr b="1" sz="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4110499">
            <a:off x="1943435" y="-483026"/>
            <a:ext cx="261504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27275">
            <a:off x="622311" y="447685"/>
            <a:ext cx="640625" cy="120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20990" y="-555396"/>
            <a:ext cx="2492134" cy="220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4"/>
          <p:cNvPicPr preferRelativeResize="0"/>
          <p:nvPr/>
        </p:nvPicPr>
        <p:blipFill rotWithShape="1">
          <a:blip r:embed="rId6">
            <a:alphaModFix/>
          </a:blip>
          <a:srcRect b="16666" l="0" r="9903" t="0"/>
          <a:stretch/>
        </p:blipFill>
        <p:spPr>
          <a:xfrm>
            <a:off x="7549156" y="4806731"/>
            <a:ext cx="1700071" cy="161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-103384" y="4197171"/>
            <a:ext cx="3657600" cy="110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4"/>
          <p:cNvPicPr preferRelativeResize="0"/>
          <p:nvPr/>
        </p:nvPicPr>
        <p:blipFill rotWithShape="1">
          <a:blip r:embed="rId8">
            <a:alphaModFix/>
          </a:blip>
          <a:srcRect b="0" l="5528" r="0" t="5435"/>
          <a:stretch/>
        </p:blipFill>
        <p:spPr>
          <a:xfrm rot="5400000">
            <a:off x="6080991" y="63889"/>
            <a:ext cx="3126898" cy="29991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44"/>
          <p:cNvGrpSpPr/>
          <p:nvPr/>
        </p:nvGrpSpPr>
        <p:grpSpPr>
          <a:xfrm>
            <a:off x="4481967" y="452701"/>
            <a:ext cx="4147683" cy="4220240"/>
            <a:chOff x="0" y="-47625"/>
            <a:chExt cx="11060487" cy="11253973"/>
          </a:xfrm>
        </p:grpSpPr>
        <p:sp>
          <p:nvSpPr>
            <p:cNvPr id="487" name="Google Shape;487;p44"/>
            <p:cNvSpPr txBox="1"/>
            <p:nvPr/>
          </p:nvSpPr>
          <p:spPr>
            <a:xfrm>
              <a:off x="1117510" y="10681291"/>
              <a:ext cx="1163616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1</a:t>
              </a:r>
              <a:endParaRPr sz="700"/>
            </a:p>
          </p:txBody>
        </p:sp>
        <p:sp>
          <p:nvSpPr>
            <p:cNvPr id="488" name="Google Shape;488;p44"/>
            <p:cNvSpPr txBox="1"/>
            <p:nvPr/>
          </p:nvSpPr>
          <p:spPr>
            <a:xfrm>
              <a:off x="3226345" y="10681291"/>
              <a:ext cx="1163616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2</a:t>
              </a:r>
              <a:endParaRPr sz="700"/>
            </a:p>
          </p:txBody>
        </p:sp>
        <p:sp>
          <p:nvSpPr>
            <p:cNvPr id="489" name="Google Shape;489;p44"/>
            <p:cNvSpPr txBox="1"/>
            <p:nvPr/>
          </p:nvSpPr>
          <p:spPr>
            <a:xfrm>
              <a:off x="5335180" y="10681291"/>
              <a:ext cx="1163616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3</a:t>
              </a:r>
              <a:endParaRPr sz="700"/>
            </a:p>
          </p:txBody>
        </p:sp>
        <p:sp>
          <p:nvSpPr>
            <p:cNvPr id="490" name="Google Shape;490;p44"/>
            <p:cNvSpPr txBox="1"/>
            <p:nvPr/>
          </p:nvSpPr>
          <p:spPr>
            <a:xfrm>
              <a:off x="7444015" y="10681291"/>
              <a:ext cx="1163616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4</a:t>
              </a:r>
              <a:endParaRPr sz="700"/>
            </a:p>
          </p:txBody>
        </p:sp>
        <p:sp>
          <p:nvSpPr>
            <p:cNvPr id="491" name="Google Shape;491;p44"/>
            <p:cNvSpPr txBox="1"/>
            <p:nvPr/>
          </p:nvSpPr>
          <p:spPr>
            <a:xfrm>
              <a:off x="9552850" y="10681291"/>
              <a:ext cx="1163616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5</a:t>
              </a:r>
              <a:endParaRPr sz="700"/>
            </a:p>
          </p:txBody>
        </p:sp>
        <p:grpSp>
          <p:nvGrpSpPr>
            <p:cNvPr id="492" name="Google Shape;492;p44"/>
            <p:cNvGrpSpPr/>
            <p:nvPr/>
          </p:nvGrpSpPr>
          <p:grpSpPr>
            <a:xfrm>
              <a:off x="773487" y="232366"/>
              <a:ext cx="10287000" cy="10299700"/>
              <a:chOff x="0" y="-6350"/>
              <a:chExt cx="10287000" cy="10299700"/>
            </a:xfrm>
          </p:grpSpPr>
          <p:sp>
            <p:nvSpPr>
              <p:cNvPr id="493" name="Google Shape;493;p4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4" name="Google Shape;494;p4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5" name="Google Shape;495;p4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6" name="Google Shape;496;p44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7" name="Google Shape;497;p4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98" name="Google Shape;498;p4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99" name="Google Shape;499;p44"/>
            <p:cNvSpPr txBox="1"/>
            <p:nvPr/>
          </p:nvSpPr>
          <p:spPr>
            <a:xfrm>
              <a:off x="0" y="-47625"/>
              <a:ext cx="570287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50 </a:t>
              </a:r>
              <a:endParaRPr sz="700"/>
            </a:p>
          </p:txBody>
        </p:sp>
        <p:sp>
          <p:nvSpPr>
            <p:cNvPr id="500" name="Google Shape;500;p44"/>
            <p:cNvSpPr txBox="1"/>
            <p:nvPr/>
          </p:nvSpPr>
          <p:spPr>
            <a:xfrm>
              <a:off x="0" y="2009775"/>
              <a:ext cx="570287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40 </a:t>
              </a:r>
              <a:endParaRPr sz="700"/>
            </a:p>
          </p:txBody>
        </p:sp>
        <p:sp>
          <p:nvSpPr>
            <p:cNvPr id="501" name="Google Shape;501;p44"/>
            <p:cNvSpPr txBox="1"/>
            <p:nvPr/>
          </p:nvSpPr>
          <p:spPr>
            <a:xfrm>
              <a:off x="0" y="4067175"/>
              <a:ext cx="570287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30 </a:t>
              </a:r>
              <a:endParaRPr sz="700"/>
            </a:p>
          </p:txBody>
        </p:sp>
        <p:sp>
          <p:nvSpPr>
            <p:cNvPr id="502" name="Google Shape;502;p44"/>
            <p:cNvSpPr txBox="1"/>
            <p:nvPr/>
          </p:nvSpPr>
          <p:spPr>
            <a:xfrm>
              <a:off x="0" y="6124575"/>
              <a:ext cx="570287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20 </a:t>
              </a:r>
              <a:endParaRPr sz="700"/>
            </a:p>
          </p:txBody>
        </p:sp>
        <p:sp>
          <p:nvSpPr>
            <p:cNvPr id="503" name="Google Shape;503;p44"/>
            <p:cNvSpPr txBox="1"/>
            <p:nvPr/>
          </p:nvSpPr>
          <p:spPr>
            <a:xfrm>
              <a:off x="0" y="8181975"/>
              <a:ext cx="570287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 </a:t>
              </a:r>
              <a:endParaRPr sz="700"/>
            </a:p>
          </p:txBody>
        </p:sp>
        <p:sp>
          <p:nvSpPr>
            <p:cNvPr id="504" name="Google Shape;504;p44"/>
            <p:cNvSpPr txBox="1"/>
            <p:nvPr/>
          </p:nvSpPr>
          <p:spPr>
            <a:xfrm>
              <a:off x="235700" y="10239375"/>
              <a:ext cx="334588" cy="525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0 </a:t>
              </a:r>
              <a:endParaRPr sz="700"/>
            </a:p>
          </p:txBody>
        </p:sp>
        <p:grpSp>
          <p:nvGrpSpPr>
            <p:cNvPr id="505" name="Google Shape;505;p44"/>
            <p:cNvGrpSpPr/>
            <p:nvPr/>
          </p:nvGrpSpPr>
          <p:grpSpPr>
            <a:xfrm>
              <a:off x="771755" y="232366"/>
              <a:ext cx="10288732" cy="10293350"/>
              <a:chOff x="-1732" y="-6350"/>
              <a:chExt cx="10288732" cy="10293350"/>
            </a:xfrm>
          </p:grpSpPr>
          <p:sp>
            <p:nvSpPr>
              <p:cNvPr id="506" name="Google Shape;506;p44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44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4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44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44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FFDE5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44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E66EAA"/>
              </a:solidFill>
              <a:ln>
                <a:noFill/>
              </a:ln>
            </p:spPr>
          </p:sp>
          <p:sp>
            <p:nvSpPr>
              <p:cNvPr id="512" name="Google Shape;512;p44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E66EAA"/>
              </a:solidFill>
              <a:ln>
                <a:noFill/>
              </a:ln>
            </p:spPr>
          </p:sp>
          <p:sp>
            <p:nvSpPr>
              <p:cNvPr id="513" name="Google Shape;513;p44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E66EAA"/>
              </a:solidFill>
              <a:ln>
                <a:noFill/>
              </a:ln>
            </p:spPr>
          </p:sp>
          <p:sp>
            <p:nvSpPr>
              <p:cNvPr id="514" name="Google Shape;514;p44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E66EAA"/>
              </a:solidFill>
              <a:ln>
                <a:noFill/>
              </a:ln>
            </p:spPr>
          </p:sp>
          <p:sp>
            <p:nvSpPr>
              <p:cNvPr id="515" name="Google Shape;515;p44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E66EAA"/>
              </a:solidFill>
              <a:ln>
                <a:noFill/>
              </a:ln>
            </p:spPr>
          </p:sp>
          <p:sp>
            <p:nvSpPr>
              <p:cNvPr id="516" name="Google Shape;516;p44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E5E8"/>
              </a:solidFill>
              <a:ln>
                <a:noFill/>
              </a:ln>
            </p:spPr>
          </p:sp>
          <p:sp>
            <p:nvSpPr>
              <p:cNvPr id="517" name="Google Shape;517;p44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6CE5E8"/>
              </a:solidFill>
              <a:ln>
                <a:noFill/>
              </a:ln>
            </p:spPr>
          </p:sp>
          <p:sp>
            <p:nvSpPr>
              <p:cNvPr id="518" name="Google Shape;518;p44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6CE5E8"/>
              </a:solidFill>
              <a:ln>
                <a:noFill/>
              </a:ln>
            </p:spPr>
          </p:sp>
          <p:sp>
            <p:nvSpPr>
              <p:cNvPr id="519" name="Google Shape;519;p44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6CE5E8"/>
              </a:solidFill>
              <a:ln>
                <a:noFill/>
              </a:ln>
            </p:spPr>
          </p:sp>
          <p:sp>
            <p:nvSpPr>
              <p:cNvPr id="520" name="Google Shape;520;p44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6CE5E8"/>
              </a:solidFill>
              <a:ln>
                <a:noFill/>
              </a:ln>
            </p:spPr>
          </p:sp>
        </p:grpSp>
      </p:grpSp>
      <p:grpSp>
        <p:nvGrpSpPr>
          <p:cNvPr id="521" name="Google Shape;521;p44"/>
          <p:cNvGrpSpPr/>
          <p:nvPr/>
        </p:nvGrpSpPr>
        <p:grpSpPr>
          <a:xfrm>
            <a:off x="514350" y="1919038"/>
            <a:ext cx="3263678" cy="1643870"/>
            <a:chOff x="0" y="152400"/>
            <a:chExt cx="8703142" cy="4383652"/>
          </a:xfrm>
        </p:grpSpPr>
        <p:sp>
          <p:nvSpPr>
            <p:cNvPr id="522" name="Google Shape;522;p44"/>
            <p:cNvSpPr txBox="1"/>
            <p:nvPr/>
          </p:nvSpPr>
          <p:spPr>
            <a:xfrm>
              <a:off x="0" y="152400"/>
              <a:ext cx="8703142" cy="2810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Write Your Topic or Idea</a:t>
              </a:r>
              <a:endParaRPr sz="700"/>
            </a:p>
          </p:txBody>
        </p:sp>
        <p:sp>
          <p:nvSpPr>
            <p:cNvPr id="523" name="Google Shape;523;p44"/>
            <p:cNvSpPr txBox="1"/>
            <p:nvPr/>
          </p:nvSpPr>
          <p:spPr>
            <a:xfrm>
              <a:off x="0" y="4125652"/>
              <a:ext cx="6607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5"/>
          <p:cNvPicPr preferRelativeResize="0"/>
          <p:nvPr/>
        </p:nvPicPr>
        <p:blipFill rotWithShape="1">
          <a:blip r:embed="rId3">
            <a:alphaModFix/>
          </a:blip>
          <a:srcRect b="14895" l="0" r="7273" t="0"/>
          <a:stretch/>
        </p:blipFill>
        <p:spPr>
          <a:xfrm>
            <a:off x="5148622" y="2389997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5381" y="-326898"/>
            <a:ext cx="2293427" cy="234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557070">
            <a:off x="291895" y="2825077"/>
            <a:ext cx="133544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027467" y="4198056"/>
            <a:ext cx="3657600" cy="168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44154" y="-35351"/>
            <a:ext cx="133544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6065733">
            <a:off x="2262804" y="-228619"/>
            <a:ext cx="1861835" cy="2443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3625725">
            <a:off x="4035394" y="3296869"/>
            <a:ext cx="1090852" cy="213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765130">
            <a:off x="5529702" y="257509"/>
            <a:ext cx="1926474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45"/>
          <p:cNvGrpSpPr/>
          <p:nvPr/>
        </p:nvGrpSpPr>
        <p:grpSpPr>
          <a:xfrm>
            <a:off x="2651061" y="2126019"/>
            <a:ext cx="3841875" cy="1313461"/>
            <a:chOff x="0" y="219075"/>
            <a:chExt cx="10245000" cy="3502563"/>
          </a:xfrm>
        </p:grpSpPr>
        <p:sp>
          <p:nvSpPr>
            <p:cNvPr id="537" name="Google Shape;537;p45"/>
            <p:cNvSpPr txBox="1"/>
            <p:nvPr/>
          </p:nvSpPr>
          <p:spPr>
            <a:xfrm>
              <a:off x="664275" y="219075"/>
              <a:ext cx="8916459" cy="2219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0" u="none" cap="none" strike="noStrike">
                  <a:solidFill>
                    <a:srgbClr val="FAB96C"/>
                  </a:solidFill>
                  <a:latin typeface="Lalezar"/>
                  <a:ea typeface="Lalezar"/>
                  <a:cs typeface="Lalezar"/>
                  <a:sym typeface="Lalezar"/>
                </a:rPr>
                <a:t>Thank You</a:t>
              </a:r>
              <a:endParaRPr sz="700"/>
            </a:p>
          </p:txBody>
        </p:sp>
        <p:sp>
          <p:nvSpPr>
            <p:cNvPr id="538" name="Google Shape;538;p45"/>
            <p:cNvSpPr txBox="1"/>
            <p:nvPr/>
          </p:nvSpPr>
          <p:spPr>
            <a:xfrm>
              <a:off x="0" y="3147138"/>
              <a:ext cx="10245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Write a closing statement or call-to-action here.</a:t>
              </a:r>
              <a:endParaRPr sz="7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3771" y="0"/>
            <a:ext cx="2246141" cy="34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46"/>
          <p:cNvPicPr preferRelativeResize="0"/>
          <p:nvPr/>
        </p:nvPicPr>
        <p:blipFill rotWithShape="1">
          <a:blip r:embed="rId4">
            <a:alphaModFix/>
          </a:blip>
          <a:srcRect b="30331" l="2648" r="54385" t="0"/>
          <a:stretch/>
        </p:blipFill>
        <p:spPr>
          <a:xfrm rot="-5400000">
            <a:off x="6565279" y="-759947"/>
            <a:ext cx="1828299" cy="3348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Google Shape;545;p46"/>
          <p:cNvGrpSpPr/>
          <p:nvPr/>
        </p:nvGrpSpPr>
        <p:grpSpPr>
          <a:xfrm>
            <a:off x="519113" y="1222760"/>
            <a:ext cx="4260263" cy="2701551"/>
            <a:chOff x="0" y="9525"/>
            <a:chExt cx="11360700" cy="7204136"/>
          </a:xfrm>
        </p:grpSpPr>
        <p:sp>
          <p:nvSpPr>
            <p:cNvPr id="546" name="Google Shape;546;p46"/>
            <p:cNvSpPr txBox="1"/>
            <p:nvPr/>
          </p:nvSpPr>
          <p:spPr>
            <a:xfrm>
              <a:off x="0" y="9525"/>
              <a:ext cx="10807700" cy="1599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57C4B2"/>
                  </a:solidFill>
                  <a:latin typeface="Lalezar"/>
                  <a:ea typeface="Lalezar"/>
                  <a:cs typeface="Lalezar"/>
                  <a:sym typeface="Lalezar"/>
                </a:rPr>
                <a:t>Credits</a:t>
              </a:r>
              <a:endParaRPr sz="700"/>
            </a:p>
          </p:txBody>
        </p:sp>
        <p:sp>
          <p:nvSpPr>
            <p:cNvPr id="547" name="Google Shape;547;p46"/>
            <p:cNvSpPr txBox="1"/>
            <p:nvPr/>
          </p:nvSpPr>
          <p:spPr>
            <a:xfrm>
              <a:off x="0" y="2045196"/>
              <a:ext cx="10428884" cy="1209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548" name="Google Shape;548;p46"/>
            <p:cNvSpPr txBox="1"/>
            <p:nvPr/>
          </p:nvSpPr>
          <p:spPr>
            <a:xfrm>
              <a:off x="0" y="4435434"/>
              <a:ext cx="113607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SlidesCarnival for the presentation template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Pexels for the photos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Sket</a:t>
              </a: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c</a:t>
              </a: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hify for the illustrations </a:t>
              </a:r>
              <a:endParaRPr sz="700"/>
            </a:p>
          </p:txBody>
        </p:sp>
        <p:sp>
          <p:nvSpPr>
            <p:cNvPr id="549" name="Google Shape;549;p46"/>
            <p:cNvSpPr txBox="1"/>
            <p:nvPr/>
          </p:nvSpPr>
          <p:spPr>
            <a:xfrm>
              <a:off x="0" y="6613440"/>
              <a:ext cx="11360682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Happy designing! </a:t>
              </a:r>
              <a:endParaRPr sz="700"/>
            </a:p>
          </p:txBody>
        </p:sp>
      </p:grpSp>
      <p:pic>
        <p:nvPicPr>
          <p:cNvPr id="550" name="Google Shape;55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86" y="51122"/>
            <a:ext cx="994652" cy="7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6"/>
          <p:cNvPicPr preferRelativeResize="0"/>
          <p:nvPr/>
        </p:nvPicPr>
        <p:blipFill rotWithShape="1">
          <a:blip r:embed="rId6">
            <a:alphaModFix/>
          </a:blip>
          <a:srcRect b="7455" l="0" r="8170" t="0"/>
          <a:stretch/>
        </p:blipFill>
        <p:spPr>
          <a:xfrm>
            <a:off x="6733453" y="2859683"/>
            <a:ext cx="2410547" cy="228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2489365">
            <a:off x="4338480" y="785381"/>
            <a:ext cx="1523797" cy="94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3771" y="3604941"/>
            <a:ext cx="1685879" cy="14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05047" y="3351368"/>
            <a:ext cx="1751558" cy="167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47"/>
          <p:cNvGrpSpPr/>
          <p:nvPr/>
        </p:nvGrpSpPr>
        <p:grpSpPr>
          <a:xfrm>
            <a:off x="514350" y="1065488"/>
            <a:ext cx="5690203" cy="3016095"/>
            <a:chOff x="0" y="9525"/>
            <a:chExt cx="15173875" cy="8042921"/>
          </a:xfrm>
        </p:grpSpPr>
        <p:sp>
          <p:nvSpPr>
            <p:cNvPr id="560" name="Google Shape;560;p47"/>
            <p:cNvSpPr txBox="1"/>
            <p:nvPr/>
          </p:nvSpPr>
          <p:spPr>
            <a:xfrm>
              <a:off x="0" y="9525"/>
              <a:ext cx="10707676" cy="3216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E66EAA"/>
                  </a:solidFill>
                  <a:latin typeface="Lalezar"/>
                  <a:ea typeface="Lalezar"/>
                  <a:cs typeface="Lalezar"/>
                  <a:sym typeface="Lalezar"/>
                </a:rPr>
                <a:t>Fonts In this Presentation</a:t>
              </a:r>
              <a:endParaRPr sz="700"/>
            </a:p>
          </p:txBody>
        </p:sp>
        <p:sp>
          <p:nvSpPr>
            <p:cNvPr id="561" name="Google Shape;561;p47"/>
            <p:cNvSpPr txBox="1"/>
            <p:nvPr/>
          </p:nvSpPr>
          <p:spPr>
            <a:xfrm>
              <a:off x="0" y="4143103"/>
              <a:ext cx="15173875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562" name="Google Shape;562;p47"/>
            <p:cNvSpPr txBox="1"/>
            <p:nvPr/>
          </p:nvSpPr>
          <p:spPr>
            <a:xfrm>
              <a:off x="0" y="5545351"/>
              <a:ext cx="15173875" cy="1228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Titles: Lalezar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Headers: Lato Bold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Body Copy: Lato</a:t>
              </a:r>
              <a:endParaRPr sz="700"/>
            </a:p>
          </p:txBody>
        </p:sp>
        <p:sp>
          <p:nvSpPr>
            <p:cNvPr id="563" name="Google Shape;563;p47"/>
            <p:cNvSpPr txBox="1"/>
            <p:nvPr/>
          </p:nvSpPr>
          <p:spPr>
            <a:xfrm>
              <a:off x="0" y="7452225"/>
              <a:ext cx="15173875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You can find these fonts online too. Happy designing! </a:t>
              </a:r>
              <a:endParaRPr sz="700"/>
            </a:p>
          </p:txBody>
        </p:sp>
      </p:grpSp>
      <p:pic>
        <p:nvPicPr>
          <p:cNvPr id="564" name="Google Shape;564;p47"/>
          <p:cNvPicPr preferRelativeResize="0"/>
          <p:nvPr/>
        </p:nvPicPr>
        <p:blipFill rotWithShape="1">
          <a:blip r:embed="rId3">
            <a:alphaModFix/>
          </a:blip>
          <a:srcRect b="0" l="4363" r="0" t="33532"/>
          <a:stretch/>
        </p:blipFill>
        <p:spPr>
          <a:xfrm>
            <a:off x="0" y="0"/>
            <a:ext cx="3498000" cy="73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274058">
            <a:off x="7297643" y="2745482"/>
            <a:ext cx="1970118" cy="113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7357802" y="-29125"/>
            <a:ext cx="1514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031692">
            <a:off x="5880713" y="2951630"/>
            <a:ext cx="1051046" cy="13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031692">
            <a:off x="-117253" y="4027039"/>
            <a:ext cx="1051045" cy="13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7"/>
          <p:cNvPicPr preferRelativeResize="0"/>
          <p:nvPr/>
        </p:nvPicPr>
        <p:blipFill rotWithShape="1">
          <a:blip r:embed="rId8">
            <a:alphaModFix/>
          </a:blip>
          <a:srcRect b="32758" l="22707" r="0" t="0"/>
          <a:stretch/>
        </p:blipFill>
        <p:spPr>
          <a:xfrm rot="-5400000">
            <a:off x="7068607" y="3068107"/>
            <a:ext cx="1862018" cy="228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48"/>
          <p:cNvGrpSpPr/>
          <p:nvPr/>
        </p:nvGrpSpPr>
        <p:grpSpPr>
          <a:xfrm>
            <a:off x="3462771" y="-90413"/>
            <a:ext cx="5681230" cy="5233913"/>
            <a:chOff x="0" y="-47625"/>
            <a:chExt cx="2992582" cy="2756958"/>
          </a:xfrm>
        </p:grpSpPr>
        <p:sp>
          <p:nvSpPr>
            <p:cNvPr id="575" name="Google Shape;575;p48"/>
            <p:cNvSpPr/>
            <p:nvPr/>
          </p:nvSpPr>
          <p:spPr>
            <a:xfrm>
              <a:off x="0" y="0"/>
              <a:ext cx="2992582" cy="2709333"/>
            </a:xfrm>
            <a:custGeom>
              <a:rect b="b" l="l" r="r" t="t"/>
              <a:pathLst>
                <a:path extrusionOk="0" h="2709333" w="2992582">
                  <a:moveTo>
                    <a:pt x="0" y="0"/>
                  </a:moveTo>
                  <a:lnTo>
                    <a:pt x="2992582" y="0"/>
                  </a:lnTo>
                  <a:lnTo>
                    <a:pt x="29925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</p:sp>
        <p:sp>
          <p:nvSpPr>
            <p:cNvPr id="576" name="Google Shape;576;p4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48"/>
          <p:cNvSpPr txBox="1"/>
          <p:nvPr/>
        </p:nvSpPr>
        <p:spPr>
          <a:xfrm>
            <a:off x="514350" y="639771"/>
            <a:ext cx="2529566" cy="1035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Lalezar"/>
                <a:ea typeface="Lalezar"/>
                <a:cs typeface="Lalezar"/>
                <a:sym typeface="Lalezar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Lalezar"/>
                <a:ea typeface="Lalezar"/>
                <a:cs typeface="Lalezar"/>
                <a:sym typeface="Lalezar"/>
              </a:rPr>
              <a:t>Page</a:t>
            </a:r>
            <a:endParaRPr sz="700"/>
          </a:p>
        </p:txBody>
      </p:sp>
      <p:sp>
        <p:nvSpPr>
          <p:cNvPr id="578" name="Google Shape;578;p48"/>
          <p:cNvSpPr txBox="1"/>
          <p:nvPr/>
        </p:nvSpPr>
        <p:spPr>
          <a:xfrm>
            <a:off x="514350" y="3463339"/>
            <a:ext cx="2529566" cy="1165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 sz="700"/>
          </a:p>
        </p:txBody>
      </p:sp>
      <p:pic>
        <p:nvPicPr>
          <p:cNvPr id="579" name="Google Shape;579;p48"/>
          <p:cNvPicPr preferRelativeResize="0"/>
          <p:nvPr/>
        </p:nvPicPr>
        <p:blipFill rotWithShape="1">
          <a:blip r:embed="rId3">
            <a:alphaModFix/>
          </a:blip>
          <a:srcRect b="14895" l="0" r="7273" t="0"/>
          <a:stretch/>
        </p:blipFill>
        <p:spPr>
          <a:xfrm>
            <a:off x="7933284" y="342355"/>
            <a:ext cx="867215" cy="59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4714" y="362405"/>
            <a:ext cx="596637" cy="61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1381" y="404780"/>
            <a:ext cx="347416" cy="53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6065733">
            <a:off x="4982219" y="323289"/>
            <a:ext cx="484358" cy="63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625725">
            <a:off x="3856757" y="1097553"/>
            <a:ext cx="552551" cy="108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1765130">
            <a:off x="6116583" y="349674"/>
            <a:ext cx="501174" cy="53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6763" y="1453816"/>
            <a:ext cx="1359735" cy="4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70076" y="1339433"/>
            <a:ext cx="484897" cy="49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9248213">
            <a:off x="7779770" y="1153687"/>
            <a:ext cx="954392" cy="101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8"/>
          <p:cNvPicPr preferRelativeResize="0"/>
          <p:nvPr/>
        </p:nvPicPr>
        <p:blipFill rotWithShape="1">
          <a:blip r:embed="rId12">
            <a:alphaModFix/>
          </a:blip>
          <a:srcRect b="0" l="0" r="15069" t="5172"/>
          <a:stretch/>
        </p:blipFill>
        <p:spPr>
          <a:xfrm rot="-5400000">
            <a:off x="4091453" y="2056105"/>
            <a:ext cx="402779" cy="98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8321832">
            <a:off x="5383914" y="2325659"/>
            <a:ext cx="606953" cy="49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1623624">
            <a:off x="6883233" y="1284532"/>
            <a:ext cx="394622" cy="75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7031692">
            <a:off x="8045307" y="2499078"/>
            <a:ext cx="423317" cy="54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2610390">
            <a:off x="6695232" y="2499078"/>
            <a:ext cx="605648" cy="54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-10248162">
            <a:off x="3874831" y="3225726"/>
            <a:ext cx="380967" cy="49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01392" y="3198456"/>
            <a:ext cx="730996" cy="61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rot="-4915630">
            <a:off x="5814041" y="3083047"/>
            <a:ext cx="561212" cy="86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731049" y="3438755"/>
            <a:ext cx="1101368" cy="33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110412" y="4187560"/>
            <a:ext cx="838093" cy="78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37787" y="4190629"/>
            <a:ext cx="863683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880438" y="4225966"/>
            <a:ext cx="753056" cy="7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rot="2509462">
            <a:off x="4645596" y="3088925"/>
            <a:ext cx="628869" cy="791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8"/>
          <p:cNvPicPr preferRelativeResize="0"/>
          <p:nvPr/>
        </p:nvPicPr>
        <p:blipFill rotWithShape="1">
          <a:blip r:embed="rId3">
            <a:alphaModFix/>
          </a:blip>
          <a:srcRect b="14895" l="0" r="7273" t="0"/>
          <a:stretch/>
        </p:blipFill>
        <p:spPr>
          <a:xfrm>
            <a:off x="6357448" y="4198340"/>
            <a:ext cx="1114047" cy="76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49"/>
          <p:cNvGrpSpPr/>
          <p:nvPr/>
        </p:nvGrpSpPr>
        <p:grpSpPr>
          <a:xfrm>
            <a:off x="3462771" y="-90413"/>
            <a:ext cx="5681230" cy="5233913"/>
            <a:chOff x="0" y="-47625"/>
            <a:chExt cx="2992582" cy="2756958"/>
          </a:xfrm>
        </p:grpSpPr>
        <p:sp>
          <p:nvSpPr>
            <p:cNvPr id="607" name="Google Shape;607;p49"/>
            <p:cNvSpPr/>
            <p:nvPr/>
          </p:nvSpPr>
          <p:spPr>
            <a:xfrm>
              <a:off x="0" y="0"/>
              <a:ext cx="2992582" cy="2709333"/>
            </a:xfrm>
            <a:custGeom>
              <a:rect b="b" l="l" r="r" t="t"/>
              <a:pathLst>
                <a:path extrusionOk="0" h="2709333" w="2992582">
                  <a:moveTo>
                    <a:pt x="0" y="0"/>
                  </a:moveTo>
                  <a:lnTo>
                    <a:pt x="2992582" y="0"/>
                  </a:lnTo>
                  <a:lnTo>
                    <a:pt x="299258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</p:sp>
        <p:sp>
          <p:nvSpPr>
            <p:cNvPr id="608" name="Google Shape;608;p4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9" name="Google Shape;609;p49"/>
          <p:cNvSpPr txBox="1"/>
          <p:nvPr/>
        </p:nvSpPr>
        <p:spPr>
          <a:xfrm>
            <a:off x="514350" y="639771"/>
            <a:ext cx="2529566" cy="1035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Lalezar"/>
                <a:ea typeface="Lalezar"/>
                <a:cs typeface="Lalezar"/>
                <a:sym typeface="Lalezar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8256FF"/>
                </a:solidFill>
                <a:latin typeface="Lalezar"/>
                <a:ea typeface="Lalezar"/>
                <a:cs typeface="Lalezar"/>
                <a:sym typeface="Lalezar"/>
              </a:rPr>
              <a:t>Page</a:t>
            </a:r>
            <a:endParaRPr sz="700"/>
          </a:p>
        </p:txBody>
      </p:sp>
      <p:sp>
        <p:nvSpPr>
          <p:cNvPr id="610" name="Google Shape;610;p49"/>
          <p:cNvSpPr txBox="1"/>
          <p:nvPr/>
        </p:nvSpPr>
        <p:spPr>
          <a:xfrm>
            <a:off x="514350" y="3463339"/>
            <a:ext cx="2529566" cy="1165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these design resources in your Canva Presentation.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Don't forget to delete this page before presenting. </a:t>
            </a:r>
            <a:endParaRPr sz="700"/>
          </a:p>
        </p:txBody>
      </p:sp>
      <p:pic>
        <p:nvPicPr>
          <p:cNvPr id="611" name="Google Shape;61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945" y="602652"/>
            <a:ext cx="813593" cy="502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2138" y="514350"/>
            <a:ext cx="680792" cy="67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4001" y="417557"/>
            <a:ext cx="1005978" cy="101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8867" y="602254"/>
            <a:ext cx="810094" cy="93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2116" y="1724025"/>
            <a:ext cx="1456057" cy="102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9"/>
          <p:cNvPicPr preferRelativeResize="0"/>
          <p:nvPr/>
        </p:nvPicPr>
        <p:blipFill rotWithShape="1">
          <a:blip r:embed="rId8">
            <a:alphaModFix/>
          </a:blip>
          <a:srcRect b="0" l="336" r="31189" t="37373"/>
          <a:stretch/>
        </p:blipFill>
        <p:spPr>
          <a:xfrm rot="-5400000">
            <a:off x="3626171" y="2928304"/>
            <a:ext cx="1033711" cy="93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9"/>
          <p:cNvPicPr preferRelativeResize="0"/>
          <p:nvPr/>
        </p:nvPicPr>
        <p:blipFill rotWithShape="1">
          <a:blip r:embed="rId9">
            <a:alphaModFix/>
          </a:blip>
          <a:srcRect b="16486" l="16350" r="0" t="0"/>
          <a:stretch/>
        </p:blipFill>
        <p:spPr>
          <a:xfrm rot="5400000">
            <a:off x="4713452" y="1795679"/>
            <a:ext cx="776701" cy="77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87811" y="1895999"/>
            <a:ext cx="1394089" cy="62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-4110499">
            <a:off x="4777321" y="3085254"/>
            <a:ext cx="963095" cy="75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51616" y="2934297"/>
            <a:ext cx="1221370" cy="107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64828" y="1690978"/>
            <a:ext cx="971634" cy="99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3720002">
            <a:off x="8002950" y="2890415"/>
            <a:ext cx="564562" cy="110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647049" y="4118784"/>
            <a:ext cx="961778" cy="81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-2295435">
            <a:off x="7757022" y="715590"/>
            <a:ext cx="1145393" cy="52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285231" y="4208399"/>
            <a:ext cx="296138" cy="26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145431" y="4730697"/>
            <a:ext cx="598986" cy="6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929979" y="4254237"/>
            <a:ext cx="804274" cy="54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-6888884">
            <a:off x="5925580" y="4044562"/>
            <a:ext cx="732178" cy="86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9"/>
          <p:cNvPicPr preferRelativeResize="0"/>
          <p:nvPr/>
        </p:nvPicPr>
        <p:blipFill rotWithShape="1">
          <a:blip r:embed="rId21">
            <a:alphaModFix/>
          </a:blip>
          <a:srcRect b="49263" l="0" r="0" t="0"/>
          <a:stretch/>
        </p:blipFill>
        <p:spPr>
          <a:xfrm rot="5400000">
            <a:off x="4749153" y="4260739"/>
            <a:ext cx="853176" cy="433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50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635" name="Google Shape;635;p50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</p:sp>
        <p:sp>
          <p:nvSpPr>
            <p:cNvPr id="636" name="Google Shape;636;p5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7" name="Google Shape;6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0170" y="1119188"/>
            <a:ext cx="630958" cy="8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8976" y="195864"/>
            <a:ext cx="772908" cy="7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952850">
            <a:off x="7798246" y="1278030"/>
            <a:ext cx="333395" cy="85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0"/>
          <p:cNvPicPr preferRelativeResize="0"/>
          <p:nvPr/>
        </p:nvPicPr>
        <p:blipFill rotWithShape="1">
          <a:blip r:embed="rId6">
            <a:alphaModFix/>
          </a:blip>
          <a:srcRect b="19068" l="9277" r="0" t="0"/>
          <a:stretch/>
        </p:blipFill>
        <p:spPr>
          <a:xfrm>
            <a:off x="7096514" y="195864"/>
            <a:ext cx="1393927" cy="7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0"/>
          <p:cNvPicPr preferRelativeResize="0"/>
          <p:nvPr/>
        </p:nvPicPr>
        <p:blipFill rotWithShape="1">
          <a:blip r:embed="rId7">
            <a:alphaModFix/>
          </a:blip>
          <a:srcRect b="51412" l="0" r="0" t="0"/>
          <a:stretch/>
        </p:blipFill>
        <p:spPr>
          <a:xfrm rot="10800000">
            <a:off x="4718719" y="251051"/>
            <a:ext cx="1231280" cy="59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6135648" y="239105"/>
            <a:ext cx="701825" cy="67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93651" y="2048376"/>
            <a:ext cx="953864" cy="8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36415" y="1474127"/>
            <a:ext cx="1106900" cy="44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3822691" y="1063509"/>
            <a:ext cx="823320" cy="116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3886194" y="2278418"/>
            <a:ext cx="769438" cy="37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5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87442" y="2252269"/>
            <a:ext cx="737628" cy="55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-7521350">
            <a:off x="2005576" y="3309246"/>
            <a:ext cx="892099" cy="51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4617586">
            <a:off x="5938000" y="2922127"/>
            <a:ext cx="545820" cy="102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5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815999" y="3188558"/>
            <a:ext cx="540257" cy="46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096514" y="4518283"/>
            <a:ext cx="1435262" cy="6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828095" y="3053969"/>
            <a:ext cx="643789" cy="6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982395" y="3198891"/>
            <a:ext cx="678198" cy="60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10800000">
            <a:off x="4167846" y="3953427"/>
            <a:ext cx="680933" cy="7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 rot="10800000">
            <a:off x="2599081" y="233171"/>
            <a:ext cx="637515" cy="79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0"/>
          <p:cNvPicPr preferRelativeResize="0"/>
          <p:nvPr/>
        </p:nvPicPr>
        <p:blipFill rotWithShape="1">
          <a:blip r:embed="rId22">
            <a:alphaModFix/>
          </a:blip>
          <a:srcRect b="58701" l="0" r="0" t="0"/>
          <a:stretch/>
        </p:blipFill>
        <p:spPr>
          <a:xfrm>
            <a:off x="5075199" y="3854910"/>
            <a:ext cx="1836904" cy="69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5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658079" y="1233497"/>
            <a:ext cx="578517" cy="74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67433" y="1158055"/>
            <a:ext cx="623326" cy="75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 rot="5400000">
            <a:off x="429806" y="280454"/>
            <a:ext cx="701825" cy="67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0"/>
          <p:cNvPicPr preferRelativeResize="0"/>
          <p:nvPr/>
        </p:nvPicPr>
        <p:blipFill rotWithShape="1">
          <a:blip r:embed="rId26">
            <a:alphaModFix/>
          </a:blip>
          <a:srcRect b="0" l="0" r="212" t="0"/>
          <a:stretch/>
        </p:blipFill>
        <p:spPr>
          <a:xfrm>
            <a:off x="1613609" y="1246784"/>
            <a:ext cx="694028" cy="8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56712" y="292365"/>
            <a:ext cx="796342" cy="6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862172" y="2240930"/>
            <a:ext cx="790529" cy="7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63952" y="2240930"/>
            <a:ext cx="498195" cy="7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79437" y="2248029"/>
            <a:ext cx="737520" cy="7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947171" y="3188558"/>
            <a:ext cx="451052" cy="54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 rot="10733245">
            <a:off x="1440698" y="2282357"/>
            <a:ext cx="412140" cy="65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0"/>
          <p:cNvPicPr preferRelativeResize="0"/>
          <p:nvPr/>
        </p:nvPicPr>
        <p:blipFill rotWithShape="1">
          <a:blip r:embed="rId33">
            <a:alphaModFix/>
          </a:blip>
          <a:srcRect b="0" l="5528" r="0" t="5435"/>
          <a:stretch/>
        </p:blipFill>
        <p:spPr>
          <a:xfrm>
            <a:off x="337814" y="3118712"/>
            <a:ext cx="682251" cy="65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5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531664" y="2058943"/>
            <a:ext cx="742722" cy="82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50"/>
          <p:cNvPicPr preferRelativeResize="0"/>
          <p:nvPr/>
        </p:nvPicPr>
        <p:blipFill rotWithShape="1">
          <a:blip r:embed="rId35">
            <a:alphaModFix/>
          </a:blip>
          <a:srcRect b="0" l="17142" r="1015" t="20392"/>
          <a:stretch/>
        </p:blipFill>
        <p:spPr>
          <a:xfrm>
            <a:off x="1249327" y="3159689"/>
            <a:ext cx="505556" cy="63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0"/>
          <p:cNvPicPr preferRelativeResize="0"/>
          <p:nvPr/>
        </p:nvPicPr>
        <p:blipFill rotWithShape="1">
          <a:blip r:embed="rId36">
            <a:alphaModFix/>
          </a:blip>
          <a:srcRect b="25780" l="0" r="8304" t="0"/>
          <a:stretch/>
        </p:blipFill>
        <p:spPr>
          <a:xfrm>
            <a:off x="3057262" y="4012696"/>
            <a:ext cx="828933" cy="56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943055" y="3118712"/>
            <a:ext cx="587081" cy="76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68839" y="4001444"/>
            <a:ext cx="540317" cy="57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32980" y="4031638"/>
            <a:ext cx="503318" cy="59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44304" y="4061029"/>
            <a:ext cx="1354776" cy="68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1"/>
          <p:cNvSpPr txBox="1"/>
          <p:nvPr/>
        </p:nvSpPr>
        <p:spPr>
          <a:xfrm>
            <a:off x="1973550" y="2000611"/>
            <a:ext cx="5196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C9982"/>
                </a:solidFill>
                <a:latin typeface="Lalezar"/>
                <a:ea typeface="Lalezar"/>
                <a:cs typeface="Lalezar"/>
                <a:sym typeface="Lalezar"/>
              </a:rPr>
              <a:t>Free templates for all your presentation needs</a:t>
            </a:r>
            <a:endParaRPr sz="700"/>
          </a:p>
        </p:txBody>
      </p:sp>
      <p:grpSp>
        <p:nvGrpSpPr>
          <p:cNvPr id="680" name="Google Shape;680;p51"/>
          <p:cNvGrpSpPr/>
          <p:nvPr/>
        </p:nvGrpSpPr>
        <p:grpSpPr>
          <a:xfrm>
            <a:off x="631947" y="3569368"/>
            <a:ext cx="7880106" cy="682233"/>
            <a:chOff x="0" y="-38100"/>
            <a:chExt cx="21013614" cy="1819288"/>
          </a:xfrm>
        </p:grpSpPr>
        <p:sp>
          <p:nvSpPr>
            <p:cNvPr id="681" name="Google Shape;681;p51"/>
            <p:cNvSpPr txBox="1"/>
            <p:nvPr/>
          </p:nvSpPr>
          <p:spPr>
            <a:xfrm>
              <a:off x="0" y="-38100"/>
              <a:ext cx="4596916" cy="18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For PowerPoint, Google Slides,</a:t>
              </a:r>
              <a:endParaRPr sz="700"/>
            </a:p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and Canva</a:t>
              </a:r>
              <a:endParaRPr sz="700"/>
            </a:p>
          </p:txBody>
        </p:sp>
        <p:sp>
          <p:nvSpPr>
            <p:cNvPr id="682" name="Google Shape;682;p51"/>
            <p:cNvSpPr txBox="1"/>
            <p:nvPr/>
          </p:nvSpPr>
          <p:spPr>
            <a:xfrm>
              <a:off x="5857376" y="-38100"/>
              <a:ext cx="4000565" cy="18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100% free for personal or commercial use</a:t>
              </a:r>
              <a:endParaRPr sz="700"/>
            </a:p>
          </p:txBody>
        </p:sp>
        <p:sp>
          <p:nvSpPr>
            <p:cNvPr id="683" name="Google Shape;683;p51"/>
            <p:cNvSpPr txBox="1"/>
            <p:nvPr/>
          </p:nvSpPr>
          <p:spPr>
            <a:xfrm>
              <a:off x="11118401" y="-38100"/>
              <a:ext cx="4373284" cy="18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Ready to use, professional, and customizable</a:t>
              </a:r>
              <a:endParaRPr sz="700"/>
            </a:p>
          </p:txBody>
        </p:sp>
        <p:sp>
          <p:nvSpPr>
            <p:cNvPr id="684" name="Google Shape;684;p51"/>
            <p:cNvSpPr txBox="1"/>
            <p:nvPr/>
          </p:nvSpPr>
          <p:spPr>
            <a:xfrm>
              <a:off x="16752146" y="-38100"/>
              <a:ext cx="4261468" cy="181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Blow your audience away with attractive visuals</a:t>
              </a:r>
              <a:endParaRPr sz="700"/>
            </a:p>
          </p:txBody>
        </p:sp>
      </p:grpSp>
      <p:pic>
        <p:nvPicPr>
          <p:cNvPr id="685" name="Google Shape;685;p51"/>
          <p:cNvPicPr preferRelativeResize="0"/>
          <p:nvPr/>
        </p:nvPicPr>
        <p:blipFill rotWithShape="1">
          <a:blip r:embed="rId3">
            <a:alphaModFix/>
          </a:blip>
          <a:srcRect b="0" l="35298" r="0" t="26508"/>
          <a:stretch/>
        </p:blipFill>
        <p:spPr>
          <a:xfrm flipH="1">
            <a:off x="7456540" y="-37615"/>
            <a:ext cx="1687460" cy="193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1824" y="-37615"/>
            <a:ext cx="3657600" cy="110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1"/>
          <p:cNvPicPr preferRelativeResize="0"/>
          <p:nvPr/>
        </p:nvPicPr>
        <p:blipFill rotWithShape="1">
          <a:blip r:embed="rId5">
            <a:alphaModFix/>
          </a:blip>
          <a:srcRect b="63298" l="0" r="1381" t="0"/>
          <a:stretch/>
        </p:blipFill>
        <p:spPr>
          <a:xfrm>
            <a:off x="179936" y="4450039"/>
            <a:ext cx="1973616" cy="75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1"/>
          <p:cNvPicPr preferRelativeResize="0"/>
          <p:nvPr/>
        </p:nvPicPr>
        <p:blipFill rotWithShape="1">
          <a:blip r:embed="rId6">
            <a:alphaModFix/>
          </a:blip>
          <a:srcRect b="0" l="0" r="45615" t="24422"/>
          <a:stretch/>
        </p:blipFill>
        <p:spPr>
          <a:xfrm flipH="1">
            <a:off x="0" y="0"/>
            <a:ext cx="1989152" cy="127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1"/>
          <p:cNvPicPr preferRelativeResize="0"/>
          <p:nvPr/>
        </p:nvPicPr>
        <p:blipFill rotWithShape="1">
          <a:blip r:embed="rId7">
            <a:alphaModFix/>
          </a:blip>
          <a:srcRect b="47516" l="0" r="0" t="0"/>
          <a:stretch/>
        </p:blipFill>
        <p:spPr>
          <a:xfrm>
            <a:off x="6706134" y="4514173"/>
            <a:ext cx="1960570" cy="98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28144" y="1345144"/>
            <a:ext cx="1887712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b="0" l="0" r="15069" t="5172"/>
          <a:stretch/>
        </p:blipFill>
        <p:spPr>
          <a:xfrm rot="-5400000">
            <a:off x="1414619" y="-1414619"/>
            <a:ext cx="1968976" cy="47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321832">
            <a:off x="6499224" y="-576574"/>
            <a:ext cx="3148598" cy="255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623624">
            <a:off x="8018266" y="2384932"/>
            <a:ext cx="1717010" cy="3279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514350" y="1694428"/>
            <a:ext cx="7712547" cy="103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</a:rPr>
              <a:t>Download this presentation as a Powerpoint template in 3 steps</a:t>
            </a:r>
            <a:endParaRPr sz="700"/>
          </a:p>
        </p:txBody>
      </p:sp>
      <p:sp>
        <p:nvSpPr>
          <p:cNvPr id="171" name="Google Shape;171;p27"/>
          <p:cNvSpPr txBox="1"/>
          <p:nvPr/>
        </p:nvSpPr>
        <p:spPr>
          <a:xfrm>
            <a:off x="576427" y="3094358"/>
            <a:ext cx="1260214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 sz="700"/>
          </a:p>
        </p:txBody>
      </p:sp>
      <p:sp>
        <p:nvSpPr>
          <p:cNvPr id="172" name="Google Shape;172;p27"/>
          <p:cNvSpPr txBox="1"/>
          <p:nvPr/>
        </p:nvSpPr>
        <p:spPr>
          <a:xfrm>
            <a:off x="576428" y="3576638"/>
            <a:ext cx="1994006" cy="614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73" name="Google Shape;173;p27"/>
          <p:cNvSpPr txBox="1"/>
          <p:nvPr/>
        </p:nvSpPr>
        <p:spPr>
          <a:xfrm>
            <a:off x="3404660" y="3094350"/>
            <a:ext cx="1266272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 sz="700"/>
          </a:p>
        </p:txBody>
      </p:sp>
      <p:sp>
        <p:nvSpPr>
          <p:cNvPr id="174" name="Google Shape;174;p27"/>
          <p:cNvSpPr txBox="1"/>
          <p:nvPr/>
        </p:nvSpPr>
        <p:spPr>
          <a:xfrm>
            <a:off x="3404660" y="3576638"/>
            <a:ext cx="2122395" cy="461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75" name="Google Shape;175;p27"/>
          <p:cNvSpPr txBox="1"/>
          <p:nvPr/>
        </p:nvSpPr>
        <p:spPr>
          <a:xfrm>
            <a:off x="6232892" y="3094350"/>
            <a:ext cx="1304382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endParaRPr sz="700"/>
          </a:p>
        </p:txBody>
      </p:sp>
      <p:sp>
        <p:nvSpPr>
          <p:cNvPr id="176" name="Google Shape;176;p27"/>
          <p:cNvSpPr txBox="1"/>
          <p:nvPr/>
        </p:nvSpPr>
        <p:spPr>
          <a:xfrm>
            <a:off x="6232892" y="3576638"/>
            <a:ext cx="206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"PowerPoint" in the search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bar and click on the PowerPoint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icon to download.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769" y="-439172"/>
            <a:ext cx="304185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031692">
            <a:off x="7062649" y="-37006"/>
            <a:ext cx="160103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610390">
            <a:off x="-29559" y="-514350"/>
            <a:ext cx="229062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248162">
            <a:off x="4510730" y="3913580"/>
            <a:ext cx="1440859" cy="18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514350" y="1694428"/>
            <a:ext cx="7712547" cy="1035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</a:rPr>
              <a:t>Use this presentation as a Google Slide template in 3 steps</a:t>
            </a:r>
            <a:endParaRPr sz="700"/>
          </a:p>
        </p:txBody>
      </p:sp>
      <p:sp>
        <p:nvSpPr>
          <p:cNvPr id="186" name="Google Shape;186;p28"/>
          <p:cNvSpPr txBox="1"/>
          <p:nvPr/>
        </p:nvSpPr>
        <p:spPr>
          <a:xfrm>
            <a:off x="576427" y="3094358"/>
            <a:ext cx="1260214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 sz="700"/>
          </a:p>
        </p:txBody>
      </p:sp>
      <p:sp>
        <p:nvSpPr>
          <p:cNvPr id="187" name="Google Shape;187;p28"/>
          <p:cNvSpPr txBox="1"/>
          <p:nvPr/>
        </p:nvSpPr>
        <p:spPr>
          <a:xfrm>
            <a:off x="576428" y="3576638"/>
            <a:ext cx="1994006" cy="614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88" name="Google Shape;188;p28"/>
          <p:cNvSpPr txBox="1"/>
          <p:nvPr/>
        </p:nvSpPr>
        <p:spPr>
          <a:xfrm>
            <a:off x="3404660" y="3094350"/>
            <a:ext cx="1266272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 sz="700"/>
          </a:p>
        </p:txBody>
      </p:sp>
      <p:sp>
        <p:nvSpPr>
          <p:cNvPr id="189" name="Google Shape;189;p28"/>
          <p:cNvSpPr txBox="1"/>
          <p:nvPr/>
        </p:nvSpPr>
        <p:spPr>
          <a:xfrm>
            <a:off x="3404660" y="3576638"/>
            <a:ext cx="2101430" cy="461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190" name="Google Shape;190;p28"/>
          <p:cNvSpPr txBox="1"/>
          <p:nvPr/>
        </p:nvSpPr>
        <p:spPr>
          <a:xfrm>
            <a:off x="6232892" y="3094350"/>
            <a:ext cx="1304382" cy="245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</a:t>
            </a:r>
            <a:endParaRPr sz="700"/>
          </a:p>
        </p:txBody>
      </p:sp>
      <p:sp>
        <p:nvSpPr>
          <p:cNvPr id="191" name="Google Shape;191;p28"/>
          <p:cNvSpPr txBox="1"/>
          <p:nvPr/>
        </p:nvSpPr>
        <p:spPr>
          <a:xfrm>
            <a:off x="6232892" y="3576638"/>
            <a:ext cx="2063890" cy="919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" y="3031836"/>
            <a:ext cx="2427611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14350" y="820464"/>
            <a:ext cx="2271362" cy="3808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497812">
            <a:off x="6003986" y="2124992"/>
            <a:ext cx="2376731" cy="31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915630">
            <a:off x="6659811" y="-413117"/>
            <a:ext cx="1863761" cy="2871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2428" y="0"/>
            <a:ext cx="3657600" cy="11039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3768856" y="1537389"/>
            <a:ext cx="2410451" cy="1035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57C4B2"/>
                </a:solidFill>
                <a:latin typeface="Lalezar"/>
                <a:ea typeface="Lalezar"/>
                <a:cs typeface="Lalezar"/>
                <a:sym typeface="Lalezar"/>
              </a:rPr>
              <a:t>Hello There!</a:t>
            </a:r>
            <a:endParaRPr sz="700"/>
          </a:p>
        </p:txBody>
      </p:sp>
      <p:sp>
        <p:nvSpPr>
          <p:cNvPr id="202" name="Google Shape;202;p29"/>
          <p:cNvSpPr txBox="1"/>
          <p:nvPr/>
        </p:nvSpPr>
        <p:spPr>
          <a:xfrm>
            <a:off x="3773619" y="2750685"/>
            <a:ext cx="1762748" cy="614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I'm Soona, and I'll be sharing with you my beautiful ideas. Follow me at @reallygreatsite to learn more. </a:t>
            </a:r>
            <a:endParaRPr sz="700"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6550" y="3654299"/>
            <a:ext cx="1624925" cy="2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6557" y="3708225"/>
            <a:ext cx="1624918" cy="18317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 txBox="1"/>
          <p:nvPr/>
        </p:nvSpPr>
        <p:spPr>
          <a:xfrm>
            <a:off x="3717866" y="3692112"/>
            <a:ext cx="1422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Let</a:t>
            </a: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’</a:t>
            </a:r>
            <a:r>
              <a:rPr b="1" i="0" lang="en" sz="1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 Get Started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869179" y="2248385"/>
            <a:ext cx="3657600" cy="110393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1045657" y="687703"/>
            <a:ext cx="4716535" cy="530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C9982"/>
                </a:solidFill>
                <a:latin typeface="Lalezar"/>
                <a:ea typeface="Lalezar"/>
                <a:cs typeface="Lalezar"/>
                <a:sym typeface="Lalezar"/>
              </a:rPr>
              <a:t>Agenda Page</a:t>
            </a:r>
            <a:endParaRPr sz="700"/>
          </a:p>
        </p:txBody>
      </p:sp>
      <p:sp>
        <p:nvSpPr>
          <p:cNvPr id="212" name="Google Shape;212;p30"/>
          <p:cNvSpPr txBox="1"/>
          <p:nvPr/>
        </p:nvSpPr>
        <p:spPr>
          <a:xfrm>
            <a:off x="995033" y="1319259"/>
            <a:ext cx="4767159" cy="309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Briefly elaborate on what you want to discuss. Briefly elaborate on what you want to discuss. </a:t>
            </a:r>
            <a:endParaRPr sz="700"/>
          </a:p>
        </p:txBody>
      </p:sp>
      <p:sp>
        <p:nvSpPr>
          <p:cNvPr id="213" name="Google Shape;213;p30"/>
          <p:cNvSpPr txBox="1"/>
          <p:nvPr/>
        </p:nvSpPr>
        <p:spPr>
          <a:xfrm>
            <a:off x="736176" y="2426081"/>
            <a:ext cx="673659" cy="157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endParaRPr sz="700"/>
          </a:p>
        </p:txBody>
      </p:sp>
      <p:sp>
        <p:nvSpPr>
          <p:cNvPr id="214" name="Google Shape;214;p30"/>
          <p:cNvSpPr txBox="1"/>
          <p:nvPr/>
        </p:nvSpPr>
        <p:spPr>
          <a:xfrm>
            <a:off x="4323377" y="2426081"/>
            <a:ext cx="673658" cy="157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02</a:t>
            </a:r>
            <a:endParaRPr sz="700"/>
          </a:p>
        </p:txBody>
      </p:sp>
      <p:sp>
        <p:nvSpPr>
          <p:cNvPr id="215" name="Google Shape;215;p30"/>
          <p:cNvSpPr txBox="1"/>
          <p:nvPr/>
        </p:nvSpPr>
        <p:spPr>
          <a:xfrm>
            <a:off x="1017816" y="2644903"/>
            <a:ext cx="224451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57C4B2"/>
                </a:solidFill>
                <a:latin typeface="Lato"/>
                <a:ea typeface="Lato"/>
                <a:cs typeface="Lato"/>
                <a:sym typeface="Lato"/>
              </a:rPr>
              <a:t>Write an agenda.</a:t>
            </a:r>
            <a:endParaRPr sz="700"/>
          </a:p>
        </p:txBody>
      </p:sp>
      <p:sp>
        <p:nvSpPr>
          <p:cNvPr id="216" name="Google Shape;216;p30"/>
          <p:cNvSpPr txBox="1"/>
          <p:nvPr/>
        </p:nvSpPr>
        <p:spPr>
          <a:xfrm>
            <a:off x="4605017" y="2644903"/>
            <a:ext cx="2244519" cy="229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57C4B2"/>
                </a:solidFill>
                <a:latin typeface="Lato"/>
                <a:ea typeface="Lato"/>
                <a:cs typeface="Lato"/>
                <a:sym typeface="Lato"/>
              </a:rPr>
              <a:t>Write an agenda.</a:t>
            </a:r>
            <a:endParaRPr sz="700"/>
          </a:p>
        </p:txBody>
      </p:sp>
      <p:sp>
        <p:nvSpPr>
          <p:cNvPr id="217" name="Google Shape;217;p30"/>
          <p:cNvSpPr txBox="1"/>
          <p:nvPr/>
        </p:nvSpPr>
        <p:spPr>
          <a:xfrm>
            <a:off x="736175" y="3590322"/>
            <a:ext cx="709849" cy="157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03</a:t>
            </a:r>
            <a:endParaRPr sz="700"/>
          </a:p>
        </p:txBody>
      </p:sp>
      <p:sp>
        <p:nvSpPr>
          <p:cNvPr id="218" name="Google Shape;218;p30"/>
          <p:cNvSpPr txBox="1"/>
          <p:nvPr/>
        </p:nvSpPr>
        <p:spPr>
          <a:xfrm>
            <a:off x="4323377" y="3590322"/>
            <a:ext cx="709849" cy="157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04</a:t>
            </a:r>
            <a:endParaRPr sz="700"/>
          </a:p>
        </p:txBody>
      </p:sp>
      <p:sp>
        <p:nvSpPr>
          <p:cNvPr id="219" name="Google Shape;219;p30"/>
          <p:cNvSpPr txBox="1"/>
          <p:nvPr/>
        </p:nvSpPr>
        <p:spPr>
          <a:xfrm>
            <a:off x="995033" y="3805394"/>
            <a:ext cx="2502739" cy="232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57C4B2"/>
                </a:solidFill>
                <a:latin typeface="Lato"/>
                <a:ea typeface="Lato"/>
                <a:cs typeface="Lato"/>
                <a:sym typeface="Lato"/>
              </a:rPr>
              <a:t>Write an agenda.</a:t>
            </a:r>
            <a:endParaRPr sz="700"/>
          </a:p>
        </p:txBody>
      </p:sp>
      <p:sp>
        <p:nvSpPr>
          <p:cNvPr id="220" name="Google Shape;220;p30"/>
          <p:cNvSpPr txBox="1"/>
          <p:nvPr/>
        </p:nvSpPr>
        <p:spPr>
          <a:xfrm>
            <a:off x="4582233" y="3805394"/>
            <a:ext cx="2502739" cy="232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57C4B2"/>
                </a:solidFill>
                <a:latin typeface="Lato"/>
                <a:ea typeface="Lato"/>
                <a:cs typeface="Lato"/>
                <a:sym typeface="Lato"/>
              </a:rPr>
              <a:t>Write an agenda.</a:t>
            </a:r>
            <a:endParaRPr sz="700"/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065516" y="2033"/>
            <a:ext cx="214719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5">
            <a:alphaModFix/>
          </a:blip>
          <a:srcRect b="46527" l="29820" r="211" t="0"/>
          <a:stretch/>
        </p:blipFill>
        <p:spPr>
          <a:xfrm>
            <a:off x="-319178" y="3930942"/>
            <a:ext cx="2628423" cy="234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28291" y="4271053"/>
            <a:ext cx="1650322" cy="166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2192" y="3930942"/>
            <a:ext cx="3272886" cy="244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049650" y="-1116371"/>
            <a:ext cx="3272886" cy="244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6507005" y="154668"/>
            <a:ext cx="1566819" cy="19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528753"/>
            <a:ext cx="1714501" cy="161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525"/>
            <a:ext cx="2332794" cy="204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107" y="3359889"/>
            <a:ext cx="1751558" cy="167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509462">
            <a:off x="234358" y="-85644"/>
            <a:ext cx="953445" cy="119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888884">
            <a:off x="7247632" y="-6512"/>
            <a:ext cx="173943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8">
            <a:alphaModFix/>
          </a:blip>
          <a:srcRect b="49263" l="0" r="0" t="0"/>
          <a:stretch/>
        </p:blipFill>
        <p:spPr>
          <a:xfrm rot="10768743">
            <a:off x="2926439" y="-15776"/>
            <a:ext cx="3059801" cy="155527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1609464" y="1814379"/>
            <a:ext cx="5925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rgbClr val="FAB96C"/>
                </a:solidFill>
                <a:latin typeface="Lalezar"/>
                <a:ea typeface="Lalezar"/>
                <a:cs typeface="Lalezar"/>
                <a:sym typeface="Lalezar"/>
              </a:rPr>
              <a:t>Add a Section Header</a:t>
            </a:r>
            <a:endParaRPr sz="700"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9">
            <a:alphaModFix/>
          </a:blip>
          <a:srcRect b="14895" l="0" r="7273" t="0"/>
          <a:stretch/>
        </p:blipFill>
        <p:spPr>
          <a:xfrm>
            <a:off x="5148622" y="2389997"/>
            <a:ext cx="3995379" cy="275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293780">
            <a:off x="2620444" y="3890699"/>
            <a:ext cx="1908814" cy="250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2"/>
          <p:cNvPicPr preferRelativeResize="0"/>
          <p:nvPr/>
        </p:nvPicPr>
        <p:blipFill rotWithShape="1">
          <a:blip r:embed="rId3">
            <a:alphaModFix/>
          </a:blip>
          <a:srcRect b="0" l="0" r="32135" t="26972"/>
          <a:stretch/>
        </p:blipFill>
        <p:spPr>
          <a:xfrm>
            <a:off x="6876021" y="0"/>
            <a:ext cx="2267980" cy="22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60" y="3559518"/>
            <a:ext cx="3657600" cy="146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5164723" y="0"/>
            <a:ext cx="1172843" cy="186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2"/>
          <p:cNvPicPr preferRelativeResize="0"/>
          <p:nvPr/>
        </p:nvPicPr>
        <p:blipFill rotWithShape="1">
          <a:blip r:embed="rId6">
            <a:alphaModFix/>
          </a:blip>
          <a:srcRect b="32758" l="22707" r="0" t="0"/>
          <a:stretch/>
        </p:blipFill>
        <p:spPr>
          <a:xfrm rot="5400000">
            <a:off x="213375" y="-213374"/>
            <a:ext cx="1862019" cy="228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 rotWithShape="1">
          <a:blip r:embed="rId7">
            <a:alphaModFix/>
          </a:blip>
          <a:srcRect b="8342" l="0" r="0" t="8343"/>
          <a:stretch/>
        </p:blipFill>
        <p:spPr>
          <a:xfrm>
            <a:off x="514350" y="2111632"/>
            <a:ext cx="2499939" cy="13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27045" y="3494374"/>
            <a:ext cx="1298692" cy="62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 rotWithShape="1">
          <a:blip r:embed="rId9">
            <a:alphaModFix/>
          </a:blip>
          <a:srcRect b="8342" l="0" r="0" t="8343"/>
          <a:stretch/>
        </p:blipFill>
        <p:spPr>
          <a:xfrm>
            <a:off x="332203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10">
            <a:alphaModFix/>
          </a:blip>
          <a:srcRect b="8342" l="0" r="0" t="8343"/>
          <a:stretch/>
        </p:blipFill>
        <p:spPr>
          <a:xfrm>
            <a:off x="612971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2519721" y="1483368"/>
            <a:ext cx="1298692" cy="62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25737" y="-97691"/>
            <a:ext cx="2518263" cy="187771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514350" y="595313"/>
            <a:ext cx="6291305" cy="604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Lalezar"/>
                <a:ea typeface="Lalezar"/>
                <a:cs typeface="Lalezar"/>
                <a:sym typeface="Lalezar"/>
              </a:rPr>
              <a:t>Write your topic or idea</a:t>
            </a:r>
            <a:endParaRPr sz="700"/>
          </a:p>
        </p:txBody>
      </p:sp>
      <p:grpSp>
        <p:nvGrpSpPr>
          <p:cNvPr id="255" name="Google Shape;255;p32"/>
          <p:cNvGrpSpPr/>
          <p:nvPr/>
        </p:nvGrpSpPr>
        <p:grpSpPr>
          <a:xfrm>
            <a:off x="514350" y="3794218"/>
            <a:ext cx="2499939" cy="618552"/>
            <a:chOff x="0" y="-38100"/>
            <a:chExt cx="6666504" cy="1649474"/>
          </a:xfrm>
        </p:grpSpPr>
        <p:sp>
          <p:nvSpPr>
            <p:cNvPr id="256" name="Google Shape;256;p32"/>
            <p:cNvSpPr txBox="1"/>
            <p:nvPr/>
          </p:nvSpPr>
          <p:spPr>
            <a:xfrm>
              <a:off x="0" y="789137"/>
              <a:ext cx="6666504" cy="8222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 discuss. </a:t>
              </a:r>
              <a:endParaRPr sz="700"/>
            </a:p>
          </p:txBody>
        </p:sp>
        <p:sp>
          <p:nvSpPr>
            <p:cNvPr id="257" name="Google Shape;257;p32"/>
            <p:cNvSpPr txBox="1"/>
            <p:nvPr/>
          </p:nvSpPr>
          <p:spPr>
            <a:xfrm>
              <a:off x="0" y="-38100"/>
              <a:ext cx="6666504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258" name="Google Shape;258;p32"/>
          <p:cNvGrpSpPr/>
          <p:nvPr/>
        </p:nvGrpSpPr>
        <p:grpSpPr>
          <a:xfrm>
            <a:off x="3322031" y="3794218"/>
            <a:ext cx="2499939" cy="770936"/>
            <a:chOff x="0" y="-38100"/>
            <a:chExt cx="6666504" cy="2055830"/>
          </a:xfrm>
        </p:grpSpPr>
        <p:sp>
          <p:nvSpPr>
            <p:cNvPr id="259" name="Google Shape;259;p32"/>
            <p:cNvSpPr txBox="1"/>
            <p:nvPr/>
          </p:nvSpPr>
          <p:spPr>
            <a:xfrm>
              <a:off x="0" y="789137"/>
              <a:ext cx="6666504" cy="1228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 discuss. 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0" y="-38100"/>
              <a:ext cx="6666504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  <p:grpSp>
        <p:nvGrpSpPr>
          <p:cNvPr id="261" name="Google Shape;261;p32"/>
          <p:cNvGrpSpPr/>
          <p:nvPr/>
        </p:nvGrpSpPr>
        <p:grpSpPr>
          <a:xfrm>
            <a:off x="6129711" y="3794218"/>
            <a:ext cx="2499939" cy="770936"/>
            <a:chOff x="0" y="-38100"/>
            <a:chExt cx="6666504" cy="2055830"/>
          </a:xfrm>
        </p:grpSpPr>
        <p:sp>
          <p:nvSpPr>
            <p:cNvPr id="262" name="Google Shape;262;p32"/>
            <p:cNvSpPr txBox="1"/>
            <p:nvPr/>
          </p:nvSpPr>
          <p:spPr>
            <a:xfrm>
              <a:off x="0" y="789137"/>
              <a:ext cx="6666504" cy="12285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Briefly elaborate on what you want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to discuss. </a:t>
              </a:r>
              <a:endParaRPr sz="700"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3" name="Google Shape;263;p32"/>
            <p:cNvSpPr txBox="1"/>
            <p:nvPr/>
          </p:nvSpPr>
          <p:spPr>
            <a:xfrm>
              <a:off x="0" y="-38100"/>
              <a:ext cx="6666504" cy="600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Add a main point</a:t>
              </a:r>
              <a:endParaRPr sz="7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56" y="2560832"/>
            <a:ext cx="151499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56" y="0"/>
            <a:ext cx="1238927" cy="125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952850">
            <a:off x="7189044" y="1952349"/>
            <a:ext cx="80051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 rotWithShape="1">
          <a:blip r:embed="rId6">
            <a:alphaModFix/>
          </a:blip>
          <a:srcRect b="19068" l="9277" r="0" t="0"/>
          <a:stretch/>
        </p:blipFill>
        <p:spPr>
          <a:xfrm>
            <a:off x="5635039" y="3179992"/>
            <a:ext cx="3508961" cy="196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 rotWithShape="1">
          <a:blip r:embed="rId7">
            <a:alphaModFix/>
          </a:blip>
          <a:srcRect b="38301" l="17899" r="0" t="0"/>
          <a:stretch/>
        </p:blipFill>
        <p:spPr>
          <a:xfrm>
            <a:off x="25656" y="4113552"/>
            <a:ext cx="3002905" cy="100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 rotWithShape="1">
          <a:blip r:embed="rId8">
            <a:alphaModFix/>
          </a:blip>
          <a:srcRect b="51412" l="0" r="0" t="0"/>
          <a:stretch/>
        </p:blipFill>
        <p:spPr>
          <a:xfrm rot="10800000">
            <a:off x="2893712" y="0"/>
            <a:ext cx="2956427" cy="14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7040735" y="87158"/>
            <a:ext cx="2149131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33"/>
          <p:cNvGrpSpPr/>
          <p:nvPr/>
        </p:nvGrpSpPr>
        <p:grpSpPr>
          <a:xfrm>
            <a:off x="2344161" y="1659711"/>
            <a:ext cx="4455680" cy="2453840"/>
            <a:chOff x="0" y="152400"/>
            <a:chExt cx="11881811" cy="6543574"/>
          </a:xfrm>
        </p:grpSpPr>
        <p:sp>
          <p:nvSpPr>
            <p:cNvPr id="276" name="Google Shape;276;p33"/>
            <p:cNvSpPr txBox="1"/>
            <p:nvPr/>
          </p:nvSpPr>
          <p:spPr>
            <a:xfrm>
              <a:off x="0" y="152400"/>
              <a:ext cx="11881811" cy="4157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C9982"/>
                  </a:solidFill>
                  <a:latin typeface="Lalezar"/>
                  <a:ea typeface="Lalezar"/>
                  <a:cs typeface="Lalezar"/>
                  <a:sym typeface="Lalezar"/>
                </a:rPr>
                <a:t>Write an original statement or inspiring quote</a:t>
              </a:r>
              <a:endParaRPr sz="700"/>
            </a:p>
          </p:txBody>
        </p:sp>
        <p:sp>
          <p:nvSpPr>
            <p:cNvPr id="277" name="Google Shape;277;p33"/>
            <p:cNvSpPr txBox="1"/>
            <p:nvPr/>
          </p:nvSpPr>
          <p:spPr>
            <a:xfrm>
              <a:off x="1765772" y="5374174"/>
              <a:ext cx="8350200" cy="132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— Include a credit, citation, or supporting message</a:t>
              </a:r>
              <a:endParaRPr sz="7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