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Staatliches"/>
      <p:regular r:id="rId9"/>
    </p:embeddedFont>
    <p:embeddedFont>
      <p:font typeface="Poppins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Staatliche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Poppins-bold.fntdata"/><Relationship Id="rId10" Type="http://schemas.openxmlformats.org/officeDocument/2006/relationships/font" Target="fonts/Poppins-regular.fntdata"/><Relationship Id="rId13" Type="http://schemas.openxmlformats.org/officeDocument/2006/relationships/font" Target="fonts/Poppins-boldItalic.fntdata"/><Relationship Id="rId12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20.png"/><Relationship Id="rId22" Type="http://schemas.openxmlformats.org/officeDocument/2006/relationships/image" Target="../media/image17.png"/><Relationship Id="rId21" Type="http://schemas.openxmlformats.org/officeDocument/2006/relationships/image" Target="../media/image19.png"/><Relationship Id="rId24" Type="http://schemas.openxmlformats.org/officeDocument/2006/relationships/image" Target="../media/image21.png"/><Relationship Id="rId23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26" Type="http://schemas.openxmlformats.org/officeDocument/2006/relationships/image" Target="../media/image32.png"/><Relationship Id="rId25" Type="http://schemas.openxmlformats.org/officeDocument/2006/relationships/image" Target="../media/image26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11.png"/><Relationship Id="rId8" Type="http://schemas.openxmlformats.org/officeDocument/2006/relationships/image" Target="../media/image2.png"/><Relationship Id="rId11" Type="http://schemas.openxmlformats.org/officeDocument/2006/relationships/image" Target="../media/image9.png"/><Relationship Id="rId10" Type="http://schemas.openxmlformats.org/officeDocument/2006/relationships/image" Target="../media/image1.png"/><Relationship Id="rId13" Type="http://schemas.openxmlformats.org/officeDocument/2006/relationships/image" Target="../media/image6.png"/><Relationship Id="rId12" Type="http://schemas.openxmlformats.org/officeDocument/2006/relationships/image" Target="../media/image10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7" Type="http://schemas.openxmlformats.org/officeDocument/2006/relationships/image" Target="../media/image14.png"/><Relationship Id="rId16" Type="http://schemas.openxmlformats.org/officeDocument/2006/relationships/image" Target="../media/image16.png"/><Relationship Id="rId19" Type="http://schemas.openxmlformats.org/officeDocument/2006/relationships/image" Target="../media/image18.png"/><Relationship Id="rId18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22" Type="http://schemas.openxmlformats.org/officeDocument/2006/relationships/image" Target="../media/image19.png"/><Relationship Id="rId21" Type="http://schemas.openxmlformats.org/officeDocument/2006/relationships/image" Target="../media/image20.png"/><Relationship Id="rId24" Type="http://schemas.openxmlformats.org/officeDocument/2006/relationships/image" Target="../media/image22.png"/><Relationship Id="rId23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.png"/><Relationship Id="rId26" Type="http://schemas.openxmlformats.org/officeDocument/2006/relationships/image" Target="../media/image32.png"/><Relationship Id="rId25" Type="http://schemas.openxmlformats.org/officeDocument/2006/relationships/image" Target="../media/image21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11" Type="http://schemas.openxmlformats.org/officeDocument/2006/relationships/image" Target="../media/image1.png"/><Relationship Id="rId10" Type="http://schemas.openxmlformats.org/officeDocument/2006/relationships/image" Target="../media/image5.png"/><Relationship Id="rId13" Type="http://schemas.openxmlformats.org/officeDocument/2006/relationships/image" Target="../media/image10.png"/><Relationship Id="rId12" Type="http://schemas.openxmlformats.org/officeDocument/2006/relationships/image" Target="../media/image9.png"/><Relationship Id="rId15" Type="http://schemas.openxmlformats.org/officeDocument/2006/relationships/image" Target="../media/image12.png"/><Relationship Id="rId14" Type="http://schemas.openxmlformats.org/officeDocument/2006/relationships/image" Target="../media/image6.png"/><Relationship Id="rId17" Type="http://schemas.openxmlformats.org/officeDocument/2006/relationships/image" Target="../media/image16.png"/><Relationship Id="rId16" Type="http://schemas.openxmlformats.org/officeDocument/2006/relationships/image" Target="../media/image13.png"/><Relationship Id="rId19" Type="http://schemas.openxmlformats.org/officeDocument/2006/relationships/image" Target="../media/image15.png"/><Relationship Id="rId1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-337" y="-53156"/>
            <a:ext cx="1512000" cy="1816712"/>
            <a:chOff x="0" y="-28575"/>
            <a:chExt cx="812800" cy="976603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1511663" y="-53156"/>
            <a:ext cx="1512000" cy="1816712"/>
            <a:chOff x="0" y="-28575"/>
            <a:chExt cx="812800" cy="976603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3023663" y="-53156"/>
            <a:ext cx="1512000" cy="1816712"/>
            <a:chOff x="0" y="-28575"/>
            <a:chExt cx="812800" cy="976603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</p:sp>
        <p:sp>
          <p:nvSpPr>
            <p:cNvPr id="92" name="Google Shape;92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4535663" y="-53156"/>
            <a:ext cx="1512000" cy="1816712"/>
            <a:chOff x="0" y="-28575"/>
            <a:chExt cx="812800" cy="976603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FF66C4"/>
            </a:solidFill>
            <a:ln>
              <a:noFill/>
            </a:ln>
          </p:spPr>
        </p:sp>
        <p:sp>
          <p:nvSpPr>
            <p:cNvPr id="95" name="Google Shape;95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6047663" y="-53156"/>
            <a:ext cx="1512000" cy="1816712"/>
            <a:chOff x="0" y="-28575"/>
            <a:chExt cx="812800" cy="976603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00CC32"/>
            </a:solidFill>
            <a:ln>
              <a:noFill/>
            </a:ln>
          </p:spPr>
        </p:sp>
        <p:sp>
          <p:nvSpPr>
            <p:cNvPr id="98" name="Google Shape;98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-337" y="1710400"/>
            <a:ext cx="1512000" cy="1816712"/>
            <a:chOff x="0" y="-28575"/>
            <a:chExt cx="812800" cy="976603"/>
          </a:xfrm>
        </p:grpSpPr>
        <p:sp>
          <p:nvSpPr>
            <p:cNvPr id="100" name="Google Shape;100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</p:spPr>
        </p:sp>
        <p:sp>
          <p:nvSpPr>
            <p:cNvPr id="101" name="Google Shape;101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1511663" y="1710400"/>
            <a:ext cx="1512000" cy="1816712"/>
            <a:chOff x="0" y="-28575"/>
            <a:chExt cx="812800" cy="976603"/>
          </a:xfrm>
        </p:grpSpPr>
        <p:sp>
          <p:nvSpPr>
            <p:cNvPr id="103" name="Google Shape;103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00CAFF"/>
            </a:solidFill>
            <a:ln>
              <a:noFill/>
            </a:ln>
          </p:spPr>
        </p:sp>
        <p:sp>
          <p:nvSpPr>
            <p:cNvPr id="104" name="Google Shape;104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13"/>
          <p:cNvGrpSpPr/>
          <p:nvPr/>
        </p:nvGrpSpPr>
        <p:grpSpPr>
          <a:xfrm>
            <a:off x="3023663" y="1710400"/>
            <a:ext cx="1512000" cy="1816712"/>
            <a:chOff x="0" y="-28575"/>
            <a:chExt cx="812800" cy="976603"/>
          </a:xfrm>
        </p:grpSpPr>
        <p:sp>
          <p:nvSpPr>
            <p:cNvPr id="106" name="Google Shape;106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8548FF"/>
            </a:solidFill>
            <a:ln>
              <a:noFill/>
            </a:ln>
          </p:spPr>
        </p:sp>
        <p:sp>
          <p:nvSpPr>
            <p:cNvPr id="107" name="Google Shape;107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3"/>
          <p:cNvGrpSpPr/>
          <p:nvPr/>
        </p:nvGrpSpPr>
        <p:grpSpPr>
          <a:xfrm>
            <a:off x="4535663" y="1710400"/>
            <a:ext cx="1512000" cy="1816712"/>
            <a:chOff x="0" y="-28575"/>
            <a:chExt cx="812800" cy="976603"/>
          </a:xfrm>
        </p:grpSpPr>
        <p:sp>
          <p:nvSpPr>
            <p:cNvPr id="109" name="Google Shape;109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FFE98D"/>
            </a:solidFill>
            <a:ln>
              <a:noFill/>
            </a:ln>
          </p:spPr>
        </p:sp>
        <p:sp>
          <p:nvSpPr>
            <p:cNvPr id="110" name="Google Shape;110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3"/>
          <p:cNvGrpSpPr/>
          <p:nvPr/>
        </p:nvGrpSpPr>
        <p:grpSpPr>
          <a:xfrm>
            <a:off x="6047663" y="1710400"/>
            <a:ext cx="1512000" cy="1816712"/>
            <a:chOff x="0" y="-28575"/>
            <a:chExt cx="812800" cy="976603"/>
          </a:xfrm>
        </p:grpSpPr>
        <p:sp>
          <p:nvSpPr>
            <p:cNvPr id="112" name="Google Shape;112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DCCAEC"/>
            </a:solidFill>
            <a:ln>
              <a:noFill/>
            </a:ln>
          </p:spPr>
        </p:sp>
        <p:sp>
          <p:nvSpPr>
            <p:cNvPr id="113" name="Google Shape;113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3"/>
          <p:cNvGrpSpPr/>
          <p:nvPr/>
        </p:nvGrpSpPr>
        <p:grpSpPr>
          <a:xfrm>
            <a:off x="-337" y="3473956"/>
            <a:ext cx="1512000" cy="1816712"/>
            <a:chOff x="0" y="-28575"/>
            <a:chExt cx="812800" cy="976603"/>
          </a:xfrm>
        </p:grpSpPr>
        <p:sp>
          <p:nvSpPr>
            <p:cNvPr id="115" name="Google Shape;115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00CC32"/>
            </a:solidFill>
            <a:ln>
              <a:noFill/>
            </a:ln>
          </p:spPr>
        </p:sp>
        <p:sp>
          <p:nvSpPr>
            <p:cNvPr id="116" name="Google Shape;116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13"/>
          <p:cNvGrpSpPr/>
          <p:nvPr/>
        </p:nvGrpSpPr>
        <p:grpSpPr>
          <a:xfrm>
            <a:off x="1511663" y="3473956"/>
            <a:ext cx="1512000" cy="1816712"/>
            <a:chOff x="0" y="-28575"/>
            <a:chExt cx="812800" cy="976603"/>
          </a:xfrm>
        </p:grpSpPr>
        <p:sp>
          <p:nvSpPr>
            <p:cNvPr id="118" name="Google Shape;118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F470B3"/>
            </a:solidFill>
            <a:ln>
              <a:noFill/>
            </a:ln>
          </p:spPr>
        </p:sp>
        <p:sp>
          <p:nvSpPr>
            <p:cNvPr id="119" name="Google Shape;119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3"/>
          <p:cNvGrpSpPr/>
          <p:nvPr/>
        </p:nvGrpSpPr>
        <p:grpSpPr>
          <a:xfrm>
            <a:off x="3023663" y="3473956"/>
            <a:ext cx="1512000" cy="1816712"/>
            <a:chOff x="0" y="-28575"/>
            <a:chExt cx="812800" cy="976603"/>
          </a:xfrm>
        </p:grpSpPr>
        <p:sp>
          <p:nvSpPr>
            <p:cNvPr id="121" name="Google Shape;121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</p:spPr>
        </p:sp>
        <p:sp>
          <p:nvSpPr>
            <p:cNvPr id="122" name="Google Shape;122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3"/>
          <p:cNvGrpSpPr/>
          <p:nvPr/>
        </p:nvGrpSpPr>
        <p:grpSpPr>
          <a:xfrm>
            <a:off x="4535663" y="3473956"/>
            <a:ext cx="1512000" cy="1816712"/>
            <a:chOff x="0" y="-28575"/>
            <a:chExt cx="812800" cy="976603"/>
          </a:xfrm>
        </p:grpSpPr>
        <p:sp>
          <p:nvSpPr>
            <p:cNvPr id="124" name="Google Shape;124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</p:sp>
        <p:sp>
          <p:nvSpPr>
            <p:cNvPr id="125" name="Google Shape;125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3"/>
          <p:cNvGrpSpPr/>
          <p:nvPr/>
        </p:nvGrpSpPr>
        <p:grpSpPr>
          <a:xfrm>
            <a:off x="6047663" y="3473956"/>
            <a:ext cx="1512000" cy="1816712"/>
            <a:chOff x="0" y="-28575"/>
            <a:chExt cx="812800" cy="976603"/>
          </a:xfrm>
        </p:grpSpPr>
        <p:sp>
          <p:nvSpPr>
            <p:cNvPr id="127" name="Google Shape;127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</p:spPr>
        </p:sp>
        <p:sp>
          <p:nvSpPr>
            <p:cNvPr id="128" name="Google Shape;128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3"/>
          <p:cNvGrpSpPr/>
          <p:nvPr/>
        </p:nvGrpSpPr>
        <p:grpSpPr>
          <a:xfrm>
            <a:off x="-337" y="5237512"/>
            <a:ext cx="1512000" cy="1816712"/>
            <a:chOff x="0" y="-28575"/>
            <a:chExt cx="812800" cy="976603"/>
          </a:xfrm>
        </p:grpSpPr>
        <p:sp>
          <p:nvSpPr>
            <p:cNvPr id="130" name="Google Shape;130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DCCAEC"/>
            </a:solidFill>
            <a:ln>
              <a:noFill/>
            </a:ln>
          </p:spPr>
        </p:sp>
        <p:sp>
          <p:nvSpPr>
            <p:cNvPr id="131" name="Google Shape;131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3"/>
          <p:cNvGrpSpPr/>
          <p:nvPr/>
        </p:nvGrpSpPr>
        <p:grpSpPr>
          <a:xfrm>
            <a:off x="3023663" y="5237512"/>
            <a:ext cx="1512000" cy="1816712"/>
            <a:chOff x="0" y="-28575"/>
            <a:chExt cx="812800" cy="976603"/>
          </a:xfrm>
        </p:grpSpPr>
        <p:sp>
          <p:nvSpPr>
            <p:cNvPr id="133" name="Google Shape;133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8548FF"/>
            </a:solidFill>
            <a:ln>
              <a:noFill/>
            </a:ln>
          </p:spPr>
        </p:sp>
        <p:sp>
          <p:nvSpPr>
            <p:cNvPr id="134" name="Google Shape;134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13"/>
          <p:cNvGrpSpPr/>
          <p:nvPr/>
        </p:nvGrpSpPr>
        <p:grpSpPr>
          <a:xfrm>
            <a:off x="4535663" y="5237512"/>
            <a:ext cx="1512000" cy="1816712"/>
            <a:chOff x="0" y="-28575"/>
            <a:chExt cx="812800" cy="976603"/>
          </a:xfrm>
        </p:grpSpPr>
        <p:sp>
          <p:nvSpPr>
            <p:cNvPr id="136" name="Google Shape;136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00CAFF"/>
            </a:solidFill>
            <a:ln>
              <a:noFill/>
            </a:ln>
          </p:spPr>
        </p:sp>
        <p:sp>
          <p:nvSpPr>
            <p:cNvPr id="137" name="Google Shape;137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13"/>
          <p:cNvGrpSpPr/>
          <p:nvPr/>
        </p:nvGrpSpPr>
        <p:grpSpPr>
          <a:xfrm>
            <a:off x="6047663" y="5237512"/>
            <a:ext cx="1512000" cy="1816712"/>
            <a:chOff x="0" y="-28575"/>
            <a:chExt cx="812800" cy="976603"/>
          </a:xfrm>
        </p:grpSpPr>
        <p:sp>
          <p:nvSpPr>
            <p:cNvPr id="139" name="Google Shape;139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</p:spPr>
        </p:sp>
        <p:sp>
          <p:nvSpPr>
            <p:cNvPr id="140" name="Google Shape;140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13"/>
          <p:cNvGrpSpPr/>
          <p:nvPr/>
        </p:nvGrpSpPr>
        <p:grpSpPr>
          <a:xfrm>
            <a:off x="-337" y="7001068"/>
            <a:ext cx="1512000" cy="1816712"/>
            <a:chOff x="0" y="-28575"/>
            <a:chExt cx="812800" cy="976603"/>
          </a:xfrm>
        </p:grpSpPr>
        <p:sp>
          <p:nvSpPr>
            <p:cNvPr id="142" name="Google Shape;142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004DFF"/>
            </a:solidFill>
            <a:ln>
              <a:noFill/>
            </a:ln>
          </p:spPr>
        </p:sp>
        <p:sp>
          <p:nvSpPr>
            <p:cNvPr id="143" name="Google Shape;143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3"/>
          <p:cNvGrpSpPr/>
          <p:nvPr/>
        </p:nvGrpSpPr>
        <p:grpSpPr>
          <a:xfrm>
            <a:off x="1511663" y="7001068"/>
            <a:ext cx="1512000" cy="1816712"/>
            <a:chOff x="0" y="-28575"/>
            <a:chExt cx="812800" cy="976603"/>
          </a:xfrm>
        </p:grpSpPr>
        <p:sp>
          <p:nvSpPr>
            <p:cNvPr id="145" name="Google Shape;145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</p:spPr>
        </p:sp>
        <p:sp>
          <p:nvSpPr>
            <p:cNvPr id="146" name="Google Shape;146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13"/>
          <p:cNvGrpSpPr/>
          <p:nvPr/>
        </p:nvGrpSpPr>
        <p:grpSpPr>
          <a:xfrm>
            <a:off x="3023663" y="7001068"/>
            <a:ext cx="1512000" cy="1816712"/>
            <a:chOff x="0" y="-28575"/>
            <a:chExt cx="812800" cy="976603"/>
          </a:xfrm>
        </p:grpSpPr>
        <p:sp>
          <p:nvSpPr>
            <p:cNvPr id="148" name="Google Shape;148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</p:sp>
        <p:sp>
          <p:nvSpPr>
            <p:cNvPr id="149" name="Google Shape;149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13"/>
          <p:cNvGrpSpPr/>
          <p:nvPr/>
        </p:nvGrpSpPr>
        <p:grpSpPr>
          <a:xfrm>
            <a:off x="4535663" y="7001068"/>
            <a:ext cx="1512000" cy="1816712"/>
            <a:chOff x="0" y="-28575"/>
            <a:chExt cx="812800" cy="976603"/>
          </a:xfrm>
        </p:grpSpPr>
        <p:sp>
          <p:nvSpPr>
            <p:cNvPr id="151" name="Google Shape;151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F470B3"/>
            </a:solidFill>
            <a:ln>
              <a:noFill/>
            </a:ln>
          </p:spPr>
        </p:sp>
        <p:sp>
          <p:nvSpPr>
            <p:cNvPr id="152" name="Google Shape;152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3"/>
          <p:cNvGrpSpPr/>
          <p:nvPr/>
        </p:nvGrpSpPr>
        <p:grpSpPr>
          <a:xfrm>
            <a:off x="6047663" y="7001068"/>
            <a:ext cx="1512000" cy="1816712"/>
            <a:chOff x="0" y="-28575"/>
            <a:chExt cx="812800" cy="976603"/>
          </a:xfrm>
        </p:grpSpPr>
        <p:sp>
          <p:nvSpPr>
            <p:cNvPr id="154" name="Google Shape;154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00CC32"/>
            </a:solidFill>
            <a:ln>
              <a:noFill/>
            </a:ln>
          </p:spPr>
        </p:sp>
        <p:sp>
          <p:nvSpPr>
            <p:cNvPr id="155" name="Google Shape;155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13"/>
          <p:cNvSpPr/>
          <p:nvPr/>
        </p:nvSpPr>
        <p:spPr>
          <a:xfrm>
            <a:off x="281801" y="71059"/>
            <a:ext cx="947725" cy="857691"/>
          </a:xfrm>
          <a:custGeom>
            <a:rect b="b" l="l" r="r" t="t"/>
            <a:pathLst>
              <a:path extrusionOk="0" h="857691" w="947725">
                <a:moveTo>
                  <a:pt x="0" y="0"/>
                </a:moveTo>
                <a:lnTo>
                  <a:pt x="947725" y="0"/>
                </a:lnTo>
                <a:lnTo>
                  <a:pt x="947725" y="857691"/>
                </a:lnTo>
                <a:lnTo>
                  <a:pt x="0" y="8576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13"/>
          <p:cNvSpPr txBox="1"/>
          <p:nvPr/>
        </p:nvSpPr>
        <p:spPr>
          <a:xfrm>
            <a:off x="1735454" y="-27566"/>
            <a:ext cx="1064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3"/>
          <p:cNvSpPr/>
          <p:nvPr/>
        </p:nvSpPr>
        <p:spPr>
          <a:xfrm>
            <a:off x="1693497" y="740181"/>
            <a:ext cx="1148332" cy="806703"/>
          </a:xfrm>
          <a:custGeom>
            <a:rect b="b" l="l" r="r" t="t"/>
            <a:pathLst>
              <a:path extrusionOk="0" h="806703" w="1148332">
                <a:moveTo>
                  <a:pt x="0" y="0"/>
                </a:moveTo>
                <a:lnTo>
                  <a:pt x="1148332" y="0"/>
                </a:lnTo>
                <a:lnTo>
                  <a:pt x="1148332" y="806704"/>
                </a:lnTo>
                <a:lnTo>
                  <a:pt x="0" y="8067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9" name="Google Shape;159;p13"/>
          <p:cNvGrpSpPr/>
          <p:nvPr/>
        </p:nvGrpSpPr>
        <p:grpSpPr>
          <a:xfrm>
            <a:off x="3048661" y="0"/>
            <a:ext cx="329448" cy="1763159"/>
            <a:chOff x="-24" y="0"/>
            <a:chExt cx="439264" cy="2350878"/>
          </a:xfrm>
        </p:grpSpPr>
        <p:grpSp>
          <p:nvGrpSpPr>
            <p:cNvPr id="160" name="Google Shape;160;p13"/>
            <p:cNvGrpSpPr/>
            <p:nvPr/>
          </p:nvGrpSpPr>
          <p:grpSpPr>
            <a:xfrm>
              <a:off x="951" y="0"/>
              <a:ext cx="438289" cy="1177848"/>
              <a:chOff x="-127" y="0"/>
              <a:chExt cx="2356612" cy="6333109"/>
            </a:xfrm>
          </p:grpSpPr>
          <p:sp>
            <p:nvSpPr>
              <p:cNvPr id="161" name="Google Shape;161;p13"/>
              <p:cNvSpPr/>
              <p:nvPr/>
            </p:nvSpPr>
            <p:spPr>
              <a:xfrm>
                <a:off x="-127" y="0"/>
                <a:ext cx="2356612" cy="6333109"/>
              </a:xfrm>
              <a:custGeom>
                <a:rect b="b" l="l" r="r" t="t"/>
                <a:pathLst>
                  <a:path extrusionOk="0" h="6333109" w="2356612">
                    <a:moveTo>
                      <a:pt x="2327910" y="6333109"/>
                    </a:moveTo>
                    <a:lnTo>
                      <a:pt x="1320292" y="6333109"/>
                    </a:lnTo>
                    <a:cubicBezTo>
                      <a:pt x="1341374" y="6117590"/>
                      <a:pt x="1373632" y="5903214"/>
                      <a:pt x="1417701" y="5690870"/>
                    </a:cubicBezTo>
                    <a:lnTo>
                      <a:pt x="1471295" y="5432044"/>
                    </a:lnTo>
                    <a:lnTo>
                      <a:pt x="1565656" y="5377561"/>
                    </a:lnTo>
                    <a:lnTo>
                      <a:pt x="1491488" y="5334762"/>
                    </a:lnTo>
                    <a:lnTo>
                      <a:pt x="1713103" y="4265930"/>
                    </a:lnTo>
                    <a:cubicBezTo>
                      <a:pt x="1738122" y="4145407"/>
                      <a:pt x="1910080" y="4145407"/>
                      <a:pt x="1935099" y="4265930"/>
                    </a:cubicBezTo>
                    <a:lnTo>
                      <a:pt x="2230501" y="5690870"/>
                    </a:lnTo>
                    <a:cubicBezTo>
                      <a:pt x="2232152" y="5699252"/>
                      <a:pt x="2233930" y="5707761"/>
                      <a:pt x="2235581" y="5716143"/>
                    </a:cubicBezTo>
                    <a:lnTo>
                      <a:pt x="2158365" y="5760593"/>
                    </a:lnTo>
                    <a:lnTo>
                      <a:pt x="2254885" y="5816346"/>
                    </a:lnTo>
                    <a:cubicBezTo>
                      <a:pt x="2286889" y="5987669"/>
                      <a:pt x="2311146" y="6160008"/>
                      <a:pt x="2327910" y="6333109"/>
                    </a:cubicBezTo>
                    <a:close/>
                    <a:moveTo>
                      <a:pt x="1291717" y="1198245"/>
                    </a:moveTo>
                    <a:cubicBezTo>
                      <a:pt x="1291717" y="1423797"/>
                      <a:pt x="1474724" y="1606804"/>
                      <a:pt x="1700276" y="1606804"/>
                    </a:cubicBezTo>
                    <a:lnTo>
                      <a:pt x="1948053" y="1606804"/>
                    </a:lnTo>
                    <a:cubicBezTo>
                      <a:pt x="2173605" y="1606804"/>
                      <a:pt x="2356612" y="1423797"/>
                      <a:pt x="2356612" y="1198245"/>
                    </a:cubicBezTo>
                    <a:lnTo>
                      <a:pt x="2356612" y="587629"/>
                    </a:lnTo>
                    <a:cubicBezTo>
                      <a:pt x="2356612" y="487299"/>
                      <a:pt x="2354072" y="387223"/>
                      <a:pt x="2349119" y="287020"/>
                    </a:cubicBezTo>
                    <a:lnTo>
                      <a:pt x="2242820" y="225552"/>
                    </a:lnTo>
                    <a:lnTo>
                      <a:pt x="2342134" y="168275"/>
                    </a:lnTo>
                    <a:cubicBezTo>
                      <a:pt x="2338197" y="112141"/>
                      <a:pt x="2333625" y="56007"/>
                      <a:pt x="2328037" y="0"/>
                    </a:cubicBezTo>
                    <a:lnTo>
                      <a:pt x="1320292" y="0"/>
                    </a:lnTo>
                    <a:cubicBezTo>
                      <a:pt x="1301242" y="195072"/>
                      <a:pt x="1291590" y="391160"/>
                      <a:pt x="1291590" y="587375"/>
                    </a:cubicBezTo>
                    <a:lnTo>
                      <a:pt x="1291590" y="1198245"/>
                    </a:lnTo>
                    <a:close/>
                    <a:moveTo>
                      <a:pt x="924433" y="4114546"/>
                    </a:moveTo>
                    <a:lnTo>
                      <a:pt x="1003046" y="4069207"/>
                    </a:lnTo>
                    <a:cubicBezTo>
                      <a:pt x="1044067" y="3652774"/>
                      <a:pt x="1065022" y="3234436"/>
                      <a:pt x="1065022" y="2815463"/>
                    </a:cubicBezTo>
                    <a:lnTo>
                      <a:pt x="1065022" y="2242947"/>
                    </a:lnTo>
                    <a:cubicBezTo>
                      <a:pt x="1065022" y="2017395"/>
                      <a:pt x="882015" y="1834388"/>
                      <a:pt x="656463" y="1834388"/>
                    </a:cubicBezTo>
                    <a:lnTo>
                      <a:pt x="408559" y="1834388"/>
                    </a:lnTo>
                    <a:cubicBezTo>
                      <a:pt x="183007" y="1834388"/>
                      <a:pt x="0" y="2017395"/>
                      <a:pt x="0" y="2242947"/>
                    </a:cubicBezTo>
                    <a:lnTo>
                      <a:pt x="0" y="2815463"/>
                    </a:lnTo>
                    <a:cubicBezTo>
                      <a:pt x="0" y="2956560"/>
                      <a:pt x="2540" y="3097403"/>
                      <a:pt x="7239" y="3238246"/>
                    </a:cubicBezTo>
                    <a:lnTo>
                      <a:pt x="84201" y="3282696"/>
                    </a:lnTo>
                    <a:lnTo>
                      <a:pt x="10287" y="3325495"/>
                    </a:lnTo>
                    <a:cubicBezTo>
                      <a:pt x="26670" y="3734435"/>
                      <a:pt x="62865" y="4142232"/>
                      <a:pt x="118237" y="4547616"/>
                    </a:cubicBezTo>
                    <a:lnTo>
                      <a:pt x="220599" y="4606671"/>
                    </a:lnTo>
                    <a:lnTo>
                      <a:pt x="133604" y="4656836"/>
                    </a:lnTo>
                    <a:cubicBezTo>
                      <a:pt x="170180" y="4907915"/>
                      <a:pt x="213995" y="5158105"/>
                      <a:pt x="265684" y="5406898"/>
                    </a:cubicBezTo>
                    <a:lnTo>
                      <a:pt x="421386" y="6157976"/>
                    </a:lnTo>
                    <a:cubicBezTo>
                      <a:pt x="446405" y="6278499"/>
                      <a:pt x="618363" y="6278499"/>
                      <a:pt x="643382" y="6157976"/>
                    </a:cubicBezTo>
                    <a:lnTo>
                      <a:pt x="799084" y="5406771"/>
                    </a:lnTo>
                    <a:cubicBezTo>
                      <a:pt x="885063" y="4992751"/>
                      <a:pt x="949833" y="4574794"/>
                      <a:pt x="994156" y="4154805"/>
                    </a:cubicBezTo>
                    <a:lnTo>
                      <a:pt x="924433" y="4114546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3"/>
              <p:cNvSpPr/>
              <p:nvPr/>
            </p:nvSpPr>
            <p:spPr>
              <a:xfrm>
                <a:off x="252857" y="84963"/>
                <a:ext cx="1818005" cy="3268599"/>
              </a:xfrm>
              <a:custGeom>
                <a:rect b="b" l="l" r="r" t="t"/>
                <a:pathLst>
                  <a:path extrusionOk="0" h="3268599" w="1818005">
                    <a:moveTo>
                      <a:pt x="486029" y="2540"/>
                    </a:moveTo>
                    <a:lnTo>
                      <a:pt x="559435" y="2540"/>
                    </a:lnTo>
                    <a:lnTo>
                      <a:pt x="419481" y="1904619"/>
                    </a:lnTo>
                    <a:lnTo>
                      <a:pt x="310134" y="1904619"/>
                    </a:lnTo>
                    <a:lnTo>
                      <a:pt x="310134" y="2540"/>
                    </a:lnTo>
                    <a:lnTo>
                      <a:pt x="414909" y="2540"/>
                    </a:lnTo>
                    <a:lnTo>
                      <a:pt x="414909" y="969264"/>
                    </a:lnTo>
                    <a:lnTo>
                      <a:pt x="486029" y="2540"/>
                    </a:lnTo>
                    <a:close/>
                    <a:moveTo>
                      <a:pt x="214249" y="1904746"/>
                    </a:moveTo>
                    <a:lnTo>
                      <a:pt x="287655" y="1904746"/>
                    </a:lnTo>
                    <a:lnTo>
                      <a:pt x="287655" y="2540"/>
                    </a:lnTo>
                    <a:lnTo>
                      <a:pt x="214249" y="2540"/>
                    </a:lnTo>
                    <a:lnTo>
                      <a:pt x="214249" y="1904746"/>
                    </a:lnTo>
                    <a:close/>
                    <a:moveTo>
                      <a:pt x="169799" y="0"/>
                    </a:moveTo>
                    <a:lnTo>
                      <a:pt x="132969" y="0"/>
                    </a:lnTo>
                    <a:lnTo>
                      <a:pt x="149225" y="1032383"/>
                    </a:lnTo>
                    <a:lnTo>
                      <a:pt x="73406" y="2540"/>
                    </a:lnTo>
                    <a:lnTo>
                      <a:pt x="0" y="2540"/>
                    </a:lnTo>
                    <a:lnTo>
                      <a:pt x="139954" y="1904619"/>
                    </a:lnTo>
                    <a:lnTo>
                      <a:pt x="213360" y="1904619"/>
                    </a:lnTo>
                    <a:lnTo>
                      <a:pt x="195961" y="1666748"/>
                    </a:lnTo>
                    <a:lnTo>
                      <a:pt x="169799" y="0"/>
                    </a:lnTo>
                    <a:close/>
                    <a:moveTo>
                      <a:pt x="1469263" y="1366520"/>
                    </a:moveTo>
                    <a:lnTo>
                      <a:pt x="1464691" y="1366520"/>
                    </a:lnTo>
                    <a:lnTo>
                      <a:pt x="1324737" y="3268599"/>
                    </a:lnTo>
                    <a:lnTo>
                      <a:pt x="1398143" y="3268599"/>
                    </a:lnTo>
                    <a:lnTo>
                      <a:pt x="1469390" y="2301875"/>
                    </a:lnTo>
                    <a:lnTo>
                      <a:pt x="1469390" y="3268599"/>
                    </a:lnTo>
                    <a:lnTo>
                      <a:pt x="1574165" y="3268599"/>
                    </a:lnTo>
                    <a:lnTo>
                      <a:pt x="1574165" y="1366520"/>
                    </a:lnTo>
                    <a:lnTo>
                      <a:pt x="1469263" y="1366520"/>
                    </a:lnTo>
                    <a:close/>
                    <a:moveTo>
                      <a:pt x="1677924" y="1366520"/>
                    </a:moveTo>
                    <a:lnTo>
                      <a:pt x="1596517" y="1366520"/>
                    </a:lnTo>
                    <a:lnTo>
                      <a:pt x="1596517" y="3268599"/>
                    </a:lnTo>
                    <a:lnTo>
                      <a:pt x="1669923" y="3268599"/>
                    </a:lnTo>
                    <a:lnTo>
                      <a:pt x="1669923" y="2255520"/>
                    </a:lnTo>
                    <a:lnTo>
                      <a:pt x="1744599" y="3268599"/>
                    </a:lnTo>
                    <a:lnTo>
                      <a:pt x="1818005" y="3268599"/>
                    </a:lnTo>
                    <a:lnTo>
                      <a:pt x="1677924" y="1366520"/>
                    </a:lnTo>
                    <a:close/>
                  </a:path>
                </a:pathLst>
              </a:custGeom>
              <a:solidFill>
                <a:srgbClr val="258649"/>
              </a:solidFill>
              <a:ln>
                <a:noFill/>
              </a:ln>
            </p:spPr>
          </p:sp>
          <p:sp>
            <p:nvSpPr>
              <p:cNvPr id="163" name="Google Shape;163;p13"/>
              <p:cNvSpPr/>
              <p:nvPr/>
            </p:nvSpPr>
            <p:spPr>
              <a:xfrm>
                <a:off x="287401" y="217170"/>
                <a:ext cx="1927352" cy="5552059"/>
              </a:xfrm>
              <a:custGeom>
                <a:rect b="b" l="l" r="r" t="t"/>
                <a:pathLst>
                  <a:path extrusionOk="0" h="5552059" w="1927352">
                    <a:moveTo>
                      <a:pt x="652780" y="4398010"/>
                    </a:moveTo>
                    <a:lnTo>
                      <a:pt x="275590" y="4398010"/>
                    </a:lnTo>
                    <a:lnTo>
                      <a:pt x="275590" y="4380865"/>
                    </a:lnTo>
                    <a:lnTo>
                      <a:pt x="652780" y="4380865"/>
                    </a:lnTo>
                    <a:lnTo>
                      <a:pt x="652780" y="4398010"/>
                    </a:lnTo>
                    <a:close/>
                    <a:moveTo>
                      <a:pt x="637032" y="3888740"/>
                    </a:moveTo>
                    <a:lnTo>
                      <a:pt x="0" y="3888740"/>
                    </a:lnTo>
                    <a:lnTo>
                      <a:pt x="0" y="3905885"/>
                    </a:lnTo>
                    <a:lnTo>
                      <a:pt x="637286" y="3905885"/>
                    </a:lnTo>
                    <a:lnTo>
                      <a:pt x="637286" y="3888740"/>
                    </a:lnTo>
                    <a:lnTo>
                      <a:pt x="637032" y="3888740"/>
                    </a:lnTo>
                    <a:close/>
                    <a:moveTo>
                      <a:pt x="693039" y="3056763"/>
                    </a:moveTo>
                    <a:lnTo>
                      <a:pt x="143637" y="3056763"/>
                    </a:lnTo>
                    <a:lnTo>
                      <a:pt x="143637" y="3073908"/>
                    </a:lnTo>
                    <a:lnTo>
                      <a:pt x="693039" y="3073908"/>
                    </a:lnTo>
                    <a:lnTo>
                      <a:pt x="693039" y="3056763"/>
                    </a:lnTo>
                    <a:close/>
                    <a:moveTo>
                      <a:pt x="1635252" y="5534914"/>
                    </a:moveTo>
                    <a:lnTo>
                      <a:pt x="1120521" y="5534914"/>
                    </a:lnTo>
                    <a:lnTo>
                      <a:pt x="1120521" y="5552059"/>
                    </a:lnTo>
                    <a:lnTo>
                      <a:pt x="1634998" y="5552059"/>
                    </a:lnTo>
                    <a:lnTo>
                      <a:pt x="1634998" y="5534914"/>
                    </a:lnTo>
                    <a:lnTo>
                      <a:pt x="1635252" y="5534914"/>
                    </a:lnTo>
                    <a:close/>
                    <a:moveTo>
                      <a:pt x="1878203" y="5151755"/>
                    </a:moveTo>
                    <a:lnTo>
                      <a:pt x="1539494" y="5151755"/>
                    </a:lnTo>
                    <a:lnTo>
                      <a:pt x="1539494" y="5168900"/>
                    </a:lnTo>
                    <a:lnTo>
                      <a:pt x="1878203" y="5168900"/>
                    </a:lnTo>
                    <a:lnTo>
                      <a:pt x="1878203" y="5151755"/>
                    </a:lnTo>
                    <a:close/>
                    <a:moveTo>
                      <a:pt x="1290066" y="17145"/>
                    </a:moveTo>
                    <a:lnTo>
                      <a:pt x="1927352" y="17145"/>
                    </a:lnTo>
                    <a:lnTo>
                      <a:pt x="1927352" y="0"/>
                    </a:lnTo>
                    <a:lnTo>
                      <a:pt x="1290066" y="0"/>
                    </a:lnTo>
                    <a:lnTo>
                      <a:pt x="1290066" y="17145"/>
                    </a:lnTo>
                    <a:close/>
                  </a:path>
                </a:pathLst>
              </a:custGeom>
              <a:solidFill>
                <a:srgbClr val="E13826"/>
              </a:solidFill>
              <a:ln>
                <a:noFill/>
              </a:ln>
            </p:spPr>
          </p:sp>
        </p:grpSp>
        <p:grpSp>
          <p:nvGrpSpPr>
            <p:cNvPr id="164" name="Google Shape;164;p13"/>
            <p:cNvGrpSpPr/>
            <p:nvPr/>
          </p:nvGrpSpPr>
          <p:grpSpPr>
            <a:xfrm>
              <a:off x="-24" y="1173030"/>
              <a:ext cx="438289" cy="1177848"/>
              <a:chOff x="-127" y="0"/>
              <a:chExt cx="2356612" cy="6333109"/>
            </a:xfrm>
          </p:grpSpPr>
          <p:sp>
            <p:nvSpPr>
              <p:cNvPr id="165" name="Google Shape;165;p13"/>
              <p:cNvSpPr/>
              <p:nvPr/>
            </p:nvSpPr>
            <p:spPr>
              <a:xfrm>
                <a:off x="-127" y="0"/>
                <a:ext cx="2356612" cy="6333109"/>
              </a:xfrm>
              <a:custGeom>
                <a:rect b="b" l="l" r="r" t="t"/>
                <a:pathLst>
                  <a:path extrusionOk="0" h="6333109" w="2356612">
                    <a:moveTo>
                      <a:pt x="2327910" y="6333109"/>
                    </a:moveTo>
                    <a:lnTo>
                      <a:pt x="1320292" y="6333109"/>
                    </a:lnTo>
                    <a:cubicBezTo>
                      <a:pt x="1341374" y="6117590"/>
                      <a:pt x="1373632" y="5903214"/>
                      <a:pt x="1417701" y="5690870"/>
                    </a:cubicBezTo>
                    <a:lnTo>
                      <a:pt x="1471295" y="5432044"/>
                    </a:lnTo>
                    <a:lnTo>
                      <a:pt x="1565656" y="5377561"/>
                    </a:lnTo>
                    <a:lnTo>
                      <a:pt x="1491488" y="5334762"/>
                    </a:lnTo>
                    <a:lnTo>
                      <a:pt x="1713103" y="4265930"/>
                    </a:lnTo>
                    <a:cubicBezTo>
                      <a:pt x="1738122" y="4145407"/>
                      <a:pt x="1910080" y="4145407"/>
                      <a:pt x="1935099" y="4265930"/>
                    </a:cubicBezTo>
                    <a:lnTo>
                      <a:pt x="2230501" y="5690870"/>
                    </a:lnTo>
                    <a:cubicBezTo>
                      <a:pt x="2232152" y="5699252"/>
                      <a:pt x="2233930" y="5707761"/>
                      <a:pt x="2235581" y="5716143"/>
                    </a:cubicBezTo>
                    <a:lnTo>
                      <a:pt x="2158365" y="5760593"/>
                    </a:lnTo>
                    <a:lnTo>
                      <a:pt x="2254885" y="5816346"/>
                    </a:lnTo>
                    <a:cubicBezTo>
                      <a:pt x="2286889" y="5987669"/>
                      <a:pt x="2311146" y="6160008"/>
                      <a:pt x="2327910" y="6333109"/>
                    </a:cubicBezTo>
                    <a:close/>
                    <a:moveTo>
                      <a:pt x="1291717" y="1198245"/>
                    </a:moveTo>
                    <a:cubicBezTo>
                      <a:pt x="1291717" y="1423797"/>
                      <a:pt x="1474724" y="1606804"/>
                      <a:pt x="1700276" y="1606804"/>
                    </a:cubicBezTo>
                    <a:lnTo>
                      <a:pt x="1948053" y="1606804"/>
                    </a:lnTo>
                    <a:cubicBezTo>
                      <a:pt x="2173605" y="1606804"/>
                      <a:pt x="2356612" y="1423797"/>
                      <a:pt x="2356612" y="1198245"/>
                    </a:cubicBezTo>
                    <a:lnTo>
                      <a:pt x="2356612" y="587629"/>
                    </a:lnTo>
                    <a:cubicBezTo>
                      <a:pt x="2356612" y="487299"/>
                      <a:pt x="2354072" y="387223"/>
                      <a:pt x="2349119" y="287020"/>
                    </a:cubicBezTo>
                    <a:lnTo>
                      <a:pt x="2242820" y="225552"/>
                    </a:lnTo>
                    <a:lnTo>
                      <a:pt x="2342134" y="168275"/>
                    </a:lnTo>
                    <a:cubicBezTo>
                      <a:pt x="2338197" y="112141"/>
                      <a:pt x="2333625" y="56007"/>
                      <a:pt x="2328037" y="0"/>
                    </a:cubicBezTo>
                    <a:lnTo>
                      <a:pt x="1320292" y="0"/>
                    </a:lnTo>
                    <a:cubicBezTo>
                      <a:pt x="1301242" y="195072"/>
                      <a:pt x="1291590" y="391160"/>
                      <a:pt x="1291590" y="587375"/>
                    </a:cubicBezTo>
                    <a:lnTo>
                      <a:pt x="1291590" y="1198245"/>
                    </a:lnTo>
                    <a:close/>
                    <a:moveTo>
                      <a:pt x="924433" y="4114546"/>
                    </a:moveTo>
                    <a:lnTo>
                      <a:pt x="1003046" y="4069207"/>
                    </a:lnTo>
                    <a:cubicBezTo>
                      <a:pt x="1044067" y="3652774"/>
                      <a:pt x="1065022" y="3234436"/>
                      <a:pt x="1065022" y="2815463"/>
                    </a:cubicBezTo>
                    <a:lnTo>
                      <a:pt x="1065022" y="2242947"/>
                    </a:lnTo>
                    <a:cubicBezTo>
                      <a:pt x="1065022" y="2017395"/>
                      <a:pt x="882015" y="1834388"/>
                      <a:pt x="656463" y="1834388"/>
                    </a:cubicBezTo>
                    <a:lnTo>
                      <a:pt x="408559" y="1834388"/>
                    </a:lnTo>
                    <a:cubicBezTo>
                      <a:pt x="183007" y="1834388"/>
                      <a:pt x="0" y="2017395"/>
                      <a:pt x="0" y="2242947"/>
                    </a:cubicBezTo>
                    <a:lnTo>
                      <a:pt x="0" y="2815463"/>
                    </a:lnTo>
                    <a:cubicBezTo>
                      <a:pt x="0" y="2956560"/>
                      <a:pt x="2540" y="3097403"/>
                      <a:pt x="7239" y="3238246"/>
                    </a:cubicBezTo>
                    <a:lnTo>
                      <a:pt x="84201" y="3282696"/>
                    </a:lnTo>
                    <a:lnTo>
                      <a:pt x="10287" y="3325495"/>
                    </a:lnTo>
                    <a:cubicBezTo>
                      <a:pt x="26670" y="3734435"/>
                      <a:pt x="62865" y="4142232"/>
                      <a:pt x="118237" y="4547616"/>
                    </a:cubicBezTo>
                    <a:lnTo>
                      <a:pt x="220599" y="4606671"/>
                    </a:lnTo>
                    <a:lnTo>
                      <a:pt x="133604" y="4656836"/>
                    </a:lnTo>
                    <a:cubicBezTo>
                      <a:pt x="170180" y="4907915"/>
                      <a:pt x="213995" y="5158105"/>
                      <a:pt x="265684" y="5406898"/>
                    </a:cubicBezTo>
                    <a:lnTo>
                      <a:pt x="421386" y="6157976"/>
                    </a:lnTo>
                    <a:cubicBezTo>
                      <a:pt x="446405" y="6278499"/>
                      <a:pt x="618363" y="6278499"/>
                      <a:pt x="643382" y="6157976"/>
                    </a:cubicBezTo>
                    <a:lnTo>
                      <a:pt x="799084" y="5406771"/>
                    </a:lnTo>
                    <a:cubicBezTo>
                      <a:pt x="885063" y="4992751"/>
                      <a:pt x="949833" y="4574794"/>
                      <a:pt x="994156" y="4154805"/>
                    </a:cubicBezTo>
                    <a:lnTo>
                      <a:pt x="924433" y="4114546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3"/>
              <p:cNvSpPr/>
              <p:nvPr/>
            </p:nvSpPr>
            <p:spPr>
              <a:xfrm>
                <a:off x="252857" y="84963"/>
                <a:ext cx="1818005" cy="3268599"/>
              </a:xfrm>
              <a:custGeom>
                <a:rect b="b" l="l" r="r" t="t"/>
                <a:pathLst>
                  <a:path extrusionOk="0" h="3268599" w="1818005">
                    <a:moveTo>
                      <a:pt x="486029" y="2540"/>
                    </a:moveTo>
                    <a:lnTo>
                      <a:pt x="559435" y="2540"/>
                    </a:lnTo>
                    <a:lnTo>
                      <a:pt x="419481" y="1904619"/>
                    </a:lnTo>
                    <a:lnTo>
                      <a:pt x="310134" y="1904619"/>
                    </a:lnTo>
                    <a:lnTo>
                      <a:pt x="310134" y="2540"/>
                    </a:lnTo>
                    <a:lnTo>
                      <a:pt x="414909" y="2540"/>
                    </a:lnTo>
                    <a:lnTo>
                      <a:pt x="414909" y="969264"/>
                    </a:lnTo>
                    <a:lnTo>
                      <a:pt x="486029" y="2540"/>
                    </a:lnTo>
                    <a:close/>
                    <a:moveTo>
                      <a:pt x="214249" y="1904746"/>
                    </a:moveTo>
                    <a:lnTo>
                      <a:pt x="287655" y="1904746"/>
                    </a:lnTo>
                    <a:lnTo>
                      <a:pt x="287655" y="2540"/>
                    </a:lnTo>
                    <a:lnTo>
                      <a:pt x="214249" y="2540"/>
                    </a:lnTo>
                    <a:lnTo>
                      <a:pt x="214249" y="1904746"/>
                    </a:lnTo>
                    <a:close/>
                    <a:moveTo>
                      <a:pt x="169799" y="0"/>
                    </a:moveTo>
                    <a:lnTo>
                      <a:pt x="132969" y="0"/>
                    </a:lnTo>
                    <a:lnTo>
                      <a:pt x="149225" y="1032383"/>
                    </a:lnTo>
                    <a:lnTo>
                      <a:pt x="73406" y="2540"/>
                    </a:lnTo>
                    <a:lnTo>
                      <a:pt x="0" y="2540"/>
                    </a:lnTo>
                    <a:lnTo>
                      <a:pt x="139954" y="1904619"/>
                    </a:lnTo>
                    <a:lnTo>
                      <a:pt x="213360" y="1904619"/>
                    </a:lnTo>
                    <a:lnTo>
                      <a:pt x="195961" y="1666748"/>
                    </a:lnTo>
                    <a:lnTo>
                      <a:pt x="169799" y="0"/>
                    </a:lnTo>
                    <a:close/>
                    <a:moveTo>
                      <a:pt x="1469263" y="1366520"/>
                    </a:moveTo>
                    <a:lnTo>
                      <a:pt x="1464691" y="1366520"/>
                    </a:lnTo>
                    <a:lnTo>
                      <a:pt x="1324737" y="3268599"/>
                    </a:lnTo>
                    <a:lnTo>
                      <a:pt x="1398143" y="3268599"/>
                    </a:lnTo>
                    <a:lnTo>
                      <a:pt x="1469390" y="2301875"/>
                    </a:lnTo>
                    <a:lnTo>
                      <a:pt x="1469390" y="3268599"/>
                    </a:lnTo>
                    <a:lnTo>
                      <a:pt x="1574165" y="3268599"/>
                    </a:lnTo>
                    <a:lnTo>
                      <a:pt x="1574165" y="1366520"/>
                    </a:lnTo>
                    <a:lnTo>
                      <a:pt x="1469263" y="1366520"/>
                    </a:lnTo>
                    <a:close/>
                    <a:moveTo>
                      <a:pt x="1677924" y="1366520"/>
                    </a:moveTo>
                    <a:lnTo>
                      <a:pt x="1596517" y="1366520"/>
                    </a:lnTo>
                    <a:lnTo>
                      <a:pt x="1596517" y="3268599"/>
                    </a:lnTo>
                    <a:lnTo>
                      <a:pt x="1669923" y="3268599"/>
                    </a:lnTo>
                    <a:lnTo>
                      <a:pt x="1669923" y="2255520"/>
                    </a:lnTo>
                    <a:lnTo>
                      <a:pt x="1744599" y="3268599"/>
                    </a:lnTo>
                    <a:lnTo>
                      <a:pt x="1818005" y="3268599"/>
                    </a:lnTo>
                    <a:lnTo>
                      <a:pt x="1677924" y="1366520"/>
                    </a:lnTo>
                    <a:close/>
                  </a:path>
                </a:pathLst>
              </a:custGeom>
              <a:solidFill>
                <a:srgbClr val="258649"/>
              </a:solidFill>
              <a:ln>
                <a:noFill/>
              </a:ln>
            </p:spPr>
          </p:sp>
          <p:sp>
            <p:nvSpPr>
              <p:cNvPr id="167" name="Google Shape;167;p13"/>
              <p:cNvSpPr/>
              <p:nvPr/>
            </p:nvSpPr>
            <p:spPr>
              <a:xfrm>
                <a:off x="287401" y="217170"/>
                <a:ext cx="1927352" cy="5552059"/>
              </a:xfrm>
              <a:custGeom>
                <a:rect b="b" l="l" r="r" t="t"/>
                <a:pathLst>
                  <a:path extrusionOk="0" h="5552059" w="1927352">
                    <a:moveTo>
                      <a:pt x="652780" y="4398010"/>
                    </a:moveTo>
                    <a:lnTo>
                      <a:pt x="275590" y="4398010"/>
                    </a:lnTo>
                    <a:lnTo>
                      <a:pt x="275590" y="4380865"/>
                    </a:lnTo>
                    <a:lnTo>
                      <a:pt x="652780" y="4380865"/>
                    </a:lnTo>
                    <a:lnTo>
                      <a:pt x="652780" y="4398010"/>
                    </a:lnTo>
                    <a:close/>
                    <a:moveTo>
                      <a:pt x="637032" y="3888740"/>
                    </a:moveTo>
                    <a:lnTo>
                      <a:pt x="0" y="3888740"/>
                    </a:lnTo>
                    <a:lnTo>
                      <a:pt x="0" y="3905885"/>
                    </a:lnTo>
                    <a:lnTo>
                      <a:pt x="637286" y="3905885"/>
                    </a:lnTo>
                    <a:lnTo>
                      <a:pt x="637286" y="3888740"/>
                    </a:lnTo>
                    <a:lnTo>
                      <a:pt x="637032" y="3888740"/>
                    </a:lnTo>
                    <a:close/>
                    <a:moveTo>
                      <a:pt x="693039" y="3056763"/>
                    </a:moveTo>
                    <a:lnTo>
                      <a:pt x="143637" y="3056763"/>
                    </a:lnTo>
                    <a:lnTo>
                      <a:pt x="143637" y="3073908"/>
                    </a:lnTo>
                    <a:lnTo>
                      <a:pt x="693039" y="3073908"/>
                    </a:lnTo>
                    <a:lnTo>
                      <a:pt x="693039" y="3056763"/>
                    </a:lnTo>
                    <a:close/>
                    <a:moveTo>
                      <a:pt x="1635252" y="5534914"/>
                    </a:moveTo>
                    <a:lnTo>
                      <a:pt x="1120521" y="5534914"/>
                    </a:lnTo>
                    <a:lnTo>
                      <a:pt x="1120521" y="5552059"/>
                    </a:lnTo>
                    <a:lnTo>
                      <a:pt x="1634998" y="5552059"/>
                    </a:lnTo>
                    <a:lnTo>
                      <a:pt x="1634998" y="5534914"/>
                    </a:lnTo>
                    <a:lnTo>
                      <a:pt x="1635252" y="5534914"/>
                    </a:lnTo>
                    <a:close/>
                    <a:moveTo>
                      <a:pt x="1878203" y="5151755"/>
                    </a:moveTo>
                    <a:lnTo>
                      <a:pt x="1539494" y="5151755"/>
                    </a:lnTo>
                    <a:lnTo>
                      <a:pt x="1539494" y="5168900"/>
                    </a:lnTo>
                    <a:lnTo>
                      <a:pt x="1878203" y="5168900"/>
                    </a:lnTo>
                    <a:lnTo>
                      <a:pt x="1878203" y="5151755"/>
                    </a:lnTo>
                    <a:close/>
                    <a:moveTo>
                      <a:pt x="1290066" y="17145"/>
                    </a:moveTo>
                    <a:lnTo>
                      <a:pt x="1927352" y="17145"/>
                    </a:lnTo>
                    <a:lnTo>
                      <a:pt x="1927352" y="0"/>
                    </a:lnTo>
                    <a:lnTo>
                      <a:pt x="1290066" y="0"/>
                    </a:lnTo>
                    <a:lnTo>
                      <a:pt x="1290066" y="17145"/>
                    </a:lnTo>
                    <a:close/>
                  </a:path>
                </a:pathLst>
              </a:custGeom>
              <a:solidFill>
                <a:srgbClr val="E13826"/>
              </a:solidFill>
              <a:ln>
                <a:noFill/>
              </a:ln>
            </p:spPr>
          </p:sp>
        </p:grpSp>
      </p:grpSp>
      <p:grpSp>
        <p:nvGrpSpPr>
          <p:cNvPr id="168" name="Google Shape;168;p13"/>
          <p:cNvGrpSpPr/>
          <p:nvPr/>
        </p:nvGrpSpPr>
        <p:grpSpPr>
          <a:xfrm>
            <a:off x="3427090" y="2862"/>
            <a:ext cx="329448" cy="1763159"/>
            <a:chOff x="-24" y="0"/>
            <a:chExt cx="439264" cy="2350878"/>
          </a:xfrm>
        </p:grpSpPr>
        <p:grpSp>
          <p:nvGrpSpPr>
            <p:cNvPr id="169" name="Google Shape;169;p13"/>
            <p:cNvGrpSpPr/>
            <p:nvPr/>
          </p:nvGrpSpPr>
          <p:grpSpPr>
            <a:xfrm>
              <a:off x="951" y="0"/>
              <a:ext cx="438289" cy="1177848"/>
              <a:chOff x="-127" y="0"/>
              <a:chExt cx="2356612" cy="6333109"/>
            </a:xfrm>
          </p:grpSpPr>
          <p:sp>
            <p:nvSpPr>
              <p:cNvPr id="170" name="Google Shape;170;p13"/>
              <p:cNvSpPr/>
              <p:nvPr/>
            </p:nvSpPr>
            <p:spPr>
              <a:xfrm>
                <a:off x="-127" y="0"/>
                <a:ext cx="2356612" cy="6333109"/>
              </a:xfrm>
              <a:custGeom>
                <a:rect b="b" l="l" r="r" t="t"/>
                <a:pathLst>
                  <a:path extrusionOk="0" h="6333109" w="2356612">
                    <a:moveTo>
                      <a:pt x="2327910" y="6333109"/>
                    </a:moveTo>
                    <a:lnTo>
                      <a:pt x="1320292" y="6333109"/>
                    </a:lnTo>
                    <a:cubicBezTo>
                      <a:pt x="1341374" y="6117590"/>
                      <a:pt x="1373632" y="5903214"/>
                      <a:pt x="1417701" y="5690870"/>
                    </a:cubicBezTo>
                    <a:lnTo>
                      <a:pt x="1471295" y="5432044"/>
                    </a:lnTo>
                    <a:lnTo>
                      <a:pt x="1565656" y="5377561"/>
                    </a:lnTo>
                    <a:lnTo>
                      <a:pt x="1491488" y="5334762"/>
                    </a:lnTo>
                    <a:lnTo>
                      <a:pt x="1713103" y="4265930"/>
                    </a:lnTo>
                    <a:cubicBezTo>
                      <a:pt x="1738122" y="4145407"/>
                      <a:pt x="1910080" y="4145407"/>
                      <a:pt x="1935099" y="4265930"/>
                    </a:cubicBezTo>
                    <a:lnTo>
                      <a:pt x="2230501" y="5690870"/>
                    </a:lnTo>
                    <a:cubicBezTo>
                      <a:pt x="2232152" y="5699252"/>
                      <a:pt x="2233930" y="5707761"/>
                      <a:pt x="2235581" y="5716143"/>
                    </a:cubicBezTo>
                    <a:lnTo>
                      <a:pt x="2158365" y="5760593"/>
                    </a:lnTo>
                    <a:lnTo>
                      <a:pt x="2254885" y="5816346"/>
                    </a:lnTo>
                    <a:cubicBezTo>
                      <a:pt x="2286889" y="5987669"/>
                      <a:pt x="2311146" y="6160008"/>
                      <a:pt x="2327910" y="6333109"/>
                    </a:cubicBezTo>
                    <a:close/>
                    <a:moveTo>
                      <a:pt x="1291717" y="1198245"/>
                    </a:moveTo>
                    <a:cubicBezTo>
                      <a:pt x="1291717" y="1423797"/>
                      <a:pt x="1474724" y="1606804"/>
                      <a:pt x="1700276" y="1606804"/>
                    </a:cubicBezTo>
                    <a:lnTo>
                      <a:pt x="1948053" y="1606804"/>
                    </a:lnTo>
                    <a:cubicBezTo>
                      <a:pt x="2173605" y="1606804"/>
                      <a:pt x="2356612" y="1423797"/>
                      <a:pt x="2356612" y="1198245"/>
                    </a:cubicBezTo>
                    <a:lnTo>
                      <a:pt x="2356612" y="587629"/>
                    </a:lnTo>
                    <a:cubicBezTo>
                      <a:pt x="2356612" y="487299"/>
                      <a:pt x="2354072" y="387223"/>
                      <a:pt x="2349119" y="287020"/>
                    </a:cubicBezTo>
                    <a:lnTo>
                      <a:pt x="2242820" y="225552"/>
                    </a:lnTo>
                    <a:lnTo>
                      <a:pt x="2342134" y="168275"/>
                    </a:lnTo>
                    <a:cubicBezTo>
                      <a:pt x="2338197" y="112141"/>
                      <a:pt x="2333625" y="56007"/>
                      <a:pt x="2328037" y="0"/>
                    </a:cubicBezTo>
                    <a:lnTo>
                      <a:pt x="1320292" y="0"/>
                    </a:lnTo>
                    <a:cubicBezTo>
                      <a:pt x="1301242" y="195072"/>
                      <a:pt x="1291590" y="391160"/>
                      <a:pt x="1291590" y="587375"/>
                    </a:cubicBezTo>
                    <a:lnTo>
                      <a:pt x="1291590" y="1198245"/>
                    </a:lnTo>
                    <a:close/>
                    <a:moveTo>
                      <a:pt x="924433" y="4114546"/>
                    </a:moveTo>
                    <a:lnTo>
                      <a:pt x="1003046" y="4069207"/>
                    </a:lnTo>
                    <a:cubicBezTo>
                      <a:pt x="1044067" y="3652774"/>
                      <a:pt x="1065022" y="3234436"/>
                      <a:pt x="1065022" y="2815463"/>
                    </a:cubicBezTo>
                    <a:lnTo>
                      <a:pt x="1065022" y="2242947"/>
                    </a:lnTo>
                    <a:cubicBezTo>
                      <a:pt x="1065022" y="2017395"/>
                      <a:pt x="882015" y="1834388"/>
                      <a:pt x="656463" y="1834388"/>
                    </a:cubicBezTo>
                    <a:lnTo>
                      <a:pt x="408559" y="1834388"/>
                    </a:lnTo>
                    <a:cubicBezTo>
                      <a:pt x="183007" y="1834388"/>
                      <a:pt x="0" y="2017395"/>
                      <a:pt x="0" y="2242947"/>
                    </a:cubicBezTo>
                    <a:lnTo>
                      <a:pt x="0" y="2815463"/>
                    </a:lnTo>
                    <a:cubicBezTo>
                      <a:pt x="0" y="2956560"/>
                      <a:pt x="2540" y="3097403"/>
                      <a:pt x="7239" y="3238246"/>
                    </a:cubicBezTo>
                    <a:lnTo>
                      <a:pt x="84201" y="3282696"/>
                    </a:lnTo>
                    <a:lnTo>
                      <a:pt x="10287" y="3325495"/>
                    </a:lnTo>
                    <a:cubicBezTo>
                      <a:pt x="26670" y="3734435"/>
                      <a:pt x="62865" y="4142232"/>
                      <a:pt x="118237" y="4547616"/>
                    </a:cubicBezTo>
                    <a:lnTo>
                      <a:pt x="220599" y="4606671"/>
                    </a:lnTo>
                    <a:lnTo>
                      <a:pt x="133604" y="4656836"/>
                    </a:lnTo>
                    <a:cubicBezTo>
                      <a:pt x="170180" y="4907915"/>
                      <a:pt x="213995" y="5158105"/>
                      <a:pt x="265684" y="5406898"/>
                    </a:cubicBezTo>
                    <a:lnTo>
                      <a:pt x="421386" y="6157976"/>
                    </a:lnTo>
                    <a:cubicBezTo>
                      <a:pt x="446405" y="6278499"/>
                      <a:pt x="618363" y="6278499"/>
                      <a:pt x="643382" y="6157976"/>
                    </a:cubicBezTo>
                    <a:lnTo>
                      <a:pt x="799084" y="5406771"/>
                    </a:lnTo>
                    <a:cubicBezTo>
                      <a:pt x="885063" y="4992751"/>
                      <a:pt x="949833" y="4574794"/>
                      <a:pt x="994156" y="4154805"/>
                    </a:cubicBezTo>
                    <a:lnTo>
                      <a:pt x="924433" y="4114546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>
                <a:off x="252857" y="84963"/>
                <a:ext cx="1818005" cy="3268599"/>
              </a:xfrm>
              <a:custGeom>
                <a:rect b="b" l="l" r="r" t="t"/>
                <a:pathLst>
                  <a:path extrusionOk="0" h="3268599" w="1818005">
                    <a:moveTo>
                      <a:pt x="486029" y="2540"/>
                    </a:moveTo>
                    <a:lnTo>
                      <a:pt x="559435" y="2540"/>
                    </a:lnTo>
                    <a:lnTo>
                      <a:pt x="419481" y="1904619"/>
                    </a:lnTo>
                    <a:lnTo>
                      <a:pt x="310134" y="1904619"/>
                    </a:lnTo>
                    <a:lnTo>
                      <a:pt x="310134" y="2540"/>
                    </a:lnTo>
                    <a:lnTo>
                      <a:pt x="414909" y="2540"/>
                    </a:lnTo>
                    <a:lnTo>
                      <a:pt x="414909" y="969264"/>
                    </a:lnTo>
                    <a:lnTo>
                      <a:pt x="486029" y="2540"/>
                    </a:lnTo>
                    <a:close/>
                    <a:moveTo>
                      <a:pt x="214249" y="1904746"/>
                    </a:moveTo>
                    <a:lnTo>
                      <a:pt x="287655" y="1904746"/>
                    </a:lnTo>
                    <a:lnTo>
                      <a:pt x="287655" y="2540"/>
                    </a:lnTo>
                    <a:lnTo>
                      <a:pt x="214249" y="2540"/>
                    </a:lnTo>
                    <a:lnTo>
                      <a:pt x="214249" y="1904746"/>
                    </a:lnTo>
                    <a:close/>
                    <a:moveTo>
                      <a:pt x="169799" y="0"/>
                    </a:moveTo>
                    <a:lnTo>
                      <a:pt x="132969" y="0"/>
                    </a:lnTo>
                    <a:lnTo>
                      <a:pt x="149225" y="1032383"/>
                    </a:lnTo>
                    <a:lnTo>
                      <a:pt x="73406" y="2540"/>
                    </a:lnTo>
                    <a:lnTo>
                      <a:pt x="0" y="2540"/>
                    </a:lnTo>
                    <a:lnTo>
                      <a:pt x="139954" y="1904619"/>
                    </a:lnTo>
                    <a:lnTo>
                      <a:pt x="213360" y="1904619"/>
                    </a:lnTo>
                    <a:lnTo>
                      <a:pt x="195961" y="1666748"/>
                    </a:lnTo>
                    <a:lnTo>
                      <a:pt x="169799" y="0"/>
                    </a:lnTo>
                    <a:close/>
                    <a:moveTo>
                      <a:pt x="1469263" y="1366520"/>
                    </a:moveTo>
                    <a:lnTo>
                      <a:pt x="1464691" y="1366520"/>
                    </a:lnTo>
                    <a:lnTo>
                      <a:pt x="1324737" y="3268599"/>
                    </a:lnTo>
                    <a:lnTo>
                      <a:pt x="1398143" y="3268599"/>
                    </a:lnTo>
                    <a:lnTo>
                      <a:pt x="1469390" y="2301875"/>
                    </a:lnTo>
                    <a:lnTo>
                      <a:pt x="1469390" y="3268599"/>
                    </a:lnTo>
                    <a:lnTo>
                      <a:pt x="1574165" y="3268599"/>
                    </a:lnTo>
                    <a:lnTo>
                      <a:pt x="1574165" y="1366520"/>
                    </a:lnTo>
                    <a:lnTo>
                      <a:pt x="1469263" y="1366520"/>
                    </a:lnTo>
                    <a:close/>
                    <a:moveTo>
                      <a:pt x="1677924" y="1366520"/>
                    </a:moveTo>
                    <a:lnTo>
                      <a:pt x="1596517" y="1366520"/>
                    </a:lnTo>
                    <a:lnTo>
                      <a:pt x="1596517" y="3268599"/>
                    </a:lnTo>
                    <a:lnTo>
                      <a:pt x="1669923" y="3268599"/>
                    </a:lnTo>
                    <a:lnTo>
                      <a:pt x="1669923" y="2255520"/>
                    </a:lnTo>
                    <a:lnTo>
                      <a:pt x="1744599" y="3268599"/>
                    </a:lnTo>
                    <a:lnTo>
                      <a:pt x="1818005" y="3268599"/>
                    </a:lnTo>
                    <a:lnTo>
                      <a:pt x="1677924" y="1366520"/>
                    </a:lnTo>
                    <a:close/>
                  </a:path>
                </a:pathLst>
              </a:custGeom>
              <a:solidFill>
                <a:srgbClr val="258649"/>
              </a:solidFill>
              <a:ln>
                <a:noFill/>
              </a:ln>
            </p:spPr>
          </p:sp>
          <p:sp>
            <p:nvSpPr>
              <p:cNvPr id="172" name="Google Shape;172;p13"/>
              <p:cNvSpPr/>
              <p:nvPr/>
            </p:nvSpPr>
            <p:spPr>
              <a:xfrm>
                <a:off x="287401" y="217170"/>
                <a:ext cx="1927352" cy="5552059"/>
              </a:xfrm>
              <a:custGeom>
                <a:rect b="b" l="l" r="r" t="t"/>
                <a:pathLst>
                  <a:path extrusionOk="0" h="5552059" w="1927352">
                    <a:moveTo>
                      <a:pt x="652780" y="4398010"/>
                    </a:moveTo>
                    <a:lnTo>
                      <a:pt x="275590" y="4398010"/>
                    </a:lnTo>
                    <a:lnTo>
                      <a:pt x="275590" y="4380865"/>
                    </a:lnTo>
                    <a:lnTo>
                      <a:pt x="652780" y="4380865"/>
                    </a:lnTo>
                    <a:lnTo>
                      <a:pt x="652780" y="4398010"/>
                    </a:lnTo>
                    <a:close/>
                    <a:moveTo>
                      <a:pt x="637032" y="3888740"/>
                    </a:moveTo>
                    <a:lnTo>
                      <a:pt x="0" y="3888740"/>
                    </a:lnTo>
                    <a:lnTo>
                      <a:pt x="0" y="3905885"/>
                    </a:lnTo>
                    <a:lnTo>
                      <a:pt x="637286" y="3905885"/>
                    </a:lnTo>
                    <a:lnTo>
                      <a:pt x="637286" y="3888740"/>
                    </a:lnTo>
                    <a:lnTo>
                      <a:pt x="637032" y="3888740"/>
                    </a:lnTo>
                    <a:close/>
                    <a:moveTo>
                      <a:pt x="693039" y="3056763"/>
                    </a:moveTo>
                    <a:lnTo>
                      <a:pt x="143637" y="3056763"/>
                    </a:lnTo>
                    <a:lnTo>
                      <a:pt x="143637" y="3073908"/>
                    </a:lnTo>
                    <a:lnTo>
                      <a:pt x="693039" y="3073908"/>
                    </a:lnTo>
                    <a:lnTo>
                      <a:pt x="693039" y="3056763"/>
                    </a:lnTo>
                    <a:close/>
                    <a:moveTo>
                      <a:pt x="1635252" y="5534914"/>
                    </a:moveTo>
                    <a:lnTo>
                      <a:pt x="1120521" y="5534914"/>
                    </a:lnTo>
                    <a:lnTo>
                      <a:pt x="1120521" y="5552059"/>
                    </a:lnTo>
                    <a:lnTo>
                      <a:pt x="1634998" y="5552059"/>
                    </a:lnTo>
                    <a:lnTo>
                      <a:pt x="1634998" y="5534914"/>
                    </a:lnTo>
                    <a:lnTo>
                      <a:pt x="1635252" y="5534914"/>
                    </a:lnTo>
                    <a:close/>
                    <a:moveTo>
                      <a:pt x="1878203" y="5151755"/>
                    </a:moveTo>
                    <a:lnTo>
                      <a:pt x="1539494" y="5151755"/>
                    </a:lnTo>
                    <a:lnTo>
                      <a:pt x="1539494" y="5168900"/>
                    </a:lnTo>
                    <a:lnTo>
                      <a:pt x="1878203" y="5168900"/>
                    </a:lnTo>
                    <a:lnTo>
                      <a:pt x="1878203" y="5151755"/>
                    </a:lnTo>
                    <a:close/>
                    <a:moveTo>
                      <a:pt x="1290066" y="17145"/>
                    </a:moveTo>
                    <a:lnTo>
                      <a:pt x="1927352" y="17145"/>
                    </a:lnTo>
                    <a:lnTo>
                      <a:pt x="1927352" y="0"/>
                    </a:lnTo>
                    <a:lnTo>
                      <a:pt x="1290066" y="0"/>
                    </a:lnTo>
                    <a:lnTo>
                      <a:pt x="1290066" y="17145"/>
                    </a:lnTo>
                    <a:close/>
                  </a:path>
                </a:pathLst>
              </a:custGeom>
              <a:solidFill>
                <a:srgbClr val="E13826"/>
              </a:solidFill>
              <a:ln>
                <a:noFill/>
              </a:ln>
            </p:spPr>
          </p:sp>
        </p:grpSp>
        <p:grpSp>
          <p:nvGrpSpPr>
            <p:cNvPr id="173" name="Google Shape;173;p13"/>
            <p:cNvGrpSpPr/>
            <p:nvPr/>
          </p:nvGrpSpPr>
          <p:grpSpPr>
            <a:xfrm>
              <a:off x="-24" y="1173030"/>
              <a:ext cx="438289" cy="1177848"/>
              <a:chOff x="-127" y="0"/>
              <a:chExt cx="2356612" cy="6333109"/>
            </a:xfrm>
          </p:grpSpPr>
          <p:sp>
            <p:nvSpPr>
              <p:cNvPr id="174" name="Google Shape;174;p13"/>
              <p:cNvSpPr/>
              <p:nvPr/>
            </p:nvSpPr>
            <p:spPr>
              <a:xfrm>
                <a:off x="-127" y="0"/>
                <a:ext cx="2356612" cy="6333109"/>
              </a:xfrm>
              <a:custGeom>
                <a:rect b="b" l="l" r="r" t="t"/>
                <a:pathLst>
                  <a:path extrusionOk="0" h="6333109" w="2356612">
                    <a:moveTo>
                      <a:pt x="2327910" y="6333109"/>
                    </a:moveTo>
                    <a:lnTo>
                      <a:pt x="1320292" y="6333109"/>
                    </a:lnTo>
                    <a:cubicBezTo>
                      <a:pt x="1341374" y="6117590"/>
                      <a:pt x="1373632" y="5903214"/>
                      <a:pt x="1417701" y="5690870"/>
                    </a:cubicBezTo>
                    <a:lnTo>
                      <a:pt x="1471295" y="5432044"/>
                    </a:lnTo>
                    <a:lnTo>
                      <a:pt x="1565656" y="5377561"/>
                    </a:lnTo>
                    <a:lnTo>
                      <a:pt x="1491488" y="5334762"/>
                    </a:lnTo>
                    <a:lnTo>
                      <a:pt x="1713103" y="4265930"/>
                    </a:lnTo>
                    <a:cubicBezTo>
                      <a:pt x="1738122" y="4145407"/>
                      <a:pt x="1910080" y="4145407"/>
                      <a:pt x="1935099" y="4265930"/>
                    </a:cubicBezTo>
                    <a:lnTo>
                      <a:pt x="2230501" y="5690870"/>
                    </a:lnTo>
                    <a:cubicBezTo>
                      <a:pt x="2232152" y="5699252"/>
                      <a:pt x="2233930" y="5707761"/>
                      <a:pt x="2235581" y="5716143"/>
                    </a:cubicBezTo>
                    <a:lnTo>
                      <a:pt x="2158365" y="5760593"/>
                    </a:lnTo>
                    <a:lnTo>
                      <a:pt x="2254885" y="5816346"/>
                    </a:lnTo>
                    <a:cubicBezTo>
                      <a:pt x="2286889" y="5987669"/>
                      <a:pt x="2311146" y="6160008"/>
                      <a:pt x="2327910" y="6333109"/>
                    </a:cubicBezTo>
                    <a:close/>
                    <a:moveTo>
                      <a:pt x="1291717" y="1198245"/>
                    </a:moveTo>
                    <a:cubicBezTo>
                      <a:pt x="1291717" y="1423797"/>
                      <a:pt x="1474724" y="1606804"/>
                      <a:pt x="1700276" y="1606804"/>
                    </a:cubicBezTo>
                    <a:lnTo>
                      <a:pt x="1948053" y="1606804"/>
                    </a:lnTo>
                    <a:cubicBezTo>
                      <a:pt x="2173605" y="1606804"/>
                      <a:pt x="2356612" y="1423797"/>
                      <a:pt x="2356612" y="1198245"/>
                    </a:cubicBezTo>
                    <a:lnTo>
                      <a:pt x="2356612" y="587629"/>
                    </a:lnTo>
                    <a:cubicBezTo>
                      <a:pt x="2356612" y="487299"/>
                      <a:pt x="2354072" y="387223"/>
                      <a:pt x="2349119" y="287020"/>
                    </a:cubicBezTo>
                    <a:lnTo>
                      <a:pt x="2242820" y="225552"/>
                    </a:lnTo>
                    <a:lnTo>
                      <a:pt x="2342134" y="168275"/>
                    </a:lnTo>
                    <a:cubicBezTo>
                      <a:pt x="2338197" y="112141"/>
                      <a:pt x="2333625" y="56007"/>
                      <a:pt x="2328037" y="0"/>
                    </a:cubicBezTo>
                    <a:lnTo>
                      <a:pt x="1320292" y="0"/>
                    </a:lnTo>
                    <a:cubicBezTo>
                      <a:pt x="1301242" y="195072"/>
                      <a:pt x="1291590" y="391160"/>
                      <a:pt x="1291590" y="587375"/>
                    </a:cubicBezTo>
                    <a:lnTo>
                      <a:pt x="1291590" y="1198245"/>
                    </a:lnTo>
                    <a:close/>
                    <a:moveTo>
                      <a:pt x="924433" y="4114546"/>
                    </a:moveTo>
                    <a:lnTo>
                      <a:pt x="1003046" y="4069207"/>
                    </a:lnTo>
                    <a:cubicBezTo>
                      <a:pt x="1044067" y="3652774"/>
                      <a:pt x="1065022" y="3234436"/>
                      <a:pt x="1065022" y="2815463"/>
                    </a:cubicBezTo>
                    <a:lnTo>
                      <a:pt x="1065022" y="2242947"/>
                    </a:lnTo>
                    <a:cubicBezTo>
                      <a:pt x="1065022" y="2017395"/>
                      <a:pt x="882015" y="1834388"/>
                      <a:pt x="656463" y="1834388"/>
                    </a:cubicBezTo>
                    <a:lnTo>
                      <a:pt x="408559" y="1834388"/>
                    </a:lnTo>
                    <a:cubicBezTo>
                      <a:pt x="183007" y="1834388"/>
                      <a:pt x="0" y="2017395"/>
                      <a:pt x="0" y="2242947"/>
                    </a:cubicBezTo>
                    <a:lnTo>
                      <a:pt x="0" y="2815463"/>
                    </a:lnTo>
                    <a:cubicBezTo>
                      <a:pt x="0" y="2956560"/>
                      <a:pt x="2540" y="3097403"/>
                      <a:pt x="7239" y="3238246"/>
                    </a:cubicBezTo>
                    <a:lnTo>
                      <a:pt x="84201" y="3282696"/>
                    </a:lnTo>
                    <a:lnTo>
                      <a:pt x="10287" y="3325495"/>
                    </a:lnTo>
                    <a:cubicBezTo>
                      <a:pt x="26670" y="3734435"/>
                      <a:pt x="62865" y="4142232"/>
                      <a:pt x="118237" y="4547616"/>
                    </a:cubicBezTo>
                    <a:lnTo>
                      <a:pt x="220599" y="4606671"/>
                    </a:lnTo>
                    <a:lnTo>
                      <a:pt x="133604" y="4656836"/>
                    </a:lnTo>
                    <a:cubicBezTo>
                      <a:pt x="170180" y="4907915"/>
                      <a:pt x="213995" y="5158105"/>
                      <a:pt x="265684" y="5406898"/>
                    </a:cubicBezTo>
                    <a:lnTo>
                      <a:pt x="421386" y="6157976"/>
                    </a:lnTo>
                    <a:cubicBezTo>
                      <a:pt x="446405" y="6278499"/>
                      <a:pt x="618363" y="6278499"/>
                      <a:pt x="643382" y="6157976"/>
                    </a:cubicBezTo>
                    <a:lnTo>
                      <a:pt x="799084" y="5406771"/>
                    </a:lnTo>
                    <a:cubicBezTo>
                      <a:pt x="885063" y="4992751"/>
                      <a:pt x="949833" y="4574794"/>
                      <a:pt x="994156" y="4154805"/>
                    </a:cubicBezTo>
                    <a:lnTo>
                      <a:pt x="924433" y="4114546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3"/>
              <p:cNvSpPr/>
              <p:nvPr/>
            </p:nvSpPr>
            <p:spPr>
              <a:xfrm>
                <a:off x="252857" y="84963"/>
                <a:ext cx="1818005" cy="3268599"/>
              </a:xfrm>
              <a:custGeom>
                <a:rect b="b" l="l" r="r" t="t"/>
                <a:pathLst>
                  <a:path extrusionOk="0" h="3268599" w="1818005">
                    <a:moveTo>
                      <a:pt x="486029" y="2540"/>
                    </a:moveTo>
                    <a:lnTo>
                      <a:pt x="559435" y="2540"/>
                    </a:lnTo>
                    <a:lnTo>
                      <a:pt x="419481" y="1904619"/>
                    </a:lnTo>
                    <a:lnTo>
                      <a:pt x="310134" y="1904619"/>
                    </a:lnTo>
                    <a:lnTo>
                      <a:pt x="310134" y="2540"/>
                    </a:lnTo>
                    <a:lnTo>
                      <a:pt x="414909" y="2540"/>
                    </a:lnTo>
                    <a:lnTo>
                      <a:pt x="414909" y="969264"/>
                    </a:lnTo>
                    <a:lnTo>
                      <a:pt x="486029" y="2540"/>
                    </a:lnTo>
                    <a:close/>
                    <a:moveTo>
                      <a:pt x="214249" y="1904746"/>
                    </a:moveTo>
                    <a:lnTo>
                      <a:pt x="287655" y="1904746"/>
                    </a:lnTo>
                    <a:lnTo>
                      <a:pt x="287655" y="2540"/>
                    </a:lnTo>
                    <a:lnTo>
                      <a:pt x="214249" y="2540"/>
                    </a:lnTo>
                    <a:lnTo>
                      <a:pt x="214249" y="1904746"/>
                    </a:lnTo>
                    <a:close/>
                    <a:moveTo>
                      <a:pt x="169799" y="0"/>
                    </a:moveTo>
                    <a:lnTo>
                      <a:pt x="132969" y="0"/>
                    </a:lnTo>
                    <a:lnTo>
                      <a:pt x="149225" y="1032383"/>
                    </a:lnTo>
                    <a:lnTo>
                      <a:pt x="73406" y="2540"/>
                    </a:lnTo>
                    <a:lnTo>
                      <a:pt x="0" y="2540"/>
                    </a:lnTo>
                    <a:lnTo>
                      <a:pt x="139954" y="1904619"/>
                    </a:lnTo>
                    <a:lnTo>
                      <a:pt x="213360" y="1904619"/>
                    </a:lnTo>
                    <a:lnTo>
                      <a:pt x="195961" y="1666748"/>
                    </a:lnTo>
                    <a:lnTo>
                      <a:pt x="169799" y="0"/>
                    </a:lnTo>
                    <a:close/>
                    <a:moveTo>
                      <a:pt x="1469263" y="1366520"/>
                    </a:moveTo>
                    <a:lnTo>
                      <a:pt x="1464691" y="1366520"/>
                    </a:lnTo>
                    <a:lnTo>
                      <a:pt x="1324737" y="3268599"/>
                    </a:lnTo>
                    <a:lnTo>
                      <a:pt x="1398143" y="3268599"/>
                    </a:lnTo>
                    <a:lnTo>
                      <a:pt x="1469390" y="2301875"/>
                    </a:lnTo>
                    <a:lnTo>
                      <a:pt x="1469390" y="3268599"/>
                    </a:lnTo>
                    <a:lnTo>
                      <a:pt x="1574165" y="3268599"/>
                    </a:lnTo>
                    <a:lnTo>
                      <a:pt x="1574165" y="1366520"/>
                    </a:lnTo>
                    <a:lnTo>
                      <a:pt x="1469263" y="1366520"/>
                    </a:lnTo>
                    <a:close/>
                    <a:moveTo>
                      <a:pt x="1677924" y="1366520"/>
                    </a:moveTo>
                    <a:lnTo>
                      <a:pt x="1596517" y="1366520"/>
                    </a:lnTo>
                    <a:lnTo>
                      <a:pt x="1596517" y="3268599"/>
                    </a:lnTo>
                    <a:lnTo>
                      <a:pt x="1669923" y="3268599"/>
                    </a:lnTo>
                    <a:lnTo>
                      <a:pt x="1669923" y="2255520"/>
                    </a:lnTo>
                    <a:lnTo>
                      <a:pt x="1744599" y="3268599"/>
                    </a:lnTo>
                    <a:lnTo>
                      <a:pt x="1818005" y="3268599"/>
                    </a:lnTo>
                    <a:lnTo>
                      <a:pt x="1677924" y="1366520"/>
                    </a:lnTo>
                    <a:close/>
                  </a:path>
                </a:pathLst>
              </a:custGeom>
              <a:solidFill>
                <a:srgbClr val="258649"/>
              </a:solidFill>
              <a:ln>
                <a:noFill/>
              </a:ln>
            </p:spPr>
          </p:sp>
          <p:sp>
            <p:nvSpPr>
              <p:cNvPr id="176" name="Google Shape;176;p13"/>
              <p:cNvSpPr/>
              <p:nvPr/>
            </p:nvSpPr>
            <p:spPr>
              <a:xfrm>
                <a:off x="287401" y="217170"/>
                <a:ext cx="1927352" cy="5552059"/>
              </a:xfrm>
              <a:custGeom>
                <a:rect b="b" l="l" r="r" t="t"/>
                <a:pathLst>
                  <a:path extrusionOk="0" h="5552059" w="1927352">
                    <a:moveTo>
                      <a:pt x="652780" y="4398010"/>
                    </a:moveTo>
                    <a:lnTo>
                      <a:pt x="275590" y="4398010"/>
                    </a:lnTo>
                    <a:lnTo>
                      <a:pt x="275590" y="4380865"/>
                    </a:lnTo>
                    <a:lnTo>
                      <a:pt x="652780" y="4380865"/>
                    </a:lnTo>
                    <a:lnTo>
                      <a:pt x="652780" y="4398010"/>
                    </a:lnTo>
                    <a:close/>
                    <a:moveTo>
                      <a:pt x="637032" y="3888740"/>
                    </a:moveTo>
                    <a:lnTo>
                      <a:pt x="0" y="3888740"/>
                    </a:lnTo>
                    <a:lnTo>
                      <a:pt x="0" y="3905885"/>
                    </a:lnTo>
                    <a:lnTo>
                      <a:pt x="637286" y="3905885"/>
                    </a:lnTo>
                    <a:lnTo>
                      <a:pt x="637286" y="3888740"/>
                    </a:lnTo>
                    <a:lnTo>
                      <a:pt x="637032" y="3888740"/>
                    </a:lnTo>
                    <a:close/>
                    <a:moveTo>
                      <a:pt x="693039" y="3056763"/>
                    </a:moveTo>
                    <a:lnTo>
                      <a:pt x="143637" y="3056763"/>
                    </a:lnTo>
                    <a:lnTo>
                      <a:pt x="143637" y="3073908"/>
                    </a:lnTo>
                    <a:lnTo>
                      <a:pt x="693039" y="3073908"/>
                    </a:lnTo>
                    <a:lnTo>
                      <a:pt x="693039" y="3056763"/>
                    </a:lnTo>
                    <a:close/>
                    <a:moveTo>
                      <a:pt x="1635252" y="5534914"/>
                    </a:moveTo>
                    <a:lnTo>
                      <a:pt x="1120521" y="5534914"/>
                    </a:lnTo>
                    <a:lnTo>
                      <a:pt x="1120521" y="5552059"/>
                    </a:lnTo>
                    <a:lnTo>
                      <a:pt x="1634998" y="5552059"/>
                    </a:lnTo>
                    <a:lnTo>
                      <a:pt x="1634998" y="5534914"/>
                    </a:lnTo>
                    <a:lnTo>
                      <a:pt x="1635252" y="5534914"/>
                    </a:lnTo>
                    <a:close/>
                    <a:moveTo>
                      <a:pt x="1878203" y="5151755"/>
                    </a:moveTo>
                    <a:lnTo>
                      <a:pt x="1539494" y="5151755"/>
                    </a:lnTo>
                    <a:lnTo>
                      <a:pt x="1539494" y="5168900"/>
                    </a:lnTo>
                    <a:lnTo>
                      <a:pt x="1878203" y="5168900"/>
                    </a:lnTo>
                    <a:lnTo>
                      <a:pt x="1878203" y="5151755"/>
                    </a:lnTo>
                    <a:close/>
                    <a:moveTo>
                      <a:pt x="1290066" y="17145"/>
                    </a:moveTo>
                    <a:lnTo>
                      <a:pt x="1927352" y="17145"/>
                    </a:lnTo>
                    <a:lnTo>
                      <a:pt x="1927352" y="0"/>
                    </a:lnTo>
                    <a:lnTo>
                      <a:pt x="1290066" y="0"/>
                    </a:lnTo>
                    <a:lnTo>
                      <a:pt x="1290066" y="17145"/>
                    </a:lnTo>
                    <a:close/>
                  </a:path>
                </a:pathLst>
              </a:custGeom>
              <a:solidFill>
                <a:srgbClr val="E13826"/>
              </a:solidFill>
              <a:ln>
                <a:noFill/>
              </a:ln>
            </p:spPr>
          </p:sp>
        </p:grpSp>
      </p:grpSp>
      <p:grpSp>
        <p:nvGrpSpPr>
          <p:cNvPr id="177" name="Google Shape;177;p13"/>
          <p:cNvGrpSpPr/>
          <p:nvPr/>
        </p:nvGrpSpPr>
        <p:grpSpPr>
          <a:xfrm>
            <a:off x="3804145" y="2862"/>
            <a:ext cx="329448" cy="1763159"/>
            <a:chOff x="-24" y="0"/>
            <a:chExt cx="439264" cy="2350878"/>
          </a:xfrm>
        </p:grpSpPr>
        <p:grpSp>
          <p:nvGrpSpPr>
            <p:cNvPr id="178" name="Google Shape;178;p13"/>
            <p:cNvGrpSpPr/>
            <p:nvPr/>
          </p:nvGrpSpPr>
          <p:grpSpPr>
            <a:xfrm>
              <a:off x="951" y="0"/>
              <a:ext cx="438289" cy="1177848"/>
              <a:chOff x="-127" y="0"/>
              <a:chExt cx="2356612" cy="6333109"/>
            </a:xfrm>
          </p:grpSpPr>
          <p:sp>
            <p:nvSpPr>
              <p:cNvPr id="179" name="Google Shape;179;p13"/>
              <p:cNvSpPr/>
              <p:nvPr/>
            </p:nvSpPr>
            <p:spPr>
              <a:xfrm>
                <a:off x="-127" y="0"/>
                <a:ext cx="2356612" cy="6333109"/>
              </a:xfrm>
              <a:custGeom>
                <a:rect b="b" l="l" r="r" t="t"/>
                <a:pathLst>
                  <a:path extrusionOk="0" h="6333109" w="2356612">
                    <a:moveTo>
                      <a:pt x="2327910" y="6333109"/>
                    </a:moveTo>
                    <a:lnTo>
                      <a:pt x="1320292" y="6333109"/>
                    </a:lnTo>
                    <a:cubicBezTo>
                      <a:pt x="1341374" y="6117590"/>
                      <a:pt x="1373632" y="5903214"/>
                      <a:pt x="1417701" y="5690870"/>
                    </a:cubicBezTo>
                    <a:lnTo>
                      <a:pt x="1471295" y="5432044"/>
                    </a:lnTo>
                    <a:lnTo>
                      <a:pt x="1565656" y="5377561"/>
                    </a:lnTo>
                    <a:lnTo>
                      <a:pt x="1491488" y="5334762"/>
                    </a:lnTo>
                    <a:lnTo>
                      <a:pt x="1713103" y="4265930"/>
                    </a:lnTo>
                    <a:cubicBezTo>
                      <a:pt x="1738122" y="4145407"/>
                      <a:pt x="1910080" y="4145407"/>
                      <a:pt x="1935099" y="4265930"/>
                    </a:cubicBezTo>
                    <a:lnTo>
                      <a:pt x="2230501" y="5690870"/>
                    </a:lnTo>
                    <a:cubicBezTo>
                      <a:pt x="2232152" y="5699252"/>
                      <a:pt x="2233930" y="5707761"/>
                      <a:pt x="2235581" y="5716143"/>
                    </a:cubicBezTo>
                    <a:lnTo>
                      <a:pt x="2158365" y="5760593"/>
                    </a:lnTo>
                    <a:lnTo>
                      <a:pt x="2254885" y="5816346"/>
                    </a:lnTo>
                    <a:cubicBezTo>
                      <a:pt x="2286889" y="5987669"/>
                      <a:pt x="2311146" y="6160008"/>
                      <a:pt x="2327910" y="6333109"/>
                    </a:cubicBezTo>
                    <a:close/>
                    <a:moveTo>
                      <a:pt x="1291717" y="1198245"/>
                    </a:moveTo>
                    <a:cubicBezTo>
                      <a:pt x="1291717" y="1423797"/>
                      <a:pt x="1474724" y="1606804"/>
                      <a:pt x="1700276" y="1606804"/>
                    </a:cubicBezTo>
                    <a:lnTo>
                      <a:pt x="1948053" y="1606804"/>
                    </a:lnTo>
                    <a:cubicBezTo>
                      <a:pt x="2173605" y="1606804"/>
                      <a:pt x="2356612" y="1423797"/>
                      <a:pt x="2356612" y="1198245"/>
                    </a:cubicBezTo>
                    <a:lnTo>
                      <a:pt x="2356612" y="587629"/>
                    </a:lnTo>
                    <a:cubicBezTo>
                      <a:pt x="2356612" y="487299"/>
                      <a:pt x="2354072" y="387223"/>
                      <a:pt x="2349119" y="287020"/>
                    </a:cubicBezTo>
                    <a:lnTo>
                      <a:pt x="2242820" y="225552"/>
                    </a:lnTo>
                    <a:lnTo>
                      <a:pt x="2342134" y="168275"/>
                    </a:lnTo>
                    <a:cubicBezTo>
                      <a:pt x="2338197" y="112141"/>
                      <a:pt x="2333625" y="56007"/>
                      <a:pt x="2328037" y="0"/>
                    </a:cubicBezTo>
                    <a:lnTo>
                      <a:pt x="1320292" y="0"/>
                    </a:lnTo>
                    <a:cubicBezTo>
                      <a:pt x="1301242" y="195072"/>
                      <a:pt x="1291590" y="391160"/>
                      <a:pt x="1291590" y="587375"/>
                    </a:cubicBezTo>
                    <a:lnTo>
                      <a:pt x="1291590" y="1198245"/>
                    </a:lnTo>
                    <a:close/>
                    <a:moveTo>
                      <a:pt x="924433" y="4114546"/>
                    </a:moveTo>
                    <a:lnTo>
                      <a:pt x="1003046" y="4069207"/>
                    </a:lnTo>
                    <a:cubicBezTo>
                      <a:pt x="1044067" y="3652774"/>
                      <a:pt x="1065022" y="3234436"/>
                      <a:pt x="1065022" y="2815463"/>
                    </a:cubicBezTo>
                    <a:lnTo>
                      <a:pt x="1065022" y="2242947"/>
                    </a:lnTo>
                    <a:cubicBezTo>
                      <a:pt x="1065022" y="2017395"/>
                      <a:pt x="882015" y="1834388"/>
                      <a:pt x="656463" y="1834388"/>
                    </a:cubicBezTo>
                    <a:lnTo>
                      <a:pt x="408559" y="1834388"/>
                    </a:lnTo>
                    <a:cubicBezTo>
                      <a:pt x="183007" y="1834388"/>
                      <a:pt x="0" y="2017395"/>
                      <a:pt x="0" y="2242947"/>
                    </a:cubicBezTo>
                    <a:lnTo>
                      <a:pt x="0" y="2815463"/>
                    </a:lnTo>
                    <a:cubicBezTo>
                      <a:pt x="0" y="2956560"/>
                      <a:pt x="2540" y="3097403"/>
                      <a:pt x="7239" y="3238246"/>
                    </a:cubicBezTo>
                    <a:lnTo>
                      <a:pt x="84201" y="3282696"/>
                    </a:lnTo>
                    <a:lnTo>
                      <a:pt x="10287" y="3325495"/>
                    </a:lnTo>
                    <a:cubicBezTo>
                      <a:pt x="26670" y="3734435"/>
                      <a:pt x="62865" y="4142232"/>
                      <a:pt x="118237" y="4547616"/>
                    </a:cubicBezTo>
                    <a:lnTo>
                      <a:pt x="220599" y="4606671"/>
                    </a:lnTo>
                    <a:lnTo>
                      <a:pt x="133604" y="4656836"/>
                    </a:lnTo>
                    <a:cubicBezTo>
                      <a:pt x="170180" y="4907915"/>
                      <a:pt x="213995" y="5158105"/>
                      <a:pt x="265684" y="5406898"/>
                    </a:cubicBezTo>
                    <a:lnTo>
                      <a:pt x="421386" y="6157976"/>
                    </a:lnTo>
                    <a:cubicBezTo>
                      <a:pt x="446405" y="6278499"/>
                      <a:pt x="618363" y="6278499"/>
                      <a:pt x="643382" y="6157976"/>
                    </a:cubicBezTo>
                    <a:lnTo>
                      <a:pt x="799084" y="5406771"/>
                    </a:lnTo>
                    <a:cubicBezTo>
                      <a:pt x="885063" y="4992751"/>
                      <a:pt x="949833" y="4574794"/>
                      <a:pt x="994156" y="4154805"/>
                    </a:cubicBezTo>
                    <a:lnTo>
                      <a:pt x="924433" y="4114546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3"/>
              <p:cNvSpPr/>
              <p:nvPr/>
            </p:nvSpPr>
            <p:spPr>
              <a:xfrm>
                <a:off x="252857" y="84963"/>
                <a:ext cx="1818005" cy="3268599"/>
              </a:xfrm>
              <a:custGeom>
                <a:rect b="b" l="l" r="r" t="t"/>
                <a:pathLst>
                  <a:path extrusionOk="0" h="3268599" w="1818005">
                    <a:moveTo>
                      <a:pt x="486029" y="2540"/>
                    </a:moveTo>
                    <a:lnTo>
                      <a:pt x="559435" y="2540"/>
                    </a:lnTo>
                    <a:lnTo>
                      <a:pt x="419481" y="1904619"/>
                    </a:lnTo>
                    <a:lnTo>
                      <a:pt x="310134" y="1904619"/>
                    </a:lnTo>
                    <a:lnTo>
                      <a:pt x="310134" y="2540"/>
                    </a:lnTo>
                    <a:lnTo>
                      <a:pt x="414909" y="2540"/>
                    </a:lnTo>
                    <a:lnTo>
                      <a:pt x="414909" y="969264"/>
                    </a:lnTo>
                    <a:lnTo>
                      <a:pt x="486029" y="2540"/>
                    </a:lnTo>
                    <a:close/>
                    <a:moveTo>
                      <a:pt x="214249" y="1904746"/>
                    </a:moveTo>
                    <a:lnTo>
                      <a:pt x="287655" y="1904746"/>
                    </a:lnTo>
                    <a:lnTo>
                      <a:pt x="287655" y="2540"/>
                    </a:lnTo>
                    <a:lnTo>
                      <a:pt x="214249" y="2540"/>
                    </a:lnTo>
                    <a:lnTo>
                      <a:pt x="214249" y="1904746"/>
                    </a:lnTo>
                    <a:close/>
                    <a:moveTo>
                      <a:pt x="169799" y="0"/>
                    </a:moveTo>
                    <a:lnTo>
                      <a:pt x="132969" y="0"/>
                    </a:lnTo>
                    <a:lnTo>
                      <a:pt x="149225" y="1032383"/>
                    </a:lnTo>
                    <a:lnTo>
                      <a:pt x="73406" y="2540"/>
                    </a:lnTo>
                    <a:lnTo>
                      <a:pt x="0" y="2540"/>
                    </a:lnTo>
                    <a:lnTo>
                      <a:pt x="139954" y="1904619"/>
                    </a:lnTo>
                    <a:lnTo>
                      <a:pt x="213360" y="1904619"/>
                    </a:lnTo>
                    <a:lnTo>
                      <a:pt x="195961" y="1666748"/>
                    </a:lnTo>
                    <a:lnTo>
                      <a:pt x="169799" y="0"/>
                    </a:lnTo>
                    <a:close/>
                    <a:moveTo>
                      <a:pt x="1469263" y="1366520"/>
                    </a:moveTo>
                    <a:lnTo>
                      <a:pt x="1464691" y="1366520"/>
                    </a:lnTo>
                    <a:lnTo>
                      <a:pt x="1324737" y="3268599"/>
                    </a:lnTo>
                    <a:lnTo>
                      <a:pt x="1398143" y="3268599"/>
                    </a:lnTo>
                    <a:lnTo>
                      <a:pt x="1469390" y="2301875"/>
                    </a:lnTo>
                    <a:lnTo>
                      <a:pt x="1469390" y="3268599"/>
                    </a:lnTo>
                    <a:lnTo>
                      <a:pt x="1574165" y="3268599"/>
                    </a:lnTo>
                    <a:lnTo>
                      <a:pt x="1574165" y="1366520"/>
                    </a:lnTo>
                    <a:lnTo>
                      <a:pt x="1469263" y="1366520"/>
                    </a:lnTo>
                    <a:close/>
                    <a:moveTo>
                      <a:pt x="1677924" y="1366520"/>
                    </a:moveTo>
                    <a:lnTo>
                      <a:pt x="1596517" y="1366520"/>
                    </a:lnTo>
                    <a:lnTo>
                      <a:pt x="1596517" y="3268599"/>
                    </a:lnTo>
                    <a:lnTo>
                      <a:pt x="1669923" y="3268599"/>
                    </a:lnTo>
                    <a:lnTo>
                      <a:pt x="1669923" y="2255520"/>
                    </a:lnTo>
                    <a:lnTo>
                      <a:pt x="1744599" y="3268599"/>
                    </a:lnTo>
                    <a:lnTo>
                      <a:pt x="1818005" y="3268599"/>
                    </a:lnTo>
                    <a:lnTo>
                      <a:pt x="1677924" y="1366520"/>
                    </a:lnTo>
                    <a:close/>
                  </a:path>
                </a:pathLst>
              </a:custGeom>
              <a:solidFill>
                <a:srgbClr val="258649"/>
              </a:solidFill>
              <a:ln>
                <a:noFill/>
              </a:ln>
            </p:spPr>
          </p:sp>
          <p:sp>
            <p:nvSpPr>
              <p:cNvPr id="181" name="Google Shape;181;p13"/>
              <p:cNvSpPr/>
              <p:nvPr/>
            </p:nvSpPr>
            <p:spPr>
              <a:xfrm>
                <a:off x="287401" y="217170"/>
                <a:ext cx="1927352" cy="5552059"/>
              </a:xfrm>
              <a:custGeom>
                <a:rect b="b" l="l" r="r" t="t"/>
                <a:pathLst>
                  <a:path extrusionOk="0" h="5552059" w="1927352">
                    <a:moveTo>
                      <a:pt x="652780" y="4398010"/>
                    </a:moveTo>
                    <a:lnTo>
                      <a:pt x="275590" y="4398010"/>
                    </a:lnTo>
                    <a:lnTo>
                      <a:pt x="275590" y="4380865"/>
                    </a:lnTo>
                    <a:lnTo>
                      <a:pt x="652780" y="4380865"/>
                    </a:lnTo>
                    <a:lnTo>
                      <a:pt x="652780" y="4398010"/>
                    </a:lnTo>
                    <a:close/>
                    <a:moveTo>
                      <a:pt x="637032" y="3888740"/>
                    </a:moveTo>
                    <a:lnTo>
                      <a:pt x="0" y="3888740"/>
                    </a:lnTo>
                    <a:lnTo>
                      <a:pt x="0" y="3905885"/>
                    </a:lnTo>
                    <a:lnTo>
                      <a:pt x="637286" y="3905885"/>
                    </a:lnTo>
                    <a:lnTo>
                      <a:pt x="637286" y="3888740"/>
                    </a:lnTo>
                    <a:lnTo>
                      <a:pt x="637032" y="3888740"/>
                    </a:lnTo>
                    <a:close/>
                    <a:moveTo>
                      <a:pt x="693039" y="3056763"/>
                    </a:moveTo>
                    <a:lnTo>
                      <a:pt x="143637" y="3056763"/>
                    </a:lnTo>
                    <a:lnTo>
                      <a:pt x="143637" y="3073908"/>
                    </a:lnTo>
                    <a:lnTo>
                      <a:pt x="693039" y="3073908"/>
                    </a:lnTo>
                    <a:lnTo>
                      <a:pt x="693039" y="3056763"/>
                    </a:lnTo>
                    <a:close/>
                    <a:moveTo>
                      <a:pt x="1635252" y="5534914"/>
                    </a:moveTo>
                    <a:lnTo>
                      <a:pt x="1120521" y="5534914"/>
                    </a:lnTo>
                    <a:lnTo>
                      <a:pt x="1120521" y="5552059"/>
                    </a:lnTo>
                    <a:lnTo>
                      <a:pt x="1634998" y="5552059"/>
                    </a:lnTo>
                    <a:lnTo>
                      <a:pt x="1634998" y="5534914"/>
                    </a:lnTo>
                    <a:lnTo>
                      <a:pt x="1635252" y="5534914"/>
                    </a:lnTo>
                    <a:close/>
                    <a:moveTo>
                      <a:pt x="1878203" y="5151755"/>
                    </a:moveTo>
                    <a:lnTo>
                      <a:pt x="1539494" y="5151755"/>
                    </a:lnTo>
                    <a:lnTo>
                      <a:pt x="1539494" y="5168900"/>
                    </a:lnTo>
                    <a:lnTo>
                      <a:pt x="1878203" y="5168900"/>
                    </a:lnTo>
                    <a:lnTo>
                      <a:pt x="1878203" y="5151755"/>
                    </a:lnTo>
                    <a:close/>
                    <a:moveTo>
                      <a:pt x="1290066" y="17145"/>
                    </a:moveTo>
                    <a:lnTo>
                      <a:pt x="1927352" y="17145"/>
                    </a:lnTo>
                    <a:lnTo>
                      <a:pt x="1927352" y="0"/>
                    </a:lnTo>
                    <a:lnTo>
                      <a:pt x="1290066" y="0"/>
                    </a:lnTo>
                    <a:lnTo>
                      <a:pt x="1290066" y="17145"/>
                    </a:lnTo>
                    <a:close/>
                  </a:path>
                </a:pathLst>
              </a:custGeom>
              <a:solidFill>
                <a:srgbClr val="E13826"/>
              </a:solidFill>
              <a:ln>
                <a:noFill/>
              </a:ln>
            </p:spPr>
          </p:sp>
        </p:grpSp>
        <p:grpSp>
          <p:nvGrpSpPr>
            <p:cNvPr id="182" name="Google Shape;182;p13"/>
            <p:cNvGrpSpPr/>
            <p:nvPr/>
          </p:nvGrpSpPr>
          <p:grpSpPr>
            <a:xfrm>
              <a:off x="-24" y="1173030"/>
              <a:ext cx="438289" cy="1177848"/>
              <a:chOff x="-127" y="0"/>
              <a:chExt cx="2356612" cy="6333109"/>
            </a:xfrm>
          </p:grpSpPr>
          <p:sp>
            <p:nvSpPr>
              <p:cNvPr id="183" name="Google Shape;183;p13"/>
              <p:cNvSpPr/>
              <p:nvPr/>
            </p:nvSpPr>
            <p:spPr>
              <a:xfrm>
                <a:off x="-127" y="0"/>
                <a:ext cx="2356612" cy="6333109"/>
              </a:xfrm>
              <a:custGeom>
                <a:rect b="b" l="l" r="r" t="t"/>
                <a:pathLst>
                  <a:path extrusionOk="0" h="6333109" w="2356612">
                    <a:moveTo>
                      <a:pt x="2327910" y="6333109"/>
                    </a:moveTo>
                    <a:lnTo>
                      <a:pt x="1320292" y="6333109"/>
                    </a:lnTo>
                    <a:cubicBezTo>
                      <a:pt x="1341374" y="6117590"/>
                      <a:pt x="1373632" y="5903214"/>
                      <a:pt x="1417701" y="5690870"/>
                    </a:cubicBezTo>
                    <a:lnTo>
                      <a:pt x="1471295" y="5432044"/>
                    </a:lnTo>
                    <a:lnTo>
                      <a:pt x="1565656" y="5377561"/>
                    </a:lnTo>
                    <a:lnTo>
                      <a:pt x="1491488" y="5334762"/>
                    </a:lnTo>
                    <a:lnTo>
                      <a:pt x="1713103" y="4265930"/>
                    </a:lnTo>
                    <a:cubicBezTo>
                      <a:pt x="1738122" y="4145407"/>
                      <a:pt x="1910080" y="4145407"/>
                      <a:pt x="1935099" y="4265930"/>
                    </a:cubicBezTo>
                    <a:lnTo>
                      <a:pt x="2230501" y="5690870"/>
                    </a:lnTo>
                    <a:cubicBezTo>
                      <a:pt x="2232152" y="5699252"/>
                      <a:pt x="2233930" y="5707761"/>
                      <a:pt x="2235581" y="5716143"/>
                    </a:cubicBezTo>
                    <a:lnTo>
                      <a:pt x="2158365" y="5760593"/>
                    </a:lnTo>
                    <a:lnTo>
                      <a:pt x="2254885" y="5816346"/>
                    </a:lnTo>
                    <a:cubicBezTo>
                      <a:pt x="2286889" y="5987669"/>
                      <a:pt x="2311146" y="6160008"/>
                      <a:pt x="2327910" y="6333109"/>
                    </a:cubicBezTo>
                    <a:close/>
                    <a:moveTo>
                      <a:pt x="1291717" y="1198245"/>
                    </a:moveTo>
                    <a:cubicBezTo>
                      <a:pt x="1291717" y="1423797"/>
                      <a:pt x="1474724" y="1606804"/>
                      <a:pt x="1700276" y="1606804"/>
                    </a:cubicBezTo>
                    <a:lnTo>
                      <a:pt x="1948053" y="1606804"/>
                    </a:lnTo>
                    <a:cubicBezTo>
                      <a:pt x="2173605" y="1606804"/>
                      <a:pt x="2356612" y="1423797"/>
                      <a:pt x="2356612" y="1198245"/>
                    </a:cubicBezTo>
                    <a:lnTo>
                      <a:pt x="2356612" y="587629"/>
                    </a:lnTo>
                    <a:cubicBezTo>
                      <a:pt x="2356612" y="487299"/>
                      <a:pt x="2354072" y="387223"/>
                      <a:pt x="2349119" y="287020"/>
                    </a:cubicBezTo>
                    <a:lnTo>
                      <a:pt x="2242820" y="225552"/>
                    </a:lnTo>
                    <a:lnTo>
                      <a:pt x="2342134" y="168275"/>
                    </a:lnTo>
                    <a:cubicBezTo>
                      <a:pt x="2338197" y="112141"/>
                      <a:pt x="2333625" y="56007"/>
                      <a:pt x="2328037" y="0"/>
                    </a:cubicBezTo>
                    <a:lnTo>
                      <a:pt x="1320292" y="0"/>
                    </a:lnTo>
                    <a:cubicBezTo>
                      <a:pt x="1301242" y="195072"/>
                      <a:pt x="1291590" y="391160"/>
                      <a:pt x="1291590" y="587375"/>
                    </a:cubicBezTo>
                    <a:lnTo>
                      <a:pt x="1291590" y="1198245"/>
                    </a:lnTo>
                    <a:close/>
                    <a:moveTo>
                      <a:pt x="924433" y="4114546"/>
                    </a:moveTo>
                    <a:lnTo>
                      <a:pt x="1003046" y="4069207"/>
                    </a:lnTo>
                    <a:cubicBezTo>
                      <a:pt x="1044067" y="3652774"/>
                      <a:pt x="1065022" y="3234436"/>
                      <a:pt x="1065022" y="2815463"/>
                    </a:cubicBezTo>
                    <a:lnTo>
                      <a:pt x="1065022" y="2242947"/>
                    </a:lnTo>
                    <a:cubicBezTo>
                      <a:pt x="1065022" y="2017395"/>
                      <a:pt x="882015" y="1834388"/>
                      <a:pt x="656463" y="1834388"/>
                    </a:cubicBezTo>
                    <a:lnTo>
                      <a:pt x="408559" y="1834388"/>
                    </a:lnTo>
                    <a:cubicBezTo>
                      <a:pt x="183007" y="1834388"/>
                      <a:pt x="0" y="2017395"/>
                      <a:pt x="0" y="2242947"/>
                    </a:cubicBezTo>
                    <a:lnTo>
                      <a:pt x="0" y="2815463"/>
                    </a:lnTo>
                    <a:cubicBezTo>
                      <a:pt x="0" y="2956560"/>
                      <a:pt x="2540" y="3097403"/>
                      <a:pt x="7239" y="3238246"/>
                    </a:cubicBezTo>
                    <a:lnTo>
                      <a:pt x="84201" y="3282696"/>
                    </a:lnTo>
                    <a:lnTo>
                      <a:pt x="10287" y="3325495"/>
                    </a:lnTo>
                    <a:cubicBezTo>
                      <a:pt x="26670" y="3734435"/>
                      <a:pt x="62865" y="4142232"/>
                      <a:pt x="118237" y="4547616"/>
                    </a:cubicBezTo>
                    <a:lnTo>
                      <a:pt x="220599" y="4606671"/>
                    </a:lnTo>
                    <a:lnTo>
                      <a:pt x="133604" y="4656836"/>
                    </a:lnTo>
                    <a:cubicBezTo>
                      <a:pt x="170180" y="4907915"/>
                      <a:pt x="213995" y="5158105"/>
                      <a:pt x="265684" y="5406898"/>
                    </a:cubicBezTo>
                    <a:lnTo>
                      <a:pt x="421386" y="6157976"/>
                    </a:lnTo>
                    <a:cubicBezTo>
                      <a:pt x="446405" y="6278499"/>
                      <a:pt x="618363" y="6278499"/>
                      <a:pt x="643382" y="6157976"/>
                    </a:cubicBezTo>
                    <a:lnTo>
                      <a:pt x="799084" y="5406771"/>
                    </a:lnTo>
                    <a:cubicBezTo>
                      <a:pt x="885063" y="4992751"/>
                      <a:pt x="949833" y="4574794"/>
                      <a:pt x="994156" y="4154805"/>
                    </a:cubicBezTo>
                    <a:lnTo>
                      <a:pt x="924433" y="4114546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252857" y="84963"/>
                <a:ext cx="1818005" cy="3268599"/>
              </a:xfrm>
              <a:custGeom>
                <a:rect b="b" l="l" r="r" t="t"/>
                <a:pathLst>
                  <a:path extrusionOk="0" h="3268599" w="1818005">
                    <a:moveTo>
                      <a:pt x="486029" y="2540"/>
                    </a:moveTo>
                    <a:lnTo>
                      <a:pt x="559435" y="2540"/>
                    </a:lnTo>
                    <a:lnTo>
                      <a:pt x="419481" y="1904619"/>
                    </a:lnTo>
                    <a:lnTo>
                      <a:pt x="310134" y="1904619"/>
                    </a:lnTo>
                    <a:lnTo>
                      <a:pt x="310134" y="2540"/>
                    </a:lnTo>
                    <a:lnTo>
                      <a:pt x="414909" y="2540"/>
                    </a:lnTo>
                    <a:lnTo>
                      <a:pt x="414909" y="969264"/>
                    </a:lnTo>
                    <a:lnTo>
                      <a:pt x="486029" y="2540"/>
                    </a:lnTo>
                    <a:close/>
                    <a:moveTo>
                      <a:pt x="214249" y="1904746"/>
                    </a:moveTo>
                    <a:lnTo>
                      <a:pt x="287655" y="1904746"/>
                    </a:lnTo>
                    <a:lnTo>
                      <a:pt x="287655" y="2540"/>
                    </a:lnTo>
                    <a:lnTo>
                      <a:pt x="214249" y="2540"/>
                    </a:lnTo>
                    <a:lnTo>
                      <a:pt x="214249" y="1904746"/>
                    </a:lnTo>
                    <a:close/>
                    <a:moveTo>
                      <a:pt x="169799" y="0"/>
                    </a:moveTo>
                    <a:lnTo>
                      <a:pt x="132969" y="0"/>
                    </a:lnTo>
                    <a:lnTo>
                      <a:pt x="149225" y="1032383"/>
                    </a:lnTo>
                    <a:lnTo>
                      <a:pt x="73406" y="2540"/>
                    </a:lnTo>
                    <a:lnTo>
                      <a:pt x="0" y="2540"/>
                    </a:lnTo>
                    <a:lnTo>
                      <a:pt x="139954" y="1904619"/>
                    </a:lnTo>
                    <a:lnTo>
                      <a:pt x="213360" y="1904619"/>
                    </a:lnTo>
                    <a:lnTo>
                      <a:pt x="195961" y="1666748"/>
                    </a:lnTo>
                    <a:lnTo>
                      <a:pt x="169799" y="0"/>
                    </a:lnTo>
                    <a:close/>
                    <a:moveTo>
                      <a:pt x="1469263" y="1366520"/>
                    </a:moveTo>
                    <a:lnTo>
                      <a:pt x="1464691" y="1366520"/>
                    </a:lnTo>
                    <a:lnTo>
                      <a:pt x="1324737" y="3268599"/>
                    </a:lnTo>
                    <a:lnTo>
                      <a:pt x="1398143" y="3268599"/>
                    </a:lnTo>
                    <a:lnTo>
                      <a:pt x="1469390" y="2301875"/>
                    </a:lnTo>
                    <a:lnTo>
                      <a:pt x="1469390" y="3268599"/>
                    </a:lnTo>
                    <a:lnTo>
                      <a:pt x="1574165" y="3268599"/>
                    </a:lnTo>
                    <a:lnTo>
                      <a:pt x="1574165" y="1366520"/>
                    </a:lnTo>
                    <a:lnTo>
                      <a:pt x="1469263" y="1366520"/>
                    </a:lnTo>
                    <a:close/>
                    <a:moveTo>
                      <a:pt x="1677924" y="1366520"/>
                    </a:moveTo>
                    <a:lnTo>
                      <a:pt x="1596517" y="1366520"/>
                    </a:lnTo>
                    <a:lnTo>
                      <a:pt x="1596517" y="3268599"/>
                    </a:lnTo>
                    <a:lnTo>
                      <a:pt x="1669923" y="3268599"/>
                    </a:lnTo>
                    <a:lnTo>
                      <a:pt x="1669923" y="2255520"/>
                    </a:lnTo>
                    <a:lnTo>
                      <a:pt x="1744599" y="3268599"/>
                    </a:lnTo>
                    <a:lnTo>
                      <a:pt x="1818005" y="3268599"/>
                    </a:lnTo>
                    <a:lnTo>
                      <a:pt x="1677924" y="1366520"/>
                    </a:lnTo>
                    <a:close/>
                  </a:path>
                </a:pathLst>
              </a:custGeom>
              <a:solidFill>
                <a:srgbClr val="258649"/>
              </a:solidFill>
              <a:ln>
                <a:noFill/>
              </a:ln>
            </p:spPr>
          </p:sp>
          <p:sp>
            <p:nvSpPr>
              <p:cNvPr id="185" name="Google Shape;185;p13"/>
              <p:cNvSpPr/>
              <p:nvPr/>
            </p:nvSpPr>
            <p:spPr>
              <a:xfrm>
                <a:off x="287401" y="217170"/>
                <a:ext cx="1927352" cy="5552059"/>
              </a:xfrm>
              <a:custGeom>
                <a:rect b="b" l="l" r="r" t="t"/>
                <a:pathLst>
                  <a:path extrusionOk="0" h="5552059" w="1927352">
                    <a:moveTo>
                      <a:pt x="652780" y="4398010"/>
                    </a:moveTo>
                    <a:lnTo>
                      <a:pt x="275590" y="4398010"/>
                    </a:lnTo>
                    <a:lnTo>
                      <a:pt x="275590" y="4380865"/>
                    </a:lnTo>
                    <a:lnTo>
                      <a:pt x="652780" y="4380865"/>
                    </a:lnTo>
                    <a:lnTo>
                      <a:pt x="652780" y="4398010"/>
                    </a:lnTo>
                    <a:close/>
                    <a:moveTo>
                      <a:pt x="637032" y="3888740"/>
                    </a:moveTo>
                    <a:lnTo>
                      <a:pt x="0" y="3888740"/>
                    </a:lnTo>
                    <a:lnTo>
                      <a:pt x="0" y="3905885"/>
                    </a:lnTo>
                    <a:lnTo>
                      <a:pt x="637286" y="3905885"/>
                    </a:lnTo>
                    <a:lnTo>
                      <a:pt x="637286" y="3888740"/>
                    </a:lnTo>
                    <a:lnTo>
                      <a:pt x="637032" y="3888740"/>
                    </a:lnTo>
                    <a:close/>
                    <a:moveTo>
                      <a:pt x="693039" y="3056763"/>
                    </a:moveTo>
                    <a:lnTo>
                      <a:pt x="143637" y="3056763"/>
                    </a:lnTo>
                    <a:lnTo>
                      <a:pt x="143637" y="3073908"/>
                    </a:lnTo>
                    <a:lnTo>
                      <a:pt x="693039" y="3073908"/>
                    </a:lnTo>
                    <a:lnTo>
                      <a:pt x="693039" y="3056763"/>
                    </a:lnTo>
                    <a:close/>
                    <a:moveTo>
                      <a:pt x="1635252" y="5534914"/>
                    </a:moveTo>
                    <a:lnTo>
                      <a:pt x="1120521" y="5534914"/>
                    </a:lnTo>
                    <a:lnTo>
                      <a:pt x="1120521" y="5552059"/>
                    </a:lnTo>
                    <a:lnTo>
                      <a:pt x="1634998" y="5552059"/>
                    </a:lnTo>
                    <a:lnTo>
                      <a:pt x="1634998" y="5534914"/>
                    </a:lnTo>
                    <a:lnTo>
                      <a:pt x="1635252" y="5534914"/>
                    </a:lnTo>
                    <a:close/>
                    <a:moveTo>
                      <a:pt x="1878203" y="5151755"/>
                    </a:moveTo>
                    <a:lnTo>
                      <a:pt x="1539494" y="5151755"/>
                    </a:lnTo>
                    <a:lnTo>
                      <a:pt x="1539494" y="5168900"/>
                    </a:lnTo>
                    <a:lnTo>
                      <a:pt x="1878203" y="5168900"/>
                    </a:lnTo>
                    <a:lnTo>
                      <a:pt x="1878203" y="5151755"/>
                    </a:lnTo>
                    <a:close/>
                    <a:moveTo>
                      <a:pt x="1290066" y="17145"/>
                    </a:moveTo>
                    <a:lnTo>
                      <a:pt x="1927352" y="17145"/>
                    </a:lnTo>
                    <a:lnTo>
                      <a:pt x="1927352" y="0"/>
                    </a:lnTo>
                    <a:lnTo>
                      <a:pt x="1290066" y="0"/>
                    </a:lnTo>
                    <a:lnTo>
                      <a:pt x="1290066" y="17145"/>
                    </a:lnTo>
                    <a:close/>
                  </a:path>
                </a:pathLst>
              </a:custGeom>
              <a:solidFill>
                <a:srgbClr val="E13826"/>
              </a:solidFill>
              <a:ln>
                <a:noFill/>
              </a:ln>
            </p:spPr>
          </p:sp>
        </p:grpSp>
      </p:grpSp>
      <p:grpSp>
        <p:nvGrpSpPr>
          <p:cNvPr id="186" name="Google Shape;186;p13"/>
          <p:cNvGrpSpPr/>
          <p:nvPr/>
        </p:nvGrpSpPr>
        <p:grpSpPr>
          <a:xfrm>
            <a:off x="4181200" y="2862"/>
            <a:ext cx="329448" cy="1763159"/>
            <a:chOff x="-24" y="0"/>
            <a:chExt cx="439264" cy="2350878"/>
          </a:xfrm>
        </p:grpSpPr>
        <p:grpSp>
          <p:nvGrpSpPr>
            <p:cNvPr id="187" name="Google Shape;187;p13"/>
            <p:cNvGrpSpPr/>
            <p:nvPr/>
          </p:nvGrpSpPr>
          <p:grpSpPr>
            <a:xfrm>
              <a:off x="951" y="0"/>
              <a:ext cx="438289" cy="1177848"/>
              <a:chOff x="-127" y="0"/>
              <a:chExt cx="2356612" cy="6333109"/>
            </a:xfrm>
          </p:grpSpPr>
          <p:sp>
            <p:nvSpPr>
              <p:cNvPr id="188" name="Google Shape;188;p13"/>
              <p:cNvSpPr/>
              <p:nvPr/>
            </p:nvSpPr>
            <p:spPr>
              <a:xfrm>
                <a:off x="-127" y="0"/>
                <a:ext cx="2356612" cy="6333109"/>
              </a:xfrm>
              <a:custGeom>
                <a:rect b="b" l="l" r="r" t="t"/>
                <a:pathLst>
                  <a:path extrusionOk="0" h="6333109" w="2356612">
                    <a:moveTo>
                      <a:pt x="2327910" y="6333109"/>
                    </a:moveTo>
                    <a:lnTo>
                      <a:pt x="1320292" y="6333109"/>
                    </a:lnTo>
                    <a:cubicBezTo>
                      <a:pt x="1341374" y="6117590"/>
                      <a:pt x="1373632" y="5903214"/>
                      <a:pt x="1417701" y="5690870"/>
                    </a:cubicBezTo>
                    <a:lnTo>
                      <a:pt x="1471295" y="5432044"/>
                    </a:lnTo>
                    <a:lnTo>
                      <a:pt x="1565656" y="5377561"/>
                    </a:lnTo>
                    <a:lnTo>
                      <a:pt x="1491488" y="5334762"/>
                    </a:lnTo>
                    <a:lnTo>
                      <a:pt x="1713103" y="4265930"/>
                    </a:lnTo>
                    <a:cubicBezTo>
                      <a:pt x="1738122" y="4145407"/>
                      <a:pt x="1910080" y="4145407"/>
                      <a:pt x="1935099" y="4265930"/>
                    </a:cubicBezTo>
                    <a:lnTo>
                      <a:pt x="2230501" y="5690870"/>
                    </a:lnTo>
                    <a:cubicBezTo>
                      <a:pt x="2232152" y="5699252"/>
                      <a:pt x="2233930" y="5707761"/>
                      <a:pt x="2235581" y="5716143"/>
                    </a:cubicBezTo>
                    <a:lnTo>
                      <a:pt x="2158365" y="5760593"/>
                    </a:lnTo>
                    <a:lnTo>
                      <a:pt x="2254885" y="5816346"/>
                    </a:lnTo>
                    <a:cubicBezTo>
                      <a:pt x="2286889" y="5987669"/>
                      <a:pt x="2311146" y="6160008"/>
                      <a:pt x="2327910" y="6333109"/>
                    </a:cubicBezTo>
                    <a:close/>
                    <a:moveTo>
                      <a:pt x="1291717" y="1198245"/>
                    </a:moveTo>
                    <a:cubicBezTo>
                      <a:pt x="1291717" y="1423797"/>
                      <a:pt x="1474724" y="1606804"/>
                      <a:pt x="1700276" y="1606804"/>
                    </a:cubicBezTo>
                    <a:lnTo>
                      <a:pt x="1948053" y="1606804"/>
                    </a:lnTo>
                    <a:cubicBezTo>
                      <a:pt x="2173605" y="1606804"/>
                      <a:pt x="2356612" y="1423797"/>
                      <a:pt x="2356612" y="1198245"/>
                    </a:cubicBezTo>
                    <a:lnTo>
                      <a:pt x="2356612" y="587629"/>
                    </a:lnTo>
                    <a:cubicBezTo>
                      <a:pt x="2356612" y="487299"/>
                      <a:pt x="2354072" y="387223"/>
                      <a:pt x="2349119" y="287020"/>
                    </a:cubicBezTo>
                    <a:lnTo>
                      <a:pt x="2242820" y="225552"/>
                    </a:lnTo>
                    <a:lnTo>
                      <a:pt x="2342134" y="168275"/>
                    </a:lnTo>
                    <a:cubicBezTo>
                      <a:pt x="2338197" y="112141"/>
                      <a:pt x="2333625" y="56007"/>
                      <a:pt x="2328037" y="0"/>
                    </a:cubicBezTo>
                    <a:lnTo>
                      <a:pt x="1320292" y="0"/>
                    </a:lnTo>
                    <a:cubicBezTo>
                      <a:pt x="1301242" y="195072"/>
                      <a:pt x="1291590" y="391160"/>
                      <a:pt x="1291590" y="587375"/>
                    </a:cubicBezTo>
                    <a:lnTo>
                      <a:pt x="1291590" y="1198245"/>
                    </a:lnTo>
                    <a:close/>
                    <a:moveTo>
                      <a:pt x="924433" y="4114546"/>
                    </a:moveTo>
                    <a:lnTo>
                      <a:pt x="1003046" y="4069207"/>
                    </a:lnTo>
                    <a:cubicBezTo>
                      <a:pt x="1044067" y="3652774"/>
                      <a:pt x="1065022" y="3234436"/>
                      <a:pt x="1065022" y="2815463"/>
                    </a:cubicBezTo>
                    <a:lnTo>
                      <a:pt x="1065022" y="2242947"/>
                    </a:lnTo>
                    <a:cubicBezTo>
                      <a:pt x="1065022" y="2017395"/>
                      <a:pt x="882015" y="1834388"/>
                      <a:pt x="656463" y="1834388"/>
                    </a:cubicBezTo>
                    <a:lnTo>
                      <a:pt x="408559" y="1834388"/>
                    </a:lnTo>
                    <a:cubicBezTo>
                      <a:pt x="183007" y="1834388"/>
                      <a:pt x="0" y="2017395"/>
                      <a:pt x="0" y="2242947"/>
                    </a:cubicBezTo>
                    <a:lnTo>
                      <a:pt x="0" y="2815463"/>
                    </a:lnTo>
                    <a:cubicBezTo>
                      <a:pt x="0" y="2956560"/>
                      <a:pt x="2540" y="3097403"/>
                      <a:pt x="7239" y="3238246"/>
                    </a:cubicBezTo>
                    <a:lnTo>
                      <a:pt x="84201" y="3282696"/>
                    </a:lnTo>
                    <a:lnTo>
                      <a:pt x="10287" y="3325495"/>
                    </a:lnTo>
                    <a:cubicBezTo>
                      <a:pt x="26670" y="3734435"/>
                      <a:pt x="62865" y="4142232"/>
                      <a:pt x="118237" y="4547616"/>
                    </a:cubicBezTo>
                    <a:lnTo>
                      <a:pt x="220599" y="4606671"/>
                    </a:lnTo>
                    <a:lnTo>
                      <a:pt x="133604" y="4656836"/>
                    </a:lnTo>
                    <a:cubicBezTo>
                      <a:pt x="170180" y="4907915"/>
                      <a:pt x="213995" y="5158105"/>
                      <a:pt x="265684" y="5406898"/>
                    </a:cubicBezTo>
                    <a:lnTo>
                      <a:pt x="421386" y="6157976"/>
                    </a:lnTo>
                    <a:cubicBezTo>
                      <a:pt x="446405" y="6278499"/>
                      <a:pt x="618363" y="6278499"/>
                      <a:pt x="643382" y="6157976"/>
                    </a:cubicBezTo>
                    <a:lnTo>
                      <a:pt x="799084" y="5406771"/>
                    </a:lnTo>
                    <a:cubicBezTo>
                      <a:pt x="885063" y="4992751"/>
                      <a:pt x="949833" y="4574794"/>
                      <a:pt x="994156" y="4154805"/>
                    </a:cubicBezTo>
                    <a:lnTo>
                      <a:pt x="924433" y="4114546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3"/>
              <p:cNvSpPr/>
              <p:nvPr/>
            </p:nvSpPr>
            <p:spPr>
              <a:xfrm>
                <a:off x="252857" y="84963"/>
                <a:ext cx="1818005" cy="3268599"/>
              </a:xfrm>
              <a:custGeom>
                <a:rect b="b" l="l" r="r" t="t"/>
                <a:pathLst>
                  <a:path extrusionOk="0" h="3268599" w="1818005">
                    <a:moveTo>
                      <a:pt x="486029" y="2540"/>
                    </a:moveTo>
                    <a:lnTo>
                      <a:pt x="559435" y="2540"/>
                    </a:lnTo>
                    <a:lnTo>
                      <a:pt x="419481" y="1904619"/>
                    </a:lnTo>
                    <a:lnTo>
                      <a:pt x="310134" y="1904619"/>
                    </a:lnTo>
                    <a:lnTo>
                      <a:pt x="310134" y="2540"/>
                    </a:lnTo>
                    <a:lnTo>
                      <a:pt x="414909" y="2540"/>
                    </a:lnTo>
                    <a:lnTo>
                      <a:pt x="414909" y="969264"/>
                    </a:lnTo>
                    <a:lnTo>
                      <a:pt x="486029" y="2540"/>
                    </a:lnTo>
                    <a:close/>
                    <a:moveTo>
                      <a:pt x="214249" y="1904746"/>
                    </a:moveTo>
                    <a:lnTo>
                      <a:pt x="287655" y="1904746"/>
                    </a:lnTo>
                    <a:lnTo>
                      <a:pt x="287655" y="2540"/>
                    </a:lnTo>
                    <a:lnTo>
                      <a:pt x="214249" y="2540"/>
                    </a:lnTo>
                    <a:lnTo>
                      <a:pt x="214249" y="1904746"/>
                    </a:lnTo>
                    <a:close/>
                    <a:moveTo>
                      <a:pt x="169799" y="0"/>
                    </a:moveTo>
                    <a:lnTo>
                      <a:pt x="132969" y="0"/>
                    </a:lnTo>
                    <a:lnTo>
                      <a:pt x="149225" y="1032383"/>
                    </a:lnTo>
                    <a:lnTo>
                      <a:pt x="73406" y="2540"/>
                    </a:lnTo>
                    <a:lnTo>
                      <a:pt x="0" y="2540"/>
                    </a:lnTo>
                    <a:lnTo>
                      <a:pt x="139954" y="1904619"/>
                    </a:lnTo>
                    <a:lnTo>
                      <a:pt x="213360" y="1904619"/>
                    </a:lnTo>
                    <a:lnTo>
                      <a:pt x="195961" y="1666748"/>
                    </a:lnTo>
                    <a:lnTo>
                      <a:pt x="169799" y="0"/>
                    </a:lnTo>
                    <a:close/>
                    <a:moveTo>
                      <a:pt x="1469263" y="1366520"/>
                    </a:moveTo>
                    <a:lnTo>
                      <a:pt x="1464691" y="1366520"/>
                    </a:lnTo>
                    <a:lnTo>
                      <a:pt x="1324737" y="3268599"/>
                    </a:lnTo>
                    <a:lnTo>
                      <a:pt x="1398143" y="3268599"/>
                    </a:lnTo>
                    <a:lnTo>
                      <a:pt x="1469390" y="2301875"/>
                    </a:lnTo>
                    <a:lnTo>
                      <a:pt x="1469390" y="3268599"/>
                    </a:lnTo>
                    <a:lnTo>
                      <a:pt x="1574165" y="3268599"/>
                    </a:lnTo>
                    <a:lnTo>
                      <a:pt x="1574165" y="1366520"/>
                    </a:lnTo>
                    <a:lnTo>
                      <a:pt x="1469263" y="1366520"/>
                    </a:lnTo>
                    <a:close/>
                    <a:moveTo>
                      <a:pt x="1677924" y="1366520"/>
                    </a:moveTo>
                    <a:lnTo>
                      <a:pt x="1596517" y="1366520"/>
                    </a:lnTo>
                    <a:lnTo>
                      <a:pt x="1596517" y="3268599"/>
                    </a:lnTo>
                    <a:lnTo>
                      <a:pt x="1669923" y="3268599"/>
                    </a:lnTo>
                    <a:lnTo>
                      <a:pt x="1669923" y="2255520"/>
                    </a:lnTo>
                    <a:lnTo>
                      <a:pt x="1744599" y="3268599"/>
                    </a:lnTo>
                    <a:lnTo>
                      <a:pt x="1818005" y="3268599"/>
                    </a:lnTo>
                    <a:lnTo>
                      <a:pt x="1677924" y="1366520"/>
                    </a:lnTo>
                    <a:close/>
                  </a:path>
                </a:pathLst>
              </a:custGeom>
              <a:solidFill>
                <a:srgbClr val="258649"/>
              </a:solidFill>
              <a:ln>
                <a:noFill/>
              </a:ln>
            </p:spPr>
          </p:sp>
          <p:sp>
            <p:nvSpPr>
              <p:cNvPr id="190" name="Google Shape;190;p13"/>
              <p:cNvSpPr/>
              <p:nvPr/>
            </p:nvSpPr>
            <p:spPr>
              <a:xfrm>
                <a:off x="287401" y="217170"/>
                <a:ext cx="1927352" cy="5552059"/>
              </a:xfrm>
              <a:custGeom>
                <a:rect b="b" l="l" r="r" t="t"/>
                <a:pathLst>
                  <a:path extrusionOk="0" h="5552059" w="1927352">
                    <a:moveTo>
                      <a:pt x="652780" y="4398010"/>
                    </a:moveTo>
                    <a:lnTo>
                      <a:pt x="275590" y="4398010"/>
                    </a:lnTo>
                    <a:lnTo>
                      <a:pt x="275590" y="4380865"/>
                    </a:lnTo>
                    <a:lnTo>
                      <a:pt x="652780" y="4380865"/>
                    </a:lnTo>
                    <a:lnTo>
                      <a:pt x="652780" y="4398010"/>
                    </a:lnTo>
                    <a:close/>
                    <a:moveTo>
                      <a:pt x="637032" y="3888740"/>
                    </a:moveTo>
                    <a:lnTo>
                      <a:pt x="0" y="3888740"/>
                    </a:lnTo>
                    <a:lnTo>
                      <a:pt x="0" y="3905885"/>
                    </a:lnTo>
                    <a:lnTo>
                      <a:pt x="637286" y="3905885"/>
                    </a:lnTo>
                    <a:lnTo>
                      <a:pt x="637286" y="3888740"/>
                    </a:lnTo>
                    <a:lnTo>
                      <a:pt x="637032" y="3888740"/>
                    </a:lnTo>
                    <a:close/>
                    <a:moveTo>
                      <a:pt x="693039" y="3056763"/>
                    </a:moveTo>
                    <a:lnTo>
                      <a:pt x="143637" y="3056763"/>
                    </a:lnTo>
                    <a:lnTo>
                      <a:pt x="143637" y="3073908"/>
                    </a:lnTo>
                    <a:lnTo>
                      <a:pt x="693039" y="3073908"/>
                    </a:lnTo>
                    <a:lnTo>
                      <a:pt x="693039" y="3056763"/>
                    </a:lnTo>
                    <a:close/>
                    <a:moveTo>
                      <a:pt x="1635252" y="5534914"/>
                    </a:moveTo>
                    <a:lnTo>
                      <a:pt x="1120521" y="5534914"/>
                    </a:lnTo>
                    <a:lnTo>
                      <a:pt x="1120521" y="5552059"/>
                    </a:lnTo>
                    <a:lnTo>
                      <a:pt x="1634998" y="5552059"/>
                    </a:lnTo>
                    <a:lnTo>
                      <a:pt x="1634998" y="5534914"/>
                    </a:lnTo>
                    <a:lnTo>
                      <a:pt x="1635252" y="5534914"/>
                    </a:lnTo>
                    <a:close/>
                    <a:moveTo>
                      <a:pt x="1878203" y="5151755"/>
                    </a:moveTo>
                    <a:lnTo>
                      <a:pt x="1539494" y="5151755"/>
                    </a:lnTo>
                    <a:lnTo>
                      <a:pt x="1539494" y="5168900"/>
                    </a:lnTo>
                    <a:lnTo>
                      <a:pt x="1878203" y="5168900"/>
                    </a:lnTo>
                    <a:lnTo>
                      <a:pt x="1878203" y="5151755"/>
                    </a:lnTo>
                    <a:close/>
                    <a:moveTo>
                      <a:pt x="1290066" y="17145"/>
                    </a:moveTo>
                    <a:lnTo>
                      <a:pt x="1927352" y="17145"/>
                    </a:lnTo>
                    <a:lnTo>
                      <a:pt x="1927352" y="0"/>
                    </a:lnTo>
                    <a:lnTo>
                      <a:pt x="1290066" y="0"/>
                    </a:lnTo>
                    <a:lnTo>
                      <a:pt x="1290066" y="17145"/>
                    </a:lnTo>
                    <a:close/>
                  </a:path>
                </a:pathLst>
              </a:custGeom>
              <a:solidFill>
                <a:srgbClr val="E13826"/>
              </a:solidFill>
              <a:ln>
                <a:noFill/>
              </a:ln>
            </p:spPr>
          </p:sp>
        </p:grpSp>
        <p:grpSp>
          <p:nvGrpSpPr>
            <p:cNvPr id="191" name="Google Shape;191;p13"/>
            <p:cNvGrpSpPr/>
            <p:nvPr/>
          </p:nvGrpSpPr>
          <p:grpSpPr>
            <a:xfrm>
              <a:off x="-24" y="1173030"/>
              <a:ext cx="438289" cy="1177848"/>
              <a:chOff x="-127" y="0"/>
              <a:chExt cx="2356612" cy="6333109"/>
            </a:xfrm>
          </p:grpSpPr>
          <p:sp>
            <p:nvSpPr>
              <p:cNvPr id="192" name="Google Shape;192;p13"/>
              <p:cNvSpPr/>
              <p:nvPr/>
            </p:nvSpPr>
            <p:spPr>
              <a:xfrm>
                <a:off x="-127" y="0"/>
                <a:ext cx="2356612" cy="6333109"/>
              </a:xfrm>
              <a:custGeom>
                <a:rect b="b" l="l" r="r" t="t"/>
                <a:pathLst>
                  <a:path extrusionOk="0" h="6333109" w="2356612">
                    <a:moveTo>
                      <a:pt x="2327910" y="6333109"/>
                    </a:moveTo>
                    <a:lnTo>
                      <a:pt x="1320292" y="6333109"/>
                    </a:lnTo>
                    <a:cubicBezTo>
                      <a:pt x="1341374" y="6117590"/>
                      <a:pt x="1373632" y="5903214"/>
                      <a:pt x="1417701" y="5690870"/>
                    </a:cubicBezTo>
                    <a:lnTo>
                      <a:pt x="1471295" y="5432044"/>
                    </a:lnTo>
                    <a:lnTo>
                      <a:pt x="1565656" y="5377561"/>
                    </a:lnTo>
                    <a:lnTo>
                      <a:pt x="1491488" y="5334762"/>
                    </a:lnTo>
                    <a:lnTo>
                      <a:pt x="1713103" y="4265930"/>
                    </a:lnTo>
                    <a:cubicBezTo>
                      <a:pt x="1738122" y="4145407"/>
                      <a:pt x="1910080" y="4145407"/>
                      <a:pt x="1935099" y="4265930"/>
                    </a:cubicBezTo>
                    <a:lnTo>
                      <a:pt x="2230501" y="5690870"/>
                    </a:lnTo>
                    <a:cubicBezTo>
                      <a:pt x="2232152" y="5699252"/>
                      <a:pt x="2233930" y="5707761"/>
                      <a:pt x="2235581" y="5716143"/>
                    </a:cubicBezTo>
                    <a:lnTo>
                      <a:pt x="2158365" y="5760593"/>
                    </a:lnTo>
                    <a:lnTo>
                      <a:pt x="2254885" y="5816346"/>
                    </a:lnTo>
                    <a:cubicBezTo>
                      <a:pt x="2286889" y="5987669"/>
                      <a:pt x="2311146" y="6160008"/>
                      <a:pt x="2327910" y="6333109"/>
                    </a:cubicBezTo>
                    <a:close/>
                    <a:moveTo>
                      <a:pt x="1291717" y="1198245"/>
                    </a:moveTo>
                    <a:cubicBezTo>
                      <a:pt x="1291717" y="1423797"/>
                      <a:pt x="1474724" y="1606804"/>
                      <a:pt x="1700276" y="1606804"/>
                    </a:cubicBezTo>
                    <a:lnTo>
                      <a:pt x="1948053" y="1606804"/>
                    </a:lnTo>
                    <a:cubicBezTo>
                      <a:pt x="2173605" y="1606804"/>
                      <a:pt x="2356612" y="1423797"/>
                      <a:pt x="2356612" y="1198245"/>
                    </a:cubicBezTo>
                    <a:lnTo>
                      <a:pt x="2356612" y="587629"/>
                    </a:lnTo>
                    <a:cubicBezTo>
                      <a:pt x="2356612" y="487299"/>
                      <a:pt x="2354072" y="387223"/>
                      <a:pt x="2349119" y="287020"/>
                    </a:cubicBezTo>
                    <a:lnTo>
                      <a:pt x="2242820" y="225552"/>
                    </a:lnTo>
                    <a:lnTo>
                      <a:pt x="2342134" y="168275"/>
                    </a:lnTo>
                    <a:cubicBezTo>
                      <a:pt x="2338197" y="112141"/>
                      <a:pt x="2333625" y="56007"/>
                      <a:pt x="2328037" y="0"/>
                    </a:cubicBezTo>
                    <a:lnTo>
                      <a:pt x="1320292" y="0"/>
                    </a:lnTo>
                    <a:cubicBezTo>
                      <a:pt x="1301242" y="195072"/>
                      <a:pt x="1291590" y="391160"/>
                      <a:pt x="1291590" y="587375"/>
                    </a:cubicBezTo>
                    <a:lnTo>
                      <a:pt x="1291590" y="1198245"/>
                    </a:lnTo>
                    <a:close/>
                    <a:moveTo>
                      <a:pt x="924433" y="4114546"/>
                    </a:moveTo>
                    <a:lnTo>
                      <a:pt x="1003046" y="4069207"/>
                    </a:lnTo>
                    <a:cubicBezTo>
                      <a:pt x="1044067" y="3652774"/>
                      <a:pt x="1065022" y="3234436"/>
                      <a:pt x="1065022" y="2815463"/>
                    </a:cubicBezTo>
                    <a:lnTo>
                      <a:pt x="1065022" y="2242947"/>
                    </a:lnTo>
                    <a:cubicBezTo>
                      <a:pt x="1065022" y="2017395"/>
                      <a:pt x="882015" y="1834388"/>
                      <a:pt x="656463" y="1834388"/>
                    </a:cubicBezTo>
                    <a:lnTo>
                      <a:pt x="408559" y="1834388"/>
                    </a:lnTo>
                    <a:cubicBezTo>
                      <a:pt x="183007" y="1834388"/>
                      <a:pt x="0" y="2017395"/>
                      <a:pt x="0" y="2242947"/>
                    </a:cubicBezTo>
                    <a:lnTo>
                      <a:pt x="0" y="2815463"/>
                    </a:lnTo>
                    <a:cubicBezTo>
                      <a:pt x="0" y="2956560"/>
                      <a:pt x="2540" y="3097403"/>
                      <a:pt x="7239" y="3238246"/>
                    </a:cubicBezTo>
                    <a:lnTo>
                      <a:pt x="84201" y="3282696"/>
                    </a:lnTo>
                    <a:lnTo>
                      <a:pt x="10287" y="3325495"/>
                    </a:lnTo>
                    <a:cubicBezTo>
                      <a:pt x="26670" y="3734435"/>
                      <a:pt x="62865" y="4142232"/>
                      <a:pt x="118237" y="4547616"/>
                    </a:cubicBezTo>
                    <a:lnTo>
                      <a:pt x="220599" y="4606671"/>
                    </a:lnTo>
                    <a:lnTo>
                      <a:pt x="133604" y="4656836"/>
                    </a:lnTo>
                    <a:cubicBezTo>
                      <a:pt x="170180" y="4907915"/>
                      <a:pt x="213995" y="5158105"/>
                      <a:pt x="265684" y="5406898"/>
                    </a:cubicBezTo>
                    <a:lnTo>
                      <a:pt x="421386" y="6157976"/>
                    </a:lnTo>
                    <a:cubicBezTo>
                      <a:pt x="446405" y="6278499"/>
                      <a:pt x="618363" y="6278499"/>
                      <a:pt x="643382" y="6157976"/>
                    </a:cubicBezTo>
                    <a:lnTo>
                      <a:pt x="799084" y="5406771"/>
                    </a:lnTo>
                    <a:cubicBezTo>
                      <a:pt x="885063" y="4992751"/>
                      <a:pt x="949833" y="4574794"/>
                      <a:pt x="994156" y="4154805"/>
                    </a:cubicBezTo>
                    <a:lnTo>
                      <a:pt x="924433" y="4114546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3"/>
              <p:cNvSpPr/>
              <p:nvPr/>
            </p:nvSpPr>
            <p:spPr>
              <a:xfrm>
                <a:off x="252857" y="84963"/>
                <a:ext cx="1818005" cy="3268599"/>
              </a:xfrm>
              <a:custGeom>
                <a:rect b="b" l="l" r="r" t="t"/>
                <a:pathLst>
                  <a:path extrusionOk="0" h="3268599" w="1818005">
                    <a:moveTo>
                      <a:pt x="486029" y="2540"/>
                    </a:moveTo>
                    <a:lnTo>
                      <a:pt x="559435" y="2540"/>
                    </a:lnTo>
                    <a:lnTo>
                      <a:pt x="419481" y="1904619"/>
                    </a:lnTo>
                    <a:lnTo>
                      <a:pt x="310134" y="1904619"/>
                    </a:lnTo>
                    <a:lnTo>
                      <a:pt x="310134" y="2540"/>
                    </a:lnTo>
                    <a:lnTo>
                      <a:pt x="414909" y="2540"/>
                    </a:lnTo>
                    <a:lnTo>
                      <a:pt x="414909" y="969264"/>
                    </a:lnTo>
                    <a:lnTo>
                      <a:pt x="486029" y="2540"/>
                    </a:lnTo>
                    <a:close/>
                    <a:moveTo>
                      <a:pt x="214249" y="1904746"/>
                    </a:moveTo>
                    <a:lnTo>
                      <a:pt x="287655" y="1904746"/>
                    </a:lnTo>
                    <a:lnTo>
                      <a:pt x="287655" y="2540"/>
                    </a:lnTo>
                    <a:lnTo>
                      <a:pt x="214249" y="2540"/>
                    </a:lnTo>
                    <a:lnTo>
                      <a:pt x="214249" y="1904746"/>
                    </a:lnTo>
                    <a:close/>
                    <a:moveTo>
                      <a:pt x="169799" y="0"/>
                    </a:moveTo>
                    <a:lnTo>
                      <a:pt x="132969" y="0"/>
                    </a:lnTo>
                    <a:lnTo>
                      <a:pt x="149225" y="1032383"/>
                    </a:lnTo>
                    <a:lnTo>
                      <a:pt x="73406" y="2540"/>
                    </a:lnTo>
                    <a:lnTo>
                      <a:pt x="0" y="2540"/>
                    </a:lnTo>
                    <a:lnTo>
                      <a:pt x="139954" y="1904619"/>
                    </a:lnTo>
                    <a:lnTo>
                      <a:pt x="213360" y="1904619"/>
                    </a:lnTo>
                    <a:lnTo>
                      <a:pt x="195961" y="1666748"/>
                    </a:lnTo>
                    <a:lnTo>
                      <a:pt x="169799" y="0"/>
                    </a:lnTo>
                    <a:close/>
                    <a:moveTo>
                      <a:pt x="1469263" y="1366520"/>
                    </a:moveTo>
                    <a:lnTo>
                      <a:pt x="1464691" y="1366520"/>
                    </a:lnTo>
                    <a:lnTo>
                      <a:pt x="1324737" y="3268599"/>
                    </a:lnTo>
                    <a:lnTo>
                      <a:pt x="1398143" y="3268599"/>
                    </a:lnTo>
                    <a:lnTo>
                      <a:pt x="1469390" y="2301875"/>
                    </a:lnTo>
                    <a:lnTo>
                      <a:pt x="1469390" y="3268599"/>
                    </a:lnTo>
                    <a:lnTo>
                      <a:pt x="1574165" y="3268599"/>
                    </a:lnTo>
                    <a:lnTo>
                      <a:pt x="1574165" y="1366520"/>
                    </a:lnTo>
                    <a:lnTo>
                      <a:pt x="1469263" y="1366520"/>
                    </a:lnTo>
                    <a:close/>
                    <a:moveTo>
                      <a:pt x="1677924" y="1366520"/>
                    </a:moveTo>
                    <a:lnTo>
                      <a:pt x="1596517" y="1366520"/>
                    </a:lnTo>
                    <a:lnTo>
                      <a:pt x="1596517" y="3268599"/>
                    </a:lnTo>
                    <a:lnTo>
                      <a:pt x="1669923" y="3268599"/>
                    </a:lnTo>
                    <a:lnTo>
                      <a:pt x="1669923" y="2255520"/>
                    </a:lnTo>
                    <a:lnTo>
                      <a:pt x="1744599" y="3268599"/>
                    </a:lnTo>
                    <a:lnTo>
                      <a:pt x="1818005" y="3268599"/>
                    </a:lnTo>
                    <a:lnTo>
                      <a:pt x="1677924" y="1366520"/>
                    </a:lnTo>
                    <a:close/>
                  </a:path>
                </a:pathLst>
              </a:custGeom>
              <a:solidFill>
                <a:srgbClr val="258649"/>
              </a:solidFill>
              <a:ln>
                <a:noFill/>
              </a:ln>
            </p:spPr>
          </p:sp>
          <p:sp>
            <p:nvSpPr>
              <p:cNvPr id="194" name="Google Shape;194;p13"/>
              <p:cNvSpPr/>
              <p:nvPr/>
            </p:nvSpPr>
            <p:spPr>
              <a:xfrm>
                <a:off x="287401" y="217170"/>
                <a:ext cx="1927352" cy="5552059"/>
              </a:xfrm>
              <a:custGeom>
                <a:rect b="b" l="l" r="r" t="t"/>
                <a:pathLst>
                  <a:path extrusionOk="0" h="5552059" w="1927352">
                    <a:moveTo>
                      <a:pt x="652780" y="4398010"/>
                    </a:moveTo>
                    <a:lnTo>
                      <a:pt x="275590" y="4398010"/>
                    </a:lnTo>
                    <a:lnTo>
                      <a:pt x="275590" y="4380865"/>
                    </a:lnTo>
                    <a:lnTo>
                      <a:pt x="652780" y="4380865"/>
                    </a:lnTo>
                    <a:lnTo>
                      <a:pt x="652780" y="4398010"/>
                    </a:lnTo>
                    <a:close/>
                    <a:moveTo>
                      <a:pt x="637032" y="3888740"/>
                    </a:moveTo>
                    <a:lnTo>
                      <a:pt x="0" y="3888740"/>
                    </a:lnTo>
                    <a:lnTo>
                      <a:pt x="0" y="3905885"/>
                    </a:lnTo>
                    <a:lnTo>
                      <a:pt x="637286" y="3905885"/>
                    </a:lnTo>
                    <a:lnTo>
                      <a:pt x="637286" y="3888740"/>
                    </a:lnTo>
                    <a:lnTo>
                      <a:pt x="637032" y="3888740"/>
                    </a:lnTo>
                    <a:close/>
                    <a:moveTo>
                      <a:pt x="693039" y="3056763"/>
                    </a:moveTo>
                    <a:lnTo>
                      <a:pt x="143637" y="3056763"/>
                    </a:lnTo>
                    <a:lnTo>
                      <a:pt x="143637" y="3073908"/>
                    </a:lnTo>
                    <a:lnTo>
                      <a:pt x="693039" y="3073908"/>
                    </a:lnTo>
                    <a:lnTo>
                      <a:pt x="693039" y="3056763"/>
                    </a:lnTo>
                    <a:close/>
                    <a:moveTo>
                      <a:pt x="1635252" y="5534914"/>
                    </a:moveTo>
                    <a:lnTo>
                      <a:pt x="1120521" y="5534914"/>
                    </a:lnTo>
                    <a:lnTo>
                      <a:pt x="1120521" y="5552059"/>
                    </a:lnTo>
                    <a:lnTo>
                      <a:pt x="1634998" y="5552059"/>
                    </a:lnTo>
                    <a:lnTo>
                      <a:pt x="1634998" y="5534914"/>
                    </a:lnTo>
                    <a:lnTo>
                      <a:pt x="1635252" y="5534914"/>
                    </a:lnTo>
                    <a:close/>
                    <a:moveTo>
                      <a:pt x="1878203" y="5151755"/>
                    </a:moveTo>
                    <a:lnTo>
                      <a:pt x="1539494" y="5151755"/>
                    </a:lnTo>
                    <a:lnTo>
                      <a:pt x="1539494" y="5168900"/>
                    </a:lnTo>
                    <a:lnTo>
                      <a:pt x="1878203" y="5168900"/>
                    </a:lnTo>
                    <a:lnTo>
                      <a:pt x="1878203" y="5151755"/>
                    </a:lnTo>
                    <a:close/>
                    <a:moveTo>
                      <a:pt x="1290066" y="17145"/>
                    </a:moveTo>
                    <a:lnTo>
                      <a:pt x="1927352" y="17145"/>
                    </a:lnTo>
                    <a:lnTo>
                      <a:pt x="1927352" y="0"/>
                    </a:lnTo>
                    <a:lnTo>
                      <a:pt x="1290066" y="0"/>
                    </a:lnTo>
                    <a:lnTo>
                      <a:pt x="1290066" y="17145"/>
                    </a:lnTo>
                    <a:close/>
                  </a:path>
                </a:pathLst>
              </a:custGeom>
              <a:solidFill>
                <a:srgbClr val="E13826"/>
              </a:solidFill>
              <a:ln>
                <a:noFill/>
              </a:ln>
            </p:spPr>
          </p:sp>
        </p:grpSp>
      </p:grpSp>
      <p:sp>
        <p:nvSpPr>
          <p:cNvPr id="195" name="Google Shape;195;p13"/>
          <p:cNvSpPr txBox="1"/>
          <p:nvPr/>
        </p:nvSpPr>
        <p:spPr>
          <a:xfrm>
            <a:off x="4759491" y="-27566"/>
            <a:ext cx="1064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4860684" y="740181"/>
            <a:ext cx="851446" cy="1025839"/>
          </a:xfrm>
          <a:custGeom>
            <a:rect b="b" l="l" r="r" t="t"/>
            <a:pathLst>
              <a:path extrusionOk="0" h="1025839" w="851446">
                <a:moveTo>
                  <a:pt x="0" y="0"/>
                </a:moveTo>
                <a:lnTo>
                  <a:pt x="851446" y="0"/>
                </a:lnTo>
                <a:lnTo>
                  <a:pt x="851446" y="1025839"/>
                </a:lnTo>
                <a:lnTo>
                  <a:pt x="0" y="1025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3"/>
          <p:cNvSpPr/>
          <p:nvPr/>
        </p:nvSpPr>
        <p:spPr>
          <a:xfrm>
            <a:off x="6282511" y="171619"/>
            <a:ext cx="1042304" cy="895078"/>
          </a:xfrm>
          <a:custGeom>
            <a:rect b="b" l="l" r="r" t="t"/>
            <a:pathLst>
              <a:path extrusionOk="0" h="895078" w="1042304">
                <a:moveTo>
                  <a:pt x="0" y="0"/>
                </a:moveTo>
                <a:lnTo>
                  <a:pt x="1042304" y="0"/>
                </a:lnTo>
                <a:lnTo>
                  <a:pt x="1042304" y="895078"/>
                </a:lnTo>
                <a:lnTo>
                  <a:pt x="0" y="895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3"/>
          <p:cNvSpPr/>
          <p:nvPr/>
        </p:nvSpPr>
        <p:spPr>
          <a:xfrm>
            <a:off x="-8922" y="1914741"/>
            <a:ext cx="1520585" cy="1465291"/>
          </a:xfrm>
          <a:custGeom>
            <a:rect b="b" l="l" r="r" t="t"/>
            <a:pathLst>
              <a:path extrusionOk="0" h="1465291" w="1520585">
                <a:moveTo>
                  <a:pt x="0" y="0"/>
                </a:moveTo>
                <a:lnTo>
                  <a:pt x="1520585" y="0"/>
                </a:lnTo>
                <a:lnTo>
                  <a:pt x="1520585" y="1465291"/>
                </a:lnTo>
                <a:lnTo>
                  <a:pt x="0" y="1465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13"/>
          <p:cNvSpPr/>
          <p:nvPr/>
        </p:nvSpPr>
        <p:spPr>
          <a:xfrm>
            <a:off x="4764849" y="1861270"/>
            <a:ext cx="1043117" cy="870528"/>
          </a:xfrm>
          <a:custGeom>
            <a:rect b="b" l="l" r="r" t="t"/>
            <a:pathLst>
              <a:path extrusionOk="0" h="870528" w="1043117">
                <a:moveTo>
                  <a:pt x="0" y="0"/>
                </a:moveTo>
                <a:lnTo>
                  <a:pt x="1043116" y="0"/>
                </a:lnTo>
                <a:lnTo>
                  <a:pt x="1043116" y="870528"/>
                </a:lnTo>
                <a:lnTo>
                  <a:pt x="0" y="870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13"/>
          <p:cNvSpPr/>
          <p:nvPr/>
        </p:nvSpPr>
        <p:spPr>
          <a:xfrm>
            <a:off x="6304838" y="1763158"/>
            <a:ext cx="1143925" cy="1773527"/>
          </a:xfrm>
          <a:custGeom>
            <a:rect b="b" l="l" r="r" t="t"/>
            <a:pathLst>
              <a:path extrusionOk="0" h="1773527" w="1143925">
                <a:moveTo>
                  <a:pt x="0" y="0"/>
                </a:moveTo>
                <a:lnTo>
                  <a:pt x="1143925" y="0"/>
                </a:lnTo>
                <a:lnTo>
                  <a:pt x="1143925" y="1773527"/>
                </a:lnTo>
                <a:lnTo>
                  <a:pt x="0" y="1773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1" name="Google Shape;201;p13"/>
          <p:cNvGrpSpPr/>
          <p:nvPr/>
        </p:nvGrpSpPr>
        <p:grpSpPr>
          <a:xfrm>
            <a:off x="344674" y="3525395"/>
            <a:ext cx="825182" cy="1154297"/>
            <a:chOff x="-281305" y="-892937"/>
            <a:chExt cx="6017260" cy="8417179"/>
          </a:xfrm>
        </p:grpSpPr>
        <p:sp>
          <p:nvSpPr>
            <p:cNvPr id="202" name="Google Shape;202;p13"/>
            <p:cNvSpPr/>
            <p:nvPr/>
          </p:nvSpPr>
          <p:spPr>
            <a:xfrm>
              <a:off x="-281305" y="2677795"/>
              <a:ext cx="6017260" cy="4846447"/>
            </a:xfrm>
            <a:custGeom>
              <a:rect b="b" l="l" r="r" t="t"/>
              <a:pathLst>
                <a:path extrusionOk="0" h="4846447" w="6017260">
                  <a:moveTo>
                    <a:pt x="5725922" y="0"/>
                  </a:moveTo>
                  <a:cubicBezTo>
                    <a:pt x="6017260" y="4846447"/>
                    <a:pt x="0" y="4842003"/>
                    <a:pt x="291592" y="0"/>
                  </a:cubicBezTo>
                </a:path>
              </a:pathLst>
            </a:custGeom>
            <a:solidFill>
              <a:srgbClr val="7144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10287" y="-892937"/>
              <a:ext cx="5433060" cy="7123684"/>
            </a:xfrm>
            <a:custGeom>
              <a:rect b="b" l="l" r="r" t="t"/>
              <a:pathLst>
                <a:path extrusionOk="0" h="7123684" w="5433060">
                  <a:moveTo>
                    <a:pt x="0" y="3570732"/>
                  </a:moveTo>
                  <a:cubicBezTo>
                    <a:pt x="61468" y="0"/>
                    <a:pt x="5372100" y="508"/>
                    <a:pt x="5433060" y="3570732"/>
                  </a:cubicBezTo>
                  <a:cubicBezTo>
                    <a:pt x="5416804" y="7122541"/>
                    <a:pt x="15621" y="7123684"/>
                    <a:pt x="0" y="3570732"/>
                  </a:cubicBezTo>
                  <a:close/>
                </a:path>
              </a:pathLst>
            </a:custGeom>
            <a:solidFill>
              <a:srgbClr val="E287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316357" y="-490601"/>
              <a:ext cx="4820920" cy="6321171"/>
            </a:xfrm>
            <a:custGeom>
              <a:rect b="b" l="l" r="r" t="t"/>
              <a:pathLst>
                <a:path extrusionOk="0" h="6321171" w="4820920">
                  <a:moveTo>
                    <a:pt x="0" y="3168396"/>
                  </a:moveTo>
                  <a:cubicBezTo>
                    <a:pt x="54483" y="0"/>
                    <a:pt x="4766945" y="381"/>
                    <a:pt x="4820920" y="3168396"/>
                  </a:cubicBezTo>
                  <a:cubicBezTo>
                    <a:pt x="4806569" y="6320028"/>
                    <a:pt x="13716" y="6321171"/>
                    <a:pt x="0" y="3168396"/>
                  </a:cubicBezTo>
                  <a:close/>
                </a:path>
              </a:pathLst>
            </a:custGeom>
            <a:solidFill>
              <a:srgbClr val="A3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1456817" y="1407795"/>
              <a:ext cx="2541270" cy="2540000"/>
            </a:xfrm>
            <a:custGeom>
              <a:rect b="b" l="l" r="r" t="t"/>
              <a:pathLst>
                <a:path extrusionOk="0" h="2540000" w="2541270">
                  <a:moveTo>
                    <a:pt x="1018540" y="2540000"/>
                  </a:moveTo>
                  <a:lnTo>
                    <a:pt x="1057910" y="1783080"/>
                  </a:lnTo>
                  <a:lnTo>
                    <a:pt x="551180" y="2345690"/>
                  </a:lnTo>
                  <a:lnTo>
                    <a:pt x="877570" y="1662430"/>
                  </a:lnTo>
                  <a:lnTo>
                    <a:pt x="194310" y="1988820"/>
                  </a:lnTo>
                  <a:lnTo>
                    <a:pt x="756920" y="1482090"/>
                  </a:lnTo>
                  <a:lnTo>
                    <a:pt x="0" y="1521460"/>
                  </a:lnTo>
                  <a:lnTo>
                    <a:pt x="715010" y="1270000"/>
                  </a:lnTo>
                  <a:lnTo>
                    <a:pt x="1270" y="1018540"/>
                  </a:lnTo>
                  <a:lnTo>
                    <a:pt x="758190" y="1057910"/>
                  </a:lnTo>
                  <a:lnTo>
                    <a:pt x="195580" y="551180"/>
                  </a:lnTo>
                  <a:lnTo>
                    <a:pt x="878840" y="877570"/>
                  </a:lnTo>
                  <a:lnTo>
                    <a:pt x="552450" y="194310"/>
                  </a:lnTo>
                  <a:lnTo>
                    <a:pt x="1059180" y="756920"/>
                  </a:lnTo>
                  <a:lnTo>
                    <a:pt x="1019810" y="0"/>
                  </a:lnTo>
                  <a:lnTo>
                    <a:pt x="1271270" y="715010"/>
                  </a:lnTo>
                  <a:lnTo>
                    <a:pt x="1522730" y="0"/>
                  </a:lnTo>
                  <a:lnTo>
                    <a:pt x="1483360" y="756920"/>
                  </a:lnTo>
                  <a:lnTo>
                    <a:pt x="1990090" y="194310"/>
                  </a:lnTo>
                  <a:lnTo>
                    <a:pt x="1663700" y="877570"/>
                  </a:lnTo>
                  <a:lnTo>
                    <a:pt x="2346960" y="551180"/>
                  </a:lnTo>
                  <a:lnTo>
                    <a:pt x="1784350" y="1057910"/>
                  </a:lnTo>
                  <a:lnTo>
                    <a:pt x="2541270" y="1018540"/>
                  </a:lnTo>
                  <a:lnTo>
                    <a:pt x="1826260" y="1270000"/>
                  </a:lnTo>
                  <a:lnTo>
                    <a:pt x="2541270" y="1521460"/>
                  </a:lnTo>
                  <a:lnTo>
                    <a:pt x="1784350" y="1482090"/>
                  </a:lnTo>
                  <a:lnTo>
                    <a:pt x="2346960" y="1988820"/>
                  </a:lnTo>
                  <a:lnTo>
                    <a:pt x="1663700" y="1662430"/>
                  </a:lnTo>
                  <a:lnTo>
                    <a:pt x="1990090" y="2345690"/>
                  </a:lnTo>
                  <a:lnTo>
                    <a:pt x="1483360" y="1783080"/>
                  </a:lnTo>
                  <a:lnTo>
                    <a:pt x="1522730" y="2540000"/>
                  </a:lnTo>
                  <a:lnTo>
                    <a:pt x="1271270" y="1824990"/>
                  </a:lnTo>
                  <a:lnTo>
                    <a:pt x="1018540" y="2540000"/>
                  </a:lnTo>
                  <a:close/>
                </a:path>
              </a:pathLst>
            </a:custGeom>
            <a:solidFill>
              <a:srgbClr val="DAE999"/>
            </a:solidFill>
            <a:ln>
              <a:noFill/>
            </a:ln>
          </p:spPr>
        </p:sp>
        <p:sp>
          <p:nvSpPr>
            <p:cNvPr id="206" name="Google Shape;206;p13"/>
            <p:cNvSpPr/>
            <p:nvPr/>
          </p:nvSpPr>
          <p:spPr>
            <a:xfrm>
              <a:off x="1226312" y="1207770"/>
              <a:ext cx="2971165" cy="2940050"/>
            </a:xfrm>
            <a:custGeom>
              <a:rect b="b" l="l" r="r" t="t"/>
              <a:pathLst>
                <a:path extrusionOk="0" h="2940050" w="2971165">
                  <a:moveTo>
                    <a:pt x="190881" y="1146683"/>
                  </a:moveTo>
                  <a:cubicBezTo>
                    <a:pt x="356743" y="1177925"/>
                    <a:pt x="331216" y="1307846"/>
                    <a:pt x="165862" y="1274064"/>
                  </a:cubicBezTo>
                  <a:cubicBezTo>
                    <a:pt x="0" y="1242822"/>
                    <a:pt x="25527" y="1112901"/>
                    <a:pt x="190881" y="1146683"/>
                  </a:cubicBezTo>
                  <a:close/>
                  <a:moveTo>
                    <a:pt x="270129" y="651891"/>
                  </a:moveTo>
                  <a:cubicBezTo>
                    <a:pt x="220726" y="719709"/>
                    <a:pt x="443357" y="867664"/>
                    <a:pt x="486791" y="795909"/>
                  </a:cubicBezTo>
                  <a:cubicBezTo>
                    <a:pt x="536194" y="728091"/>
                    <a:pt x="313563" y="580136"/>
                    <a:pt x="270129" y="651891"/>
                  </a:cubicBezTo>
                  <a:close/>
                  <a:moveTo>
                    <a:pt x="676910" y="243078"/>
                  </a:moveTo>
                  <a:cubicBezTo>
                    <a:pt x="605282" y="286893"/>
                    <a:pt x="754380" y="508762"/>
                    <a:pt x="821944" y="458978"/>
                  </a:cubicBezTo>
                  <a:cubicBezTo>
                    <a:pt x="893572" y="415290"/>
                    <a:pt x="744474" y="193294"/>
                    <a:pt x="676910" y="243078"/>
                  </a:cubicBezTo>
                  <a:close/>
                  <a:moveTo>
                    <a:pt x="1209167" y="21082"/>
                  </a:moveTo>
                  <a:cubicBezTo>
                    <a:pt x="1126236" y="34163"/>
                    <a:pt x="1179068" y="296164"/>
                    <a:pt x="1260602" y="276098"/>
                  </a:cubicBezTo>
                  <a:cubicBezTo>
                    <a:pt x="1343533" y="263144"/>
                    <a:pt x="1290701" y="1016"/>
                    <a:pt x="1209167" y="21082"/>
                  </a:cubicBezTo>
                  <a:close/>
                  <a:moveTo>
                    <a:pt x="1785874" y="19685"/>
                  </a:moveTo>
                  <a:cubicBezTo>
                    <a:pt x="1704340" y="0"/>
                    <a:pt x="1652778" y="262382"/>
                    <a:pt x="1735709" y="274955"/>
                  </a:cubicBezTo>
                  <a:cubicBezTo>
                    <a:pt x="1817243" y="294640"/>
                    <a:pt x="1868805" y="32258"/>
                    <a:pt x="1785874" y="19685"/>
                  </a:cubicBezTo>
                  <a:close/>
                  <a:moveTo>
                    <a:pt x="2319274" y="239014"/>
                  </a:moveTo>
                  <a:cubicBezTo>
                    <a:pt x="2251456" y="189611"/>
                    <a:pt x="2103501" y="412242"/>
                    <a:pt x="2175256" y="455676"/>
                  </a:cubicBezTo>
                  <a:cubicBezTo>
                    <a:pt x="2243074" y="505079"/>
                    <a:pt x="2391029" y="282448"/>
                    <a:pt x="2319274" y="239014"/>
                  </a:cubicBezTo>
                  <a:close/>
                  <a:moveTo>
                    <a:pt x="2728087" y="645795"/>
                  </a:moveTo>
                  <a:cubicBezTo>
                    <a:pt x="2684272" y="574167"/>
                    <a:pt x="2462403" y="723265"/>
                    <a:pt x="2512187" y="790829"/>
                  </a:cubicBezTo>
                  <a:cubicBezTo>
                    <a:pt x="2555875" y="862457"/>
                    <a:pt x="2777871" y="713359"/>
                    <a:pt x="2728087" y="645795"/>
                  </a:cubicBezTo>
                  <a:close/>
                  <a:moveTo>
                    <a:pt x="2950083" y="1178052"/>
                  </a:moveTo>
                  <a:cubicBezTo>
                    <a:pt x="2937002" y="1095121"/>
                    <a:pt x="2675001" y="1147953"/>
                    <a:pt x="2695067" y="1229487"/>
                  </a:cubicBezTo>
                  <a:cubicBezTo>
                    <a:pt x="2708021" y="1312418"/>
                    <a:pt x="2970149" y="1259586"/>
                    <a:pt x="2950083" y="1178052"/>
                  </a:cubicBezTo>
                  <a:close/>
                  <a:moveTo>
                    <a:pt x="2951480" y="1754759"/>
                  </a:moveTo>
                  <a:cubicBezTo>
                    <a:pt x="2971165" y="1673225"/>
                    <a:pt x="2708783" y="1621663"/>
                    <a:pt x="2696210" y="1704594"/>
                  </a:cubicBezTo>
                  <a:cubicBezTo>
                    <a:pt x="2676525" y="1786128"/>
                    <a:pt x="2938907" y="1837690"/>
                    <a:pt x="2951480" y="1754759"/>
                  </a:cubicBezTo>
                  <a:close/>
                  <a:moveTo>
                    <a:pt x="2732151" y="2288159"/>
                  </a:moveTo>
                  <a:cubicBezTo>
                    <a:pt x="2781554" y="2220341"/>
                    <a:pt x="2558923" y="2072386"/>
                    <a:pt x="2515489" y="2144141"/>
                  </a:cubicBezTo>
                  <a:cubicBezTo>
                    <a:pt x="2466086" y="2211959"/>
                    <a:pt x="2688717" y="2359914"/>
                    <a:pt x="2732151" y="2288159"/>
                  </a:cubicBezTo>
                  <a:close/>
                  <a:moveTo>
                    <a:pt x="2325370" y="2696972"/>
                  </a:moveTo>
                  <a:cubicBezTo>
                    <a:pt x="2396998" y="2653157"/>
                    <a:pt x="2247900" y="2431288"/>
                    <a:pt x="2180336" y="2481072"/>
                  </a:cubicBezTo>
                  <a:cubicBezTo>
                    <a:pt x="2108708" y="2524760"/>
                    <a:pt x="2257806" y="2746756"/>
                    <a:pt x="2325370" y="2696972"/>
                  </a:cubicBezTo>
                  <a:close/>
                  <a:moveTo>
                    <a:pt x="1793113" y="2918968"/>
                  </a:moveTo>
                  <a:cubicBezTo>
                    <a:pt x="1876044" y="2905887"/>
                    <a:pt x="1823212" y="2643886"/>
                    <a:pt x="1741678" y="2663952"/>
                  </a:cubicBezTo>
                  <a:cubicBezTo>
                    <a:pt x="1658747" y="2676906"/>
                    <a:pt x="1711579" y="2939034"/>
                    <a:pt x="1793113" y="2918968"/>
                  </a:cubicBezTo>
                  <a:close/>
                  <a:moveTo>
                    <a:pt x="1216406" y="2920365"/>
                  </a:moveTo>
                  <a:cubicBezTo>
                    <a:pt x="1297940" y="2940050"/>
                    <a:pt x="1349502" y="2677668"/>
                    <a:pt x="1266571" y="2665095"/>
                  </a:cubicBezTo>
                  <a:cubicBezTo>
                    <a:pt x="1185037" y="2645410"/>
                    <a:pt x="1133475" y="2907792"/>
                    <a:pt x="1216406" y="2920365"/>
                  </a:cubicBezTo>
                  <a:close/>
                  <a:moveTo>
                    <a:pt x="683006" y="2700909"/>
                  </a:moveTo>
                  <a:cubicBezTo>
                    <a:pt x="750824" y="2750312"/>
                    <a:pt x="898779" y="2527681"/>
                    <a:pt x="827024" y="2484247"/>
                  </a:cubicBezTo>
                  <a:cubicBezTo>
                    <a:pt x="759206" y="2434844"/>
                    <a:pt x="611251" y="2657475"/>
                    <a:pt x="683006" y="2700909"/>
                  </a:cubicBezTo>
                  <a:close/>
                  <a:moveTo>
                    <a:pt x="274193" y="2294128"/>
                  </a:moveTo>
                  <a:cubicBezTo>
                    <a:pt x="318008" y="2365756"/>
                    <a:pt x="539877" y="2216658"/>
                    <a:pt x="490093" y="2149094"/>
                  </a:cubicBezTo>
                  <a:cubicBezTo>
                    <a:pt x="446405" y="2077466"/>
                    <a:pt x="224409" y="2226564"/>
                    <a:pt x="274193" y="2294128"/>
                  </a:cubicBezTo>
                  <a:close/>
                  <a:moveTo>
                    <a:pt x="52197" y="1761871"/>
                  </a:moveTo>
                  <a:cubicBezTo>
                    <a:pt x="65278" y="1844802"/>
                    <a:pt x="327279" y="1791970"/>
                    <a:pt x="307213" y="1710436"/>
                  </a:cubicBezTo>
                  <a:cubicBezTo>
                    <a:pt x="294259" y="1627505"/>
                    <a:pt x="32131" y="1680337"/>
                    <a:pt x="52197" y="17618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7" name="Google Shape;207;p13"/>
          <p:cNvSpPr/>
          <p:nvPr/>
        </p:nvSpPr>
        <p:spPr>
          <a:xfrm>
            <a:off x="1515263" y="4513315"/>
            <a:ext cx="1497293" cy="634478"/>
          </a:xfrm>
          <a:custGeom>
            <a:rect b="b" l="l" r="r" t="t"/>
            <a:pathLst>
              <a:path extrusionOk="0" h="634478" w="1497293">
                <a:moveTo>
                  <a:pt x="0" y="0"/>
                </a:moveTo>
                <a:lnTo>
                  <a:pt x="1497293" y="0"/>
                </a:lnTo>
                <a:lnTo>
                  <a:pt x="1497293" y="634478"/>
                </a:lnTo>
                <a:lnTo>
                  <a:pt x="0" y="634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13"/>
          <p:cNvSpPr/>
          <p:nvPr/>
        </p:nvSpPr>
        <p:spPr>
          <a:xfrm>
            <a:off x="3044200" y="3754775"/>
            <a:ext cx="1496325" cy="1574827"/>
          </a:xfrm>
          <a:custGeom>
            <a:rect b="b" l="l" r="r" t="t"/>
            <a:pathLst>
              <a:path extrusionOk="0" h="1514257" w="1459829">
                <a:moveTo>
                  <a:pt x="0" y="0"/>
                </a:moveTo>
                <a:lnTo>
                  <a:pt x="1459829" y="0"/>
                </a:lnTo>
                <a:lnTo>
                  <a:pt x="1459829" y="1514256"/>
                </a:lnTo>
                <a:lnTo>
                  <a:pt x="0" y="1514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13"/>
          <p:cNvSpPr/>
          <p:nvPr/>
        </p:nvSpPr>
        <p:spPr>
          <a:xfrm>
            <a:off x="4677988" y="3676087"/>
            <a:ext cx="1369675" cy="1465606"/>
          </a:xfrm>
          <a:custGeom>
            <a:rect b="b" l="l" r="r" t="t"/>
            <a:pathLst>
              <a:path extrusionOk="0" h="1465606" w="1369675">
                <a:moveTo>
                  <a:pt x="0" y="0"/>
                </a:moveTo>
                <a:lnTo>
                  <a:pt x="1369675" y="0"/>
                </a:lnTo>
                <a:lnTo>
                  <a:pt x="1369675" y="1465606"/>
                </a:lnTo>
                <a:lnTo>
                  <a:pt x="0" y="14656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13"/>
          <p:cNvSpPr/>
          <p:nvPr/>
        </p:nvSpPr>
        <p:spPr>
          <a:xfrm>
            <a:off x="6285788" y="3613667"/>
            <a:ext cx="1039741" cy="1677001"/>
          </a:xfrm>
          <a:custGeom>
            <a:rect b="b" l="l" r="r" t="t"/>
            <a:pathLst>
              <a:path extrusionOk="0" h="1677001" w="1039741">
                <a:moveTo>
                  <a:pt x="0" y="0"/>
                </a:moveTo>
                <a:lnTo>
                  <a:pt x="1039741" y="0"/>
                </a:lnTo>
                <a:lnTo>
                  <a:pt x="1039741" y="1677001"/>
                </a:lnTo>
                <a:lnTo>
                  <a:pt x="0" y="16770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1" name="Google Shape;211;p13"/>
          <p:cNvGrpSpPr/>
          <p:nvPr/>
        </p:nvGrpSpPr>
        <p:grpSpPr>
          <a:xfrm>
            <a:off x="-9969" y="8764624"/>
            <a:ext cx="1518889" cy="1927376"/>
            <a:chOff x="0" y="-28575"/>
            <a:chExt cx="816503" cy="1036092"/>
          </a:xfrm>
        </p:grpSpPr>
        <p:sp>
          <p:nvSpPr>
            <p:cNvPr id="212" name="Google Shape;212;p13"/>
            <p:cNvSpPr/>
            <p:nvPr/>
          </p:nvSpPr>
          <p:spPr>
            <a:xfrm>
              <a:off x="0" y="0"/>
              <a:ext cx="816503" cy="1007517"/>
            </a:xfrm>
            <a:custGeom>
              <a:rect b="b" l="l" r="r" t="t"/>
              <a:pathLst>
                <a:path extrusionOk="0" h="1007517" w="816503">
                  <a:moveTo>
                    <a:pt x="0" y="0"/>
                  </a:moveTo>
                  <a:lnTo>
                    <a:pt x="816503" y="0"/>
                  </a:lnTo>
                  <a:lnTo>
                    <a:pt x="816503" y="1007517"/>
                  </a:lnTo>
                  <a:lnTo>
                    <a:pt x="0" y="1007517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</p:spPr>
        </p:sp>
        <p:sp>
          <p:nvSpPr>
            <p:cNvPr id="213" name="Google Shape;213;p13"/>
            <p:cNvSpPr txBox="1"/>
            <p:nvPr/>
          </p:nvSpPr>
          <p:spPr>
            <a:xfrm>
              <a:off x="0" y="-28575"/>
              <a:ext cx="816503" cy="1036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13"/>
          <p:cNvSpPr/>
          <p:nvPr/>
        </p:nvSpPr>
        <p:spPr>
          <a:xfrm>
            <a:off x="59168" y="5565534"/>
            <a:ext cx="1502367" cy="1245087"/>
          </a:xfrm>
          <a:custGeom>
            <a:rect b="b" l="l" r="r" t="t"/>
            <a:pathLst>
              <a:path extrusionOk="0" h="1245087" w="1502367">
                <a:moveTo>
                  <a:pt x="0" y="0"/>
                </a:moveTo>
                <a:lnTo>
                  <a:pt x="1502367" y="0"/>
                </a:lnTo>
                <a:lnTo>
                  <a:pt x="1502367" y="1245087"/>
                </a:lnTo>
                <a:lnTo>
                  <a:pt x="0" y="1245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13"/>
          <p:cNvSpPr/>
          <p:nvPr/>
        </p:nvSpPr>
        <p:spPr>
          <a:xfrm>
            <a:off x="4504801" y="5534854"/>
            <a:ext cx="1537015" cy="945264"/>
          </a:xfrm>
          <a:custGeom>
            <a:rect b="b" l="l" r="r" t="t"/>
            <a:pathLst>
              <a:path extrusionOk="0" h="945264" w="1537015">
                <a:moveTo>
                  <a:pt x="0" y="0"/>
                </a:moveTo>
                <a:lnTo>
                  <a:pt x="1537015" y="0"/>
                </a:lnTo>
                <a:lnTo>
                  <a:pt x="1537015" y="945264"/>
                </a:lnTo>
                <a:lnTo>
                  <a:pt x="0" y="9452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13"/>
          <p:cNvSpPr/>
          <p:nvPr/>
        </p:nvSpPr>
        <p:spPr>
          <a:xfrm>
            <a:off x="6138160" y="5522374"/>
            <a:ext cx="1321500" cy="1250469"/>
          </a:xfrm>
          <a:custGeom>
            <a:rect b="b" l="l" r="r" t="t"/>
            <a:pathLst>
              <a:path extrusionOk="0" h="1250469" w="1321500">
                <a:moveTo>
                  <a:pt x="0" y="0"/>
                </a:moveTo>
                <a:lnTo>
                  <a:pt x="1321500" y="0"/>
                </a:lnTo>
                <a:lnTo>
                  <a:pt x="1321500" y="1250469"/>
                </a:lnTo>
                <a:lnTo>
                  <a:pt x="0" y="12504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13"/>
          <p:cNvSpPr/>
          <p:nvPr/>
        </p:nvSpPr>
        <p:spPr>
          <a:xfrm rot="5400000">
            <a:off x="3086978" y="5605539"/>
            <a:ext cx="1385370" cy="1512000"/>
          </a:xfrm>
          <a:custGeom>
            <a:rect b="b" l="l" r="r" t="t"/>
            <a:pathLst>
              <a:path extrusionOk="0" h="1512000" w="1385370">
                <a:moveTo>
                  <a:pt x="0" y="0"/>
                </a:moveTo>
                <a:lnTo>
                  <a:pt x="1385370" y="0"/>
                </a:lnTo>
                <a:lnTo>
                  <a:pt x="1385370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8" name="Google Shape;218;p13"/>
          <p:cNvGrpSpPr/>
          <p:nvPr/>
        </p:nvGrpSpPr>
        <p:grpSpPr>
          <a:xfrm>
            <a:off x="1511663" y="5237512"/>
            <a:ext cx="1512000" cy="1816712"/>
            <a:chOff x="0" y="-28575"/>
            <a:chExt cx="812800" cy="976603"/>
          </a:xfrm>
        </p:grpSpPr>
        <p:sp>
          <p:nvSpPr>
            <p:cNvPr id="219" name="Google Shape;219;p13"/>
            <p:cNvSpPr/>
            <p:nvPr/>
          </p:nvSpPr>
          <p:spPr>
            <a:xfrm>
              <a:off x="0" y="0"/>
              <a:ext cx="812800" cy="948028"/>
            </a:xfrm>
            <a:custGeom>
              <a:rect b="b" l="l" r="r" t="t"/>
              <a:pathLst>
                <a:path extrusionOk="0" h="94802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948028"/>
                  </a:lnTo>
                  <a:lnTo>
                    <a:pt x="0" y="948028"/>
                  </a:lnTo>
                  <a:close/>
                </a:path>
              </a:pathLst>
            </a:custGeom>
            <a:solidFill>
              <a:srgbClr val="FFE98D"/>
            </a:solidFill>
            <a:ln>
              <a:noFill/>
            </a:ln>
          </p:spPr>
        </p:sp>
        <p:sp>
          <p:nvSpPr>
            <p:cNvPr id="220" name="Google Shape;220;p13"/>
            <p:cNvSpPr txBox="1"/>
            <p:nvPr/>
          </p:nvSpPr>
          <p:spPr>
            <a:xfrm>
              <a:off x="0" y="-28575"/>
              <a:ext cx="812800" cy="97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13"/>
          <p:cNvSpPr/>
          <p:nvPr/>
        </p:nvSpPr>
        <p:spPr>
          <a:xfrm>
            <a:off x="1633553" y="5428820"/>
            <a:ext cx="1268219" cy="1487251"/>
          </a:xfrm>
          <a:custGeom>
            <a:rect b="b" l="l" r="r" t="t"/>
            <a:pathLst>
              <a:path extrusionOk="0" h="1487251" w="1268219">
                <a:moveTo>
                  <a:pt x="0" y="0"/>
                </a:moveTo>
                <a:lnTo>
                  <a:pt x="1268220" y="0"/>
                </a:lnTo>
                <a:lnTo>
                  <a:pt x="1268220" y="1487251"/>
                </a:lnTo>
                <a:lnTo>
                  <a:pt x="0" y="1487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13"/>
          <p:cNvSpPr/>
          <p:nvPr/>
        </p:nvSpPr>
        <p:spPr>
          <a:xfrm>
            <a:off x="49470" y="7274280"/>
            <a:ext cx="1412387" cy="1320582"/>
          </a:xfrm>
          <a:custGeom>
            <a:rect b="b" l="l" r="r" t="t"/>
            <a:pathLst>
              <a:path extrusionOk="0" h="1320582" w="1412387">
                <a:moveTo>
                  <a:pt x="0" y="0"/>
                </a:moveTo>
                <a:lnTo>
                  <a:pt x="1412387" y="0"/>
                </a:lnTo>
                <a:lnTo>
                  <a:pt x="1412387" y="1320582"/>
                </a:lnTo>
                <a:lnTo>
                  <a:pt x="0" y="1320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13"/>
          <p:cNvSpPr/>
          <p:nvPr/>
        </p:nvSpPr>
        <p:spPr>
          <a:xfrm>
            <a:off x="1539635" y="8030432"/>
            <a:ext cx="1433553" cy="779494"/>
          </a:xfrm>
          <a:custGeom>
            <a:rect b="b" l="l" r="r" t="t"/>
            <a:pathLst>
              <a:path extrusionOk="0" h="779494" w="1433553">
                <a:moveTo>
                  <a:pt x="0" y="0"/>
                </a:moveTo>
                <a:lnTo>
                  <a:pt x="1433552" y="0"/>
                </a:lnTo>
                <a:lnTo>
                  <a:pt x="1433552" y="779494"/>
                </a:lnTo>
                <a:lnTo>
                  <a:pt x="0" y="7794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4" name="Google Shape;224;p13"/>
          <p:cNvGrpSpPr/>
          <p:nvPr/>
        </p:nvGrpSpPr>
        <p:grpSpPr>
          <a:xfrm>
            <a:off x="3026460" y="7206624"/>
            <a:ext cx="1509204" cy="1509217"/>
            <a:chOff x="0" y="0"/>
            <a:chExt cx="6350000" cy="6350056"/>
          </a:xfrm>
        </p:grpSpPr>
        <p:sp>
          <p:nvSpPr>
            <p:cNvPr id="225" name="Google Shape;225;p13"/>
            <p:cNvSpPr/>
            <p:nvPr/>
          </p:nvSpPr>
          <p:spPr>
            <a:xfrm>
              <a:off x="0" y="0"/>
              <a:ext cx="6350000" cy="6350000"/>
            </a:xfrm>
            <a:custGeom>
              <a:rect b="b" l="l" r="r" t="t"/>
              <a:pathLst>
                <a:path extrusionOk="0" h="6350000" w="6350000">
                  <a:moveTo>
                    <a:pt x="6350000" y="0"/>
                  </a:moveTo>
                  <a:lnTo>
                    <a:pt x="6350000" y="6350000"/>
                  </a:lnTo>
                  <a:cubicBezTo>
                    <a:pt x="4596130" y="6350000"/>
                    <a:pt x="3175000" y="4928870"/>
                    <a:pt x="3175000" y="3175000"/>
                  </a:cubicBezTo>
                  <a:cubicBezTo>
                    <a:pt x="3175000" y="1421130"/>
                    <a:pt x="4596130" y="0"/>
                    <a:pt x="6350000" y="0"/>
                  </a:cubicBezTo>
                  <a:close/>
                  <a:moveTo>
                    <a:pt x="0" y="0"/>
                  </a:moveTo>
                  <a:lnTo>
                    <a:pt x="0" y="6350000"/>
                  </a:lnTo>
                  <a:cubicBezTo>
                    <a:pt x="1753870" y="6350000"/>
                    <a:pt x="3175000" y="4928870"/>
                    <a:pt x="3175000" y="3175000"/>
                  </a:cubicBezTo>
                  <a:cubicBezTo>
                    <a:pt x="3175000" y="1421130"/>
                    <a:pt x="1753870" y="0"/>
                    <a:pt x="0" y="0"/>
                  </a:cubicBezTo>
                  <a:close/>
                </a:path>
              </a:pathLst>
            </a:custGeom>
            <a:solidFill>
              <a:srgbClr val="2586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3526790" y="351790"/>
              <a:ext cx="2823210" cy="5645150"/>
            </a:xfrm>
            <a:custGeom>
              <a:rect b="b" l="l" r="r" t="t"/>
              <a:pathLst>
                <a:path extrusionOk="0" h="5645150" w="2823210">
                  <a:moveTo>
                    <a:pt x="2823210" y="0"/>
                  </a:moveTo>
                  <a:lnTo>
                    <a:pt x="2823210" y="5645150"/>
                  </a:lnTo>
                  <a:cubicBezTo>
                    <a:pt x="1264920" y="5645150"/>
                    <a:pt x="0" y="4381500"/>
                    <a:pt x="0" y="2821940"/>
                  </a:cubicBezTo>
                  <a:cubicBezTo>
                    <a:pt x="0" y="1264920"/>
                    <a:pt x="1264920" y="0"/>
                    <a:pt x="2823210" y="0"/>
                  </a:cubicBezTo>
                  <a:close/>
                </a:path>
              </a:pathLst>
            </a:custGeom>
            <a:solidFill>
              <a:srgbClr val="E138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4171950" y="1289050"/>
              <a:ext cx="1767840" cy="3811270"/>
            </a:xfrm>
            <a:custGeom>
              <a:rect b="b" l="l" r="r" t="t"/>
              <a:pathLst>
                <a:path extrusionOk="0" h="3811270" w="1767840">
                  <a:moveTo>
                    <a:pt x="1652270" y="3135630"/>
                  </a:moveTo>
                  <a:cubicBezTo>
                    <a:pt x="1623060" y="3128010"/>
                    <a:pt x="1612900" y="3068320"/>
                    <a:pt x="1630680" y="3002280"/>
                  </a:cubicBezTo>
                  <a:cubicBezTo>
                    <a:pt x="1648460" y="2936240"/>
                    <a:pt x="1686560" y="2889250"/>
                    <a:pt x="1717040" y="2896870"/>
                  </a:cubicBezTo>
                  <a:cubicBezTo>
                    <a:pt x="1746250" y="2904490"/>
                    <a:pt x="1756410" y="2964180"/>
                    <a:pt x="1738630" y="3030220"/>
                  </a:cubicBezTo>
                  <a:cubicBezTo>
                    <a:pt x="1720850" y="3096260"/>
                    <a:pt x="1682750" y="3143250"/>
                    <a:pt x="1652270" y="3135630"/>
                  </a:cubicBezTo>
                  <a:close/>
                  <a:moveTo>
                    <a:pt x="1207770" y="2754630"/>
                  </a:moveTo>
                  <a:cubicBezTo>
                    <a:pt x="1256030" y="2706370"/>
                    <a:pt x="1277620" y="2649220"/>
                    <a:pt x="1256030" y="2627630"/>
                  </a:cubicBezTo>
                  <a:cubicBezTo>
                    <a:pt x="1234440" y="2606040"/>
                    <a:pt x="1177290" y="2627630"/>
                    <a:pt x="1129030" y="2675890"/>
                  </a:cubicBezTo>
                  <a:cubicBezTo>
                    <a:pt x="1080770" y="2724150"/>
                    <a:pt x="1059180" y="2781300"/>
                    <a:pt x="1080770" y="2802890"/>
                  </a:cubicBezTo>
                  <a:cubicBezTo>
                    <a:pt x="1102360" y="2824480"/>
                    <a:pt x="1159510" y="2802890"/>
                    <a:pt x="1207770" y="2754630"/>
                  </a:cubicBezTo>
                  <a:close/>
                  <a:moveTo>
                    <a:pt x="1136650" y="1121410"/>
                  </a:moveTo>
                  <a:cubicBezTo>
                    <a:pt x="1184910" y="1169670"/>
                    <a:pt x="1242060" y="1191260"/>
                    <a:pt x="1263650" y="1169670"/>
                  </a:cubicBezTo>
                  <a:cubicBezTo>
                    <a:pt x="1285240" y="1148080"/>
                    <a:pt x="1263650" y="1090930"/>
                    <a:pt x="1215390" y="1042670"/>
                  </a:cubicBezTo>
                  <a:cubicBezTo>
                    <a:pt x="1167130" y="994410"/>
                    <a:pt x="1109980" y="972820"/>
                    <a:pt x="1088390" y="994410"/>
                  </a:cubicBezTo>
                  <a:cubicBezTo>
                    <a:pt x="1068070" y="1017270"/>
                    <a:pt x="1088390" y="1073150"/>
                    <a:pt x="1136650" y="1121410"/>
                  </a:cubicBezTo>
                  <a:close/>
                  <a:moveTo>
                    <a:pt x="1642110" y="801370"/>
                  </a:moveTo>
                  <a:cubicBezTo>
                    <a:pt x="1659890" y="867410"/>
                    <a:pt x="1697990" y="914400"/>
                    <a:pt x="1728470" y="906780"/>
                  </a:cubicBezTo>
                  <a:cubicBezTo>
                    <a:pt x="1758950" y="899160"/>
                    <a:pt x="1767840" y="839470"/>
                    <a:pt x="1750060" y="773430"/>
                  </a:cubicBezTo>
                  <a:cubicBezTo>
                    <a:pt x="1732280" y="707390"/>
                    <a:pt x="1694180" y="660400"/>
                    <a:pt x="1663700" y="668020"/>
                  </a:cubicBezTo>
                  <a:cubicBezTo>
                    <a:pt x="1633220" y="674370"/>
                    <a:pt x="1624330" y="735330"/>
                    <a:pt x="1642110" y="801370"/>
                  </a:cubicBezTo>
                  <a:close/>
                  <a:moveTo>
                    <a:pt x="1197610" y="3717290"/>
                  </a:moveTo>
                  <a:cubicBezTo>
                    <a:pt x="1231900" y="3657600"/>
                    <a:pt x="1238250" y="3597910"/>
                    <a:pt x="1211580" y="3582670"/>
                  </a:cubicBezTo>
                  <a:cubicBezTo>
                    <a:pt x="1184910" y="3567430"/>
                    <a:pt x="1135380" y="3602990"/>
                    <a:pt x="1101090" y="3661410"/>
                  </a:cubicBezTo>
                  <a:cubicBezTo>
                    <a:pt x="1066800" y="3721100"/>
                    <a:pt x="1060450" y="3780790"/>
                    <a:pt x="1087120" y="3796030"/>
                  </a:cubicBezTo>
                  <a:cubicBezTo>
                    <a:pt x="1113790" y="3811270"/>
                    <a:pt x="1163320" y="3775710"/>
                    <a:pt x="1197610" y="3717290"/>
                  </a:cubicBezTo>
                  <a:close/>
                  <a:moveTo>
                    <a:pt x="425450" y="2981960"/>
                  </a:moveTo>
                  <a:cubicBezTo>
                    <a:pt x="485140" y="2947670"/>
                    <a:pt x="519430" y="2898140"/>
                    <a:pt x="504190" y="2871470"/>
                  </a:cubicBezTo>
                  <a:cubicBezTo>
                    <a:pt x="488950" y="2844800"/>
                    <a:pt x="427990" y="2851150"/>
                    <a:pt x="369570" y="2885440"/>
                  </a:cubicBezTo>
                  <a:cubicBezTo>
                    <a:pt x="309880" y="2919730"/>
                    <a:pt x="275590" y="2969260"/>
                    <a:pt x="290830" y="2995930"/>
                  </a:cubicBezTo>
                  <a:cubicBezTo>
                    <a:pt x="306070" y="3021330"/>
                    <a:pt x="365760" y="3014980"/>
                    <a:pt x="425450" y="2981960"/>
                  </a:cubicBezTo>
                  <a:close/>
                  <a:moveTo>
                    <a:pt x="124460" y="1958340"/>
                  </a:moveTo>
                  <a:cubicBezTo>
                    <a:pt x="193040" y="1958340"/>
                    <a:pt x="247650" y="1932940"/>
                    <a:pt x="247650" y="1902460"/>
                  </a:cubicBezTo>
                  <a:cubicBezTo>
                    <a:pt x="247650" y="1871980"/>
                    <a:pt x="191770" y="1846580"/>
                    <a:pt x="124460" y="1846580"/>
                  </a:cubicBezTo>
                  <a:cubicBezTo>
                    <a:pt x="57150" y="1846580"/>
                    <a:pt x="1270" y="1871980"/>
                    <a:pt x="1270" y="1902460"/>
                  </a:cubicBezTo>
                  <a:cubicBezTo>
                    <a:pt x="0" y="1932940"/>
                    <a:pt x="55880" y="1958340"/>
                    <a:pt x="124460" y="1958340"/>
                  </a:cubicBezTo>
                  <a:close/>
                  <a:moveTo>
                    <a:pt x="890270" y="1958340"/>
                  </a:moveTo>
                  <a:cubicBezTo>
                    <a:pt x="958850" y="1958340"/>
                    <a:pt x="1013460" y="1932940"/>
                    <a:pt x="1013460" y="1902460"/>
                  </a:cubicBezTo>
                  <a:cubicBezTo>
                    <a:pt x="1013460" y="1871980"/>
                    <a:pt x="957580" y="1846580"/>
                    <a:pt x="890270" y="1846580"/>
                  </a:cubicBezTo>
                  <a:cubicBezTo>
                    <a:pt x="822960" y="1846580"/>
                    <a:pt x="767080" y="1871980"/>
                    <a:pt x="767080" y="1902460"/>
                  </a:cubicBezTo>
                  <a:cubicBezTo>
                    <a:pt x="767080" y="1932940"/>
                    <a:pt x="821690" y="1958340"/>
                    <a:pt x="890270" y="1958340"/>
                  </a:cubicBezTo>
                  <a:close/>
                  <a:moveTo>
                    <a:pt x="374650" y="922020"/>
                  </a:moveTo>
                  <a:cubicBezTo>
                    <a:pt x="434340" y="956310"/>
                    <a:pt x="494030" y="962660"/>
                    <a:pt x="509270" y="935990"/>
                  </a:cubicBezTo>
                  <a:cubicBezTo>
                    <a:pt x="524510" y="909320"/>
                    <a:pt x="488950" y="859790"/>
                    <a:pt x="430530" y="825500"/>
                  </a:cubicBezTo>
                  <a:cubicBezTo>
                    <a:pt x="372110" y="791210"/>
                    <a:pt x="311150" y="784860"/>
                    <a:pt x="295910" y="811530"/>
                  </a:cubicBezTo>
                  <a:cubicBezTo>
                    <a:pt x="280670" y="838200"/>
                    <a:pt x="316230" y="887730"/>
                    <a:pt x="374650" y="922020"/>
                  </a:cubicBezTo>
                  <a:close/>
                  <a:moveTo>
                    <a:pt x="1109980" y="149860"/>
                  </a:moveTo>
                  <a:cubicBezTo>
                    <a:pt x="1144270" y="209550"/>
                    <a:pt x="1193800" y="243840"/>
                    <a:pt x="1220470" y="228600"/>
                  </a:cubicBezTo>
                  <a:cubicBezTo>
                    <a:pt x="1247140" y="213360"/>
                    <a:pt x="1240790" y="152400"/>
                    <a:pt x="1206500" y="93980"/>
                  </a:cubicBezTo>
                  <a:cubicBezTo>
                    <a:pt x="1172210" y="34290"/>
                    <a:pt x="1122680" y="0"/>
                    <a:pt x="1096010" y="15240"/>
                  </a:cubicBezTo>
                  <a:cubicBezTo>
                    <a:pt x="1070610" y="30480"/>
                    <a:pt x="1075690" y="90170"/>
                    <a:pt x="1109980" y="149860"/>
                  </a:cubicBezTo>
                  <a:close/>
                </a:path>
              </a:pathLst>
            </a:custGeom>
            <a:solidFill>
              <a:srgbClr val="0711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0" y="0"/>
              <a:ext cx="6350000" cy="6350056"/>
            </a:xfrm>
            <a:custGeom>
              <a:rect b="b" l="l" r="r" t="t"/>
              <a:pathLst>
                <a:path extrusionOk="0" h="6350056" w="6350000">
                  <a:moveTo>
                    <a:pt x="3526790" y="3173730"/>
                  </a:moveTo>
                  <a:cubicBezTo>
                    <a:pt x="3526790" y="4733290"/>
                    <a:pt x="4791710" y="5996940"/>
                    <a:pt x="6350000" y="5996940"/>
                  </a:cubicBezTo>
                  <a:lnTo>
                    <a:pt x="6350000" y="6163310"/>
                  </a:lnTo>
                  <a:cubicBezTo>
                    <a:pt x="4700270" y="6163310"/>
                    <a:pt x="3361690" y="4826000"/>
                    <a:pt x="3361690" y="3175000"/>
                  </a:cubicBezTo>
                  <a:cubicBezTo>
                    <a:pt x="3361690" y="1525270"/>
                    <a:pt x="4700270" y="186690"/>
                    <a:pt x="6350000" y="186690"/>
                  </a:cubicBezTo>
                  <a:lnTo>
                    <a:pt x="6350000" y="351790"/>
                  </a:lnTo>
                  <a:cubicBezTo>
                    <a:pt x="4791710" y="351790"/>
                    <a:pt x="3526790" y="1616710"/>
                    <a:pt x="3526790" y="3173730"/>
                  </a:cubicBezTo>
                  <a:close/>
                  <a:moveTo>
                    <a:pt x="2209800" y="5454650"/>
                  </a:moveTo>
                  <a:cubicBezTo>
                    <a:pt x="2804160" y="4876800"/>
                    <a:pt x="3175000" y="4069080"/>
                    <a:pt x="3175000" y="3175000"/>
                  </a:cubicBezTo>
                  <a:cubicBezTo>
                    <a:pt x="3175000" y="2279650"/>
                    <a:pt x="2805430" y="1471930"/>
                    <a:pt x="2209800" y="895350"/>
                  </a:cubicBezTo>
                  <a:cubicBezTo>
                    <a:pt x="2329180" y="1379220"/>
                    <a:pt x="2573020" y="1469390"/>
                    <a:pt x="2642870" y="2005330"/>
                  </a:cubicBezTo>
                  <a:cubicBezTo>
                    <a:pt x="2698750" y="2586990"/>
                    <a:pt x="2404110" y="2569210"/>
                    <a:pt x="2413000" y="3175000"/>
                  </a:cubicBezTo>
                  <a:cubicBezTo>
                    <a:pt x="2404110" y="3782060"/>
                    <a:pt x="2698750" y="3763010"/>
                    <a:pt x="2642870" y="4344670"/>
                  </a:cubicBezTo>
                  <a:cubicBezTo>
                    <a:pt x="2573020" y="4880610"/>
                    <a:pt x="2329180" y="4970780"/>
                    <a:pt x="2209800" y="5454650"/>
                  </a:cubicBezTo>
                  <a:close/>
                  <a:moveTo>
                    <a:pt x="217170" y="1826260"/>
                  </a:moveTo>
                  <a:cubicBezTo>
                    <a:pt x="219710" y="2500630"/>
                    <a:pt x="514350" y="2503170"/>
                    <a:pt x="515620" y="3175000"/>
                  </a:cubicBezTo>
                  <a:cubicBezTo>
                    <a:pt x="514350" y="3846830"/>
                    <a:pt x="219710" y="3849370"/>
                    <a:pt x="217170" y="4523740"/>
                  </a:cubicBezTo>
                  <a:cubicBezTo>
                    <a:pt x="214630" y="5199380"/>
                    <a:pt x="495300" y="5193030"/>
                    <a:pt x="472440" y="5863590"/>
                  </a:cubicBezTo>
                  <a:cubicBezTo>
                    <a:pt x="464820" y="6068060"/>
                    <a:pt x="435610" y="6211570"/>
                    <a:pt x="398780" y="6330950"/>
                  </a:cubicBezTo>
                  <a:cubicBezTo>
                    <a:pt x="285350" y="6343696"/>
                    <a:pt x="171294" y="6350056"/>
                    <a:pt x="57150" y="6350000"/>
                  </a:cubicBezTo>
                  <a:cubicBezTo>
                    <a:pt x="38100" y="6350000"/>
                    <a:pt x="19050" y="6348730"/>
                    <a:pt x="0" y="6348730"/>
                  </a:cubicBezTo>
                  <a:lnTo>
                    <a:pt x="0" y="1270"/>
                  </a:lnTo>
                  <a:cubicBezTo>
                    <a:pt x="19050" y="1270"/>
                    <a:pt x="38100" y="0"/>
                    <a:pt x="57150" y="0"/>
                  </a:cubicBezTo>
                  <a:cubicBezTo>
                    <a:pt x="172720" y="0"/>
                    <a:pt x="285750" y="6350"/>
                    <a:pt x="398780" y="17780"/>
                  </a:cubicBezTo>
                  <a:cubicBezTo>
                    <a:pt x="435610" y="138430"/>
                    <a:pt x="464820" y="281940"/>
                    <a:pt x="472440" y="486410"/>
                  </a:cubicBezTo>
                  <a:cubicBezTo>
                    <a:pt x="494030" y="1156970"/>
                    <a:pt x="213360" y="1150620"/>
                    <a:pt x="217170" y="1826260"/>
                  </a:cubicBezTo>
                  <a:close/>
                  <a:moveTo>
                    <a:pt x="1934210" y="3175000"/>
                  </a:moveTo>
                  <a:cubicBezTo>
                    <a:pt x="1927860" y="3802380"/>
                    <a:pt x="1633220" y="3815080"/>
                    <a:pt x="1600200" y="4458970"/>
                  </a:cubicBezTo>
                  <a:cubicBezTo>
                    <a:pt x="1555750" y="5104130"/>
                    <a:pt x="1836420" y="5064760"/>
                    <a:pt x="1748790" y="5690870"/>
                  </a:cubicBezTo>
                  <a:cubicBezTo>
                    <a:pt x="1739900" y="5746750"/>
                    <a:pt x="1729740" y="5797550"/>
                    <a:pt x="1718310" y="5844540"/>
                  </a:cubicBezTo>
                  <a:cubicBezTo>
                    <a:pt x="1447800" y="6018530"/>
                    <a:pt x="1149350" y="6153150"/>
                    <a:pt x="830580" y="6239510"/>
                  </a:cubicBezTo>
                  <a:cubicBezTo>
                    <a:pt x="812800" y="6136640"/>
                    <a:pt x="803910" y="6009640"/>
                    <a:pt x="815340" y="5834380"/>
                  </a:cubicBezTo>
                  <a:cubicBezTo>
                    <a:pt x="853440" y="5168900"/>
                    <a:pt x="1134110" y="5146040"/>
                    <a:pt x="1168400" y="4489450"/>
                  </a:cubicBezTo>
                  <a:cubicBezTo>
                    <a:pt x="1193800" y="3834130"/>
                    <a:pt x="897890" y="3840480"/>
                    <a:pt x="901700" y="3175000"/>
                  </a:cubicBezTo>
                  <a:cubicBezTo>
                    <a:pt x="899160" y="2508250"/>
                    <a:pt x="1193800" y="2515870"/>
                    <a:pt x="1168400" y="1860550"/>
                  </a:cubicBezTo>
                  <a:cubicBezTo>
                    <a:pt x="1135380" y="1203960"/>
                    <a:pt x="853440" y="1181100"/>
                    <a:pt x="816610" y="515620"/>
                  </a:cubicBezTo>
                  <a:cubicBezTo>
                    <a:pt x="805180" y="340360"/>
                    <a:pt x="814070" y="213360"/>
                    <a:pt x="831850" y="110490"/>
                  </a:cubicBezTo>
                  <a:cubicBezTo>
                    <a:pt x="1150620" y="196850"/>
                    <a:pt x="1447800" y="331470"/>
                    <a:pt x="1718310" y="505460"/>
                  </a:cubicBezTo>
                  <a:cubicBezTo>
                    <a:pt x="1729740" y="552450"/>
                    <a:pt x="1739900" y="603250"/>
                    <a:pt x="1748790" y="659130"/>
                  </a:cubicBezTo>
                  <a:cubicBezTo>
                    <a:pt x="1836420" y="1285240"/>
                    <a:pt x="1555750" y="1245870"/>
                    <a:pt x="1600200" y="1891030"/>
                  </a:cubicBezTo>
                  <a:cubicBezTo>
                    <a:pt x="1631950" y="2534920"/>
                    <a:pt x="1926590" y="2547620"/>
                    <a:pt x="1934210" y="3175000"/>
                  </a:cubicBezTo>
                  <a:close/>
                </a:path>
              </a:pathLst>
            </a:custGeom>
            <a:solidFill>
              <a:srgbClr val="314C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9" name="Google Shape;229;p13"/>
          <p:cNvSpPr/>
          <p:nvPr/>
        </p:nvSpPr>
        <p:spPr>
          <a:xfrm>
            <a:off x="4535663" y="7496743"/>
            <a:ext cx="1501178" cy="1321037"/>
          </a:xfrm>
          <a:custGeom>
            <a:rect b="b" l="l" r="r" t="t"/>
            <a:pathLst>
              <a:path extrusionOk="0" h="1321037" w="1501178">
                <a:moveTo>
                  <a:pt x="0" y="0"/>
                </a:moveTo>
                <a:lnTo>
                  <a:pt x="1501179" y="0"/>
                </a:lnTo>
                <a:lnTo>
                  <a:pt x="1501179" y="1321037"/>
                </a:lnTo>
                <a:lnTo>
                  <a:pt x="0" y="1321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13"/>
          <p:cNvSpPr/>
          <p:nvPr/>
        </p:nvSpPr>
        <p:spPr>
          <a:xfrm>
            <a:off x="6057969" y="7149052"/>
            <a:ext cx="1512000" cy="1462516"/>
          </a:xfrm>
          <a:custGeom>
            <a:rect b="b" l="l" r="r" t="t"/>
            <a:pathLst>
              <a:path extrusionOk="0" h="1462516" w="1512000">
                <a:moveTo>
                  <a:pt x="0" y="0"/>
                </a:moveTo>
                <a:lnTo>
                  <a:pt x="1512000" y="0"/>
                </a:lnTo>
                <a:lnTo>
                  <a:pt x="1512000" y="1462516"/>
                </a:lnTo>
                <a:lnTo>
                  <a:pt x="0" y="1462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13"/>
          <p:cNvSpPr/>
          <p:nvPr/>
        </p:nvSpPr>
        <p:spPr>
          <a:xfrm>
            <a:off x="275362" y="8911557"/>
            <a:ext cx="941338" cy="1669779"/>
          </a:xfrm>
          <a:custGeom>
            <a:rect b="b" l="l" r="r" t="t"/>
            <a:pathLst>
              <a:path extrusionOk="0" h="1669779" w="941338">
                <a:moveTo>
                  <a:pt x="0" y="0"/>
                </a:moveTo>
                <a:lnTo>
                  <a:pt x="941337" y="0"/>
                </a:lnTo>
                <a:lnTo>
                  <a:pt x="941337" y="1669779"/>
                </a:lnTo>
                <a:lnTo>
                  <a:pt x="0" y="1669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13"/>
          <p:cNvSpPr txBox="1"/>
          <p:nvPr/>
        </p:nvSpPr>
        <p:spPr>
          <a:xfrm>
            <a:off x="3227213" y="1790916"/>
            <a:ext cx="1104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3112005" y="2620134"/>
            <a:ext cx="1313979" cy="1403279"/>
          </a:xfrm>
          <a:custGeom>
            <a:rect b="b" l="l" r="r" t="t"/>
            <a:pathLst>
              <a:path extrusionOk="0" h="1403279" w="1313979">
                <a:moveTo>
                  <a:pt x="0" y="0"/>
                </a:moveTo>
                <a:lnTo>
                  <a:pt x="1313979" y="0"/>
                </a:lnTo>
                <a:lnTo>
                  <a:pt x="1313979" y="1403279"/>
                </a:lnTo>
                <a:lnTo>
                  <a:pt x="0" y="14032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13"/>
          <p:cNvSpPr txBox="1"/>
          <p:nvPr/>
        </p:nvSpPr>
        <p:spPr>
          <a:xfrm>
            <a:off x="3247491" y="413124"/>
            <a:ext cx="1064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3"/>
          <p:cNvSpPr txBox="1"/>
          <p:nvPr/>
        </p:nvSpPr>
        <p:spPr>
          <a:xfrm>
            <a:off x="6292104" y="759782"/>
            <a:ext cx="102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3"/>
          <p:cNvSpPr txBox="1"/>
          <p:nvPr/>
        </p:nvSpPr>
        <p:spPr>
          <a:xfrm>
            <a:off x="5020488" y="2523561"/>
            <a:ext cx="53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3"/>
          <p:cNvSpPr txBox="1"/>
          <p:nvPr/>
        </p:nvSpPr>
        <p:spPr>
          <a:xfrm>
            <a:off x="6430598" y="2180663"/>
            <a:ext cx="736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3"/>
          <p:cNvSpPr txBox="1"/>
          <p:nvPr/>
        </p:nvSpPr>
        <p:spPr>
          <a:xfrm>
            <a:off x="368358" y="2180663"/>
            <a:ext cx="777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3"/>
          <p:cNvSpPr txBox="1"/>
          <p:nvPr/>
        </p:nvSpPr>
        <p:spPr>
          <a:xfrm>
            <a:off x="1909657" y="3508110"/>
            <a:ext cx="736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3"/>
          <p:cNvSpPr txBox="1"/>
          <p:nvPr/>
        </p:nvSpPr>
        <p:spPr>
          <a:xfrm>
            <a:off x="4749519" y="3508110"/>
            <a:ext cx="1104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3"/>
          <p:cNvSpPr txBox="1"/>
          <p:nvPr/>
        </p:nvSpPr>
        <p:spPr>
          <a:xfrm>
            <a:off x="213519" y="4293629"/>
            <a:ext cx="1104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3"/>
          <p:cNvSpPr txBox="1"/>
          <p:nvPr/>
        </p:nvSpPr>
        <p:spPr>
          <a:xfrm>
            <a:off x="3073995" y="3948800"/>
            <a:ext cx="143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3"/>
          <p:cNvSpPr txBox="1"/>
          <p:nvPr/>
        </p:nvSpPr>
        <p:spPr>
          <a:xfrm>
            <a:off x="234471" y="5680886"/>
            <a:ext cx="102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3"/>
          <p:cNvSpPr txBox="1"/>
          <p:nvPr/>
        </p:nvSpPr>
        <p:spPr>
          <a:xfrm>
            <a:off x="6358215" y="5680886"/>
            <a:ext cx="858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3"/>
          <p:cNvSpPr txBox="1"/>
          <p:nvPr/>
        </p:nvSpPr>
        <p:spPr>
          <a:xfrm>
            <a:off x="1703961" y="6021732"/>
            <a:ext cx="1104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3"/>
          <p:cNvSpPr txBox="1"/>
          <p:nvPr/>
        </p:nvSpPr>
        <p:spPr>
          <a:xfrm>
            <a:off x="1766410" y="7025227"/>
            <a:ext cx="102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7" name="Google Shape;247;p13"/>
          <p:cNvGrpSpPr/>
          <p:nvPr/>
        </p:nvGrpSpPr>
        <p:grpSpPr>
          <a:xfrm>
            <a:off x="1508920" y="8817780"/>
            <a:ext cx="6061049" cy="275502"/>
            <a:chOff x="0" y="0"/>
            <a:chExt cx="8081399" cy="367336"/>
          </a:xfrm>
        </p:grpSpPr>
        <p:sp>
          <p:nvSpPr>
            <p:cNvPr id="248" name="Google Shape;248;p13"/>
            <p:cNvSpPr/>
            <p:nvPr/>
          </p:nvSpPr>
          <p:spPr>
            <a:xfrm>
              <a:off x="0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9" name="Google Shape;249;p13"/>
            <p:cNvSpPr/>
            <p:nvPr/>
          </p:nvSpPr>
          <p:spPr>
            <a:xfrm>
              <a:off x="367336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7" y="0"/>
                  </a:lnTo>
                  <a:lnTo>
                    <a:pt x="367337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0" name="Google Shape;250;p13"/>
            <p:cNvSpPr/>
            <p:nvPr/>
          </p:nvSpPr>
          <p:spPr>
            <a:xfrm>
              <a:off x="734673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1" name="Google Shape;251;p13"/>
            <p:cNvSpPr/>
            <p:nvPr/>
          </p:nvSpPr>
          <p:spPr>
            <a:xfrm>
              <a:off x="1102009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2" name="Google Shape;252;p13"/>
            <p:cNvSpPr/>
            <p:nvPr/>
          </p:nvSpPr>
          <p:spPr>
            <a:xfrm>
              <a:off x="1469345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7" y="0"/>
                  </a:lnTo>
                  <a:lnTo>
                    <a:pt x="367337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3" name="Google Shape;253;p13"/>
            <p:cNvSpPr/>
            <p:nvPr/>
          </p:nvSpPr>
          <p:spPr>
            <a:xfrm>
              <a:off x="1836682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4" name="Google Shape;254;p13"/>
            <p:cNvSpPr/>
            <p:nvPr/>
          </p:nvSpPr>
          <p:spPr>
            <a:xfrm>
              <a:off x="2204018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5" name="Google Shape;255;p13"/>
            <p:cNvSpPr/>
            <p:nvPr/>
          </p:nvSpPr>
          <p:spPr>
            <a:xfrm>
              <a:off x="2571354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7" y="0"/>
                  </a:lnTo>
                  <a:lnTo>
                    <a:pt x="367337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6" name="Google Shape;256;p13"/>
            <p:cNvSpPr/>
            <p:nvPr/>
          </p:nvSpPr>
          <p:spPr>
            <a:xfrm>
              <a:off x="2938691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7" name="Google Shape;257;p13"/>
            <p:cNvSpPr/>
            <p:nvPr/>
          </p:nvSpPr>
          <p:spPr>
            <a:xfrm>
              <a:off x="3306027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8" name="Google Shape;258;p13"/>
            <p:cNvSpPr/>
            <p:nvPr/>
          </p:nvSpPr>
          <p:spPr>
            <a:xfrm>
              <a:off x="3673363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7" y="0"/>
                  </a:lnTo>
                  <a:lnTo>
                    <a:pt x="367337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9" name="Google Shape;259;p13"/>
            <p:cNvSpPr/>
            <p:nvPr/>
          </p:nvSpPr>
          <p:spPr>
            <a:xfrm>
              <a:off x="4040700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0" name="Google Shape;260;p13"/>
            <p:cNvSpPr/>
            <p:nvPr/>
          </p:nvSpPr>
          <p:spPr>
            <a:xfrm>
              <a:off x="4408036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7" y="0"/>
                  </a:lnTo>
                  <a:lnTo>
                    <a:pt x="367337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1" name="Google Shape;261;p13"/>
            <p:cNvSpPr/>
            <p:nvPr/>
          </p:nvSpPr>
          <p:spPr>
            <a:xfrm>
              <a:off x="4775373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2" name="Google Shape;262;p13"/>
            <p:cNvSpPr/>
            <p:nvPr/>
          </p:nvSpPr>
          <p:spPr>
            <a:xfrm>
              <a:off x="5142709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3" name="Google Shape;263;p13"/>
            <p:cNvSpPr/>
            <p:nvPr/>
          </p:nvSpPr>
          <p:spPr>
            <a:xfrm>
              <a:off x="5510045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7" y="0"/>
                  </a:lnTo>
                  <a:lnTo>
                    <a:pt x="367337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4" name="Google Shape;264;p13"/>
            <p:cNvSpPr/>
            <p:nvPr/>
          </p:nvSpPr>
          <p:spPr>
            <a:xfrm>
              <a:off x="5877382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5" name="Google Shape;265;p13"/>
            <p:cNvSpPr/>
            <p:nvPr/>
          </p:nvSpPr>
          <p:spPr>
            <a:xfrm>
              <a:off x="6244718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6" name="Google Shape;266;p13"/>
            <p:cNvSpPr/>
            <p:nvPr/>
          </p:nvSpPr>
          <p:spPr>
            <a:xfrm>
              <a:off x="6612054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7" y="0"/>
                  </a:lnTo>
                  <a:lnTo>
                    <a:pt x="367337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7" name="Google Shape;267;p13"/>
            <p:cNvSpPr/>
            <p:nvPr/>
          </p:nvSpPr>
          <p:spPr>
            <a:xfrm>
              <a:off x="6979391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8" name="Google Shape;268;p13"/>
            <p:cNvSpPr/>
            <p:nvPr/>
          </p:nvSpPr>
          <p:spPr>
            <a:xfrm>
              <a:off x="7346727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9" name="Google Shape;269;p13"/>
            <p:cNvSpPr/>
            <p:nvPr/>
          </p:nvSpPr>
          <p:spPr>
            <a:xfrm>
              <a:off x="7714063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7" y="0"/>
                  </a:lnTo>
                  <a:lnTo>
                    <a:pt x="367337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70" name="Google Shape;270;p13"/>
          <p:cNvGrpSpPr/>
          <p:nvPr/>
        </p:nvGrpSpPr>
        <p:grpSpPr>
          <a:xfrm>
            <a:off x="1498613" y="10416498"/>
            <a:ext cx="6061049" cy="275502"/>
            <a:chOff x="0" y="0"/>
            <a:chExt cx="8081399" cy="367336"/>
          </a:xfrm>
        </p:grpSpPr>
        <p:sp>
          <p:nvSpPr>
            <p:cNvPr id="271" name="Google Shape;271;p13"/>
            <p:cNvSpPr/>
            <p:nvPr/>
          </p:nvSpPr>
          <p:spPr>
            <a:xfrm>
              <a:off x="0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2" name="Google Shape;272;p13"/>
            <p:cNvSpPr/>
            <p:nvPr/>
          </p:nvSpPr>
          <p:spPr>
            <a:xfrm>
              <a:off x="367336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7" y="0"/>
                  </a:lnTo>
                  <a:lnTo>
                    <a:pt x="367337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3" name="Google Shape;273;p13"/>
            <p:cNvSpPr/>
            <p:nvPr/>
          </p:nvSpPr>
          <p:spPr>
            <a:xfrm>
              <a:off x="734673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4" name="Google Shape;274;p13"/>
            <p:cNvSpPr/>
            <p:nvPr/>
          </p:nvSpPr>
          <p:spPr>
            <a:xfrm>
              <a:off x="1102009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5" name="Google Shape;275;p13"/>
            <p:cNvSpPr/>
            <p:nvPr/>
          </p:nvSpPr>
          <p:spPr>
            <a:xfrm>
              <a:off x="1469345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7" y="0"/>
                  </a:lnTo>
                  <a:lnTo>
                    <a:pt x="367337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6" name="Google Shape;276;p13"/>
            <p:cNvSpPr/>
            <p:nvPr/>
          </p:nvSpPr>
          <p:spPr>
            <a:xfrm>
              <a:off x="1836682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7" name="Google Shape;277;p13"/>
            <p:cNvSpPr/>
            <p:nvPr/>
          </p:nvSpPr>
          <p:spPr>
            <a:xfrm>
              <a:off x="2204018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8" name="Google Shape;278;p13"/>
            <p:cNvSpPr/>
            <p:nvPr/>
          </p:nvSpPr>
          <p:spPr>
            <a:xfrm>
              <a:off x="2571354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7" y="0"/>
                  </a:lnTo>
                  <a:lnTo>
                    <a:pt x="367337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9" name="Google Shape;279;p13"/>
            <p:cNvSpPr/>
            <p:nvPr/>
          </p:nvSpPr>
          <p:spPr>
            <a:xfrm>
              <a:off x="2938691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0" name="Google Shape;280;p13"/>
            <p:cNvSpPr/>
            <p:nvPr/>
          </p:nvSpPr>
          <p:spPr>
            <a:xfrm>
              <a:off x="3306027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1" name="Google Shape;281;p13"/>
            <p:cNvSpPr/>
            <p:nvPr/>
          </p:nvSpPr>
          <p:spPr>
            <a:xfrm>
              <a:off x="3673363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7" y="0"/>
                  </a:lnTo>
                  <a:lnTo>
                    <a:pt x="367337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2" name="Google Shape;282;p13"/>
            <p:cNvSpPr/>
            <p:nvPr/>
          </p:nvSpPr>
          <p:spPr>
            <a:xfrm>
              <a:off x="4040700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3" name="Google Shape;283;p13"/>
            <p:cNvSpPr/>
            <p:nvPr/>
          </p:nvSpPr>
          <p:spPr>
            <a:xfrm>
              <a:off x="4408036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7" y="0"/>
                  </a:lnTo>
                  <a:lnTo>
                    <a:pt x="367337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4" name="Google Shape;284;p13"/>
            <p:cNvSpPr/>
            <p:nvPr/>
          </p:nvSpPr>
          <p:spPr>
            <a:xfrm>
              <a:off x="4775373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5" name="Google Shape;285;p13"/>
            <p:cNvSpPr/>
            <p:nvPr/>
          </p:nvSpPr>
          <p:spPr>
            <a:xfrm>
              <a:off x="5142709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6" name="Google Shape;286;p13"/>
            <p:cNvSpPr/>
            <p:nvPr/>
          </p:nvSpPr>
          <p:spPr>
            <a:xfrm>
              <a:off x="5510045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7" y="0"/>
                  </a:lnTo>
                  <a:lnTo>
                    <a:pt x="367337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7" name="Google Shape;287;p13"/>
            <p:cNvSpPr/>
            <p:nvPr/>
          </p:nvSpPr>
          <p:spPr>
            <a:xfrm>
              <a:off x="5877382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8" name="Google Shape;288;p13"/>
            <p:cNvSpPr/>
            <p:nvPr/>
          </p:nvSpPr>
          <p:spPr>
            <a:xfrm>
              <a:off x="6244718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9" name="Google Shape;289;p13"/>
            <p:cNvSpPr/>
            <p:nvPr/>
          </p:nvSpPr>
          <p:spPr>
            <a:xfrm>
              <a:off x="6612054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7" y="0"/>
                  </a:lnTo>
                  <a:lnTo>
                    <a:pt x="367337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0" name="Google Shape;290;p13"/>
            <p:cNvSpPr/>
            <p:nvPr/>
          </p:nvSpPr>
          <p:spPr>
            <a:xfrm>
              <a:off x="6979391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1" name="Google Shape;291;p13"/>
            <p:cNvSpPr/>
            <p:nvPr/>
          </p:nvSpPr>
          <p:spPr>
            <a:xfrm>
              <a:off x="7346727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6" y="0"/>
                  </a:lnTo>
                  <a:lnTo>
                    <a:pt x="367336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2" name="Google Shape;292;p13"/>
            <p:cNvSpPr/>
            <p:nvPr/>
          </p:nvSpPr>
          <p:spPr>
            <a:xfrm>
              <a:off x="7714063" y="0"/>
              <a:ext cx="367336" cy="367336"/>
            </a:xfrm>
            <a:custGeom>
              <a:rect b="b" l="l" r="r" t="t"/>
              <a:pathLst>
                <a:path extrusionOk="0" h="367336" w="367336">
                  <a:moveTo>
                    <a:pt x="0" y="0"/>
                  </a:moveTo>
                  <a:lnTo>
                    <a:pt x="367337" y="0"/>
                  </a:lnTo>
                  <a:lnTo>
                    <a:pt x="367337" y="367336"/>
                  </a:lnTo>
                  <a:lnTo>
                    <a:pt x="0" y="367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93" name="Google Shape;293;p13"/>
          <p:cNvSpPr txBox="1"/>
          <p:nvPr/>
        </p:nvSpPr>
        <p:spPr>
          <a:xfrm>
            <a:off x="1090997" y="9184382"/>
            <a:ext cx="68796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497" u="none" cap="none" strike="noStrike">
                <a:solidFill>
                  <a:srgbClr val="FF0000"/>
                </a:solidFill>
                <a:latin typeface="Staatliches"/>
                <a:ea typeface="Staatliches"/>
                <a:cs typeface="Staatliches"/>
                <a:sym typeface="Staatliches"/>
              </a:rPr>
              <a:t>A</a:t>
            </a:r>
            <a:r>
              <a:rPr b="0" i="0" lang="en-US" sz="7497" u="none" cap="none" strike="noStrike">
                <a:solidFill>
                  <a:srgbClr val="FF7300"/>
                </a:solidFill>
                <a:latin typeface="Staatliches"/>
                <a:ea typeface="Staatliches"/>
                <a:cs typeface="Staatliches"/>
                <a:sym typeface="Staatliches"/>
              </a:rPr>
              <a:t>L</a:t>
            </a:r>
            <a:r>
              <a:rPr b="0" i="0" lang="en-US" sz="7497" u="none" cap="none" strike="noStrike">
                <a:solidFill>
                  <a:srgbClr val="FFBC00"/>
                </a:solidFill>
                <a:latin typeface="Staatliches"/>
                <a:ea typeface="Staatliches"/>
                <a:cs typeface="Staatliches"/>
                <a:sym typeface="Staatliches"/>
              </a:rPr>
              <a:t>P</a:t>
            </a:r>
            <a:r>
              <a:rPr b="0" i="0" lang="en-US" sz="7497" u="none" cap="none" strike="noStrike">
                <a:solidFill>
                  <a:srgbClr val="019934"/>
                </a:solidFill>
                <a:latin typeface="Staatliches"/>
                <a:ea typeface="Staatliches"/>
                <a:cs typeface="Staatliches"/>
                <a:sym typeface="Staatliches"/>
              </a:rPr>
              <a:t>H</a:t>
            </a:r>
            <a:r>
              <a:rPr b="0" i="0" lang="en-US" sz="7497" u="none" cap="none" strike="noStrike">
                <a:solidFill>
                  <a:srgbClr val="5E17EB"/>
                </a:solidFill>
                <a:latin typeface="Staatliches"/>
                <a:ea typeface="Staatliches"/>
                <a:cs typeface="Staatliches"/>
                <a:sym typeface="Staatliches"/>
              </a:rPr>
              <a:t>A</a:t>
            </a:r>
            <a:r>
              <a:rPr b="0" i="0" lang="en-US" sz="7497" u="none" cap="none" strike="noStrike">
                <a:solidFill>
                  <a:srgbClr val="2E1D94"/>
                </a:solidFill>
                <a:latin typeface="Staatliches"/>
                <a:ea typeface="Staatliches"/>
                <a:cs typeface="Staatliches"/>
                <a:sym typeface="Staatliches"/>
              </a:rPr>
              <a:t>B</a:t>
            </a:r>
            <a:r>
              <a:rPr b="0" i="0" lang="en-US" sz="7497" u="none" cap="none" strike="noStrike">
                <a:solidFill>
                  <a:srgbClr val="004DFF"/>
                </a:solidFill>
                <a:latin typeface="Staatliches"/>
                <a:ea typeface="Staatliches"/>
                <a:cs typeface="Staatliches"/>
                <a:sym typeface="Staatliches"/>
              </a:rPr>
              <a:t>E</a:t>
            </a:r>
            <a:r>
              <a:rPr b="0" i="0" lang="en-US" sz="7497" u="none" cap="none" strike="noStrike">
                <a:solidFill>
                  <a:srgbClr val="FF0000"/>
                </a:solidFill>
                <a:latin typeface="Staatliches"/>
                <a:ea typeface="Staatliches"/>
                <a:cs typeface="Staatliches"/>
                <a:sym typeface="Staatliches"/>
              </a:rPr>
              <a:t>T</a:t>
            </a:r>
            <a:r>
              <a:rPr b="0" i="0" lang="en-US" sz="7497" u="none" cap="none" strike="noStrike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r>
              <a:rPr b="0" i="0" lang="en-US" sz="7497" u="none" cap="none" strike="noStrike">
                <a:solidFill>
                  <a:srgbClr val="FF7300"/>
                </a:solidFill>
                <a:latin typeface="Staatliches"/>
                <a:ea typeface="Staatliches"/>
                <a:cs typeface="Staatliches"/>
                <a:sym typeface="Staatliches"/>
              </a:rPr>
              <a:t>C</a:t>
            </a:r>
            <a:r>
              <a:rPr b="0" i="0" lang="en-US" sz="7497" u="none" cap="none" strike="noStrike">
                <a:solidFill>
                  <a:srgbClr val="FFBC00"/>
                </a:solidFill>
                <a:latin typeface="Staatliches"/>
                <a:ea typeface="Staatliches"/>
                <a:cs typeface="Staatliches"/>
                <a:sym typeface="Staatliches"/>
              </a:rPr>
              <a:t>H</a:t>
            </a:r>
            <a:r>
              <a:rPr b="0" i="0" lang="en-US" sz="7497" u="none" cap="none" strike="noStrike">
                <a:solidFill>
                  <a:srgbClr val="019934"/>
                </a:solidFill>
                <a:latin typeface="Staatliches"/>
                <a:ea typeface="Staatliches"/>
                <a:cs typeface="Staatliches"/>
                <a:sym typeface="Staatliches"/>
              </a:rPr>
              <a:t>A</a:t>
            </a:r>
            <a:r>
              <a:rPr b="0" i="0" lang="en-US" sz="7497" u="none" cap="none" strike="noStrike">
                <a:solidFill>
                  <a:srgbClr val="004DFF"/>
                </a:solidFill>
                <a:latin typeface="Staatliches"/>
                <a:ea typeface="Staatliches"/>
                <a:cs typeface="Staatliches"/>
                <a:sym typeface="Staatliches"/>
              </a:rPr>
              <a:t>R</a:t>
            </a:r>
            <a:r>
              <a:rPr b="0" i="0" lang="en-US" sz="7497" u="none" cap="none" strike="noStrike">
                <a:solidFill>
                  <a:srgbClr val="5E17EB"/>
                </a:solidFill>
                <a:latin typeface="Staatliches"/>
                <a:ea typeface="Staatliches"/>
                <a:cs typeface="Staatliches"/>
                <a:sym typeface="Staatliches"/>
              </a:rPr>
              <a:t>T</a:t>
            </a:r>
            <a:endParaRPr/>
          </a:p>
        </p:txBody>
      </p:sp>
      <p:sp>
        <p:nvSpPr>
          <p:cNvPr id="294" name="Google Shape;294;p13"/>
          <p:cNvSpPr/>
          <p:nvPr/>
        </p:nvSpPr>
        <p:spPr>
          <a:xfrm>
            <a:off x="204839" y="967675"/>
            <a:ext cx="1104900" cy="5708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Aa</a:t>
            </a:r>
          </a:p>
        </p:txBody>
      </p:sp>
      <p:sp>
        <p:nvSpPr>
          <p:cNvPr id="295" name="Google Shape;295;p13"/>
          <p:cNvSpPr/>
          <p:nvPr/>
        </p:nvSpPr>
        <p:spPr>
          <a:xfrm>
            <a:off x="1751901" y="123163"/>
            <a:ext cx="1031498" cy="60099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Bb</a:t>
            </a:r>
          </a:p>
        </p:txBody>
      </p:sp>
      <p:sp>
        <p:nvSpPr>
          <p:cNvPr id="296" name="Google Shape;296;p13"/>
          <p:cNvSpPr/>
          <p:nvPr/>
        </p:nvSpPr>
        <p:spPr>
          <a:xfrm>
            <a:off x="3276414" y="591313"/>
            <a:ext cx="1048496" cy="58061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Cc</a:t>
            </a:r>
          </a:p>
        </p:txBody>
      </p:sp>
      <p:sp>
        <p:nvSpPr>
          <p:cNvPr id="297" name="Google Shape;297;p13"/>
          <p:cNvSpPr/>
          <p:nvPr/>
        </p:nvSpPr>
        <p:spPr>
          <a:xfrm>
            <a:off x="4773089" y="123163"/>
            <a:ext cx="1012181" cy="60099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Dd</a:t>
            </a:r>
          </a:p>
        </p:txBody>
      </p:sp>
      <p:sp>
        <p:nvSpPr>
          <p:cNvPr id="298" name="Google Shape;298;p13"/>
          <p:cNvSpPr/>
          <p:nvPr/>
        </p:nvSpPr>
        <p:spPr>
          <a:xfrm>
            <a:off x="6319869" y="976950"/>
            <a:ext cx="988229" cy="5708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Ee</a:t>
            </a:r>
          </a:p>
        </p:txBody>
      </p:sp>
      <p:sp>
        <p:nvSpPr>
          <p:cNvPr id="299" name="Google Shape;299;p13"/>
          <p:cNvSpPr/>
          <p:nvPr/>
        </p:nvSpPr>
        <p:spPr>
          <a:xfrm>
            <a:off x="6413107" y="2307363"/>
            <a:ext cx="703118" cy="76246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Jj</a:t>
            </a:r>
          </a:p>
        </p:txBody>
      </p:sp>
      <p:sp>
        <p:nvSpPr>
          <p:cNvPr id="300" name="Google Shape;300;p13"/>
          <p:cNvSpPr/>
          <p:nvPr/>
        </p:nvSpPr>
        <p:spPr>
          <a:xfrm>
            <a:off x="5071057" y="2638525"/>
            <a:ext cx="441187" cy="5912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Ii</a:t>
            </a:r>
          </a:p>
        </p:txBody>
      </p:sp>
      <p:sp>
        <p:nvSpPr>
          <p:cNvPr id="301" name="Google Shape;301;p13"/>
          <p:cNvSpPr/>
          <p:nvPr/>
        </p:nvSpPr>
        <p:spPr>
          <a:xfrm>
            <a:off x="3255401" y="1974925"/>
            <a:ext cx="1056223" cy="5912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Hh</a:t>
            </a:r>
          </a:p>
        </p:txBody>
      </p:sp>
      <p:sp>
        <p:nvSpPr>
          <p:cNvPr id="302" name="Google Shape;302;p13"/>
          <p:cNvSpPr/>
          <p:nvPr/>
        </p:nvSpPr>
        <p:spPr>
          <a:xfrm>
            <a:off x="357089" y="2318238"/>
            <a:ext cx="754114" cy="60099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Ff</a:t>
            </a:r>
          </a:p>
        </p:txBody>
      </p:sp>
      <p:sp>
        <p:nvSpPr>
          <p:cNvPr id="303" name="Google Shape;303;p13"/>
          <p:cNvSpPr/>
          <p:nvPr/>
        </p:nvSpPr>
        <p:spPr>
          <a:xfrm>
            <a:off x="1905507" y="3690588"/>
            <a:ext cx="663713" cy="5912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Ll</a:t>
            </a:r>
          </a:p>
        </p:txBody>
      </p:sp>
      <p:sp>
        <p:nvSpPr>
          <p:cNvPr id="304" name="Google Shape;304;p13"/>
          <p:cNvSpPr/>
          <p:nvPr/>
        </p:nvSpPr>
        <p:spPr>
          <a:xfrm>
            <a:off x="197514" y="4462950"/>
            <a:ext cx="1100264" cy="59202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Kk</a:t>
            </a:r>
          </a:p>
        </p:txBody>
      </p:sp>
      <p:sp>
        <p:nvSpPr>
          <p:cNvPr id="305" name="Google Shape;305;p13"/>
          <p:cNvSpPr/>
          <p:nvPr/>
        </p:nvSpPr>
        <p:spPr>
          <a:xfrm>
            <a:off x="3074589" y="4147638"/>
            <a:ext cx="1410100" cy="56104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Mm</a:t>
            </a:r>
          </a:p>
        </p:txBody>
      </p:sp>
      <p:sp>
        <p:nvSpPr>
          <p:cNvPr id="306" name="Google Shape;306;p13"/>
          <p:cNvSpPr/>
          <p:nvPr/>
        </p:nvSpPr>
        <p:spPr>
          <a:xfrm>
            <a:off x="4763532" y="3704138"/>
            <a:ext cx="1056223" cy="56104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Nn</a:t>
            </a:r>
          </a:p>
        </p:txBody>
      </p:sp>
      <p:sp>
        <p:nvSpPr>
          <p:cNvPr id="307" name="Google Shape;307;p13"/>
          <p:cNvSpPr/>
          <p:nvPr/>
        </p:nvSpPr>
        <p:spPr>
          <a:xfrm>
            <a:off x="6240964" y="4482263"/>
            <a:ext cx="1096401" cy="58061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Oo</a:t>
            </a:r>
          </a:p>
        </p:txBody>
      </p:sp>
      <p:sp>
        <p:nvSpPr>
          <p:cNvPr id="308" name="Google Shape;308;p13"/>
          <p:cNvSpPr/>
          <p:nvPr/>
        </p:nvSpPr>
        <p:spPr>
          <a:xfrm>
            <a:off x="271864" y="5884250"/>
            <a:ext cx="988229" cy="7216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Pp</a:t>
            </a:r>
          </a:p>
        </p:txBody>
      </p:sp>
      <p:sp>
        <p:nvSpPr>
          <p:cNvPr id="309" name="Google Shape;309;p13"/>
          <p:cNvSpPr/>
          <p:nvPr/>
        </p:nvSpPr>
        <p:spPr>
          <a:xfrm>
            <a:off x="1729114" y="6184050"/>
            <a:ext cx="1077085" cy="7314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Qq</a:t>
            </a:r>
          </a:p>
        </p:txBody>
      </p:sp>
      <p:sp>
        <p:nvSpPr>
          <p:cNvPr id="310" name="Google Shape;310;p13"/>
          <p:cNvSpPr/>
          <p:nvPr/>
        </p:nvSpPr>
        <p:spPr>
          <a:xfrm>
            <a:off x="3322251" y="5534538"/>
            <a:ext cx="883920" cy="56104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Rr</a:t>
            </a:r>
          </a:p>
        </p:txBody>
      </p:sp>
      <p:sp>
        <p:nvSpPr>
          <p:cNvPr id="311" name="Google Shape;311;p13"/>
          <p:cNvSpPr/>
          <p:nvPr/>
        </p:nvSpPr>
        <p:spPr>
          <a:xfrm>
            <a:off x="4831351" y="6203288"/>
            <a:ext cx="970458" cy="58061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Ss</a:t>
            </a:r>
          </a:p>
        </p:txBody>
      </p:sp>
      <p:sp>
        <p:nvSpPr>
          <p:cNvPr id="312" name="Google Shape;312;p13"/>
          <p:cNvSpPr/>
          <p:nvPr/>
        </p:nvSpPr>
        <p:spPr>
          <a:xfrm>
            <a:off x="6340451" y="5934450"/>
            <a:ext cx="858422" cy="5708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Tt</a:t>
            </a:r>
          </a:p>
        </p:txBody>
      </p:sp>
      <p:sp>
        <p:nvSpPr>
          <p:cNvPr id="313" name="Google Shape;313;p13"/>
          <p:cNvSpPr/>
          <p:nvPr/>
        </p:nvSpPr>
        <p:spPr>
          <a:xfrm>
            <a:off x="202214" y="7938075"/>
            <a:ext cx="1054677" cy="5708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Uu</a:t>
            </a:r>
          </a:p>
        </p:txBody>
      </p:sp>
      <p:sp>
        <p:nvSpPr>
          <p:cNvPr id="314" name="Google Shape;314;p13"/>
          <p:cNvSpPr/>
          <p:nvPr/>
        </p:nvSpPr>
        <p:spPr>
          <a:xfrm>
            <a:off x="1707314" y="7192450"/>
            <a:ext cx="1060086" cy="56104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Vv</a:t>
            </a:r>
          </a:p>
        </p:txBody>
      </p:sp>
      <p:sp>
        <p:nvSpPr>
          <p:cNvPr id="315" name="Google Shape;315;p13"/>
          <p:cNvSpPr/>
          <p:nvPr/>
        </p:nvSpPr>
        <p:spPr>
          <a:xfrm>
            <a:off x="3030564" y="7655475"/>
            <a:ext cx="1498183" cy="56104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Ww</a:t>
            </a:r>
          </a:p>
        </p:txBody>
      </p:sp>
      <p:sp>
        <p:nvSpPr>
          <p:cNvPr id="316" name="Google Shape;316;p13"/>
          <p:cNvSpPr/>
          <p:nvPr/>
        </p:nvSpPr>
        <p:spPr>
          <a:xfrm>
            <a:off x="4742151" y="7192450"/>
            <a:ext cx="1109536" cy="56104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Xx</a:t>
            </a:r>
          </a:p>
        </p:txBody>
      </p:sp>
      <p:sp>
        <p:nvSpPr>
          <p:cNvPr id="317" name="Google Shape;317;p13"/>
          <p:cNvSpPr/>
          <p:nvPr/>
        </p:nvSpPr>
        <p:spPr>
          <a:xfrm>
            <a:off x="6253764" y="7997375"/>
            <a:ext cx="1067813" cy="73228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Yy</a:t>
            </a:r>
          </a:p>
        </p:txBody>
      </p:sp>
      <p:sp>
        <p:nvSpPr>
          <p:cNvPr id="318" name="Google Shape;318;p13"/>
          <p:cNvSpPr/>
          <p:nvPr/>
        </p:nvSpPr>
        <p:spPr>
          <a:xfrm>
            <a:off x="269626" y="9621375"/>
            <a:ext cx="952687" cy="56104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Zz</a:t>
            </a:r>
          </a:p>
        </p:txBody>
      </p:sp>
      <p:pic>
        <p:nvPicPr>
          <p:cNvPr id="319" name="Google Shape;319;p1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633563" y="1752950"/>
            <a:ext cx="1268225" cy="1242343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3"/>
          <p:cNvSpPr/>
          <p:nvPr/>
        </p:nvSpPr>
        <p:spPr>
          <a:xfrm>
            <a:off x="1680282" y="2659063"/>
            <a:ext cx="1114172" cy="74207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chivo Black"/>
              </a:rPr>
              <a:t>Gg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FD3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"/>
          <p:cNvSpPr/>
          <p:nvPr/>
        </p:nvSpPr>
        <p:spPr>
          <a:xfrm>
            <a:off x="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14"/>
          <p:cNvSpPr/>
          <p:nvPr/>
        </p:nvSpPr>
        <p:spPr>
          <a:xfrm>
            <a:off x="63000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14"/>
          <p:cNvSpPr/>
          <p:nvPr/>
        </p:nvSpPr>
        <p:spPr>
          <a:xfrm>
            <a:off x="126000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14"/>
          <p:cNvSpPr/>
          <p:nvPr/>
        </p:nvSpPr>
        <p:spPr>
          <a:xfrm>
            <a:off x="189000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14"/>
          <p:cNvSpPr/>
          <p:nvPr/>
        </p:nvSpPr>
        <p:spPr>
          <a:xfrm>
            <a:off x="252000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14"/>
          <p:cNvSpPr/>
          <p:nvPr/>
        </p:nvSpPr>
        <p:spPr>
          <a:xfrm>
            <a:off x="315000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1" name="Google Shape;331;p14"/>
          <p:cNvSpPr/>
          <p:nvPr/>
        </p:nvSpPr>
        <p:spPr>
          <a:xfrm>
            <a:off x="378000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14"/>
          <p:cNvSpPr/>
          <p:nvPr/>
        </p:nvSpPr>
        <p:spPr>
          <a:xfrm>
            <a:off x="441000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p14"/>
          <p:cNvSpPr/>
          <p:nvPr/>
        </p:nvSpPr>
        <p:spPr>
          <a:xfrm>
            <a:off x="504000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14"/>
          <p:cNvSpPr/>
          <p:nvPr/>
        </p:nvSpPr>
        <p:spPr>
          <a:xfrm>
            <a:off x="567000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p14"/>
          <p:cNvSpPr/>
          <p:nvPr/>
        </p:nvSpPr>
        <p:spPr>
          <a:xfrm>
            <a:off x="630000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6" name="Google Shape;336;p14"/>
          <p:cNvSpPr/>
          <p:nvPr/>
        </p:nvSpPr>
        <p:spPr>
          <a:xfrm>
            <a:off x="693000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14"/>
          <p:cNvSpPr txBox="1"/>
          <p:nvPr/>
        </p:nvSpPr>
        <p:spPr>
          <a:xfrm>
            <a:off x="-592842" y="877432"/>
            <a:ext cx="8745684" cy="1621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30" u="none" cap="none" strike="noStrike">
                <a:solidFill>
                  <a:srgbClr val="FF0000"/>
                </a:solidFill>
                <a:latin typeface="Staatliches"/>
                <a:ea typeface="Staatliches"/>
                <a:cs typeface="Staatliches"/>
                <a:sym typeface="Staatliches"/>
              </a:rPr>
              <a:t>r</a:t>
            </a:r>
            <a:r>
              <a:rPr b="0" i="0" lang="en-US" sz="9530" u="none" cap="none" strike="noStrike">
                <a:solidFill>
                  <a:srgbClr val="FF7300"/>
                </a:solidFill>
                <a:latin typeface="Staatliches"/>
                <a:ea typeface="Staatliches"/>
                <a:cs typeface="Staatliches"/>
                <a:sym typeface="Staatliches"/>
              </a:rPr>
              <a:t>e</a:t>
            </a:r>
            <a:r>
              <a:rPr b="0" i="0" lang="en-US" sz="9530" u="none" cap="none" strike="noStrike">
                <a:solidFill>
                  <a:srgbClr val="FFBC00"/>
                </a:solidFill>
                <a:latin typeface="Staatliches"/>
                <a:ea typeface="Staatliches"/>
                <a:cs typeface="Staatliches"/>
                <a:sym typeface="Staatliches"/>
              </a:rPr>
              <a:t>s</a:t>
            </a:r>
            <a:r>
              <a:rPr b="0" i="0" lang="en-US" sz="9530" u="none" cap="none" strike="noStrike">
                <a:solidFill>
                  <a:srgbClr val="019934"/>
                </a:solidFill>
                <a:latin typeface="Staatliches"/>
                <a:ea typeface="Staatliches"/>
                <a:cs typeface="Staatliches"/>
                <a:sym typeface="Staatliches"/>
              </a:rPr>
              <a:t>o</a:t>
            </a:r>
            <a:r>
              <a:rPr b="0" i="0" lang="en-US" sz="9530" u="none" cap="none" strike="noStrike">
                <a:solidFill>
                  <a:srgbClr val="5E17EB"/>
                </a:solidFill>
                <a:latin typeface="Staatliches"/>
                <a:ea typeface="Staatliches"/>
                <a:cs typeface="Staatliches"/>
                <a:sym typeface="Staatliches"/>
              </a:rPr>
              <a:t>u</a:t>
            </a:r>
            <a:r>
              <a:rPr b="0" i="0" lang="en-US" sz="9530" u="none" cap="none" strike="noStrike">
                <a:solidFill>
                  <a:srgbClr val="2E1D94"/>
                </a:solidFill>
                <a:latin typeface="Staatliches"/>
                <a:ea typeface="Staatliches"/>
                <a:cs typeface="Staatliches"/>
                <a:sym typeface="Staatliches"/>
              </a:rPr>
              <a:t>r</a:t>
            </a:r>
            <a:r>
              <a:rPr b="0" i="0" lang="en-US" sz="9530" u="none" cap="none" strike="noStrike">
                <a:solidFill>
                  <a:srgbClr val="004DFF"/>
                </a:solidFill>
                <a:latin typeface="Staatliches"/>
                <a:ea typeface="Staatliches"/>
                <a:cs typeface="Staatliches"/>
                <a:sym typeface="Staatliches"/>
              </a:rPr>
              <a:t>c</a:t>
            </a:r>
            <a:r>
              <a:rPr b="0" i="0" lang="en-US" sz="9530" u="none" cap="none" strike="noStrike">
                <a:solidFill>
                  <a:srgbClr val="FF0000"/>
                </a:solidFill>
                <a:latin typeface="Staatliches"/>
                <a:ea typeface="Staatliches"/>
                <a:cs typeface="Staatliches"/>
                <a:sym typeface="Staatliches"/>
              </a:rPr>
              <a:t>e</a:t>
            </a:r>
            <a:r>
              <a:rPr b="0" i="0" lang="en-US" sz="9530" u="none" cap="none" strike="noStrike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r>
              <a:rPr b="0" i="0" lang="en-US" sz="9530" u="none" cap="none" strike="noStrike">
                <a:solidFill>
                  <a:srgbClr val="FF7300"/>
                </a:solidFill>
                <a:latin typeface="Staatliches"/>
                <a:ea typeface="Staatliches"/>
                <a:cs typeface="Staatliches"/>
                <a:sym typeface="Staatliches"/>
              </a:rPr>
              <a:t>p</a:t>
            </a:r>
            <a:r>
              <a:rPr b="0" i="0" lang="en-US" sz="9530" u="none" cap="none" strike="noStrike">
                <a:solidFill>
                  <a:srgbClr val="FFBC00"/>
                </a:solidFill>
                <a:latin typeface="Staatliches"/>
                <a:ea typeface="Staatliches"/>
                <a:cs typeface="Staatliches"/>
                <a:sym typeface="Staatliches"/>
              </a:rPr>
              <a:t>a</a:t>
            </a:r>
            <a:r>
              <a:rPr b="0" i="0" lang="en-US" sz="9530" u="none" cap="none" strike="noStrike">
                <a:solidFill>
                  <a:srgbClr val="019934"/>
                </a:solidFill>
                <a:latin typeface="Staatliches"/>
                <a:ea typeface="Staatliches"/>
                <a:cs typeface="Staatliches"/>
                <a:sym typeface="Staatliches"/>
              </a:rPr>
              <a:t>g</a:t>
            </a:r>
            <a:r>
              <a:rPr b="0" i="0" lang="en-US" sz="9530" u="none" cap="none" strike="noStrike">
                <a:solidFill>
                  <a:srgbClr val="004DFF"/>
                </a:solidFill>
                <a:latin typeface="Staatliches"/>
                <a:ea typeface="Staatliches"/>
                <a:cs typeface="Staatliches"/>
                <a:sym typeface="Staatliches"/>
              </a:rPr>
              <a:t>e</a:t>
            </a:r>
            <a:endParaRPr/>
          </a:p>
        </p:txBody>
      </p:sp>
      <p:sp>
        <p:nvSpPr>
          <p:cNvPr id="338" name="Google Shape;338;p14"/>
          <p:cNvSpPr/>
          <p:nvPr/>
        </p:nvSpPr>
        <p:spPr>
          <a:xfrm>
            <a:off x="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9" name="Google Shape;339;p14"/>
          <p:cNvSpPr/>
          <p:nvPr/>
        </p:nvSpPr>
        <p:spPr>
          <a:xfrm>
            <a:off x="63000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0" name="Google Shape;340;p14"/>
          <p:cNvSpPr/>
          <p:nvPr/>
        </p:nvSpPr>
        <p:spPr>
          <a:xfrm>
            <a:off x="126000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1" name="Google Shape;341;p14"/>
          <p:cNvSpPr/>
          <p:nvPr/>
        </p:nvSpPr>
        <p:spPr>
          <a:xfrm>
            <a:off x="189000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14"/>
          <p:cNvSpPr/>
          <p:nvPr/>
        </p:nvSpPr>
        <p:spPr>
          <a:xfrm>
            <a:off x="252000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14"/>
          <p:cNvSpPr/>
          <p:nvPr/>
        </p:nvSpPr>
        <p:spPr>
          <a:xfrm>
            <a:off x="315000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14"/>
          <p:cNvSpPr/>
          <p:nvPr/>
        </p:nvSpPr>
        <p:spPr>
          <a:xfrm>
            <a:off x="378000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14"/>
          <p:cNvSpPr/>
          <p:nvPr/>
        </p:nvSpPr>
        <p:spPr>
          <a:xfrm>
            <a:off x="441000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6" name="Google Shape;346;p14"/>
          <p:cNvSpPr/>
          <p:nvPr/>
        </p:nvSpPr>
        <p:spPr>
          <a:xfrm>
            <a:off x="504000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7" name="Google Shape;347;p14"/>
          <p:cNvSpPr/>
          <p:nvPr/>
        </p:nvSpPr>
        <p:spPr>
          <a:xfrm>
            <a:off x="567000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14"/>
          <p:cNvSpPr/>
          <p:nvPr/>
        </p:nvSpPr>
        <p:spPr>
          <a:xfrm>
            <a:off x="630000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9" name="Google Shape;349;p14"/>
          <p:cNvSpPr/>
          <p:nvPr/>
        </p:nvSpPr>
        <p:spPr>
          <a:xfrm>
            <a:off x="693000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0" name="Google Shape;350;p14"/>
          <p:cNvSpPr txBox="1"/>
          <p:nvPr/>
        </p:nvSpPr>
        <p:spPr>
          <a:xfrm>
            <a:off x="514373" y="8386047"/>
            <a:ext cx="6489485" cy="857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This presentation template uses the following free fonts: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Titles: Staatliches   |   Subhead: Archivo Black   |   Body Copy: Poppins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Don't forget to delete this page before presenting. </a:t>
            </a:r>
            <a:endParaRPr/>
          </a:p>
        </p:txBody>
      </p:sp>
      <p:sp>
        <p:nvSpPr>
          <p:cNvPr id="351" name="Google Shape;351;p14"/>
          <p:cNvSpPr/>
          <p:nvPr/>
        </p:nvSpPr>
        <p:spPr>
          <a:xfrm>
            <a:off x="535257" y="2760863"/>
            <a:ext cx="861652" cy="779795"/>
          </a:xfrm>
          <a:custGeom>
            <a:rect b="b" l="l" r="r" t="t"/>
            <a:pathLst>
              <a:path extrusionOk="0" h="779795" w="861652">
                <a:moveTo>
                  <a:pt x="0" y="0"/>
                </a:moveTo>
                <a:lnTo>
                  <a:pt x="861653" y="0"/>
                </a:lnTo>
                <a:lnTo>
                  <a:pt x="861653" y="779795"/>
                </a:lnTo>
                <a:lnTo>
                  <a:pt x="0" y="779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2" name="Google Shape;352;p14"/>
          <p:cNvSpPr/>
          <p:nvPr/>
        </p:nvSpPr>
        <p:spPr>
          <a:xfrm>
            <a:off x="1586175" y="2760863"/>
            <a:ext cx="1110029" cy="779795"/>
          </a:xfrm>
          <a:custGeom>
            <a:rect b="b" l="l" r="r" t="t"/>
            <a:pathLst>
              <a:path extrusionOk="0" h="779795" w="1110029">
                <a:moveTo>
                  <a:pt x="0" y="0"/>
                </a:moveTo>
                <a:lnTo>
                  <a:pt x="1110029" y="0"/>
                </a:lnTo>
                <a:lnTo>
                  <a:pt x="1110029" y="779795"/>
                </a:lnTo>
                <a:lnTo>
                  <a:pt x="0" y="779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53" name="Google Shape;353;p14"/>
          <p:cNvGrpSpPr/>
          <p:nvPr/>
        </p:nvGrpSpPr>
        <p:grpSpPr>
          <a:xfrm>
            <a:off x="2886688" y="2760863"/>
            <a:ext cx="290170" cy="779795"/>
            <a:chOff x="-127" y="0"/>
            <a:chExt cx="2356612" cy="6333109"/>
          </a:xfrm>
        </p:grpSpPr>
        <p:sp>
          <p:nvSpPr>
            <p:cNvPr id="354" name="Google Shape;354;p14"/>
            <p:cNvSpPr/>
            <p:nvPr/>
          </p:nvSpPr>
          <p:spPr>
            <a:xfrm>
              <a:off x="-127" y="0"/>
              <a:ext cx="2356612" cy="6333109"/>
            </a:xfrm>
            <a:custGeom>
              <a:rect b="b" l="l" r="r" t="t"/>
              <a:pathLst>
                <a:path extrusionOk="0" h="6333109" w="2356612">
                  <a:moveTo>
                    <a:pt x="2327910" y="6333109"/>
                  </a:moveTo>
                  <a:lnTo>
                    <a:pt x="1320292" y="6333109"/>
                  </a:lnTo>
                  <a:cubicBezTo>
                    <a:pt x="1341374" y="6117590"/>
                    <a:pt x="1373632" y="5903214"/>
                    <a:pt x="1417701" y="5690870"/>
                  </a:cubicBezTo>
                  <a:lnTo>
                    <a:pt x="1471295" y="5432044"/>
                  </a:lnTo>
                  <a:lnTo>
                    <a:pt x="1565656" y="5377561"/>
                  </a:lnTo>
                  <a:lnTo>
                    <a:pt x="1491488" y="5334762"/>
                  </a:lnTo>
                  <a:lnTo>
                    <a:pt x="1713103" y="4265930"/>
                  </a:lnTo>
                  <a:cubicBezTo>
                    <a:pt x="1738122" y="4145407"/>
                    <a:pt x="1910080" y="4145407"/>
                    <a:pt x="1935099" y="4265930"/>
                  </a:cubicBezTo>
                  <a:lnTo>
                    <a:pt x="2230501" y="5690870"/>
                  </a:lnTo>
                  <a:cubicBezTo>
                    <a:pt x="2232152" y="5699252"/>
                    <a:pt x="2233930" y="5707761"/>
                    <a:pt x="2235581" y="5716143"/>
                  </a:cubicBezTo>
                  <a:lnTo>
                    <a:pt x="2158365" y="5760593"/>
                  </a:lnTo>
                  <a:lnTo>
                    <a:pt x="2254885" y="5816346"/>
                  </a:lnTo>
                  <a:cubicBezTo>
                    <a:pt x="2286889" y="5987669"/>
                    <a:pt x="2311146" y="6160008"/>
                    <a:pt x="2327910" y="6333109"/>
                  </a:cubicBezTo>
                  <a:close/>
                  <a:moveTo>
                    <a:pt x="1291717" y="1198245"/>
                  </a:moveTo>
                  <a:cubicBezTo>
                    <a:pt x="1291717" y="1423797"/>
                    <a:pt x="1474724" y="1606804"/>
                    <a:pt x="1700276" y="1606804"/>
                  </a:cubicBezTo>
                  <a:lnTo>
                    <a:pt x="1948053" y="1606804"/>
                  </a:lnTo>
                  <a:cubicBezTo>
                    <a:pt x="2173605" y="1606804"/>
                    <a:pt x="2356612" y="1423797"/>
                    <a:pt x="2356612" y="1198245"/>
                  </a:cubicBezTo>
                  <a:lnTo>
                    <a:pt x="2356612" y="587629"/>
                  </a:lnTo>
                  <a:cubicBezTo>
                    <a:pt x="2356612" y="487299"/>
                    <a:pt x="2354072" y="387223"/>
                    <a:pt x="2349119" y="287020"/>
                  </a:cubicBezTo>
                  <a:lnTo>
                    <a:pt x="2242820" y="225552"/>
                  </a:lnTo>
                  <a:lnTo>
                    <a:pt x="2342134" y="168275"/>
                  </a:lnTo>
                  <a:cubicBezTo>
                    <a:pt x="2338197" y="112141"/>
                    <a:pt x="2333625" y="56007"/>
                    <a:pt x="2328037" y="0"/>
                  </a:cubicBezTo>
                  <a:lnTo>
                    <a:pt x="1320292" y="0"/>
                  </a:lnTo>
                  <a:cubicBezTo>
                    <a:pt x="1301242" y="195072"/>
                    <a:pt x="1291590" y="391160"/>
                    <a:pt x="1291590" y="587375"/>
                  </a:cubicBezTo>
                  <a:lnTo>
                    <a:pt x="1291590" y="1198245"/>
                  </a:lnTo>
                  <a:close/>
                  <a:moveTo>
                    <a:pt x="924433" y="4114546"/>
                  </a:moveTo>
                  <a:lnTo>
                    <a:pt x="1003046" y="4069207"/>
                  </a:lnTo>
                  <a:cubicBezTo>
                    <a:pt x="1044067" y="3652774"/>
                    <a:pt x="1065022" y="3234436"/>
                    <a:pt x="1065022" y="2815463"/>
                  </a:cubicBezTo>
                  <a:lnTo>
                    <a:pt x="1065022" y="2242947"/>
                  </a:lnTo>
                  <a:cubicBezTo>
                    <a:pt x="1065022" y="2017395"/>
                    <a:pt x="882015" y="1834388"/>
                    <a:pt x="656463" y="1834388"/>
                  </a:cubicBezTo>
                  <a:lnTo>
                    <a:pt x="408559" y="1834388"/>
                  </a:lnTo>
                  <a:cubicBezTo>
                    <a:pt x="183007" y="1834388"/>
                    <a:pt x="0" y="2017395"/>
                    <a:pt x="0" y="2242947"/>
                  </a:cubicBezTo>
                  <a:lnTo>
                    <a:pt x="0" y="2815463"/>
                  </a:lnTo>
                  <a:cubicBezTo>
                    <a:pt x="0" y="2956560"/>
                    <a:pt x="2540" y="3097403"/>
                    <a:pt x="7239" y="3238246"/>
                  </a:cubicBezTo>
                  <a:lnTo>
                    <a:pt x="84201" y="3282696"/>
                  </a:lnTo>
                  <a:lnTo>
                    <a:pt x="10287" y="3325495"/>
                  </a:lnTo>
                  <a:cubicBezTo>
                    <a:pt x="26670" y="3734435"/>
                    <a:pt x="62865" y="4142232"/>
                    <a:pt x="118237" y="4547616"/>
                  </a:cubicBezTo>
                  <a:lnTo>
                    <a:pt x="220599" y="4606671"/>
                  </a:lnTo>
                  <a:lnTo>
                    <a:pt x="133604" y="4656836"/>
                  </a:lnTo>
                  <a:cubicBezTo>
                    <a:pt x="170180" y="4907915"/>
                    <a:pt x="213995" y="5158105"/>
                    <a:pt x="265684" y="5406898"/>
                  </a:cubicBezTo>
                  <a:lnTo>
                    <a:pt x="421386" y="6157976"/>
                  </a:lnTo>
                  <a:cubicBezTo>
                    <a:pt x="446405" y="6278499"/>
                    <a:pt x="618363" y="6278499"/>
                    <a:pt x="643382" y="6157976"/>
                  </a:cubicBezTo>
                  <a:lnTo>
                    <a:pt x="799084" y="5406771"/>
                  </a:lnTo>
                  <a:cubicBezTo>
                    <a:pt x="885063" y="4992751"/>
                    <a:pt x="949833" y="4574794"/>
                    <a:pt x="994156" y="4154805"/>
                  </a:cubicBezTo>
                  <a:lnTo>
                    <a:pt x="924433" y="4114546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252857" y="84963"/>
              <a:ext cx="1818005" cy="3268599"/>
            </a:xfrm>
            <a:custGeom>
              <a:rect b="b" l="l" r="r" t="t"/>
              <a:pathLst>
                <a:path extrusionOk="0" h="3268599" w="1818005">
                  <a:moveTo>
                    <a:pt x="486029" y="2540"/>
                  </a:moveTo>
                  <a:lnTo>
                    <a:pt x="559435" y="2540"/>
                  </a:lnTo>
                  <a:lnTo>
                    <a:pt x="419481" y="1904619"/>
                  </a:lnTo>
                  <a:lnTo>
                    <a:pt x="310134" y="1904619"/>
                  </a:lnTo>
                  <a:lnTo>
                    <a:pt x="310134" y="2540"/>
                  </a:lnTo>
                  <a:lnTo>
                    <a:pt x="414909" y="2540"/>
                  </a:lnTo>
                  <a:lnTo>
                    <a:pt x="414909" y="969264"/>
                  </a:lnTo>
                  <a:lnTo>
                    <a:pt x="486029" y="2540"/>
                  </a:lnTo>
                  <a:close/>
                  <a:moveTo>
                    <a:pt x="214249" y="1904746"/>
                  </a:moveTo>
                  <a:lnTo>
                    <a:pt x="287655" y="1904746"/>
                  </a:lnTo>
                  <a:lnTo>
                    <a:pt x="287655" y="2540"/>
                  </a:lnTo>
                  <a:lnTo>
                    <a:pt x="214249" y="2540"/>
                  </a:lnTo>
                  <a:lnTo>
                    <a:pt x="214249" y="1904746"/>
                  </a:lnTo>
                  <a:close/>
                  <a:moveTo>
                    <a:pt x="169799" y="0"/>
                  </a:moveTo>
                  <a:lnTo>
                    <a:pt x="132969" y="0"/>
                  </a:lnTo>
                  <a:lnTo>
                    <a:pt x="149225" y="1032383"/>
                  </a:lnTo>
                  <a:lnTo>
                    <a:pt x="73406" y="2540"/>
                  </a:lnTo>
                  <a:lnTo>
                    <a:pt x="0" y="2540"/>
                  </a:lnTo>
                  <a:lnTo>
                    <a:pt x="139954" y="1904619"/>
                  </a:lnTo>
                  <a:lnTo>
                    <a:pt x="213360" y="1904619"/>
                  </a:lnTo>
                  <a:lnTo>
                    <a:pt x="195961" y="1666748"/>
                  </a:lnTo>
                  <a:lnTo>
                    <a:pt x="169799" y="0"/>
                  </a:lnTo>
                  <a:close/>
                  <a:moveTo>
                    <a:pt x="1469263" y="1366520"/>
                  </a:moveTo>
                  <a:lnTo>
                    <a:pt x="1464691" y="1366520"/>
                  </a:lnTo>
                  <a:lnTo>
                    <a:pt x="1324737" y="3268599"/>
                  </a:lnTo>
                  <a:lnTo>
                    <a:pt x="1398143" y="3268599"/>
                  </a:lnTo>
                  <a:lnTo>
                    <a:pt x="1469390" y="2301875"/>
                  </a:lnTo>
                  <a:lnTo>
                    <a:pt x="1469390" y="3268599"/>
                  </a:lnTo>
                  <a:lnTo>
                    <a:pt x="1574165" y="3268599"/>
                  </a:lnTo>
                  <a:lnTo>
                    <a:pt x="1574165" y="1366520"/>
                  </a:lnTo>
                  <a:lnTo>
                    <a:pt x="1469263" y="1366520"/>
                  </a:lnTo>
                  <a:close/>
                  <a:moveTo>
                    <a:pt x="1677924" y="1366520"/>
                  </a:moveTo>
                  <a:lnTo>
                    <a:pt x="1596517" y="1366520"/>
                  </a:lnTo>
                  <a:lnTo>
                    <a:pt x="1596517" y="3268599"/>
                  </a:lnTo>
                  <a:lnTo>
                    <a:pt x="1669923" y="3268599"/>
                  </a:lnTo>
                  <a:lnTo>
                    <a:pt x="1669923" y="2255520"/>
                  </a:lnTo>
                  <a:lnTo>
                    <a:pt x="1744599" y="3268599"/>
                  </a:lnTo>
                  <a:lnTo>
                    <a:pt x="1818005" y="3268599"/>
                  </a:lnTo>
                  <a:lnTo>
                    <a:pt x="1677924" y="1366520"/>
                  </a:lnTo>
                  <a:close/>
                </a:path>
              </a:pathLst>
            </a:custGeom>
            <a:solidFill>
              <a:srgbClr val="258649"/>
            </a:solidFill>
            <a:ln>
              <a:noFill/>
            </a:ln>
          </p:spPr>
        </p:sp>
        <p:sp>
          <p:nvSpPr>
            <p:cNvPr id="356" name="Google Shape;356;p14"/>
            <p:cNvSpPr/>
            <p:nvPr/>
          </p:nvSpPr>
          <p:spPr>
            <a:xfrm>
              <a:off x="287401" y="217170"/>
              <a:ext cx="1927352" cy="5552059"/>
            </a:xfrm>
            <a:custGeom>
              <a:rect b="b" l="l" r="r" t="t"/>
              <a:pathLst>
                <a:path extrusionOk="0" h="5552059" w="1927352">
                  <a:moveTo>
                    <a:pt x="652780" y="4398010"/>
                  </a:moveTo>
                  <a:lnTo>
                    <a:pt x="275590" y="4398010"/>
                  </a:lnTo>
                  <a:lnTo>
                    <a:pt x="275590" y="4380865"/>
                  </a:lnTo>
                  <a:lnTo>
                    <a:pt x="652780" y="4380865"/>
                  </a:lnTo>
                  <a:lnTo>
                    <a:pt x="652780" y="4398010"/>
                  </a:lnTo>
                  <a:close/>
                  <a:moveTo>
                    <a:pt x="637032" y="3888740"/>
                  </a:moveTo>
                  <a:lnTo>
                    <a:pt x="0" y="3888740"/>
                  </a:lnTo>
                  <a:lnTo>
                    <a:pt x="0" y="3905885"/>
                  </a:lnTo>
                  <a:lnTo>
                    <a:pt x="637286" y="3905885"/>
                  </a:lnTo>
                  <a:lnTo>
                    <a:pt x="637286" y="3888740"/>
                  </a:lnTo>
                  <a:lnTo>
                    <a:pt x="637032" y="3888740"/>
                  </a:lnTo>
                  <a:close/>
                  <a:moveTo>
                    <a:pt x="693039" y="3056763"/>
                  </a:moveTo>
                  <a:lnTo>
                    <a:pt x="143637" y="3056763"/>
                  </a:lnTo>
                  <a:lnTo>
                    <a:pt x="143637" y="3073908"/>
                  </a:lnTo>
                  <a:lnTo>
                    <a:pt x="693039" y="3073908"/>
                  </a:lnTo>
                  <a:lnTo>
                    <a:pt x="693039" y="3056763"/>
                  </a:lnTo>
                  <a:close/>
                  <a:moveTo>
                    <a:pt x="1635252" y="5534914"/>
                  </a:moveTo>
                  <a:lnTo>
                    <a:pt x="1120521" y="5534914"/>
                  </a:lnTo>
                  <a:lnTo>
                    <a:pt x="1120521" y="5552059"/>
                  </a:lnTo>
                  <a:lnTo>
                    <a:pt x="1634998" y="5552059"/>
                  </a:lnTo>
                  <a:lnTo>
                    <a:pt x="1634998" y="5534914"/>
                  </a:lnTo>
                  <a:lnTo>
                    <a:pt x="1635252" y="5534914"/>
                  </a:lnTo>
                  <a:close/>
                  <a:moveTo>
                    <a:pt x="1878203" y="5151755"/>
                  </a:moveTo>
                  <a:lnTo>
                    <a:pt x="1539494" y="5151755"/>
                  </a:lnTo>
                  <a:lnTo>
                    <a:pt x="1539494" y="5168900"/>
                  </a:lnTo>
                  <a:lnTo>
                    <a:pt x="1878203" y="5168900"/>
                  </a:lnTo>
                  <a:lnTo>
                    <a:pt x="1878203" y="5151755"/>
                  </a:lnTo>
                  <a:close/>
                  <a:moveTo>
                    <a:pt x="1290066" y="17145"/>
                  </a:moveTo>
                  <a:lnTo>
                    <a:pt x="1927352" y="17145"/>
                  </a:lnTo>
                  <a:lnTo>
                    <a:pt x="1927352" y="0"/>
                  </a:lnTo>
                  <a:lnTo>
                    <a:pt x="1290066" y="0"/>
                  </a:lnTo>
                  <a:lnTo>
                    <a:pt x="1290066" y="17145"/>
                  </a:lnTo>
                  <a:close/>
                </a:path>
              </a:pathLst>
            </a:custGeom>
            <a:solidFill>
              <a:srgbClr val="E13826"/>
            </a:solidFill>
            <a:ln>
              <a:noFill/>
            </a:ln>
          </p:spPr>
        </p:sp>
      </p:grpSp>
      <p:sp>
        <p:nvSpPr>
          <p:cNvPr id="357" name="Google Shape;357;p14"/>
          <p:cNvSpPr/>
          <p:nvPr/>
        </p:nvSpPr>
        <p:spPr>
          <a:xfrm>
            <a:off x="3435500" y="2760863"/>
            <a:ext cx="647230" cy="779795"/>
          </a:xfrm>
          <a:custGeom>
            <a:rect b="b" l="l" r="r" t="t"/>
            <a:pathLst>
              <a:path extrusionOk="0" h="779795" w="647230">
                <a:moveTo>
                  <a:pt x="0" y="0"/>
                </a:moveTo>
                <a:lnTo>
                  <a:pt x="647230" y="0"/>
                </a:lnTo>
                <a:lnTo>
                  <a:pt x="647230" y="779795"/>
                </a:lnTo>
                <a:lnTo>
                  <a:pt x="0" y="779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14"/>
          <p:cNvSpPr/>
          <p:nvPr/>
        </p:nvSpPr>
        <p:spPr>
          <a:xfrm>
            <a:off x="4298403" y="2760863"/>
            <a:ext cx="844082" cy="724856"/>
          </a:xfrm>
          <a:custGeom>
            <a:rect b="b" l="l" r="r" t="t"/>
            <a:pathLst>
              <a:path extrusionOk="0" h="724856" w="844082">
                <a:moveTo>
                  <a:pt x="0" y="0"/>
                </a:moveTo>
                <a:lnTo>
                  <a:pt x="844082" y="0"/>
                </a:lnTo>
                <a:lnTo>
                  <a:pt x="844082" y="724855"/>
                </a:lnTo>
                <a:lnTo>
                  <a:pt x="0" y="724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14"/>
          <p:cNvSpPr/>
          <p:nvPr/>
        </p:nvSpPr>
        <p:spPr>
          <a:xfrm>
            <a:off x="5325529" y="2760863"/>
            <a:ext cx="752209" cy="724856"/>
          </a:xfrm>
          <a:custGeom>
            <a:rect b="b" l="l" r="r" t="t"/>
            <a:pathLst>
              <a:path extrusionOk="0" h="724856" w="752209">
                <a:moveTo>
                  <a:pt x="0" y="0"/>
                </a:moveTo>
                <a:lnTo>
                  <a:pt x="752209" y="0"/>
                </a:lnTo>
                <a:lnTo>
                  <a:pt x="752209" y="724855"/>
                </a:lnTo>
                <a:lnTo>
                  <a:pt x="0" y="724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14"/>
          <p:cNvSpPr/>
          <p:nvPr/>
        </p:nvSpPr>
        <p:spPr>
          <a:xfrm>
            <a:off x="3281314" y="3979870"/>
            <a:ext cx="858921" cy="716809"/>
          </a:xfrm>
          <a:custGeom>
            <a:rect b="b" l="l" r="r" t="t"/>
            <a:pathLst>
              <a:path extrusionOk="0" h="716809" w="858921">
                <a:moveTo>
                  <a:pt x="0" y="0"/>
                </a:moveTo>
                <a:lnTo>
                  <a:pt x="858922" y="0"/>
                </a:lnTo>
                <a:lnTo>
                  <a:pt x="858922" y="716809"/>
                </a:lnTo>
                <a:lnTo>
                  <a:pt x="0" y="7168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1" name="Google Shape;361;p14"/>
          <p:cNvSpPr/>
          <p:nvPr/>
        </p:nvSpPr>
        <p:spPr>
          <a:xfrm>
            <a:off x="4330736" y="3969283"/>
            <a:ext cx="485786" cy="753156"/>
          </a:xfrm>
          <a:custGeom>
            <a:rect b="b" l="l" r="r" t="t"/>
            <a:pathLst>
              <a:path extrusionOk="0" h="753156" w="485786">
                <a:moveTo>
                  <a:pt x="0" y="0"/>
                </a:moveTo>
                <a:lnTo>
                  <a:pt x="485786" y="0"/>
                </a:lnTo>
                <a:lnTo>
                  <a:pt x="485786" y="753156"/>
                </a:lnTo>
                <a:lnTo>
                  <a:pt x="0" y="753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62" name="Google Shape;362;p14"/>
          <p:cNvGrpSpPr/>
          <p:nvPr/>
        </p:nvGrpSpPr>
        <p:grpSpPr>
          <a:xfrm>
            <a:off x="1510095" y="3871696"/>
            <a:ext cx="728953" cy="1019688"/>
            <a:chOff x="-281305" y="-892937"/>
            <a:chExt cx="6017260" cy="8417179"/>
          </a:xfrm>
        </p:grpSpPr>
        <p:sp>
          <p:nvSpPr>
            <p:cNvPr id="363" name="Google Shape;363;p14"/>
            <p:cNvSpPr/>
            <p:nvPr/>
          </p:nvSpPr>
          <p:spPr>
            <a:xfrm>
              <a:off x="-281305" y="2677795"/>
              <a:ext cx="6017260" cy="4846447"/>
            </a:xfrm>
            <a:custGeom>
              <a:rect b="b" l="l" r="r" t="t"/>
              <a:pathLst>
                <a:path extrusionOk="0" h="4846447" w="6017260">
                  <a:moveTo>
                    <a:pt x="5725922" y="0"/>
                  </a:moveTo>
                  <a:cubicBezTo>
                    <a:pt x="6017260" y="4846447"/>
                    <a:pt x="0" y="4842003"/>
                    <a:pt x="291592" y="0"/>
                  </a:cubicBezTo>
                </a:path>
              </a:pathLst>
            </a:custGeom>
            <a:solidFill>
              <a:srgbClr val="7144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10287" y="-892937"/>
              <a:ext cx="5433060" cy="7123684"/>
            </a:xfrm>
            <a:custGeom>
              <a:rect b="b" l="l" r="r" t="t"/>
              <a:pathLst>
                <a:path extrusionOk="0" h="7123684" w="5433060">
                  <a:moveTo>
                    <a:pt x="0" y="3570732"/>
                  </a:moveTo>
                  <a:cubicBezTo>
                    <a:pt x="61468" y="0"/>
                    <a:pt x="5372100" y="508"/>
                    <a:pt x="5433060" y="3570732"/>
                  </a:cubicBezTo>
                  <a:cubicBezTo>
                    <a:pt x="5416804" y="7122541"/>
                    <a:pt x="15621" y="7123684"/>
                    <a:pt x="0" y="3570732"/>
                  </a:cubicBezTo>
                  <a:close/>
                </a:path>
              </a:pathLst>
            </a:custGeom>
            <a:solidFill>
              <a:srgbClr val="E287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316357" y="-490601"/>
              <a:ext cx="4820920" cy="6321171"/>
            </a:xfrm>
            <a:custGeom>
              <a:rect b="b" l="l" r="r" t="t"/>
              <a:pathLst>
                <a:path extrusionOk="0" h="6321171" w="4820920">
                  <a:moveTo>
                    <a:pt x="0" y="3168396"/>
                  </a:moveTo>
                  <a:cubicBezTo>
                    <a:pt x="54483" y="0"/>
                    <a:pt x="4766945" y="381"/>
                    <a:pt x="4820920" y="3168396"/>
                  </a:cubicBezTo>
                  <a:cubicBezTo>
                    <a:pt x="4806569" y="6320028"/>
                    <a:pt x="13716" y="6321171"/>
                    <a:pt x="0" y="3168396"/>
                  </a:cubicBezTo>
                  <a:close/>
                </a:path>
              </a:pathLst>
            </a:custGeom>
            <a:solidFill>
              <a:srgbClr val="A3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1456817" y="1407795"/>
              <a:ext cx="2541270" cy="2540000"/>
            </a:xfrm>
            <a:custGeom>
              <a:rect b="b" l="l" r="r" t="t"/>
              <a:pathLst>
                <a:path extrusionOk="0" h="2540000" w="2541270">
                  <a:moveTo>
                    <a:pt x="1018540" y="2540000"/>
                  </a:moveTo>
                  <a:lnTo>
                    <a:pt x="1057910" y="1783080"/>
                  </a:lnTo>
                  <a:lnTo>
                    <a:pt x="551180" y="2345690"/>
                  </a:lnTo>
                  <a:lnTo>
                    <a:pt x="877570" y="1662430"/>
                  </a:lnTo>
                  <a:lnTo>
                    <a:pt x="194310" y="1988820"/>
                  </a:lnTo>
                  <a:lnTo>
                    <a:pt x="756920" y="1482090"/>
                  </a:lnTo>
                  <a:lnTo>
                    <a:pt x="0" y="1521460"/>
                  </a:lnTo>
                  <a:lnTo>
                    <a:pt x="715010" y="1270000"/>
                  </a:lnTo>
                  <a:lnTo>
                    <a:pt x="1270" y="1018540"/>
                  </a:lnTo>
                  <a:lnTo>
                    <a:pt x="758190" y="1057910"/>
                  </a:lnTo>
                  <a:lnTo>
                    <a:pt x="195580" y="551180"/>
                  </a:lnTo>
                  <a:lnTo>
                    <a:pt x="878840" y="877570"/>
                  </a:lnTo>
                  <a:lnTo>
                    <a:pt x="552450" y="194310"/>
                  </a:lnTo>
                  <a:lnTo>
                    <a:pt x="1059180" y="756920"/>
                  </a:lnTo>
                  <a:lnTo>
                    <a:pt x="1019810" y="0"/>
                  </a:lnTo>
                  <a:lnTo>
                    <a:pt x="1271270" y="715010"/>
                  </a:lnTo>
                  <a:lnTo>
                    <a:pt x="1522730" y="0"/>
                  </a:lnTo>
                  <a:lnTo>
                    <a:pt x="1483360" y="756920"/>
                  </a:lnTo>
                  <a:lnTo>
                    <a:pt x="1990090" y="194310"/>
                  </a:lnTo>
                  <a:lnTo>
                    <a:pt x="1663700" y="877570"/>
                  </a:lnTo>
                  <a:lnTo>
                    <a:pt x="2346960" y="551180"/>
                  </a:lnTo>
                  <a:lnTo>
                    <a:pt x="1784350" y="1057910"/>
                  </a:lnTo>
                  <a:lnTo>
                    <a:pt x="2541270" y="1018540"/>
                  </a:lnTo>
                  <a:lnTo>
                    <a:pt x="1826260" y="1270000"/>
                  </a:lnTo>
                  <a:lnTo>
                    <a:pt x="2541270" y="1521460"/>
                  </a:lnTo>
                  <a:lnTo>
                    <a:pt x="1784350" y="1482090"/>
                  </a:lnTo>
                  <a:lnTo>
                    <a:pt x="2346960" y="1988820"/>
                  </a:lnTo>
                  <a:lnTo>
                    <a:pt x="1663700" y="1662430"/>
                  </a:lnTo>
                  <a:lnTo>
                    <a:pt x="1990090" y="2345690"/>
                  </a:lnTo>
                  <a:lnTo>
                    <a:pt x="1483360" y="1783080"/>
                  </a:lnTo>
                  <a:lnTo>
                    <a:pt x="1522730" y="2540000"/>
                  </a:lnTo>
                  <a:lnTo>
                    <a:pt x="1271270" y="1824990"/>
                  </a:lnTo>
                  <a:lnTo>
                    <a:pt x="1018540" y="2540000"/>
                  </a:lnTo>
                  <a:close/>
                </a:path>
              </a:pathLst>
            </a:custGeom>
            <a:solidFill>
              <a:srgbClr val="DAE999"/>
            </a:solidFill>
            <a:ln>
              <a:noFill/>
            </a:ln>
          </p:spPr>
        </p:sp>
        <p:sp>
          <p:nvSpPr>
            <p:cNvPr id="367" name="Google Shape;367;p14"/>
            <p:cNvSpPr/>
            <p:nvPr/>
          </p:nvSpPr>
          <p:spPr>
            <a:xfrm>
              <a:off x="1226312" y="1207770"/>
              <a:ext cx="2971165" cy="2940050"/>
            </a:xfrm>
            <a:custGeom>
              <a:rect b="b" l="l" r="r" t="t"/>
              <a:pathLst>
                <a:path extrusionOk="0" h="2940050" w="2971165">
                  <a:moveTo>
                    <a:pt x="190881" y="1146683"/>
                  </a:moveTo>
                  <a:cubicBezTo>
                    <a:pt x="356743" y="1177925"/>
                    <a:pt x="331216" y="1307846"/>
                    <a:pt x="165862" y="1274064"/>
                  </a:cubicBezTo>
                  <a:cubicBezTo>
                    <a:pt x="0" y="1242822"/>
                    <a:pt x="25527" y="1112901"/>
                    <a:pt x="190881" y="1146683"/>
                  </a:cubicBezTo>
                  <a:close/>
                  <a:moveTo>
                    <a:pt x="270129" y="651891"/>
                  </a:moveTo>
                  <a:cubicBezTo>
                    <a:pt x="220726" y="719709"/>
                    <a:pt x="443357" y="867664"/>
                    <a:pt x="486791" y="795909"/>
                  </a:cubicBezTo>
                  <a:cubicBezTo>
                    <a:pt x="536194" y="728091"/>
                    <a:pt x="313563" y="580136"/>
                    <a:pt x="270129" y="651891"/>
                  </a:cubicBezTo>
                  <a:close/>
                  <a:moveTo>
                    <a:pt x="676910" y="243078"/>
                  </a:moveTo>
                  <a:cubicBezTo>
                    <a:pt x="605282" y="286893"/>
                    <a:pt x="754380" y="508762"/>
                    <a:pt x="821944" y="458978"/>
                  </a:cubicBezTo>
                  <a:cubicBezTo>
                    <a:pt x="893572" y="415290"/>
                    <a:pt x="744474" y="193294"/>
                    <a:pt x="676910" y="243078"/>
                  </a:cubicBezTo>
                  <a:close/>
                  <a:moveTo>
                    <a:pt x="1209167" y="21082"/>
                  </a:moveTo>
                  <a:cubicBezTo>
                    <a:pt x="1126236" y="34163"/>
                    <a:pt x="1179068" y="296164"/>
                    <a:pt x="1260602" y="276098"/>
                  </a:cubicBezTo>
                  <a:cubicBezTo>
                    <a:pt x="1343533" y="263144"/>
                    <a:pt x="1290701" y="1016"/>
                    <a:pt x="1209167" y="21082"/>
                  </a:cubicBezTo>
                  <a:close/>
                  <a:moveTo>
                    <a:pt x="1785874" y="19685"/>
                  </a:moveTo>
                  <a:cubicBezTo>
                    <a:pt x="1704340" y="0"/>
                    <a:pt x="1652778" y="262382"/>
                    <a:pt x="1735709" y="274955"/>
                  </a:cubicBezTo>
                  <a:cubicBezTo>
                    <a:pt x="1817243" y="294640"/>
                    <a:pt x="1868805" y="32258"/>
                    <a:pt x="1785874" y="19685"/>
                  </a:cubicBezTo>
                  <a:close/>
                  <a:moveTo>
                    <a:pt x="2319274" y="239014"/>
                  </a:moveTo>
                  <a:cubicBezTo>
                    <a:pt x="2251456" y="189611"/>
                    <a:pt x="2103501" y="412242"/>
                    <a:pt x="2175256" y="455676"/>
                  </a:cubicBezTo>
                  <a:cubicBezTo>
                    <a:pt x="2243074" y="505079"/>
                    <a:pt x="2391029" y="282448"/>
                    <a:pt x="2319274" y="239014"/>
                  </a:cubicBezTo>
                  <a:close/>
                  <a:moveTo>
                    <a:pt x="2728087" y="645795"/>
                  </a:moveTo>
                  <a:cubicBezTo>
                    <a:pt x="2684272" y="574167"/>
                    <a:pt x="2462403" y="723265"/>
                    <a:pt x="2512187" y="790829"/>
                  </a:cubicBezTo>
                  <a:cubicBezTo>
                    <a:pt x="2555875" y="862457"/>
                    <a:pt x="2777871" y="713359"/>
                    <a:pt x="2728087" y="645795"/>
                  </a:cubicBezTo>
                  <a:close/>
                  <a:moveTo>
                    <a:pt x="2950083" y="1178052"/>
                  </a:moveTo>
                  <a:cubicBezTo>
                    <a:pt x="2937002" y="1095121"/>
                    <a:pt x="2675001" y="1147953"/>
                    <a:pt x="2695067" y="1229487"/>
                  </a:cubicBezTo>
                  <a:cubicBezTo>
                    <a:pt x="2708021" y="1312418"/>
                    <a:pt x="2970149" y="1259586"/>
                    <a:pt x="2950083" y="1178052"/>
                  </a:cubicBezTo>
                  <a:close/>
                  <a:moveTo>
                    <a:pt x="2951480" y="1754759"/>
                  </a:moveTo>
                  <a:cubicBezTo>
                    <a:pt x="2971165" y="1673225"/>
                    <a:pt x="2708783" y="1621663"/>
                    <a:pt x="2696210" y="1704594"/>
                  </a:cubicBezTo>
                  <a:cubicBezTo>
                    <a:pt x="2676525" y="1786128"/>
                    <a:pt x="2938907" y="1837690"/>
                    <a:pt x="2951480" y="1754759"/>
                  </a:cubicBezTo>
                  <a:close/>
                  <a:moveTo>
                    <a:pt x="2732151" y="2288159"/>
                  </a:moveTo>
                  <a:cubicBezTo>
                    <a:pt x="2781554" y="2220341"/>
                    <a:pt x="2558923" y="2072386"/>
                    <a:pt x="2515489" y="2144141"/>
                  </a:cubicBezTo>
                  <a:cubicBezTo>
                    <a:pt x="2466086" y="2211959"/>
                    <a:pt x="2688717" y="2359914"/>
                    <a:pt x="2732151" y="2288159"/>
                  </a:cubicBezTo>
                  <a:close/>
                  <a:moveTo>
                    <a:pt x="2325370" y="2696972"/>
                  </a:moveTo>
                  <a:cubicBezTo>
                    <a:pt x="2396998" y="2653157"/>
                    <a:pt x="2247900" y="2431288"/>
                    <a:pt x="2180336" y="2481072"/>
                  </a:cubicBezTo>
                  <a:cubicBezTo>
                    <a:pt x="2108708" y="2524760"/>
                    <a:pt x="2257806" y="2746756"/>
                    <a:pt x="2325370" y="2696972"/>
                  </a:cubicBezTo>
                  <a:close/>
                  <a:moveTo>
                    <a:pt x="1793113" y="2918968"/>
                  </a:moveTo>
                  <a:cubicBezTo>
                    <a:pt x="1876044" y="2905887"/>
                    <a:pt x="1823212" y="2643886"/>
                    <a:pt x="1741678" y="2663952"/>
                  </a:cubicBezTo>
                  <a:cubicBezTo>
                    <a:pt x="1658747" y="2676906"/>
                    <a:pt x="1711579" y="2939034"/>
                    <a:pt x="1793113" y="2918968"/>
                  </a:cubicBezTo>
                  <a:close/>
                  <a:moveTo>
                    <a:pt x="1216406" y="2920365"/>
                  </a:moveTo>
                  <a:cubicBezTo>
                    <a:pt x="1297940" y="2940050"/>
                    <a:pt x="1349502" y="2677668"/>
                    <a:pt x="1266571" y="2665095"/>
                  </a:cubicBezTo>
                  <a:cubicBezTo>
                    <a:pt x="1185037" y="2645410"/>
                    <a:pt x="1133475" y="2907792"/>
                    <a:pt x="1216406" y="2920365"/>
                  </a:cubicBezTo>
                  <a:close/>
                  <a:moveTo>
                    <a:pt x="683006" y="2700909"/>
                  </a:moveTo>
                  <a:cubicBezTo>
                    <a:pt x="750824" y="2750312"/>
                    <a:pt x="898779" y="2527681"/>
                    <a:pt x="827024" y="2484247"/>
                  </a:cubicBezTo>
                  <a:cubicBezTo>
                    <a:pt x="759206" y="2434844"/>
                    <a:pt x="611251" y="2657475"/>
                    <a:pt x="683006" y="2700909"/>
                  </a:cubicBezTo>
                  <a:close/>
                  <a:moveTo>
                    <a:pt x="274193" y="2294128"/>
                  </a:moveTo>
                  <a:cubicBezTo>
                    <a:pt x="318008" y="2365756"/>
                    <a:pt x="539877" y="2216658"/>
                    <a:pt x="490093" y="2149094"/>
                  </a:cubicBezTo>
                  <a:cubicBezTo>
                    <a:pt x="446405" y="2077466"/>
                    <a:pt x="224409" y="2226564"/>
                    <a:pt x="274193" y="2294128"/>
                  </a:cubicBezTo>
                  <a:close/>
                  <a:moveTo>
                    <a:pt x="52197" y="1761871"/>
                  </a:moveTo>
                  <a:cubicBezTo>
                    <a:pt x="65278" y="1844802"/>
                    <a:pt x="327279" y="1791970"/>
                    <a:pt x="307213" y="1710436"/>
                  </a:cubicBezTo>
                  <a:cubicBezTo>
                    <a:pt x="294259" y="1627505"/>
                    <a:pt x="32131" y="1680337"/>
                    <a:pt x="52197" y="17618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8" name="Google Shape;368;p14"/>
          <p:cNvSpPr/>
          <p:nvPr/>
        </p:nvSpPr>
        <p:spPr>
          <a:xfrm>
            <a:off x="5007022" y="4203536"/>
            <a:ext cx="1163759" cy="493143"/>
          </a:xfrm>
          <a:custGeom>
            <a:rect b="b" l="l" r="r" t="t"/>
            <a:pathLst>
              <a:path extrusionOk="0" h="493143" w="1163759">
                <a:moveTo>
                  <a:pt x="0" y="0"/>
                </a:moveTo>
                <a:lnTo>
                  <a:pt x="1163759" y="0"/>
                </a:lnTo>
                <a:lnTo>
                  <a:pt x="1163759" y="493143"/>
                </a:lnTo>
                <a:lnTo>
                  <a:pt x="0" y="4931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14"/>
          <p:cNvSpPr/>
          <p:nvPr/>
        </p:nvSpPr>
        <p:spPr>
          <a:xfrm>
            <a:off x="535257" y="6615130"/>
            <a:ext cx="848093" cy="879713"/>
          </a:xfrm>
          <a:custGeom>
            <a:rect b="b" l="l" r="r" t="t"/>
            <a:pathLst>
              <a:path extrusionOk="0" h="879713" w="848093">
                <a:moveTo>
                  <a:pt x="0" y="0"/>
                </a:moveTo>
                <a:lnTo>
                  <a:pt x="848094" y="0"/>
                </a:lnTo>
                <a:lnTo>
                  <a:pt x="848094" y="879713"/>
                </a:lnTo>
                <a:lnTo>
                  <a:pt x="0" y="8797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14"/>
          <p:cNvSpPr/>
          <p:nvPr/>
        </p:nvSpPr>
        <p:spPr>
          <a:xfrm>
            <a:off x="1726448" y="5193146"/>
            <a:ext cx="829482" cy="887578"/>
          </a:xfrm>
          <a:custGeom>
            <a:rect b="b" l="l" r="r" t="t"/>
            <a:pathLst>
              <a:path extrusionOk="0" h="887578" w="829482">
                <a:moveTo>
                  <a:pt x="0" y="0"/>
                </a:moveTo>
                <a:lnTo>
                  <a:pt x="829482" y="0"/>
                </a:lnTo>
                <a:lnTo>
                  <a:pt x="829482" y="887578"/>
                </a:lnTo>
                <a:lnTo>
                  <a:pt x="0" y="887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1" name="Google Shape;371;p14"/>
          <p:cNvSpPr/>
          <p:nvPr/>
        </p:nvSpPr>
        <p:spPr>
          <a:xfrm>
            <a:off x="2822630" y="5201011"/>
            <a:ext cx="566692" cy="914019"/>
          </a:xfrm>
          <a:custGeom>
            <a:rect b="b" l="l" r="r" t="t"/>
            <a:pathLst>
              <a:path extrusionOk="0" h="914019" w="566692">
                <a:moveTo>
                  <a:pt x="0" y="0"/>
                </a:moveTo>
                <a:lnTo>
                  <a:pt x="566692" y="0"/>
                </a:lnTo>
                <a:lnTo>
                  <a:pt x="566692" y="914019"/>
                </a:lnTo>
                <a:lnTo>
                  <a:pt x="0" y="914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p14"/>
          <p:cNvSpPr/>
          <p:nvPr/>
        </p:nvSpPr>
        <p:spPr>
          <a:xfrm>
            <a:off x="535257" y="5283196"/>
            <a:ext cx="922520" cy="764539"/>
          </a:xfrm>
          <a:custGeom>
            <a:rect b="b" l="l" r="r" t="t"/>
            <a:pathLst>
              <a:path extrusionOk="0" h="764539" w="922520">
                <a:moveTo>
                  <a:pt x="0" y="0"/>
                </a:moveTo>
                <a:lnTo>
                  <a:pt x="922521" y="0"/>
                </a:lnTo>
                <a:lnTo>
                  <a:pt x="922521" y="764539"/>
                </a:lnTo>
                <a:lnTo>
                  <a:pt x="0" y="764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3" name="Google Shape;373;p14"/>
          <p:cNvSpPr/>
          <p:nvPr/>
        </p:nvSpPr>
        <p:spPr>
          <a:xfrm>
            <a:off x="6120639" y="6787415"/>
            <a:ext cx="956363" cy="588163"/>
          </a:xfrm>
          <a:custGeom>
            <a:rect b="b" l="l" r="r" t="t"/>
            <a:pathLst>
              <a:path extrusionOk="0" h="588163" w="956363">
                <a:moveTo>
                  <a:pt x="0" y="0"/>
                </a:moveTo>
                <a:lnTo>
                  <a:pt x="956363" y="0"/>
                </a:lnTo>
                <a:lnTo>
                  <a:pt x="956363" y="588163"/>
                </a:lnTo>
                <a:lnTo>
                  <a:pt x="0" y="5881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4" name="Google Shape;374;p14"/>
          <p:cNvSpPr/>
          <p:nvPr/>
        </p:nvSpPr>
        <p:spPr>
          <a:xfrm>
            <a:off x="6258713" y="2760863"/>
            <a:ext cx="766030" cy="724856"/>
          </a:xfrm>
          <a:custGeom>
            <a:rect b="b" l="l" r="r" t="t"/>
            <a:pathLst>
              <a:path extrusionOk="0" h="724856" w="766030">
                <a:moveTo>
                  <a:pt x="0" y="0"/>
                </a:moveTo>
                <a:lnTo>
                  <a:pt x="766030" y="0"/>
                </a:lnTo>
                <a:lnTo>
                  <a:pt x="766030" y="724855"/>
                </a:lnTo>
                <a:lnTo>
                  <a:pt x="0" y="724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5" name="Google Shape;375;p14"/>
          <p:cNvSpPr/>
          <p:nvPr/>
        </p:nvSpPr>
        <p:spPr>
          <a:xfrm rot="5400000">
            <a:off x="4935479" y="5151014"/>
            <a:ext cx="921884" cy="1006149"/>
          </a:xfrm>
          <a:custGeom>
            <a:rect b="b" l="l" r="r" t="t"/>
            <a:pathLst>
              <a:path extrusionOk="0" h="1006149" w="921884">
                <a:moveTo>
                  <a:pt x="0" y="0"/>
                </a:moveTo>
                <a:lnTo>
                  <a:pt x="921884" y="0"/>
                </a:lnTo>
                <a:lnTo>
                  <a:pt x="921884" y="1006149"/>
                </a:lnTo>
                <a:lnTo>
                  <a:pt x="0" y="1006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14"/>
          <p:cNvSpPr/>
          <p:nvPr/>
        </p:nvSpPr>
        <p:spPr>
          <a:xfrm>
            <a:off x="3780000" y="5201011"/>
            <a:ext cx="799746" cy="937869"/>
          </a:xfrm>
          <a:custGeom>
            <a:rect b="b" l="l" r="r" t="t"/>
            <a:pathLst>
              <a:path extrusionOk="0" h="937869" w="799746">
                <a:moveTo>
                  <a:pt x="0" y="0"/>
                </a:moveTo>
                <a:lnTo>
                  <a:pt x="799746" y="0"/>
                </a:lnTo>
                <a:lnTo>
                  <a:pt x="799746" y="937869"/>
                </a:lnTo>
                <a:lnTo>
                  <a:pt x="0" y="937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7" name="Google Shape;377;p14"/>
          <p:cNvSpPr/>
          <p:nvPr/>
        </p:nvSpPr>
        <p:spPr>
          <a:xfrm>
            <a:off x="1457778" y="6615130"/>
            <a:ext cx="940870" cy="879713"/>
          </a:xfrm>
          <a:custGeom>
            <a:rect b="b" l="l" r="r" t="t"/>
            <a:pathLst>
              <a:path extrusionOk="0" h="879713" w="940870">
                <a:moveTo>
                  <a:pt x="0" y="0"/>
                </a:moveTo>
                <a:lnTo>
                  <a:pt x="940869" y="0"/>
                </a:lnTo>
                <a:lnTo>
                  <a:pt x="940869" y="879713"/>
                </a:lnTo>
                <a:lnTo>
                  <a:pt x="0" y="8797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8" name="Google Shape;378;p14"/>
          <p:cNvSpPr/>
          <p:nvPr/>
        </p:nvSpPr>
        <p:spPr>
          <a:xfrm>
            <a:off x="2520000" y="6645180"/>
            <a:ext cx="1604841" cy="872633"/>
          </a:xfrm>
          <a:custGeom>
            <a:rect b="b" l="l" r="r" t="t"/>
            <a:pathLst>
              <a:path extrusionOk="0" h="872633" w="1604841">
                <a:moveTo>
                  <a:pt x="0" y="0"/>
                </a:moveTo>
                <a:lnTo>
                  <a:pt x="1604841" y="0"/>
                </a:lnTo>
                <a:lnTo>
                  <a:pt x="1604841" y="872633"/>
                </a:lnTo>
                <a:lnTo>
                  <a:pt x="0" y="872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79" name="Google Shape;379;p14"/>
          <p:cNvGrpSpPr/>
          <p:nvPr/>
        </p:nvGrpSpPr>
        <p:grpSpPr>
          <a:xfrm>
            <a:off x="6288637" y="3979870"/>
            <a:ext cx="775126" cy="775133"/>
            <a:chOff x="0" y="0"/>
            <a:chExt cx="6350000" cy="6350056"/>
          </a:xfrm>
        </p:grpSpPr>
        <p:sp>
          <p:nvSpPr>
            <p:cNvPr id="380" name="Google Shape;380;p14"/>
            <p:cNvSpPr/>
            <p:nvPr/>
          </p:nvSpPr>
          <p:spPr>
            <a:xfrm>
              <a:off x="0" y="0"/>
              <a:ext cx="6350000" cy="6350000"/>
            </a:xfrm>
            <a:custGeom>
              <a:rect b="b" l="l" r="r" t="t"/>
              <a:pathLst>
                <a:path extrusionOk="0" h="6350000" w="6350000">
                  <a:moveTo>
                    <a:pt x="6350000" y="0"/>
                  </a:moveTo>
                  <a:lnTo>
                    <a:pt x="6350000" y="6350000"/>
                  </a:lnTo>
                  <a:cubicBezTo>
                    <a:pt x="4596130" y="6350000"/>
                    <a:pt x="3175000" y="4928870"/>
                    <a:pt x="3175000" y="3175000"/>
                  </a:cubicBezTo>
                  <a:cubicBezTo>
                    <a:pt x="3175000" y="1421130"/>
                    <a:pt x="4596130" y="0"/>
                    <a:pt x="6350000" y="0"/>
                  </a:cubicBezTo>
                  <a:close/>
                  <a:moveTo>
                    <a:pt x="0" y="0"/>
                  </a:moveTo>
                  <a:lnTo>
                    <a:pt x="0" y="6350000"/>
                  </a:lnTo>
                  <a:cubicBezTo>
                    <a:pt x="1753870" y="6350000"/>
                    <a:pt x="3175000" y="4928870"/>
                    <a:pt x="3175000" y="3175000"/>
                  </a:cubicBezTo>
                  <a:cubicBezTo>
                    <a:pt x="3175000" y="1421130"/>
                    <a:pt x="1753870" y="0"/>
                    <a:pt x="0" y="0"/>
                  </a:cubicBezTo>
                  <a:close/>
                </a:path>
              </a:pathLst>
            </a:custGeom>
            <a:solidFill>
              <a:srgbClr val="2586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3526790" y="351790"/>
              <a:ext cx="2823210" cy="5645150"/>
            </a:xfrm>
            <a:custGeom>
              <a:rect b="b" l="l" r="r" t="t"/>
              <a:pathLst>
                <a:path extrusionOk="0" h="5645150" w="2823210">
                  <a:moveTo>
                    <a:pt x="2823210" y="0"/>
                  </a:moveTo>
                  <a:lnTo>
                    <a:pt x="2823210" y="5645150"/>
                  </a:lnTo>
                  <a:cubicBezTo>
                    <a:pt x="1264920" y="5645150"/>
                    <a:pt x="0" y="4381500"/>
                    <a:pt x="0" y="2821940"/>
                  </a:cubicBezTo>
                  <a:cubicBezTo>
                    <a:pt x="0" y="1264920"/>
                    <a:pt x="1264920" y="0"/>
                    <a:pt x="2823210" y="0"/>
                  </a:cubicBezTo>
                  <a:close/>
                </a:path>
              </a:pathLst>
            </a:custGeom>
            <a:solidFill>
              <a:srgbClr val="E138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4171950" y="1289050"/>
              <a:ext cx="1767840" cy="3811270"/>
            </a:xfrm>
            <a:custGeom>
              <a:rect b="b" l="l" r="r" t="t"/>
              <a:pathLst>
                <a:path extrusionOk="0" h="3811270" w="1767840">
                  <a:moveTo>
                    <a:pt x="1652270" y="3135630"/>
                  </a:moveTo>
                  <a:cubicBezTo>
                    <a:pt x="1623060" y="3128010"/>
                    <a:pt x="1612900" y="3068320"/>
                    <a:pt x="1630680" y="3002280"/>
                  </a:cubicBezTo>
                  <a:cubicBezTo>
                    <a:pt x="1648460" y="2936240"/>
                    <a:pt x="1686560" y="2889250"/>
                    <a:pt x="1717040" y="2896870"/>
                  </a:cubicBezTo>
                  <a:cubicBezTo>
                    <a:pt x="1746250" y="2904490"/>
                    <a:pt x="1756410" y="2964180"/>
                    <a:pt x="1738630" y="3030220"/>
                  </a:cubicBezTo>
                  <a:cubicBezTo>
                    <a:pt x="1720850" y="3096260"/>
                    <a:pt x="1682750" y="3143250"/>
                    <a:pt x="1652270" y="3135630"/>
                  </a:cubicBezTo>
                  <a:close/>
                  <a:moveTo>
                    <a:pt x="1207770" y="2754630"/>
                  </a:moveTo>
                  <a:cubicBezTo>
                    <a:pt x="1256030" y="2706370"/>
                    <a:pt x="1277620" y="2649220"/>
                    <a:pt x="1256030" y="2627630"/>
                  </a:cubicBezTo>
                  <a:cubicBezTo>
                    <a:pt x="1234440" y="2606040"/>
                    <a:pt x="1177290" y="2627630"/>
                    <a:pt x="1129030" y="2675890"/>
                  </a:cubicBezTo>
                  <a:cubicBezTo>
                    <a:pt x="1080770" y="2724150"/>
                    <a:pt x="1059180" y="2781300"/>
                    <a:pt x="1080770" y="2802890"/>
                  </a:cubicBezTo>
                  <a:cubicBezTo>
                    <a:pt x="1102360" y="2824480"/>
                    <a:pt x="1159510" y="2802890"/>
                    <a:pt x="1207770" y="2754630"/>
                  </a:cubicBezTo>
                  <a:close/>
                  <a:moveTo>
                    <a:pt x="1136650" y="1121410"/>
                  </a:moveTo>
                  <a:cubicBezTo>
                    <a:pt x="1184910" y="1169670"/>
                    <a:pt x="1242060" y="1191260"/>
                    <a:pt x="1263650" y="1169670"/>
                  </a:cubicBezTo>
                  <a:cubicBezTo>
                    <a:pt x="1285240" y="1148080"/>
                    <a:pt x="1263650" y="1090930"/>
                    <a:pt x="1215390" y="1042670"/>
                  </a:cubicBezTo>
                  <a:cubicBezTo>
                    <a:pt x="1167130" y="994410"/>
                    <a:pt x="1109980" y="972820"/>
                    <a:pt x="1088390" y="994410"/>
                  </a:cubicBezTo>
                  <a:cubicBezTo>
                    <a:pt x="1068070" y="1017270"/>
                    <a:pt x="1088390" y="1073150"/>
                    <a:pt x="1136650" y="1121410"/>
                  </a:cubicBezTo>
                  <a:close/>
                  <a:moveTo>
                    <a:pt x="1642110" y="801370"/>
                  </a:moveTo>
                  <a:cubicBezTo>
                    <a:pt x="1659890" y="867410"/>
                    <a:pt x="1697990" y="914400"/>
                    <a:pt x="1728470" y="906780"/>
                  </a:cubicBezTo>
                  <a:cubicBezTo>
                    <a:pt x="1758950" y="899160"/>
                    <a:pt x="1767840" y="839470"/>
                    <a:pt x="1750060" y="773430"/>
                  </a:cubicBezTo>
                  <a:cubicBezTo>
                    <a:pt x="1732280" y="707390"/>
                    <a:pt x="1694180" y="660400"/>
                    <a:pt x="1663700" y="668020"/>
                  </a:cubicBezTo>
                  <a:cubicBezTo>
                    <a:pt x="1633220" y="674370"/>
                    <a:pt x="1624330" y="735330"/>
                    <a:pt x="1642110" y="801370"/>
                  </a:cubicBezTo>
                  <a:close/>
                  <a:moveTo>
                    <a:pt x="1197610" y="3717290"/>
                  </a:moveTo>
                  <a:cubicBezTo>
                    <a:pt x="1231900" y="3657600"/>
                    <a:pt x="1238250" y="3597910"/>
                    <a:pt x="1211580" y="3582670"/>
                  </a:cubicBezTo>
                  <a:cubicBezTo>
                    <a:pt x="1184910" y="3567430"/>
                    <a:pt x="1135380" y="3602990"/>
                    <a:pt x="1101090" y="3661410"/>
                  </a:cubicBezTo>
                  <a:cubicBezTo>
                    <a:pt x="1066800" y="3721100"/>
                    <a:pt x="1060450" y="3780790"/>
                    <a:pt x="1087120" y="3796030"/>
                  </a:cubicBezTo>
                  <a:cubicBezTo>
                    <a:pt x="1113790" y="3811270"/>
                    <a:pt x="1163320" y="3775710"/>
                    <a:pt x="1197610" y="3717290"/>
                  </a:cubicBezTo>
                  <a:close/>
                  <a:moveTo>
                    <a:pt x="425450" y="2981960"/>
                  </a:moveTo>
                  <a:cubicBezTo>
                    <a:pt x="485140" y="2947670"/>
                    <a:pt x="519430" y="2898140"/>
                    <a:pt x="504190" y="2871470"/>
                  </a:cubicBezTo>
                  <a:cubicBezTo>
                    <a:pt x="488950" y="2844800"/>
                    <a:pt x="427990" y="2851150"/>
                    <a:pt x="369570" y="2885440"/>
                  </a:cubicBezTo>
                  <a:cubicBezTo>
                    <a:pt x="309880" y="2919730"/>
                    <a:pt x="275590" y="2969260"/>
                    <a:pt x="290830" y="2995930"/>
                  </a:cubicBezTo>
                  <a:cubicBezTo>
                    <a:pt x="306070" y="3021330"/>
                    <a:pt x="365760" y="3014980"/>
                    <a:pt x="425450" y="2981960"/>
                  </a:cubicBezTo>
                  <a:close/>
                  <a:moveTo>
                    <a:pt x="124460" y="1958340"/>
                  </a:moveTo>
                  <a:cubicBezTo>
                    <a:pt x="193040" y="1958340"/>
                    <a:pt x="247650" y="1932940"/>
                    <a:pt x="247650" y="1902460"/>
                  </a:cubicBezTo>
                  <a:cubicBezTo>
                    <a:pt x="247650" y="1871980"/>
                    <a:pt x="191770" y="1846580"/>
                    <a:pt x="124460" y="1846580"/>
                  </a:cubicBezTo>
                  <a:cubicBezTo>
                    <a:pt x="57150" y="1846580"/>
                    <a:pt x="1270" y="1871980"/>
                    <a:pt x="1270" y="1902460"/>
                  </a:cubicBezTo>
                  <a:cubicBezTo>
                    <a:pt x="0" y="1932940"/>
                    <a:pt x="55880" y="1958340"/>
                    <a:pt x="124460" y="1958340"/>
                  </a:cubicBezTo>
                  <a:close/>
                  <a:moveTo>
                    <a:pt x="890270" y="1958340"/>
                  </a:moveTo>
                  <a:cubicBezTo>
                    <a:pt x="958850" y="1958340"/>
                    <a:pt x="1013460" y="1932940"/>
                    <a:pt x="1013460" y="1902460"/>
                  </a:cubicBezTo>
                  <a:cubicBezTo>
                    <a:pt x="1013460" y="1871980"/>
                    <a:pt x="957580" y="1846580"/>
                    <a:pt x="890270" y="1846580"/>
                  </a:cubicBezTo>
                  <a:cubicBezTo>
                    <a:pt x="822960" y="1846580"/>
                    <a:pt x="767080" y="1871980"/>
                    <a:pt x="767080" y="1902460"/>
                  </a:cubicBezTo>
                  <a:cubicBezTo>
                    <a:pt x="767080" y="1932940"/>
                    <a:pt x="821690" y="1958340"/>
                    <a:pt x="890270" y="1958340"/>
                  </a:cubicBezTo>
                  <a:close/>
                  <a:moveTo>
                    <a:pt x="374650" y="922020"/>
                  </a:moveTo>
                  <a:cubicBezTo>
                    <a:pt x="434340" y="956310"/>
                    <a:pt x="494030" y="962660"/>
                    <a:pt x="509270" y="935990"/>
                  </a:cubicBezTo>
                  <a:cubicBezTo>
                    <a:pt x="524510" y="909320"/>
                    <a:pt x="488950" y="859790"/>
                    <a:pt x="430530" y="825500"/>
                  </a:cubicBezTo>
                  <a:cubicBezTo>
                    <a:pt x="372110" y="791210"/>
                    <a:pt x="311150" y="784860"/>
                    <a:pt x="295910" y="811530"/>
                  </a:cubicBezTo>
                  <a:cubicBezTo>
                    <a:pt x="280670" y="838200"/>
                    <a:pt x="316230" y="887730"/>
                    <a:pt x="374650" y="922020"/>
                  </a:cubicBezTo>
                  <a:close/>
                  <a:moveTo>
                    <a:pt x="1109980" y="149860"/>
                  </a:moveTo>
                  <a:cubicBezTo>
                    <a:pt x="1144270" y="209550"/>
                    <a:pt x="1193800" y="243840"/>
                    <a:pt x="1220470" y="228600"/>
                  </a:cubicBezTo>
                  <a:cubicBezTo>
                    <a:pt x="1247140" y="213360"/>
                    <a:pt x="1240790" y="152400"/>
                    <a:pt x="1206500" y="93980"/>
                  </a:cubicBezTo>
                  <a:cubicBezTo>
                    <a:pt x="1172210" y="34290"/>
                    <a:pt x="1122680" y="0"/>
                    <a:pt x="1096010" y="15240"/>
                  </a:cubicBezTo>
                  <a:cubicBezTo>
                    <a:pt x="1070610" y="30480"/>
                    <a:pt x="1075690" y="90170"/>
                    <a:pt x="1109980" y="149860"/>
                  </a:cubicBezTo>
                  <a:close/>
                </a:path>
              </a:pathLst>
            </a:custGeom>
            <a:solidFill>
              <a:srgbClr val="0711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0" y="0"/>
              <a:ext cx="6350000" cy="6350056"/>
            </a:xfrm>
            <a:custGeom>
              <a:rect b="b" l="l" r="r" t="t"/>
              <a:pathLst>
                <a:path extrusionOk="0" h="6350056" w="6350000">
                  <a:moveTo>
                    <a:pt x="3526790" y="3173730"/>
                  </a:moveTo>
                  <a:cubicBezTo>
                    <a:pt x="3526790" y="4733290"/>
                    <a:pt x="4791710" y="5996940"/>
                    <a:pt x="6350000" y="5996940"/>
                  </a:cubicBezTo>
                  <a:lnTo>
                    <a:pt x="6350000" y="6163310"/>
                  </a:lnTo>
                  <a:cubicBezTo>
                    <a:pt x="4700270" y="6163310"/>
                    <a:pt x="3361690" y="4826000"/>
                    <a:pt x="3361690" y="3175000"/>
                  </a:cubicBezTo>
                  <a:cubicBezTo>
                    <a:pt x="3361690" y="1525270"/>
                    <a:pt x="4700270" y="186690"/>
                    <a:pt x="6350000" y="186690"/>
                  </a:cubicBezTo>
                  <a:lnTo>
                    <a:pt x="6350000" y="351790"/>
                  </a:lnTo>
                  <a:cubicBezTo>
                    <a:pt x="4791710" y="351790"/>
                    <a:pt x="3526790" y="1616710"/>
                    <a:pt x="3526790" y="3173730"/>
                  </a:cubicBezTo>
                  <a:close/>
                  <a:moveTo>
                    <a:pt x="2209800" y="5454650"/>
                  </a:moveTo>
                  <a:cubicBezTo>
                    <a:pt x="2804160" y="4876800"/>
                    <a:pt x="3175000" y="4069080"/>
                    <a:pt x="3175000" y="3175000"/>
                  </a:cubicBezTo>
                  <a:cubicBezTo>
                    <a:pt x="3175000" y="2279650"/>
                    <a:pt x="2805430" y="1471930"/>
                    <a:pt x="2209800" y="895350"/>
                  </a:cubicBezTo>
                  <a:cubicBezTo>
                    <a:pt x="2329180" y="1379220"/>
                    <a:pt x="2573020" y="1469390"/>
                    <a:pt x="2642870" y="2005330"/>
                  </a:cubicBezTo>
                  <a:cubicBezTo>
                    <a:pt x="2698750" y="2586990"/>
                    <a:pt x="2404110" y="2569210"/>
                    <a:pt x="2413000" y="3175000"/>
                  </a:cubicBezTo>
                  <a:cubicBezTo>
                    <a:pt x="2404110" y="3782060"/>
                    <a:pt x="2698750" y="3763010"/>
                    <a:pt x="2642870" y="4344670"/>
                  </a:cubicBezTo>
                  <a:cubicBezTo>
                    <a:pt x="2573020" y="4880610"/>
                    <a:pt x="2329180" y="4970780"/>
                    <a:pt x="2209800" y="5454650"/>
                  </a:cubicBezTo>
                  <a:close/>
                  <a:moveTo>
                    <a:pt x="217170" y="1826260"/>
                  </a:moveTo>
                  <a:cubicBezTo>
                    <a:pt x="219710" y="2500630"/>
                    <a:pt x="514350" y="2503170"/>
                    <a:pt x="515620" y="3175000"/>
                  </a:cubicBezTo>
                  <a:cubicBezTo>
                    <a:pt x="514350" y="3846830"/>
                    <a:pt x="219710" y="3849370"/>
                    <a:pt x="217170" y="4523740"/>
                  </a:cubicBezTo>
                  <a:cubicBezTo>
                    <a:pt x="214630" y="5199380"/>
                    <a:pt x="495300" y="5193030"/>
                    <a:pt x="472440" y="5863590"/>
                  </a:cubicBezTo>
                  <a:cubicBezTo>
                    <a:pt x="464820" y="6068060"/>
                    <a:pt x="435610" y="6211570"/>
                    <a:pt x="398780" y="6330950"/>
                  </a:cubicBezTo>
                  <a:cubicBezTo>
                    <a:pt x="285350" y="6343696"/>
                    <a:pt x="171294" y="6350056"/>
                    <a:pt x="57150" y="6350000"/>
                  </a:cubicBezTo>
                  <a:cubicBezTo>
                    <a:pt x="38100" y="6350000"/>
                    <a:pt x="19050" y="6348730"/>
                    <a:pt x="0" y="6348730"/>
                  </a:cubicBezTo>
                  <a:lnTo>
                    <a:pt x="0" y="1270"/>
                  </a:lnTo>
                  <a:cubicBezTo>
                    <a:pt x="19050" y="1270"/>
                    <a:pt x="38100" y="0"/>
                    <a:pt x="57150" y="0"/>
                  </a:cubicBezTo>
                  <a:cubicBezTo>
                    <a:pt x="172720" y="0"/>
                    <a:pt x="285750" y="6350"/>
                    <a:pt x="398780" y="17780"/>
                  </a:cubicBezTo>
                  <a:cubicBezTo>
                    <a:pt x="435610" y="138430"/>
                    <a:pt x="464820" y="281940"/>
                    <a:pt x="472440" y="486410"/>
                  </a:cubicBezTo>
                  <a:cubicBezTo>
                    <a:pt x="494030" y="1156970"/>
                    <a:pt x="213360" y="1150620"/>
                    <a:pt x="217170" y="1826260"/>
                  </a:cubicBezTo>
                  <a:close/>
                  <a:moveTo>
                    <a:pt x="1934210" y="3175000"/>
                  </a:moveTo>
                  <a:cubicBezTo>
                    <a:pt x="1927860" y="3802380"/>
                    <a:pt x="1633220" y="3815080"/>
                    <a:pt x="1600200" y="4458970"/>
                  </a:cubicBezTo>
                  <a:cubicBezTo>
                    <a:pt x="1555750" y="5104130"/>
                    <a:pt x="1836420" y="5064760"/>
                    <a:pt x="1748790" y="5690870"/>
                  </a:cubicBezTo>
                  <a:cubicBezTo>
                    <a:pt x="1739900" y="5746750"/>
                    <a:pt x="1729740" y="5797550"/>
                    <a:pt x="1718310" y="5844540"/>
                  </a:cubicBezTo>
                  <a:cubicBezTo>
                    <a:pt x="1447800" y="6018530"/>
                    <a:pt x="1149350" y="6153150"/>
                    <a:pt x="830580" y="6239510"/>
                  </a:cubicBezTo>
                  <a:cubicBezTo>
                    <a:pt x="812800" y="6136640"/>
                    <a:pt x="803910" y="6009640"/>
                    <a:pt x="815340" y="5834380"/>
                  </a:cubicBezTo>
                  <a:cubicBezTo>
                    <a:pt x="853440" y="5168900"/>
                    <a:pt x="1134110" y="5146040"/>
                    <a:pt x="1168400" y="4489450"/>
                  </a:cubicBezTo>
                  <a:cubicBezTo>
                    <a:pt x="1193800" y="3834130"/>
                    <a:pt x="897890" y="3840480"/>
                    <a:pt x="901700" y="3175000"/>
                  </a:cubicBezTo>
                  <a:cubicBezTo>
                    <a:pt x="899160" y="2508250"/>
                    <a:pt x="1193800" y="2515870"/>
                    <a:pt x="1168400" y="1860550"/>
                  </a:cubicBezTo>
                  <a:cubicBezTo>
                    <a:pt x="1135380" y="1203960"/>
                    <a:pt x="853440" y="1181100"/>
                    <a:pt x="816610" y="515620"/>
                  </a:cubicBezTo>
                  <a:cubicBezTo>
                    <a:pt x="805180" y="340360"/>
                    <a:pt x="814070" y="213360"/>
                    <a:pt x="831850" y="110490"/>
                  </a:cubicBezTo>
                  <a:cubicBezTo>
                    <a:pt x="1150620" y="196850"/>
                    <a:pt x="1447800" y="331470"/>
                    <a:pt x="1718310" y="505460"/>
                  </a:cubicBezTo>
                  <a:cubicBezTo>
                    <a:pt x="1729740" y="552450"/>
                    <a:pt x="1739900" y="603250"/>
                    <a:pt x="1748790" y="659130"/>
                  </a:cubicBezTo>
                  <a:cubicBezTo>
                    <a:pt x="1836420" y="1285240"/>
                    <a:pt x="1555750" y="1245870"/>
                    <a:pt x="1600200" y="1891030"/>
                  </a:cubicBezTo>
                  <a:cubicBezTo>
                    <a:pt x="1631950" y="2534920"/>
                    <a:pt x="1926590" y="2547620"/>
                    <a:pt x="1934210" y="3175000"/>
                  </a:cubicBezTo>
                  <a:close/>
                </a:path>
              </a:pathLst>
            </a:custGeom>
            <a:solidFill>
              <a:srgbClr val="314C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4" name="Google Shape;384;p14"/>
          <p:cNvSpPr/>
          <p:nvPr/>
        </p:nvSpPr>
        <p:spPr>
          <a:xfrm>
            <a:off x="4316685" y="6615130"/>
            <a:ext cx="999674" cy="879713"/>
          </a:xfrm>
          <a:custGeom>
            <a:rect b="b" l="l" r="r" t="t"/>
            <a:pathLst>
              <a:path extrusionOk="0" h="879713" w="999674">
                <a:moveTo>
                  <a:pt x="0" y="0"/>
                </a:moveTo>
                <a:lnTo>
                  <a:pt x="999674" y="0"/>
                </a:lnTo>
                <a:lnTo>
                  <a:pt x="999674" y="879713"/>
                </a:lnTo>
                <a:lnTo>
                  <a:pt x="0" y="8797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14"/>
          <p:cNvSpPr/>
          <p:nvPr/>
        </p:nvSpPr>
        <p:spPr>
          <a:xfrm>
            <a:off x="6107401" y="5201011"/>
            <a:ext cx="969601" cy="937869"/>
          </a:xfrm>
          <a:custGeom>
            <a:rect b="b" l="l" r="r" t="t"/>
            <a:pathLst>
              <a:path extrusionOk="0" h="937869" w="969601">
                <a:moveTo>
                  <a:pt x="0" y="0"/>
                </a:moveTo>
                <a:lnTo>
                  <a:pt x="969601" y="0"/>
                </a:lnTo>
                <a:lnTo>
                  <a:pt x="969601" y="937869"/>
                </a:lnTo>
                <a:lnTo>
                  <a:pt x="0" y="937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14"/>
          <p:cNvSpPr/>
          <p:nvPr/>
        </p:nvSpPr>
        <p:spPr>
          <a:xfrm>
            <a:off x="5506859" y="6615130"/>
            <a:ext cx="508888" cy="902683"/>
          </a:xfrm>
          <a:custGeom>
            <a:rect b="b" l="l" r="r" t="t"/>
            <a:pathLst>
              <a:path extrusionOk="0" h="902683" w="508888">
                <a:moveTo>
                  <a:pt x="0" y="0"/>
                </a:moveTo>
                <a:lnTo>
                  <a:pt x="508887" y="0"/>
                </a:lnTo>
                <a:lnTo>
                  <a:pt x="508887" y="902683"/>
                </a:lnTo>
                <a:lnTo>
                  <a:pt x="0" y="902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14"/>
          <p:cNvSpPr/>
          <p:nvPr/>
        </p:nvSpPr>
        <p:spPr>
          <a:xfrm>
            <a:off x="2395500" y="3979870"/>
            <a:ext cx="695314" cy="742569"/>
          </a:xfrm>
          <a:custGeom>
            <a:rect b="b" l="l" r="r" t="t"/>
            <a:pathLst>
              <a:path extrusionOk="0" h="742569" w="695314">
                <a:moveTo>
                  <a:pt x="0" y="0"/>
                </a:moveTo>
                <a:lnTo>
                  <a:pt x="695314" y="0"/>
                </a:lnTo>
                <a:lnTo>
                  <a:pt x="695314" y="742569"/>
                </a:lnTo>
                <a:lnTo>
                  <a:pt x="0" y="742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88" name="Google Shape;388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53650" y="3932345"/>
            <a:ext cx="799750" cy="783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FD3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5"/>
          <p:cNvSpPr/>
          <p:nvPr/>
        </p:nvSpPr>
        <p:spPr>
          <a:xfrm>
            <a:off x="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4" name="Google Shape;394;p15"/>
          <p:cNvSpPr/>
          <p:nvPr/>
        </p:nvSpPr>
        <p:spPr>
          <a:xfrm>
            <a:off x="63000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5" name="Google Shape;395;p15"/>
          <p:cNvSpPr/>
          <p:nvPr/>
        </p:nvSpPr>
        <p:spPr>
          <a:xfrm>
            <a:off x="126000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15"/>
          <p:cNvSpPr/>
          <p:nvPr/>
        </p:nvSpPr>
        <p:spPr>
          <a:xfrm>
            <a:off x="189000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7" name="Google Shape;397;p15"/>
          <p:cNvSpPr/>
          <p:nvPr/>
        </p:nvSpPr>
        <p:spPr>
          <a:xfrm>
            <a:off x="252000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p15"/>
          <p:cNvSpPr/>
          <p:nvPr/>
        </p:nvSpPr>
        <p:spPr>
          <a:xfrm>
            <a:off x="315000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15"/>
          <p:cNvSpPr/>
          <p:nvPr/>
        </p:nvSpPr>
        <p:spPr>
          <a:xfrm>
            <a:off x="378000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0" name="Google Shape;400;p15"/>
          <p:cNvSpPr/>
          <p:nvPr/>
        </p:nvSpPr>
        <p:spPr>
          <a:xfrm>
            <a:off x="441000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1" name="Google Shape;401;p15"/>
          <p:cNvSpPr/>
          <p:nvPr/>
        </p:nvSpPr>
        <p:spPr>
          <a:xfrm>
            <a:off x="504000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2" name="Google Shape;402;p15"/>
          <p:cNvSpPr/>
          <p:nvPr/>
        </p:nvSpPr>
        <p:spPr>
          <a:xfrm>
            <a:off x="567000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3" name="Google Shape;403;p15"/>
          <p:cNvSpPr/>
          <p:nvPr/>
        </p:nvSpPr>
        <p:spPr>
          <a:xfrm>
            <a:off x="630000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4" name="Google Shape;404;p15"/>
          <p:cNvSpPr/>
          <p:nvPr/>
        </p:nvSpPr>
        <p:spPr>
          <a:xfrm>
            <a:off x="6930000" y="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5" name="Google Shape;405;p15"/>
          <p:cNvSpPr txBox="1"/>
          <p:nvPr/>
        </p:nvSpPr>
        <p:spPr>
          <a:xfrm>
            <a:off x="-592842" y="1396330"/>
            <a:ext cx="87456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30" u="none" cap="none" strike="noStrike">
                <a:solidFill>
                  <a:srgbClr val="FF0000"/>
                </a:solidFill>
                <a:latin typeface="Staatliches"/>
                <a:ea typeface="Staatliches"/>
                <a:cs typeface="Staatliches"/>
                <a:sym typeface="Staatliches"/>
              </a:rPr>
              <a:t>c</a:t>
            </a:r>
            <a:r>
              <a:rPr b="0" i="0" lang="en-US" sz="9530" u="none" cap="none" strike="noStrike">
                <a:solidFill>
                  <a:srgbClr val="FF7300"/>
                </a:solidFill>
                <a:latin typeface="Staatliches"/>
                <a:ea typeface="Staatliches"/>
                <a:cs typeface="Staatliches"/>
                <a:sym typeface="Staatliches"/>
              </a:rPr>
              <a:t>r</a:t>
            </a:r>
            <a:r>
              <a:rPr b="0" i="0" lang="en-US" sz="9530" u="none" cap="none" strike="noStrike">
                <a:solidFill>
                  <a:srgbClr val="FFBC00"/>
                </a:solidFill>
                <a:latin typeface="Staatliches"/>
                <a:ea typeface="Staatliches"/>
                <a:cs typeface="Staatliches"/>
                <a:sym typeface="Staatliches"/>
              </a:rPr>
              <a:t>e</a:t>
            </a:r>
            <a:r>
              <a:rPr b="0" i="0" lang="en-US" sz="9530" u="none" cap="none" strike="noStrike">
                <a:solidFill>
                  <a:srgbClr val="019934"/>
                </a:solidFill>
                <a:latin typeface="Staatliches"/>
                <a:ea typeface="Staatliches"/>
                <a:cs typeface="Staatliches"/>
                <a:sym typeface="Staatliches"/>
              </a:rPr>
              <a:t>d</a:t>
            </a:r>
            <a:r>
              <a:rPr b="0" i="0" lang="en-US" sz="9530" u="none" cap="none" strike="noStrike">
                <a:solidFill>
                  <a:srgbClr val="5E17EB"/>
                </a:solidFill>
                <a:latin typeface="Staatliches"/>
                <a:ea typeface="Staatliches"/>
                <a:cs typeface="Staatliches"/>
                <a:sym typeface="Staatliches"/>
              </a:rPr>
              <a:t>i</a:t>
            </a:r>
            <a:r>
              <a:rPr b="0" i="0" lang="en-US" sz="9530" u="none" cap="none" strike="noStrike">
                <a:solidFill>
                  <a:srgbClr val="2E1D94"/>
                </a:solidFill>
                <a:latin typeface="Staatliches"/>
                <a:ea typeface="Staatliches"/>
                <a:cs typeface="Staatliches"/>
                <a:sym typeface="Staatliches"/>
              </a:rPr>
              <a:t>t</a:t>
            </a:r>
            <a:r>
              <a:rPr b="0" i="0" lang="en-US" sz="9530" u="none" cap="none" strike="noStrike">
                <a:solidFill>
                  <a:srgbClr val="004DFF"/>
                </a:solidFill>
                <a:latin typeface="Staatliches"/>
                <a:ea typeface="Staatliches"/>
                <a:cs typeface="Staatliches"/>
                <a:sym typeface="Staatliches"/>
              </a:rPr>
              <a:t>s</a:t>
            </a:r>
            <a:endParaRPr/>
          </a:p>
        </p:txBody>
      </p:sp>
      <p:sp>
        <p:nvSpPr>
          <p:cNvPr id="406" name="Google Shape;406;p15"/>
          <p:cNvSpPr/>
          <p:nvPr/>
        </p:nvSpPr>
        <p:spPr>
          <a:xfrm>
            <a:off x="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7" name="Google Shape;407;p15"/>
          <p:cNvSpPr/>
          <p:nvPr/>
        </p:nvSpPr>
        <p:spPr>
          <a:xfrm>
            <a:off x="63000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8" name="Google Shape;408;p15"/>
          <p:cNvSpPr/>
          <p:nvPr/>
        </p:nvSpPr>
        <p:spPr>
          <a:xfrm>
            <a:off x="126000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9" name="Google Shape;409;p15"/>
          <p:cNvSpPr/>
          <p:nvPr/>
        </p:nvSpPr>
        <p:spPr>
          <a:xfrm>
            <a:off x="189000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0" name="Google Shape;410;p15"/>
          <p:cNvSpPr/>
          <p:nvPr/>
        </p:nvSpPr>
        <p:spPr>
          <a:xfrm>
            <a:off x="252000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1" name="Google Shape;411;p15"/>
          <p:cNvSpPr/>
          <p:nvPr/>
        </p:nvSpPr>
        <p:spPr>
          <a:xfrm>
            <a:off x="315000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2" name="Google Shape;412;p15"/>
          <p:cNvSpPr/>
          <p:nvPr/>
        </p:nvSpPr>
        <p:spPr>
          <a:xfrm>
            <a:off x="378000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3" name="Google Shape;413;p15"/>
          <p:cNvSpPr/>
          <p:nvPr/>
        </p:nvSpPr>
        <p:spPr>
          <a:xfrm>
            <a:off x="441000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4" name="Google Shape;414;p15"/>
          <p:cNvSpPr/>
          <p:nvPr/>
        </p:nvSpPr>
        <p:spPr>
          <a:xfrm>
            <a:off x="504000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5" name="Google Shape;415;p15"/>
          <p:cNvSpPr/>
          <p:nvPr/>
        </p:nvSpPr>
        <p:spPr>
          <a:xfrm>
            <a:off x="567000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6" name="Google Shape;416;p15"/>
          <p:cNvSpPr/>
          <p:nvPr/>
        </p:nvSpPr>
        <p:spPr>
          <a:xfrm>
            <a:off x="630000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7" name="Google Shape;417;p15"/>
          <p:cNvSpPr/>
          <p:nvPr/>
        </p:nvSpPr>
        <p:spPr>
          <a:xfrm>
            <a:off x="6930000" y="10062000"/>
            <a:ext cx="630000" cy="630000"/>
          </a:xfrm>
          <a:custGeom>
            <a:rect b="b" l="l" r="r" t="t"/>
            <a:pathLst>
              <a:path extrusionOk="0" h="630000" w="630000">
                <a:moveTo>
                  <a:pt x="0" y="0"/>
                </a:moveTo>
                <a:lnTo>
                  <a:pt x="630000" y="0"/>
                </a:lnTo>
                <a:lnTo>
                  <a:pt x="630000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8" name="Google Shape;418;p15"/>
          <p:cNvSpPr txBox="1"/>
          <p:nvPr/>
        </p:nvSpPr>
        <p:spPr>
          <a:xfrm>
            <a:off x="535257" y="3199365"/>
            <a:ext cx="6489600" cy="56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This presentation template is free</a:t>
            </a:r>
            <a:endParaRPr/>
          </a:p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 everyone to use thanks to the following:</a:t>
            </a:r>
            <a:endParaRPr/>
          </a:p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SlidesCarnival for the</a:t>
            </a:r>
            <a:endParaRPr/>
          </a:p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presentation template</a:t>
            </a:r>
            <a:endParaRPr/>
          </a:p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Pixabay, Pexels for the photos</a:t>
            </a:r>
            <a:endParaRPr/>
          </a:p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19" name="Google Shape;41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1200" y="5465700"/>
            <a:ext cx="5754076" cy="144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