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0693400" cx="7556500"/>
  <p:notesSz cx="6858000" cy="9144000"/>
  <p:embeddedFontLst>
    <p:embeddedFont>
      <p:font typeface="Pacifico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acific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8.png"/><Relationship Id="rId6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8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1C4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 rot="-1884313">
            <a:off x="-1192043" y="390775"/>
            <a:ext cx="3024000" cy="654284"/>
          </a:xfrm>
          <a:custGeom>
            <a:rect b="b" l="l" r="r" t="t"/>
            <a:pathLst>
              <a:path extrusionOk="0" h="654284" w="3024000">
                <a:moveTo>
                  <a:pt x="0" y="0"/>
                </a:moveTo>
                <a:lnTo>
                  <a:pt x="3024000" y="0"/>
                </a:lnTo>
                <a:lnTo>
                  <a:pt x="3024000" y="654283"/>
                </a:lnTo>
                <a:lnTo>
                  <a:pt x="0" y="6542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 rot="2616924">
            <a:off x="6048000" y="603519"/>
            <a:ext cx="3024000" cy="654284"/>
          </a:xfrm>
          <a:custGeom>
            <a:rect b="b" l="l" r="r" t="t"/>
            <a:pathLst>
              <a:path extrusionOk="0" h="654284" w="3024000">
                <a:moveTo>
                  <a:pt x="0" y="0"/>
                </a:moveTo>
                <a:lnTo>
                  <a:pt x="3024000" y="0"/>
                </a:lnTo>
                <a:lnTo>
                  <a:pt x="3024000" y="654284"/>
                </a:lnTo>
                <a:lnTo>
                  <a:pt x="0" y="6542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6" name="Google Shape;86;p13"/>
          <p:cNvGrpSpPr/>
          <p:nvPr/>
        </p:nvGrpSpPr>
        <p:grpSpPr>
          <a:xfrm>
            <a:off x="595255" y="3777718"/>
            <a:ext cx="6369491" cy="6158282"/>
            <a:chOff x="0" y="0"/>
            <a:chExt cx="8492654" cy="8211043"/>
          </a:xfrm>
        </p:grpSpPr>
        <p:sp>
          <p:nvSpPr>
            <p:cNvPr id="87" name="Google Shape;87;p13"/>
            <p:cNvSpPr/>
            <p:nvPr/>
          </p:nvSpPr>
          <p:spPr>
            <a:xfrm>
              <a:off x="0" y="3628340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88" name="Google Shape;88;p13"/>
            <p:cNvSpPr/>
            <p:nvPr/>
          </p:nvSpPr>
          <p:spPr>
            <a:xfrm>
              <a:off x="2189826" y="3628340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89" name="Google Shape;89;p13"/>
            <p:cNvSpPr/>
            <p:nvPr/>
          </p:nvSpPr>
          <p:spPr>
            <a:xfrm>
              <a:off x="4372362" y="3628340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0" name="Google Shape;90;p13"/>
            <p:cNvSpPr/>
            <p:nvPr/>
          </p:nvSpPr>
          <p:spPr>
            <a:xfrm>
              <a:off x="6560692" y="3628340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1" name="Google Shape;91;p13"/>
            <p:cNvSpPr/>
            <p:nvPr/>
          </p:nvSpPr>
          <p:spPr>
            <a:xfrm>
              <a:off x="0" y="5394549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2" name="Google Shape;92;p13"/>
            <p:cNvSpPr/>
            <p:nvPr/>
          </p:nvSpPr>
          <p:spPr>
            <a:xfrm>
              <a:off x="2189826" y="5394549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3" name="Google Shape;93;p13"/>
            <p:cNvSpPr/>
            <p:nvPr/>
          </p:nvSpPr>
          <p:spPr>
            <a:xfrm>
              <a:off x="4372362" y="5394549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4" name="Google Shape;94;p13"/>
            <p:cNvSpPr/>
            <p:nvPr/>
          </p:nvSpPr>
          <p:spPr>
            <a:xfrm>
              <a:off x="6560692" y="5394549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5" name="Google Shape;95;p13"/>
            <p:cNvSpPr/>
            <p:nvPr/>
          </p:nvSpPr>
          <p:spPr>
            <a:xfrm>
              <a:off x="0" y="7160758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6" name="Google Shape;96;p13"/>
            <p:cNvSpPr/>
            <p:nvPr/>
          </p:nvSpPr>
          <p:spPr>
            <a:xfrm>
              <a:off x="2189826" y="7160758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7" name="Google Shape;97;p13"/>
            <p:cNvSpPr/>
            <p:nvPr/>
          </p:nvSpPr>
          <p:spPr>
            <a:xfrm>
              <a:off x="4372362" y="7160758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8" name="Google Shape;98;p13"/>
            <p:cNvSpPr/>
            <p:nvPr/>
          </p:nvSpPr>
          <p:spPr>
            <a:xfrm>
              <a:off x="6560692" y="7160758"/>
              <a:ext cx="1931962" cy="1050285"/>
            </a:xfrm>
            <a:custGeom>
              <a:rect b="b" l="l" r="r" t="t"/>
              <a:pathLst>
                <a:path extrusionOk="0" h="1050285" w="1931962">
                  <a:moveTo>
                    <a:pt x="0" y="0"/>
                  </a:moveTo>
                  <a:lnTo>
                    <a:pt x="1931962" y="0"/>
                  </a:lnTo>
                  <a:lnTo>
                    <a:pt x="1931962" y="1050285"/>
                  </a:lnTo>
                  <a:lnTo>
                    <a:pt x="0" y="10502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99" name="Google Shape;99;p13"/>
            <p:cNvGrpSpPr/>
            <p:nvPr/>
          </p:nvGrpSpPr>
          <p:grpSpPr>
            <a:xfrm>
              <a:off x="257958" y="3708534"/>
              <a:ext cx="1416046" cy="574074"/>
              <a:chOff x="0" y="-28575"/>
              <a:chExt cx="380609" cy="154302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2" name="Google Shape;102;p13"/>
            <p:cNvSpPr/>
            <p:nvPr/>
          </p:nvSpPr>
          <p:spPr>
            <a:xfrm>
              <a:off x="4456585" y="0"/>
              <a:ext cx="3179561" cy="2006014"/>
            </a:xfrm>
            <a:custGeom>
              <a:rect b="b" l="l" r="r" t="t"/>
              <a:pathLst>
                <a:path extrusionOk="0" h="2006014" w="3179561">
                  <a:moveTo>
                    <a:pt x="0" y="0"/>
                  </a:moveTo>
                  <a:lnTo>
                    <a:pt x="3179562" y="0"/>
                  </a:lnTo>
                  <a:lnTo>
                    <a:pt x="3179562" y="2006014"/>
                  </a:lnTo>
                  <a:lnTo>
                    <a:pt x="0" y="20060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grpSp>
          <p:nvGrpSpPr>
            <p:cNvPr id="103" name="Google Shape;103;p13"/>
            <p:cNvGrpSpPr/>
            <p:nvPr/>
          </p:nvGrpSpPr>
          <p:grpSpPr>
            <a:xfrm>
              <a:off x="2447784" y="3708534"/>
              <a:ext cx="1416046" cy="574074"/>
              <a:chOff x="0" y="-28575"/>
              <a:chExt cx="380609" cy="154302"/>
            </a:xfrm>
          </p:grpSpPr>
          <p:sp>
            <p:nvSpPr>
              <p:cNvPr id="104" name="Google Shape;104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4630320" y="3708534"/>
              <a:ext cx="1416046" cy="574074"/>
              <a:chOff x="0" y="-28575"/>
              <a:chExt cx="380609" cy="154302"/>
            </a:xfrm>
          </p:grpSpPr>
          <p:sp>
            <p:nvSpPr>
              <p:cNvPr id="107" name="Google Shape;107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9" name="Google Shape;109;p13"/>
            <p:cNvGrpSpPr/>
            <p:nvPr/>
          </p:nvGrpSpPr>
          <p:grpSpPr>
            <a:xfrm>
              <a:off x="6818650" y="3708534"/>
              <a:ext cx="1416046" cy="574074"/>
              <a:chOff x="0" y="-28575"/>
              <a:chExt cx="380609" cy="154302"/>
            </a:xfrm>
          </p:grpSpPr>
          <p:sp>
            <p:nvSpPr>
              <p:cNvPr id="110" name="Google Shape;110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" name="Google Shape;112;p13"/>
            <p:cNvGrpSpPr/>
            <p:nvPr/>
          </p:nvGrpSpPr>
          <p:grpSpPr>
            <a:xfrm>
              <a:off x="257958" y="7268482"/>
              <a:ext cx="1416046" cy="574074"/>
              <a:chOff x="0" y="-28575"/>
              <a:chExt cx="380609" cy="154302"/>
            </a:xfrm>
          </p:grpSpPr>
          <p:sp>
            <p:nvSpPr>
              <p:cNvPr id="113" name="Google Shape;113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5" name="Google Shape;115;p13"/>
            <p:cNvGrpSpPr/>
            <p:nvPr/>
          </p:nvGrpSpPr>
          <p:grpSpPr>
            <a:xfrm>
              <a:off x="2447784" y="7268482"/>
              <a:ext cx="1416046" cy="574074"/>
              <a:chOff x="0" y="-28575"/>
              <a:chExt cx="380609" cy="154302"/>
            </a:xfrm>
          </p:grpSpPr>
          <p:sp>
            <p:nvSpPr>
              <p:cNvPr id="116" name="Google Shape;116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4630320" y="7268482"/>
              <a:ext cx="1416046" cy="574074"/>
              <a:chOff x="0" y="-28575"/>
              <a:chExt cx="380609" cy="154302"/>
            </a:xfrm>
          </p:grpSpPr>
          <p:sp>
            <p:nvSpPr>
              <p:cNvPr id="119" name="Google Shape;119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6818650" y="7268482"/>
              <a:ext cx="1416046" cy="574074"/>
              <a:chOff x="0" y="-28575"/>
              <a:chExt cx="380609" cy="154302"/>
            </a:xfrm>
          </p:grpSpPr>
          <p:sp>
            <p:nvSpPr>
              <p:cNvPr id="122" name="Google Shape;122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257958" y="5498439"/>
              <a:ext cx="1416046" cy="574074"/>
              <a:chOff x="0" y="-28575"/>
              <a:chExt cx="380609" cy="154302"/>
            </a:xfrm>
          </p:grpSpPr>
          <p:sp>
            <p:nvSpPr>
              <p:cNvPr id="125" name="Google Shape;125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2447784" y="5498439"/>
              <a:ext cx="1416046" cy="574074"/>
              <a:chOff x="0" y="-28575"/>
              <a:chExt cx="380609" cy="154302"/>
            </a:xfrm>
          </p:grpSpPr>
          <p:sp>
            <p:nvSpPr>
              <p:cNvPr id="128" name="Google Shape;128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0" name="Google Shape;130;p13"/>
            <p:cNvGrpSpPr/>
            <p:nvPr/>
          </p:nvGrpSpPr>
          <p:grpSpPr>
            <a:xfrm>
              <a:off x="4630320" y="5498439"/>
              <a:ext cx="1416046" cy="574074"/>
              <a:chOff x="0" y="-28575"/>
              <a:chExt cx="380609" cy="154302"/>
            </a:xfrm>
          </p:grpSpPr>
          <p:sp>
            <p:nvSpPr>
              <p:cNvPr id="131" name="Google Shape;131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6818650" y="5498439"/>
              <a:ext cx="1416046" cy="574074"/>
              <a:chOff x="0" y="-28575"/>
              <a:chExt cx="380609" cy="154302"/>
            </a:xfrm>
          </p:grpSpPr>
          <p:sp>
            <p:nvSpPr>
              <p:cNvPr id="134" name="Google Shape;134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6" name="Google Shape;136;p13"/>
            <p:cNvSpPr/>
            <p:nvPr/>
          </p:nvSpPr>
          <p:spPr>
            <a:xfrm>
              <a:off x="0" y="1645426"/>
              <a:ext cx="2189826" cy="1190469"/>
            </a:xfrm>
            <a:custGeom>
              <a:rect b="b" l="l" r="r" t="t"/>
              <a:pathLst>
                <a:path extrusionOk="0" h="1190469" w="2189826">
                  <a:moveTo>
                    <a:pt x="0" y="0"/>
                  </a:moveTo>
                  <a:lnTo>
                    <a:pt x="2189826" y="0"/>
                  </a:lnTo>
                  <a:lnTo>
                    <a:pt x="2189826" y="1190469"/>
                  </a:lnTo>
                  <a:lnTo>
                    <a:pt x="0" y="11904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7" name="Google Shape;137;p13"/>
            <p:cNvSpPr/>
            <p:nvPr/>
          </p:nvSpPr>
          <p:spPr>
            <a:xfrm>
              <a:off x="1962257" y="448795"/>
              <a:ext cx="1193550" cy="2387100"/>
            </a:xfrm>
            <a:custGeom>
              <a:rect b="b" l="l" r="r" t="t"/>
              <a:pathLst>
                <a:path extrusionOk="0" h="2387100" w="1193550">
                  <a:moveTo>
                    <a:pt x="0" y="0"/>
                  </a:moveTo>
                  <a:lnTo>
                    <a:pt x="1193550" y="0"/>
                  </a:lnTo>
                  <a:lnTo>
                    <a:pt x="1193550" y="2387100"/>
                  </a:lnTo>
                  <a:lnTo>
                    <a:pt x="0" y="238710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8" name="Google Shape;138;p13"/>
            <p:cNvSpPr txBox="1"/>
            <p:nvPr/>
          </p:nvSpPr>
          <p:spPr>
            <a:xfrm>
              <a:off x="257958" y="3878758"/>
              <a:ext cx="1416046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Anne </a:t>
              </a:r>
              <a:endParaRPr/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4921703" y="3878758"/>
              <a:ext cx="833279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Jacobs</a:t>
              </a:r>
              <a:endParaRPr/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2447784" y="7444469"/>
              <a:ext cx="1416046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Elisabeth </a:t>
              </a:r>
              <a:endParaRPr/>
            </a:p>
          </p:txBody>
        </p:sp>
        <p:sp>
          <p:nvSpPr>
            <p:cNvPr id="141" name="Google Shape;141;p13"/>
            <p:cNvSpPr txBox="1"/>
            <p:nvPr/>
          </p:nvSpPr>
          <p:spPr>
            <a:xfrm>
              <a:off x="6818650" y="7444469"/>
              <a:ext cx="1416046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Alice </a:t>
              </a:r>
              <a:endParaRPr/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2381122" y="3878758"/>
              <a:ext cx="1416046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Louise </a:t>
              </a:r>
              <a:endParaRPr/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533705" y="7444469"/>
              <a:ext cx="864553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Evelyn </a:t>
              </a:r>
              <a:endParaRPr/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4906067" y="7444469"/>
              <a:ext cx="864553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Colin </a:t>
              </a:r>
              <a:endParaRPr/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430629" y="5658733"/>
              <a:ext cx="1070705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Hunter </a:t>
              </a:r>
              <a:endParaRPr/>
            </a:p>
          </p:txBody>
        </p:sp>
        <p:sp>
          <p:nvSpPr>
            <p:cNvPr id="146" name="Google Shape;146;p13"/>
            <p:cNvSpPr txBox="1"/>
            <p:nvPr/>
          </p:nvSpPr>
          <p:spPr>
            <a:xfrm>
              <a:off x="2810843" y="5658733"/>
              <a:ext cx="689928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Elliot </a:t>
              </a:r>
              <a:endParaRPr/>
            </a:p>
          </p:txBody>
        </p:sp>
        <p:sp>
          <p:nvSpPr>
            <p:cNvPr id="147" name="Google Shape;147;p13"/>
            <p:cNvSpPr txBox="1"/>
            <p:nvPr/>
          </p:nvSpPr>
          <p:spPr>
            <a:xfrm>
              <a:off x="4845839" y="5658733"/>
              <a:ext cx="985007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Rachel </a:t>
              </a:r>
              <a:endParaRPr/>
            </a:p>
          </p:txBody>
        </p:sp>
        <p:sp>
          <p:nvSpPr>
            <p:cNvPr id="148" name="Google Shape;148;p13"/>
            <p:cNvSpPr txBox="1"/>
            <p:nvPr/>
          </p:nvSpPr>
          <p:spPr>
            <a:xfrm>
              <a:off x="6848485" y="5658733"/>
              <a:ext cx="1356375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Caroline </a:t>
              </a:r>
              <a:endParaRPr/>
            </a:p>
          </p:txBody>
        </p:sp>
        <p:sp>
          <p:nvSpPr>
            <p:cNvPr id="149" name="Google Shape;149;p13"/>
            <p:cNvSpPr txBox="1"/>
            <p:nvPr/>
          </p:nvSpPr>
          <p:spPr>
            <a:xfrm>
              <a:off x="7034169" y="3878758"/>
              <a:ext cx="985007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304438"/>
                  </a:solidFill>
                  <a:latin typeface="Arial"/>
                  <a:ea typeface="Arial"/>
                  <a:cs typeface="Arial"/>
                  <a:sym typeface="Arial"/>
                </a:rPr>
                <a:t>Grace </a:t>
              </a:r>
              <a:endParaRPr/>
            </a:p>
          </p:txBody>
        </p:sp>
        <p:grpSp>
          <p:nvGrpSpPr>
            <p:cNvPr id="150" name="Google Shape;150;p13"/>
            <p:cNvGrpSpPr/>
            <p:nvPr/>
          </p:nvGrpSpPr>
          <p:grpSpPr>
            <a:xfrm>
              <a:off x="430629" y="1807214"/>
              <a:ext cx="1416046" cy="574074"/>
              <a:chOff x="0" y="-28575"/>
              <a:chExt cx="380609" cy="154302"/>
            </a:xfrm>
          </p:grpSpPr>
          <p:sp>
            <p:nvSpPr>
              <p:cNvPr id="151" name="Google Shape;151;p13"/>
              <p:cNvSpPr/>
              <p:nvPr/>
            </p:nvSpPr>
            <p:spPr>
              <a:xfrm>
                <a:off x="0" y="0"/>
                <a:ext cx="380609" cy="125727"/>
              </a:xfrm>
              <a:custGeom>
                <a:rect b="b" l="l" r="r" t="t"/>
                <a:pathLst>
                  <a:path extrusionOk="0" h="125727" w="380609">
                    <a:moveTo>
                      <a:pt x="62863" y="0"/>
                    </a:moveTo>
                    <a:lnTo>
                      <a:pt x="317746" y="0"/>
                    </a:lnTo>
                    <a:cubicBezTo>
                      <a:pt x="334418" y="0"/>
                      <a:pt x="350408" y="6623"/>
                      <a:pt x="362197" y="18412"/>
                    </a:cubicBezTo>
                    <a:cubicBezTo>
                      <a:pt x="373986" y="30201"/>
                      <a:pt x="380609" y="46191"/>
                      <a:pt x="380609" y="62863"/>
                    </a:cubicBezTo>
                    <a:lnTo>
                      <a:pt x="380609" y="62863"/>
                    </a:lnTo>
                    <a:cubicBezTo>
                      <a:pt x="380609" y="79536"/>
                      <a:pt x="373986" y="95525"/>
                      <a:pt x="362197" y="107314"/>
                    </a:cubicBezTo>
                    <a:cubicBezTo>
                      <a:pt x="350408" y="119103"/>
                      <a:pt x="334418" y="125727"/>
                      <a:pt x="317746" y="125727"/>
                    </a:cubicBezTo>
                    <a:lnTo>
                      <a:pt x="62863" y="125727"/>
                    </a:lnTo>
                    <a:cubicBezTo>
                      <a:pt x="46191" y="125727"/>
                      <a:pt x="30201" y="119103"/>
                      <a:pt x="18412" y="107314"/>
                    </a:cubicBezTo>
                    <a:cubicBezTo>
                      <a:pt x="6623" y="95525"/>
                      <a:pt x="0" y="79536"/>
                      <a:pt x="0" y="62863"/>
                    </a:cubicBezTo>
                    <a:lnTo>
                      <a:pt x="0" y="62863"/>
                    </a:lnTo>
                    <a:cubicBezTo>
                      <a:pt x="0" y="46191"/>
                      <a:pt x="6623" y="30201"/>
                      <a:pt x="18412" y="18412"/>
                    </a:cubicBezTo>
                    <a:cubicBezTo>
                      <a:pt x="30201" y="6623"/>
                      <a:pt x="46191" y="0"/>
                      <a:pt x="628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3"/>
              <p:cNvSpPr txBox="1"/>
              <p:nvPr/>
            </p:nvSpPr>
            <p:spPr>
              <a:xfrm>
                <a:off x="0" y="-28575"/>
                <a:ext cx="380609" cy="1543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3" name="Google Shape;153;p13"/>
            <p:cNvSpPr txBox="1"/>
            <p:nvPr/>
          </p:nvSpPr>
          <p:spPr>
            <a:xfrm>
              <a:off x="620809" y="1977439"/>
              <a:ext cx="1035685" cy="3113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Teacher</a:t>
              </a:r>
              <a:endParaRPr/>
            </a:p>
          </p:txBody>
        </p:sp>
      </p:grpSp>
      <p:cxnSp>
        <p:nvCxnSpPr>
          <p:cNvPr id="154" name="Google Shape;154;p13"/>
          <p:cNvCxnSpPr/>
          <p:nvPr/>
        </p:nvCxnSpPr>
        <p:spPr>
          <a:xfrm flipH="1" rot="10800000">
            <a:off x="5030065" y="2949585"/>
            <a:ext cx="1209600" cy="18900"/>
          </a:xfrm>
          <a:prstGeom prst="straightConnector1">
            <a:avLst/>
          </a:prstGeom>
          <a:noFill/>
          <a:ln cap="flat" cmpd="sng" w="38100">
            <a:solidFill>
              <a:srgbClr val="F5E6C3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5" name="Google Shape;155;p13"/>
          <p:cNvCxnSpPr/>
          <p:nvPr/>
        </p:nvCxnSpPr>
        <p:spPr>
          <a:xfrm flipH="1" rot="10800000">
            <a:off x="1176123" y="2987683"/>
            <a:ext cx="1209600" cy="18900"/>
          </a:xfrm>
          <a:prstGeom prst="straightConnector1">
            <a:avLst/>
          </a:prstGeom>
          <a:noFill/>
          <a:ln cap="flat" cmpd="sng" w="38100">
            <a:solidFill>
              <a:srgbClr val="F5E6C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6" name="Google Shape;156;p13"/>
          <p:cNvSpPr txBox="1"/>
          <p:nvPr/>
        </p:nvSpPr>
        <p:spPr>
          <a:xfrm>
            <a:off x="300773" y="1317975"/>
            <a:ext cx="6958500" cy="104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775" u="none" cap="none" strike="noStrike">
                <a:solidFill>
                  <a:srgbClr val="304438"/>
                </a:solidFill>
                <a:latin typeface="Pacifico"/>
                <a:ea typeface="Pacifico"/>
                <a:cs typeface="Pacifico"/>
                <a:sym typeface="Pacifico"/>
              </a:rPr>
              <a:t>Classroom Seating</a:t>
            </a:r>
            <a:endParaRPr/>
          </a:p>
        </p:txBody>
      </p:sp>
      <p:sp>
        <p:nvSpPr>
          <p:cNvPr id="157" name="Google Shape;157;p13"/>
          <p:cNvSpPr txBox="1"/>
          <p:nvPr/>
        </p:nvSpPr>
        <p:spPr>
          <a:xfrm>
            <a:off x="2601376" y="1124657"/>
            <a:ext cx="2150700" cy="22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472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75" u="none" cap="none" strike="noStrike">
                <a:solidFill>
                  <a:srgbClr val="304438"/>
                </a:solidFill>
                <a:latin typeface="Pacifico"/>
                <a:ea typeface="Pacifico"/>
                <a:cs typeface="Pacifico"/>
                <a:sym typeface="Pacifico"/>
              </a:rPr>
              <a:t>Chart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1C4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4"/>
          <p:cNvSpPr txBox="1"/>
          <p:nvPr/>
        </p:nvSpPr>
        <p:spPr>
          <a:xfrm>
            <a:off x="756000" y="2203820"/>
            <a:ext cx="5059200" cy="51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 Happy designing! </a:t>
            </a:r>
            <a:endParaRPr/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63" name="Google Shape;163;p14"/>
          <p:cNvSpPr txBox="1"/>
          <p:nvPr/>
        </p:nvSpPr>
        <p:spPr>
          <a:xfrm>
            <a:off x="756000" y="3493490"/>
            <a:ext cx="4676765" cy="6327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uses the following free fonts:</a:t>
            </a:r>
            <a:endParaRPr/>
          </a:p>
        </p:txBody>
      </p:sp>
      <p:sp>
        <p:nvSpPr>
          <p:cNvPr id="164" name="Google Shape;164;p14"/>
          <p:cNvSpPr txBox="1"/>
          <p:nvPr/>
        </p:nvSpPr>
        <p:spPr>
          <a:xfrm>
            <a:off x="756000" y="4481205"/>
            <a:ext cx="5059131" cy="489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47049" lvl="1" marL="294098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2"/>
              <a:buFont typeface="Arial"/>
              <a:buChar char="•"/>
            </a:pPr>
            <a:r>
              <a:rPr b="0" i="0" lang="en-US" sz="136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 Berton</a:t>
            </a:r>
            <a:endParaRPr/>
          </a:p>
          <a:p>
            <a:pPr indent="-147049" lvl="1" marL="294098" marR="0" rtl="0" algn="l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62"/>
              <a:buFont typeface="Arial"/>
              <a:buChar char="•"/>
            </a:pPr>
            <a:r>
              <a:rPr b="0" i="0" lang="en-US" sz="136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 Arturo</a:t>
            </a:r>
            <a:endParaRPr/>
          </a:p>
        </p:txBody>
      </p:sp>
      <p:sp>
        <p:nvSpPr>
          <p:cNvPr id="165" name="Google Shape;165;p14"/>
          <p:cNvSpPr/>
          <p:nvPr/>
        </p:nvSpPr>
        <p:spPr>
          <a:xfrm>
            <a:off x="3094383" y="7790617"/>
            <a:ext cx="1059360" cy="2118720"/>
          </a:xfrm>
          <a:custGeom>
            <a:rect b="b" l="l" r="r" t="t"/>
            <a:pathLst>
              <a:path extrusionOk="0" h="2118720" w="1059360">
                <a:moveTo>
                  <a:pt x="0" y="0"/>
                </a:moveTo>
                <a:lnTo>
                  <a:pt x="1059360" y="0"/>
                </a:lnTo>
                <a:lnTo>
                  <a:pt x="1059360" y="2118720"/>
                </a:lnTo>
                <a:lnTo>
                  <a:pt x="0" y="21187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6" name="Google Shape;166;p14"/>
          <p:cNvSpPr/>
          <p:nvPr/>
        </p:nvSpPr>
        <p:spPr>
          <a:xfrm>
            <a:off x="756000" y="8196745"/>
            <a:ext cx="2155288" cy="1359791"/>
          </a:xfrm>
          <a:custGeom>
            <a:rect b="b" l="l" r="r" t="t"/>
            <a:pathLst>
              <a:path extrusionOk="0" h="1359791" w="2155288">
                <a:moveTo>
                  <a:pt x="0" y="0"/>
                </a:moveTo>
                <a:lnTo>
                  <a:pt x="2155288" y="0"/>
                </a:lnTo>
                <a:lnTo>
                  <a:pt x="2155288" y="1359790"/>
                </a:lnTo>
                <a:lnTo>
                  <a:pt x="0" y="13597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14"/>
          <p:cNvSpPr/>
          <p:nvPr/>
        </p:nvSpPr>
        <p:spPr>
          <a:xfrm>
            <a:off x="4806299" y="8849977"/>
            <a:ext cx="1997701" cy="1086023"/>
          </a:xfrm>
          <a:custGeom>
            <a:rect b="b" l="l" r="r" t="t"/>
            <a:pathLst>
              <a:path extrusionOk="0" h="1086023" w="1997701">
                <a:moveTo>
                  <a:pt x="0" y="0"/>
                </a:moveTo>
                <a:lnTo>
                  <a:pt x="1997701" y="0"/>
                </a:lnTo>
                <a:lnTo>
                  <a:pt x="1997701" y="1086023"/>
                </a:lnTo>
                <a:lnTo>
                  <a:pt x="0" y="10860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14"/>
          <p:cNvSpPr/>
          <p:nvPr/>
        </p:nvSpPr>
        <p:spPr>
          <a:xfrm>
            <a:off x="4541917" y="7645790"/>
            <a:ext cx="2546430" cy="550955"/>
          </a:xfrm>
          <a:custGeom>
            <a:rect b="b" l="l" r="r" t="t"/>
            <a:pathLst>
              <a:path extrusionOk="0" h="550955" w="2546430">
                <a:moveTo>
                  <a:pt x="0" y="0"/>
                </a:moveTo>
                <a:lnTo>
                  <a:pt x="2546429" y="0"/>
                </a:lnTo>
                <a:lnTo>
                  <a:pt x="2546429" y="550955"/>
                </a:lnTo>
                <a:lnTo>
                  <a:pt x="0" y="55095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9" name="Google Shape;169;p14"/>
          <p:cNvSpPr txBox="1"/>
          <p:nvPr/>
        </p:nvSpPr>
        <p:spPr>
          <a:xfrm>
            <a:off x="672176" y="641700"/>
            <a:ext cx="5307900" cy="9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75" u="none" cap="none" strike="noStrike">
                <a:solidFill>
                  <a:srgbClr val="304438"/>
                </a:solidFill>
                <a:latin typeface="Pacifico"/>
                <a:ea typeface="Pacifico"/>
                <a:cs typeface="Pacifico"/>
                <a:sym typeface="Pacifico"/>
              </a:rPr>
              <a:t>Resource Page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EE1C4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"/>
          <p:cNvSpPr txBox="1"/>
          <p:nvPr/>
        </p:nvSpPr>
        <p:spPr>
          <a:xfrm>
            <a:off x="952022" y="5125306"/>
            <a:ext cx="5655957" cy="1169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75" name="Google Shape;175;p15"/>
          <p:cNvSpPr txBox="1"/>
          <p:nvPr/>
        </p:nvSpPr>
        <p:spPr>
          <a:xfrm>
            <a:off x="989888" y="7156427"/>
            <a:ext cx="5580224" cy="6210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SlidesCarnival for the presentation template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 for the photos</a:t>
            </a:r>
            <a:endParaRPr/>
          </a:p>
        </p:txBody>
      </p:sp>
      <p:sp>
        <p:nvSpPr>
          <p:cNvPr id="176" name="Google Shape;176;p15"/>
          <p:cNvSpPr txBox="1"/>
          <p:nvPr/>
        </p:nvSpPr>
        <p:spPr>
          <a:xfrm>
            <a:off x="1316658" y="8648433"/>
            <a:ext cx="4926684" cy="3625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 </a:t>
            </a:r>
            <a:endParaRPr/>
          </a:p>
        </p:txBody>
      </p:sp>
      <p:sp>
        <p:nvSpPr>
          <p:cNvPr id="177" name="Google Shape;177;p15"/>
          <p:cNvSpPr txBox="1"/>
          <p:nvPr/>
        </p:nvSpPr>
        <p:spPr>
          <a:xfrm>
            <a:off x="2565809" y="1594693"/>
            <a:ext cx="2428381" cy="10294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75" u="none" cap="none" strike="noStrike">
                <a:solidFill>
                  <a:srgbClr val="304438"/>
                </a:solidFill>
                <a:latin typeface="Pacifico"/>
                <a:ea typeface="Pacifico"/>
                <a:cs typeface="Pacifico"/>
                <a:sym typeface="Pacifico"/>
              </a:rPr>
              <a:t>Credits</a:t>
            </a:r>
            <a:endParaRPr/>
          </a:p>
        </p:txBody>
      </p:sp>
      <p:sp>
        <p:nvSpPr>
          <p:cNvPr id="178" name="Google Shape;178;p15"/>
          <p:cNvSpPr/>
          <p:nvPr/>
        </p:nvSpPr>
        <p:spPr>
          <a:xfrm rot="-1884313">
            <a:off x="-559978" y="739959"/>
            <a:ext cx="3024000" cy="654284"/>
          </a:xfrm>
          <a:custGeom>
            <a:rect b="b" l="l" r="r" t="t"/>
            <a:pathLst>
              <a:path extrusionOk="0" h="654284" w="3024000">
                <a:moveTo>
                  <a:pt x="0" y="0"/>
                </a:moveTo>
                <a:lnTo>
                  <a:pt x="3024000" y="0"/>
                </a:lnTo>
                <a:lnTo>
                  <a:pt x="3024000" y="654284"/>
                </a:lnTo>
                <a:lnTo>
                  <a:pt x="0" y="6542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15"/>
          <p:cNvSpPr/>
          <p:nvPr/>
        </p:nvSpPr>
        <p:spPr>
          <a:xfrm rot="2616924">
            <a:off x="4954925" y="875132"/>
            <a:ext cx="3024000" cy="654284"/>
          </a:xfrm>
          <a:custGeom>
            <a:rect b="b" l="l" r="r" t="t"/>
            <a:pathLst>
              <a:path extrusionOk="0" h="654284" w="3024000">
                <a:moveTo>
                  <a:pt x="0" y="0"/>
                </a:moveTo>
                <a:lnTo>
                  <a:pt x="3024000" y="0"/>
                </a:lnTo>
                <a:lnTo>
                  <a:pt x="3024000" y="654283"/>
                </a:lnTo>
                <a:lnTo>
                  <a:pt x="0" y="6542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180" name="Google Shape;18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9450" y="3234450"/>
            <a:ext cx="4117600" cy="102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