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15113000"/>
  <p:notesSz cx="6858000" cy="9144000"/>
  <p:embeddedFontLst>
    <p:embeddedFont>
      <p:font typeface="Alfa Slab One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Relationship Id="rId5" Type="http://schemas.openxmlformats.org/officeDocument/2006/relationships/image" Target="../media/image16.png"/><Relationship Id="rId6" Type="http://schemas.openxmlformats.org/officeDocument/2006/relationships/image" Target="../media/image22.png"/><Relationship Id="rId7" Type="http://schemas.openxmlformats.org/officeDocument/2006/relationships/image" Target="../media/image18.png"/><Relationship Id="rId8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10.png"/><Relationship Id="rId13" Type="http://schemas.openxmlformats.org/officeDocument/2006/relationships/image" Target="../media/image19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4.png"/><Relationship Id="rId15" Type="http://schemas.openxmlformats.org/officeDocument/2006/relationships/image" Target="../media/image9.png"/><Relationship Id="rId14" Type="http://schemas.openxmlformats.org/officeDocument/2006/relationships/image" Target="../media/image8.png"/><Relationship Id="rId16" Type="http://schemas.openxmlformats.org/officeDocument/2006/relationships/image" Target="../media/image21.png"/><Relationship Id="rId5" Type="http://schemas.openxmlformats.org/officeDocument/2006/relationships/image" Target="../media/image14.png"/><Relationship Id="rId6" Type="http://schemas.openxmlformats.org/officeDocument/2006/relationships/image" Target="../media/image20.png"/><Relationship Id="rId7" Type="http://schemas.openxmlformats.org/officeDocument/2006/relationships/image" Target="../media/image5.png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6ED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43478" y="-1215575"/>
            <a:ext cx="9174524" cy="84749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5" name="Google Shape;85;p13"/>
          <p:cNvGrpSpPr/>
          <p:nvPr/>
        </p:nvGrpSpPr>
        <p:grpSpPr>
          <a:xfrm>
            <a:off x="466125" y="495486"/>
            <a:ext cx="13997525" cy="9372280"/>
            <a:chOff x="0" y="-38100"/>
            <a:chExt cx="3546947" cy="2374919"/>
          </a:xfrm>
        </p:grpSpPr>
        <p:sp>
          <p:nvSpPr>
            <p:cNvPr id="86" name="Google Shape;86;p13"/>
            <p:cNvSpPr/>
            <p:nvPr/>
          </p:nvSpPr>
          <p:spPr>
            <a:xfrm>
              <a:off x="0" y="0"/>
              <a:ext cx="3546947" cy="2336819"/>
            </a:xfrm>
            <a:custGeom>
              <a:rect b="b" l="l" r="r" t="t"/>
              <a:pathLst>
                <a:path extrusionOk="0" h="2336819" w="3546947">
                  <a:moveTo>
                    <a:pt x="0" y="0"/>
                  </a:moveTo>
                  <a:lnTo>
                    <a:pt x="3546947" y="0"/>
                  </a:lnTo>
                  <a:lnTo>
                    <a:pt x="3546947" y="2336819"/>
                  </a:lnTo>
                  <a:lnTo>
                    <a:pt x="0" y="23368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04775">
              <a:solidFill>
                <a:srgbClr val="FFFDFC">
                  <a:alpha val="47450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7" name="Google Shape;87;p13"/>
            <p:cNvSpPr txBox="1"/>
            <p:nvPr/>
          </p:nvSpPr>
          <p:spPr>
            <a:xfrm>
              <a:off x="0" y="-38100"/>
              <a:ext cx="3546947" cy="23749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" name="Google Shape;88;p13"/>
          <p:cNvSpPr txBox="1"/>
          <p:nvPr/>
        </p:nvSpPr>
        <p:spPr>
          <a:xfrm>
            <a:off x="714130" y="2415830"/>
            <a:ext cx="13691700" cy="31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20499" u="none" cap="none" strike="noStrike">
                <a:solidFill>
                  <a:srgbClr val="0E67A3"/>
                </a:solidFill>
                <a:latin typeface="Alfa Slab One"/>
                <a:ea typeface="Alfa Slab One"/>
                <a:cs typeface="Alfa Slab One"/>
                <a:sym typeface="Alfa Slab One"/>
              </a:rPr>
              <a:t>Clean As</a:t>
            </a:r>
            <a:endParaRPr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2504070" y="5326950"/>
            <a:ext cx="10111800" cy="31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20499" u="none" cap="none" strike="noStrike">
                <a:solidFill>
                  <a:srgbClr val="0E67A3"/>
                </a:solidFill>
                <a:latin typeface="Alfa Slab One"/>
                <a:ea typeface="Alfa Slab One"/>
                <a:cs typeface="Alfa Slab One"/>
                <a:sym typeface="Alfa Slab One"/>
              </a:rPr>
              <a:t>You Go</a:t>
            </a:r>
            <a:endParaRPr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49475" y="-1215575"/>
            <a:ext cx="3184250" cy="363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1731425" y="6735000"/>
            <a:ext cx="4620800" cy="469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84050" y="8482350"/>
            <a:ext cx="2849350" cy="288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756975" y="-252125"/>
            <a:ext cx="1744225" cy="198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2472000" y="8010625"/>
            <a:ext cx="1104900" cy="123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533900" y="471100"/>
            <a:ext cx="1123950" cy="12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6ED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4"/>
          <p:cNvGrpSpPr/>
          <p:nvPr/>
        </p:nvGrpSpPr>
        <p:grpSpPr>
          <a:xfrm>
            <a:off x="466125" y="495486"/>
            <a:ext cx="13997525" cy="9372280"/>
            <a:chOff x="0" y="-38100"/>
            <a:chExt cx="3546947" cy="2374919"/>
          </a:xfrm>
        </p:grpSpPr>
        <p:sp>
          <p:nvSpPr>
            <p:cNvPr id="101" name="Google Shape;101;p14"/>
            <p:cNvSpPr/>
            <p:nvPr/>
          </p:nvSpPr>
          <p:spPr>
            <a:xfrm>
              <a:off x="0" y="0"/>
              <a:ext cx="3546947" cy="2336819"/>
            </a:xfrm>
            <a:custGeom>
              <a:rect b="b" l="l" r="r" t="t"/>
              <a:pathLst>
                <a:path extrusionOk="0" h="2336819" w="3546947">
                  <a:moveTo>
                    <a:pt x="0" y="0"/>
                  </a:moveTo>
                  <a:lnTo>
                    <a:pt x="3546947" y="0"/>
                  </a:lnTo>
                  <a:lnTo>
                    <a:pt x="3546947" y="2336819"/>
                  </a:lnTo>
                  <a:lnTo>
                    <a:pt x="0" y="23368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04775">
              <a:solidFill>
                <a:srgbClr val="FFFDFC">
                  <a:alpha val="47450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2" name="Google Shape;102;p14"/>
            <p:cNvSpPr txBox="1"/>
            <p:nvPr/>
          </p:nvSpPr>
          <p:spPr>
            <a:xfrm>
              <a:off x="0" y="-38100"/>
              <a:ext cx="3546947" cy="23749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3" name="Google Shape;103;p14"/>
          <p:cNvSpPr/>
          <p:nvPr/>
        </p:nvSpPr>
        <p:spPr>
          <a:xfrm>
            <a:off x="6778977" y="7614823"/>
            <a:ext cx="1584943" cy="1541357"/>
          </a:xfrm>
          <a:custGeom>
            <a:rect b="b" l="l" r="r" t="t"/>
            <a:pathLst>
              <a:path extrusionOk="0" h="1541357" w="1584943">
                <a:moveTo>
                  <a:pt x="0" y="0"/>
                </a:moveTo>
                <a:lnTo>
                  <a:pt x="1584943" y="0"/>
                </a:lnTo>
                <a:lnTo>
                  <a:pt x="1584943" y="1541357"/>
                </a:lnTo>
                <a:lnTo>
                  <a:pt x="0" y="15413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14"/>
          <p:cNvSpPr/>
          <p:nvPr/>
        </p:nvSpPr>
        <p:spPr>
          <a:xfrm>
            <a:off x="9524358" y="5006957"/>
            <a:ext cx="1885662" cy="1152611"/>
          </a:xfrm>
          <a:custGeom>
            <a:rect b="b" l="l" r="r" t="t"/>
            <a:pathLst>
              <a:path extrusionOk="0" h="1152611" w="1885662">
                <a:moveTo>
                  <a:pt x="0" y="0"/>
                </a:moveTo>
                <a:lnTo>
                  <a:pt x="1885662" y="0"/>
                </a:lnTo>
                <a:lnTo>
                  <a:pt x="1885662" y="1152611"/>
                </a:lnTo>
                <a:lnTo>
                  <a:pt x="0" y="11526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4"/>
          <p:cNvSpPr/>
          <p:nvPr/>
        </p:nvSpPr>
        <p:spPr>
          <a:xfrm>
            <a:off x="12383806" y="1507138"/>
            <a:ext cx="1161601" cy="2116813"/>
          </a:xfrm>
          <a:custGeom>
            <a:rect b="b" l="l" r="r" t="t"/>
            <a:pathLst>
              <a:path extrusionOk="0" h="2116813" w="1161601">
                <a:moveTo>
                  <a:pt x="0" y="0"/>
                </a:moveTo>
                <a:lnTo>
                  <a:pt x="1161601" y="0"/>
                </a:lnTo>
                <a:lnTo>
                  <a:pt x="1161601" y="2116813"/>
                </a:lnTo>
                <a:lnTo>
                  <a:pt x="0" y="21168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4"/>
          <p:cNvSpPr/>
          <p:nvPr/>
        </p:nvSpPr>
        <p:spPr>
          <a:xfrm>
            <a:off x="7033257" y="1405263"/>
            <a:ext cx="1244402" cy="2320562"/>
          </a:xfrm>
          <a:custGeom>
            <a:rect b="b" l="l" r="r" t="t"/>
            <a:pathLst>
              <a:path extrusionOk="0" h="2320562" w="1244402">
                <a:moveTo>
                  <a:pt x="0" y="0"/>
                </a:moveTo>
                <a:lnTo>
                  <a:pt x="1244402" y="0"/>
                </a:lnTo>
                <a:lnTo>
                  <a:pt x="1244402" y="2320562"/>
                </a:lnTo>
                <a:lnTo>
                  <a:pt x="0" y="23205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14"/>
          <p:cNvSpPr/>
          <p:nvPr/>
        </p:nvSpPr>
        <p:spPr>
          <a:xfrm>
            <a:off x="9870457" y="1468105"/>
            <a:ext cx="1193465" cy="2194878"/>
          </a:xfrm>
          <a:custGeom>
            <a:rect b="b" l="l" r="r" t="t"/>
            <a:pathLst>
              <a:path extrusionOk="0" h="2194878" w="1193465">
                <a:moveTo>
                  <a:pt x="0" y="0"/>
                </a:moveTo>
                <a:lnTo>
                  <a:pt x="1193465" y="0"/>
                </a:lnTo>
                <a:lnTo>
                  <a:pt x="1193465" y="2194878"/>
                </a:lnTo>
                <a:lnTo>
                  <a:pt x="0" y="21948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14"/>
          <p:cNvSpPr/>
          <p:nvPr/>
        </p:nvSpPr>
        <p:spPr>
          <a:xfrm>
            <a:off x="11548400" y="3843789"/>
            <a:ext cx="652562" cy="743083"/>
          </a:xfrm>
          <a:custGeom>
            <a:rect b="b" l="l" r="r" t="t"/>
            <a:pathLst>
              <a:path extrusionOk="0" h="743083" w="652562">
                <a:moveTo>
                  <a:pt x="0" y="0"/>
                </a:moveTo>
                <a:lnTo>
                  <a:pt x="652562" y="0"/>
                </a:lnTo>
                <a:lnTo>
                  <a:pt x="652562" y="743083"/>
                </a:lnTo>
                <a:lnTo>
                  <a:pt x="0" y="7430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4"/>
          <p:cNvSpPr/>
          <p:nvPr/>
        </p:nvSpPr>
        <p:spPr>
          <a:xfrm>
            <a:off x="8490821" y="6978753"/>
            <a:ext cx="627974" cy="636070"/>
          </a:xfrm>
          <a:custGeom>
            <a:rect b="b" l="l" r="r" t="t"/>
            <a:pathLst>
              <a:path extrusionOk="0" h="636070" w="627974">
                <a:moveTo>
                  <a:pt x="0" y="0"/>
                </a:moveTo>
                <a:lnTo>
                  <a:pt x="627974" y="0"/>
                </a:lnTo>
                <a:lnTo>
                  <a:pt x="627974" y="636070"/>
                </a:lnTo>
                <a:lnTo>
                  <a:pt x="0" y="6360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4"/>
          <p:cNvSpPr/>
          <p:nvPr/>
        </p:nvSpPr>
        <p:spPr>
          <a:xfrm>
            <a:off x="6889258" y="4653590"/>
            <a:ext cx="1532400" cy="1645530"/>
          </a:xfrm>
          <a:custGeom>
            <a:rect b="b" l="l" r="r" t="t"/>
            <a:pathLst>
              <a:path extrusionOk="0" h="1645530" w="1532400">
                <a:moveTo>
                  <a:pt x="0" y="0"/>
                </a:moveTo>
                <a:lnTo>
                  <a:pt x="1532400" y="0"/>
                </a:lnTo>
                <a:lnTo>
                  <a:pt x="1532400" y="1645530"/>
                </a:lnTo>
                <a:lnTo>
                  <a:pt x="0" y="16455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14"/>
          <p:cNvSpPr/>
          <p:nvPr/>
        </p:nvSpPr>
        <p:spPr>
          <a:xfrm>
            <a:off x="12152312" y="4858049"/>
            <a:ext cx="1483812" cy="1450426"/>
          </a:xfrm>
          <a:custGeom>
            <a:rect b="b" l="l" r="r" t="t"/>
            <a:pathLst>
              <a:path extrusionOk="0" h="1450426" w="1483812">
                <a:moveTo>
                  <a:pt x="0" y="0"/>
                </a:moveTo>
                <a:lnTo>
                  <a:pt x="1483812" y="0"/>
                </a:lnTo>
                <a:lnTo>
                  <a:pt x="1483812" y="1450426"/>
                </a:lnTo>
                <a:lnTo>
                  <a:pt x="0" y="14504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4"/>
          <p:cNvSpPr/>
          <p:nvPr/>
        </p:nvSpPr>
        <p:spPr>
          <a:xfrm>
            <a:off x="9399671" y="7445831"/>
            <a:ext cx="1522807" cy="1783668"/>
          </a:xfrm>
          <a:custGeom>
            <a:rect b="b" l="l" r="r" t="t"/>
            <a:pathLst>
              <a:path extrusionOk="0" h="1783668" w="1522807">
                <a:moveTo>
                  <a:pt x="0" y="0"/>
                </a:moveTo>
                <a:lnTo>
                  <a:pt x="1522807" y="0"/>
                </a:lnTo>
                <a:lnTo>
                  <a:pt x="1522807" y="1783668"/>
                </a:lnTo>
                <a:lnTo>
                  <a:pt x="0" y="1783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4"/>
          <p:cNvSpPr/>
          <p:nvPr/>
        </p:nvSpPr>
        <p:spPr>
          <a:xfrm>
            <a:off x="11874681" y="7445831"/>
            <a:ext cx="1670726" cy="1704823"/>
          </a:xfrm>
          <a:custGeom>
            <a:rect b="b" l="l" r="r" t="t"/>
            <a:pathLst>
              <a:path extrusionOk="0" h="1704823" w="1670726">
                <a:moveTo>
                  <a:pt x="0" y="0"/>
                </a:moveTo>
                <a:lnTo>
                  <a:pt x="1670726" y="0"/>
                </a:lnTo>
                <a:lnTo>
                  <a:pt x="1670726" y="1704823"/>
                </a:lnTo>
                <a:lnTo>
                  <a:pt x="0" y="17048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p14"/>
          <p:cNvSpPr txBox="1"/>
          <p:nvPr/>
        </p:nvSpPr>
        <p:spPr>
          <a:xfrm>
            <a:off x="920552" y="968090"/>
            <a:ext cx="5976600" cy="23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7499" u="none" cap="none" strike="noStrike">
                <a:solidFill>
                  <a:srgbClr val="0E67A3"/>
                </a:solidFill>
                <a:latin typeface="Alfa Slab One"/>
                <a:ea typeface="Alfa Slab One"/>
                <a:cs typeface="Alfa Slab One"/>
                <a:sym typeface="Alfa Slab One"/>
              </a:rPr>
              <a:t>Resource Page</a:t>
            </a:r>
            <a:endParaRPr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8804808" y="1405263"/>
            <a:ext cx="594863" cy="677380"/>
          </a:xfrm>
          <a:custGeom>
            <a:rect b="b" l="l" r="r" t="t"/>
            <a:pathLst>
              <a:path extrusionOk="0" h="677380" w="594863">
                <a:moveTo>
                  <a:pt x="0" y="0"/>
                </a:moveTo>
                <a:lnTo>
                  <a:pt x="594863" y="0"/>
                </a:lnTo>
                <a:lnTo>
                  <a:pt x="594863" y="677380"/>
                </a:lnTo>
                <a:lnTo>
                  <a:pt x="0" y="6773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14"/>
          <p:cNvSpPr txBox="1"/>
          <p:nvPr/>
        </p:nvSpPr>
        <p:spPr>
          <a:xfrm>
            <a:off x="919675" y="3692924"/>
            <a:ext cx="5059200" cy="56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E67A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E67A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E67A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E67A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E67A3"/>
              </a:solidFill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 Happy designing! 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E67A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17" name="Google Shape;117;p14"/>
          <p:cNvSpPr txBox="1"/>
          <p:nvPr/>
        </p:nvSpPr>
        <p:spPr>
          <a:xfrm>
            <a:off x="920552" y="4935004"/>
            <a:ext cx="4676765" cy="7705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27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This presentation template uses the following free fonts:</a:t>
            </a:r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920552" y="6047927"/>
            <a:ext cx="3510600" cy="6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9433" lvl="1" marL="358866" marR="0" rtl="0" algn="l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Clr>
                <a:srgbClr val="0E67A3"/>
              </a:buClr>
              <a:buSzPts val="1662"/>
              <a:buFont typeface="Arial"/>
              <a:buChar char="•"/>
            </a:pPr>
            <a:r>
              <a:rPr b="0" i="0" lang="en-US" sz="1662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Titles: </a:t>
            </a:r>
            <a:r>
              <a:rPr lang="en-US" sz="1662">
                <a:solidFill>
                  <a:srgbClr val="0E67A3"/>
                </a:solidFill>
              </a:rPr>
              <a:t>Alfa Slab One</a:t>
            </a:r>
            <a:endParaRPr/>
          </a:p>
          <a:p>
            <a:pPr indent="-179433" lvl="1" marL="358866" marR="0" rtl="0" algn="l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Clr>
                <a:srgbClr val="0E67A3"/>
              </a:buClr>
              <a:buSzPts val="1662"/>
              <a:buFont typeface="Arial"/>
              <a:buChar char="•"/>
            </a:pPr>
            <a:r>
              <a:rPr b="0" i="0" lang="en-US" sz="1662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Texts: Libra Serif Modern</a:t>
            </a:r>
            <a:endParaRPr/>
          </a:p>
        </p:txBody>
      </p:sp>
      <p:sp>
        <p:nvSpPr>
          <p:cNvPr id="119" name="Google Shape;119;p14"/>
          <p:cNvSpPr/>
          <p:nvPr/>
        </p:nvSpPr>
        <p:spPr>
          <a:xfrm rot="83252">
            <a:off x="10875539" y="7021940"/>
            <a:ext cx="1270304" cy="549695"/>
          </a:xfrm>
          <a:custGeom>
            <a:rect b="b" l="l" r="r" t="t"/>
            <a:pathLst>
              <a:path extrusionOk="0" h="549695" w="1270304">
                <a:moveTo>
                  <a:pt x="0" y="0"/>
                </a:moveTo>
                <a:lnTo>
                  <a:pt x="1270304" y="0"/>
                </a:lnTo>
                <a:lnTo>
                  <a:pt x="1270304" y="549695"/>
                </a:lnTo>
                <a:lnTo>
                  <a:pt x="0" y="5496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4"/>
          <p:cNvSpPr/>
          <p:nvPr/>
        </p:nvSpPr>
        <p:spPr>
          <a:xfrm rot="-4068973">
            <a:off x="8695270" y="3633090"/>
            <a:ext cx="740636" cy="1399828"/>
          </a:xfrm>
          <a:custGeom>
            <a:rect b="b" l="l" r="r" t="t"/>
            <a:pathLst>
              <a:path extrusionOk="0" h="1399828" w="740636">
                <a:moveTo>
                  <a:pt x="0" y="0"/>
                </a:moveTo>
                <a:lnTo>
                  <a:pt x="740636" y="0"/>
                </a:lnTo>
                <a:lnTo>
                  <a:pt x="740636" y="1399828"/>
                </a:lnTo>
                <a:lnTo>
                  <a:pt x="0" y="13998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6ED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15"/>
          <p:cNvGrpSpPr/>
          <p:nvPr/>
        </p:nvGrpSpPr>
        <p:grpSpPr>
          <a:xfrm>
            <a:off x="466125" y="495486"/>
            <a:ext cx="13997525" cy="9372280"/>
            <a:chOff x="0" y="-38100"/>
            <a:chExt cx="3546947" cy="2374919"/>
          </a:xfrm>
        </p:grpSpPr>
        <p:sp>
          <p:nvSpPr>
            <p:cNvPr id="126" name="Google Shape;126;p15"/>
            <p:cNvSpPr/>
            <p:nvPr/>
          </p:nvSpPr>
          <p:spPr>
            <a:xfrm>
              <a:off x="0" y="0"/>
              <a:ext cx="3546947" cy="2336819"/>
            </a:xfrm>
            <a:custGeom>
              <a:rect b="b" l="l" r="r" t="t"/>
              <a:pathLst>
                <a:path extrusionOk="0" h="2336819" w="3546947">
                  <a:moveTo>
                    <a:pt x="0" y="0"/>
                  </a:moveTo>
                  <a:lnTo>
                    <a:pt x="3546947" y="0"/>
                  </a:lnTo>
                  <a:lnTo>
                    <a:pt x="3546947" y="2336819"/>
                  </a:lnTo>
                  <a:lnTo>
                    <a:pt x="0" y="23368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04775">
              <a:solidFill>
                <a:srgbClr val="FFA9A9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7" name="Google Shape;127;p15"/>
            <p:cNvSpPr txBox="1"/>
            <p:nvPr/>
          </p:nvSpPr>
          <p:spPr>
            <a:xfrm>
              <a:off x="0" y="-38100"/>
              <a:ext cx="3546947" cy="23749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15"/>
          <p:cNvSpPr txBox="1"/>
          <p:nvPr/>
        </p:nvSpPr>
        <p:spPr>
          <a:xfrm>
            <a:off x="1559698" y="5199653"/>
            <a:ext cx="11810379" cy="1412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99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29" name="Google Shape;129;p15"/>
          <p:cNvSpPr txBox="1"/>
          <p:nvPr/>
        </p:nvSpPr>
        <p:spPr>
          <a:xfrm>
            <a:off x="1234025" y="7204365"/>
            <a:ext cx="12651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SlidesCarnival for the presentation template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Pexels for the photos</a:t>
            </a:r>
            <a:endParaRPr/>
          </a:p>
        </p:txBody>
      </p:sp>
      <p:sp>
        <p:nvSpPr>
          <p:cNvPr id="130" name="Google Shape;130;p15"/>
          <p:cNvSpPr txBox="1"/>
          <p:nvPr/>
        </p:nvSpPr>
        <p:spPr>
          <a:xfrm>
            <a:off x="1234025" y="8494590"/>
            <a:ext cx="12651949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00" u="none" cap="none" strike="noStrike">
                <a:solidFill>
                  <a:srgbClr val="0E67A3"/>
                </a:solidFill>
                <a:latin typeface="Arial"/>
                <a:ea typeface="Arial"/>
                <a:cs typeface="Arial"/>
                <a:sym typeface="Arial"/>
              </a:rPr>
              <a:t>Happy designing! </a:t>
            </a:r>
            <a:endParaRPr/>
          </a:p>
        </p:txBody>
      </p:sp>
      <p:sp>
        <p:nvSpPr>
          <p:cNvPr id="131" name="Google Shape;131;p15"/>
          <p:cNvSpPr txBox="1"/>
          <p:nvPr/>
        </p:nvSpPr>
        <p:spPr>
          <a:xfrm>
            <a:off x="4476575" y="1586363"/>
            <a:ext cx="59766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7499" u="none" cap="none" strike="noStrike">
                <a:solidFill>
                  <a:srgbClr val="0E67A3"/>
                </a:solidFill>
                <a:latin typeface="Alfa Slab One"/>
                <a:ea typeface="Alfa Slab One"/>
                <a:cs typeface="Alfa Slab One"/>
                <a:sym typeface="Alfa Slab One"/>
              </a:rPr>
              <a:t>Credits</a:t>
            </a:r>
            <a:endParaRPr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32" name="Google Shape;13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5863" y="3321850"/>
            <a:ext cx="5141275" cy="1285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