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Lst>
  <p:sldSz cy="10693400" cx="7556500"/>
  <p:notesSz cx="6858000" cy="9144000"/>
  <p:embeddedFontLst>
    <p:embeddedFont>
      <p:font typeface="Caveat"/>
      <p:bold r:id="rId10"/>
    </p:embeddedFont>
    <p:embeddedFont>
      <p:font typeface="Playfair Display"/>
      <p:bold r:id="rId11"/>
      <p:boldItalic r:id="rId12"/>
    </p:embeddedFont>
    <p:embeddedFont>
      <p:font typeface="DM Sans"/>
      <p:regular r:id="rId13"/>
      <p:bold r:id="rId14"/>
      <p:italic r:id="rId15"/>
      <p:boldItalic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font" Target="fonts/PlayfairDisplay-bold.fntdata"/><Relationship Id="rId10" Type="http://schemas.openxmlformats.org/officeDocument/2006/relationships/font" Target="fonts/Caveat-bold.fntdata"/><Relationship Id="rId13" Type="http://schemas.openxmlformats.org/officeDocument/2006/relationships/font" Target="fonts/DMSans-regular.fntdata"/><Relationship Id="rId12" Type="http://schemas.openxmlformats.org/officeDocument/2006/relationships/font" Target="fonts/PlayfairDisplay-boldItalic.fntdata"/><Relationship Id="rId15" Type="http://schemas.openxmlformats.org/officeDocument/2006/relationships/font" Target="fonts/DMSans-italic.fntdata"/><Relationship Id="rId14" Type="http://schemas.openxmlformats.org/officeDocument/2006/relationships/font" Target="fonts/DMSans-bold.fntdata"/><Relationship Id="rId16" Type="http://schemas.openxmlformats.org/officeDocument/2006/relationships/font" Target="fonts/DMSans-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732996be6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g2732996be64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45.png"/><Relationship Id="rId4" Type="http://schemas.openxmlformats.org/officeDocument/2006/relationships/image" Target="../media/image23.png"/><Relationship Id="rId5" Type="http://schemas.openxmlformats.org/officeDocument/2006/relationships/image" Target="../media/image1.png"/><Relationship Id="rId6"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5" name="Shape 75"/>
        <p:cNvGrpSpPr/>
        <p:nvPr/>
      </p:nvGrpSpPr>
      <p:grpSpPr>
        <a:xfrm>
          <a:off x="0" y="0"/>
          <a:ext cx="0" cy="0"/>
          <a:chOff x="0" y="0"/>
          <a:chExt cx="0" cy="0"/>
        </a:xfrm>
      </p:grpSpPr>
      <p:sp>
        <p:nvSpPr>
          <p:cNvPr id="76" name="Google Shape;76;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8" name="Google Shape;78;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1" name="Shape 81"/>
        <p:cNvGrpSpPr/>
        <p:nvPr/>
      </p:nvGrpSpPr>
      <p:grpSpPr>
        <a:xfrm>
          <a:off x="0" y="0"/>
          <a:ext cx="0" cy="0"/>
          <a:chOff x="0" y="0"/>
          <a:chExt cx="0" cy="0"/>
        </a:xfrm>
      </p:grpSpPr>
      <p:sp>
        <p:nvSpPr>
          <p:cNvPr id="82" name="Google Shape;82;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4" name="Google Shape;84;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0" y="8971"/>
            <a:ext cx="7556499" cy="10675457"/>
          </a:xfrm>
          <a:prstGeom prst="rect">
            <a:avLst/>
          </a:prstGeom>
          <a:noFill/>
          <a:ln>
            <a:noFill/>
          </a:ln>
        </p:spPr>
      </p:pic>
      <p:pic>
        <p:nvPicPr>
          <p:cNvPr id="17" name="Google Shape;17;p3"/>
          <p:cNvPicPr preferRelativeResize="0"/>
          <p:nvPr/>
        </p:nvPicPr>
        <p:blipFill>
          <a:blip r:embed="rId3">
            <a:alphaModFix/>
          </a:blip>
          <a:stretch>
            <a:fillRect/>
          </a:stretch>
        </p:blipFill>
        <p:spPr>
          <a:xfrm>
            <a:off x="237125" y="946225"/>
            <a:ext cx="7091726" cy="8842926"/>
          </a:xfrm>
          <a:prstGeom prst="rect">
            <a:avLst/>
          </a:prstGeom>
          <a:noFill/>
          <a:ln>
            <a:noFill/>
          </a:ln>
        </p:spPr>
      </p:pic>
      <p:sp>
        <p:nvSpPr>
          <p:cNvPr id="18" name="Google Shape;18;p3"/>
          <p:cNvSpPr/>
          <p:nvPr/>
        </p:nvSpPr>
        <p:spPr>
          <a:xfrm>
            <a:off x="927188" y="4099018"/>
            <a:ext cx="5614539" cy="1906455"/>
          </a:xfrm>
          <a:custGeom>
            <a:rect b="b" l="l" r="r" t="t"/>
            <a:pathLst>
              <a:path extrusionOk="0" h="1906455" w="5614539">
                <a:moveTo>
                  <a:pt x="0" y="0"/>
                </a:moveTo>
                <a:lnTo>
                  <a:pt x="5614539" y="0"/>
                </a:lnTo>
                <a:lnTo>
                  <a:pt x="5614539" y="1906455"/>
                </a:lnTo>
                <a:lnTo>
                  <a:pt x="0" y="1906455"/>
                </a:lnTo>
                <a:lnTo>
                  <a:pt x="0" y="0"/>
                </a:lnTo>
                <a:close/>
              </a:path>
            </a:pathLst>
          </a:custGeom>
          <a:blipFill rotWithShape="1">
            <a:blip r:embed="rId4">
              <a:alphaModFix/>
            </a:blip>
            <a:stretch>
              <a:fillRect b="0" l="0" r="0" t="0"/>
            </a:stretch>
          </a:blipFill>
          <a:ln>
            <a:noFill/>
          </a:ln>
        </p:spPr>
      </p:sp>
      <p:sp>
        <p:nvSpPr>
          <p:cNvPr id="19" name="Google Shape;19;p3"/>
          <p:cNvSpPr txBox="1"/>
          <p:nvPr/>
        </p:nvSpPr>
        <p:spPr>
          <a:xfrm>
            <a:off x="151" y="1659250"/>
            <a:ext cx="7556400" cy="9234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lang="en-US" sz="5999">
                <a:latin typeface="Playfair Display"/>
                <a:ea typeface="Playfair Display"/>
                <a:cs typeface="Playfair Display"/>
                <a:sym typeface="Playfair Display"/>
              </a:rPr>
              <a:t>CLICK TO EDIT</a:t>
            </a:r>
            <a:endParaRPr/>
          </a:p>
        </p:txBody>
      </p:sp>
      <p:sp>
        <p:nvSpPr>
          <p:cNvPr id="20" name="Google Shape;20;p3"/>
          <p:cNvSpPr txBox="1"/>
          <p:nvPr/>
        </p:nvSpPr>
        <p:spPr>
          <a:xfrm>
            <a:off x="1419400" y="2637666"/>
            <a:ext cx="4721100" cy="677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4400">
                <a:latin typeface="Caveat"/>
                <a:ea typeface="Caveat"/>
                <a:cs typeface="Caveat"/>
                <a:sym typeface="Caveat"/>
              </a:rPr>
              <a:t>Cick to edit</a:t>
            </a:r>
            <a:endParaRPr sz="1300"/>
          </a:p>
        </p:txBody>
      </p:sp>
      <p:sp>
        <p:nvSpPr>
          <p:cNvPr id="21" name="Google Shape;21;p3"/>
          <p:cNvSpPr txBox="1"/>
          <p:nvPr/>
        </p:nvSpPr>
        <p:spPr>
          <a:xfrm>
            <a:off x="927188" y="6689000"/>
            <a:ext cx="5614500" cy="276900"/>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1" lang="en-US" sz="1799">
                <a:latin typeface="Caveat"/>
                <a:ea typeface="Caveat"/>
                <a:cs typeface="Caveat"/>
                <a:sym typeface="Caveat"/>
              </a:rPr>
              <a:t>Click to edit theme style</a:t>
            </a:r>
            <a:endParaRPr/>
          </a:p>
        </p:txBody>
      </p:sp>
      <p:pic>
        <p:nvPicPr>
          <p:cNvPr id="22" name="Google Shape;22;p3"/>
          <p:cNvPicPr preferRelativeResize="0"/>
          <p:nvPr/>
        </p:nvPicPr>
        <p:blipFill>
          <a:blip r:embed="rId5">
            <a:alphaModFix/>
          </a:blip>
          <a:stretch>
            <a:fillRect/>
          </a:stretch>
        </p:blipFill>
        <p:spPr>
          <a:xfrm>
            <a:off x="869025" y="3665675"/>
            <a:ext cx="5843900" cy="176875"/>
          </a:xfrm>
          <a:prstGeom prst="rect">
            <a:avLst/>
          </a:prstGeom>
          <a:noFill/>
          <a:ln>
            <a:noFill/>
          </a:ln>
        </p:spPr>
      </p:pic>
      <p:pic>
        <p:nvPicPr>
          <p:cNvPr id="23" name="Google Shape;23;p3"/>
          <p:cNvPicPr preferRelativeResize="0"/>
          <p:nvPr/>
        </p:nvPicPr>
        <p:blipFill>
          <a:blip r:embed="rId5">
            <a:alphaModFix/>
          </a:blip>
          <a:stretch>
            <a:fillRect/>
          </a:stretch>
        </p:blipFill>
        <p:spPr>
          <a:xfrm>
            <a:off x="927200" y="6313850"/>
            <a:ext cx="5843900" cy="1768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 name="Shape 24"/>
        <p:cNvGrpSpPr/>
        <p:nvPr/>
      </p:nvGrpSpPr>
      <p:grpSpPr>
        <a:xfrm>
          <a:off x="0" y="0"/>
          <a:ext cx="0" cy="0"/>
          <a:chOff x="0" y="0"/>
          <a:chExt cx="0" cy="0"/>
        </a:xfrm>
      </p:grpSpPr>
      <p:sp>
        <p:nvSpPr>
          <p:cNvPr id="25" name="Google Shape;25;p4"/>
          <p:cNvSpPr/>
          <p:nvPr/>
        </p:nvSpPr>
        <p:spPr>
          <a:xfrm rot="5400000">
            <a:off x="-1566000" y="1566000"/>
            <a:ext cx="10692000" cy="7560000"/>
          </a:xfrm>
          <a:custGeom>
            <a:rect b="b" l="l" r="r" t="t"/>
            <a:pathLst>
              <a:path extrusionOk="0" h="7560000" w="10692000">
                <a:moveTo>
                  <a:pt x="0" y="0"/>
                </a:moveTo>
                <a:lnTo>
                  <a:pt x="10692000" y="0"/>
                </a:lnTo>
                <a:lnTo>
                  <a:pt x="10692000" y="7560000"/>
                </a:lnTo>
                <a:lnTo>
                  <a:pt x="0" y="7560000"/>
                </a:lnTo>
                <a:lnTo>
                  <a:pt x="0" y="0"/>
                </a:lnTo>
                <a:close/>
              </a:path>
            </a:pathLst>
          </a:custGeom>
          <a:blipFill rotWithShape="1">
            <a:blip r:embed="rId2">
              <a:alphaModFix/>
            </a:blip>
            <a:stretch>
              <a:fillRect b="0" l="0" r="-5729" t="0"/>
            </a:stretch>
          </a:blipFill>
          <a:ln>
            <a:noFill/>
          </a:ln>
        </p:spPr>
      </p:sp>
      <p:pic>
        <p:nvPicPr>
          <p:cNvPr id="26" name="Google Shape;26;p4"/>
          <p:cNvPicPr preferRelativeResize="0"/>
          <p:nvPr/>
        </p:nvPicPr>
        <p:blipFill>
          <a:blip r:embed="rId3">
            <a:alphaModFix/>
          </a:blip>
          <a:stretch>
            <a:fillRect/>
          </a:stretch>
        </p:blipFill>
        <p:spPr>
          <a:xfrm>
            <a:off x="16282" y="-700"/>
            <a:ext cx="7533413" cy="10693402"/>
          </a:xfrm>
          <a:prstGeom prst="rect">
            <a:avLst/>
          </a:prstGeom>
          <a:noFill/>
          <a:ln>
            <a:noFill/>
          </a:ln>
        </p:spPr>
      </p:pic>
      <p:pic>
        <p:nvPicPr>
          <p:cNvPr id="27" name="Google Shape;27;p4"/>
          <p:cNvPicPr preferRelativeResize="0"/>
          <p:nvPr/>
        </p:nvPicPr>
        <p:blipFill>
          <a:blip r:embed="rId4">
            <a:alphaModFix/>
          </a:blip>
          <a:stretch>
            <a:fillRect/>
          </a:stretch>
        </p:blipFill>
        <p:spPr>
          <a:xfrm>
            <a:off x="237125" y="946225"/>
            <a:ext cx="7091726" cy="8842926"/>
          </a:xfrm>
          <a:prstGeom prst="rect">
            <a:avLst/>
          </a:prstGeom>
          <a:noFill/>
          <a:ln>
            <a:noFill/>
          </a:ln>
        </p:spPr>
      </p:pic>
      <p:sp>
        <p:nvSpPr>
          <p:cNvPr id="28" name="Google Shape;28;p4"/>
          <p:cNvSpPr/>
          <p:nvPr/>
        </p:nvSpPr>
        <p:spPr>
          <a:xfrm>
            <a:off x="927188" y="4099018"/>
            <a:ext cx="5614539" cy="1906455"/>
          </a:xfrm>
          <a:custGeom>
            <a:rect b="b" l="l" r="r" t="t"/>
            <a:pathLst>
              <a:path extrusionOk="0" h="1906455" w="5614539">
                <a:moveTo>
                  <a:pt x="0" y="0"/>
                </a:moveTo>
                <a:lnTo>
                  <a:pt x="5614539" y="0"/>
                </a:lnTo>
                <a:lnTo>
                  <a:pt x="5614539" y="1906455"/>
                </a:lnTo>
                <a:lnTo>
                  <a:pt x="0" y="1906455"/>
                </a:lnTo>
                <a:lnTo>
                  <a:pt x="0" y="0"/>
                </a:lnTo>
                <a:close/>
              </a:path>
            </a:pathLst>
          </a:custGeom>
          <a:blipFill rotWithShape="1">
            <a:blip r:embed="rId5">
              <a:alphaModFix/>
            </a:blip>
            <a:stretch>
              <a:fillRect b="0" l="0" r="0" t="0"/>
            </a:stretch>
          </a:blipFill>
          <a:ln>
            <a:noFill/>
          </a:ln>
        </p:spPr>
      </p:sp>
      <p:sp>
        <p:nvSpPr>
          <p:cNvPr id="29" name="Google Shape;29;p4"/>
          <p:cNvSpPr txBox="1"/>
          <p:nvPr/>
        </p:nvSpPr>
        <p:spPr>
          <a:xfrm>
            <a:off x="151" y="1659250"/>
            <a:ext cx="7556400" cy="9234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lang="en-US" sz="5999">
                <a:latin typeface="Playfair Display"/>
                <a:ea typeface="Playfair Display"/>
                <a:cs typeface="Playfair Display"/>
                <a:sym typeface="Playfair Display"/>
              </a:rPr>
              <a:t>CLICK TO EDIT</a:t>
            </a:r>
            <a:endParaRPr/>
          </a:p>
        </p:txBody>
      </p:sp>
      <p:sp>
        <p:nvSpPr>
          <p:cNvPr id="30" name="Google Shape;30;p4"/>
          <p:cNvSpPr txBox="1"/>
          <p:nvPr/>
        </p:nvSpPr>
        <p:spPr>
          <a:xfrm>
            <a:off x="1419400" y="2637666"/>
            <a:ext cx="4721100" cy="677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4400">
                <a:latin typeface="Caveat"/>
                <a:ea typeface="Caveat"/>
                <a:cs typeface="Caveat"/>
                <a:sym typeface="Caveat"/>
              </a:rPr>
              <a:t>Cick to edit</a:t>
            </a:r>
            <a:endParaRPr sz="1300"/>
          </a:p>
        </p:txBody>
      </p:sp>
      <p:sp>
        <p:nvSpPr>
          <p:cNvPr id="31" name="Google Shape;31;p4"/>
          <p:cNvSpPr txBox="1"/>
          <p:nvPr/>
        </p:nvSpPr>
        <p:spPr>
          <a:xfrm>
            <a:off x="927188" y="6689000"/>
            <a:ext cx="5614500" cy="276900"/>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1" lang="en-US" sz="1799">
                <a:latin typeface="Caveat"/>
                <a:ea typeface="Caveat"/>
                <a:cs typeface="Caveat"/>
                <a:sym typeface="Caveat"/>
              </a:rPr>
              <a:t>Click to edit theme style</a:t>
            </a:r>
            <a:endParaRPr/>
          </a:p>
        </p:txBody>
      </p:sp>
      <p:pic>
        <p:nvPicPr>
          <p:cNvPr id="32" name="Google Shape;32;p4"/>
          <p:cNvPicPr preferRelativeResize="0"/>
          <p:nvPr/>
        </p:nvPicPr>
        <p:blipFill>
          <a:blip r:embed="rId6">
            <a:alphaModFix/>
          </a:blip>
          <a:stretch>
            <a:fillRect/>
          </a:stretch>
        </p:blipFill>
        <p:spPr>
          <a:xfrm>
            <a:off x="869025" y="3665675"/>
            <a:ext cx="5843900" cy="176875"/>
          </a:xfrm>
          <a:prstGeom prst="rect">
            <a:avLst/>
          </a:prstGeom>
          <a:noFill/>
          <a:ln>
            <a:noFill/>
          </a:ln>
        </p:spPr>
      </p:pic>
      <p:pic>
        <p:nvPicPr>
          <p:cNvPr id="33" name="Google Shape;33;p4"/>
          <p:cNvPicPr preferRelativeResize="0"/>
          <p:nvPr/>
        </p:nvPicPr>
        <p:blipFill>
          <a:blip r:embed="rId6">
            <a:alphaModFix/>
          </a:blip>
          <a:stretch>
            <a:fillRect/>
          </a:stretch>
        </p:blipFill>
        <p:spPr>
          <a:xfrm>
            <a:off x="927200" y="6313850"/>
            <a:ext cx="5843900" cy="1768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7" name="Google Shape;37;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 name="Shape 40"/>
        <p:cNvGrpSpPr/>
        <p:nvPr/>
      </p:nvGrpSpPr>
      <p:grpSpPr>
        <a:xfrm>
          <a:off x="0" y="0"/>
          <a:ext cx="0" cy="0"/>
          <a:chOff x="0" y="0"/>
          <a:chExt cx="0" cy="0"/>
        </a:xfrm>
      </p:grpSpPr>
      <p:sp>
        <p:nvSpPr>
          <p:cNvPr id="41" name="Google Shape;41;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3" name="Google Shape;43;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4" name="Google Shape;44;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 name="Shape 47"/>
        <p:cNvGrpSpPr/>
        <p:nvPr/>
      </p:nvGrpSpPr>
      <p:grpSpPr>
        <a:xfrm>
          <a:off x="0" y="0"/>
          <a:ext cx="0" cy="0"/>
          <a:chOff x="0" y="0"/>
          <a:chExt cx="0" cy="0"/>
        </a:xfrm>
      </p:grpSpPr>
      <p:sp>
        <p:nvSpPr>
          <p:cNvPr id="48" name="Google Shape;48;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0" name="Google Shape;50;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1" name="Google Shape;51;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2" name="Google Shape;52;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3" name="Google Shape;53;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1" name="Shape 61"/>
        <p:cNvGrpSpPr/>
        <p:nvPr/>
      </p:nvGrpSpPr>
      <p:grpSpPr>
        <a:xfrm>
          <a:off x="0" y="0"/>
          <a:ext cx="0" cy="0"/>
          <a:chOff x="0" y="0"/>
          <a:chExt cx="0" cy="0"/>
        </a:xfrm>
      </p:grpSpPr>
      <p:sp>
        <p:nvSpPr>
          <p:cNvPr id="62" name="Google Shape;62;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4" name="Google Shape;64;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8" name="Shape 68"/>
        <p:cNvGrpSpPr/>
        <p:nvPr/>
      </p:nvGrpSpPr>
      <p:grpSpPr>
        <a:xfrm>
          <a:off x="0" y="0"/>
          <a:ext cx="0" cy="0"/>
          <a:chOff x="0" y="0"/>
          <a:chExt cx="0" cy="0"/>
        </a:xfrm>
      </p:grpSpPr>
      <p:sp>
        <p:nvSpPr>
          <p:cNvPr id="69" name="Google Shape;69;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0"/>
          <p:cNvSpPr/>
          <p:nvPr>
            <p:ph idx="2" type="pic"/>
          </p:nvPr>
        </p:nvSpPr>
        <p:spPr>
          <a:xfrm>
            <a:off x="1792288" y="612775"/>
            <a:ext cx="5486400" cy="4114800"/>
          </a:xfrm>
          <a:prstGeom prst="rect">
            <a:avLst/>
          </a:prstGeom>
          <a:noFill/>
          <a:ln>
            <a:noFill/>
          </a:ln>
        </p:spPr>
      </p:sp>
      <p:sp>
        <p:nvSpPr>
          <p:cNvPr id="71" name="Google Shape;71;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72" name="Google Shape;72;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5.png"/><Relationship Id="rId4" Type="http://schemas.openxmlformats.org/officeDocument/2006/relationships/image" Target="../media/image23.png"/><Relationship Id="rId5" Type="http://schemas.openxmlformats.org/officeDocument/2006/relationships/image" Target="../media/image1.png"/><Relationship Id="rId6"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45.png"/><Relationship Id="rId5" Type="http://schemas.openxmlformats.org/officeDocument/2006/relationships/image" Target="../media/image23.png"/><Relationship Id="rId6" Type="http://schemas.openxmlformats.org/officeDocument/2006/relationships/image" Target="../media/image1.png"/><Relationship Id="rId7" Type="http://schemas.openxmlformats.org/officeDocument/2006/relationships/image" Target="../media/image3.png"/></Relationships>
</file>

<file path=ppt/slides/_rels/slide3.xml.rels><?xml version="1.0" encoding="UTF-8" standalone="yes"?><Relationships xmlns="http://schemas.openxmlformats.org/package/2006/relationships"><Relationship Id="rId40" Type="http://schemas.openxmlformats.org/officeDocument/2006/relationships/image" Target="../media/image30.png"/><Relationship Id="rId20" Type="http://schemas.openxmlformats.org/officeDocument/2006/relationships/image" Target="../media/image14.png"/><Relationship Id="rId42" Type="http://schemas.openxmlformats.org/officeDocument/2006/relationships/image" Target="../media/image43.png"/><Relationship Id="rId41" Type="http://schemas.openxmlformats.org/officeDocument/2006/relationships/image" Target="../media/image34.png"/><Relationship Id="rId22" Type="http://schemas.openxmlformats.org/officeDocument/2006/relationships/image" Target="../media/image17.png"/><Relationship Id="rId21" Type="http://schemas.openxmlformats.org/officeDocument/2006/relationships/image" Target="../media/image13.png"/><Relationship Id="rId24" Type="http://schemas.openxmlformats.org/officeDocument/2006/relationships/image" Target="../media/image21.png"/><Relationship Id="rId23"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5.png"/><Relationship Id="rId4" Type="http://schemas.openxmlformats.org/officeDocument/2006/relationships/image" Target="../media/image46.png"/><Relationship Id="rId9" Type="http://schemas.openxmlformats.org/officeDocument/2006/relationships/image" Target="../media/image8.png"/><Relationship Id="rId26" Type="http://schemas.openxmlformats.org/officeDocument/2006/relationships/image" Target="../media/image28.png"/><Relationship Id="rId25" Type="http://schemas.openxmlformats.org/officeDocument/2006/relationships/image" Target="../media/image25.png"/><Relationship Id="rId28" Type="http://schemas.openxmlformats.org/officeDocument/2006/relationships/image" Target="../media/image24.png"/><Relationship Id="rId27"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12.png"/><Relationship Id="rId29" Type="http://schemas.openxmlformats.org/officeDocument/2006/relationships/image" Target="../media/image37.png"/><Relationship Id="rId7" Type="http://schemas.openxmlformats.org/officeDocument/2006/relationships/image" Target="../media/image5.png"/><Relationship Id="rId8" Type="http://schemas.openxmlformats.org/officeDocument/2006/relationships/image" Target="../media/image10.png"/><Relationship Id="rId31" Type="http://schemas.openxmlformats.org/officeDocument/2006/relationships/image" Target="../media/image31.png"/><Relationship Id="rId30" Type="http://schemas.openxmlformats.org/officeDocument/2006/relationships/image" Target="../media/image27.png"/><Relationship Id="rId11" Type="http://schemas.openxmlformats.org/officeDocument/2006/relationships/image" Target="../media/image7.png"/><Relationship Id="rId33" Type="http://schemas.openxmlformats.org/officeDocument/2006/relationships/image" Target="../media/image29.png"/><Relationship Id="rId10" Type="http://schemas.openxmlformats.org/officeDocument/2006/relationships/image" Target="../media/image9.png"/><Relationship Id="rId32" Type="http://schemas.openxmlformats.org/officeDocument/2006/relationships/image" Target="../media/image26.png"/><Relationship Id="rId13" Type="http://schemas.openxmlformats.org/officeDocument/2006/relationships/image" Target="../media/image19.png"/><Relationship Id="rId35" Type="http://schemas.openxmlformats.org/officeDocument/2006/relationships/image" Target="../media/image40.png"/><Relationship Id="rId12" Type="http://schemas.openxmlformats.org/officeDocument/2006/relationships/image" Target="../media/image20.png"/><Relationship Id="rId34" Type="http://schemas.openxmlformats.org/officeDocument/2006/relationships/image" Target="../media/image44.png"/><Relationship Id="rId15" Type="http://schemas.openxmlformats.org/officeDocument/2006/relationships/image" Target="../media/image11.png"/><Relationship Id="rId37" Type="http://schemas.openxmlformats.org/officeDocument/2006/relationships/image" Target="../media/image32.png"/><Relationship Id="rId14" Type="http://schemas.openxmlformats.org/officeDocument/2006/relationships/image" Target="../media/image6.png"/><Relationship Id="rId36" Type="http://schemas.openxmlformats.org/officeDocument/2006/relationships/image" Target="../media/image36.png"/><Relationship Id="rId17" Type="http://schemas.openxmlformats.org/officeDocument/2006/relationships/image" Target="../media/image18.png"/><Relationship Id="rId39" Type="http://schemas.openxmlformats.org/officeDocument/2006/relationships/image" Target="../media/image33.png"/><Relationship Id="rId16" Type="http://schemas.openxmlformats.org/officeDocument/2006/relationships/image" Target="../media/image22.png"/><Relationship Id="rId38" Type="http://schemas.openxmlformats.org/officeDocument/2006/relationships/image" Target="../media/image41.png"/><Relationship Id="rId19" Type="http://schemas.openxmlformats.org/officeDocument/2006/relationships/image" Target="../media/image15.png"/><Relationship Id="rId18"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5.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3"/>
          <p:cNvPicPr preferRelativeResize="0"/>
          <p:nvPr/>
        </p:nvPicPr>
        <p:blipFill>
          <a:blip r:embed="rId3">
            <a:alphaModFix/>
          </a:blip>
          <a:stretch>
            <a:fillRect/>
          </a:stretch>
        </p:blipFill>
        <p:spPr>
          <a:xfrm>
            <a:off x="0" y="8971"/>
            <a:ext cx="7556499" cy="10675457"/>
          </a:xfrm>
          <a:prstGeom prst="rect">
            <a:avLst/>
          </a:prstGeom>
          <a:noFill/>
          <a:ln>
            <a:noFill/>
          </a:ln>
        </p:spPr>
      </p:pic>
      <p:pic>
        <p:nvPicPr>
          <p:cNvPr id="92" name="Google Shape;92;p13"/>
          <p:cNvPicPr preferRelativeResize="0"/>
          <p:nvPr/>
        </p:nvPicPr>
        <p:blipFill>
          <a:blip r:embed="rId4">
            <a:alphaModFix/>
          </a:blip>
          <a:stretch>
            <a:fillRect/>
          </a:stretch>
        </p:blipFill>
        <p:spPr>
          <a:xfrm>
            <a:off x="237125" y="946225"/>
            <a:ext cx="7091726" cy="8842926"/>
          </a:xfrm>
          <a:prstGeom prst="rect">
            <a:avLst/>
          </a:prstGeom>
          <a:noFill/>
          <a:ln>
            <a:noFill/>
          </a:ln>
        </p:spPr>
      </p:pic>
      <p:sp>
        <p:nvSpPr>
          <p:cNvPr id="93" name="Google Shape;93;p13"/>
          <p:cNvSpPr/>
          <p:nvPr/>
        </p:nvSpPr>
        <p:spPr>
          <a:xfrm>
            <a:off x="927188" y="4099018"/>
            <a:ext cx="5614539" cy="1906455"/>
          </a:xfrm>
          <a:custGeom>
            <a:rect b="b" l="l" r="r" t="t"/>
            <a:pathLst>
              <a:path extrusionOk="0" h="1906455" w="5614539">
                <a:moveTo>
                  <a:pt x="0" y="0"/>
                </a:moveTo>
                <a:lnTo>
                  <a:pt x="5614539" y="0"/>
                </a:lnTo>
                <a:lnTo>
                  <a:pt x="5614539" y="1906455"/>
                </a:lnTo>
                <a:lnTo>
                  <a:pt x="0" y="1906455"/>
                </a:lnTo>
                <a:lnTo>
                  <a:pt x="0" y="0"/>
                </a:lnTo>
                <a:close/>
              </a:path>
            </a:pathLst>
          </a:custGeom>
          <a:blipFill rotWithShape="1">
            <a:blip r:embed="rId5">
              <a:alphaModFix/>
            </a:blip>
            <a:stretch>
              <a:fillRect b="0" l="0" r="0" t="0"/>
            </a:stretch>
          </a:blipFill>
          <a:ln>
            <a:noFill/>
          </a:ln>
        </p:spPr>
      </p:sp>
      <p:sp>
        <p:nvSpPr>
          <p:cNvPr id="94" name="Google Shape;94;p13"/>
          <p:cNvSpPr txBox="1"/>
          <p:nvPr/>
        </p:nvSpPr>
        <p:spPr>
          <a:xfrm>
            <a:off x="2090354" y="1659251"/>
            <a:ext cx="3379291" cy="100965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5999" u="none" cap="none" strike="noStrike">
                <a:solidFill>
                  <a:srgbClr val="000000"/>
                </a:solidFill>
                <a:latin typeface="Playfair Display"/>
                <a:ea typeface="Playfair Display"/>
                <a:cs typeface="Playfair Display"/>
                <a:sym typeface="Playfair Display"/>
              </a:rPr>
              <a:t>WANTED</a:t>
            </a:r>
            <a:endParaRPr/>
          </a:p>
        </p:txBody>
      </p:sp>
      <p:sp>
        <p:nvSpPr>
          <p:cNvPr id="95" name="Google Shape;95;p13"/>
          <p:cNvSpPr txBox="1"/>
          <p:nvPr/>
        </p:nvSpPr>
        <p:spPr>
          <a:xfrm>
            <a:off x="1419400" y="2637666"/>
            <a:ext cx="4721100" cy="677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400" u="none" cap="none" strike="noStrike">
                <a:solidFill>
                  <a:srgbClr val="000000"/>
                </a:solidFill>
                <a:latin typeface="Caveat"/>
                <a:ea typeface="Caveat"/>
                <a:cs typeface="Caveat"/>
                <a:sym typeface="Caveat"/>
              </a:rPr>
              <a:t>Dragon Monster, 450gp</a:t>
            </a:r>
            <a:endParaRPr sz="1300"/>
          </a:p>
        </p:txBody>
      </p:sp>
      <p:sp>
        <p:nvSpPr>
          <p:cNvPr id="96" name="Google Shape;96;p13"/>
          <p:cNvSpPr txBox="1"/>
          <p:nvPr/>
        </p:nvSpPr>
        <p:spPr>
          <a:xfrm>
            <a:off x="927188" y="6689000"/>
            <a:ext cx="5614539" cy="1564005"/>
          </a:xfrm>
          <a:prstGeom prst="rect">
            <a:avLst/>
          </a:prstGeom>
          <a:noFill/>
          <a:ln>
            <a:noFill/>
          </a:ln>
        </p:spPr>
        <p:txBody>
          <a:bodyPr anchorCtr="0" anchor="t" bIns="0" lIns="0" spcFirstLastPara="1" rIns="0" wrap="square" tIns="0">
            <a:spAutoFit/>
          </a:bodyPr>
          <a:lstStyle/>
          <a:p>
            <a:pPr indent="0" lvl="0" marL="0" marR="0" rtl="0" algn="just">
              <a:lnSpc>
                <a:spcPct val="140022"/>
              </a:lnSpc>
              <a:spcBef>
                <a:spcPts val="0"/>
              </a:spcBef>
              <a:spcAft>
                <a:spcPts val="0"/>
              </a:spcAft>
              <a:buNone/>
            </a:pPr>
            <a:r>
              <a:rPr b="1" i="0" lang="en-US" sz="1799" u="none" cap="none" strike="noStrike">
                <a:solidFill>
                  <a:srgbClr val="000000"/>
                </a:solidFill>
                <a:latin typeface="Caveat"/>
                <a:ea typeface="Caveat"/>
                <a:cs typeface="Caveat"/>
                <a:sym typeface="Caveat"/>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p:txBody>
      </p:sp>
      <p:sp>
        <p:nvSpPr>
          <p:cNvPr id="97" name="Google Shape;97;p13"/>
          <p:cNvSpPr txBox="1"/>
          <p:nvPr/>
        </p:nvSpPr>
        <p:spPr>
          <a:xfrm>
            <a:off x="4930083" y="8272055"/>
            <a:ext cx="1611644" cy="621030"/>
          </a:xfrm>
          <a:prstGeom prst="rect">
            <a:avLst/>
          </a:prstGeom>
          <a:noFill/>
          <a:ln>
            <a:noFill/>
          </a:ln>
        </p:spPr>
        <p:txBody>
          <a:bodyPr anchorCtr="0" anchor="t" bIns="0" lIns="0" spcFirstLastPara="1" rIns="0" wrap="square" tIns="0">
            <a:spAutoFit/>
          </a:bodyPr>
          <a:lstStyle/>
          <a:p>
            <a:pPr indent="0" lvl="0" marL="0" marR="0" rtl="0" algn="r">
              <a:lnSpc>
                <a:spcPct val="140022"/>
              </a:lnSpc>
              <a:spcBef>
                <a:spcPts val="0"/>
              </a:spcBef>
              <a:spcAft>
                <a:spcPts val="0"/>
              </a:spcAft>
              <a:buNone/>
            </a:pPr>
            <a:r>
              <a:rPr b="1" i="0" lang="en-US" sz="1799" u="none" cap="none" strike="noStrike">
                <a:solidFill>
                  <a:srgbClr val="000000"/>
                </a:solidFill>
                <a:latin typeface="Caveat"/>
                <a:ea typeface="Caveat"/>
                <a:cs typeface="Caveat"/>
                <a:sym typeface="Caveat"/>
              </a:rPr>
              <a:t>Posted by:</a:t>
            </a:r>
            <a:endParaRPr/>
          </a:p>
          <a:p>
            <a:pPr indent="0" lvl="0" marL="0" marR="0" rtl="0" algn="r">
              <a:lnSpc>
                <a:spcPct val="140022"/>
              </a:lnSpc>
              <a:spcBef>
                <a:spcPts val="0"/>
              </a:spcBef>
              <a:spcAft>
                <a:spcPts val="0"/>
              </a:spcAft>
              <a:buNone/>
            </a:pPr>
            <a:r>
              <a:rPr b="1" i="0" lang="en-US" sz="1799" u="none" cap="none" strike="noStrike">
                <a:solidFill>
                  <a:srgbClr val="000000"/>
                </a:solidFill>
                <a:latin typeface="Caveat"/>
                <a:ea typeface="Caveat"/>
                <a:cs typeface="Caveat"/>
                <a:sym typeface="Caveat"/>
              </a:rPr>
              <a:t>Quest Giver Name</a:t>
            </a:r>
            <a:endParaRPr/>
          </a:p>
        </p:txBody>
      </p:sp>
      <p:pic>
        <p:nvPicPr>
          <p:cNvPr id="98" name="Google Shape;98;p13"/>
          <p:cNvPicPr preferRelativeResize="0"/>
          <p:nvPr/>
        </p:nvPicPr>
        <p:blipFill>
          <a:blip r:embed="rId6">
            <a:alphaModFix/>
          </a:blip>
          <a:stretch>
            <a:fillRect/>
          </a:stretch>
        </p:blipFill>
        <p:spPr>
          <a:xfrm>
            <a:off x="869025" y="3665675"/>
            <a:ext cx="5843900" cy="176875"/>
          </a:xfrm>
          <a:prstGeom prst="rect">
            <a:avLst/>
          </a:prstGeom>
          <a:noFill/>
          <a:ln>
            <a:noFill/>
          </a:ln>
        </p:spPr>
      </p:pic>
      <p:pic>
        <p:nvPicPr>
          <p:cNvPr id="99" name="Google Shape;99;p13"/>
          <p:cNvPicPr preferRelativeResize="0"/>
          <p:nvPr/>
        </p:nvPicPr>
        <p:blipFill>
          <a:blip r:embed="rId6">
            <a:alphaModFix/>
          </a:blip>
          <a:stretch>
            <a:fillRect/>
          </a:stretch>
        </p:blipFill>
        <p:spPr>
          <a:xfrm>
            <a:off x="927200" y="6313850"/>
            <a:ext cx="5843900" cy="176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4"/>
          <p:cNvSpPr/>
          <p:nvPr/>
        </p:nvSpPr>
        <p:spPr>
          <a:xfrm rot="5400000">
            <a:off x="-1566000" y="1566000"/>
            <a:ext cx="10692000" cy="7560000"/>
          </a:xfrm>
          <a:custGeom>
            <a:rect b="b" l="l" r="r" t="t"/>
            <a:pathLst>
              <a:path extrusionOk="0" h="7560000" w="10692000">
                <a:moveTo>
                  <a:pt x="0" y="0"/>
                </a:moveTo>
                <a:lnTo>
                  <a:pt x="10692000" y="0"/>
                </a:lnTo>
                <a:lnTo>
                  <a:pt x="10692000" y="7560000"/>
                </a:lnTo>
                <a:lnTo>
                  <a:pt x="0" y="7560000"/>
                </a:lnTo>
                <a:lnTo>
                  <a:pt x="0" y="0"/>
                </a:lnTo>
                <a:close/>
              </a:path>
            </a:pathLst>
          </a:custGeom>
          <a:blipFill rotWithShape="1">
            <a:blip r:embed="rId3">
              <a:alphaModFix/>
            </a:blip>
            <a:stretch>
              <a:fillRect b="0" l="0" r="-5729" t="0"/>
            </a:stretch>
          </a:blipFill>
          <a:ln>
            <a:noFill/>
          </a:ln>
        </p:spPr>
      </p:sp>
      <p:pic>
        <p:nvPicPr>
          <p:cNvPr id="105" name="Google Shape;105;p14"/>
          <p:cNvPicPr preferRelativeResize="0"/>
          <p:nvPr/>
        </p:nvPicPr>
        <p:blipFill>
          <a:blip r:embed="rId4">
            <a:alphaModFix/>
          </a:blip>
          <a:stretch>
            <a:fillRect/>
          </a:stretch>
        </p:blipFill>
        <p:spPr>
          <a:xfrm>
            <a:off x="16282" y="422625"/>
            <a:ext cx="7533413" cy="10693402"/>
          </a:xfrm>
          <a:prstGeom prst="rect">
            <a:avLst/>
          </a:prstGeom>
          <a:noFill/>
          <a:ln>
            <a:noFill/>
          </a:ln>
        </p:spPr>
      </p:pic>
      <p:pic>
        <p:nvPicPr>
          <p:cNvPr id="106" name="Google Shape;106;p14"/>
          <p:cNvPicPr preferRelativeResize="0"/>
          <p:nvPr/>
        </p:nvPicPr>
        <p:blipFill>
          <a:blip r:embed="rId5">
            <a:alphaModFix/>
          </a:blip>
          <a:stretch>
            <a:fillRect/>
          </a:stretch>
        </p:blipFill>
        <p:spPr>
          <a:xfrm>
            <a:off x="237125" y="946225"/>
            <a:ext cx="7091726" cy="8842926"/>
          </a:xfrm>
          <a:prstGeom prst="rect">
            <a:avLst/>
          </a:prstGeom>
          <a:noFill/>
          <a:ln>
            <a:noFill/>
          </a:ln>
        </p:spPr>
      </p:pic>
      <p:sp>
        <p:nvSpPr>
          <p:cNvPr id="107" name="Google Shape;107;p14"/>
          <p:cNvSpPr/>
          <p:nvPr/>
        </p:nvSpPr>
        <p:spPr>
          <a:xfrm>
            <a:off x="927188" y="4099018"/>
            <a:ext cx="5614539" cy="1906455"/>
          </a:xfrm>
          <a:custGeom>
            <a:rect b="b" l="l" r="r" t="t"/>
            <a:pathLst>
              <a:path extrusionOk="0" h="1906455" w="5614539">
                <a:moveTo>
                  <a:pt x="0" y="0"/>
                </a:moveTo>
                <a:lnTo>
                  <a:pt x="5614539" y="0"/>
                </a:lnTo>
                <a:lnTo>
                  <a:pt x="5614539" y="1906455"/>
                </a:lnTo>
                <a:lnTo>
                  <a:pt x="0" y="1906455"/>
                </a:lnTo>
                <a:lnTo>
                  <a:pt x="0" y="0"/>
                </a:lnTo>
                <a:close/>
              </a:path>
            </a:pathLst>
          </a:custGeom>
          <a:blipFill rotWithShape="1">
            <a:blip r:embed="rId6">
              <a:alphaModFix/>
            </a:blip>
            <a:stretch>
              <a:fillRect b="0" l="0" r="0" t="0"/>
            </a:stretch>
          </a:blipFill>
          <a:ln>
            <a:noFill/>
          </a:ln>
        </p:spPr>
      </p:sp>
      <p:sp>
        <p:nvSpPr>
          <p:cNvPr id="108" name="Google Shape;108;p14"/>
          <p:cNvSpPr txBox="1"/>
          <p:nvPr/>
        </p:nvSpPr>
        <p:spPr>
          <a:xfrm>
            <a:off x="2090354" y="1659251"/>
            <a:ext cx="3379200" cy="9234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5999" u="none" cap="none" strike="noStrike">
                <a:solidFill>
                  <a:srgbClr val="000000"/>
                </a:solidFill>
                <a:latin typeface="Playfair Display"/>
                <a:ea typeface="Playfair Display"/>
                <a:cs typeface="Playfair Display"/>
                <a:sym typeface="Playfair Display"/>
              </a:rPr>
              <a:t>WANTED</a:t>
            </a:r>
            <a:endParaRPr/>
          </a:p>
        </p:txBody>
      </p:sp>
      <p:sp>
        <p:nvSpPr>
          <p:cNvPr id="109" name="Google Shape;109;p14"/>
          <p:cNvSpPr txBox="1"/>
          <p:nvPr/>
        </p:nvSpPr>
        <p:spPr>
          <a:xfrm>
            <a:off x="1419400" y="2637666"/>
            <a:ext cx="4721100" cy="677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400" u="none" cap="none" strike="noStrike">
                <a:solidFill>
                  <a:srgbClr val="000000"/>
                </a:solidFill>
                <a:latin typeface="Caveat"/>
                <a:ea typeface="Caveat"/>
                <a:cs typeface="Caveat"/>
                <a:sym typeface="Caveat"/>
              </a:rPr>
              <a:t>Dragon Monster, 450gp</a:t>
            </a:r>
            <a:endParaRPr sz="1300"/>
          </a:p>
        </p:txBody>
      </p:sp>
      <p:sp>
        <p:nvSpPr>
          <p:cNvPr id="110" name="Google Shape;110;p14"/>
          <p:cNvSpPr txBox="1"/>
          <p:nvPr/>
        </p:nvSpPr>
        <p:spPr>
          <a:xfrm>
            <a:off x="927188" y="6689000"/>
            <a:ext cx="5614500" cy="1827900"/>
          </a:xfrm>
          <a:prstGeom prst="rect">
            <a:avLst/>
          </a:prstGeom>
          <a:noFill/>
          <a:ln>
            <a:noFill/>
          </a:ln>
        </p:spPr>
        <p:txBody>
          <a:bodyPr anchorCtr="0" anchor="t" bIns="0" lIns="0" spcFirstLastPara="1" rIns="0" wrap="square" tIns="0">
            <a:spAutoFit/>
          </a:bodyPr>
          <a:lstStyle/>
          <a:p>
            <a:pPr indent="0" lvl="0" marL="0" marR="0" rtl="0" algn="just">
              <a:lnSpc>
                <a:spcPct val="140022"/>
              </a:lnSpc>
              <a:spcBef>
                <a:spcPts val="0"/>
              </a:spcBef>
              <a:spcAft>
                <a:spcPts val="0"/>
              </a:spcAft>
              <a:buNone/>
            </a:pPr>
            <a:r>
              <a:rPr b="1" i="0" lang="en-US" sz="1799" u="none" cap="none" strike="noStrike">
                <a:solidFill>
                  <a:srgbClr val="000000"/>
                </a:solidFill>
                <a:latin typeface="Caveat"/>
                <a:ea typeface="Caveat"/>
                <a:cs typeface="Caveat"/>
                <a:sym typeface="Caveat"/>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p:txBody>
      </p:sp>
      <p:sp>
        <p:nvSpPr>
          <p:cNvPr id="111" name="Google Shape;111;p14"/>
          <p:cNvSpPr txBox="1"/>
          <p:nvPr/>
        </p:nvSpPr>
        <p:spPr>
          <a:xfrm>
            <a:off x="4930083" y="8272055"/>
            <a:ext cx="1611600" cy="664500"/>
          </a:xfrm>
          <a:prstGeom prst="rect">
            <a:avLst/>
          </a:prstGeom>
          <a:noFill/>
          <a:ln>
            <a:noFill/>
          </a:ln>
        </p:spPr>
        <p:txBody>
          <a:bodyPr anchorCtr="0" anchor="t" bIns="0" lIns="0" spcFirstLastPara="1" rIns="0" wrap="square" tIns="0">
            <a:spAutoFit/>
          </a:bodyPr>
          <a:lstStyle/>
          <a:p>
            <a:pPr indent="0" lvl="0" marL="0" marR="0" rtl="0" algn="r">
              <a:lnSpc>
                <a:spcPct val="140022"/>
              </a:lnSpc>
              <a:spcBef>
                <a:spcPts val="0"/>
              </a:spcBef>
              <a:spcAft>
                <a:spcPts val="0"/>
              </a:spcAft>
              <a:buNone/>
            </a:pPr>
            <a:r>
              <a:rPr b="1" i="0" lang="en-US" sz="1799" u="none" cap="none" strike="noStrike">
                <a:solidFill>
                  <a:srgbClr val="000000"/>
                </a:solidFill>
                <a:latin typeface="Caveat"/>
                <a:ea typeface="Caveat"/>
                <a:cs typeface="Caveat"/>
                <a:sym typeface="Caveat"/>
              </a:rPr>
              <a:t>Posted by:</a:t>
            </a:r>
            <a:endParaRPr/>
          </a:p>
          <a:p>
            <a:pPr indent="0" lvl="0" marL="0" marR="0" rtl="0" algn="r">
              <a:lnSpc>
                <a:spcPct val="140022"/>
              </a:lnSpc>
              <a:spcBef>
                <a:spcPts val="0"/>
              </a:spcBef>
              <a:spcAft>
                <a:spcPts val="0"/>
              </a:spcAft>
              <a:buNone/>
            </a:pPr>
            <a:r>
              <a:rPr b="1" i="0" lang="en-US" sz="1799" u="none" cap="none" strike="noStrike">
                <a:solidFill>
                  <a:srgbClr val="000000"/>
                </a:solidFill>
                <a:latin typeface="Caveat"/>
                <a:ea typeface="Caveat"/>
                <a:cs typeface="Caveat"/>
                <a:sym typeface="Caveat"/>
              </a:rPr>
              <a:t>Quest Giver Name</a:t>
            </a:r>
            <a:endParaRPr/>
          </a:p>
        </p:txBody>
      </p:sp>
      <p:pic>
        <p:nvPicPr>
          <p:cNvPr id="112" name="Google Shape;112;p14"/>
          <p:cNvPicPr preferRelativeResize="0"/>
          <p:nvPr/>
        </p:nvPicPr>
        <p:blipFill>
          <a:blip r:embed="rId7">
            <a:alphaModFix/>
          </a:blip>
          <a:stretch>
            <a:fillRect/>
          </a:stretch>
        </p:blipFill>
        <p:spPr>
          <a:xfrm>
            <a:off x="869025" y="3665675"/>
            <a:ext cx="5843900" cy="176875"/>
          </a:xfrm>
          <a:prstGeom prst="rect">
            <a:avLst/>
          </a:prstGeom>
          <a:noFill/>
          <a:ln>
            <a:noFill/>
          </a:ln>
        </p:spPr>
      </p:pic>
      <p:pic>
        <p:nvPicPr>
          <p:cNvPr id="113" name="Google Shape;113;p14"/>
          <p:cNvPicPr preferRelativeResize="0"/>
          <p:nvPr/>
        </p:nvPicPr>
        <p:blipFill>
          <a:blip r:embed="rId7">
            <a:alphaModFix/>
          </a:blip>
          <a:stretch>
            <a:fillRect/>
          </a:stretch>
        </p:blipFill>
        <p:spPr>
          <a:xfrm>
            <a:off x="927200" y="6313850"/>
            <a:ext cx="5843900" cy="176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15"/>
          <p:cNvPicPr preferRelativeResize="0"/>
          <p:nvPr/>
        </p:nvPicPr>
        <p:blipFill>
          <a:blip r:embed="rId3">
            <a:alphaModFix/>
          </a:blip>
          <a:stretch>
            <a:fillRect/>
          </a:stretch>
        </p:blipFill>
        <p:spPr>
          <a:xfrm>
            <a:off x="0" y="8971"/>
            <a:ext cx="7556499" cy="10675457"/>
          </a:xfrm>
          <a:prstGeom prst="rect">
            <a:avLst/>
          </a:prstGeom>
          <a:noFill/>
          <a:ln>
            <a:noFill/>
          </a:ln>
        </p:spPr>
      </p:pic>
      <p:grpSp>
        <p:nvGrpSpPr>
          <p:cNvPr id="119" name="Google Shape;119;p15"/>
          <p:cNvGrpSpPr/>
          <p:nvPr/>
        </p:nvGrpSpPr>
        <p:grpSpPr>
          <a:xfrm>
            <a:off x="597709" y="2293186"/>
            <a:ext cx="6291470" cy="3757704"/>
            <a:chOff x="0" y="-19050"/>
            <a:chExt cx="3295172" cy="1968106"/>
          </a:xfrm>
        </p:grpSpPr>
        <p:sp>
          <p:nvSpPr>
            <p:cNvPr id="120" name="Google Shape;120;p15"/>
            <p:cNvSpPr/>
            <p:nvPr/>
          </p:nvSpPr>
          <p:spPr>
            <a:xfrm>
              <a:off x="0" y="0"/>
              <a:ext cx="3295172" cy="1949056"/>
            </a:xfrm>
            <a:custGeom>
              <a:rect b="b" l="l" r="r" t="t"/>
              <a:pathLst>
                <a:path extrusionOk="0" h="1949056" w="3295172">
                  <a:moveTo>
                    <a:pt x="14767" y="0"/>
                  </a:moveTo>
                  <a:lnTo>
                    <a:pt x="3280406" y="0"/>
                  </a:lnTo>
                  <a:cubicBezTo>
                    <a:pt x="3284322" y="0"/>
                    <a:pt x="3288078" y="1556"/>
                    <a:pt x="3290847" y="4325"/>
                  </a:cubicBezTo>
                  <a:cubicBezTo>
                    <a:pt x="3293616" y="7094"/>
                    <a:pt x="3295172" y="10850"/>
                    <a:pt x="3295172" y="14767"/>
                  </a:cubicBezTo>
                  <a:lnTo>
                    <a:pt x="3295172" y="1934289"/>
                  </a:lnTo>
                  <a:cubicBezTo>
                    <a:pt x="3295172" y="1942445"/>
                    <a:pt x="3288561" y="1949056"/>
                    <a:pt x="3280406" y="1949056"/>
                  </a:cubicBezTo>
                  <a:lnTo>
                    <a:pt x="14767" y="1949056"/>
                  </a:lnTo>
                  <a:cubicBezTo>
                    <a:pt x="10850" y="1949056"/>
                    <a:pt x="7094" y="1947500"/>
                    <a:pt x="4325" y="1944731"/>
                  </a:cubicBezTo>
                  <a:cubicBezTo>
                    <a:pt x="1556" y="1941962"/>
                    <a:pt x="0" y="1938206"/>
                    <a:pt x="0" y="1934289"/>
                  </a:cubicBezTo>
                  <a:lnTo>
                    <a:pt x="0" y="14767"/>
                  </a:lnTo>
                  <a:cubicBezTo>
                    <a:pt x="0" y="6611"/>
                    <a:pt x="6611" y="0"/>
                    <a:pt x="14767"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5"/>
            <p:cNvSpPr txBox="1"/>
            <p:nvPr/>
          </p:nvSpPr>
          <p:spPr>
            <a:xfrm>
              <a:off x="0" y="-19050"/>
              <a:ext cx="3295172" cy="1968106"/>
            </a:xfrm>
            <a:prstGeom prst="rect">
              <a:avLst/>
            </a:prstGeom>
            <a:noFill/>
            <a:ln>
              <a:noFill/>
            </a:ln>
          </p:spPr>
          <p:txBody>
            <a:bodyPr anchorCtr="0" anchor="ctr" bIns="25525" lIns="25525" spcFirstLastPara="1" rIns="25525" wrap="square" tIns="25525">
              <a:noAutofit/>
            </a:bodyPr>
            <a:lstStyle/>
            <a:p>
              <a:pPr indent="0" lvl="0" marL="0" marR="0" rtl="0" algn="ctr">
                <a:lnSpc>
                  <a:spcPct val="6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15"/>
          <p:cNvGrpSpPr/>
          <p:nvPr/>
        </p:nvGrpSpPr>
        <p:grpSpPr>
          <a:xfrm>
            <a:off x="910235" y="2663159"/>
            <a:ext cx="2662799" cy="438652"/>
            <a:chOff x="0" y="-19050"/>
            <a:chExt cx="1150437" cy="189516"/>
          </a:xfrm>
        </p:grpSpPr>
        <p:sp>
          <p:nvSpPr>
            <p:cNvPr id="123" name="Google Shape;123;p15"/>
            <p:cNvSpPr/>
            <p:nvPr/>
          </p:nvSpPr>
          <p:spPr>
            <a:xfrm>
              <a:off x="0" y="0"/>
              <a:ext cx="1150437" cy="170466"/>
            </a:xfrm>
            <a:custGeom>
              <a:rect b="b" l="l" r="r" t="t"/>
              <a:pathLst>
                <a:path extrusionOk="0" h="170466" w="1150437">
                  <a:moveTo>
                    <a:pt x="26167" y="0"/>
                  </a:moveTo>
                  <a:lnTo>
                    <a:pt x="1124270" y="0"/>
                  </a:lnTo>
                  <a:cubicBezTo>
                    <a:pt x="1131210" y="0"/>
                    <a:pt x="1137866" y="2757"/>
                    <a:pt x="1142773" y="7664"/>
                  </a:cubicBezTo>
                  <a:cubicBezTo>
                    <a:pt x="1147680" y="12571"/>
                    <a:pt x="1150437" y="19227"/>
                    <a:pt x="1150437" y="26167"/>
                  </a:cubicBezTo>
                  <a:lnTo>
                    <a:pt x="1150437" y="144299"/>
                  </a:lnTo>
                  <a:cubicBezTo>
                    <a:pt x="1150437" y="158750"/>
                    <a:pt x="1138722" y="170466"/>
                    <a:pt x="1124270" y="170466"/>
                  </a:cubicBezTo>
                  <a:lnTo>
                    <a:pt x="26167" y="170466"/>
                  </a:lnTo>
                  <a:cubicBezTo>
                    <a:pt x="11715" y="170466"/>
                    <a:pt x="0" y="158750"/>
                    <a:pt x="0" y="144299"/>
                  </a:cubicBezTo>
                  <a:lnTo>
                    <a:pt x="0" y="26167"/>
                  </a:lnTo>
                  <a:cubicBezTo>
                    <a:pt x="0" y="11715"/>
                    <a:pt x="11715" y="0"/>
                    <a:pt x="26167" y="0"/>
                  </a:cubicBezTo>
                  <a:close/>
                </a:path>
              </a:pathLst>
            </a:custGeom>
            <a:solidFill>
              <a:srgbClr val="000000">
                <a:alpha val="0"/>
              </a:srgbClr>
            </a:solidFill>
            <a:ln cap="sq" cmpd="sng" w="9525">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5"/>
            <p:cNvSpPr txBox="1"/>
            <p:nvPr/>
          </p:nvSpPr>
          <p:spPr>
            <a:xfrm>
              <a:off x="0" y="-19050"/>
              <a:ext cx="1150437" cy="189516"/>
            </a:xfrm>
            <a:prstGeom prst="rect">
              <a:avLst/>
            </a:prstGeom>
            <a:noFill/>
            <a:ln>
              <a:noFill/>
            </a:ln>
          </p:spPr>
          <p:txBody>
            <a:bodyPr anchorCtr="0" anchor="ctr" bIns="25525" lIns="25525" spcFirstLastPara="1" rIns="25525" wrap="square" tIns="25525">
              <a:noAutofit/>
            </a:bodyPr>
            <a:lstStyle/>
            <a:p>
              <a:pPr indent="0" lvl="0" marL="0" marR="0" rtl="0" algn="ctr">
                <a:lnSpc>
                  <a:spcPct val="6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 name="Google Shape;125;p15"/>
          <p:cNvGrpSpPr/>
          <p:nvPr/>
        </p:nvGrpSpPr>
        <p:grpSpPr>
          <a:xfrm>
            <a:off x="3882517" y="2663159"/>
            <a:ext cx="2662799" cy="438652"/>
            <a:chOff x="0" y="-19050"/>
            <a:chExt cx="1150437" cy="189516"/>
          </a:xfrm>
        </p:grpSpPr>
        <p:sp>
          <p:nvSpPr>
            <p:cNvPr id="126" name="Google Shape;126;p15"/>
            <p:cNvSpPr/>
            <p:nvPr/>
          </p:nvSpPr>
          <p:spPr>
            <a:xfrm>
              <a:off x="0" y="0"/>
              <a:ext cx="1150437" cy="170466"/>
            </a:xfrm>
            <a:custGeom>
              <a:rect b="b" l="l" r="r" t="t"/>
              <a:pathLst>
                <a:path extrusionOk="0" h="170466" w="1150437">
                  <a:moveTo>
                    <a:pt x="26167" y="0"/>
                  </a:moveTo>
                  <a:lnTo>
                    <a:pt x="1124270" y="0"/>
                  </a:lnTo>
                  <a:cubicBezTo>
                    <a:pt x="1131210" y="0"/>
                    <a:pt x="1137866" y="2757"/>
                    <a:pt x="1142773" y="7664"/>
                  </a:cubicBezTo>
                  <a:cubicBezTo>
                    <a:pt x="1147680" y="12571"/>
                    <a:pt x="1150437" y="19227"/>
                    <a:pt x="1150437" y="26167"/>
                  </a:cubicBezTo>
                  <a:lnTo>
                    <a:pt x="1150437" y="144299"/>
                  </a:lnTo>
                  <a:cubicBezTo>
                    <a:pt x="1150437" y="158750"/>
                    <a:pt x="1138722" y="170466"/>
                    <a:pt x="1124270" y="170466"/>
                  </a:cubicBezTo>
                  <a:lnTo>
                    <a:pt x="26167" y="170466"/>
                  </a:lnTo>
                  <a:cubicBezTo>
                    <a:pt x="11715" y="170466"/>
                    <a:pt x="0" y="158750"/>
                    <a:pt x="0" y="144299"/>
                  </a:cubicBezTo>
                  <a:lnTo>
                    <a:pt x="0" y="26167"/>
                  </a:lnTo>
                  <a:cubicBezTo>
                    <a:pt x="0" y="11715"/>
                    <a:pt x="11715" y="0"/>
                    <a:pt x="26167" y="0"/>
                  </a:cubicBezTo>
                  <a:close/>
                </a:path>
              </a:pathLst>
            </a:custGeom>
            <a:solidFill>
              <a:srgbClr val="000000">
                <a:alpha val="0"/>
              </a:srgbClr>
            </a:solidFill>
            <a:ln cap="sq" cmpd="sng" w="9525">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5"/>
            <p:cNvSpPr txBox="1"/>
            <p:nvPr/>
          </p:nvSpPr>
          <p:spPr>
            <a:xfrm>
              <a:off x="0" y="-19050"/>
              <a:ext cx="1150437" cy="189516"/>
            </a:xfrm>
            <a:prstGeom prst="rect">
              <a:avLst/>
            </a:prstGeom>
            <a:noFill/>
            <a:ln>
              <a:noFill/>
            </a:ln>
          </p:spPr>
          <p:txBody>
            <a:bodyPr anchorCtr="0" anchor="ctr" bIns="25525" lIns="25525" spcFirstLastPara="1" rIns="25525" wrap="square" tIns="25525">
              <a:noAutofit/>
            </a:bodyPr>
            <a:lstStyle/>
            <a:p>
              <a:pPr indent="0" lvl="0" marL="0" marR="0" rtl="0" algn="ctr">
                <a:lnSpc>
                  <a:spcPct val="6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15"/>
          <p:cNvGrpSpPr/>
          <p:nvPr/>
        </p:nvGrpSpPr>
        <p:grpSpPr>
          <a:xfrm>
            <a:off x="597709" y="6240789"/>
            <a:ext cx="6291470" cy="3757704"/>
            <a:chOff x="0" y="-19050"/>
            <a:chExt cx="3295172" cy="1968106"/>
          </a:xfrm>
        </p:grpSpPr>
        <p:sp>
          <p:nvSpPr>
            <p:cNvPr id="129" name="Google Shape;129;p15"/>
            <p:cNvSpPr/>
            <p:nvPr/>
          </p:nvSpPr>
          <p:spPr>
            <a:xfrm>
              <a:off x="0" y="0"/>
              <a:ext cx="3295172" cy="1949056"/>
            </a:xfrm>
            <a:custGeom>
              <a:rect b="b" l="l" r="r" t="t"/>
              <a:pathLst>
                <a:path extrusionOk="0" h="1949056" w="3295172">
                  <a:moveTo>
                    <a:pt x="14767" y="0"/>
                  </a:moveTo>
                  <a:lnTo>
                    <a:pt x="3280406" y="0"/>
                  </a:lnTo>
                  <a:cubicBezTo>
                    <a:pt x="3284322" y="0"/>
                    <a:pt x="3288078" y="1556"/>
                    <a:pt x="3290847" y="4325"/>
                  </a:cubicBezTo>
                  <a:cubicBezTo>
                    <a:pt x="3293616" y="7094"/>
                    <a:pt x="3295172" y="10850"/>
                    <a:pt x="3295172" y="14767"/>
                  </a:cubicBezTo>
                  <a:lnTo>
                    <a:pt x="3295172" y="1934289"/>
                  </a:lnTo>
                  <a:cubicBezTo>
                    <a:pt x="3295172" y="1942445"/>
                    <a:pt x="3288561" y="1949056"/>
                    <a:pt x="3280406" y="1949056"/>
                  </a:cubicBezTo>
                  <a:lnTo>
                    <a:pt x="14767" y="1949056"/>
                  </a:lnTo>
                  <a:cubicBezTo>
                    <a:pt x="10850" y="1949056"/>
                    <a:pt x="7094" y="1947500"/>
                    <a:pt x="4325" y="1944731"/>
                  </a:cubicBezTo>
                  <a:cubicBezTo>
                    <a:pt x="1556" y="1941962"/>
                    <a:pt x="0" y="1938206"/>
                    <a:pt x="0" y="1934289"/>
                  </a:cubicBezTo>
                  <a:lnTo>
                    <a:pt x="0" y="14767"/>
                  </a:lnTo>
                  <a:cubicBezTo>
                    <a:pt x="0" y="6611"/>
                    <a:pt x="6611" y="0"/>
                    <a:pt x="14767"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5"/>
            <p:cNvSpPr txBox="1"/>
            <p:nvPr/>
          </p:nvSpPr>
          <p:spPr>
            <a:xfrm>
              <a:off x="0" y="-19050"/>
              <a:ext cx="3295172" cy="1968106"/>
            </a:xfrm>
            <a:prstGeom prst="rect">
              <a:avLst/>
            </a:prstGeom>
            <a:noFill/>
            <a:ln>
              <a:noFill/>
            </a:ln>
          </p:spPr>
          <p:txBody>
            <a:bodyPr anchorCtr="0" anchor="ctr" bIns="25525" lIns="25525" spcFirstLastPara="1" rIns="25525" wrap="square" tIns="25525">
              <a:noAutofit/>
            </a:bodyPr>
            <a:lstStyle/>
            <a:p>
              <a:pPr indent="0" lvl="0" marL="0" marR="0" rtl="0" algn="ctr">
                <a:lnSpc>
                  <a:spcPct val="6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15"/>
          <p:cNvGrpSpPr/>
          <p:nvPr/>
        </p:nvGrpSpPr>
        <p:grpSpPr>
          <a:xfrm>
            <a:off x="2448601" y="6642643"/>
            <a:ext cx="2662799" cy="438652"/>
            <a:chOff x="0" y="-19050"/>
            <a:chExt cx="1150437" cy="189516"/>
          </a:xfrm>
        </p:grpSpPr>
        <p:sp>
          <p:nvSpPr>
            <p:cNvPr id="132" name="Google Shape;132;p15"/>
            <p:cNvSpPr/>
            <p:nvPr/>
          </p:nvSpPr>
          <p:spPr>
            <a:xfrm>
              <a:off x="0" y="0"/>
              <a:ext cx="1150437" cy="170466"/>
            </a:xfrm>
            <a:custGeom>
              <a:rect b="b" l="l" r="r" t="t"/>
              <a:pathLst>
                <a:path extrusionOk="0" h="170466" w="1150437">
                  <a:moveTo>
                    <a:pt x="26167" y="0"/>
                  </a:moveTo>
                  <a:lnTo>
                    <a:pt x="1124270" y="0"/>
                  </a:lnTo>
                  <a:cubicBezTo>
                    <a:pt x="1131210" y="0"/>
                    <a:pt x="1137866" y="2757"/>
                    <a:pt x="1142773" y="7664"/>
                  </a:cubicBezTo>
                  <a:cubicBezTo>
                    <a:pt x="1147680" y="12571"/>
                    <a:pt x="1150437" y="19227"/>
                    <a:pt x="1150437" y="26167"/>
                  </a:cubicBezTo>
                  <a:lnTo>
                    <a:pt x="1150437" y="144299"/>
                  </a:lnTo>
                  <a:cubicBezTo>
                    <a:pt x="1150437" y="158750"/>
                    <a:pt x="1138722" y="170466"/>
                    <a:pt x="1124270" y="170466"/>
                  </a:cubicBezTo>
                  <a:lnTo>
                    <a:pt x="26167" y="170466"/>
                  </a:lnTo>
                  <a:cubicBezTo>
                    <a:pt x="11715" y="170466"/>
                    <a:pt x="0" y="158750"/>
                    <a:pt x="0" y="144299"/>
                  </a:cubicBezTo>
                  <a:lnTo>
                    <a:pt x="0" y="26167"/>
                  </a:lnTo>
                  <a:cubicBezTo>
                    <a:pt x="0" y="11715"/>
                    <a:pt x="11715" y="0"/>
                    <a:pt x="26167" y="0"/>
                  </a:cubicBezTo>
                  <a:close/>
                </a:path>
              </a:pathLst>
            </a:custGeom>
            <a:solidFill>
              <a:srgbClr val="000000">
                <a:alpha val="0"/>
              </a:srgbClr>
            </a:solidFill>
            <a:ln cap="sq" cmpd="sng" w="9525">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5"/>
            <p:cNvSpPr txBox="1"/>
            <p:nvPr/>
          </p:nvSpPr>
          <p:spPr>
            <a:xfrm>
              <a:off x="0" y="-19050"/>
              <a:ext cx="1150437" cy="189516"/>
            </a:xfrm>
            <a:prstGeom prst="rect">
              <a:avLst/>
            </a:prstGeom>
            <a:noFill/>
            <a:ln>
              <a:noFill/>
            </a:ln>
          </p:spPr>
          <p:txBody>
            <a:bodyPr anchorCtr="0" anchor="ctr" bIns="25525" lIns="25525" spcFirstLastPara="1" rIns="25525" wrap="square" tIns="25525">
              <a:noAutofit/>
            </a:bodyPr>
            <a:lstStyle/>
            <a:p>
              <a:pPr indent="0" lvl="0" marL="0" marR="0" rtl="0" algn="ctr">
                <a:lnSpc>
                  <a:spcPct val="6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15"/>
          <p:cNvGrpSpPr/>
          <p:nvPr/>
        </p:nvGrpSpPr>
        <p:grpSpPr>
          <a:xfrm>
            <a:off x="4605078" y="3333722"/>
            <a:ext cx="530024" cy="530024"/>
            <a:chOff x="0" y="0"/>
            <a:chExt cx="812800" cy="812800"/>
          </a:xfrm>
        </p:grpSpPr>
        <p:sp>
          <p:nvSpPr>
            <p:cNvPr id="135" name="Google Shape;13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5"/>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7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15"/>
          <p:cNvGrpSpPr/>
          <p:nvPr/>
        </p:nvGrpSpPr>
        <p:grpSpPr>
          <a:xfrm>
            <a:off x="5289338" y="3333722"/>
            <a:ext cx="530024" cy="530024"/>
            <a:chOff x="0" y="0"/>
            <a:chExt cx="812800" cy="812800"/>
          </a:xfrm>
        </p:grpSpPr>
        <p:sp>
          <p:nvSpPr>
            <p:cNvPr id="138" name="Google Shape;13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BB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5"/>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7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 name="Google Shape;140;p15"/>
          <p:cNvGrpSpPr/>
          <p:nvPr/>
        </p:nvGrpSpPr>
        <p:grpSpPr>
          <a:xfrm>
            <a:off x="1353324" y="7414670"/>
            <a:ext cx="4853351" cy="2222679"/>
            <a:chOff x="0" y="0"/>
            <a:chExt cx="6471135" cy="2963572"/>
          </a:xfrm>
        </p:grpSpPr>
        <p:sp>
          <p:nvSpPr>
            <p:cNvPr id="141" name="Google Shape;141;p15"/>
            <p:cNvSpPr/>
            <p:nvPr/>
          </p:nvSpPr>
          <p:spPr>
            <a:xfrm>
              <a:off x="5280151" y="861844"/>
              <a:ext cx="455005" cy="391304"/>
            </a:xfrm>
            <a:custGeom>
              <a:rect b="b" l="l" r="r" t="t"/>
              <a:pathLst>
                <a:path extrusionOk="0" h="391304" w="455005">
                  <a:moveTo>
                    <a:pt x="0" y="0"/>
                  </a:moveTo>
                  <a:lnTo>
                    <a:pt x="455004" y="0"/>
                  </a:lnTo>
                  <a:lnTo>
                    <a:pt x="455004" y="391304"/>
                  </a:lnTo>
                  <a:lnTo>
                    <a:pt x="0" y="391304"/>
                  </a:lnTo>
                  <a:lnTo>
                    <a:pt x="0" y="0"/>
                  </a:lnTo>
                  <a:close/>
                </a:path>
              </a:pathLst>
            </a:custGeom>
            <a:blipFill rotWithShape="1">
              <a:blip r:embed="rId4">
                <a:alphaModFix/>
              </a:blip>
              <a:stretch>
                <a:fillRect b="0" l="0" r="0" t="0"/>
              </a:stretch>
            </a:blipFill>
            <a:ln>
              <a:noFill/>
            </a:ln>
          </p:spPr>
        </p:sp>
        <p:sp>
          <p:nvSpPr>
            <p:cNvPr id="142" name="Google Shape;142;p15"/>
            <p:cNvSpPr/>
            <p:nvPr/>
          </p:nvSpPr>
          <p:spPr>
            <a:xfrm>
              <a:off x="6112110" y="1618009"/>
              <a:ext cx="323391" cy="446896"/>
            </a:xfrm>
            <a:custGeom>
              <a:rect b="b" l="l" r="r" t="t"/>
              <a:pathLst>
                <a:path extrusionOk="0" h="446896" w="323391">
                  <a:moveTo>
                    <a:pt x="0" y="0"/>
                  </a:moveTo>
                  <a:lnTo>
                    <a:pt x="323391" y="0"/>
                  </a:lnTo>
                  <a:lnTo>
                    <a:pt x="323391" y="446897"/>
                  </a:lnTo>
                  <a:lnTo>
                    <a:pt x="0" y="446897"/>
                  </a:lnTo>
                  <a:lnTo>
                    <a:pt x="0" y="0"/>
                  </a:lnTo>
                  <a:close/>
                </a:path>
              </a:pathLst>
            </a:custGeom>
            <a:blipFill rotWithShape="1">
              <a:blip r:embed="rId5">
                <a:alphaModFix/>
              </a:blip>
              <a:stretch>
                <a:fillRect b="0" l="0" r="0" t="0"/>
              </a:stretch>
            </a:blipFill>
            <a:ln>
              <a:noFill/>
            </a:ln>
          </p:spPr>
        </p:sp>
        <p:sp>
          <p:nvSpPr>
            <p:cNvPr id="143" name="Google Shape;143;p15"/>
            <p:cNvSpPr/>
            <p:nvPr/>
          </p:nvSpPr>
          <p:spPr>
            <a:xfrm>
              <a:off x="5374646" y="1665622"/>
              <a:ext cx="266431" cy="399284"/>
            </a:xfrm>
            <a:custGeom>
              <a:rect b="b" l="l" r="r" t="t"/>
              <a:pathLst>
                <a:path extrusionOk="0" h="399284" w="266431">
                  <a:moveTo>
                    <a:pt x="0" y="0"/>
                  </a:moveTo>
                  <a:lnTo>
                    <a:pt x="266432" y="0"/>
                  </a:lnTo>
                  <a:lnTo>
                    <a:pt x="266432" y="399284"/>
                  </a:lnTo>
                  <a:lnTo>
                    <a:pt x="0" y="399284"/>
                  </a:lnTo>
                  <a:lnTo>
                    <a:pt x="0" y="0"/>
                  </a:lnTo>
                  <a:close/>
                </a:path>
              </a:pathLst>
            </a:custGeom>
            <a:blipFill rotWithShape="1">
              <a:blip r:embed="rId6">
                <a:alphaModFix/>
              </a:blip>
              <a:stretch>
                <a:fillRect b="0" l="0" r="0" t="0"/>
              </a:stretch>
            </a:blipFill>
            <a:ln>
              <a:noFill/>
            </a:ln>
          </p:spPr>
        </p:sp>
        <p:sp>
          <p:nvSpPr>
            <p:cNvPr id="144" name="Google Shape;144;p15"/>
            <p:cNvSpPr/>
            <p:nvPr/>
          </p:nvSpPr>
          <p:spPr>
            <a:xfrm>
              <a:off x="6029271" y="2467468"/>
              <a:ext cx="441864" cy="399284"/>
            </a:xfrm>
            <a:custGeom>
              <a:rect b="b" l="l" r="r" t="t"/>
              <a:pathLst>
                <a:path extrusionOk="0" h="399284" w="441864">
                  <a:moveTo>
                    <a:pt x="0" y="0"/>
                  </a:moveTo>
                  <a:lnTo>
                    <a:pt x="441864" y="0"/>
                  </a:lnTo>
                  <a:lnTo>
                    <a:pt x="441864" y="399284"/>
                  </a:lnTo>
                  <a:lnTo>
                    <a:pt x="0" y="399284"/>
                  </a:lnTo>
                  <a:lnTo>
                    <a:pt x="0" y="0"/>
                  </a:lnTo>
                  <a:close/>
                </a:path>
              </a:pathLst>
            </a:custGeom>
            <a:blipFill rotWithShape="1">
              <a:blip r:embed="rId7">
                <a:alphaModFix/>
              </a:blip>
              <a:stretch>
                <a:fillRect b="0" l="0" r="0" t="0"/>
              </a:stretch>
            </a:blipFill>
            <a:ln>
              <a:noFill/>
            </a:ln>
          </p:spPr>
        </p:sp>
        <p:sp>
          <p:nvSpPr>
            <p:cNvPr id="145" name="Google Shape;145;p15"/>
            <p:cNvSpPr/>
            <p:nvPr/>
          </p:nvSpPr>
          <p:spPr>
            <a:xfrm>
              <a:off x="6029271" y="23806"/>
              <a:ext cx="399284" cy="399284"/>
            </a:xfrm>
            <a:custGeom>
              <a:rect b="b" l="l" r="r" t="t"/>
              <a:pathLst>
                <a:path extrusionOk="0" h="399284" w="399284">
                  <a:moveTo>
                    <a:pt x="0" y="0"/>
                  </a:moveTo>
                  <a:lnTo>
                    <a:pt x="399284" y="0"/>
                  </a:lnTo>
                  <a:lnTo>
                    <a:pt x="399284" y="399284"/>
                  </a:lnTo>
                  <a:lnTo>
                    <a:pt x="0" y="399284"/>
                  </a:lnTo>
                  <a:lnTo>
                    <a:pt x="0" y="0"/>
                  </a:lnTo>
                  <a:close/>
                </a:path>
              </a:pathLst>
            </a:custGeom>
            <a:blipFill rotWithShape="1">
              <a:blip r:embed="rId8">
                <a:alphaModFix/>
              </a:blip>
              <a:stretch>
                <a:fillRect b="0" l="0" r="0" t="0"/>
              </a:stretch>
            </a:blipFill>
            <a:ln>
              <a:noFill/>
            </a:ln>
          </p:spPr>
        </p:sp>
        <p:sp>
          <p:nvSpPr>
            <p:cNvPr id="146" name="Google Shape;146;p15"/>
            <p:cNvSpPr/>
            <p:nvPr/>
          </p:nvSpPr>
          <p:spPr>
            <a:xfrm>
              <a:off x="5229546" y="27796"/>
              <a:ext cx="546277" cy="335712"/>
            </a:xfrm>
            <a:custGeom>
              <a:rect b="b" l="l" r="r" t="t"/>
              <a:pathLst>
                <a:path extrusionOk="0" h="335712" w="546277">
                  <a:moveTo>
                    <a:pt x="0" y="0"/>
                  </a:moveTo>
                  <a:lnTo>
                    <a:pt x="546276" y="0"/>
                  </a:lnTo>
                  <a:lnTo>
                    <a:pt x="546276" y="335712"/>
                  </a:lnTo>
                  <a:lnTo>
                    <a:pt x="0" y="335712"/>
                  </a:lnTo>
                  <a:lnTo>
                    <a:pt x="0" y="0"/>
                  </a:lnTo>
                  <a:close/>
                </a:path>
              </a:pathLst>
            </a:custGeom>
            <a:blipFill rotWithShape="1">
              <a:blip r:embed="rId9">
                <a:alphaModFix/>
              </a:blip>
              <a:stretch>
                <a:fillRect b="0" l="0" r="0" t="0"/>
              </a:stretch>
            </a:blipFill>
            <a:ln>
              <a:noFill/>
            </a:ln>
          </p:spPr>
        </p:sp>
        <p:sp>
          <p:nvSpPr>
            <p:cNvPr id="147" name="Google Shape;147;p15"/>
            <p:cNvSpPr/>
            <p:nvPr/>
          </p:nvSpPr>
          <p:spPr>
            <a:xfrm>
              <a:off x="5988604" y="861844"/>
              <a:ext cx="446896" cy="446896"/>
            </a:xfrm>
            <a:custGeom>
              <a:rect b="b" l="l" r="r" t="t"/>
              <a:pathLst>
                <a:path extrusionOk="0" h="446896" w="446896">
                  <a:moveTo>
                    <a:pt x="0" y="0"/>
                  </a:moveTo>
                  <a:lnTo>
                    <a:pt x="446897" y="0"/>
                  </a:lnTo>
                  <a:lnTo>
                    <a:pt x="446897" y="446896"/>
                  </a:lnTo>
                  <a:lnTo>
                    <a:pt x="0" y="446896"/>
                  </a:lnTo>
                  <a:lnTo>
                    <a:pt x="0" y="0"/>
                  </a:lnTo>
                  <a:close/>
                </a:path>
              </a:pathLst>
            </a:custGeom>
            <a:blipFill rotWithShape="1">
              <a:blip r:embed="rId10">
                <a:alphaModFix/>
              </a:blip>
              <a:stretch>
                <a:fillRect b="0" l="0" r="0" t="0"/>
              </a:stretch>
            </a:blipFill>
            <a:ln>
              <a:noFill/>
            </a:ln>
          </p:spPr>
        </p:sp>
        <p:sp>
          <p:nvSpPr>
            <p:cNvPr id="148" name="Google Shape;148;p15"/>
            <p:cNvSpPr/>
            <p:nvPr/>
          </p:nvSpPr>
          <p:spPr>
            <a:xfrm>
              <a:off x="5329875" y="2477379"/>
              <a:ext cx="311202" cy="446896"/>
            </a:xfrm>
            <a:custGeom>
              <a:rect b="b" l="l" r="r" t="t"/>
              <a:pathLst>
                <a:path extrusionOk="0" h="446896" w="311202">
                  <a:moveTo>
                    <a:pt x="0" y="0"/>
                  </a:moveTo>
                  <a:lnTo>
                    <a:pt x="311203" y="0"/>
                  </a:lnTo>
                  <a:lnTo>
                    <a:pt x="311203" y="446897"/>
                  </a:lnTo>
                  <a:lnTo>
                    <a:pt x="0" y="446897"/>
                  </a:lnTo>
                  <a:lnTo>
                    <a:pt x="0" y="0"/>
                  </a:lnTo>
                  <a:close/>
                </a:path>
              </a:pathLst>
            </a:custGeom>
            <a:blipFill rotWithShape="1">
              <a:blip r:embed="rId11">
                <a:alphaModFix/>
              </a:blip>
              <a:stretch>
                <a:fillRect b="0" l="0" r="0" t="0"/>
              </a:stretch>
            </a:blipFill>
            <a:ln>
              <a:noFill/>
            </a:ln>
          </p:spPr>
        </p:sp>
        <p:sp>
          <p:nvSpPr>
            <p:cNvPr id="149" name="Google Shape;149;p15"/>
            <p:cNvSpPr/>
            <p:nvPr/>
          </p:nvSpPr>
          <p:spPr>
            <a:xfrm>
              <a:off x="3198076" y="4391"/>
              <a:ext cx="392456" cy="446896"/>
            </a:xfrm>
            <a:custGeom>
              <a:rect b="b" l="l" r="r" t="t"/>
              <a:pathLst>
                <a:path extrusionOk="0" h="446896" w="392456">
                  <a:moveTo>
                    <a:pt x="0" y="0"/>
                  </a:moveTo>
                  <a:lnTo>
                    <a:pt x="392456" y="0"/>
                  </a:lnTo>
                  <a:lnTo>
                    <a:pt x="392456" y="446896"/>
                  </a:lnTo>
                  <a:lnTo>
                    <a:pt x="0" y="446896"/>
                  </a:lnTo>
                  <a:lnTo>
                    <a:pt x="0" y="0"/>
                  </a:lnTo>
                  <a:close/>
                </a:path>
              </a:pathLst>
            </a:custGeom>
            <a:blipFill rotWithShape="1">
              <a:blip r:embed="rId12">
                <a:alphaModFix/>
              </a:blip>
              <a:stretch>
                <a:fillRect b="0" l="0" r="0" t="0"/>
              </a:stretch>
            </a:blipFill>
            <a:ln>
              <a:noFill/>
            </a:ln>
          </p:spPr>
        </p:sp>
        <p:sp>
          <p:nvSpPr>
            <p:cNvPr id="150" name="Google Shape;150;p15"/>
            <p:cNvSpPr/>
            <p:nvPr/>
          </p:nvSpPr>
          <p:spPr>
            <a:xfrm>
              <a:off x="4494545" y="85472"/>
              <a:ext cx="518146" cy="308061"/>
            </a:xfrm>
            <a:custGeom>
              <a:rect b="b" l="l" r="r" t="t"/>
              <a:pathLst>
                <a:path extrusionOk="0" h="308061" w="518146">
                  <a:moveTo>
                    <a:pt x="0" y="0"/>
                  </a:moveTo>
                  <a:lnTo>
                    <a:pt x="518146" y="0"/>
                  </a:lnTo>
                  <a:lnTo>
                    <a:pt x="518146" y="308062"/>
                  </a:lnTo>
                  <a:lnTo>
                    <a:pt x="0" y="308062"/>
                  </a:lnTo>
                  <a:lnTo>
                    <a:pt x="0" y="0"/>
                  </a:lnTo>
                  <a:close/>
                </a:path>
              </a:pathLst>
            </a:custGeom>
            <a:blipFill rotWithShape="1">
              <a:blip r:embed="rId13">
                <a:alphaModFix/>
              </a:blip>
              <a:stretch>
                <a:fillRect b="0" l="0" r="0" t="0"/>
              </a:stretch>
            </a:blipFill>
            <a:ln>
              <a:noFill/>
            </a:ln>
          </p:spPr>
        </p:sp>
        <p:sp>
          <p:nvSpPr>
            <p:cNvPr id="151" name="Google Shape;151;p15"/>
            <p:cNvSpPr/>
            <p:nvPr/>
          </p:nvSpPr>
          <p:spPr>
            <a:xfrm>
              <a:off x="621610" y="28197"/>
              <a:ext cx="399284" cy="399284"/>
            </a:xfrm>
            <a:custGeom>
              <a:rect b="b" l="l" r="r" t="t"/>
              <a:pathLst>
                <a:path extrusionOk="0" h="399284" w="399284">
                  <a:moveTo>
                    <a:pt x="0" y="0"/>
                  </a:moveTo>
                  <a:lnTo>
                    <a:pt x="399284" y="0"/>
                  </a:lnTo>
                  <a:lnTo>
                    <a:pt x="399284" y="399284"/>
                  </a:lnTo>
                  <a:lnTo>
                    <a:pt x="0" y="399284"/>
                  </a:lnTo>
                  <a:lnTo>
                    <a:pt x="0" y="0"/>
                  </a:lnTo>
                  <a:close/>
                </a:path>
              </a:pathLst>
            </a:custGeom>
            <a:blipFill rotWithShape="1">
              <a:blip r:embed="rId14">
                <a:alphaModFix/>
              </a:blip>
              <a:stretch>
                <a:fillRect b="0" l="0" r="0" t="0"/>
              </a:stretch>
            </a:blipFill>
            <a:ln>
              <a:noFill/>
            </a:ln>
          </p:spPr>
        </p:sp>
        <p:sp>
          <p:nvSpPr>
            <p:cNvPr id="152" name="Google Shape;152;p15"/>
            <p:cNvSpPr/>
            <p:nvPr/>
          </p:nvSpPr>
          <p:spPr>
            <a:xfrm>
              <a:off x="3244" y="28197"/>
              <a:ext cx="399284" cy="399284"/>
            </a:xfrm>
            <a:custGeom>
              <a:rect b="b" l="l" r="r" t="t"/>
              <a:pathLst>
                <a:path extrusionOk="0" h="399284" w="399284">
                  <a:moveTo>
                    <a:pt x="0" y="0"/>
                  </a:moveTo>
                  <a:lnTo>
                    <a:pt x="399284" y="0"/>
                  </a:lnTo>
                  <a:lnTo>
                    <a:pt x="399284" y="399284"/>
                  </a:lnTo>
                  <a:lnTo>
                    <a:pt x="0" y="399284"/>
                  </a:lnTo>
                  <a:lnTo>
                    <a:pt x="0" y="0"/>
                  </a:lnTo>
                  <a:close/>
                </a:path>
              </a:pathLst>
            </a:custGeom>
            <a:blipFill rotWithShape="1">
              <a:blip r:embed="rId15">
                <a:alphaModFix/>
              </a:blip>
              <a:stretch>
                <a:fillRect b="0" l="0" r="0" t="0"/>
              </a:stretch>
            </a:blipFill>
            <a:ln>
              <a:noFill/>
            </a:ln>
          </p:spPr>
        </p:sp>
        <p:sp>
          <p:nvSpPr>
            <p:cNvPr id="153" name="Google Shape;153;p15"/>
            <p:cNvSpPr/>
            <p:nvPr/>
          </p:nvSpPr>
          <p:spPr>
            <a:xfrm>
              <a:off x="2516534" y="16356"/>
              <a:ext cx="443107" cy="422966"/>
            </a:xfrm>
            <a:custGeom>
              <a:rect b="b" l="l" r="r" t="t"/>
              <a:pathLst>
                <a:path extrusionOk="0" h="422966" w="443107">
                  <a:moveTo>
                    <a:pt x="0" y="0"/>
                  </a:moveTo>
                  <a:lnTo>
                    <a:pt x="443107" y="0"/>
                  </a:lnTo>
                  <a:lnTo>
                    <a:pt x="443107" y="422966"/>
                  </a:lnTo>
                  <a:lnTo>
                    <a:pt x="0" y="422966"/>
                  </a:lnTo>
                  <a:lnTo>
                    <a:pt x="0" y="0"/>
                  </a:lnTo>
                  <a:close/>
                </a:path>
              </a:pathLst>
            </a:custGeom>
            <a:blipFill rotWithShape="1">
              <a:blip r:embed="rId16">
                <a:alphaModFix/>
              </a:blip>
              <a:stretch>
                <a:fillRect b="0" l="0" r="0" t="0"/>
              </a:stretch>
            </a:blipFill>
            <a:ln>
              <a:noFill/>
            </a:ln>
          </p:spPr>
        </p:sp>
        <p:sp>
          <p:nvSpPr>
            <p:cNvPr id="154" name="Google Shape;154;p15"/>
            <p:cNvSpPr/>
            <p:nvPr/>
          </p:nvSpPr>
          <p:spPr>
            <a:xfrm>
              <a:off x="1249006" y="4391"/>
              <a:ext cx="443646" cy="446896"/>
            </a:xfrm>
            <a:custGeom>
              <a:rect b="b" l="l" r="r" t="t"/>
              <a:pathLst>
                <a:path extrusionOk="0" h="446896" w="443646">
                  <a:moveTo>
                    <a:pt x="0" y="0"/>
                  </a:moveTo>
                  <a:lnTo>
                    <a:pt x="443646" y="0"/>
                  </a:lnTo>
                  <a:lnTo>
                    <a:pt x="443646" y="446896"/>
                  </a:lnTo>
                  <a:lnTo>
                    <a:pt x="0" y="446896"/>
                  </a:lnTo>
                  <a:lnTo>
                    <a:pt x="0" y="0"/>
                  </a:lnTo>
                  <a:close/>
                </a:path>
              </a:pathLst>
            </a:custGeom>
            <a:blipFill rotWithShape="1">
              <a:blip r:embed="rId17">
                <a:alphaModFix/>
              </a:blip>
              <a:stretch>
                <a:fillRect b="0" l="0" r="0" t="0"/>
              </a:stretch>
            </a:blipFill>
            <a:ln>
              <a:noFill/>
            </a:ln>
          </p:spPr>
        </p:sp>
        <p:sp>
          <p:nvSpPr>
            <p:cNvPr id="155" name="Google Shape;155;p15"/>
            <p:cNvSpPr/>
            <p:nvPr/>
          </p:nvSpPr>
          <p:spPr>
            <a:xfrm>
              <a:off x="1916250" y="0"/>
              <a:ext cx="370055" cy="451287"/>
            </a:xfrm>
            <a:custGeom>
              <a:rect b="b" l="l" r="r" t="t"/>
              <a:pathLst>
                <a:path extrusionOk="0" h="451287" w="370055">
                  <a:moveTo>
                    <a:pt x="0" y="0"/>
                  </a:moveTo>
                  <a:lnTo>
                    <a:pt x="370055" y="0"/>
                  </a:lnTo>
                  <a:lnTo>
                    <a:pt x="370055" y="451287"/>
                  </a:lnTo>
                  <a:lnTo>
                    <a:pt x="0" y="451287"/>
                  </a:lnTo>
                  <a:lnTo>
                    <a:pt x="0" y="0"/>
                  </a:lnTo>
                  <a:close/>
                </a:path>
              </a:pathLst>
            </a:custGeom>
            <a:blipFill rotWithShape="1">
              <a:blip r:embed="rId18">
                <a:alphaModFix/>
              </a:blip>
              <a:stretch>
                <a:fillRect b="0" l="0" r="0" t="0"/>
              </a:stretch>
            </a:blipFill>
            <a:ln>
              <a:noFill/>
            </a:ln>
          </p:spPr>
        </p:sp>
        <p:sp>
          <p:nvSpPr>
            <p:cNvPr id="156" name="Google Shape;156;p15"/>
            <p:cNvSpPr/>
            <p:nvPr/>
          </p:nvSpPr>
          <p:spPr>
            <a:xfrm>
              <a:off x="3839477" y="28197"/>
              <a:ext cx="420307" cy="422612"/>
            </a:xfrm>
            <a:custGeom>
              <a:rect b="b" l="l" r="r" t="t"/>
              <a:pathLst>
                <a:path extrusionOk="0" h="422612" w="420307">
                  <a:moveTo>
                    <a:pt x="0" y="0"/>
                  </a:moveTo>
                  <a:lnTo>
                    <a:pt x="420307" y="0"/>
                  </a:lnTo>
                  <a:lnTo>
                    <a:pt x="420307" y="422612"/>
                  </a:lnTo>
                  <a:lnTo>
                    <a:pt x="0" y="422612"/>
                  </a:lnTo>
                  <a:lnTo>
                    <a:pt x="0" y="0"/>
                  </a:lnTo>
                  <a:close/>
                </a:path>
              </a:pathLst>
            </a:custGeom>
            <a:blipFill rotWithShape="1">
              <a:blip r:embed="rId19">
                <a:alphaModFix/>
              </a:blip>
              <a:stretch>
                <a:fillRect b="0" l="0" r="0" t="0"/>
              </a:stretch>
            </a:blipFill>
            <a:ln>
              <a:noFill/>
            </a:ln>
          </p:spPr>
        </p:sp>
        <p:sp>
          <p:nvSpPr>
            <p:cNvPr id="157" name="Google Shape;157;p15"/>
            <p:cNvSpPr/>
            <p:nvPr/>
          </p:nvSpPr>
          <p:spPr>
            <a:xfrm>
              <a:off x="3794551" y="825687"/>
              <a:ext cx="360767" cy="446896"/>
            </a:xfrm>
            <a:custGeom>
              <a:rect b="b" l="l" r="r" t="t"/>
              <a:pathLst>
                <a:path extrusionOk="0" h="446896" w="360767">
                  <a:moveTo>
                    <a:pt x="0" y="0"/>
                  </a:moveTo>
                  <a:lnTo>
                    <a:pt x="360768" y="0"/>
                  </a:lnTo>
                  <a:lnTo>
                    <a:pt x="360768" y="446897"/>
                  </a:lnTo>
                  <a:lnTo>
                    <a:pt x="0" y="446897"/>
                  </a:lnTo>
                  <a:lnTo>
                    <a:pt x="0" y="0"/>
                  </a:lnTo>
                  <a:close/>
                </a:path>
              </a:pathLst>
            </a:custGeom>
            <a:blipFill rotWithShape="1">
              <a:blip r:embed="rId20">
                <a:alphaModFix/>
              </a:blip>
              <a:stretch>
                <a:fillRect b="0" l="0" r="0" t="0"/>
              </a:stretch>
            </a:blipFill>
            <a:ln>
              <a:noFill/>
            </a:ln>
          </p:spPr>
        </p:sp>
        <p:sp>
          <p:nvSpPr>
            <p:cNvPr id="158" name="Google Shape;158;p15"/>
            <p:cNvSpPr/>
            <p:nvPr/>
          </p:nvSpPr>
          <p:spPr>
            <a:xfrm>
              <a:off x="3017171" y="825687"/>
              <a:ext cx="485757" cy="446896"/>
            </a:xfrm>
            <a:custGeom>
              <a:rect b="b" l="l" r="r" t="t"/>
              <a:pathLst>
                <a:path extrusionOk="0" h="446896" w="485757">
                  <a:moveTo>
                    <a:pt x="0" y="0"/>
                  </a:moveTo>
                  <a:lnTo>
                    <a:pt x="485757" y="0"/>
                  </a:lnTo>
                  <a:lnTo>
                    <a:pt x="485757" y="446897"/>
                  </a:lnTo>
                  <a:lnTo>
                    <a:pt x="0" y="446897"/>
                  </a:lnTo>
                  <a:lnTo>
                    <a:pt x="0" y="0"/>
                  </a:lnTo>
                  <a:close/>
                </a:path>
              </a:pathLst>
            </a:custGeom>
            <a:blipFill rotWithShape="1">
              <a:blip r:embed="rId21">
                <a:alphaModFix/>
              </a:blip>
              <a:stretch>
                <a:fillRect b="0" l="0" r="0" t="0"/>
              </a:stretch>
            </a:blipFill>
            <a:ln>
              <a:noFill/>
            </a:ln>
          </p:spPr>
        </p:sp>
        <p:sp>
          <p:nvSpPr>
            <p:cNvPr id="159" name="Google Shape;159;p15"/>
            <p:cNvSpPr/>
            <p:nvPr/>
          </p:nvSpPr>
          <p:spPr>
            <a:xfrm>
              <a:off x="4476944" y="927033"/>
              <a:ext cx="510705" cy="293423"/>
            </a:xfrm>
            <a:custGeom>
              <a:rect b="b" l="l" r="r" t="t"/>
              <a:pathLst>
                <a:path extrusionOk="0" h="293423" w="510705">
                  <a:moveTo>
                    <a:pt x="0" y="0"/>
                  </a:moveTo>
                  <a:lnTo>
                    <a:pt x="510706" y="0"/>
                  </a:lnTo>
                  <a:lnTo>
                    <a:pt x="510706" y="293423"/>
                  </a:lnTo>
                  <a:lnTo>
                    <a:pt x="0" y="293423"/>
                  </a:lnTo>
                  <a:lnTo>
                    <a:pt x="0" y="0"/>
                  </a:lnTo>
                  <a:close/>
                </a:path>
              </a:pathLst>
            </a:custGeom>
            <a:blipFill rotWithShape="1">
              <a:blip r:embed="rId22">
                <a:alphaModFix/>
              </a:blip>
              <a:stretch>
                <a:fillRect b="0" l="0" r="0" t="0"/>
              </a:stretch>
            </a:blipFill>
            <a:ln>
              <a:noFill/>
            </a:ln>
          </p:spPr>
        </p:sp>
        <p:sp>
          <p:nvSpPr>
            <p:cNvPr id="160" name="Google Shape;160;p15"/>
            <p:cNvSpPr/>
            <p:nvPr/>
          </p:nvSpPr>
          <p:spPr>
            <a:xfrm>
              <a:off x="1549950" y="825687"/>
              <a:ext cx="446896" cy="446896"/>
            </a:xfrm>
            <a:custGeom>
              <a:rect b="b" l="l" r="r" t="t"/>
              <a:pathLst>
                <a:path extrusionOk="0" h="446896" w="446896">
                  <a:moveTo>
                    <a:pt x="0" y="0"/>
                  </a:moveTo>
                  <a:lnTo>
                    <a:pt x="446897" y="0"/>
                  </a:lnTo>
                  <a:lnTo>
                    <a:pt x="446897" y="446897"/>
                  </a:lnTo>
                  <a:lnTo>
                    <a:pt x="0" y="446897"/>
                  </a:lnTo>
                  <a:lnTo>
                    <a:pt x="0" y="0"/>
                  </a:lnTo>
                  <a:close/>
                </a:path>
              </a:pathLst>
            </a:custGeom>
            <a:blipFill rotWithShape="1">
              <a:blip r:embed="rId23">
                <a:alphaModFix/>
              </a:blip>
              <a:stretch>
                <a:fillRect b="0" l="0" r="0" t="0"/>
              </a:stretch>
            </a:blipFill>
            <a:ln>
              <a:noFill/>
            </a:ln>
          </p:spPr>
        </p:sp>
        <p:sp>
          <p:nvSpPr>
            <p:cNvPr id="161" name="Google Shape;161;p15"/>
            <p:cNvSpPr/>
            <p:nvPr/>
          </p:nvSpPr>
          <p:spPr>
            <a:xfrm>
              <a:off x="3244" y="825687"/>
              <a:ext cx="519647" cy="446896"/>
            </a:xfrm>
            <a:custGeom>
              <a:rect b="b" l="l" r="r" t="t"/>
              <a:pathLst>
                <a:path extrusionOk="0" h="446896" w="519647">
                  <a:moveTo>
                    <a:pt x="0" y="0"/>
                  </a:moveTo>
                  <a:lnTo>
                    <a:pt x="519647" y="0"/>
                  </a:lnTo>
                  <a:lnTo>
                    <a:pt x="519647" y="446897"/>
                  </a:lnTo>
                  <a:lnTo>
                    <a:pt x="0" y="446897"/>
                  </a:lnTo>
                  <a:lnTo>
                    <a:pt x="0" y="0"/>
                  </a:lnTo>
                  <a:close/>
                </a:path>
              </a:pathLst>
            </a:custGeom>
            <a:blipFill rotWithShape="1">
              <a:blip r:embed="rId24">
                <a:alphaModFix/>
              </a:blip>
              <a:stretch>
                <a:fillRect b="0" l="0" r="0" t="0"/>
              </a:stretch>
            </a:blipFill>
            <a:ln>
              <a:noFill/>
            </a:ln>
          </p:spPr>
        </p:sp>
        <p:sp>
          <p:nvSpPr>
            <p:cNvPr id="162" name="Google Shape;162;p15"/>
            <p:cNvSpPr/>
            <p:nvPr/>
          </p:nvSpPr>
          <p:spPr>
            <a:xfrm>
              <a:off x="2235640" y="825687"/>
              <a:ext cx="446084" cy="446896"/>
            </a:xfrm>
            <a:custGeom>
              <a:rect b="b" l="l" r="r" t="t"/>
              <a:pathLst>
                <a:path extrusionOk="0" h="446896" w="446084">
                  <a:moveTo>
                    <a:pt x="0" y="0"/>
                  </a:moveTo>
                  <a:lnTo>
                    <a:pt x="446084" y="0"/>
                  </a:lnTo>
                  <a:lnTo>
                    <a:pt x="446084" y="446897"/>
                  </a:lnTo>
                  <a:lnTo>
                    <a:pt x="0" y="446897"/>
                  </a:lnTo>
                  <a:lnTo>
                    <a:pt x="0" y="0"/>
                  </a:lnTo>
                  <a:close/>
                </a:path>
              </a:pathLst>
            </a:custGeom>
            <a:blipFill rotWithShape="1">
              <a:blip r:embed="rId25">
                <a:alphaModFix/>
              </a:blip>
              <a:stretch>
                <a:fillRect b="0" l="0" r="0" t="0"/>
              </a:stretch>
            </a:blipFill>
            <a:ln>
              <a:noFill/>
            </a:ln>
          </p:spPr>
        </p:sp>
        <p:sp>
          <p:nvSpPr>
            <p:cNvPr id="163" name="Google Shape;163;p15"/>
            <p:cNvSpPr/>
            <p:nvPr/>
          </p:nvSpPr>
          <p:spPr>
            <a:xfrm>
              <a:off x="812972" y="825687"/>
              <a:ext cx="446896" cy="446896"/>
            </a:xfrm>
            <a:custGeom>
              <a:rect b="b" l="l" r="r" t="t"/>
              <a:pathLst>
                <a:path extrusionOk="0" h="446896" w="446896">
                  <a:moveTo>
                    <a:pt x="0" y="0"/>
                  </a:moveTo>
                  <a:lnTo>
                    <a:pt x="446897" y="0"/>
                  </a:lnTo>
                  <a:lnTo>
                    <a:pt x="446897" y="446897"/>
                  </a:lnTo>
                  <a:lnTo>
                    <a:pt x="0" y="446897"/>
                  </a:lnTo>
                  <a:lnTo>
                    <a:pt x="0" y="0"/>
                  </a:lnTo>
                  <a:close/>
                </a:path>
              </a:pathLst>
            </a:custGeom>
            <a:blipFill rotWithShape="1">
              <a:blip r:embed="rId26">
                <a:alphaModFix/>
              </a:blip>
              <a:stretch>
                <a:fillRect b="0" l="0" r="0" t="0"/>
              </a:stretch>
            </a:blipFill>
            <a:ln>
              <a:noFill/>
            </a:ln>
          </p:spPr>
        </p:sp>
        <p:sp>
          <p:nvSpPr>
            <p:cNvPr id="164" name="Google Shape;164;p15"/>
            <p:cNvSpPr/>
            <p:nvPr/>
          </p:nvSpPr>
          <p:spPr>
            <a:xfrm>
              <a:off x="3259859" y="1659269"/>
              <a:ext cx="489775" cy="386477"/>
            </a:xfrm>
            <a:custGeom>
              <a:rect b="b" l="l" r="r" t="t"/>
              <a:pathLst>
                <a:path extrusionOk="0" h="386477" w="489775">
                  <a:moveTo>
                    <a:pt x="0" y="0"/>
                  </a:moveTo>
                  <a:lnTo>
                    <a:pt x="489775" y="0"/>
                  </a:lnTo>
                  <a:lnTo>
                    <a:pt x="489775" y="386477"/>
                  </a:lnTo>
                  <a:lnTo>
                    <a:pt x="0" y="386477"/>
                  </a:lnTo>
                  <a:lnTo>
                    <a:pt x="0" y="0"/>
                  </a:lnTo>
                  <a:close/>
                </a:path>
              </a:pathLst>
            </a:custGeom>
            <a:blipFill rotWithShape="1">
              <a:blip r:embed="rId27">
                <a:alphaModFix/>
              </a:blip>
              <a:stretch>
                <a:fillRect b="0" l="0" r="0" t="0"/>
              </a:stretch>
            </a:blipFill>
            <a:ln>
              <a:noFill/>
            </a:ln>
          </p:spPr>
        </p:sp>
        <p:sp>
          <p:nvSpPr>
            <p:cNvPr id="165" name="Google Shape;165;p15"/>
            <p:cNvSpPr/>
            <p:nvPr/>
          </p:nvSpPr>
          <p:spPr>
            <a:xfrm>
              <a:off x="2509168" y="1677432"/>
              <a:ext cx="505113" cy="303986"/>
            </a:xfrm>
            <a:custGeom>
              <a:rect b="b" l="l" r="r" t="t"/>
              <a:pathLst>
                <a:path extrusionOk="0" h="303986" w="505113">
                  <a:moveTo>
                    <a:pt x="0" y="0"/>
                  </a:moveTo>
                  <a:lnTo>
                    <a:pt x="505113" y="0"/>
                  </a:lnTo>
                  <a:lnTo>
                    <a:pt x="505113" y="303986"/>
                  </a:lnTo>
                  <a:lnTo>
                    <a:pt x="0" y="303986"/>
                  </a:lnTo>
                  <a:lnTo>
                    <a:pt x="0" y="0"/>
                  </a:lnTo>
                  <a:close/>
                </a:path>
              </a:pathLst>
            </a:custGeom>
            <a:blipFill rotWithShape="1">
              <a:blip r:embed="rId28">
                <a:alphaModFix/>
              </a:blip>
              <a:stretch>
                <a:fillRect b="0" l="0" r="0" t="0"/>
              </a:stretch>
            </a:blipFill>
            <a:ln>
              <a:noFill/>
            </a:ln>
          </p:spPr>
        </p:sp>
        <p:sp>
          <p:nvSpPr>
            <p:cNvPr id="166" name="Google Shape;166;p15"/>
            <p:cNvSpPr/>
            <p:nvPr/>
          </p:nvSpPr>
          <p:spPr>
            <a:xfrm>
              <a:off x="1319897" y="1630996"/>
              <a:ext cx="415636" cy="443022"/>
            </a:xfrm>
            <a:custGeom>
              <a:rect b="b" l="l" r="r" t="t"/>
              <a:pathLst>
                <a:path extrusionOk="0" h="443022" w="415636">
                  <a:moveTo>
                    <a:pt x="0" y="0"/>
                  </a:moveTo>
                  <a:lnTo>
                    <a:pt x="415636" y="0"/>
                  </a:lnTo>
                  <a:lnTo>
                    <a:pt x="415636" y="443023"/>
                  </a:lnTo>
                  <a:lnTo>
                    <a:pt x="0" y="443023"/>
                  </a:lnTo>
                  <a:lnTo>
                    <a:pt x="0" y="0"/>
                  </a:lnTo>
                  <a:close/>
                </a:path>
              </a:pathLst>
            </a:custGeom>
            <a:blipFill rotWithShape="1">
              <a:blip r:embed="rId29">
                <a:alphaModFix/>
              </a:blip>
              <a:stretch>
                <a:fillRect b="0" l="0" r="0" t="0"/>
              </a:stretch>
            </a:blipFill>
            <a:ln>
              <a:noFill/>
            </a:ln>
          </p:spPr>
        </p:sp>
        <p:sp>
          <p:nvSpPr>
            <p:cNvPr id="167" name="Google Shape;167;p15"/>
            <p:cNvSpPr/>
            <p:nvPr/>
          </p:nvSpPr>
          <p:spPr>
            <a:xfrm>
              <a:off x="1981111" y="1636186"/>
              <a:ext cx="282480" cy="386477"/>
            </a:xfrm>
            <a:custGeom>
              <a:rect b="b" l="l" r="r" t="t"/>
              <a:pathLst>
                <a:path extrusionOk="0" h="386477" w="282480">
                  <a:moveTo>
                    <a:pt x="0" y="0"/>
                  </a:moveTo>
                  <a:lnTo>
                    <a:pt x="282480" y="0"/>
                  </a:lnTo>
                  <a:lnTo>
                    <a:pt x="282480" y="386477"/>
                  </a:lnTo>
                  <a:lnTo>
                    <a:pt x="0" y="386477"/>
                  </a:lnTo>
                  <a:lnTo>
                    <a:pt x="0" y="0"/>
                  </a:lnTo>
                  <a:close/>
                </a:path>
              </a:pathLst>
            </a:custGeom>
            <a:blipFill rotWithShape="1">
              <a:blip r:embed="rId30">
                <a:alphaModFix/>
              </a:blip>
              <a:stretch>
                <a:fillRect b="0" l="0" r="0" t="0"/>
              </a:stretch>
            </a:blipFill>
            <a:ln>
              <a:noFill/>
            </a:ln>
          </p:spPr>
        </p:sp>
        <p:sp>
          <p:nvSpPr>
            <p:cNvPr id="168" name="Google Shape;168;p15"/>
            <p:cNvSpPr/>
            <p:nvPr/>
          </p:nvSpPr>
          <p:spPr>
            <a:xfrm>
              <a:off x="750051" y="1630996"/>
              <a:ext cx="323004" cy="443022"/>
            </a:xfrm>
            <a:custGeom>
              <a:rect b="b" l="l" r="r" t="t"/>
              <a:pathLst>
                <a:path extrusionOk="0" h="443022" w="323004">
                  <a:moveTo>
                    <a:pt x="0" y="0"/>
                  </a:moveTo>
                  <a:lnTo>
                    <a:pt x="323003" y="0"/>
                  </a:lnTo>
                  <a:lnTo>
                    <a:pt x="323003" y="443023"/>
                  </a:lnTo>
                  <a:lnTo>
                    <a:pt x="0" y="443023"/>
                  </a:lnTo>
                  <a:lnTo>
                    <a:pt x="0" y="0"/>
                  </a:lnTo>
                  <a:close/>
                </a:path>
              </a:pathLst>
            </a:custGeom>
            <a:blipFill rotWithShape="1">
              <a:blip r:embed="rId31">
                <a:alphaModFix/>
              </a:blip>
              <a:stretch>
                <a:fillRect b="0" l="0" r="0" t="0"/>
              </a:stretch>
            </a:blipFill>
            <a:ln>
              <a:noFill/>
            </a:ln>
          </p:spPr>
        </p:sp>
        <p:sp>
          <p:nvSpPr>
            <p:cNvPr id="169" name="Google Shape;169;p15"/>
            <p:cNvSpPr/>
            <p:nvPr/>
          </p:nvSpPr>
          <p:spPr>
            <a:xfrm>
              <a:off x="4629798" y="1659269"/>
              <a:ext cx="386477" cy="386477"/>
            </a:xfrm>
            <a:custGeom>
              <a:rect b="b" l="l" r="r" t="t"/>
              <a:pathLst>
                <a:path extrusionOk="0" h="386477" w="386477">
                  <a:moveTo>
                    <a:pt x="0" y="0"/>
                  </a:moveTo>
                  <a:lnTo>
                    <a:pt x="386477" y="0"/>
                  </a:lnTo>
                  <a:lnTo>
                    <a:pt x="386477" y="386477"/>
                  </a:lnTo>
                  <a:lnTo>
                    <a:pt x="0" y="386477"/>
                  </a:lnTo>
                  <a:lnTo>
                    <a:pt x="0" y="0"/>
                  </a:lnTo>
                  <a:close/>
                </a:path>
              </a:pathLst>
            </a:custGeom>
            <a:blipFill rotWithShape="1">
              <a:blip r:embed="rId32">
                <a:alphaModFix/>
              </a:blip>
              <a:stretch>
                <a:fillRect b="0" l="0" r="0" t="0"/>
              </a:stretch>
            </a:blipFill>
            <a:ln>
              <a:noFill/>
            </a:ln>
          </p:spPr>
        </p:sp>
        <p:sp>
          <p:nvSpPr>
            <p:cNvPr id="170" name="Google Shape;170;p15"/>
            <p:cNvSpPr/>
            <p:nvPr/>
          </p:nvSpPr>
          <p:spPr>
            <a:xfrm>
              <a:off x="3997110" y="1659269"/>
              <a:ext cx="386477" cy="386477"/>
            </a:xfrm>
            <a:custGeom>
              <a:rect b="b" l="l" r="r" t="t"/>
              <a:pathLst>
                <a:path extrusionOk="0" h="386477" w="386477">
                  <a:moveTo>
                    <a:pt x="0" y="0"/>
                  </a:moveTo>
                  <a:lnTo>
                    <a:pt x="386477" y="0"/>
                  </a:lnTo>
                  <a:lnTo>
                    <a:pt x="386477" y="386477"/>
                  </a:lnTo>
                  <a:lnTo>
                    <a:pt x="0" y="386477"/>
                  </a:lnTo>
                  <a:lnTo>
                    <a:pt x="0" y="0"/>
                  </a:lnTo>
                  <a:close/>
                </a:path>
              </a:pathLst>
            </a:custGeom>
            <a:blipFill rotWithShape="1">
              <a:blip r:embed="rId33">
                <a:alphaModFix/>
              </a:blip>
              <a:stretch>
                <a:fillRect b="0" l="0" r="0" t="0"/>
              </a:stretch>
            </a:blipFill>
            <a:ln>
              <a:noFill/>
            </a:ln>
          </p:spPr>
        </p:sp>
        <p:sp>
          <p:nvSpPr>
            <p:cNvPr id="171" name="Google Shape;171;p15"/>
            <p:cNvSpPr/>
            <p:nvPr/>
          </p:nvSpPr>
          <p:spPr>
            <a:xfrm>
              <a:off x="3244" y="1605976"/>
              <a:ext cx="500597" cy="446896"/>
            </a:xfrm>
            <a:custGeom>
              <a:rect b="b" l="l" r="r" t="t"/>
              <a:pathLst>
                <a:path extrusionOk="0" h="446896" w="500597">
                  <a:moveTo>
                    <a:pt x="0" y="0"/>
                  </a:moveTo>
                  <a:lnTo>
                    <a:pt x="500596" y="0"/>
                  </a:lnTo>
                  <a:lnTo>
                    <a:pt x="500596" y="446897"/>
                  </a:lnTo>
                  <a:lnTo>
                    <a:pt x="0" y="446897"/>
                  </a:lnTo>
                  <a:lnTo>
                    <a:pt x="0" y="0"/>
                  </a:lnTo>
                  <a:close/>
                </a:path>
              </a:pathLst>
            </a:custGeom>
            <a:blipFill rotWithShape="1">
              <a:blip r:embed="rId34">
                <a:alphaModFix/>
              </a:blip>
              <a:stretch>
                <a:fillRect b="0" l="0" r="0" t="0"/>
              </a:stretch>
            </a:blipFill>
            <a:ln>
              <a:noFill/>
            </a:ln>
          </p:spPr>
        </p:sp>
        <p:sp>
          <p:nvSpPr>
            <p:cNvPr id="172" name="Google Shape;172;p15"/>
            <p:cNvSpPr/>
            <p:nvPr/>
          </p:nvSpPr>
          <p:spPr>
            <a:xfrm>
              <a:off x="4534770" y="2486798"/>
              <a:ext cx="382595" cy="437478"/>
            </a:xfrm>
            <a:custGeom>
              <a:rect b="b" l="l" r="r" t="t"/>
              <a:pathLst>
                <a:path extrusionOk="0" h="437478" w="382595">
                  <a:moveTo>
                    <a:pt x="0" y="0"/>
                  </a:moveTo>
                  <a:lnTo>
                    <a:pt x="382594" y="0"/>
                  </a:lnTo>
                  <a:lnTo>
                    <a:pt x="382594" y="437478"/>
                  </a:lnTo>
                  <a:lnTo>
                    <a:pt x="0" y="437478"/>
                  </a:lnTo>
                  <a:lnTo>
                    <a:pt x="0" y="0"/>
                  </a:lnTo>
                  <a:close/>
                </a:path>
              </a:pathLst>
            </a:custGeom>
            <a:blipFill rotWithShape="1">
              <a:blip r:embed="rId35">
                <a:alphaModFix/>
              </a:blip>
              <a:stretch>
                <a:fillRect b="0" l="0" r="0" t="0"/>
              </a:stretch>
            </a:blipFill>
            <a:ln>
              <a:noFill/>
            </a:ln>
          </p:spPr>
        </p:sp>
        <p:sp>
          <p:nvSpPr>
            <p:cNvPr id="173" name="Google Shape;173;p15"/>
            <p:cNvSpPr/>
            <p:nvPr/>
          </p:nvSpPr>
          <p:spPr>
            <a:xfrm>
              <a:off x="3777415" y="2544322"/>
              <a:ext cx="460615" cy="322430"/>
            </a:xfrm>
            <a:custGeom>
              <a:rect b="b" l="l" r="r" t="t"/>
              <a:pathLst>
                <a:path extrusionOk="0" h="322430" w="460615">
                  <a:moveTo>
                    <a:pt x="0" y="0"/>
                  </a:moveTo>
                  <a:lnTo>
                    <a:pt x="460615" y="0"/>
                  </a:lnTo>
                  <a:lnTo>
                    <a:pt x="460615" y="322430"/>
                  </a:lnTo>
                  <a:lnTo>
                    <a:pt x="0" y="322430"/>
                  </a:lnTo>
                  <a:lnTo>
                    <a:pt x="0" y="0"/>
                  </a:lnTo>
                  <a:close/>
                </a:path>
              </a:pathLst>
            </a:custGeom>
            <a:blipFill rotWithShape="1">
              <a:blip r:embed="rId36">
                <a:alphaModFix/>
              </a:blip>
              <a:stretch>
                <a:fillRect b="0" l="0" r="0" t="0"/>
              </a:stretch>
            </a:blipFill>
            <a:ln>
              <a:noFill/>
            </a:ln>
          </p:spPr>
        </p:sp>
        <p:sp>
          <p:nvSpPr>
            <p:cNvPr id="174" name="Google Shape;174;p15"/>
            <p:cNvSpPr/>
            <p:nvPr/>
          </p:nvSpPr>
          <p:spPr>
            <a:xfrm>
              <a:off x="3082550" y="2544322"/>
              <a:ext cx="394081" cy="322430"/>
            </a:xfrm>
            <a:custGeom>
              <a:rect b="b" l="l" r="r" t="t"/>
              <a:pathLst>
                <a:path extrusionOk="0" h="322430" w="394081">
                  <a:moveTo>
                    <a:pt x="0" y="0"/>
                  </a:moveTo>
                  <a:lnTo>
                    <a:pt x="394081" y="0"/>
                  </a:lnTo>
                  <a:lnTo>
                    <a:pt x="394081" y="322430"/>
                  </a:lnTo>
                  <a:lnTo>
                    <a:pt x="0" y="322430"/>
                  </a:lnTo>
                  <a:lnTo>
                    <a:pt x="0" y="0"/>
                  </a:lnTo>
                  <a:close/>
                </a:path>
              </a:pathLst>
            </a:custGeom>
            <a:blipFill rotWithShape="1">
              <a:blip r:embed="rId37">
                <a:alphaModFix/>
              </a:blip>
              <a:stretch>
                <a:fillRect b="0" l="0" r="0" t="0"/>
              </a:stretch>
            </a:blipFill>
            <a:ln>
              <a:noFill/>
            </a:ln>
          </p:spPr>
        </p:sp>
        <p:sp>
          <p:nvSpPr>
            <p:cNvPr id="175" name="Google Shape;175;p15"/>
            <p:cNvSpPr/>
            <p:nvPr/>
          </p:nvSpPr>
          <p:spPr>
            <a:xfrm>
              <a:off x="1946310" y="2486798"/>
              <a:ext cx="220330" cy="437478"/>
            </a:xfrm>
            <a:custGeom>
              <a:rect b="b" l="l" r="r" t="t"/>
              <a:pathLst>
                <a:path extrusionOk="0" h="437478" w="220330">
                  <a:moveTo>
                    <a:pt x="0" y="0"/>
                  </a:moveTo>
                  <a:lnTo>
                    <a:pt x="220330" y="0"/>
                  </a:lnTo>
                  <a:lnTo>
                    <a:pt x="220330" y="437478"/>
                  </a:lnTo>
                  <a:lnTo>
                    <a:pt x="0" y="437478"/>
                  </a:lnTo>
                  <a:lnTo>
                    <a:pt x="0" y="0"/>
                  </a:lnTo>
                  <a:close/>
                </a:path>
              </a:pathLst>
            </a:custGeom>
            <a:blipFill rotWithShape="1">
              <a:blip r:embed="rId38">
                <a:alphaModFix/>
              </a:blip>
              <a:stretch>
                <a:fillRect b="0" l="0" r="0" t="0"/>
              </a:stretch>
            </a:blipFill>
            <a:ln>
              <a:noFill/>
            </a:ln>
          </p:spPr>
        </p:sp>
        <p:sp>
          <p:nvSpPr>
            <p:cNvPr id="176" name="Google Shape;176;p15"/>
            <p:cNvSpPr/>
            <p:nvPr/>
          </p:nvSpPr>
          <p:spPr>
            <a:xfrm>
              <a:off x="2463380" y="2544322"/>
              <a:ext cx="322430" cy="322430"/>
            </a:xfrm>
            <a:custGeom>
              <a:rect b="b" l="l" r="r" t="t"/>
              <a:pathLst>
                <a:path extrusionOk="0" h="322430" w="322430">
                  <a:moveTo>
                    <a:pt x="0" y="0"/>
                  </a:moveTo>
                  <a:lnTo>
                    <a:pt x="322430" y="0"/>
                  </a:lnTo>
                  <a:lnTo>
                    <a:pt x="322430" y="322430"/>
                  </a:lnTo>
                  <a:lnTo>
                    <a:pt x="0" y="322430"/>
                  </a:lnTo>
                  <a:lnTo>
                    <a:pt x="0" y="0"/>
                  </a:lnTo>
                  <a:close/>
                </a:path>
              </a:pathLst>
            </a:custGeom>
            <a:blipFill rotWithShape="1">
              <a:blip r:embed="rId39">
                <a:alphaModFix/>
              </a:blip>
              <a:stretch>
                <a:fillRect b="0" l="0" r="0" t="0"/>
              </a:stretch>
            </a:blipFill>
            <a:ln>
              <a:noFill/>
            </a:ln>
          </p:spPr>
        </p:sp>
        <p:sp>
          <p:nvSpPr>
            <p:cNvPr id="177" name="Google Shape;177;p15"/>
            <p:cNvSpPr/>
            <p:nvPr/>
          </p:nvSpPr>
          <p:spPr>
            <a:xfrm>
              <a:off x="0" y="2447501"/>
              <a:ext cx="277740" cy="516071"/>
            </a:xfrm>
            <a:custGeom>
              <a:rect b="b" l="l" r="r" t="t"/>
              <a:pathLst>
                <a:path extrusionOk="0" h="516071" w="277740">
                  <a:moveTo>
                    <a:pt x="0" y="0"/>
                  </a:moveTo>
                  <a:lnTo>
                    <a:pt x="277740" y="0"/>
                  </a:lnTo>
                  <a:lnTo>
                    <a:pt x="277740" y="516071"/>
                  </a:lnTo>
                  <a:lnTo>
                    <a:pt x="0" y="516071"/>
                  </a:lnTo>
                  <a:lnTo>
                    <a:pt x="0" y="0"/>
                  </a:lnTo>
                  <a:close/>
                </a:path>
              </a:pathLst>
            </a:custGeom>
            <a:blipFill rotWithShape="1">
              <a:blip r:embed="rId40">
                <a:alphaModFix/>
              </a:blip>
              <a:stretch>
                <a:fillRect b="0" l="0" r="0" t="0"/>
              </a:stretch>
            </a:blipFill>
            <a:ln>
              <a:noFill/>
            </a:ln>
          </p:spPr>
        </p:sp>
        <p:sp>
          <p:nvSpPr>
            <p:cNvPr id="178" name="Google Shape;178;p15"/>
            <p:cNvSpPr/>
            <p:nvPr/>
          </p:nvSpPr>
          <p:spPr>
            <a:xfrm>
              <a:off x="575288" y="2447501"/>
              <a:ext cx="399720" cy="516071"/>
            </a:xfrm>
            <a:custGeom>
              <a:rect b="b" l="l" r="r" t="t"/>
              <a:pathLst>
                <a:path extrusionOk="0" h="516071" w="399720">
                  <a:moveTo>
                    <a:pt x="0" y="0"/>
                  </a:moveTo>
                  <a:lnTo>
                    <a:pt x="399721" y="0"/>
                  </a:lnTo>
                  <a:lnTo>
                    <a:pt x="399721" y="516071"/>
                  </a:lnTo>
                  <a:lnTo>
                    <a:pt x="0" y="516071"/>
                  </a:lnTo>
                  <a:lnTo>
                    <a:pt x="0" y="0"/>
                  </a:lnTo>
                  <a:close/>
                </a:path>
              </a:pathLst>
            </a:custGeom>
            <a:blipFill rotWithShape="1">
              <a:blip r:embed="rId41">
                <a:alphaModFix/>
              </a:blip>
              <a:stretch>
                <a:fillRect b="0" l="0" r="0" t="0"/>
              </a:stretch>
            </a:blipFill>
            <a:ln>
              <a:noFill/>
            </a:ln>
          </p:spPr>
        </p:sp>
        <p:sp>
          <p:nvSpPr>
            <p:cNvPr id="179" name="Google Shape;179;p15"/>
            <p:cNvSpPr/>
            <p:nvPr/>
          </p:nvSpPr>
          <p:spPr>
            <a:xfrm>
              <a:off x="1271749" y="2486798"/>
              <a:ext cx="377822" cy="437478"/>
            </a:xfrm>
            <a:custGeom>
              <a:rect b="b" l="l" r="r" t="t"/>
              <a:pathLst>
                <a:path extrusionOk="0" h="437478" w="377822">
                  <a:moveTo>
                    <a:pt x="0" y="0"/>
                  </a:moveTo>
                  <a:lnTo>
                    <a:pt x="377822" y="0"/>
                  </a:lnTo>
                  <a:lnTo>
                    <a:pt x="377822" y="437478"/>
                  </a:lnTo>
                  <a:lnTo>
                    <a:pt x="0" y="437478"/>
                  </a:lnTo>
                  <a:lnTo>
                    <a:pt x="0" y="0"/>
                  </a:lnTo>
                  <a:close/>
                </a:path>
              </a:pathLst>
            </a:custGeom>
            <a:blipFill rotWithShape="1">
              <a:blip r:embed="rId42">
                <a:alphaModFix/>
              </a:blip>
              <a:stretch>
                <a:fillRect b="0" l="0" r="0" t="0"/>
              </a:stretch>
            </a:blipFill>
            <a:ln>
              <a:noFill/>
            </a:ln>
          </p:spPr>
        </p:sp>
      </p:grpSp>
      <p:sp>
        <p:nvSpPr>
          <p:cNvPr id="180" name="Google Shape;180;p15"/>
          <p:cNvSpPr txBox="1"/>
          <p:nvPr/>
        </p:nvSpPr>
        <p:spPr>
          <a:xfrm>
            <a:off x="439417" y="1476337"/>
            <a:ext cx="6608053" cy="215333"/>
          </a:xfrm>
          <a:prstGeom prst="rect">
            <a:avLst/>
          </a:prstGeom>
          <a:noFill/>
          <a:ln>
            <a:noFill/>
          </a:ln>
        </p:spPr>
        <p:txBody>
          <a:bodyPr anchorCtr="0" anchor="t" bIns="0" lIns="0" spcFirstLastPara="1" rIns="0" wrap="square" tIns="0">
            <a:spAutoFit/>
          </a:bodyPr>
          <a:lstStyle/>
          <a:p>
            <a:pPr indent="0" lvl="1" marL="0" marR="0" rtl="0" algn="ctr">
              <a:lnSpc>
                <a:spcPct val="121995"/>
              </a:lnSpc>
              <a:spcBef>
                <a:spcPts val="0"/>
              </a:spcBef>
              <a:spcAft>
                <a:spcPts val="0"/>
              </a:spcAft>
              <a:buNone/>
            </a:pPr>
            <a:r>
              <a:rPr b="0" i="0" lang="en-US" sz="1473" u="none" cap="none" strike="noStrike">
                <a:solidFill>
                  <a:srgbClr val="FFFFFF"/>
                </a:solidFill>
                <a:latin typeface="DM Sans"/>
                <a:ea typeface="DM Sans"/>
                <a:cs typeface="DM Sans"/>
                <a:sym typeface="DM Sans"/>
              </a:rPr>
              <a:t>Use these design resources in your Canva Presentation.</a:t>
            </a:r>
            <a:endParaRPr/>
          </a:p>
        </p:txBody>
      </p:sp>
      <p:sp>
        <p:nvSpPr>
          <p:cNvPr id="181" name="Google Shape;181;p15"/>
          <p:cNvSpPr txBox="1"/>
          <p:nvPr/>
        </p:nvSpPr>
        <p:spPr>
          <a:xfrm>
            <a:off x="1273162" y="832200"/>
            <a:ext cx="5013676" cy="56441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20" u="none" cap="none" strike="noStrike">
                <a:solidFill>
                  <a:srgbClr val="FFFFFF"/>
                </a:solidFill>
                <a:latin typeface="DM Sans"/>
                <a:ea typeface="DM Sans"/>
                <a:cs typeface="DM Sans"/>
                <a:sym typeface="DM Sans"/>
              </a:rPr>
              <a:t>RESOURCE PAGE</a:t>
            </a:r>
            <a:endParaRPr/>
          </a:p>
        </p:txBody>
      </p:sp>
      <p:sp>
        <p:nvSpPr>
          <p:cNvPr id="182" name="Google Shape;182;p15"/>
          <p:cNvSpPr txBox="1"/>
          <p:nvPr/>
        </p:nvSpPr>
        <p:spPr>
          <a:xfrm>
            <a:off x="967166" y="3343247"/>
            <a:ext cx="2548936" cy="297522"/>
          </a:xfrm>
          <a:prstGeom prst="rect">
            <a:avLst/>
          </a:prstGeom>
          <a:noFill/>
          <a:ln>
            <a:noFill/>
          </a:ln>
        </p:spPr>
        <p:txBody>
          <a:bodyPr anchorCtr="0" anchor="t" bIns="0" lIns="0" spcFirstLastPara="1" rIns="0" wrap="square" tIns="0">
            <a:spAutoFit/>
          </a:bodyPr>
          <a:lstStyle/>
          <a:p>
            <a:pPr indent="0" lvl="0" marL="0" marR="0" rtl="0" algn="ctr">
              <a:lnSpc>
                <a:spcPct val="122007"/>
              </a:lnSpc>
              <a:spcBef>
                <a:spcPts val="0"/>
              </a:spcBef>
              <a:spcAft>
                <a:spcPts val="0"/>
              </a:spcAft>
              <a:buNone/>
            </a:pPr>
            <a:r>
              <a:rPr b="0" i="0" lang="en-US" sz="1036" u="none" cap="none" strike="noStrike">
                <a:solidFill>
                  <a:srgbClr val="000000"/>
                </a:solidFill>
                <a:latin typeface="Arial"/>
                <a:ea typeface="Arial"/>
                <a:cs typeface="Arial"/>
                <a:sym typeface="Arial"/>
              </a:rPr>
              <a:t>This presentation template</a:t>
            </a:r>
            <a:endParaRPr/>
          </a:p>
          <a:p>
            <a:pPr indent="0" lvl="0" marL="0" marR="0" rtl="0" algn="ctr">
              <a:lnSpc>
                <a:spcPct val="122007"/>
              </a:lnSpc>
              <a:spcBef>
                <a:spcPts val="0"/>
              </a:spcBef>
              <a:spcAft>
                <a:spcPts val="0"/>
              </a:spcAft>
              <a:buNone/>
            </a:pPr>
            <a:r>
              <a:rPr b="0" i="0" lang="en-US" sz="1036" u="none" cap="none" strike="noStrike">
                <a:solidFill>
                  <a:srgbClr val="000000"/>
                </a:solidFill>
                <a:latin typeface="Arial"/>
                <a:ea typeface="Arial"/>
                <a:cs typeface="Arial"/>
                <a:sym typeface="Arial"/>
              </a:rPr>
              <a:t>uses the following free fonts:</a:t>
            </a:r>
            <a:endParaRPr/>
          </a:p>
        </p:txBody>
      </p:sp>
      <p:sp>
        <p:nvSpPr>
          <p:cNvPr id="183" name="Google Shape;183;p15"/>
          <p:cNvSpPr txBox="1"/>
          <p:nvPr/>
        </p:nvSpPr>
        <p:spPr>
          <a:xfrm>
            <a:off x="910235" y="5355525"/>
            <a:ext cx="2662799" cy="142683"/>
          </a:xfrm>
          <a:prstGeom prst="rect">
            <a:avLst/>
          </a:prstGeom>
          <a:noFill/>
          <a:ln>
            <a:noFill/>
          </a:ln>
        </p:spPr>
        <p:txBody>
          <a:bodyPr anchorCtr="0" anchor="t" bIns="0" lIns="0" spcFirstLastPara="1" rIns="0" wrap="square" tIns="0">
            <a:spAutoFit/>
          </a:bodyPr>
          <a:lstStyle/>
          <a:p>
            <a:pPr indent="0" lvl="0" marL="0" marR="0" rtl="0" algn="ctr">
              <a:lnSpc>
                <a:spcPct val="122007"/>
              </a:lnSpc>
              <a:spcBef>
                <a:spcPts val="0"/>
              </a:spcBef>
              <a:spcAft>
                <a:spcPts val="0"/>
              </a:spcAft>
              <a:buNone/>
            </a:pPr>
            <a:r>
              <a:rPr b="0" i="0" lang="en-US" sz="1036" u="none" cap="none" strike="noStrike">
                <a:solidFill>
                  <a:srgbClr val="000000"/>
                </a:solidFill>
                <a:latin typeface="Arial"/>
                <a:ea typeface="Arial"/>
                <a:cs typeface="Arial"/>
                <a:sym typeface="Arial"/>
              </a:rPr>
              <a:t>You can find these fonts online too.</a:t>
            </a:r>
            <a:endParaRPr/>
          </a:p>
        </p:txBody>
      </p:sp>
      <p:sp>
        <p:nvSpPr>
          <p:cNvPr id="184" name="Google Shape;184;p15"/>
          <p:cNvSpPr txBox="1"/>
          <p:nvPr/>
        </p:nvSpPr>
        <p:spPr>
          <a:xfrm>
            <a:off x="1273162" y="4202744"/>
            <a:ext cx="1920585" cy="1004819"/>
          </a:xfrm>
          <a:prstGeom prst="rect">
            <a:avLst/>
          </a:prstGeom>
          <a:noFill/>
          <a:ln>
            <a:noFill/>
          </a:ln>
        </p:spPr>
        <p:txBody>
          <a:bodyPr anchorCtr="0" anchor="t" bIns="0" lIns="0" spcFirstLastPara="1" rIns="0" wrap="square" tIns="0">
            <a:spAutoFit/>
          </a:bodyPr>
          <a:lstStyle/>
          <a:p>
            <a:pPr indent="0" lvl="0" marL="0" marR="0" rtl="0" algn="ctr">
              <a:lnSpc>
                <a:spcPct val="103070"/>
              </a:lnSpc>
              <a:spcBef>
                <a:spcPts val="0"/>
              </a:spcBef>
              <a:spcAft>
                <a:spcPts val="0"/>
              </a:spcAft>
              <a:buNone/>
            </a:pPr>
            <a:r>
              <a:rPr b="0" i="0" lang="en-US" sz="912" u="none" cap="none" strike="noStrike">
                <a:solidFill>
                  <a:srgbClr val="000000"/>
                </a:solidFill>
                <a:latin typeface="Arial"/>
                <a:ea typeface="Arial"/>
                <a:cs typeface="Arial"/>
                <a:sym typeface="Arial"/>
              </a:rPr>
              <a:t>TITLES:</a:t>
            </a:r>
            <a:endParaRPr/>
          </a:p>
          <a:p>
            <a:pPr indent="0" lvl="0" marL="0" marR="0" rtl="0" algn="ctr">
              <a:lnSpc>
                <a:spcPct val="103032"/>
              </a:lnSpc>
              <a:spcBef>
                <a:spcPts val="0"/>
              </a:spcBef>
              <a:spcAft>
                <a:spcPts val="0"/>
              </a:spcAft>
              <a:buNone/>
            </a:pPr>
            <a:r>
              <a:rPr b="0" i="0" lang="en-US" sz="1286" u="none" cap="none" strike="noStrike">
                <a:solidFill>
                  <a:srgbClr val="000000"/>
                </a:solidFill>
                <a:latin typeface="Arial"/>
                <a:ea typeface="Arial"/>
                <a:cs typeface="Arial"/>
                <a:sym typeface="Arial"/>
              </a:rPr>
              <a:t>PLAYFAIR DISPLAY</a:t>
            </a:r>
            <a:endParaRPr/>
          </a:p>
          <a:p>
            <a:pPr indent="0" lvl="0" marL="0" marR="0" rtl="0" algn="ctr">
              <a:lnSpc>
                <a:spcPct val="103032"/>
              </a:lnSpc>
              <a:spcBef>
                <a:spcPts val="0"/>
              </a:spcBef>
              <a:spcAft>
                <a:spcPts val="0"/>
              </a:spcAft>
              <a:buNone/>
            </a:pPr>
            <a:r>
              <a:t/>
            </a:r>
            <a:endParaRPr b="0" i="0" sz="1286" u="none" cap="none" strike="noStrike">
              <a:solidFill>
                <a:srgbClr val="000000"/>
              </a:solidFill>
              <a:latin typeface="Arial"/>
              <a:ea typeface="Arial"/>
              <a:cs typeface="Arial"/>
              <a:sym typeface="Arial"/>
            </a:endParaRPr>
          </a:p>
          <a:p>
            <a:pPr indent="0" lvl="0" marL="0" marR="0" rtl="0" algn="ctr">
              <a:lnSpc>
                <a:spcPct val="73094"/>
              </a:lnSpc>
              <a:spcBef>
                <a:spcPts val="0"/>
              </a:spcBef>
              <a:spcAft>
                <a:spcPts val="0"/>
              </a:spcAft>
              <a:buNone/>
            </a:pPr>
            <a:r>
              <a:t/>
            </a:r>
            <a:endParaRPr b="0" i="0" sz="1286" u="none" cap="none" strike="noStrike">
              <a:solidFill>
                <a:srgbClr val="000000"/>
              </a:solidFill>
              <a:latin typeface="Arial"/>
              <a:ea typeface="Arial"/>
              <a:cs typeface="Arial"/>
              <a:sym typeface="Arial"/>
            </a:endParaRPr>
          </a:p>
          <a:p>
            <a:pPr indent="0" lvl="0" marL="0" marR="0" rtl="0" algn="ctr">
              <a:lnSpc>
                <a:spcPct val="103070"/>
              </a:lnSpc>
              <a:spcBef>
                <a:spcPts val="0"/>
              </a:spcBef>
              <a:spcAft>
                <a:spcPts val="0"/>
              </a:spcAft>
              <a:buNone/>
            </a:pPr>
            <a:r>
              <a:rPr b="0" i="0" lang="en-US" sz="912" u="none" cap="none" strike="noStrike">
                <a:solidFill>
                  <a:srgbClr val="000000"/>
                </a:solidFill>
                <a:latin typeface="Arial"/>
                <a:ea typeface="Arial"/>
                <a:cs typeface="Arial"/>
                <a:sym typeface="Arial"/>
              </a:rPr>
              <a:t>BODY COPY:</a:t>
            </a:r>
            <a:endParaRPr/>
          </a:p>
          <a:p>
            <a:pPr indent="0" lvl="0" marL="0" marR="0" rtl="0" algn="ctr">
              <a:lnSpc>
                <a:spcPct val="102945"/>
              </a:lnSpc>
              <a:spcBef>
                <a:spcPts val="0"/>
              </a:spcBef>
              <a:spcAft>
                <a:spcPts val="0"/>
              </a:spcAft>
              <a:buNone/>
            </a:pPr>
            <a:r>
              <a:rPr b="0" i="0" lang="en-US" sz="1290" u="none" cap="none" strike="noStrike">
                <a:solidFill>
                  <a:srgbClr val="000000"/>
                </a:solidFill>
                <a:latin typeface="Arial"/>
                <a:ea typeface="Arial"/>
                <a:cs typeface="Arial"/>
                <a:sym typeface="Arial"/>
              </a:rPr>
              <a:t>CAVEAT</a:t>
            </a:r>
            <a:endParaRPr/>
          </a:p>
          <a:p>
            <a:pPr indent="0" lvl="0" marL="0" marR="0" rtl="0" algn="ctr">
              <a:lnSpc>
                <a:spcPct val="102713"/>
              </a:lnSpc>
              <a:spcBef>
                <a:spcPts val="0"/>
              </a:spcBef>
              <a:spcAft>
                <a:spcPts val="0"/>
              </a:spcAft>
              <a:buNone/>
            </a:pPr>
            <a:r>
              <a:t/>
            </a:r>
            <a:endParaRPr b="0" i="0" sz="1290" u="none" cap="none" strike="noStrike">
              <a:solidFill>
                <a:srgbClr val="000000"/>
              </a:solidFill>
              <a:latin typeface="Arial"/>
              <a:ea typeface="Arial"/>
              <a:cs typeface="Arial"/>
              <a:sym typeface="Arial"/>
            </a:endParaRPr>
          </a:p>
        </p:txBody>
      </p:sp>
      <p:sp>
        <p:nvSpPr>
          <p:cNvPr id="185" name="Google Shape;185;p15"/>
          <p:cNvSpPr txBox="1"/>
          <p:nvPr/>
        </p:nvSpPr>
        <p:spPr>
          <a:xfrm>
            <a:off x="4447112" y="3942420"/>
            <a:ext cx="842981" cy="121606"/>
          </a:xfrm>
          <a:prstGeom prst="rect">
            <a:avLst/>
          </a:prstGeom>
          <a:noFill/>
          <a:ln>
            <a:noFill/>
          </a:ln>
        </p:spPr>
        <p:txBody>
          <a:bodyPr anchorCtr="0" anchor="t" bIns="0" lIns="0" spcFirstLastPara="1" rIns="0" wrap="square" tIns="0">
            <a:spAutoFit/>
          </a:bodyPr>
          <a:lstStyle/>
          <a:p>
            <a:pPr indent="0" lvl="0" marL="0" marR="0" rtl="0" algn="ctr">
              <a:lnSpc>
                <a:spcPct val="103010"/>
              </a:lnSpc>
              <a:spcBef>
                <a:spcPts val="0"/>
              </a:spcBef>
              <a:spcAft>
                <a:spcPts val="0"/>
              </a:spcAft>
              <a:buNone/>
            </a:pPr>
            <a:r>
              <a:rPr b="0" i="0" lang="en-US" sz="897" u="none" cap="none" strike="noStrike">
                <a:solidFill>
                  <a:srgbClr val="000000"/>
                </a:solidFill>
                <a:latin typeface="Arial"/>
                <a:ea typeface="Arial"/>
                <a:cs typeface="Arial"/>
                <a:sym typeface="Arial"/>
              </a:rPr>
              <a:t>#000000</a:t>
            </a:r>
            <a:endParaRPr/>
          </a:p>
        </p:txBody>
      </p:sp>
      <p:sp>
        <p:nvSpPr>
          <p:cNvPr id="186" name="Google Shape;186;p15"/>
          <p:cNvSpPr txBox="1"/>
          <p:nvPr/>
        </p:nvSpPr>
        <p:spPr>
          <a:xfrm>
            <a:off x="1281342" y="2793997"/>
            <a:ext cx="1920585" cy="224729"/>
          </a:xfrm>
          <a:prstGeom prst="rect">
            <a:avLst/>
          </a:prstGeom>
          <a:noFill/>
          <a:ln>
            <a:noFill/>
          </a:ln>
        </p:spPr>
        <p:txBody>
          <a:bodyPr anchorCtr="0" anchor="t" bIns="0" lIns="0" spcFirstLastPara="1" rIns="0" wrap="square" tIns="0">
            <a:spAutoFit/>
          </a:bodyPr>
          <a:lstStyle/>
          <a:p>
            <a:pPr indent="0" lvl="0" marL="0" marR="0" rtl="0" algn="ctr">
              <a:lnSpc>
                <a:spcPct val="121981"/>
              </a:lnSpc>
              <a:spcBef>
                <a:spcPts val="0"/>
              </a:spcBef>
              <a:spcAft>
                <a:spcPts val="0"/>
              </a:spcAft>
              <a:buNone/>
            </a:pPr>
            <a:r>
              <a:rPr b="1" i="0" lang="en-US" sz="1524" u="none" cap="none" strike="noStrike">
                <a:solidFill>
                  <a:srgbClr val="0F1A38"/>
                </a:solidFill>
                <a:latin typeface="DM Sans"/>
                <a:ea typeface="DM Sans"/>
                <a:cs typeface="DM Sans"/>
                <a:sym typeface="DM Sans"/>
              </a:rPr>
              <a:t>Fonts</a:t>
            </a:r>
            <a:endParaRPr/>
          </a:p>
        </p:txBody>
      </p:sp>
      <p:sp>
        <p:nvSpPr>
          <p:cNvPr id="187" name="Google Shape;187;p15"/>
          <p:cNvSpPr txBox="1"/>
          <p:nvPr/>
        </p:nvSpPr>
        <p:spPr>
          <a:xfrm>
            <a:off x="4253623" y="2774941"/>
            <a:ext cx="1920585" cy="224729"/>
          </a:xfrm>
          <a:prstGeom prst="rect">
            <a:avLst/>
          </a:prstGeom>
          <a:noFill/>
          <a:ln>
            <a:noFill/>
          </a:ln>
        </p:spPr>
        <p:txBody>
          <a:bodyPr anchorCtr="0" anchor="t" bIns="0" lIns="0" spcFirstLastPara="1" rIns="0" wrap="square" tIns="0">
            <a:spAutoFit/>
          </a:bodyPr>
          <a:lstStyle/>
          <a:p>
            <a:pPr indent="0" lvl="0" marL="0" marR="0" rtl="0" algn="ctr">
              <a:lnSpc>
                <a:spcPct val="121981"/>
              </a:lnSpc>
              <a:spcBef>
                <a:spcPts val="0"/>
              </a:spcBef>
              <a:spcAft>
                <a:spcPts val="0"/>
              </a:spcAft>
              <a:buNone/>
            </a:pPr>
            <a:r>
              <a:rPr b="1" i="0" lang="en-US" sz="1524" u="none" cap="none" strike="noStrike">
                <a:solidFill>
                  <a:srgbClr val="0F1A38"/>
                </a:solidFill>
                <a:latin typeface="DM Sans"/>
                <a:ea typeface="DM Sans"/>
                <a:cs typeface="DM Sans"/>
                <a:sym typeface="DM Sans"/>
              </a:rPr>
              <a:t>Colors</a:t>
            </a:r>
            <a:endParaRPr/>
          </a:p>
        </p:txBody>
      </p:sp>
      <p:sp>
        <p:nvSpPr>
          <p:cNvPr id="188" name="Google Shape;188;p15"/>
          <p:cNvSpPr txBox="1"/>
          <p:nvPr/>
        </p:nvSpPr>
        <p:spPr>
          <a:xfrm>
            <a:off x="2819707" y="6773481"/>
            <a:ext cx="1920585" cy="224729"/>
          </a:xfrm>
          <a:prstGeom prst="rect">
            <a:avLst/>
          </a:prstGeom>
          <a:noFill/>
          <a:ln>
            <a:noFill/>
          </a:ln>
        </p:spPr>
        <p:txBody>
          <a:bodyPr anchorCtr="0" anchor="t" bIns="0" lIns="0" spcFirstLastPara="1" rIns="0" wrap="square" tIns="0">
            <a:spAutoFit/>
          </a:bodyPr>
          <a:lstStyle/>
          <a:p>
            <a:pPr indent="0" lvl="0" marL="0" marR="0" rtl="0" algn="ctr">
              <a:lnSpc>
                <a:spcPct val="121981"/>
              </a:lnSpc>
              <a:spcBef>
                <a:spcPts val="0"/>
              </a:spcBef>
              <a:spcAft>
                <a:spcPts val="0"/>
              </a:spcAft>
              <a:buNone/>
            </a:pPr>
            <a:r>
              <a:rPr b="1" i="0" lang="en-US" sz="1524" u="none" cap="none" strike="noStrike">
                <a:solidFill>
                  <a:srgbClr val="0F1A38"/>
                </a:solidFill>
                <a:latin typeface="DM Sans"/>
                <a:ea typeface="DM Sans"/>
                <a:cs typeface="DM Sans"/>
                <a:sym typeface="DM Sans"/>
              </a:rPr>
              <a:t>Design Elements</a:t>
            </a:r>
            <a:endParaRPr/>
          </a:p>
        </p:txBody>
      </p:sp>
      <p:sp>
        <p:nvSpPr>
          <p:cNvPr id="189" name="Google Shape;189;p15"/>
          <p:cNvSpPr txBox="1"/>
          <p:nvPr/>
        </p:nvSpPr>
        <p:spPr>
          <a:xfrm>
            <a:off x="5135102" y="3942420"/>
            <a:ext cx="842981" cy="121606"/>
          </a:xfrm>
          <a:prstGeom prst="rect">
            <a:avLst/>
          </a:prstGeom>
          <a:noFill/>
          <a:ln>
            <a:noFill/>
          </a:ln>
        </p:spPr>
        <p:txBody>
          <a:bodyPr anchorCtr="0" anchor="t" bIns="0" lIns="0" spcFirstLastPara="1" rIns="0" wrap="square" tIns="0">
            <a:spAutoFit/>
          </a:bodyPr>
          <a:lstStyle/>
          <a:p>
            <a:pPr indent="0" lvl="0" marL="0" marR="0" rtl="0" algn="ctr">
              <a:lnSpc>
                <a:spcPct val="103010"/>
              </a:lnSpc>
              <a:spcBef>
                <a:spcPts val="0"/>
              </a:spcBef>
              <a:spcAft>
                <a:spcPts val="0"/>
              </a:spcAft>
              <a:buNone/>
            </a:pPr>
            <a:r>
              <a:rPr b="0" i="0" lang="en-US" sz="897" u="none" cap="none" strike="noStrike">
                <a:solidFill>
                  <a:srgbClr val="000000"/>
                </a:solidFill>
                <a:latin typeface="Arial"/>
                <a:ea typeface="Arial"/>
                <a:cs typeface="Arial"/>
                <a:sym typeface="Arial"/>
              </a:rPr>
              <a:t>#DEBB96</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16"/>
          <p:cNvPicPr preferRelativeResize="0"/>
          <p:nvPr/>
        </p:nvPicPr>
        <p:blipFill>
          <a:blip r:embed="rId3">
            <a:alphaModFix/>
          </a:blip>
          <a:stretch>
            <a:fillRect/>
          </a:stretch>
        </p:blipFill>
        <p:spPr>
          <a:xfrm>
            <a:off x="0" y="8971"/>
            <a:ext cx="7556499" cy="10675457"/>
          </a:xfrm>
          <a:prstGeom prst="rect">
            <a:avLst/>
          </a:prstGeom>
          <a:noFill/>
          <a:ln>
            <a:noFill/>
          </a:ln>
        </p:spPr>
      </p:pic>
      <p:sp>
        <p:nvSpPr>
          <p:cNvPr id="195" name="Google Shape;195;p16"/>
          <p:cNvSpPr txBox="1"/>
          <p:nvPr/>
        </p:nvSpPr>
        <p:spPr>
          <a:xfrm>
            <a:off x="439417" y="2556337"/>
            <a:ext cx="6608053" cy="434408"/>
          </a:xfrm>
          <a:prstGeom prst="rect">
            <a:avLst/>
          </a:prstGeom>
          <a:noFill/>
          <a:ln>
            <a:noFill/>
          </a:ln>
        </p:spPr>
        <p:txBody>
          <a:bodyPr anchorCtr="0" anchor="t" bIns="0" lIns="0" spcFirstLastPara="1" rIns="0" wrap="square" tIns="0">
            <a:spAutoFit/>
          </a:bodyPr>
          <a:lstStyle/>
          <a:p>
            <a:pPr indent="0" lvl="0" marL="0" marR="0" rtl="0" algn="ctr">
              <a:lnSpc>
                <a:spcPct val="121995"/>
              </a:lnSpc>
              <a:spcBef>
                <a:spcPts val="0"/>
              </a:spcBef>
              <a:spcAft>
                <a:spcPts val="0"/>
              </a:spcAft>
              <a:buNone/>
            </a:pPr>
            <a:r>
              <a:rPr b="0" i="0" lang="en-US" sz="1473" u="none" cap="none" strike="noStrike">
                <a:solidFill>
                  <a:srgbClr val="FFFFFF"/>
                </a:solidFill>
                <a:latin typeface="Arial"/>
                <a:ea typeface="Arial"/>
                <a:cs typeface="Arial"/>
                <a:sym typeface="Arial"/>
              </a:rPr>
              <a:t>This presentation template is free for everyone to use</a:t>
            </a:r>
            <a:endParaRPr/>
          </a:p>
          <a:p>
            <a:pPr indent="0" lvl="1" marL="0" marR="0" rtl="0" algn="ctr">
              <a:lnSpc>
                <a:spcPct val="121995"/>
              </a:lnSpc>
              <a:spcBef>
                <a:spcPts val="0"/>
              </a:spcBef>
              <a:spcAft>
                <a:spcPts val="0"/>
              </a:spcAft>
              <a:buNone/>
            </a:pPr>
            <a:r>
              <a:rPr b="0" i="0" lang="en-US" sz="1473" u="none" cap="none" strike="noStrike">
                <a:solidFill>
                  <a:srgbClr val="FFFFFF"/>
                </a:solidFill>
                <a:latin typeface="Arial"/>
                <a:ea typeface="Arial"/>
                <a:cs typeface="Arial"/>
                <a:sym typeface="Arial"/>
              </a:rPr>
              <a:t>thanks to the following:</a:t>
            </a:r>
            <a:endParaRPr/>
          </a:p>
        </p:txBody>
      </p:sp>
      <p:sp>
        <p:nvSpPr>
          <p:cNvPr id="196" name="Google Shape;196;p16"/>
          <p:cNvSpPr txBox="1"/>
          <p:nvPr/>
        </p:nvSpPr>
        <p:spPr>
          <a:xfrm>
            <a:off x="1273162" y="1921725"/>
            <a:ext cx="5013676" cy="55488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220" u="none" cap="none" strike="noStrike">
                <a:solidFill>
                  <a:srgbClr val="FFFFFF"/>
                </a:solidFill>
                <a:latin typeface="Arial"/>
                <a:ea typeface="Arial"/>
                <a:cs typeface="Arial"/>
                <a:sym typeface="Arial"/>
              </a:rPr>
              <a:t>CREDITS</a:t>
            </a:r>
            <a:endParaRPr/>
          </a:p>
        </p:txBody>
      </p:sp>
      <p:grpSp>
        <p:nvGrpSpPr>
          <p:cNvPr id="197" name="Google Shape;197;p16"/>
          <p:cNvGrpSpPr/>
          <p:nvPr/>
        </p:nvGrpSpPr>
        <p:grpSpPr>
          <a:xfrm>
            <a:off x="1118663" y="3314324"/>
            <a:ext cx="5527708" cy="2292391"/>
            <a:chOff x="0" y="-28575"/>
            <a:chExt cx="1658589" cy="687832"/>
          </a:xfrm>
        </p:grpSpPr>
        <p:sp>
          <p:nvSpPr>
            <p:cNvPr id="198" name="Google Shape;198;p16"/>
            <p:cNvSpPr/>
            <p:nvPr/>
          </p:nvSpPr>
          <p:spPr>
            <a:xfrm>
              <a:off x="0" y="0"/>
              <a:ext cx="1658589" cy="659257"/>
            </a:xfrm>
            <a:custGeom>
              <a:rect b="b" l="l" r="r" t="t"/>
              <a:pathLst>
                <a:path extrusionOk="0" h="659257" w="1658589">
                  <a:moveTo>
                    <a:pt x="29412" y="0"/>
                  </a:moveTo>
                  <a:lnTo>
                    <a:pt x="1629177" y="0"/>
                  </a:lnTo>
                  <a:cubicBezTo>
                    <a:pt x="1645421" y="0"/>
                    <a:pt x="1658589" y="13168"/>
                    <a:pt x="1658589" y="29412"/>
                  </a:cubicBezTo>
                  <a:lnTo>
                    <a:pt x="1658589" y="629845"/>
                  </a:lnTo>
                  <a:cubicBezTo>
                    <a:pt x="1658589" y="646089"/>
                    <a:pt x="1645421" y="659257"/>
                    <a:pt x="1629177" y="659257"/>
                  </a:cubicBezTo>
                  <a:lnTo>
                    <a:pt x="29412" y="659257"/>
                  </a:lnTo>
                  <a:cubicBezTo>
                    <a:pt x="13168" y="659257"/>
                    <a:pt x="0" y="646089"/>
                    <a:pt x="0" y="629845"/>
                  </a:cubicBezTo>
                  <a:lnTo>
                    <a:pt x="0" y="29412"/>
                  </a:lnTo>
                  <a:cubicBezTo>
                    <a:pt x="0" y="13168"/>
                    <a:pt x="13168" y="0"/>
                    <a:pt x="29412"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6"/>
            <p:cNvSpPr txBox="1"/>
            <p:nvPr/>
          </p:nvSpPr>
          <p:spPr>
            <a:xfrm>
              <a:off x="0" y="-28575"/>
              <a:ext cx="1658589" cy="687832"/>
            </a:xfrm>
            <a:prstGeom prst="rect">
              <a:avLst/>
            </a:prstGeom>
            <a:noFill/>
            <a:ln>
              <a:noFill/>
            </a:ln>
          </p:spPr>
          <p:txBody>
            <a:bodyPr anchorCtr="0" anchor="ctr" bIns="44575" lIns="44575" spcFirstLastPara="1" rIns="44575" wrap="square" tIns="44575">
              <a:noAutofit/>
            </a:bodyPr>
            <a:lstStyle/>
            <a:p>
              <a:pPr indent="0" lvl="0" marL="0" marR="0" rtl="0" algn="ctr">
                <a:lnSpc>
                  <a:spcPct val="12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16"/>
          <p:cNvGrpSpPr/>
          <p:nvPr/>
        </p:nvGrpSpPr>
        <p:grpSpPr>
          <a:xfrm>
            <a:off x="1118663" y="5787706"/>
            <a:ext cx="5527708" cy="2292391"/>
            <a:chOff x="0" y="-28575"/>
            <a:chExt cx="1658589" cy="687832"/>
          </a:xfrm>
        </p:grpSpPr>
        <p:sp>
          <p:nvSpPr>
            <p:cNvPr id="201" name="Google Shape;201;p16"/>
            <p:cNvSpPr/>
            <p:nvPr/>
          </p:nvSpPr>
          <p:spPr>
            <a:xfrm>
              <a:off x="0" y="0"/>
              <a:ext cx="1658589" cy="659257"/>
            </a:xfrm>
            <a:custGeom>
              <a:rect b="b" l="l" r="r" t="t"/>
              <a:pathLst>
                <a:path extrusionOk="0" h="659257" w="1658589">
                  <a:moveTo>
                    <a:pt x="29412" y="0"/>
                  </a:moveTo>
                  <a:lnTo>
                    <a:pt x="1629177" y="0"/>
                  </a:lnTo>
                  <a:cubicBezTo>
                    <a:pt x="1645421" y="0"/>
                    <a:pt x="1658589" y="13168"/>
                    <a:pt x="1658589" y="29412"/>
                  </a:cubicBezTo>
                  <a:lnTo>
                    <a:pt x="1658589" y="629845"/>
                  </a:lnTo>
                  <a:cubicBezTo>
                    <a:pt x="1658589" y="646089"/>
                    <a:pt x="1645421" y="659257"/>
                    <a:pt x="1629177" y="659257"/>
                  </a:cubicBezTo>
                  <a:lnTo>
                    <a:pt x="29412" y="659257"/>
                  </a:lnTo>
                  <a:cubicBezTo>
                    <a:pt x="13168" y="659257"/>
                    <a:pt x="0" y="646089"/>
                    <a:pt x="0" y="629845"/>
                  </a:cubicBezTo>
                  <a:lnTo>
                    <a:pt x="0" y="29412"/>
                  </a:lnTo>
                  <a:cubicBezTo>
                    <a:pt x="0" y="13168"/>
                    <a:pt x="13168" y="0"/>
                    <a:pt x="29412"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6"/>
            <p:cNvSpPr txBox="1"/>
            <p:nvPr/>
          </p:nvSpPr>
          <p:spPr>
            <a:xfrm>
              <a:off x="0" y="-28575"/>
              <a:ext cx="1658589" cy="687832"/>
            </a:xfrm>
            <a:prstGeom prst="rect">
              <a:avLst/>
            </a:prstGeom>
            <a:noFill/>
            <a:ln>
              <a:noFill/>
            </a:ln>
          </p:spPr>
          <p:txBody>
            <a:bodyPr anchorCtr="0" anchor="ctr" bIns="44575" lIns="44575" spcFirstLastPara="1" rIns="44575" wrap="square" tIns="44575">
              <a:noAutofit/>
            </a:bodyPr>
            <a:lstStyle/>
            <a:p>
              <a:pPr indent="0" lvl="0" marL="0" marR="0" rtl="0" algn="ctr">
                <a:lnSpc>
                  <a:spcPct val="12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3" name="Google Shape;203;p16"/>
          <p:cNvSpPr txBox="1"/>
          <p:nvPr/>
        </p:nvSpPr>
        <p:spPr>
          <a:xfrm>
            <a:off x="1717064" y="5054421"/>
            <a:ext cx="4330905" cy="263085"/>
          </a:xfrm>
          <a:prstGeom prst="rect">
            <a:avLst/>
          </a:prstGeom>
          <a:noFill/>
          <a:ln>
            <a:noFill/>
          </a:ln>
        </p:spPr>
        <p:txBody>
          <a:bodyPr anchorCtr="0" anchor="t" bIns="0" lIns="0" spcFirstLastPara="1" rIns="0" wrap="square" tIns="0">
            <a:spAutoFit/>
          </a:bodyPr>
          <a:lstStyle/>
          <a:p>
            <a:pPr indent="0" lvl="1" marL="0" marR="0" rtl="0" algn="ctr">
              <a:lnSpc>
                <a:spcPct val="122063"/>
              </a:lnSpc>
              <a:spcBef>
                <a:spcPts val="0"/>
              </a:spcBef>
              <a:spcAft>
                <a:spcPts val="0"/>
              </a:spcAft>
              <a:buNone/>
            </a:pPr>
            <a:r>
              <a:rPr b="0" i="0" lang="en-US" sz="1754" u="none" cap="none" strike="noStrike">
                <a:solidFill>
                  <a:srgbClr val="000000"/>
                </a:solidFill>
                <a:latin typeface="Arial"/>
                <a:ea typeface="Arial"/>
                <a:cs typeface="Arial"/>
                <a:sym typeface="Arial"/>
              </a:rPr>
              <a:t>for the presentation template</a:t>
            </a:r>
            <a:endParaRPr/>
          </a:p>
        </p:txBody>
      </p:sp>
      <p:sp>
        <p:nvSpPr>
          <p:cNvPr id="204" name="Google Shape;204;p16"/>
          <p:cNvSpPr txBox="1"/>
          <p:nvPr/>
        </p:nvSpPr>
        <p:spPr>
          <a:xfrm>
            <a:off x="2319849" y="7280945"/>
            <a:ext cx="3125335" cy="263085"/>
          </a:xfrm>
          <a:prstGeom prst="rect">
            <a:avLst/>
          </a:prstGeom>
          <a:noFill/>
          <a:ln>
            <a:noFill/>
          </a:ln>
        </p:spPr>
        <p:txBody>
          <a:bodyPr anchorCtr="0" anchor="t" bIns="0" lIns="0" spcFirstLastPara="1" rIns="0" wrap="square" tIns="0">
            <a:spAutoFit/>
          </a:bodyPr>
          <a:lstStyle/>
          <a:p>
            <a:pPr indent="0" lvl="1" marL="0" marR="0" rtl="0" algn="ctr">
              <a:lnSpc>
                <a:spcPct val="122063"/>
              </a:lnSpc>
              <a:spcBef>
                <a:spcPts val="0"/>
              </a:spcBef>
              <a:spcAft>
                <a:spcPts val="0"/>
              </a:spcAft>
              <a:buNone/>
            </a:pPr>
            <a:r>
              <a:rPr b="0" i="0" lang="en-US" sz="1754" u="none" cap="none" strike="noStrike">
                <a:solidFill>
                  <a:srgbClr val="000000"/>
                </a:solidFill>
                <a:latin typeface="Arial"/>
                <a:ea typeface="Arial"/>
                <a:cs typeface="Arial"/>
                <a:sym typeface="Arial"/>
              </a:rPr>
              <a:t>for the photos</a:t>
            </a:r>
            <a:endParaRPr/>
          </a:p>
        </p:txBody>
      </p:sp>
      <p:sp>
        <p:nvSpPr>
          <p:cNvPr id="205" name="Google Shape;205;p16"/>
          <p:cNvSpPr txBox="1"/>
          <p:nvPr/>
        </p:nvSpPr>
        <p:spPr>
          <a:xfrm>
            <a:off x="1219392" y="6539266"/>
            <a:ext cx="5326250" cy="53212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136" u="none" cap="none" strike="noStrike">
                <a:solidFill>
                  <a:srgbClr val="0F1A38"/>
                </a:solidFill>
                <a:latin typeface="Arial"/>
                <a:ea typeface="Arial"/>
                <a:cs typeface="Arial"/>
                <a:sym typeface="Arial"/>
              </a:rPr>
              <a:t>Pexels, Pixabay</a:t>
            </a:r>
            <a:endParaRPr/>
          </a:p>
        </p:txBody>
      </p:sp>
      <p:sp>
        <p:nvSpPr>
          <p:cNvPr id="206" name="Google Shape;206;p16"/>
          <p:cNvSpPr txBox="1"/>
          <p:nvPr/>
        </p:nvSpPr>
        <p:spPr>
          <a:xfrm>
            <a:off x="1945056" y="8299172"/>
            <a:ext cx="3572987" cy="355707"/>
          </a:xfrm>
          <a:prstGeom prst="rect">
            <a:avLst/>
          </a:prstGeom>
          <a:noFill/>
          <a:ln>
            <a:noFill/>
          </a:ln>
        </p:spPr>
        <p:txBody>
          <a:bodyPr anchorCtr="0" anchor="t" bIns="0" lIns="0" spcFirstLastPara="1" rIns="0" wrap="square" tIns="0">
            <a:spAutoFit/>
          </a:bodyPr>
          <a:lstStyle/>
          <a:p>
            <a:pPr indent="0" lvl="1" marL="0" marR="0" rtl="0" algn="ctr">
              <a:lnSpc>
                <a:spcPct val="122018"/>
              </a:lnSpc>
              <a:spcBef>
                <a:spcPts val="0"/>
              </a:spcBef>
              <a:spcAft>
                <a:spcPts val="0"/>
              </a:spcAft>
              <a:buNone/>
            </a:pPr>
            <a:r>
              <a:rPr b="0" i="0" lang="en-US" sz="2457" u="none" cap="none" strike="noStrike">
                <a:solidFill>
                  <a:srgbClr val="FFFFFF"/>
                </a:solidFill>
                <a:latin typeface="Arial"/>
                <a:ea typeface="Arial"/>
                <a:cs typeface="Arial"/>
                <a:sym typeface="Arial"/>
              </a:rPr>
              <a:t>HAPPY DESIGNING!</a:t>
            </a:r>
            <a:endParaRPr/>
          </a:p>
        </p:txBody>
      </p:sp>
      <p:pic>
        <p:nvPicPr>
          <p:cNvPr id="207" name="Google Shape;207;p16"/>
          <p:cNvPicPr preferRelativeResize="0"/>
          <p:nvPr/>
        </p:nvPicPr>
        <p:blipFill>
          <a:blip r:embed="rId4">
            <a:alphaModFix/>
          </a:blip>
          <a:stretch>
            <a:fillRect/>
          </a:stretch>
        </p:blipFill>
        <p:spPr>
          <a:xfrm>
            <a:off x="1765150" y="3788475"/>
            <a:ext cx="4234749" cy="106503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