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10693400" cx="7556500"/>
  <p:notesSz cx="6858000" cy="9144000"/>
  <p:embeddedFontLst>
    <p:embeddedFont>
      <p:font typeface="Anton"/>
      <p:regular r:id="rId10"/>
    </p:embeddedFont>
    <p:embeddedFont>
      <p:font typeface="Montserrat"/>
      <p:bold r:id="rId11"/>
      <p:boldItalic r:id="rId12"/>
    </p:embeddedFont>
    <p:embeddedFont>
      <p:font typeface="DM Sans"/>
      <p:regular r:id="rId13"/>
      <p:bold r:id="rId14"/>
      <p:italic r:id="rId15"/>
      <p:boldItalic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Montserrat-bold.fntdata"/><Relationship Id="rId10" Type="http://schemas.openxmlformats.org/officeDocument/2006/relationships/font" Target="fonts/Anton-regular.fntdata"/><Relationship Id="rId13" Type="http://schemas.openxmlformats.org/officeDocument/2006/relationships/font" Target="fonts/DMSans-regular.fntdata"/><Relationship Id="rId12" Type="http://schemas.openxmlformats.org/officeDocument/2006/relationships/font" Target="fonts/Montserrat-boldItalic.fntdata"/><Relationship Id="rId15" Type="http://schemas.openxmlformats.org/officeDocument/2006/relationships/font" Target="fonts/DMSans-italic.fntdata"/><Relationship Id="rId14" Type="http://schemas.openxmlformats.org/officeDocument/2006/relationships/font" Target="fonts/DMSans-bold.fntdata"/><Relationship Id="rId16" Type="http://schemas.openxmlformats.org/officeDocument/2006/relationships/font" Target="fonts/DMSans-bold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1" name="Google Shape;1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1.jpg"/><Relationship Id="rId4" Type="http://schemas.openxmlformats.org/officeDocument/2006/relationships/image" Target="../media/image10.jpg"/><Relationship Id="rId9" Type="http://schemas.openxmlformats.org/officeDocument/2006/relationships/image" Target="../media/image5.jpg"/><Relationship Id="rId5" Type="http://schemas.openxmlformats.org/officeDocument/2006/relationships/image" Target="../media/image3.jpg"/><Relationship Id="rId6" Type="http://schemas.openxmlformats.org/officeDocument/2006/relationships/image" Target="../media/image6.jpg"/><Relationship Id="rId7" Type="http://schemas.openxmlformats.org/officeDocument/2006/relationships/image" Target="../media/image4.jpg"/><Relationship Id="rId8" Type="http://schemas.openxmlformats.org/officeDocument/2006/relationships/image" Target="../media/image2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24" name="Google Shape;12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25" name="Google Shape;12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6" name="Google Shape;12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2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2" name="Google Shape;13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3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13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7" name="Google Shape;13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oogle Shape;16;p3"/>
          <p:cNvGrpSpPr/>
          <p:nvPr/>
        </p:nvGrpSpPr>
        <p:grpSpPr>
          <a:xfrm>
            <a:off x="0" y="-79736"/>
            <a:ext cx="7560123" cy="2540659"/>
            <a:chOff x="0" y="-28575"/>
            <a:chExt cx="2709333" cy="910500"/>
          </a:xfrm>
        </p:grpSpPr>
        <p:sp>
          <p:nvSpPr>
            <p:cNvPr id="17" name="Google Shape;17;p3"/>
            <p:cNvSpPr/>
            <p:nvPr/>
          </p:nvSpPr>
          <p:spPr>
            <a:xfrm>
              <a:off x="0" y="0"/>
              <a:ext cx="2709333" cy="881901"/>
            </a:xfrm>
            <a:custGeom>
              <a:rect b="b" l="l" r="r" t="t"/>
              <a:pathLst>
                <a:path extrusionOk="0" h="881901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81901"/>
                  </a:lnTo>
                  <a:lnTo>
                    <a:pt x="0" y="881901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8" name="Google Shape;18;p3"/>
            <p:cNvSpPr txBox="1"/>
            <p:nvPr/>
          </p:nvSpPr>
          <p:spPr>
            <a:xfrm>
              <a:off x="0" y="-28575"/>
              <a:ext cx="2709300" cy="9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" name="Google Shape;19;p3"/>
          <p:cNvSpPr/>
          <p:nvPr/>
        </p:nvSpPr>
        <p:spPr>
          <a:xfrm>
            <a:off x="494645" y="2802259"/>
            <a:ext cx="3193955" cy="3854704"/>
          </a:xfrm>
          <a:custGeom>
            <a:rect b="b" l="l" r="r" t="t"/>
            <a:pathLst>
              <a:path extrusionOk="0" h="812800" w="673475">
                <a:moveTo>
                  <a:pt x="0" y="0"/>
                </a:moveTo>
                <a:lnTo>
                  <a:pt x="673475" y="0"/>
                </a:lnTo>
                <a:lnTo>
                  <a:pt x="673475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6808" l="-39939" r="-44947" t="-8088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20" name="Google Shape;20;p3"/>
          <p:cNvSpPr/>
          <p:nvPr/>
        </p:nvSpPr>
        <p:spPr>
          <a:xfrm>
            <a:off x="3870656" y="2802259"/>
            <a:ext cx="3193955" cy="3854704"/>
          </a:xfrm>
          <a:custGeom>
            <a:rect b="b" l="l" r="r" t="t"/>
            <a:pathLst>
              <a:path extrusionOk="0" h="812800" w="673475">
                <a:moveTo>
                  <a:pt x="0" y="0"/>
                </a:moveTo>
                <a:lnTo>
                  <a:pt x="673475" y="0"/>
                </a:lnTo>
                <a:lnTo>
                  <a:pt x="673475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12149" l="0" r="0" t="-12139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21" name="Google Shape;21;p3"/>
          <p:cNvGrpSpPr/>
          <p:nvPr/>
        </p:nvGrpSpPr>
        <p:grpSpPr>
          <a:xfrm>
            <a:off x="494645" y="7979854"/>
            <a:ext cx="6570817" cy="1761300"/>
            <a:chOff x="0" y="-28575"/>
            <a:chExt cx="2354794" cy="631200"/>
          </a:xfrm>
        </p:grpSpPr>
        <p:sp>
          <p:nvSpPr>
            <p:cNvPr id="22" name="Google Shape;22;p3"/>
            <p:cNvSpPr/>
            <p:nvPr/>
          </p:nvSpPr>
          <p:spPr>
            <a:xfrm>
              <a:off x="0" y="0"/>
              <a:ext cx="2354794" cy="602585"/>
            </a:xfrm>
            <a:custGeom>
              <a:rect b="b" l="l" r="r" t="t"/>
              <a:pathLst>
                <a:path extrusionOk="0" h="602585" w="2354794">
                  <a:moveTo>
                    <a:pt x="0" y="0"/>
                  </a:moveTo>
                  <a:lnTo>
                    <a:pt x="2354794" y="0"/>
                  </a:lnTo>
                  <a:lnTo>
                    <a:pt x="2354794" y="602585"/>
                  </a:lnTo>
                  <a:lnTo>
                    <a:pt x="0" y="602585"/>
                  </a:lnTo>
                  <a:close/>
                </a:path>
              </a:pathLst>
            </a:custGeom>
            <a:solidFill>
              <a:srgbClr val="22336B">
                <a:alpha val="19610"/>
              </a:srgbClr>
            </a:solidFill>
            <a:ln>
              <a:noFill/>
            </a:ln>
          </p:spPr>
        </p:sp>
        <p:sp>
          <p:nvSpPr>
            <p:cNvPr id="23" name="Google Shape;23;p3"/>
            <p:cNvSpPr txBox="1"/>
            <p:nvPr/>
          </p:nvSpPr>
          <p:spPr>
            <a:xfrm>
              <a:off x="0" y="-28575"/>
              <a:ext cx="23547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4" name="Google Shape;24;p3"/>
          <p:cNvGrpSpPr/>
          <p:nvPr/>
        </p:nvGrpSpPr>
        <p:grpSpPr>
          <a:xfrm>
            <a:off x="494645" y="8399070"/>
            <a:ext cx="6570817" cy="324791"/>
            <a:chOff x="0" y="-28575"/>
            <a:chExt cx="2354794" cy="116400"/>
          </a:xfrm>
        </p:grpSpPr>
        <p:sp>
          <p:nvSpPr>
            <p:cNvPr id="25" name="Google Shape;25;p3"/>
            <p:cNvSpPr/>
            <p:nvPr/>
          </p:nvSpPr>
          <p:spPr>
            <a:xfrm>
              <a:off x="0" y="0"/>
              <a:ext cx="2354794" cy="87801"/>
            </a:xfrm>
            <a:custGeom>
              <a:rect b="b" l="l" r="r" t="t"/>
              <a:pathLst>
                <a:path extrusionOk="0" h="87801" w="2354794">
                  <a:moveTo>
                    <a:pt x="0" y="0"/>
                  </a:moveTo>
                  <a:lnTo>
                    <a:pt x="2354794" y="0"/>
                  </a:lnTo>
                  <a:lnTo>
                    <a:pt x="2354794" y="87801"/>
                  </a:lnTo>
                  <a:lnTo>
                    <a:pt x="0" y="87801"/>
                  </a:lnTo>
                  <a:close/>
                </a:path>
              </a:pathLst>
            </a:custGeom>
            <a:solidFill>
              <a:srgbClr val="FFFFFF">
                <a:alpha val="49800"/>
              </a:srgbClr>
            </a:solidFill>
            <a:ln>
              <a:noFill/>
            </a:ln>
          </p:spPr>
        </p:sp>
        <p:sp>
          <p:nvSpPr>
            <p:cNvPr id="26" name="Google Shape;26;p3"/>
            <p:cNvSpPr txBox="1"/>
            <p:nvPr/>
          </p:nvSpPr>
          <p:spPr>
            <a:xfrm>
              <a:off x="0" y="-28575"/>
              <a:ext cx="2354700" cy="116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" name="Google Shape;27;p3"/>
          <p:cNvSpPr txBox="1"/>
          <p:nvPr/>
        </p:nvSpPr>
        <p:spPr>
          <a:xfrm>
            <a:off x="319800" y="335657"/>
            <a:ext cx="6920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319825" y="1730740"/>
            <a:ext cx="6920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</a:rPr>
              <a:t>Click to edit theme style</a:t>
            </a:r>
            <a:endParaRPr/>
          </a:p>
        </p:txBody>
      </p:sp>
      <p:sp>
        <p:nvSpPr>
          <p:cNvPr id="29" name="Google Shape;29;p3"/>
          <p:cNvSpPr txBox="1"/>
          <p:nvPr/>
        </p:nvSpPr>
        <p:spPr>
          <a:xfrm>
            <a:off x="494645" y="7057909"/>
            <a:ext cx="657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CLICK TO EDIT</a:t>
            </a:r>
            <a:endParaRPr/>
          </a:p>
        </p:txBody>
      </p:sp>
      <p:sp>
        <p:nvSpPr>
          <p:cNvPr id="30" name="Google Shape;30;p3"/>
          <p:cNvSpPr txBox="1"/>
          <p:nvPr/>
        </p:nvSpPr>
        <p:spPr>
          <a:xfrm>
            <a:off x="494645" y="7522729"/>
            <a:ext cx="657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2336B"/>
                </a:solidFill>
              </a:rPr>
              <a:t>Click to edit theme style</a:t>
            </a:r>
            <a:endParaRPr/>
          </a:p>
        </p:txBody>
      </p:sp>
      <p:sp>
        <p:nvSpPr>
          <p:cNvPr id="31" name="Google Shape;31;p3"/>
          <p:cNvSpPr txBox="1"/>
          <p:nvPr/>
        </p:nvSpPr>
        <p:spPr>
          <a:xfrm>
            <a:off x="494645" y="10017525"/>
            <a:ext cx="6570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Click to edit theme style</a:t>
            </a:r>
            <a:endParaRPr/>
          </a:p>
        </p:txBody>
      </p:sp>
      <p:sp>
        <p:nvSpPr>
          <p:cNvPr id="32" name="Google Shape;32;p3"/>
          <p:cNvSpPr txBox="1"/>
          <p:nvPr/>
        </p:nvSpPr>
        <p:spPr>
          <a:xfrm>
            <a:off x="494645" y="8192155"/>
            <a:ext cx="65706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Click to edit</a:t>
            </a:r>
            <a:endParaRPr/>
          </a:p>
        </p:txBody>
      </p:sp>
      <p:sp>
        <p:nvSpPr>
          <p:cNvPr id="33" name="Google Shape;33;p3"/>
          <p:cNvSpPr txBox="1"/>
          <p:nvPr/>
        </p:nvSpPr>
        <p:spPr>
          <a:xfrm>
            <a:off x="584491" y="8542246"/>
            <a:ext cx="63909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336B"/>
                </a:solidFill>
              </a:rPr>
              <a:t>Click to edit</a:t>
            </a:r>
            <a:endParaRPr/>
          </a:p>
        </p:txBody>
      </p:sp>
      <p:sp>
        <p:nvSpPr>
          <p:cNvPr id="34" name="Google Shape;34;p3"/>
          <p:cNvSpPr txBox="1"/>
          <p:nvPr/>
        </p:nvSpPr>
        <p:spPr>
          <a:xfrm>
            <a:off x="756000" y="8838098"/>
            <a:ext cx="6048000" cy="146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50">
                <a:solidFill>
                  <a:srgbClr val="22336B"/>
                </a:solidFill>
              </a:rPr>
              <a:t>Click to edit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1">
  <p:cSld name="TITLE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359467" y="2802259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2">
              <a:alphaModFix/>
            </a:blip>
            <a:stretch>
              <a:fillRect b="-9398" l="-33697" r="-46977" t="-7168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37" name="Google Shape;37;p4"/>
          <p:cNvSpPr/>
          <p:nvPr/>
        </p:nvSpPr>
        <p:spPr>
          <a:xfrm>
            <a:off x="2092457" y="2802259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33599" l="-17209" r="-26178" t="-6049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38" name="Google Shape;38;p4"/>
          <p:cNvGrpSpPr/>
          <p:nvPr/>
        </p:nvGrpSpPr>
        <p:grpSpPr>
          <a:xfrm>
            <a:off x="494645" y="7562418"/>
            <a:ext cx="6570817" cy="2230925"/>
            <a:chOff x="0" y="-28575"/>
            <a:chExt cx="2354794" cy="799500"/>
          </a:xfrm>
        </p:grpSpPr>
        <p:sp>
          <p:nvSpPr>
            <p:cNvPr id="39" name="Google Shape;39;p4"/>
            <p:cNvSpPr/>
            <p:nvPr/>
          </p:nvSpPr>
          <p:spPr>
            <a:xfrm>
              <a:off x="0" y="0"/>
              <a:ext cx="2354794" cy="770873"/>
            </a:xfrm>
            <a:custGeom>
              <a:rect b="b" l="l" r="r" t="t"/>
              <a:pathLst>
                <a:path extrusionOk="0" h="770873" w="2354794">
                  <a:moveTo>
                    <a:pt x="0" y="0"/>
                  </a:moveTo>
                  <a:lnTo>
                    <a:pt x="2354794" y="0"/>
                  </a:lnTo>
                  <a:lnTo>
                    <a:pt x="2354794" y="770873"/>
                  </a:lnTo>
                  <a:lnTo>
                    <a:pt x="0" y="770873"/>
                  </a:lnTo>
                  <a:close/>
                </a:path>
              </a:pathLst>
            </a:custGeom>
            <a:solidFill>
              <a:srgbClr val="22336B">
                <a:alpha val="19610"/>
              </a:srgbClr>
            </a:solidFill>
            <a:ln>
              <a:noFill/>
            </a:ln>
          </p:spPr>
        </p:sp>
        <p:sp>
          <p:nvSpPr>
            <p:cNvPr id="40" name="Google Shape;40;p4"/>
            <p:cNvSpPr txBox="1"/>
            <p:nvPr/>
          </p:nvSpPr>
          <p:spPr>
            <a:xfrm>
              <a:off x="0" y="-28575"/>
              <a:ext cx="2354700" cy="799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" name="Google Shape;41;p4"/>
          <p:cNvSpPr/>
          <p:nvPr/>
        </p:nvSpPr>
        <p:spPr>
          <a:xfrm>
            <a:off x="3827625" y="2802259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5919" l="0" r="-9009" t="-13149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2" name="Google Shape;42;p4"/>
          <p:cNvSpPr/>
          <p:nvPr/>
        </p:nvSpPr>
        <p:spPr>
          <a:xfrm>
            <a:off x="5560615" y="2802259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2899" l="-18449" r="-36119" t="0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3" name="Google Shape;43;p4"/>
          <p:cNvSpPr/>
          <p:nvPr/>
        </p:nvSpPr>
        <p:spPr>
          <a:xfrm>
            <a:off x="358975" y="4691934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27898" l="0" r="0" t="-9749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4" name="Google Shape;44;p4"/>
          <p:cNvSpPr/>
          <p:nvPr/>
        </p:nvSpPr>
        <p:spPr>
          <a:xfrm>
            <a:off x="2091965" y="4691934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949" l="-5389" r="-1799" t="-28929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5" name="Google Shape;45;p4"/>
          <p:cNvSpPr/>
          <p:nvPr/>
        </p:nvSpPr>
        <p:spPr>
          <a:xfrm>
            <a:off x="3827133" y="4691934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68757" l="-24208" r="-7038" t="-23088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46" name="Google Shape;46;p4"/>
          <p:cNvSpPr/>
          <p:nvPr/>
        </p:nvSpPr>
        <p:spPr>
          <a:xfrm>
            <a:off x="5560123" y="4691934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19659" l="0" r="0" t="-26509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47" name="Google Shape;47;p4"/>
          <p:cNvGrpSpPr/>
          <p:nvPr/>
        </p:nvGrpSpPr>
        <p:grpSpPr>
          <a:xfrm>
            <a:off x="359467" y="4205376"/>
            <a:ext cx="1639946" cy="280778"/>
            <a:chOff x="0" y="-3"/>
            <a:chExt cx="587710" cy="100627"/>
          </a:xfrm>
        </p:grpSpPr>
        <p:sp>
          <p:nvSpPr>
            <p:cNvPr id="48" name="Google Shape;48;p4"/>
            <p:cNvSpPr/>
            <p:nvPr/>
          </p:nvSpPr>
          <p:spPr>
            <a:xfrm>
              <a:off x="0" y="0"/>
              <a:ext cx="587710" cy="100624"/>
            </a:xfrm>
            <a:custGeom>
              <a:rect b="b" l="l" r="r" t="t"/>
              <a:pathLst>
                <a:path extrusionOk="0" h="100624" w="587710">
                  <a:moveTo>
                    <a:pt x="0" y="0"/>
                  </a:moveTo>
                  <a:lnTo>
                    <a:pt x="587710" y="0"/>
                  </a:lnTo>
                  <a:lnTo>
                    <a:pt x="587710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49" name="Google Shape;49;p4"/>
            <p:cNvSpPr txBox="1"/>
            <p:nvPr/>
          </p:nvSpPr>
          <p:spPr>
            <a:xfrm>
              <a:off x="3" y="-3"/>
              <a:ext cx="5877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Johnny</a:t>
              </a:r>
              <a:endParaRPr/>
            </a:p>
          </p:txBody>
        </p:sp>
      </p:grpSp>
      <p:grpSp>
        <p:nvGrpSpPr>
          <p:cNvPr id="50" name="Google Shape;50;p4"/>
          <p:cNvGrpSpPr/>
          <p:nvPr/>
        </p:nvGrpSpPr>
        <p:grpSpPr>
          <a:xfrm>
            <a:off x="2093546" y="4205376"/>
            <a:ext cx="1639085" cy="280778"/>
            <a:chOff x="0" y="-3"/>
            <a:chExt cx="587401" cy="100627"/>
          </a:xfrm>
        </p:grpSpPr>
        <p:sp>
          <p:nvSpPr>
            <p:cNvPr id="51" name="Google Shape;51;p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52" name="Google Shape;52;p4"/>
            <p:cNvSpPr txBox="1"/>
            <p:nvPr/>
          </p:nvSpPr>
          <p:spPr>
            <a:xfrm>
              <a:off x="1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Billy</a:t>
              </a:r>
              <a:endParaRPr/>
            </a:p>
          </p:txBody>
        </p:sp>
      </p:grpSp>
      <p:grpSp>
        <p:nvGrpSpPr>
          <p:cNvPr id="53" name="Google Shape;53;p4"/>
          <p:cNvGrpSpPr/>
          <p:nvPr/>
        </p:nvGrpSpPr>
        <p:grpSpPr>
          <a:xfrm>
            <a:off x="3828714" y="4205376"/>
            <a:ext cx="1639092" cy="280778"/>
            <a:chOff x="0" y="-3"/>
            <a:chExt cx="587404" cy="100627"/>
          </a:xfrm>
        </p:grpSpPr>
        <p:sp>
          <p:nvSpPr>
            <p:cNvPr id="54" name="Google Shape;54;p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55" name="Google Shape;55;p4"/>
            <p:cNvSpPr txBox="1"/>
            <p:nvPr/>
          </p:nvSpPr>
          <p:spPr>
            <a:xfrm>
              <a:off x="4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Oliver</a:t>
              </a:r>
              <a:endParaRPr/>
            </a:p>
          </p:txBody>
        </p:sp>
      </p:grpSp>
      <p:grpSp>
        <p:nvGrpSpPr>
          <p:cNvPr id="56" name="Google Shape;56;p4"/>
          <p:cNvGrpSpPr/>
          <p:nvPr/>
        </p:nvGrpSpPr>
        <p:grpSpPr>
          <a:xfrm>
            <a:off x="5562793" y="4205376"/>
            <a:ext cx="1639088" cy="280778"/>
            <a:chOff x="0" y="-3"/>
            <a:chExt cx="587403" cy="100627"/>
          </a:xfrm>
        </p:grpSpPr>
        <p:sp>
          <p:nvSpPr>
            <p:cNvPr id="57" name="Google Shape;57;p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58" name="Google Shape;58;p4"/>
            <p:cNvSpPr txBox="1"/>
            <p:nvPr/>
          </p:nvSpPr>
          <p:spPr>
            <a:xfrm>
              <a:off x="3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Matthew</a:t>
              </a:r>
              <a:endParaRPr/>
            </a:p>
          </p:txBody>
        </p:sp>
      </p:grpSp>
      <p:grpSp>
        <p:nvGrpSpPr>
          <p:cNvPr id="59" name="Google Shape;59;p4"/>
          <p:cNvGrpSpPr/>
          <p:nvPr/>
        </p:nvGrpSpPr>
        <p:grpSpPr>
          <a:xfrm>
            <a:off x="358975" y="6095051"/>
            <a:ext cx="1639946" cy="280778"/>
            <a:chOff x="0" y="-3"/>
            <a:chExt cx="587710" cy="100627"/>
          </a:xfrm>
        </p:grpSpPr>
        <p:sp>
          <p:nvSpPr>
            <p:cNvPr id="60" name="Google Shape;60;p4"/>
            <p:cNvSpPr/>
            <p:nvPr/>
          </p:nvSpPr>
          <p:spPr>
            <a:xfrm>
              <a:off x="0" y="0"/>
              <a:ext cx="587710" cy="100624"/>
            </a:xfrm>
            <a:custGeom>
              <a:rect b="b" l="l" r="r" t="t"/>
              <a:pathLst>
                <a:path extrusionOk="0" h="100624" w="587710">
                  <a:moveTo>
                    <a:pt x="0" y="0"/>
                  </a:moveTo>
                  <a:lnTo>
                    <a:pt x="587710" y="0"/>
                  </a:lnTo>
                  <a:lnTo>
                    <a:pt x="587710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61" name="Google Shape;61;p4"/>
            <p:cNvSpPr txBox="1"/>
            <p:nvPr/>
          </p:nvSpPr>
          <p:spPr>
            <a:xfrm>
              <a:off x="0" y="-3"/>
              <a:ext cx="5877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William</a:t>
              </a:r>
              <a:endParaRPr/>
            </a:p>
          </p:txBody>
        </p:sp>
      </p:grpSp>
      <p:grpSp>
        <p:nvGrpSpPr>
          <p:cNvPr id="62" name="Google Shape;62;p4"/>
          <p:cNvGrpSpPr/>
          <p:nvPr/>
        </p:nvGrpSpPr>
        <p:grpSpPr>
          <a:xfrm>
            <a:off x="2093050" y="6095051"/>
            <a:ext cx="1639081" cy="280778"/>
            <a:chOff x="-1" y="-3"/>
            <a:chExt cx="587400" cy="100627"/>
          </a:xfrm>
        </p:grpSpPr>
        <p:sp>
          <p:nvSpPr>
            <p:cNvPr id="63" name="Google Shape;63;p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64" name="Google Shape;64;p4"/>
            <p:cNvSpPr txBox="1"/>
            <p:nvPr/>
          </p:nvSpPr>
          <p:spPr>
            <a:xfrm>
              <a:off x="-1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Ronnie</a:t>
              </a:r>
              <a:endParaRPr/>
            </a:p>
          </p:txBody>
        </p:sp>
      </p:grpSp>
      <p:grpSp>
        <p:nvGrpSpPr>
          <p:cNvPr id="65" name="Google Shape;65;p4"/>
          <p:cNvGrpSpPr/>
          <p:nvPr/>
        </p:nvGrpSpPr>
        <p:grpSpPr>
          <a:xfrm>
            <a:off x="3828222" y="6095051"/>
            <a:ext cx="1639084" cy="280778"/>
            <a:chOff x="0" y="-3"/>
            <a:chExt cx="587401" cy="100627"/>
          </a:xfrm>
        </p:grpSpPr>
        <p:sp>
          <p:nvSpPr>
            <p:cNvPr id="66" name="Google Shape;66;p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67" name="Google Shape;67;p4"/>
            <p:cNvSpPr txBox="1"/>
            <p:nvPr/>
          </p:nvSpPr>
          <p:spPr>
            <a:xfrm>
              <a:off x="1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Samuel</a:t>
              </a:r>
              <a:endParaRPr/>
            </a:p>
          </p:txBody>
        </p:sp>
      </p:grpSp>
      <p:grpSp>
        <p:nvGrpSpPr>
          <p:cNvPr id="68" name="Google Shape;68;p4"/>
          <p:cNvGrpSpPr/>
          <p:nvPr/>
        </p:nvGrpSpPr>
        <p:grpSpPr>
          <a:xfrm>
            <a:off x="5562300" y="6095051"/>
            <a:ext cx="1639081" cy="280778"/>
            <a:chOff x="0" y="-3"/>
            <a:chExt cx="587400" cy="100627"/>
          </a:xfrm>
        </p:grpSpPr>
        <p:sp>
          <p:nvSpPr>
            <p:cNvPr id="69" name="Google Shape;69;p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70" name="Google Shape;70;p4"/>
            <p:cNvSpPr txBox="1"/>
            <p:nvPr/>
          </p:nvSpPr>
          <p:spPr>
            <a:xfrm>
              <a:off x="0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Keith</a:t>
              </a:r>
              <a:endParaRPr/>
            </a:p>
          </p:txBody>
        </p:sp>
      </p:grpSp>
      <p:sp>
        <p:nvSpPr>
          <p:cNvPr id="71" name="Google Shape;71;p4"/>
          <p:cNvSpPr txBox="1"/>
          <p:nvPr/>
        </p:nvSpPr>
        <p:spPr>
          <a:xfrm>
            <a:off x="494645" y="6697909"/>
            <a:ext cx="65706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299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CLICK TO EDIT</a:t>
            </a:r>
            <a:endParaRPr/>
          </a:p>
        </p:txBody>
      </p:sp>
      <p:sp>
        <p:nvSpPr>
          <p:cNvPr id="72" name="Google Shape;72;p4"/>
          <p:cNvSpPr txBox="1"/>
          <p:nvPr/>
        </p:nvSpPr>
        <p:spPr>
          <a:xfrm>
            <a:off x="494645" y="7162729"/>
            <a:ext cx="65706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22336B"/>
                </a:solidFill>
              </a:rPr>
              <a:t>Click to edit theme style</a:t>
            </a:r>
            <a:endParaRPr/>
          </a:p>
        </p:txBody>
      </p:sp>
      <p:sp>
        <p:nvSpPr>
          <p:cNvPr id="73" name="Google Shape;73;p4"/>
          <p:cNvSpPr txBox="1"/>
          <p:nvPr/>
        </p:nvSpPr>
        <p:spPr>
          <a:xfrm>
            <a:off x="494645" y="10017525"/>
            <a:ext cx="6570600" cy="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100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Click to edit theme style</a:t>
            </a:r>
            <a:endParaRPr/>
          </a:p>
        </p:txBody>
      </p:sp>
      <p:sp>
        <p:nvSpPr>
          <p:cNvPr id="74" name="Google Shape;74;p4"/>
          <p:cNvSpPr txBox="1"/>
          <p:nvPr/>
        </p:nvSpPr>
        <p:spPr>
          <a:xfrm>
            <a:off x="494645" y="7793572"/>
            <a:ext cx="6570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500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CLICK TO EDIT</a:t>
            </a:r>
            <a:endParaRPr/>
          </a:p>
        </p:txBody>
      </p:sp>
      <p:sp>
        <p:nvSpPr>
          <p:cNvPr id="75" name="Google Shape;75;p4"/>
          <p:cNvSpPr txBox="1"/>
          <p:nvPr/>
        </p:nvSpPr>
        <p:spPr>
          <a:xfrm>
            <a:off x="756000" y="8151322"/>
            <a:ext cx="60480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22336B"/>
                </a:solidFill>
              </a:rPr>
              <a:t>Click to edit</a:t>
            </a:r>
            <a:endParaRPr sz="1000"/>
          </a:p>
        </p:txBody>
      </p:sp>
      <p:grpSp>
        <p:nvGrpSpPr>
          <p:cNvPr id="76" name="Google Shape;76;p4"/>
          <p:cNvGrpSpPr/>
          <p:nvPr/>
        </p:nvGrpSpPr>
        <p:grpSpPr>
          <a:xfrm>
            <a:off x="0" y="-79736"/>
            <a:ext cx="7560123" cy="2540659"/>
            <a:chOff x="0" y="-28575"/>
            <a:chExt cx="2709333" cy="910500"/>
          </a:xfrm>
        </p:grpSpPr>
        <p:sp>
          <p:nvSpPr>
            <p:cNvPr id="77" name="Google Shape;77;p4"/>
            <p:cNvSpPr/>
            <p:nvPr/>
          </p:nvSpPr>
          <p:spPr>
            <a:xfrm>
              <a:off x="0" y="0"/>
              <a:ext cx="2709333" cy="881901"/>
            </a:xfrm>
            <a:custGeom>
              <a:rect b="b" l="l" r="r" t="t"/>
              <a:pathLst>
                <a:path extrusionOk="0" h="881901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81901"/>
                  </a:lnTo>
                  <a:lnTo>
                    <a:pt x="0" y="881901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78" name="Google Shape;78;p4"/>
            <p:cNvSpPr txBox="1"/>
            <p:nvPr/>
          </p:nvSpPr>
          <p:spPr>
            <a:xfrm>
              <a:off x="0" y="-28575"/>
              <a:ext cx="2709300" cy="91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9" name="Google Shape;79;p4"/>
          <p:cNvSpPr txBox="1"/>
          <p:nvPr/>
        </p:nvSpPr>
        <p:spPr>
          <a:xfrm>
            <a:off x="319800" y="335657"/>
            <a:ext cx="6920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999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CLICK TO EDIT</a:t>
            </a:r>
            <a:endParaRPr/>
          </a:p>
        </p:txBody>
      </p:sp>
      <p:sp>
        <p:nvSpPr>
          <p:cNvPr id="80" name="Google Shape;80;p4"/>
          <p:cNvSpPr txBox="1"/>
          <p:nvPr/>
        </p:nvSpPr>
        <p:spPr>
          <a:xfrm>
            <a:off x="319825" y="1730740"/>
            <a:ext cx="6920400" cy="3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>
                <a:solidFill>
                  <a:srgbClr val="FFFFFF"/>
                </a:solidFill>
              </a:rPr>
              <a:t>Click to edit theme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90" name="Google Shape;90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1" name="Google Shape;91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5" name="Google Shape;95;p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6" name="Google Shape;96;p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97" name="Google Shape;97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p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3" name="Google Shape;103;p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4" name="Google Shape;104;p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5" name="Google Shape;105;p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6" name="Google Shape;106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7" name="Google Shape;107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8" name="Google Shape;108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17" name="Google Shape;11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118" name="Google Shape;11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0" name="Google Shape;12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0" Type="http://schemas.openxmlformats.org/officeDocument/2006/relationships/image" Target="../media/image5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Relationship Id="rId4" Type="http://schemas.openxmlformats.org/officeDocument/2006/relationships/image" Target="../media/image1.jpg"/><Relationship Id="rId9" Type="http://schemas.openxmlformats.org/officeDocument/2006/relationships/image" Target="../media/image2.jpg"/><Relationship Id="rId5" Type="http://schemas.openxmlformats.org/officeDocument/2006/relationships/image" Target="../media/image10.jpg"/><Relationship Id="rId6" Type="http://schemas.openxmlformats.org/officeDocument/2006/relationships/image" Target="../media/image3.jpg"/><Relationship Id="rId7" Type="http://schemas.openxmlformats.org/officeDocument/2006/relationships/image" Target="../media/image6.jpg"/><Relationship Id="rId8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3.xml.rels><?xml version="1.0" encoding="UTF-8" standalone="yes"?><Relationships xmlns="http://schemas.openxmlformats.org/package/2006/relationships"><Relationship Id="rId40" Type="http://schemas.openxmlformats.org/officeDocument/2006/relationships/image" Target="../media/image42.png"/><Relationship Id="rId20" Type="http://schemas.openxmlformats.org/officeDocument/2006/relationships/image" Target="../media/image21.png"/><Relationship Id="rId41" Type="http://schemas.openxmlformats.org/officeDocument/2006/relationships/image" Target="../media/image40.png"/><Relationship Id="rId22" Type="http://schemas.openxmlformats.org/officeDocument/2006/relationships/image" Target="../media/image45.png"/><Relationship Id="rId21" Type="http://schemas.openxmlformats.org/officeDocument/2006/relationships/image" Target="../media/image23.png"/><Relationship Id="rId24" Type="http://schemas.openxmlformats.org/officeDocument/2006/relationships/image" Target="../media/image28.png"/><Relationship Id="rId23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6.png"/><Relationship Id="rId9" Type="http://schemas.openxmlformats.org/officeDocument/2006/relationships/image" Target="../media/image32.png"/><Relationship Id="rId26" Type="http://schemas.openxmlformats.org/officeDocument/2006/relationships/image" Target="../media/image34.png"/><Relationship Id="rId25" Type="http://schemas.openxmlformats.org/officeDocument/2006/relationships/image" Target="../media/image46.png"/><Relationship Id="rId28" Type="http://schemas.openxmlformats.org/officeDocument/2006/relationships/image" Target="../media/image31.png"/><Relationship Id="rId27" Type="http://schemas.openxmlformats.org/officeDocument/2006/relationships/image" Target="../media/image29.png"/><Relationship Id="rId5" Type="http://schemas.openxmlformats.org/officeDocument/2006/relationships/image" Target="../media/image11.png"/><Relationship Id="rId6" Type="http://schemas.openxmlformats.org/officeDocument/2006/relationships/image" Target="../media/image14.png"/><Relationship Id="rId29" Type="http://schemas.openxmlformats.org/officeDocument/2006/relationships/image" Target="../media/image30.png"/><Relationship Id="rId7" Type="http://schemas.openxmlformats.org/officeDocument/2006/relationships/image" Target="../media/image27.png"/><Relationship Id="rId8" Type="http://schemas.openxmlformats.org/officeDocument/2006/relationships/image" Target="../media/image19.png"/><Relationship Id="rId31" Type="http://schemas.openxmlformats.org/officeDocument/2006/relationships/image" Target="../media/image49.png"/><Relationship Id="rId30" Type="http://schemas.openxmlformats.org/officeDocument/2006/relationships/image" Target="../media/image36.png"/><Relationship Id="rId11" Type="http://schemas.openxmlformats.org/officeDocument/2006/relationships/image" Target="../media/image12.png"/><Relationship Id="rId33" Type="http://schemas.openxmlformats.org/officeDocument/2006/relationships/image" Target="../media/image47.png"/><Relationship Id="rId10" Type="http://schemas.openxmlformats.org/officeDocument/2006/relationships/image" Target="../media/image17.png"/><Relationship Id="rId32" Type="http://schemas.openxmlformats.org/officeDocument/2006/relationships/image" Target="../media/image48.png"/><Relationship Id="rId13" Type="http://schemas.openxmlformats.org/officeDocument/2006/relationships/image" Target="../media/image15.png"/><Relationship Id="rId35" Type="http://schemas.openxmlformats.org/officeDocument/2006/relationships/image" Target="../media/image38.png"/><Relationship Id="rId12" Type="http://schemas.openxmlformats.org/officeDocument/2006/relationships/image" Target="../media/image24.png"/><Relationship Id="rId34" Type="http://schemas.openxmlformats.org/officeDocument/2006/relationships/image" Target="../media/image35.png"/><Relationship Id="rId15" Type="http://schemas.openxmlformats.org/officeDocument/2006/relationships/image" Target="../media/image33.png"/><Relationship Id="rId37" Type="http://schemas.openxmlformats.org/officeDocument/2006/relationships/image" Target="../media/image37.png"/><Relationship Id="rId14" Type="http://schemas.openxmlformats.org/officeDocument/2006/relationships/image" Target="../media/image22.png"/><Relationship Id="rId36" Type="http://schemas.openxmlformats.org/officeDocument/2006/relationships/image" Target="../media/image50.png"/><Relationship Id="rId17" Type="http://schemas.openxmlformats.org/officeDocument/2006/relationships/image" Target="../media/image26.png"/><Relationship Id="rId39" Type="http://schemas.openxmlformats.org/officeDocument/2006/relationships/image" Target="../media/image43.png"/><Relationship Id="rId16" Type="http://schemas.openxmlformats.org/officeDocument/2006/relationships/image" Target="../media/image20.png"/><Relationship Id="rId38" Type="http://schemas.openxmlformats.org/officeDocument/2006/relationships/image" Target="../media/image41.png"/><Relationship Id="rId19" Type="http://schemas.openxmlformats.org/officeDocument/2006/relationships/image" Target="../media/image25.png"/><Relationship Id="rId18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4" name="Google Shape;144;p14"/>
          <p:cNvGrpSpPr/>
          <p:nvPr/>
        </p:nvGrpSpPr>
        <p:grpSpPr>
          <a:xfrm>
            <a:off x="0" y="-79734"/>
            <a:ext cx="7560000" cy="2540549"/>
            <a:chOff x="0" y="-28575"/>
            <a:chExt cx="2709333" cy="910476"/>
          </a:xfrm>
        </p:grpSpPr>
        <p:sp>
          <p:nvSpPr>
            <p:cNvPr id="145" name="Google Shape;145;p14"/>
            <p:cNvSpPr/>
            <p:nvPr/>
          </p:nvSpPr>
          <p:spPr>
            <a:xfrm>
              <a:off x="0" y="0"/>
              <a:ext cx="2709333" cy="881901"/>
            </a:xfrm>
            <a:custGeom>
              <a:rect b="b" l="l" r="r" t="t"/>
              <a:pathLst>
                <a:path extrusionOk="0" h="881901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81901"/>
                  </a:lnTo>
                  <a:lnTo>
                    <a:pt x="0" y="881901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46" name="Google Shape;146;p14"/>
            <p:cNvSpPr txBox="1"/>
            <p:nvPr/>
          </p:nvSpPr>
          <p:spPr>
            <a:xfrm>
              <a:off x="0" y="-28575"/>
              <a:ext cx="2709333" cy="910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14"/>
          <p:cNvSpPr/>
          <p:nvPr/>
        </p:nvSpPr>
        <p:spPr>
          <a:xfrm>
            <a:off x="359467" y="2802259"/>
            <a:ext cx="1639918" cy="1683900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407" l="-33703" r="-46974" t="-7165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48" name="Google Shape;148;p14"/>
          <p:cNvSpPr/>
          <p:nvPr/>
        </p:nvSpPr>
        <p:spPr>
          <a:xfrm>
            <a:off x="2092457" y="2802259"/>
            <a:ext cx="1639918" cy="1683900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33596" l="-17209" r="-26180" t="-6046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49" name="Google Shape;149;p14"/>
          <p:cNvGrpSpPr/>
          <p:nvPr/>
        </p:nvGrpSpPr>
        <p:grpSpPr>
          <a:xfrm>
            <a:off x="494645" y="7562420"/>
            <a:ext cx="6570710" cy="2230742"/>
            <a:chOff x="0" y="-28575"/>
            <a:chExt cx="2354794" cy="799448"/>
          </a:xfrm>
        </p:grpSpPr>
        <p:sp>
          <p:nvSpPr>
            <p:cNvPr id="150" name="Google Shape;150;p14"/>
            <p:cNvSpPr/>
            <p:nvPr/>
          </p:nvSpPr>
          <p:spPr>
            <a:xfrm>
              <a:off x="0" y="0"/>
              <a:ext cx="2354794" cy="770873"/>
            </a:xfrm>
            <a:custGeom>
              <a:rect b="b" l="l" r="r" t="t"/>
              <a:pathLst>
                <a:path extrusionOk="0" h="770873" w="2354794">
                  <a:moveTo>
                    <a:pt x="0" y="0"/>
                  </a:moveTo>
                  <a:lnTo>
                    <a:pt x="2354794" y="0"/>
                  </a:lnTo>
                  <a:lnTo>
                    <a:pt x="2354794" y="770873"/>
                  </a:lnTo>
                  <a:lnTo>
                    <a:pt x="0" y="770873"/>
                  </a:lnTo>
                  <a:close/>
                </a:path>
              </a:pathLst>
            </a:custGeom>
            <a:solidFill>
              <a:srgbClr val="22336B">
                <a:alpha val="19607"/>
              </a:srgbClr>
            </a:solidFill>
            <a:ln>
              <a:noFill/>
            </a:ln>
          </p:spPr>
        </p:sp>
        <p:sp>
          <p:nvSpPr>
            <p:cNvPr id="151" name="Google Shape;151;p14"/>
            <p:cNvSpPr txBox="1"/>
            <p:nvPr/>
          </p:nvSpPr>
          <p:spPr>
            <a:xfrm>
              <a:off x="0" y="-28575"/>
              <a:ext cx="2354794" cy="79944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p14"/>
          <p:cNvSpPr/>
          <p:nvPr/>
        </p:nvSpPr>
        <p:spPr>
          <a:xfrm>
            <a:off x="3827625" y="2802259"/>
            <a:ext cx="1639918" cy="1683900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15920" l="0" r="-9006" t="-13146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3" name="Google Shape;153;p14"/>
          <p:cNvSpPr/>
          <p:nvPr/>
        </p:nvSpPr>
        <p:spPr>
          <a:xfrm>
            <a:off x="5560615" y="2802259"/>
            <a:ext cx="1639918" cy="1683900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-12901" l="-18452" r="-36114" t="0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4" name="Google Shape;154;p14"/>
          <p:cNvSpPr/>
          <p:nvPr/>
        </p:nvSpPr>
        <p:spPr>
          <a:xfrm>
            <a:off x="358975" y="4691934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-27892" l="0" r="0" t="-9753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5" name="Google Shape;155;p14"/>
          <p:cNvSpPr/>
          <p:nvPr/>
        </p:nvSpPr>
        <p:spPr>
          <a:xfrm>
            <a:off x="2091965" y="4691934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-953" l="-5390" r="-1801" t="-28926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6" name="Google Shape;156;p14"/>
          <p:cNvSpPr/>
          <p:nvPr/>
        </p:nvSpPr>
        <p:spPr>
          <a:xfrm>
            <a:off x="3827133" y="4691934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68764" l="-24212" r="-7034" t="-23085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57" name="Google Shape;157;p14"/>
          <p:cNvSpPr/>
          <p:nvPr/>
        </p:nvSpPr>
        <p:spPr>
          <a:xfrm>
            <a:off x="5560123" y="4691934"/>
            <a:ext cx="1639912" cy="1683895"/>
          </a:xfrm>
          <a:custGeom>
            <a:rect b="b" l="l" r="r" t="t"/>
            <a:pathLst>
              <a:path extrusionOk="0" h="691538" w="673475">
                <a:moveTo>
                  <a:pt x="0" y="0"/>
                </a:moveTo>
                <a:lnTo>
                  <a:pt x="673475" y="0"/>
                </a:lnTo>
                <a:lnTo>
                  <a:pt x="673475" y="691538"/>
                </a:lnTo>
                <a:lnTo>
                  <a:pt x="0" y="691538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-19658" l="0" r="0" t="-26512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58" name="Google Shape;158;p14"/>
          <p:cNvGrpSpPr/>
          <p:nvPr/>
        </p:nvGrpSpPr>
        <p:grpSpPr>
          <a:xfrm>
            <a:off x="359467" y="4205376"/>
            <a:ext cx="1639946" cy="280778"/>
            <a:chOff x="0" y="-3"/>
            <a:chExt cx="587710" cy="100627"/>
          </a:xfrm>
        </p:grpSpPr>
        <p:sp>
          <p:nvSpPr>
            <p:cNvPr id="159" name="Google Shape;159;p14"/>
            <p:cNvSpPr/>
            <p:nvPr/>
          </p:nvSpPr>
          <p:spPr>
            <a:xfrm>
              <a:off x="0" y="0"/>
              <a:ext cx="587710" cy="100624"/>
            </a:xfrm>
            <a:custGeom>
              <a:rect b="b" l="l" r="r" t="t"/>
              <a:pathLst>
                <a:path extrusionOk="0" h="100624" w="587710">
                  <a:moveTo>
                    <a:pt x="0" y="0"/>
                  </a:moveTo>
                  <a:lnTo>
                    <a:pt x="587710" y="0"/>
                  </a:lnTo>
                  <a:lnTo>
                    <a:pt x="587710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60" name="Google Shape;160;p14"/>
            <p:cNvSpPr txBox="1"/>
            <p:nvPr/>
          </p:nvSpPr>
          <p:spPr>
            <a:xfrm>
              <a:off x="3" y="-3"/>
              <a:ext cx="5877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Johnny</a:t>
              </a:r>
              <a:endParaRPr/>
            </a:p>
          </p:txBody>
        </p:sp>
      </p:grpSp>
      <p:grpSp>
        <p:nvGrpSpPr>
          <p:cNvPr id="161" name="Google Shape;161;p14"/>
          <p:cNvGrpSpPr/>
          <p:nvPr/>
        </p:nvGrpSpPr>
        <p:grpSpPr>
          <a:xfrm>
            <a:off x="2093546" y="4205376"/>
            <a:ext cx="1639085" cy="280778"/>
            <a:chOff x="0" y="-3"/>
            <a:chExt cx="587401" cy="100627"/>
          </a:xfrm>
        </p:grpSpPr>
        <p:sp>
          <p:nvSpPr>
            <p:cNvPr id="162" name="Google Shape;162;p1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63" name="Google Shape;163;p14"/>
            <p:cNvSpPr txBox="1"/>
            <p:nvPr/>
          </p:nvSpPr>
          <p:spPr>
            <a:xfrm>
              <a:off x="1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Billy</a:t>
              </a:r>
              <a:endParaRPr/>
            </a:p>
          </p:txBody>
        </p:sp>
      </p:grpSp>
      <p:grpSp>
        <p:nvGrpSpPr>
          <p:cNvPr id="164" name="Google Shape;164;p14"/>
          <p:cNvGrpSpPr/>
          <p:nvPr/>
        </p:nvGrpSpPr>
        <p:grpSpPr>
          <a:xfrm>
            <a:off x="3828714" y="4205376"/>
            <a:ext cx="1639092" cy="280778"/>
            <a:chOff x="0" y="-3"/>
            <a:chExt cx="587404" cy="100627"/>
          </a:xfrm>
        </p:grpSpPr>
        <p:sp>
          <p:nvSpPr>
            <p:cNvPr id="165" name="Google Shape;165;p1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66" name="Google Shape;166;p14"/>
            <p:cNvSpPr txBox="1"/>
            <p:nvPr/>
          </p:nvSpPr>
          <p:spPr>
            <a:xfrm>
              <a:off x="4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Oliver</a:t>
              </a:r>
              <a:endParaRPr/>
            </a:p>
          </p:txBody>
        </p:sp>
      </p:grpSp>
      <p:grpSp>
        <p:nvGrpSpPr>
          <p:cNvPr id="167" name="Google Shape;167;p14"/>
          <p:cNvGrpSpPr/>
          <p:nvPr/>
        </p:nvGrpSpPr>
        <p:grpSpPr>
          <a:xfrm>
            <a:off x="5562793" y="4205376"/>
            <a:ext cx="1639088" cy="280778"/>
            <a:chOff x="0" y="-3"/>
            <a:chExt cx="587403" cy="100627"/>
          </a:xfrm>
        </p:grpSpPr>
        <p:sp>
          <p:nvSpPr>
            <p:cNvPr id="168" name="Google Shape;168;p1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69" name="Google Shape;169;p14"/>
            <p:cNvSpPr txBox="1"/>
            <p:nvPr/>
          </p:nvSpPr>
          <p:spPr>
            <a:xfrm>
              <a:off x="3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Matthew</a:t>
              </a:r>
              <a:endParaRPr/>
            </a:p>
          </p:txBody>
        </p:sp>
      </p:grpSp>
      <p:grpSp>
        <p:nvGrpSpPr>
          <p:cNvPr id="170" name="Google Shape;170;p14"/>
          <p:cNvGrpSpPr/>
          <p:nvPr/>
        </p:nvGrpSpPr>
        <p:grpSpPr>
          <a:xfrm>
            <a:off x="358975" y="6095051"/>
            <a:ext cx="1639946" cy="280778"/>
            <a:chOff x="0" y="-3"/>
            <a:chExt cx="587710" cy="100627"/>
          </a:xfrm>
        </p:grpSpPr>
        <p:sp>
          <p:nvSpPr>
            <p:cNvPr id="171" name="Google Shape;171;p14"/>
            <p:cNvSpPr/>
            <p:nvPr/>
          </p:nvSpPr>
          <p:spPr>
            <a:xfrm>
              <a:off x="0" y="0"/>
              <a:ext cx="587710" cy="100624"/>
            </a:xfrm>
            <a:custGeom>
              <a:rect b="b" l="l" r="r" t="t"/>
              <a:pathLst>
                <a:path extrusionOk="0" h="100624" w="587710">
                  <a:moveTo>
                    <a:pt x="0" y="0"/>
                  </a:moveTo>
                  <a:lnTo>
                    <a:pt x="587710" y="0"/>
                  </a:lnTo>
                  <a:lnTo>
                    <a:pt x="587710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72" name="Google Shape;172;p14"/>
            <p:cNvSpPr txBox="1"/>
            <p:nvPr/>
          </p:nvSpPr>
          <p:spPr>
            <a:xfrm>
              <a:off x="0" y="-3"/>
              <a:ext cx="5877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William</a:t>
              </a:r>
              <a:endParaRPr/>
            </a:p>
          </p:txBody>
        </p:sp>
      </p:grpSp>
      <p:grpSp>
        <p:nvGrpSpPr>
          <p:cNvPr id="173" name="Google Shape;173;p14"/>
          <p:cNvGrpSpPr/>
          <p:nvPr/>
        </p:nvGrpSpPr>
        <p:grpSpPr>
          <a:xfrm>
            <a:off x="2093050" y="6095051"/>
            <a:ext cx="1639081" cy="280778"/>
            <a:chOff x="-1" y="-3"/>
            <a:chExt cx="587400" cy="100627"/>
          </a:xfrm>
        </p:grpSpPr>
        <p:sp>
          <p:nvSpPr>
            <p:cNvPr id="174" name="Google Shape;174;p1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75" name="Google Shape;175;p14"/>
            <p:cNvSpPr txBox="1"/>
            <p:nvPr/>
          </p:nvSpPr>
          <p:spPr>
            <a:xfrm>
              <a:off x="-1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Ronnie</a:t>
              </a:r>
              <a:endParaRPr/>
            </a:p>
          </p:txBody>
        </p:sp>
      </p:grpSp>
      <p:grpSp>
        <p:nvGrpSpPr>
          <p:cNvPr id="176" name="Google Shape;176;p14"/>
          <p:cNvGrpSpPr/>
          <p:nvPr/>
        </p:nvGrpSpPr>
        <p:grpSpPr>
          <a:xfrm>
            <a:off x="3828222" y="6095051"/>
            <a:ext cx="1639084" cy="280778"/>
            <a:chOff x="0" y="-3"/>
            <a:chExt cx="587401" cy="100627"/>
          </a:xfrm>
        </p:grpSpPr>
        <p:sp>
          <p:nvSpPr>
            <p:cNvPr id="177" name="Google Shape;177;p1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78" name="Google Shape;178;p14"/>
            <p:cNvSpPr txBox="1"/>
            <p:nvPr/>
          </p:nvSpPr>
          <p:spPr>
            <a:xfrm>
              <a:off x="1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Samuel</a:t>
              </a:r>
              <a:endParaRPr/>
            </a:p>
          </p:txBody>
        </p:sp>
      </p:grpSp>
      <p:grpSp>
        <p:nvGrpSpPr>
          <p:cNvPr id="179" name="Google Shape;179;p14"/>
          <p:cNvGrpSpPr/>
          <p:nvPr/>
        </p:nvGrpSpPr>
        <p:grpSpPr>
          <a:xfrm>
            <a:off x="5562300" y="6095051"/>
            <a:ext cx="1639081" cy="280778"/>
            <a:chOff x="0" y="-3"/>
            <a:chExt cx="587400" cy="100627"/>
          </a:xfrm>
        </p:grpSpPr>
        <p:sp>
          <p:nvSpPr>
            <p:cNvPr id="180" name="Google Shape;180;p14"/>
            <p:cNvSpPr/>
            <p:nvPr/>
          </p:nvSpPr>
          <p:spPr>
            <a:xfrm>
              <a:off x="0" y="0"/>
              <a:ext cx="587319" cy="100624"/>
            </a:xfrm>
            <a:custGeom>
              <a:rect b="b" l="l" r="r" t="t"/>
              <a:pathLst>
                <a:path extrusionOk="0" h="100624" w="587319">
                  <a:moveTo>
                    <a:pt x="0" y="0"/>
                  </a:moveTo>
                  <a:lnTo>
                    <a:pt x="587319" y="0"/>
                  </a:lnTo>
                  <a:lnTo>
                    <a:pt x="587319" y="100624"/>
                  </a:lnTo>
                  <a:lnTo>
                    <a:pt x="0" y="100624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81" name="Google Shape;181;p14"/>
            <p:cNvSpPr txBox="1"/>
            <p:nvPr/>
          </p:nvSpPr>
          <p:spPr>
            <a:xfrm>
              <a:off x="0" y="-3"/>
              <a:ext cx="587400" cy="100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4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en-US" sz="1000" u="none" cap="none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rPr>
                <a:t>Keith</a:t>
              </a:r>
              <a:endParaRPr/>
            </a:p>
          </p:txBody>
        </p:sp>
      </p:grpSp>
      <p:sp>
        <p:nvSpPr>
          <p:cNvPr id="182" name="Google Shape;182;p14"/>
          <p:cNvSpPr txBox="1"/>
          <p:nvPr/>
        </p:nvSpPr>
        <p:spPr>
          <a:xfrm>
            <a:off x="319825" y="1730740"/>
            <a:ext cx="6920350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Bureau of Investigation</a:t>
            </a:r>
            <a:endParaRPr/>
          </a:p>
        </p:txBody>
      </p:sp>
      <p:sp>
        <p:nvSpPr>
          <p:cNvPr id="183" name="Google Shape;183;p14"/>
          <p:cNvSpPr txBox="1"/>
          <p:nvPr/>
        </p:nvSpPr>
        <p:spPr>
          <a:xfrm>
            <a:off x="494645" y="6697909"/>
            <a:ext cx="6570710" cy="436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THE NOTORIOUS GANG</a:t>
            </a:r>
            <a:endParaRPr/>
          </a:p>
        </p:txBody>
      </p:sp>
      <p:sp>
        <p:nvSpPr>
          <p:cNvPr id="184" name="Google Shape;184;p14"/>
          <p:cNvSpPr txBox="1"/>
          <p:nvPr/>
        </p:nvSpPr>
        <p:spPr>
          <a:xfrm>
            <a:off x="494645" y="7162729"/>
            <a:ext cx="6570710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336B"/>
                </a:solidFill>
                <a:latin typeface="Arial"/>
                <a:ea typeface="Arial"/>
                <a:cs typeface="Arial"/>
                <a:sym typeface="Arial"/>
              </a:rPr>
              <a:t>For First Degree Murder (5 Counts)</a:t>
            </a:r>
            <a:endParaRPr/>
          </a:p>
        </p:txBody>
      </p:sp>
      <p:sp>
        <p:nvSpPr>
          <p:cNvPr id="185" name="Google Shape;185;p14"/>
          <p:cNvSpPr txBox="1"/>
          <p:nvPr/>
        </p:nvSpPr>
        <p:spPr>
          <a:xfrm>
            <a:off x="494645" y="10017525"/>
            <a:ext cx="6570710" cy="151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IF YOU HAVE ANY INFORMATION ABOUT THIS GROUP PLEASE CONTACT #123456789</a:t>
            </a:r>
            <a:endParaRPr/>
          </a:p>
        </p:txBody>
      </p:sp>
      <p:sp>
        <p:nvSpPr>
          <p:cNvPr id="186" name="Google Shape;186;p14"/>
          <p:cNvSpPr txBox="1"/>
          <p:nvPr/>
        </p:nvSpPr>
        <p:spPr>
          <a:xfrm>
            <a:off x="494645" y="7793572"/>
            <a:ext cx="65706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0" u="none" cap="none" strike="noStrike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DESCRIPTION</a:t>
            </a:r>
            <a:endParaRPr/>
          </a:p>
        </p:txBody>
      </p:sp>
      <p:sp>
        <p:nvSpPr>
          <p:cNvPr id="187" name="Google Shape;187;p14"/>
          <p:cNvSpPr txBox="1"/>
          <p:nvPr/>
        </p:nvSpPr>
        <p:spPr>
          <a:xfrm>
            <a:off x="756000" y="8151322"/>
            <a:ext cx="60480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22336B"/>
                </a:solidFill>
                <a:latin typeface="Arial"/>
                <a:ea typeface="Arial"/>
                <a:cs typeface="Arial"/>
                <a:sym typeface="Arial"/>
              </a:rPr>
              <a:t>The Notorious Gang, a ruthless and feared gang, emerged in the late 1990s from the rough streets of Los Angeles. Originally formed for mutual protection against larger gangs, they quickly evolved into a highly organized criminal enterprise. Their reputation for violence and intimidation has earned them a notorious status both on the streets and with law enforcement agencies.</a:t>
            </a:r>
            <a:endParaRPr sz="1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00" u="none" cap="none" strike="noStrike">
              <a:solidFill>
                <a:srgbClr val="22336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22336B"/>
                </a:solidFill>
                <a:latin typeface="Arial"/>
                <a:ea typeface="Arial"/>
                <a:cs typeface="Arial"/>
                <a:sym typeface="Arial"/>
              </a:rPr>
              <a:t>The Crimson Serpents are involved in a variety of illegal activities, including drug trafficking, extortion, armed robbery, and human trafficking. However, their most heinous crimes are the five first-degree murders they have been linked to. These murders were meticulously planned and executed, often to eliminate rivals, enforce discipline within their ranks, or silence potential informants.</a:t>
            </a:r>
            <a:endParaRPr sz="1000"/>
          </a:p>
        </p:txBody>
      </p:sp>
      <p:sp>
        <p:nvSpPr>
          <p:cNvPr id="188" name="Google Shape;188;p14"/>
          <p:cNvSpPr txBox="1"/>
          <p:nvPr/>
        </p:nvSpPr>
        <p:spPr>
          <a:xfrm>
            <a:off x="319800" y="335657"/>
            <a:ext cx="6920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MOST WANTED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3" name="Google Shape;193;p15"/>
          <p:cNvGrpSpPr/>
          <p:nvPr/>
        </p:nvGrpSpPr>
        <p:grpSpPr>
          <a:xfrm>
            <a:off x="0" y="-79734"/>
            <a:ext cx="7560000" cy="2540549"/>
            <a:chOff x="0" y="-28575"/>
            <a:chExt cx="2709333" cy="910476"/>
          </a:xfrm>
        </p:grpSpPr>
        <p:sp>
          <p:nvSpPr>
            <p:cNvPr id="194" name="Google Shape;194;p15"/>
            <p:cNvSpPr/>
            <p:nvPr/>
          </p:nvSpPr>
          <p:spPr>
            <a:xfrm>
              <a:off x="0" y="0"/>
              <a:ext cx="2709333" cy="881901"/>
            </a:xfrm>
            <a:custGeom>
              <a:rect b="b" l="l" r="r" t="t"/>
              <a:pathLst>
                <a:path extrusionOk="0" h="881901" w="2709333">
                  <a:moveTo>
                    <a:pt x="0" y="0"/>
                  </a:moveTo>
                  <a:lnTo>
                    <a:pt x="2709333" y="0"/>
                  </a:lnTo>
                  <a:lnTo>
                    <a:pt x="2709333" y="881901"/>
                  </a:lnTo>
                  <a:lnTo>
                    <a:pt x="0" y="881901"/>
                  </a:lnTo>
                  <a:close/>
                </a:path>
              </a:pathLst>
            </a:custGeom>
            <a:solidFill>
              <a:srgbClr val="22336B"/>
            </a:solidFill>
            <a:ln>
              <a:noFill/>
            </a:ln>
          </p:spPr>
        </p:sp>
        <p:sp>
          <p:nvSpPr>
            <p:cNvPr id="195" name="Google Shape;195;p15"/>
            <p:cNvSpPr txBox="1"/>
            <p:nvPr/>
          </p:nvSpPr>
          <p:spPr>
            <a:xfrm>
              <a:off x="0" y="-28575"/>
              <a:ext cx="2709333" cy="9104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6" name="Google Shape;196;p15"/>
          <p:cNvSpPr/>
          <p:nvPr/>
        </p:nvSpPr>
        <p:spPr>
          <a:xfrm>
            <a:off x="494645" y="2802259"/>
            <a:ext cx="3194698" cy="3855600"/>
          </a:xfrm>
          <a:custGeom>
            <a:rect b="b" l="l" r="r" t="t"/>
            <a:pathLst>
              <a:path extrusionOk="0" h="812800" w="673475">
                <a:moveTo>
                  <a:pt x="0" y="0"/>
                </a:moveTo>
                <a:lnTo>
                  <a:pt x="673475" y="0"/>
                </a:lnTo>
                <a:lnTo>
                  <a:pt x="673475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6808" l="-39942" r="-44951" t="-8088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97" name="Google Shape;197;p15"/>
          <p:cNvSpPr/>
          <p:nvPr/>
        </p:nvSpPr>
        <p:spPr>
          <a:xfrm>
            <a:off x="3870656" y="2802259"/>
            <a:ext cx="3194698" cy="3855600"/>
          </a:xfrm>
          <a:custGeom>
            <a:rect b="b" l="l" r="r" t="t"/>
            <a:pathLst>
              <a:path extrusionOk="0" h="812800" w="673475">
                <a:moveTo>
                  <a:pt x="0" y="0"/>
                </a:moveTo>
                <a:lnTo>
                  <a:pt x="673475" y="0"/>
                </a:lnTo>
                <a:lnTo>
                  <a:pt x="673475" y="812800"/>
                </a:lnTo>
                <a:lnTo>
                  <a:pt x="0" y="81280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-12142" l="0" r="0" t="-12142"/>
            </a:stretch>
          </a:blipFill>
          <a:ln cap="sq" cmpd="sng" w="47625">
            <a:solidFill>
              <a:srgbClr val="22336B"/>
            </a:solidFill>
            <a:prstDash val="solid"/>
            <a:miter lim="8000"/>
            <a:headEnd len="sm" w="sm" type="none"/>
            <a:tailEnd len="sm" w="sm" type="none"/>
          </a:ln>
        </p:spPr>
      </p:sp>
      <p:grpSp>
        <p:nvGrpSpPr>
          <p:cNvPr id="198" name="Google Shape;198;p15"/>
          <p:cNvGrpSpPr/>
          <p:nvPr/>
        </p:nvGrpSpPr>
        <p:grpSpPr>
          <a:xfrm>
            <a:off x="494645" y="7979856"/>
            <a:ext cx="6570710" cy="1761159"/>
            <a:chOff x="0" y="-28575"/>
            <a:chExt cx="2354794" cy="631160"/>
          </a:xfrm>
        </p:grpSpPr>
        <p:sp>
          <p:nvSpPr>
            <p:cNvPr id="199" name="Google Shape;199;p15"/>
            <p:cNvSpPr/>
            <p:nvPr/>
          </p:nvSpPr>
          <p:spPr>
            <a:xfrm>
              <a:off x="0" y="0"/>
              <a:ext cx="2354794" cy="602585"/>
            </a:xfrm>
            <a:custGeom>
              <a:rect b="b" l="l" r="r" t="t"/>
              <a:pathLst>
                <a:path extrusionOk="0" h="602585" w="2354794">
                  <a:moveTo>
                    <a:pt x="0" y="0"/>
                  </a:moveTo>
                  <a:lnTo>
                    <a:pt x="2354794" y="0"/>
                  </a:lnTo>
                  <a:lnTo>
                    <a:pt x="2354794" y="602585"/>
                  </a:lnTo>
                  <a:lnTo>
                    <a:pt x="0" y="602585"/>
                  </a:lnTo>
                  <a:close/>
                </a:path>
              </a:pathLst>
            </a:custGeom>
            <a:solidFill>
              <a:srgbClr val="22336B">
                <a:alpha val="19607"/>
              </a:srgbClr>
            </a:solidFill>
            <a:ln>
              <a:noFill/>
            </a:ln>
          </p:spPr>
        </p:sp>
        <p:sp>
          <p:nvSpPr>
            <p:cNvPr id="200" name="Google Shape;200;p15"/>
            <p:cNvSpPr txBox="1"/>
            <p:nvPr/>
          </p:nvSpPr>
          <p:spPr>
            <a:xfrm>
              <a:off x="0" y="-28575"/>
              <a:ext cx="2354794" cy="63116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1" name="Google Shape;201;p15"/>
          <p:cNvGrpSpPr/>
          <p:nvPr/>
        </p:nvGrpSpPr>
        <p:grpSpPr>
          <a:xfrm>
            <a:off x="494645" y="8399069"/>
            <a:ext cx="6570710" cy="324729"/>
            <a:chOff x="0" y="-28575"/>
            <a:chExt cx="2354794" cy="116376"/>
          </a:xfrm>
        </p:grpSpPr>
        <p:sp>
          <p:nvSpPr>
            <p:cNvPr id="202" name="Google Shape;202;p15"/>
            <p:cNvSpPr/>
            <p:nvPr/>
          </p:nvSpPr>
          <p:spPr>
            <a:xfrm>
              <a:off x="0" y="0"/>
              <a:ext cx="2354794" cy="87801"/>
            </a:xfrm>
            <a:custGeom>
              <a:rect b="b" l="l" r="r" t="t"/>
              <a:pathLst>
                <a:path extrusionOk="0" h="87801" w="2354794">
                  <a:moveTo>
                    <a:pt x="0" y="0"/>
                  </a:moveTo>
                  <a:lnTo>
                    <a:pt x="2354794" y="0"/>
                  </a:lnTo>
                  <a:lnTo>
                    <a:pt x="2354794" y="87801"/>
                  </a:lnTo>
                  <a:lnTo>
                    <a:pt x="0" y="87801"/>
                  </a:lnTo>
                  <a:close/>
                </a:path>
              </a:pathLst>
            </a:custGeom>
            <a:solidFill>
              <a:srgbClr val="FFFFFF">
                <a:alpha val="49803"/>
              </a:srgbClr>
            </a:solidFill>
            <a:ln>
              <a:noFill/>
            </a:ln>
          </p:spPr>
        </p:sp>
        <p:sp>
          <p:nvSpPr>
            <p:cNvPr id="203" name="Google Shape;203;p15"/>
            <p:cNvSpPr txBox="1"/>
            <p:nvPr/>
          </p:nvSpPr>
          <p:spPr>
            <a:xfrm>
              <a:off x="0" y="-28575"/>
              <a:ext cx="2354794" cy="11637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4" name="Google Shape;204;p15"/>
          <p:cNvSpPr txBox="1"/>
          <p:nvPr/>
        </p:nvSpPr>
        <p:spPr>
          <a:xfrm>
            <a:off x="319800" y="335657"/>
            <a:ext cx="6920400" cy="15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999" u="none" cap="none" strike="noStrike">
                <a:solidFill>
                  <a:srgbClr val="FFFFFF"/>
                </a:solidFill>
                <a:latin typeface="Anton"/>
                <a:ea typeface="Anton"/>
                <a:cs typeface="Anton"/>
                <a:sym typeface="Anton"/>
              </a:rPr>
              <a:t>MOST WANTED</a:t>
            </a:r>
            <a:endParaRPr/>
          </a:p>
        </p:txBody>
      </p:sp>
      <p:sp>
        <p:nvSpPr>
          <p:cNvPr id="205" name="Google Shape;205;p15"/>
          <p:cNvSpPr txBox="1"/>
          <p:nvPr/>
        </p:nvSpPr>
        <p:spPr>
          <a:xfrm>
            <a:off x="319825" y="1730740"/>
            <a:ext cx="6920350" cy="3397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Federal Bureau of Investigation</a:t>
            </a:r>
            <a:endParaRPr/>
          </a:p>
        </p:txBody>
      </p:sp>
      <p:sp>
        <p:nvSpPr>
          <p:cNvPr id="206" name="Google Shape;206;p15"/>
          <p:cNvSpPr txBox="1"/>
          <p:nvPr/>
        </p:nvSpPr>
        <p:spPr>
          <a:xfrm>
            <a:off x="494645" y="7057909"/>
            <a:ext cx="6570710" cy="43624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99" u="none" cap="none" strike="noStrike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JAMES ROBERT WILLIAM</a:t>
            </a:r>
            <a:endParaRPr/>
          </a:p>
        </p:txBody>
      </p:sp>
      <p:sp>
        <p:nvSpPr>
          <p:cNvPr id="207" name="Google Shape;207;p15"/>
          <p:cNvSpPr txBox="1"/>
          <p:nvPr/>
        </p:nvSpPr>
        <p:spPr>
          <a:xfrm>
            <a:off x="494645" y="7522729"/>
            <a:ext cx="6570710" cy="2698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00" u="none" cap="none" strike="noStrike">
                <a:solidFill>
                  <a:srgbClr val="22336B"/>
                </a:solidFill>
                <a:latin typeface="Arial"/>
                <a:ea typeface="Arial"/>
                <a:cs typeface="Arial"/>
                <a:sym typeface="Arial"/>
              </a:rPr>
              <a:t>For First Degree Murder (5 Counts)</a:t>
            </a:r>
            <a:endParaRPr/>
          </a:p>
        </p:txBody>
      </p:sp>
      <p:sp>
        <p:nvSpPr>
          <p:cNvPr id="208" name="Google Shape;208;p15"/>
          <p:cNvSpPr txBox="1"/>
          <p:nvPr/>
        </p:nvSpPr>
        <p:spPr>
          <a:xfrm>
            <a:off x="494645" y="10017525"/>
            <a:ext cx="6570710" cy="15176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100" u="none" cap="none" strike="noStrike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IF YOU HAVE ANY INFORMATION ABOUT THIS PERSON PLEASE CONTACT #123456789</a:t>
            </a:r>
            <a:endParaRPr/>
          </a:p>
        </p:txBody>
      </p:sp>
      <p:sp>
        <p:nvSpPr>
          <p:cNvPr id="209" name="Google Shape;209;p15"/>
          <p:cNvSpPr txBox="1"/>
          <p:nvPr/>
        </p:nvSpPr>
        <p:spPr>
          <a:xfrm>
            <a:off x="494645" y="8192155"/>
            <a:ext cx="6570710" cy="17335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22336B"/>
                </a:solidFill>
                <a:latin typeface="Montserrat"/>
                <a:ea typeface="Montserrat"/>
                <a:cs typeface="Montserrat"/>
                <a:sym typeface="Montserrat"/>
              </a:rPr>
              <a:t>DESCRIPTION</a:t>
            </a:r>
            <a:endParaRPr/>
          </a:p>
        </p:txBody>
      </p:sp>
      <p:sp>
        <p:nvSpPr>
          <p:cNvPr id="210" name="Google Shape;210;p15"/>
          <p:cNvSpPr txBox="1"/>
          <p:nvPr/>
        </p:nvSpPr>
        <p:spPr>
          <a:xfrm>
            <a:off x="584491" y="8542246"/>
            <a:ext cx="6391018" cy="1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22336B"/>
                </a:solidFill>
                <a:latin typeface="Arial"/>
                <a:ea typeface="Arial"/>
                <a:cs typeface="Arial"/>
                <a:sym typeface="Arial"/>
              </a:rPr>
              <a:t>Age: 45  |  Height: 6'2" (188 cm)  | Weight: 210 lbs (95 kg)  |   Eye Color: Brown  |  Hair Color: Black</a:t>
            </a:r>
            <a:endParaRPr/>
          </a:p>
        </p:txBody>
      </p:sp>
      <p:sp>
        <p:nvSpPr>
          <p:cNvPr id="211" name="Google Shape;211;p15"/>
          <p:cNvSpPr txBox="1"/>
          <p:nvPr/>
        </p:nvSpPr>
        <p:spPr>
          <a:xfrm>
            <a:off x="756000" y="8838098"/>
            <a:ext cx="6048000" cy="73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50" u="none" cap="none" strike="noStrike">
                <a:solidFill>
                  <a:srgbClr val="22336B"/>
                </a:solidFill>
                <a:latin typeface="Arial"/>
                <a:ea typeface="Arial"/>
                <a:cs typeface="Arial"/>
                <a:sym typeface="Arial"/>
              </a:rPr>
              <a:t>James Robert William, often referred to as "Nightwalker," is a notorious criminal with a violent past. He was born and raised in the rough neighborhoods of Chicago, Illinois, where he quickly fell into a life of crime. From a young age, he was known for his aggressive behavior and lack of empathy, traits that only worsened as he grew older. Walker is a high school dropout who spent his teenage years involved in gang activities, which eventually escalated to more severe criminal offenses.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336B"/>
        </a:solidFill>
      </p:bgPr>
    </p:bg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" name="Google Shape;216;p16"/>
          <p:cNvGrpSpPr/>
          <p:nvPr/>
        </p:nvGrpSpPr>
        <p:grpSpPr>
          <a:xfrm>
            <a:off x="597709" y="2293186"/>
            <a:ext cx="6291470" cy="3757704"/>
            <a:chOff x="0" y="-19050"/>
            <a:chExt cx="3295172" cy="1968106"/>
          </a:xfrm>
        </p:grpSpPr>
        <p:sp>
          <p:nvSpPr>
            <p:cNvPr id="217" name="Google Shape;217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9" name="Google Shape;219;p16"/>
          <p:cNvGrpSpPr/>
          <p:nvPr/>
        </p:nvGrpSpPr>
        <p:grpSpPr>
          <a:xfrm>
            <a:off x="910235" y="2663159"/>
            <a:ext cx="2662799" cy="438652"/>
            <a:chOff x="0" y="-19050"/>
            <a:chExt cx="1150437" cy="189516"/>
          </a:xfrm>
        </p:grpSpPr>
        <p:sp>
          <p:nvSpPr>
            <p:cNvPr id="220" name="Google Shape;220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2" name="Google Shape;222;p16"/>
          <p:cNvGrpSpPr/>
          <p:nvPr/>
        </p:nvGrpSpPr>
        <p:grpSpPr>
          <a:xfrm>
            <a:off x="3882517" y="2663159"/>
            <a:ext cx="2662799" cy="438652"/>
            <a:chOff x="0" y="-19050"/>
            <a:chExt cx="1150437" cy="189516"/>
          </a:xfrm>
        </p:grpSpPr>
        <p:sp>
          <p:nvSpPr>
            <p:cNvPr id="223" name="Google Shape;223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5" name="Google Shape;225;p16"/>
          <p:cNvGrpSpPr/>
          <p:nvPr/>
        </p:nvGrpSpPr>
        <p:grpSpPr>
          <a:xfrm>
            <a:off x="597709" y="6240789"/>
            <a:ext cx="6291470" cy="3757704"/>
            <a:chOff x="0" y="-19050"/>
            <a:chExt cx="3295172" cy="1968106"/>
          </a:xfrm>
        </p:grpSpPr>
        <p:sp>
          <p:nvSpPr>
            <p:cNvPr id="226" name="Google Shape;226;p16"/>
            <p:cNvSpPr/>
            <p:nvPr/>
          </p:nvSpPr>
          <p:spPr>
            <a:xfrm>
              <a:off x="0" y="0"/>
              <a:ext cx="3295172" cy="1949056"/>
            </a:xfrm>
            <a:custGeom>
              <a:rect b="b" l="l" r="r" t="t"/>
              <a:pathLst>
                <a:path extrusionOk="0" h="1949056" w="3295172">
                  <a:moveTo>
                    <a:pt x="14767" y="0"/>
                  </a:moveTo>
                  <a:lnTo>
                    <a:pt x="3280406" y="0"/>
                  </a:lnTo>
                  <a:cubicBezTo>
                    <a:pt x="3284322" y="0"/>
                    <a:pt x="3288078" y="1556"/>
                    <a:pt x="3290847" y="4325"/>
                  </a:cubicBezTo>
                  <a:cubicBezTo>
                    <a:pt x="3293616" y="7094"/>
                    <a:pt x="3295172" y="10850"/>
                    <a:pt x="3295172" y="14767"/>
                  </a:cubicBezTo>
                  <a:lnTo>
                    <a:pt x="3295172" y="1934289"/>
                  </a:lnTo>
                  <a:cubicBezTo>
                    <a:pt x="3295172" y="1942445"/>
                    <a:pt x="3288561" y="1949056"/>
                    <a:pt x="3280406" y="1949056"/>
                  </a:cubicBezTo>
                  <a:lnTo>
                    <a:pt x="14767" y="1949056"/>
                  </a:lnTo>
                  <a:cubicBezTo>
                    <a:pt x="10850" y="1949056"/>
                    <a:pt x="7094" y="1947500"/>
                    <a:pt x="4325" y="1944731"/>
                  </a:cubicBezTo>
                  <a:cubicBezTo>
                    <a:pt x="1556" y="1941962"/>
                    <a:pt x="0" y="1938206"/>
                    <a:pt x="0" y="1934289"/>
                  </a:cubicBezTo>
                  <a:lnTo>
                    <a:pt x="0" y="14767"/>
                  </a:lnTo>
                  <a:cubicBezTo>
                    <a:pt x="0" y="6611"/>
                    <a:pt x="6611" y="0"/>
                    <a:pt x="14767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16"/>
            <p:cNvSpPr txBox="1"/>
            <p:nvPr/>
          </p:nvSpPr>
          <p:spPr>
            <a:xfrm>
              <a:off x="0" y="-19050"/>
              <a:ext cx="3295172" cy="196810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" name="Google Shape;228;p16"/>
          <p:cNvGrpSpPr/>
          <p:nvPr/>
        </p:nvGrpSpPr>
        <p:grpSpPr>
          <a:xfrm>
            <a:off x="2448601" y="6642643"/>
            <a:ext cx="2662799" cy="438652"/>
            <a:chOff x="0" y="-19050"/>
            <a:chExt cx="1150437" cy="189516"/>
          </a:xfrm>
        </p:grpSpPr>
        <p:sp>
          <p:nvSpPr>
            <p:cNvPr id="229" name="Google Shape;229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26167" y="0"/>
                  </a:moveTo>
                  <a:lnTo>
                    <a:pt x="1124270" y="0"/>
                  </a:lnTo>
                  <a:cubicBezTo>
                    <a:pt x="1131210" y="0"/>
                    <a:pt x="1137866" y="2757"/>
                    <a:pt x="1142773" y="7664"/>
                  </a:cubicBezTo>
                  <a:cubicBezTo>
                    <a:pt x="1147680" y="12571"/>
                    <a:pt x="1150437" y="19227"/>
                    <a:pt x="1150437" y="26167"/>
                  </a:cubicBezTo>
                  <a:lnTo>
                    <a:pt x="1150437" y="144299"/>
                  </a:lnTo>
                  <a:cubicBezTo>
                    <a:pt x="1150437" y="158750"/>
                    <a:pt x="1138722" y="170466"/>
                    <a:pt x="1124270" y="170466"/>
                  </a:cubicBezTo>
                  <a:lnTo>
                    <a:pt x="26167" y="170466"/>
                  </a:lnTo>
                  <a:cubicBezTo>
                    <a:pt x="11715" y="170466"/>
                    <a:pt x="0" y="158750"/>
                    <a:pt x="0" y="144299"/>
                  </a:cubicBezTo>
                  <a:lnTo>
                    <a:pt x="0" y="26167"/>
                  </a:lnTo>
                  <a:cubicBezTo>
                    <a:pt x="0" y="11715"/>
                    <a:pt x="11715" y="0"/>
                    <a:pt x="26167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16"/>
            <p:cNvSpPr txBox="1"/>
            <p:nvPr/>
          </p:nvSpPr>
          <p:spPr>
            <a:xfrm>
              <a:off x="0" y="-19050"/>
              <a:ext cx="1150437" cy="18951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25525" lIns="25525" spcFirstLastPara="1" rIns="25525" wrap="square" tIns="25525">
              <a:noAutofit/>
            </a:bodyPr>
            <a:lstStyle/>
            <a:p>
              <a:pPr indent="0" lvl="0" marL="0" marR="0" rtl="0" algn="ctr">
                <a:lnSpc>
                  <a:spcPct val="6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" name="Google Shape;231;p16"/>
          <p:cNvGrpSpPr/>
          <p:nvPr/>
        </p:nvGrpSpPr>
        <p:grpSpPr>
          <a:xfrm>
            <a:off x="4605078" y="3333722"/>
            <a:ext cx="530024" cy="530024"/>
            <a:chOff x="0" y="0"/>
            <a:chExt cx="812800" cy="812800"/>
          </a:xfrm>
        </p:grpSpPr>
        <p:sp>
          <p:nvSpPr>
            <p:cNvPr id="232" name="Google Shape;232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2336B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4" name="Google Shape;234;p16"/>
          <p:cNvGrpSpPr/>
          <p:nvPr/>
        </p:nvGrpSpPr>
        <p:grpSpPr>
          <a:xfrm>
            <a:off x="5289338" y="3333722"/>
            <a:ext cx="530024" cy="530024"/>
            <a:chOff x="0" y="0"/>
            <a:chExt cx="812800" cy="812800"/>
          </a:xfrm>
        </p:grpSpPr>
        <p:sp>
          <p:nvSpPr>
            <p:cNvPr id="235" name="Google Shape;23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0F0F0"/>
            </a:solidFill>
            <a:ln cap="sq" cmpd="sng" w="9525">
              <a:solidFill>
                <a:srgbClr val="000000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6"/>
            <p:cNvSpPr txBox="1"/>
            <p:nvPr/>
          </p:nvSpPr>
          <p:spPr>
            <a:xfrm>
              <a:off x="76200" y="76200"/>
              <a:ext cx="660400" cy="660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7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" name="Google Shape;237;p16"/>
          <p:cNvGrpSpPr/>
          <p:nvPr/>
        </p:nvGrpSpPr>
        <p:grpSpPr>
          <a:xfrm>
            <a:off x="1353324" y="7414670"/>
            <a:ext cx="4853351" cy="2222679"/>
            <a:chOff x="0" y="0"/>
            <a:chExt cx="6471135" cy="2963572"/>
          </a:xfrm>
        </p:grpSpPr>
        <p:sp>
          <p:nvSpPr>
            <p:cNvPr id="238" name="Google Shape;238;p16"/>
            <p:cNvSpPr/>
            <p:nvPr/>
          </p:nvSpPr>
          <p:spPr>
            <a:xfrm>
              <a:off x="5280151" y="861844"/>
              <a:ext cx="455005" cy="391304"/>
            </a:xfrm>
            <a:custGeom>
              <a:rect b="b" l="l" r="r" t="t"/>
              <a:pathLst>
                <a:path extrusionOk="0" h="391304" w="455005">
                  <a:moveTo>
                    <a:pt x="0" y="0"/>
                  </a:moveTo>
                  <a:lnTo>
                    <a:pt x="455004" y="0"/>
                  </a:lnTo>
                  <a:lnTo>
                    <a:pt x="455004" y="391304"/>
                  </a:lnTo>
                  <a:lnTo>
                    <a:pt x="0" y="39130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39" name="Google Shape;239;p16"/>
            <p:cNvSpPr/>
            <p:nvPr/>
          </p:nvSpPr>
          <p:spPr>
            <a:xfrm>
              <a:off x="6112110" y="1618009"/>
              <a:ext cx="323391" cy="446896"/>
            </a:xfrm>
            <a:custGeom>
              <a:rect b="b" l="l" r="r" t="t"/>
              <a:pathLst>
                <a:path extrusionOk="0" h="446896" w="323391">
                  <a:moveTo>
                    <a:pt x="0" y="0"/>
                  </a:moveTo>
                  <a:lnTo>
                    <a:pt x="323391" y="0"/>
                  </a:lnTo>
                  <a:lnTo>
                    <a:pt x="323391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0" name="Google Shape;240;p16"/>
            <p:cNvSpPr/>
            <p:nvPr/>
          </p:nvSpPr>
          <p:spPr>
            <a:xfrm>
              <a:off x="5374646" y="1665622"/>
              <a:ext cx="266431" cy="399284"/>
            </a:xfrm>
            <a:custGeom>
              <a:rect b="b" l="l" r="r" t="t"/>
              <a:pathLst>
                <a:path extrusionOk="0" h="399284" w="266431">
                  <a:moveTo>
                    <a:pt x="0" y="0"/>
                  </a:moveTo>
                  <a:lnTo>
                    <a:pt x="266432" y="0"/>
                  </a:lnTo>
                  <a:lnTo>
                    <a:pt x="266432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1" name="Google Shape;241;p16"/>
            <p:cNvSpPr/>
            <p:nvPr/>
          </p:nvSpPr>
          <p:spPr>
            <a:xfrm>
              <a:off x="6029271" y="2467468"/>
              <a:ext cx="441864" cy="399284"/>
            </a:xfrm>
            <a:custGeom>
              <a:rect b="b" l="l" r="r" t="t"/>
              <a:pathLst>
                <a:path extrusionOk="0" h="399284" w="441864">
                  <a:moveTo>
                    <a:pt x="0" y="0"/>
                  </a:moveTo>
                  <a:lnTo>
                    <a:pt x="441864" y="0"/>
                  </a:lnTo>
                  <a:lnTo>
                    <a:pt x="44186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2" name="Google Shape;242;p16"/>
            <p:cNvSpPr/>
            <p:nvPr/>
          </p:nvSpPr>
          <p:spPr>
            <a:xfrm>
              <a:off x="6029271" y="23806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3" name="Google Shape;243;p16"/>
            <p:cNvSpPr/>
            <p:nvPr/>
          </p:nvSpPr>
          <p:spPr>
            <a:xfrm>
              <a:off x="5229546" y="27796"/>
              <a:ext cx="546277" cy="335712"/>
            </a:xfrm>
            <a:custGeom>
              <a:rect b="b" l="l" r="r" t="t"/>
              <a:pathLst>
                <a:path extrusionOk="0" h="335712" w="546277">
                  <a:moveTo>
                    <a:pt x="0" y="0"/>
                  </a:moveTo>
                  <a:lnTo>
                    <a:pt x="546276" y="0"/>
                  </a:lnTo>
                  <a:lnTo>
                    <a:pt x="546276" y="335712"/>
                  </a:lnTo>
                  <a:lnTo>
                    <a:pt x="0" y="3357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4" name="Google Shape;244;p16"/>
            <p:cNvSpPr/>
            <p:nvPr/>
          </p:nvSpPr>
          <p:spPr>
            <a:xfrm>
              <a:off x="5988604" y="861844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5" name="Google Shape;245;p16"/>
            <p:cNvSpPr/>
            <p:nvPr/>
          </p:nvSpPr>
          <p:spPr>
            <a:xfrm>
              <a:off x="5329875" y="2477379"/>
              <a:ext cx="311202" cy="446896"/>
            </a:xfrm>
            <a:custGeom>
              <a:rect b="b" l="l" r="r" t="t"/>
              <a:pathLst>
                <a:path extrusionOk="0" h="446896" w="311202">
                  <a:moveTo>
                    <a:pt x="0" y="0"/>
                  </a:moveTo>
                  <a:lnTo>
                    <a:pt x="311203" y="0"/>
                  </a:lnTo>
                  <a:lnTo>
                    <a:pt x="311203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6" name="Google Shape;246;p16"/>
            <p:cNvSpPr/>
            <p:nvPr/>
          </p:nvSpPr>
          <p:spPr>
            <a:xfrm>
              <a:off x="3198076" y="4391"/>
              <a:ext cx="392456" cy="446896"/>
            </a:xfrm>
            <a:custGeom>
              <a:rect b="b" l="l" r="r" t="t"/>
              <a:pathLst>
                <a:path extrusionOk="0" h="446896" w="392456">
                  <a:moveTo>
                    <a:pt x="0" y="0"/>
                  </a:moveTo>
                  <a:lnTo>
                    <a:pt x="392456" y="0"/>
                  </a:lnTo>
                  <a:lnTo>
                    <a:pt x="39245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7" name="Google Shape;247;p16"/>
            <p:cNvSpPr/>
            <p:nvPr/>
          </p:nvSpPr>
          <p:spPr>
            <a:xfrm>
              <a:off x="4494545" y="85472"/>
              <a:ext cx="518146" cy="308061"/>
            </a:xfrm>
            <a:custGeom>
              <a:rect b="b" l="l" r="r" t="t"/>
              <a:pathLst>
                <a:path extrusionOk="0" h="308061" w="518146">
                  <a:moveTo>
                    <a:pt x="0" y="0"/>
                  </a:moveTo>
                  <a:lnTo>
                    <a:pt x="518146" y="0"/>
                  </a:lnTo>
                  <a:lnTo>
                    <a:pt x="518146" y="308062"/>
                  </a:lnTo>
                  <a:lnTo>
                    <a:pt x="0" y="30806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8" name="Google Shape;248;p16"/>
            <p:cNvSpPr/>
            <p:nvPr/>
          </p:nvSpPr>
          <p:spPr>
            <a:xfrm>
              <a:off x="621610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49" name="Google Shape;249;p16"/>
            <p:cNvSpPr/>
            <p:nvPr/>
          </p:nvSpPr>
          <p:spPr>
            <a:xfrm>
              <a:off x="3244" y="28197"/>
              <a:ext cx="399284" cy="399284"/>
            </a:xfrm>
            <a:custGeom>
              <a:rect b="b" l="l" r="r" t="t"/>
              <a:pathLst>
                <a:path extrusionOk="0" h="399284" w="399284">
                  <a:moveTo>
                    <a:pt x="0" y="0"/>
                  </a:moveTo>
                  <a:lnTo>
                    <a:pt x="399284" y="0"/>
                  </a:lnTo>
                  <a:lnTo>
                    <a:pt x="399284" y="399284"/>
                  </a:lnTo>
                  <a:lnTo>
                    <a:pt x="0" y="39928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0" name="Google Shape;250;p16"/>
            <p:cNvSpPr/>
            <p:nvPr/>
          </p:nvSpPr>
          <p:spPr>
            <a:xfrm>
              <a:off x="2516534" y="16356"/>
              <a:ext cx="443107" cy="422966"/>
            </a:xfrm>
            <a:custGeom>
              <a:rect b="b" l="l" r="r" t="t"/>
              <a:pathLst>
                <a:path extrusionOk="0" h="422966" w="443107">
                  <a:moveTo>
                    <a:pt x="0" y="0"/>
                  </a:moveTo>
                  <a:lnTo>
                    <a:pt x="443107" y="0"/>
                  </a:lnTo>
                  <a:lnTo>
                    <a:pt x="443107" y="422966"/>
                  </a:lnTo>
                  <a:lnTo>
                    <a:pt x="0" y="42296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1" name="Google Shape;251;p16"/>
            <p:cNvSpPr/>
            <p:nvPr/>
          </p:nvSpPr>
          <p:spPr>
            <a:xfrm>
              <a:off x="1249006" y="4391"/>
              <a:ext cx="443646" cy="446896"/>
            </a:xfrm>
            <a:custGeom>
              <a:rect b="b" l="l" r="r" t="t"/>
              <a:pathLst>
                <a:path extrusionOk="0" h="446896" w="443646">
                  <a:moveTo>
                    <a:pt x="0" y="0"/>
                  </a:moveTo>
                  <a:lnTo>
                    <a:pt x="443646" y="0"/>
                  </a:lnTo>
                  <a:lnTo>
                    <a:pt x="443646" y="446896"/>
                  </a:lnTo>
                  <a:lnTo>
                    <a:pt x="0" y="44689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2" name="Google Shape;252;p16"/>
            <p:cNvSpPr/>
            <p:nvPr/>
          </p:nvSpPr>
          <p:spPr>
            <a:xfrm>
              <a:off x="1916250" y="0"/>
              <a:ext cx="370055" cy="451287"/>
            </a:xfrm>
            <a:custGeom>
              <a:rect b="b" l="l" r="r" t="t"/>
              <a:pathLst>
                <a:path extrusionOk="0" h="451287" w="370055">
                  <a:moveTo>
                    <a:pt x="0" y="0"/>
                  </a:moveTo>
                  <a:lnTo>
                    <a:pt x="370055" y="0"/>
                  </a:lnTo>
                  <a:lnTo>
                    <a:pt x="370055" y="451287"/>
                  </a:lnTo>
                  <a:lnTo>
                    <a:pt x="0" y="4512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3" name="Google Shape;253;p16"/>
            <p:cNvSpPr/>
            <p:nvPr/>
          </p:nvSpPr>
          <p:spPr>
            <a:xfrm>
              <a:off x="3839477" y="28197"/>
              <a:ext cx="420307" cy="422612"/>
            </a:xfrm>
            <a:custGeom>
              <a:rect b="b" l="l" r="r" t="t"/>
              <a:pathLst>
                <a:path extrusionOk="0" h="422612" w="420307">
                  <a:moveTo>
                    <a:pt x="0" y="0"/>
                  </a:moveTo>
                  <a:lnTo>
                    <a:pt x="420307" y="0"/>
                  </a:lnTo>
                  <a:lnTo>
                    <a:pt x="420307" y="422612"/>
                  </a:lnTo>
                  <a:lnTo>
                    <a:pt x="0" y="422612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4" name="Google Shape;254;p16"/>
            <p:cNvSpPr/>
            <p:nvPr/>
          </p:nvSpPr>
          <p:spPr>
            <a:xfrm>
              <a:off x="3794551" y="825687"/>
              <a:ext cx="360767" cy="446896"/>
            </a:xfrm>
            <a:custGeom>
              <a:rect b="b" l="l" r="r" t="t"/>
              <a:pathLst>
                <a:path extrusionOk="0" h="446896" w="360767">
                  <a:moveTo>
                    <a:pt x="0" y="0"/>
                  </a:moveTo>
                  <a:lnTo>
                    <a:pt x="360768" y="0"/>
                  </a:lnTo>
                  <a:lnTo>
                    <a:pt x="360768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5" name="Google Shape;255;p16"/>
            <p:cNvSpPr/>
            <p:nvPr/>
          </p:nvSpPr>
          <p:spPr>
            <a:xfrm>
              <a:off x="3017171" y="825687"/>
              <a:ext cx="485757" cy="446896"/>
            </a:xfrm>
            <a:custGeom>
              <a:rect b="b" l="l" r="r" t="t"/>
              <a:pathLst>
                <a:path extrusionOk="0" h="446896" w="485757">
                  <a:moveTo>
                    <a:pt x="0" y="0"/>
                  </a:moveTo>
                  <a:lnTo>
                    <a:pt x="485757" y="0"/>
                  </a:lnTo>
                  <a:lnTo>
                    <a:pt x="48575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6" name="Google Shape;256;p16"/>
            <p:cNvSpPr/>
            <p:nvPr/>
          </p:nvSpPr>
          <p:spPr>
            <a:xfrm>
              <a:off x="4476944" y="927033"/>
              <a:ext cx="510705" cy="293423"/>
            </a:xfrm>
            <a:custGeom>
              <a:rect b="b" l="l" r="r" t="t"/>
              <a:pathLst>
                <a:path extrusionOk="0" h="293423" w="510705">
                  <a:moveTo>
                    <a:pt x="0" y="0"/>
                  </a:moveTo>
                  <a:lnTo>
                    <a:pt x="510706" y="0"/>
                  </a:lnTo>
                  <a:lnTo>
                    <a:pt x="510706" y="293423"/>
                  </a:lnTo>
                  <a:lnTo>
                    <a:pt x="0" y="2934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7" name="Google Shape;257;p16"/>
            <p:cNvSpPr/>
            <p:nvPr/>
          </p:nvSpPr>
          <p:spPr>
            <a:xfrm>
              <a:off x="1549950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8" name="Google Shape;258;p16"/>
            <p:cNvSpPr/>
            <p:nvPr/>
          </p:nvSpPr>
          <p:spPr>
            <a:xfrm>
              <a:off x="3244" y="825687"/>
              <a:ext cx="519647" cy="446896"/>
            </a:xfrm>
            <a:custGeom>
              <a:rect b="b" l="l" r="r" t="t"/>
              <a:pathLst>
                <a:path extrusionOk="0" h="446896" w="519647">
                  <a:moveTo>
                    <a:pt x="0" y="0"/>
                  </a:moveTo>
                  <a:lnTo>
                    <a:pt x="519647" y="0"/>
                  </a:lnTo>
                  <a:lnTo>
                    <a:pt x="51964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59" name="Google Shape;259;p16"/>
            <p:cNvSpPr/>
            <p:nvPr/>
          </p:nvSpPr>
          <p:spPr>
            <a:xfrm>
              <a:off x="2235640" y="825687"/>
              <a:ext cx="446084" cy="446896"/>
            </a:xfrm>
            <a:custGeom>
              <a:rect b="b" l="l" r="r" t="t"/>
              <a:pathLst>
                <a:path extrusionOk="0" h="446896" w="446084">
                  <a:moveTo>
                    <a:pt x="0" y="0"/>
                  </a:moveTo>
                  <a:lnTo>
                    <a:pt x="446084" y="0"/>
                  </a:lnTo>
                  <a:lnTo>
                    <a:pt x="446084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0" name="Google Shape;260;p16"/>
            <p:cNvSpPr/>
            <p:nvPr/>
          </p:nvSpPr>
          <p:spPr>
            <a:xfrm>
              <a:off x="812972" y="825687"/>
              <a:ext cx="446896" cy="446896"/>
            </a:xfrm>
            <a:custGeom>
              <a:rect b="b" l="l" r="r" t="t"/>
              <a:pathLst>
                <a:path extrusionOk="0" h="446896" w="446896">
                  <a:moveTo>
                    <a:pt x="0" y="0"/>
                  </a:moveTo>
                  <a:lnTo>
                    <a:pt x="446897" y="0"/>
                  </a:lnTo>
                  <a:lnTo>
                    <a:pt x="446897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1" name="Google Shape;261;p16"/>
            <p:cNvSpPr/>
            <p:nvPr/>
          </p:nvSpPr>
          <p:spPr>
            <a:xfrm>
              <a:off x="3259859" y="1659269"/>
              <a:ext cx="489775" cy="386477"/>
            </a:xfrm>
            <a:custGeom>
              <a:rect b="b" l="l" r="r" t="t"/>
              <a:pathLst>
                <a:path extrusionOk="0" h="386477" w="489775">
                  <a:moveTo>
                    <a:pt x="0" y="0"/>
                  </a:moveTo>
                  <a:lnTo>
                    <a:pt x="489775" y="0"/>
                  </a:lnTo>
                  <a:lnTo>
                    <a:pt x="489775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2" name="Google Shape;262;p16"/>
            <p:cNvSpPr/>
            <p:nvPr/>
          </p:nvSpPr>
          <p:spPr>
            <a:xfrm>
              <a:off x="2509168" y="1677432"/>
              <a:ext cx="505113" cy="303986"/>
            </a:xfrm>
            <a:custGeom>
              <a:rect b="b" l="l" r="r" t="t"/>
              <a:pathLst>
                <a:path extrusionOk="0" h="303986" w="505113">
                  <a:moveTo>
                    <a:pt x="0" y="0"/>
                  </a:moveTo>
                  <a:lnTo>
                    <a:pt x="505113" y="0"/>
                  </a:lnTo>
                  <a:lnTo>
                    <a:pt x="505113" y="303986"/>
                  </a:lnTo>
                  <a:lnTo>
                    <a:pt x="0" y="30398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3" name="Google Shape;263;p16"/>
            <p:cNvSpPr/>
            <p:nvPr/>
          </p:nvSpPr>
          <p:spPr>
            <a:xfrm>
              <a:off x="1319897" y="1630996"/>
              <a:ext cx="415636" cy="443022"/>
            </a:xfrm>
            <a:custGeom>
              <a:rect b="b" l="l" r="r" t="t"/>
              <a:pathLst>
                <a:path extrusionOk="0" h="443022" w="415636">
                  <a:moveTo>
                    <a:pt x="0" y="0"/>
                  </a:moveTo>
                  <a:lnTo>
                    <a:pt x="415636" y="0"/>
                  </a:lnTo>
                  <a:lnTo>
                    <a:pt x="415636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4" name="Google Shape;264;p16"/>
            <p:cNvSpPr/>
            <p:nvPr/>
          </p:nvSpPr>
          <p:spPr>
            <a:xfrm>
              <a:off x="1981111" y="1636186"/>
              <a:ext cx="282480" cy="386477"/>
            </a:xfrm>
            <a:custGeom>
              <a:rect b="b" l="l" r="r" t="t"/>
              <a:pathLst>
                <a:path extrusionOk="0" h="386477" w="282480">
                  <a:moveTo>
                    <a:pt x="0" y="0"/>
                  </a:moveTo>
                  <a:lnTo>
                    <a:pt x="282480" y="0"/>
                  </a:lnTo>
                  <a:lnTo>
                    <a:pt x="282480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5" name="Google Shape;265;p16"/>
            <p:cNvSpPr/>
            <p:nvPr/>
          </p:nvSpPr>
          <p:spPr>
            <a:xfrm>
              <a:off x="750051" y="1630996"/>
              <a:ext cx="323004" cy="443022"/>
            </a:xfrm>
            <a:custGeom>
              <a:rect b="b" l="l" r="r" t="t"/>
              <a:pathLst>
                <a:path extrusionOk="0" h="443022" w="323004">
                  <a:moveTo>
                    <a:pt x="0" y="0"/>
                  </a:moveTo>
                  <a:lnTo>
                    <a:pt x="323003" y="0"/>
                  </a:lnTo>
                  <a:lnTo>
                    <a:pt x="323003" y="443023"/>
                  </a:lnTo>
                  <a:lnTo>
                    <a:pt x="0" y="443023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6" name="Google Shape;266;p16"/>
            <p:cNvSpPr/>
            <p:nvPr/>
          </p:nvSpPr>
          <p:spPr>
            <a:xfrm>
              <a:off x="4629798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7" name="Google Shape;267;p16"/>
            <p:cNvSpPr/>
            <p:nvPr/>
          </p:nvSpPr>
          <p:spPr>
            <a:xfrm>
              <a:off x="3997110" y="1659269"/>
              <a:ext cx="386477" cy="386477"/>
            </a:xfrm>
            <a:custGeom>
              <a:rect b="b" l="l" r="r" t="t"/>
              <a:pathLst>
                <a:path extrusionOk="0" h="386477" w="386477">
                  <a:moveTo>
                    <a:pt x="0" y="0"/>
                  </a:moveTo>
                  <a:lnTo>
                    <a:pt x="386477" y="0"/>
                  </a:lnTo>
                  <a:lnTo>
                    <a:pt x="386477" y="386477"/>
                  </a:lnTo>
                  <a:lnTo>
                    <a:pt x="0" y="38647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8" name="Google Shape;268;p16"/>
            <p:cNvSpPr/>
            <p:nvPr/>
          </p:nvSpPr>
          <p:spPr>
            <a:xfrm>
              <a:off x="3244" y="1605976"/>
              <a:ext cx="500597" cy="446896"/>
            </a:xfrm>
            <a:custGeom>
              <a:rect b="b" l="l" r="r" t="t"/>
              <a:pathLst>
                <a:path extrusionOk="0" h="446896" w="500597">
                  <a:moveTo>
                    <a:pt x="0" y="0"/>
                  </a:moveTo>
                  <a:lnTo>
                    <a:pt x="500596" y="0"/>
                  </a:lnTo>
                  <a:lnTo>
                    <a:pt x="500596" y="446897"/>
                  </a:lnTo>
                  <a:lnTo>
                    <a:pt x="0" y="44689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69" name="Google Shape;269;p16"/>
            <p:cNvSpPr/>
            <p:nvPr/>
          </p:nvSpPr>
          <p:spPr>
            <a:xfrm>
              <a:off x="4534770" y="2486798"/>
              <a:ext cx="382595" cy="437478"/>
            </a:xfrm>
            <a:custGeom>
              <a:rect b="b" l="l" r="r" t="t"/>
              <a:pathLst>
                <a:path extrusionOk="0" h="437478" w="382595">
                  <a:moveTo>
                    <a:pt x="0" y="0"/>
                  </a:moveTo>
                  <a:lnTo>
                    <a:pt x="382594" y="0"/>
                  </a:lnTo>
                  <a:lnTo>
                    <a:pt x="382594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0" name="Google Shape;270;p16"/>
            <p:cNvSpPr/>
            <p:nvPr/>
          </p:nvSpPr>
          <p:spPr>
            <a:xfrm>
              <a:off x="3777415" y="2544322"/>
              <a:ext cx="460615" cy="322430"/>
            </a:xfrm>
            <a:custGeom>
              <a:rect b="b" l="l" r="r" t="t"/>
              <a:pathLst>
                <a:path extrusionOk="0" h="322430" w="460615">
                  <a:moveTo>
                    <a:pt x="0" y="0"/>
                  </a:moveTo>
                  <a:lnTo>
                    <a:pt x="460615" y="0"/>
                  </a:lnTo>
                  <a:lnTo>
                    <a:pt x="460615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1" name="Google Shape;271;p16"/>
            <p:cNvSpPr/>
            <p:nvPr/>
          </p:nvSpPr>
          <p:spPr>
            <a:xfrm>
              <a:off x="3082550" y="2544322"/>
              <a:ext cx="394081" cy="322430"/>
            </a:xfrm>
            <a:custGeom>
              <a:rect b="b" l="l" r="r" t="t"/>
              <a:pathLst>
                <a:path extrusionOk="0" h="322430" w="394081">
                  <a:moveTo>
                    <a:pt x="0" y="0"/>
                  </a:moveTo>
                  <a:lnTo>
                    <a:pt x="394081" y="0"/>
                  </a:lnTo>
                  <a:lnTo>
                    <a:pt x="394081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2" name="Google Shape;272;p16"/>
            <p:cNvSpPr/>
            <p:nvPr/>
          </p:nvSpPr>
          <p:spPr>
            <a:xfrm>
              <a:off x="1946310" y="2486798"/>
              <a:ext cx="220330" cy="437478"/>
            </a:xfrm>
            <a:custGeom>
              <a:rect b="b" l="l" r="r" t="t"/>
              <a:pathLst>
                <a:path extrusionOk="0" h="437478" w="220330">
                  <a:moveTo>
                    <a:pt x="0" y="0"/>
                  </a:moveTo>
                  <a:lnTo>
                    <a:pt x="220330" y="0"/>
                  </a:lnTo>
                  <a:lnTo>
                    <a:pt x="220330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3" name="Google Shape;273;p16"/>
            <p:cNvSpPr/>
            <p:nvPr/>
          </p:nvSpPr>
          <p:spPr>
            <a:xfrm>
              <a:off x="2463380" y="2544322"/>
              <a:ext cx="322430" cy="322430"/>
            </a:xfrm>
            <a:custGeom>
              <a:rect b="b" l="l" r="r" t="t"/>
              <a:pathLst>
                <a:path extrusionOk="0" h="322430" w="322430">
                  <a:moveTo>
                    <a:pt x="0" y="0"/>
                  </a:moveTo>
                  <a:lnTo>
                    <a:pt x="322430" y="0"/>
                  </a:lnTo>
                  <a:lnTo>
                    <a:pt x="322430" y="322430"/>
                  </a:lnTo>
                  <a:lnTo>
                    <a:pt x="0" y="32243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4" name="Google Shape;274;p16"/>
            <p:cNvSpPr/>
            <p:nvPr/>
          </p:nvSpPr>
          <p:spPr>
            <a:xfrm>
              <a:off x="0" y="2447501"/>
              <a:ext cx="277740" cy="516071"/>
            </a:xfrm>
            <a:custGeom>
              <a:rect b="b" l="l" r="r" t="t"/>
              <a:pathLst>
                <a:path extrusionOk="0" h="516071" w="277740">
                  <a:moveTo>
                    <a:pt x="0" y="0"/>
                  </a:moveTo>
                  <a:lnTo>
                    <a:pt x="277740" y="0"/>
                  </a:lnTo>
                  <a:lnTo>
                    <a:pt x="277740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5" name="Google Shape;275;p16"/>
            <p:cNvSpPr/>
            <p:nvPr/>
          </p:nvSpPr>
          <p:spPr>
            <a:xfrm>
              <a:off x="575288" y="2447501"/>
              <a:ext cx="399720" cy="516071"/>
            </a:xfrm>
            <a:custGeom>
              <a:rect b="b" l="l" r="r" t="t"/>
              <a:pathLst>
                <a:path extrusionOk="0" h="516071" w="399720">
                  <a:moveTo>
                    <a:pt x="0" y="0"/>
                  </a:moveTo>
                  <a:lnTo>
                    <a:pt x="399721" y="0"/>
                  </a:lnTo>
                  <a:lnTo>
                    <a:pt x="399721" y="516071"/>
                  </a:lnTo>
                  <a:lnTo>
                    <a:pt x="0" y="51607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276" name="Google Shape;276;p16"/>
            <p:cNvSpPr/>
            <p:nvPr/>
          </p:nvSpPr>
          <p:spPr>
            <a:xfrm>
              <a:off x="1271749" y="2486798"/>
              <a:ext cx="377822" cy="437478"/>
            </a:xfrm>
            <a:custGeom>
              <a:rect b="b" l="l" r="r" t="t"/>
              <a:pathLst>
                <a:path extrusionOk="0" h="437478" w="377822">
                  <a:moveTo>
                    <a:pt x="0" y="0"/>
                  </a:moveTo>
                  <a:lnTo>
                    <a:pt x="377822" y="0"/>
                  </a:lnTo>
                  <a:lnTo>
                    <a:pt x="377822" y="437478"/>
                  </a:lnTo>
                  <a:lnTo>
                    <a:pt x="0" y="437478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277" name="Google Shape;277;p16"/>
          <p:cNvSpPr txBox="1"/>
          <p:nvPr/>
        </p:nvSpPr>
        <p:spPr>
          <a:xfrm>
            <a:off x="439417" y="1476337"/>
            <a:ext cx="6608053" cy="2153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Use these design resources in your Canva Presentation.</a:t>
            </a:r>
            <a:endParaRPr/>
          </a:p>
        </p:txBody>
      </p:sp>
      <p:sp>
        <p:nvSpPr>
          <p:cNvPr id="278" name="Google Shape;278;p16"/>
          <p:cNvSpPr txBox="1"/>
          <p:nvPr/>
        </p:nvSpPr>
        <p:spPr>
          <a:xfrm>
            <a:off x="1273162" y="832200"/>
            <a:ext cx="5013676" cy="5644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4220" u="none" cap="none" strike="noStrike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RESOURCE PAGE</a:t>
            </a:r>
            <a:endParaRPr/>
          </a:p>
        </p:txBody>
      </p:sp>
      <p:sp>
        <p:nvSpPr>
          <p:cNvPr id="279" name="Google Shape;279;p16"/>
          <p:cNvSpPr txBox="1"/>
          <p:nvPr/>
        </p:nvSpPr>
        <p:spPr>
          <a:xfrm>
            <a:off x="967166" y="3343247"/>
            <a:ext cx="2548936" cy="29752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80" name="Google Shape;280;p16"/>
          <p:cNvSpPr txBox="1"/>
          <p:nvPr/>
        </p:nvSpPr>
        <p:spPr>
          <a:xfrm>
            <a:off x="910235" y="5355525"/>
            <a:ext cx="2662799" cy="1426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0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3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81" name="Google Shape;281;p16"/>
          <p:cNvSpPr txBox="1"/>
          <p:nvPr/>
        </p:nvSpPr>
        <p:spPr>
          <a:xfrm>
            <a:off x="1273162" y="3878894"/>
            <a:ext cx="1920585" cy="132866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BANTAYOG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86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GERMANIA ONE</a:t>
            </a:r>
            <a:endParaRPr/>
          </a:p>
          <a:p>
            <a:pPr indent="0" lvl="0" marL="0" marR="0" rtl="0" algn="ctr">
              <a:lnSpc>
                <a:spcPct val="10303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730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86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7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91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2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GIRASSOL</a:t>
            </a:r>
            <a:endParaRPr/>
          </a:p>
          <a:p>
            <a:pPr indent="0" lvl="0" marL="0" marR="0" rtl="0" algn="ctr">
              <a:lnSpc>
                <a:spcPct val="10294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9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VOLLKORN</a:t>
            </a:r>
            <a:endParaRPr/>
          </a:p>
          <a:p>
            <a:pPr indent="0" lvl="0" marL="0" marR="0" rtl="0" algn="ctr">
              <a:lnSpc>
                <a:spcPct val="1027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9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16"/>
          <p:cNvSpPr txBox="1"/>
          <p:nvPr/>
        </p:nvSpPr>
        <p:spPr>
          <a:xfrm>
            <a:off x="4447112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#22336B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1281342" y="2793997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Fonts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4253623" y="277494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Colors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2819707" y="6773481"/>
            <a:ext cx="1920585" cy="2247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24" u="none" cap="none" strike="noStrike">
                <a:solidFill>
                  <a:srgbClr val="0F1A38"/>
                </a:solidFill>
                <a:latin typeface="DM Sans"/>
                <a:ea typeface="DM Sans"/>
                <a:cs typeface="DM Sans"/>
                <a:sym typeface="DM Sans"/>
              </a:rPr>
              <a:t>Design Elements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5135102" y="3942420"/>
            <a:ext cx="842981" cy="1216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97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#F0F0F0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2336B"/>
        </a:solid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7"/>
          <p:cNvSpPr txBox="1"/>
          <p:nvPr/>
        </p:nvSpPr>
        <p:spPr>
          <a:xfrm>
            <a:off x="439417" y="2556337"/>
            <a:ext cx="6608053" cy="43440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</a:t>
            </a:r>
            <a:endParaRPr/>
          </a:p>
          <a:p>
            <a:pPr indent="0" lvl="1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73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thanks to the following:</a:t>
            </a:r>
            <a:endParaRPr/>
          </a:p>
        </p:txBody>
      </p:sp>
      <p:sp>
        <p:nvSpPr>
          <p:cNvPr id="292" name="Google Shape;292;p17"/>
          <p:cNvSpPr txBox="1"/>
          <p:nvPr/>
        </p:nvSpPr>
        <p:spPr>
          <a:xfrm>
            <a:off x="1273162" y="1921725"/>
            <a:ext cx="5013676" cy="55488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grpSp>
        <p:nvGrpSpPr>
          <p:cNvPr id="293" name="Google Shape;293;p17"/>
          <p:cNvGrpSpPr/>
          <p:nvPr/>
        </p:nvGrpSpPr>
        <p:grpSpPr>
          <a:xfrm>
            <a:off x="1118663" y="3314324"/>
            <a:ext cx="5527708" cy="2292391"/>
            <a:chOff x="0" y="-28575"/>
            <a:chExt cx="1658589" cy="687832"/>
          </a:xfrm>
        </p:grpSpPr>
        <p:sp>
          <p:nvSpPr>
            <p:cNvPr id="294" name="Google Shape;294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6" name="Google Shape;296;p17"/>
          <p:cNvGrpSpPr/>
          <p:nvPr/>
        </p:nvGrpSpPr>
        <p:grpSpPr>
          <a:xfrm>
            <a:off x="1118663" y="5787706"/>
            <a:ext cx="5527708" cy="2292391"/>
            <a:chOff x="0" y="-28575"/>
            <a:chExt cx="1658589" cy="687832"/>
          </a:xfrm>
        </p:grpSpPr>
        <p:sp>
          <p:nvSpPr>
            <p:cNvPr id="297" name="Google Shape;297;p17"/>
            <p:cNvSpPr/>
            <p:nvPr/>
          </p:nvSpPr>
          <p:spPr>
            <a:xfrm>
              <a:off x="0" y="0"/>
              <a:ext cx="1658589" cy="659257"/>
            </a:xfrm>
            <a:custGeom>
              <a:rect b="b" l="l" r="r" t="t"/>
              <a:pathLst>
                <a:path extrusionOk="0" h="659257" w="1658589">
                  <a:moveTo>
                    <a:pt x="29412" y="0"/>
                  </a:moveTo>
                  <a:lnTo>
                    <a:pt x="1629177" y="0"/>
                  </a:lnTo>
                  <a:cubicBezTo>
                    <a:pt x="1645421" y="0"/>
                    <a:pt x="1658589" y="13168"/>
                    <a:pt x="1658589" y="29412"/>
                  </a:cubicBezTo>
                  <a:lnTo>
                    <a:pt x="1658589" y="629845"/>
                  </a:lnTo>
                  <a:cubicBezTo>
                    <a:pt x="1658589" y="646089"/>
                    <a:pt x="1645421" y="659257"/>
                    <a:pt x="1629177" y="659257"/>
                  </a:cubicBezTo>
                  <a:lnTo>
                    <a:pt x="29412" y="659257"/>
                  </a:lnTo>
                  <a:cubicBezTo>
                    <a:pt x="13168" y="659257"/>
                    <a:pt x="0" y="646089"/>
                    <a:pt x="0" y="629845"/>
                  </a:cubicBezTo>
                  <a:lnTo>
                    <a:pt x="0" y="29412"/>
                  </a:lnTo>
                  <a:cubicBezTo>
                    <a:pt x="0" y="13168"/>
                    <a:pt x="13168" y="0"/>
                    <a:pt x="29412" y="0"/>
                  </a:cubicBezTo>
                  <a:close/>
                </a:path>
              </a:pathLst>
            </a:custGeom>
            <a:solidFill>
              <a:srgbClr val="F0F0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7"/>
            <p:cNvSpPr txBox="1"/>
            <p:nvPr/>
          </p:nvSpPr>
          <p:spPr>
            <a:xfrm>
              <a:off x="0" y="-28575"/>
              <a:ext cx="1658589" cy="6878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4575" lIns="44575" spcFirstLastPara="1" rIns="44575" wrap="square" tIns="44575">
              <a:noAutofit/>
            </a:bodyPr>
            <a:lstStyle/>
            <a:p>
              <a:pPr indent="0" lvl="0" marL="0" marR="0" rtl="0" algn="ctr">
                <a:lnSpc>
                  <a:spcPct val="120222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99" name="Google Shape;299;p17"/>
          <p:cNvSpPr txBox="1"/>
          <p:nvPr/>
        </p:nvSpPr>
        <p:spPr>
          <a:xfrm>
            <a:off x="1717064" y="5054421"/>
            <a:ext cx="433090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00" name="Google Shape;300;p17"/>
          <p:cNvSpPr txBox="1"/>
          <p:nvPr/>
        </p:nvSpPr>
        <p:spPr>
          <a:xfrm>
            <a:off x="2319849" y="7280945"/>
            <a:ext cx="3125335" cy="26308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6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75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01" name="Google Shape;301;p17"/>
          <p:cNvSpPr txBox="1"/>
          <p:nvPr/>
        </p:nvSpPr>
        <p:spPr>
          <a:xfrm>
            <a:off x="1219392" y="6539266"/>
            <a:ext cx="5326250" cy="53212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136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02" name="Google Shape;302;p17"/>
          <p:cNvSpPr txBox="1"/>
          <p:nvPr/>
        </p:nvSpPr>
        <p:spPr>
          <a:xfrm>
            <a:off x="1945056" y="8299172"/>
            <a:ext cx="3572987" cy="3557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57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pic>
        <p:nvPicPr>
          <p:cNvPr id="303" name="Google Shape;30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5150" y="3788475"/>
            <a:ext cx="4234749" cy="1065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