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Jua"/>
      <p:regular r:id="rId9"/>
    </p:embeddedFont>
    <p:embeddedFont>
      <p:font typeface="Barriecito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Barriecito-regular.fntdata"/><Relationship Id="rId9" Type="http://schemas.openxmlformats.org/officeDocument/2006/relationships/font" Target="fonts/Ju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11" Type="http://schemas.openxmlformats.org/officeDocument/2006/relationships/image" Target="../media/image4.png"/><Relationship Id="rId10" Type="http://schemas.openxmlformats.org/officeDocument/2006/relationships/image" Target="../media/image5.png"/><Relationship Id="rId12" Type="http://schemas.openxmlformats.org/officeDocument/2006/relationships/image" Target="../media/image7.png"/><Relationship Id="rId9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11" Type="http://schemas.openxmlformats.org/officeDocument/2006/relationships/image" Target="../media/image5.png"/><Relationship Id="rId10" Type="http://schemas.openxmlformats.org/officeDocument/2006/relationships/image" Target="../media/image19.png"/><Relationship Id="rId12" Type="http://schemas.openxmlformats.org/officeDocument/2006/relationships/image" Target="../media/image17.png"/><Relationship Id="rId9" Type="http://schemas.openxmlformats.org/officeDocument/2006/relationships/image" Target="../media/image21.png"/><Relationship Id="rId5" Type="http://schemas.openxmlformats.org/officeDocument/2006/relationships/image" Target="../media/image7.png"/><Relationship Id="rId6" Type="http://schemas.openxmlformats.org/officeDocument/2006/relationships/image" Target="../media/image16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E145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6162" y="2891319"/>
            <a:ext cx="3704400" cy="725758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3091998" y="2635994"/>
            <a:ext cx="1382242" cy="1214645"/>
          </a:xfrm>
          <a:custGeom>
            <a:rect b="b" l="l" r="r" t="t"/>
            <a:pathLst>
              <a:path extrusionOk="0" h="1214645" w="1382242">
                <a:moveTo>
                  <a:pt x="0" y="0"/>
                </a:moveTo>
                <a:lnTo>
                  <a:pt x="1382242" y="0"/>
                </a:lnTo>
                <a:lnTo>
                  <a:pt x="1382242" y="1214645"/>
                </a:lnTo>
                <a:lnTo>
                  <a:pt x="0" y="1214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 txBox="1"/>
          <p:nvPr/>
        </p:nvSpPr>
        <p:spPr>
          <a:xfrm>
            <a:off x="6340898" y="3119925"/>
            <a:ext cx="878966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E5EE4C"/>
                </a:solidFill>
                <a:latin typeface="Jua"/>
                <a:ea typeface="Jua"/>
                <a:cs typeface="Jua"/>
                <a:sym typeface="Jua"/>
              </a:rPr>
              <a:t>Cranium (skull)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6339853" y="3409988"/>
            <a:ext cx="878966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E5EE4C"/>
                </a:solidFill>
                <a:latin typeface="Jua"/>
                <a:ea typeface="Jua"/>
                <a:cs typeface="Jua"/>
                <a:sym typeface="Jua"/>
              </a:rPr>
              <a:t>Mandible (jaw)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6034049" y="3713824"/>
            <a:ext cx="1192698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E5EE4C"/>
                </a:solidFill>
                <a:latin typeface="Jua"/>
                <a:ea typeface="Jua"/>
                <a:cs typeface="Jua"/>
                <a:sym typeface="Jua"/>
              </a:rPr>
              <a:t>Clavicle (collarbone)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5827340" y="4018724"/>
            <a:ext cx="1399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E5EE4C"/>
                </a:solidFill>
                <a:latin typeface="Jua"/>
                <a:ea typeface="Jua"/>
                <a:cs typeface="Jua"/>
                <a:sym typeface="Jua"/>
              </a:rPr>
              <a:t>Scapula (shou</a:t>
            </a:r>
            <a:r>
              <a:rPr lang="en-US" sz="999">
                <a:solidFill>
                  <a:srgbClr val="E5EE4C"/>
                </a:solidFill>
                <a:latin typeface="Jua"/>
                <a:ea typeface="Jua"/>
                <a:cs typeface="Jua"/>
                <a:sym typeface="Jua"/>
              </a:rPr>
              <a:t>ld</a:t>
            </a:r>
            <a:r>
              <a:rPr b="0" i="0" lang="en-US" sz="999" u="none" cap="none" strike="noStrike">
                <a:solidFill>
                  <a:srgbClr val="E5EE4C"/>
                </a:solidFill>
                <a:latin typeface="Jua"/>
                <a:ea typeface="Jua"/>
                <a:cs typeface="Jua"/>
                <a:sym typeface="Jua"/>
              </a:rPr>
              <a:t>er blade)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5993447" y="5046295"/>
            <a:ext cx="1233300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E5EE4C"/>
                </a:solidFill>
                <a:latin typeface="Jua"/>
                <a:ea typeface="Jua"/>
                <a:cs typeface="Jua"/>
                <a:sym typeface="Jua"/>
              </a:rPr>
              <a:t>Humerus (upper arm)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5901459" y="9897507"/>
            <a:ext cx="1325288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E5EE4C"/>
                </a:solidFill>
                <a:latin typeface="Jua"/>
                <a:ea typeface="Jua"/>
                <a:cs typeface="Jua"/>
                <a:sym typeface="Jua"/>
              </a:rPr>
              <a:t>Phalanges (toe bones)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5951866" y="9395857"/>
            <a:ext cx="1274881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E5EE4C"/>
                </a:solidFill>
                <a:latin typeface="Jua"/>
                <a:ea typeface="Jua"/>
                <a:cs typeface="Jua"/>
                <a:sym typeface="Jua"/>
              </a:rPr>
              <a:t>Tarsals (ankle bones)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5742166" y="6539585"/>
            <a:ext cx="1476653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E5EE4C"/>
                </a:solidFill>
                <a:latin typeface="Jua"/>
                <a:ea typeface="Jua"/>
                <a:cs typeface="Jua"/>
                <a:sym typeface="Jua"/>
              </a:rPr>
              <a:t>Metacarpals (hand bones)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5951866" y="6255633"/>
            <a:ext cx="1266953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E5EE4C"/>
                </a:solidFill>
                <a:latin typeface="Jua"/>
                <a:ea typeface="Jua"/>
                <a:cs typeface="Jua"/>
                <a:sym typeface="Jua"/>
              </a:rPr>
              <a:t>Carpals (wrist bones)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5901459" y="4371887"/>
            <a:ext cx="1317360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E5EE4C"/>
                </a:solidFill>
                <a:latin typeface="Jua"/>
                <a:ea typeface="Jua"/>
                <a:cs typeface="Jua"/>
                <a:sym typeface="Jua"/>
              </a:rPr>
              <a:t>Sternum (breastbone)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6409926" y="4755808"/>
            <a:ext cx="816821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E5EE4C"/>
                </a:solidFill>
                <a:latin typeface="Jua"/>
                <a:ea typeface="Jua"/>
                <a:cs typeface="Jua"/>
                <a:sym typeface="Jua"/>
              </a:rPr>
              <a:t>Rib (rib cage)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6304615" y="5676406"/>
            <a:ext cx="91524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E5EE4C"/>
                </a:solidFill>
                <a:latin typeface="Jua"/>
                <a:ea typeface="Jua"/>
                <a:cs typeface="Jua"/>
                <a:sym typeface="Jua"/>
              </a:rPr>
              <a:t>Ulna (forearm)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6212506" y="5947658"/>
            <a:ext cx="1014241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E5EE4C"/>
                </a:solidFill>
                <a:latin typeface="Jua"/>
                <a:ea typeface="Jua"/>
                <a:cs typeface="Jua"/>
                <a:sym typeface="Jua"/>
              </a:rPr>
              <a:t>Radius (forearm)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5797668" y="5368430"/>
            <a:ext cx="1429080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E5EE4C"/>
                </a:solidFill>
                <a:latin typeface="Jua"/>
                <a:ea typeface="Jua"/>
                <a:cs typeface="Jua"/>
                <a:sym typeface="Jua"/>
              </a:rPr>
              <a:t>Spinal column (backbone)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5445198" y="7212686"/>
            <a:ext cx="1185200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E5EE4C"/>
                </a:solidFill>
                <a:latin typeface="Jua"/>
                <a:ea typeface="Jua"/>
                <a:cs typeface="Jua"/>
                <a:sym typeface="Jua"/>
              </a:rPr>
              <a:t>Pelvic Girdle (pelvis)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5605608" y="7597470"/>
            <a:ext cx="472351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E5EE4C"/>
                </a:solidFill>
                <a:latin typeface="Jua"/>
                <a:ea typeface="Jua"/>
                <a:cs typeface="Jua"/>
                <a:sym typeface="Jua"/>
              </a:rPr>
              <a:t>Sacrum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5092827" y="7848295"/>
            <a:ext cx="985132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E5EE4C"/>
                </a:solidFill>
                <a:latin typeface="Jua"/>
                <a:ea typeface="Jua"/>
                <a:cs typeface="Jua"/>
                <a:sym typeface="Jua"/>
              </a:rPr>
              <a:t>Cocyx (tailbone)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4973913" y="8089595"/>
            <a:ext cx="1104045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E5EE4C"/>
                </a:solidFill>
                <a:latin typeface="Jua"/>
                <a:ea typeface="Jua"/>
                <a:cs typeface="Jua"/>
                <a:sym typeface="Jua"/>
              </a:rPr>
              <a:t>Femur (thigh bone)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5034717" y="8341134"/>
            <a:ext cx="1043241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E5EE4C"/>
                </a:solidFill>
                <a:latin typeface="Jua"/>
                <a:ea typeface="Jua"/>
                <a:cs typeface="Jua"/>
                <a:sym typeface="Jua"/>
              </a:rPr>
              <a:t>Patella (kneecap)</a:t>
            </a:r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5087429" y="8601484"/>
            <a:ext cx="995926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E5EE4C"/>
                </a:solidFill>
                <a:latin typeface="Jua"/>
                <a:ea typeface="Jua"/>
                <a:cs typeface="Jua"/>
                <a:sym typeface="Jua"/>
              </a:rPr>
              <a:t>Tibia (shin bone)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5082032" y="8868496"/>
            <a:ext cx="995926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E5EE4C"/>
                </a:solidFill>
                <a:latin typeface="Jua"/>
                <a:ea typeface="Jua"/>
                <a:cs typeface="Jua"/>
                <a:sym typeface="Jua"/>
              </a:rPr>
              <a:t>Fibula (calf bone)</a:t>
            </a:r>
            <a:endParaRPr/>
          </a:p>
        </p:txBody>
      </p:sp>
      <p:cxnSp>
        <p:nvCxnSpPr>
          <p:cNvPr id="107" name="Google Shape;107;p13"/>
          <p:cNvCxnSpPr/>
          <p:nvPr/>
        </p:nvCxnSpPr>
        <p:spPr>
          <a:xfrm flipH="1" rot="10800000">
            <a:off x="3960130" y="3530638"/>
            <a:ext cx="2379724" cy="92705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08" name="Google Shape;108;p13"/>
          <p:cNvCxnSpPr/>
          <p:nvPr/>
        </p:nvCxnSpPr>
        <p:spPr>
          <a:xfrm flipH="1" rot="10800000">
            <a:off x="4244485" y="3834474"/>
            <a:ext cx="1789563" cy="303972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09" name="Google Shape;109;p13"/>
          <p:cNvCxnSpPr/>
          <p:nvPr/>
        </p:nvCxnSpPr>
        <p:spPr>
          <a:xfrm flipH="1" rot="10800000">
            <a:off x="3717027" y="4492537"/>
            <a:ext cx="2184432" cy="175706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10" name="Google Shape;110;p13"/>
          <p:cNvCxnSpPr/>
          <p:nvPr/>
        </p:nvCxnSpPr>
        <p:spPr>
          <a:xfrm flipH="1" rot="10800000">
            <a:off x="4340560" y="4876458"/>
            <a:ext cx="2069366" cy="108721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11" name="Google Shape;111;p13"/>
          <p:cNvCxnSpPr/>
          <p:nvPr/>
        </p:nvCxnSpPr>
        <p:spPr>
          <a:xfrm flipH="1" rot="10800000">
            <a:off x="4913252" y="5166945"/>
            <a:ext cx="1080196" cy="176844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12" name="Google Shape;112;p13"/>
          <p:cNvCxnSpPr/>
          <p:nvPr/>
        </p:nvCxnSpPr>
        <p:spPr>
          <a:xfrm flipH="1" rot="10800000">
            <a:off x="5200055" y="5797056"/>
            <a:ext cx="1104559" cy="37102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13" name="Google Shape;113;p13"/>
          <p:cNvCxnSpPr/>
          <p:nvPr/>
        </p:nvCxnSpPr>
        <p:spPr>
          <a:xfrm flipH="1" rot="10800000">
            <a:off x="5141831" y="6068308"/>
            <a:ext cx="1070675" cy="5562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14" name="Google Shape;114;p13"/>
          <p:cNvCxnSpPr/>
          <p:nvPr/>
        </p:nvCxnSpPr>
        <p:spPr>
          <a:xfrm flipH="1" rot="10800000">
            <a:off x="3844334" y="5489081"/>
            <a:ext cx="1953334" cy="135577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15" name="Google Shape;115;p13"/>
          <p:cNvCxnSpPr/>
          <p:nvPr/>
        </p:nvCxnSpPr>
        <p:spPr>
          <a:xfrm flipH="1" rot="10800000">
            <a:off x="5359698" y="6660235"/>
            <a:ext cx="382468" cy="26326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16" name="Google Shape;116;p13"/>
          <p:cNvCxnSpPr/>
          <p:nvPr/>
        </p:nvCxnSpPr>
        <p:spPr>
          <a:xfrm flipH="1" rot="10800000">
            <a:off x="5417399" y="6958686"/>
            <a:ext cx="692622" cy="27314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17" name="Google Shape;117;p13"/>
          <p:cNvCxnSpPr/>
          <p:nvPr/>
        </p:nvCxnSpPr>
        <p:spPr>
          <a:xfrm flipH="1" rot="10800000">
            <a:off x="5381083" y="6376283"/>
            <a:ext cx="570783" cy="92787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18" name="Google Shape;118;p13"/>
          <p:cNvCxnSpPr/>
          <p:nvPr/>
        </p:nvCxnSpPr>
        <p:spPr>
          <a:xfrm>
            <a:off x="4176319" y="6121618"/>
            <a:ext cx="1268879" cy="1211717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19" name="Google Shape;119;p13"/>
          <p:cNvCxnSpPr/>
          <p:nvPr/>
        </p:nvCxnSpPr>
        <p:spPr>
          <a:xfrm>
            <a:off x="3722558" y="6198215"/>
            <a:ext cx="1883050" cy="1519905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20" name="Google Shape;120;p13"/>
          <p:cNvCxnSpPr/>
          <p:nvPr/>
        </p:nvCxnSpPr>
        <p:spPr>
          <a:xfrm>
            <a:off x="3728094" y="6366385"/>
            <a:ext cx="1364732" cy="1602561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21" name="Google Shape;121;p13"/>
          <p:cNvCxnSpPr/>
          <p:nvPr/>
        </p:nvCxnSpPr>
        <p:spPr>
          <a:xfrm>
            <a:off x="4034705" y="7568408"/>
            <a:ext cx="939208" cy="64183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22" name="Google Shape;122;p13"/>
          <p:cNvCxnSpPr/>
          <p:nvPr/>
        </p:nvCxnSpPr>
        <p:spPr>
          <a:xfrm>
            <a:off x="3960130" y="8048041"/>
            <a:ext cx="1074587" cy="413743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23" name="Google Shape;123;p13"/>
          <p:cNvCxnSpPr/>
          <p:nvPr/>
        </p:nvCxnSpPr>
        <p:spPr>
          <a:xfrm>
            <a:off x="3921116" y="8646331"/>
            <a:ext cx="1166314" cy="75804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24" name="Google Shape;124;p13"/>
          <p:cNvCxnSpPr/>
          <p:nvPr/>
        </p:nvCxnSpPr>
        <p:spPr>
          <a:xfrm>
            <a:off x="4043377" y="8988228"/>
            <a:ext cx="1038655" cy="91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25" name="Google Shape;125;p13"/>
          <p:cNvCxnSpPr/>
          <p:nvPr/>
        </p:nvCxnSpPr>
        <p:spPr>
          <a:xfrm>
            <a:off x="3851333" y="9516507"/>
            <a:ext cx="2100533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26" name="Google Shape;126;p13"/>
          <p:cNvCxnSpPr/>
          <p:nvPr/>
        </p:nvCxnSpPr>
        <p:spPr>
          <a:xfrm flipH="1" rot="10800000">
            <a:off x="3923899" y="9767332"/>
            <a:ext cx="1787624" cy="2556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27" name="Google Shape;127;p13"/>
          <p:cNvCxnSpPr/>
          <p:nvPr/>
        </p:nvCxnSpPr>
        <p:spPr>
          <a:xfrm flipH="1" rot="10800000">
            <a:off x="3963401" y="10018157"/>
            <a:ext cx="1938058" cy="27532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28" name="Google Shape;128;p13"/>
          <p:cNvCxnSpPr/>
          <p:nvPr/>
        </p:nvCxnSpPr>
        <p:spPr>
          <a:xfrm flipH="1" rot="10800000">
            <a:off x="4442628" y="4139374"/>
            <a:ext cx="1384712" cy="26486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129" name="Google Shape;129;p13"/>
          <p:cNvCxnSpPr/>
          <p:nvPr/>
        </p:nvCxnSpPr>
        <p:spPr>
          <a:xfrm>
            <a:off x="4029241" y="3163017"/>
            <a:ext cx="2311657" cy="77557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130" name="Google Shape;130;p13"/>
          <p:cNvSpPr/>
          <p:nvPr/>
        </p:nvSpPr>
        <p:spPr>
          <a:xfrm>
            <a:off x="-301138" y="-73254"/>
            <a:ext cx="2843514" cy="914474"/>
          </a:xfrm>
          <a:custGeom>
            <a:rect b="b" l="l" r="r" t="t"/>
            <a:pathLst>
              <a:path extrusionOk="0" h="914474" w="2843514">
                <a:moveTo>
                  <a:pt x="0" y="0"/>
                </a:moveTo>
                <a:lnTo>
                  <a:pt x="2843514" y="0"/>
                </a:lnTo>
                <a:lnTo>
                  <a:pt x="2843514" y="914474"/>
                </a:lnTo>
                <a:lnTo>
                  <a:pt x="0" y="914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1" name="Google Shape;131;p13"/>
          <p:cNvGrpSpPr/>
          <p:nvPr/>
        </p:nvGrpSpPr>
        <p:grpSpPr>
          <a:xfrm>
            <a:off x="496218" y="1186079"/>
            <a:ext cx="6619581" cy="1316565"/>
            <a:chOff x="0" y="-47625"/>
            <a:chExt cx="2372309" cy="471828"/>
          </a:xfrm>
        </p:grpSpPr>
        <p:sp>
          <p:nvSpPr>
            <p:cNvPr id="132" name="Google Shape;132;p13"/>
            <p:cNvSpPr/>
            <p:nvPr/>
          </p:nvSpPr>
          <p:spPr>
            <a:xfrm>
              <a:off x="0" y="0"/>
              <a:ext cx="2372308" cy="424202"/>
            </a:xfrm>
            <a:custGeom>
              <a:rect b="b" l="l" r="r" t="t"/>
              <a:pathLst>
                <a:path extrusionOk="0" h="424202" w="2372308">
                  <a:moveTo>
                    <a:pt x="43273" y="0"/>
                  </a:moveTo>
                  <a:lnTo>
                    <a:pt x="2329035" y="0"/>
                  </a:lnTo>
                  <a:cubicBezTo>
                    <a:pt x="2352934" y="0"/>
                    <a:pt x="2372308" y="19374"/>
                    <a:pt x="2372308" y="43273"/>
                  </a:cubicBezTo>
                  <a:lnTo>
                    <a:pt x="2372308" y="380929"/>
                  </a:lnTo>
                  <a:cubicBezTo>
                    <a:pt x="2372308" y="404828"/>
                    <a:pt x="2352934" y="424202"/>
                    <a:pt x="2329035" y="424202"/>
                  </a:cubicBezTo>
                  <a:lnTo>
                    <a:pt x="43273" y="424202"/>
                  </a:lnTo>
                  <a:cubicBezTo>
                    <a:pt x="19374" y="424202"/>
                    <a:pt x="0" y="404828"/>
                    <a:pt x="0" y="380929"/>
                  </a:cubicBezTo>
                  <a:lnTo>
                    <a:pt x="0" y="43273"/>
                  </a:lnTo>
                  <a:cubicBezTo>
                    <a:pt x="0" y="19374"/>
                    <a:pt x="19374" y="0"/>
                    <a:pt x="43273" y="0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38100">
              <a:solidFill>
                <a:srgbClr val="EF3A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 txBox="1"/>
            <p:nvPr/>
          </p:nvSpPr>
          <p:spPr>
            <a:xfrm>
              <a:off x="0" y="-47625"/>
              <a:ext cx="2372309" cy="471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13"/>
          <p:cNvSpPr/>
          <p:nvPr/>
        </p:nvSpPr>
        <p:spPr>
          <a:xfrm>
            <a:off x="5167249" y="-67665"/>
            <a:ext cx="2843514" cy="914474"/>
          </a:xfrm>
          <a:custGeom>
            <a:rect b="b" l="l" r="r" t="t"/>
            <a:pathLst>
              <a:path extrusionOk="0" h="914474" w="2843514">
                <a:moveTo>
                  <a:pt x="0" y="0"/>
                </a:moveTo>
                <a:lnTo>
                  <a:pt x="2843514" y="0"/>
                </a:lnTo>
                <a:lnTo>
                  <a:pt x="2843514" y="914475"/>
                </a:lnTo>
                <a:lnTo>
                  <a:pt x="0" y="9144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13"/>
          <p:cNvSpPr/>
          <p:nvPr/>
        </p:nvSpPr>
        <p:spPr>
          <a:xfrm>
            <a:off x="2410141" y="-73254"/>
            <a:ext cx="2843514" cy="914474"/>
          </a:xfrm>
          <a:custGeom>
            <a:rect b="b" l="l" r="r" t="t"/>
            <a:pathLst>
              <a:path extrusionOk="0" h="914474" w="2843514">
                <a:moveTo>
                  <a:pt x="0" y="0"/>
                </a:moveTo>
                <a:lnTo>
                  <a:pt x="2843514" y="0"/>
                </a:lnTo>
                <a:lnTo>
                  <a:pt x="2843514" y="914474"/>
                </a:lnTo>
                <a:lnTo>
                  <a:pt x="0" y="914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13"/>
          <p:cNvSpPr/>
          <p:nvPr/>
        </p:nvSpPr>
        <p:spPr>
          <a:xfrm>
            <a:off x="379257" y="3143376"/>
            <a:ext cx="438371" cy="721599"/>
          </a:xfrm>
          <a:custGeom>
            <a:rect b="b" l="l" r="r" t="t"/>
            <a:pathLst>
              <a:path extrusionOk="0" h="721599" w="438371">
                <a:moveTo>
                  <a:pt x="0" y="0"/>
                </a:moveTo>
                <a:lnTo>
                  <a:pt x="438372" y="0"/>
                </a:lnTo>
                <a:lnTo>
                  <a:pt x="438372" y="721599"/>
                </a:lnTo>
                <a:lnTo>
                  <a:pt x="0" y="7215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13"/>
          <p:cNvSpPr/>
          <p:nvPr/>
        </p:nvSpPr>
        <p:spPr>
          <a:xfrm>
            <a:off x="379257" y="4495770"/>
            <a:ext cx="323547" cy="745930"/>
          </a:xfrm>
          <a:custGeom>
            <a:rect b="b" l="l" r="r" t="t"/>
            <a:pathLst>
              <a:path extrusionOk="0" h="745930" w="323547">
                <a:moveTo>
                  <a:pt x="0" y="0"/>
                </a:moveTo>
                <a:lnTo>
                  <a:pt x="323547" y="0"/>
                </a:lnTo>
                <a:lnTo>
                  <a:pt x="323547" y="745930"/>
                </a:lnTo>
                <a:lnTo>
                  <a:pt x="0" y="745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13"/>
          <p:cNvSpPr/>
          <p:nvPr/>
        </p:nvSpPr>
        <p:spPr>
          <a:xfrm>
            <a:off x="417477" y="5977780"/>
            <a:ext cx="285328" cy="765364"/>
          </a:xfrm>
          <a:custGeom>
            <a:rect b="b" l="l" r="r" t="t"/>
            <a:pathLst>
              <a:path extrusionOk="0" h="765364" w="285328">
                <a:moveTo>
                  <a:pt x="0" y="0"/>
                </a:moveTo>
                <a:lnTo>
                  <a:pt x="285327" y="0"/>
                </a:lnTo>
                <a:lnTo>
                  <a:pt x="285327" y="765364"/>
                </a:lnTo>
                <a:lnTo>
                  <a:pt x="0" y="765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13"/>
          <p:cNvSpPr/>
          <p:nvPr/>
        </p:nvSpPr>
        <p:spPr>
          <a:xfrm>
            <a:off x="400634" y="7464665"/>
            <a:ext cx="280793" cy="808037"/>
          </a:xfrm>
          <a:custGeom>
            <a:rect b="b" l="l" r="r" t="t"/>
            <a:pathLst>
              <a:path extrusionOk="0" h="808037" w="280793">
                <a:moveTo>
                  <a:pt x="0" y="0"/>
                </a:moveTo>
                <a:lnTo>
                  <a:pt x="280793" y="0"/>
                </a:lnTo>
                <a:lnTo>
                  <a:pt x="280793" y="808037"/>
                </a:lnTo>
                <a:lnTo>
                  <a:pt x="0" y="808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13"/>
          <p:cNvSpPr/>
          <p:nvPr/>
        </p:nvSpPr>
        <p:spPr>
          <a:xfrm>
            <a:off x="394008" y="8968027"/>
            <a:ext cx="332265" cy="706948"/>
          </a:xfrm>
          <a:custGeom>
            <a:rect b="b" l="l" r="r" t="t"/>
            <a:pathLst>
              <a:path extrusionOk="0" h="706948" w="332265">
                <a:moveTo>
                  <a:pt x="0" y="0"/>
                </a:moveTo>
                <a:lnTo>
                  <a:pt x="332265" y="0"/>
                </a:lnTo>
                <a:lnTo>
                  <a:pt x="332265" y="706948"/>
                </a:lnTo>
                <a:lnTo>
                  <a:pt x="0" y="7069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1" name="Google Shape;141;p13"/>
          <p:cNvGrpSpPr/>
          <p:nvPr/>
        </p:nvGrpSpPr>
        <p:grpSpPr>
          <a:xfrm rot="-282810">
            <a:off x="2224341" y="900553"/>
            <a:ext cx="3152416" cy="564091"/>
            <a:chOff x="0" y="-47625"/>
            <a:chExt cx="1129755" cy="202157"/>
          </a:xfrm>
        </p:grpSpPr>
        <p:sp>
          <p:nvSpPr>
            <p:cNvPr id="142" name="Google Shape;142;p13"/>
            <p:cNvSpPr/>
            <p:nvPr/>
          </p:nvSpPr>
          <p:spPr>
            <a:xfrm>
              <a:off x="0" y="0"/>
              <a:ext cx="1129755" cy="154532"/>
            </a:xfrm>
            <a:custGeom>
              <a:rect b="b" l="l" r="r" t="t"/>
              <a:pathLst>
                <a:path extrusionOk="0" h="154532" w="1129755">
                  <a:moveTo>
                    <a:pt x="0" y="0"/>
                  </a:moveTo>
                  <a:lnTo>
                    <a:pt x="1129755" y="0"/>
                  </a:lnTo>
                  <a:lnTo>
                    <a:pt x="1129755" y="154532"/>
                  </a:lnTo>
                  <a:lnTo>
                    <a:pt x="0" y="154532"/>
                  </a:lnTo>
                  <a:close/>
                </a:path>
              </a:pathLst>
            </a:custGeom>
            <a:solidFill>
              <a:srgbClr val="E0E70A"/>
            </a:solidFill>
            <a:ln>
              <a:noFill/>
            </a:ln>
          </p:spPr>
        </p:sp>
        <p:sp>
          <p:nvSpPr>
            <p:cNvPr id="143" name="Google Shape;143;p13"/>
            <p:cNvSpPr txBox="1"/>
            <p:nvPr/>
          </p:nvSpPr>
          <p:spPr>
            <a:xfrm>
              <a:off x="0" y="-47625"/>
              <a:ext cx="1129755" cy="2021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13"/>
          <p:cNvSpPr/>
          <p:nvPr/>
        </p:nvSpPr>
        <p:spPr>
          <a:xfrm>
            <a:off x="379257" y="1393606"/>
            <a:ext cx="1193030" cy="1197384"/>
          </a:xfrm>
          <a:custGeom>
            <a:rect b="b" l="l" r="r" t="t"/>
            <a:pathLst>
              <a:path extrusionOk="0" h="1197384" w="1193030">
                <a:moveTo>
                  <a:pt x="0" y="0"/>
                </a:moveTo>
                <a:lnTo>
                  <a:pt x="1193030" y="0"/>
                </a:lnTo>
                <a:lnTo>
                  <a:pt x="1193030" y="1197384"/>
                </a:lnTo>
                <a:lnTo>
                  <a:pt x="0" y="1197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13"/>
          <p:cNvSpPr txBox="1"/>
          <p:nvPr/>
        </p:nvSpPr>
        <p:spPr>
          <a:xfrm>
            <a:off x="1031890" y="1445669"/>
            <a:ext cx="55482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99" u="none" cap="none" strike="noStrike">
                <a:solidFill>
                  <a:srgbClr val="FF2101"/>
                </a:solidFill>
                <a:latin typeface="Barriecito"/>
                <a:ea typeface="Barriecito"/>
                <a:cs typeface="Barriecito"/>
                <a:sym typeface="Barriecito"/>
              </a:rPr>
              <a:t>Skel</a:t>
            </a:r>
            <a:r>
              <a:rPr b="0" i="0" lang="en-US" sz="6499" u="none" cap="none" strike="noStrike">
                <a:solidFill>
                  <a:srgbClr val="F9C00D"/>
                </a:solidFill>
                <a:latin typeface="Barriecito"/>
                <a:ea typeface="Barriecito"/>
                <a:cs typeface="Barriecito"/>
                <a:sym typeface="Barriecito"/>
              </a:rPr>
              <a:t>etal </a:t>
            </a:r>
            <a:r>
              <a:rPr b="0" i="0" lang="en-US" sz="6499" u="none" cap="none" strike="noStrike">
                <a:solidFill>
                  <a:srgbClr val="F5469B"/>
                </a:solidFill>
                <a:latin typeface="Barriecito"/>
                <a:ea typeface="Barriecito"/>
                <a:cs typeface="Barriecito"/>
                <a:sym typeface="Barriecito"/>
              </a:rPr>
              <a:t>Sys</a:t>
            </a:r>
            <a:r>
              <a:rPr b="0" i="0" lang="en-US" sz="6499" u="none" cap="none" strike="noStrike">
                <a:solidFill>
                  <a:srgbClr val="019CD1"/>
                </a:solidFill>
                <a:latin typeface="Barriecito"/>
                <a:ea typeface="Barriecito"/>
                <a:cs typeface="Barriecito"/>
                <a:sym typeface="Barriecito"/>
              </a:rPr>
              <a:t>tem</a:t>
            </a:r>
            <a:endParaRPr/>
          </a:p>
        </p:txBody>
      </p:sp>
      <p:sp>
        <p:nvSpPr>
          <p:cNvPr id="146" name="Google Shape;146;p13"/>
          <p:cNvSpPr/>
          <p:nvPr/>
        </p:nvSpPr>
        <p:spPr>
          <a:xfrm flipH="1">
            <a:off x="6026834" y="1408424"/>
            <a:ext cx="1193030" cy="1197384"/>
          </a:xfrm>
          <a:custGeom>
            <a:rect b="b" l="l" r="r" t="t"/>
            <a:pathLst>
              <a:path extrusionOk="0" h="1197384" w="1193030">
                <a:moveTo>
                  <a:pt x="1193030" y="0"/>
                </a:moveTo>
                <a:lnTo>
                  <a:pt x="0" y="0"/>
                </a:lnTo>
                <a:lnTo>
                  <a:pt x="0" y="1197384"/>
                </a:lnTo>
                <a:lnTo>
                  <a:pt x="1193030" y="1197384"/>
                </a:lnTo>
                <a:lnTo>
                  <a:pt x="119303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13"/>
          <p:cNvSpPr txBox="1"/>
          <p:nvPr/>
        </p:nvSpPr>
        <p:spPr>
          <a:xfrm>
            <a:off x="5711523" y="9646682"/>
            <a:ext cx="1515224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E5EE4C"/>
                </a:solidFill>
                <a:latin typeface="Jua"/>
                <a:ea typeface="Jua"/>
                <a:cs typeface="Jua"/>
                <a:sym typeface="Jua"/>
              </a:rPr>
              <a:t>Metatarsals (foot bones)</a:t>
            </a:r>
            <a:endParaRPr/>
          </a:p>
        </p:txBody>
      </p:sp>
      <p:sp>
        <p:nvSpPr>
          <p:cNvPr id="148" name="Google Shape;148;p13"/>
          <p:cNvSpPr txBox="1"/>
          <p:nvPr/>
        </p:nvSpPr>
        <p:spPr>
          <a:xfrm>
            <a:off x="6110021" y="6838035"/>
            <a:ext cx="1116726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E5EE4C"/>
                </a:solidFill>
                <a:latin typeface="Jua"/>
                <a:ea typeface="Jua"/>
                <a:cs typeface="Jua"/>
                <a:sym typeface="Jua"/>
              </a:rPr>
              <a:t>Phlanages (fingers)</a:t>
            </a:r>
            <a:endParaRPr/>
          </a:p>
        </p:txBody>
      </p:sp>
      <p:sp>
        <p:nvSpPr>
          <p:cNvPr id="149" name="Google Shape;149;p13"/>
          <p:cNvSpPr txBox="1"/>
          <p:nvPr/>
        </p:nvSpPr>
        <p:spPr>
          <a:xfrm>
            <a:off x="925300" y="3129106"/>
            <a:ext cx="2027198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E5EE4C"/>
                </a:solidFill>
                <a:latin typeface="Barriecito"/>
                <a:ea typeface="Barriecito"/>
                <a:cs typeface="Barriecito"/>
                <a:sym typeface="Barriecito"/>
              </a:rPr>
              <a:t>Support</a:t>
            </a:r>
            <a:endParaRPr/>
          </a:p>
        </p:txBody>
      </p:sp>
      <p:sp>
        <p:nvSpPr>
          <p:cNvPr id="150" name="Google Shape;150;p13"/>
          <p:cNvSpPr txBox="1"/>
          <p:nvPr/>
        </p:nvSpPr>
        <p:spPr>
          <a:xfrm>
            <a:off x="925300" y="3500104"/>
            <a:ext cx="17015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Keeps the body upright and prevents it from collapsing</a:t>
            </a:r>
            <a:endParaRPr/>
          </a:p>
        </p:txBody>
      </p:sp>
      <p:sp>
        <p:nvSpPr>
          <p:cNvPr id="151" name="Google Shape;151;p13"/>
          <p:cNvSpPr txBox="1"/>
          <p:nvPr/>
        </p:nvSpPr>
        <p:spPr>
          <a:xfrm>
            <a:off x="810475" y="4497167"/>
            <a:ext cx="2027198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E5EE4C"/>
                </a:solidFill>
                <a:latin typeface="Barriecito"/>
                <a:ea typeface="Barriecito"/>
                <a:cs typeface="Barriecito"/>
                <a:sym typeface="Barriecito"/>
              </a:rPr>
              <a:t>Protection</a:t>
            </a:r>
            <a:endParaRPr/>
          </a:p>
        </p:txBody>
      </p:sp>
      <p:sp>
        <p:nvSpPr>
          <p:cNvPr id="152" name="Google Shape;152;p13"/>
          <p:cNvSpPr txBox="1"/>
          <p:nvPr/>
        </p:nvSpPr>
        <p:spPr>
          <a:xfrm>
            <a:off x="810475" y="4877603"/>
            <a:ext cx="17015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Shields soft organs such as the brain, heart, and lungs</a:t>
            </a:r>
            <a:endParaRPr/>
          </a:p>
        </p:txBody>
      </p:sp>
      <p:sp>
        <p:nvSpPr>
          <p:cNvPr id="153" name="Google Shape;153;p13"/>
          <p:cNvSpPr txBox="1"/>
          <p:nvPr/>
        </p:nvSpPr>
        <p:spPr>
          <a:xfrm>
            <a:off x="810475" y="5871378"/>
            <a:ext cx="2027198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E5EE4C"/>
                </a:solidFill>
                <a:latin typeface="Barriecito"/>
                <a:ea typeface="Barriecito"/>
                <a:cs typeface="Barriecito"/>
                <a:sym typeface="Barriecito"/>
              </a:rPr>
              <a:t>Movement</a:t>
            </a:r>
            <a:endParaRPr/>
          </a:p>
        </p:txBody>
      </p:sp>
      <p:sp>
        <p:nvSpPr>
          <p:cNvPr id="154" name="Google Shape;154;p13"/>
          <p:cNvSpPr txBox="1"/>
          <p:nvPr/>
        </p:nvSpPr>
        <p:spPr>
          <a:xfrm>
            <a:off x="810475" y="6251815"/>
            <a:ext cx="1701502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Allows movement by</a:t>
            </a:r>
            <a:endParaRPr/>
          </a:p>
          <a:p>
            <a:pPr indent="0" lvl="0" marL="0" marR="0" rtl="0" algn="l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working together</a:t>
            </a:r>
            <a:endParaRPr/>
          </a:p>
          <a:p>
            <a:pPr indent="0" lvl="0" marL="0" marR="0" rtl="0" algn="l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with the muscles</a:t>
            </a:r>
            <a:endParaRPr/>
          </a:p>
        </p:txBody>
      </p:sp>
      <p:sp>
        <p:nvSpPr>
          <p:cNvPr id="155" name="Google Shape;155;p13"/>
          <p:cNvSpPr txBox="1"/>
          <p:nvPr/>
        </p:nvSpPr>
        <p:spPr>
          <a:xfrm>
            <a:off x="810475" y="7440622"/>
            <a:ext cx="2027198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E5EE4C"/>
                </a:solidFill>
                <a:latin typeface="Barriecito"/>
                <a:ea typeface="Barriecito"/>
                <a:cs typeface="Barriecito"/>
                <a:sym typeface="Barriecito"/>
              </a:rPr>
              <a:t>Factory</a:t>
            </a:r>
            <a:endParaRPr/>
          </a:p>
        </p:txBody>
      </p:sp>
      <p:sp>
        <p:nvSpPr>
          <p:cNvPr id="156" name="Google Shape;156;p13"/>
          <p:cNvSpPr txBox="1"/>
          <p:nvPr/>
        </p:nvSpPr>
        <p:spPr>
          <a:xfrm>
            <a:off x="810475" y="7821058"/>
            <a:ext cx="20271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Forms red blood cells, specifically</a:t>
            </a:r>
            <a:endParaRPr/>
          </a:p>
          <a:p>
            <a:pPr indent="0" lvl="0" marL="0" marR="0" rtl="0" algn="l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in the bone's red marrow</a:t>
            </a:r>
            <a:endParaRPr/>
          </a:p>
        </p:txBody>
      </p:sp>
      <p:sp>
        <p:nvSpPr>
          <p:cNvPr id="157" name="Google Shape;157;p13"/>
          <p:cNvSpPr txBox="1"/>
          <p:nvPr/>
        </p:nvSpPr>
        <p:spPr>
          <a:xfrm>
            <a:off x="810475" y="8958270"/>
            <a:ext cx="2027198" cy="372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E5EE4C"/>
                </a:solidFill>
                <a:latin typeface="Barriecito"/>
                <a:ea typeface="Barriecito"/>
                <a:cs typeface="Barriecito"/>
                <a:sym typeface="Barriecito"/>
              </a:rPr>
              <a:t>Storage</a:t>
            </a:r>
            <a:endParaRPr/>
          </a:p>
        </p:txBody>
      </p:sp>
      <p:sp>
        <p:nvSpPr>
          <p:cNvPr id="158" name="Google Shape;158;p13"/>
          <p:cNvSpPr txBox="1"/>
          <p:nvPr/>
        </p:nvSpPr>
        <p:spPr>
          <a:xfrm>
            <a:off x="810475" y="9329182"/>
            <a:ext cx="17015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Stores and releases calcium to the body</a:t>
            </a:r>
            <a:endParaRPr/>
          </a:p>
        </p:txBody>
      </p:sp>
      <p:sp>
        <p:nvSpPr>
          <p:cNvPr id="159" name="Google Shape;159;p13"/>
          <p:cNvSpPr txBox="1"/>
          <p:nvPr/>
        </p:nvSpPr>
        <p:spPr>
          <a:xfrm rot="-282968">
            <a:off x="2461331" y="1077355"/>
            <a:ext cx="2674555" cy="338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3E145B"/>
                </a:solidFill>
                <a:latin typeface="Jua"/>
                <a:ea typeface="Jua"/>
                <a:cs typeface="Jua"/>
                <a:sym typeface="Jua"/>
              </a:rPr>
              <a:t>FUNCTIONS OF THE</a:t>
            </a:r>
            <a:endParaRPr/>
          </a:p>
        </p:txBody>
      </p:sp>
      <p:grpSp>
        <p:nvGrpSpPr>
          <p:cNvPr id="160" name="Google Shape;160;p13"/>
          <p:cNvGrpSpPr/>
          <p:nvPr/>
        </p:nvGrpSpPr>
        <p:grpSpPr>
          <a:xfrm>
            <a:off x="-21643" y="10488302"/>
            <a:ext cx="7560000" cy="215622"/>
            <a:chOff x="0" y="0"/>
            <a:chExt cx="10080000" cy="287495"/>
          </a:xfrm>
        </p:grpSpPr>
        <p:sp>
          <p:nvSpPr>
            <p:cNvPr id="161" name="Google Shape;161;p13"/>
            <p:cNvSpPr/>
            <p:nvPr/>
          </p:nvSpPr>
          <p:spPr>
            <a:xfrm>
              <a:off x="0" y="0"/>
              <a:ext cx="5100726" cy="287495"/>
            </a:xfrm>
            <a:custGeom>
              <a:rect b="b" l="l" r="r" t="t"/>
              <a:pathLst>
                <a:path extrusionOk="0" h="287495" w="5100726">
                  <a:moveTo>
                    <a:pt x="0" y="0"/>
                  </a:moveTo>
                  <a:lnTo>
                    <a:pt x="5100726" y="0"/>
                  </a:lnTo>
                  <a:lnTo>
                    <a:pt x="5100726" y="287495"/>
                  </a:lnTo>
                  <a:lnTo>
                    <a:pt x="0" y="2874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2" name="Google Shape;162;p13"/>
            <p:cNvSpPr/>
            <p:nvPr/>
          </p:nvSpPr>
          <p:spPr>
            <a:xfrm>
              <a:off x="4979274" y="0"/>
              <a:ext cx="5100726" cy="287495"/>
            </a:xfrm>
            <a:custGeom>
              <a:rect b="b" l="l" r="r" t="t"/>
              <a:pathLst>
                <a:path extrusionOk="0" h="287495" w="5100726">
                  <a:moveTo>
                    <a:pt x="0" y="0"/>
                  </a:moveTo>
                  <a:lnTo>
                    <a:pt x="5100726" y="0"/>
                  </a:lnTo>
                  <a:lnTo>
                    <a:pt x="5100726" y="287495"/>
                  </a:lnTo>
                  <a:lnTo>
                    <a:pt x="0" y="2874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E145B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/>
          <p:nvPr/>
        </p:nvSpPr>
        <p:spPr>
          <a:xfrm>
            <a:off x="-301138" y="-73254"/>
            <a:ext cx="2843514" cy="914474"/>
          </a:xfrm>
          <a:custGeom>
            <a:rect b="b" l="l" r="r" t="t"/>
            <a:pathLst>
              <a:path extrusionOk="0" h="914474" w="2843514">
                <a:moveTo>
                  <a:pt x="0" y="0"/>
                </a:moveTo>
                <a:lnTo>
                  <a:pt x="2843514" y="0"/>
                </a:lnTo>
                <a:lnTo>
                  <a:pt x="2843514" y="914474"/>
                </a:lnTo>
                <a:lnTo>
                  <a:pt x="0" y="914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8" name="Google Shape;168;p14"/>
          <p:cNvGrpSpPr/>
          <p:nvPr/>
        </p:nvGrpSpPr>
        <p:grpSpPr>
          <a:xfrm>
            <a:off x="496218" y="1186079"/>
            <a:ext cx="6619581" cy="1316565"/>
            <a:chOff x="0" y="-47625"/>
            <a:chExt cx="2372309" cy="471828"/>
          </a:xfrm>
        </p:grpSpPr>
        <p:sp>
          <p:nvSpPr>
            <p:cNvPr id="169" name="Google Shape;169;p14"/>
            <p:cNvSpPr/>
            <p:nvPr/>
          </p:nvSpPr>
          <p:spPr>
            <a:xfrm>
              <a:off x="0" y="0"/>
              <a:ext cx="2372308" cy="424202"/>
            </a:xfrm>
            <a:custGeom>
              <a:rect b="b" l="l" r="r" t="t"/>
              <a:pathLst>
                <a:path extrusionOk="0" h="424202" w="2372308">
                  <a:moveTo>
                    <a:pt x="43273" y="0"/>
                  </a:moveTo>
                  <a:lnTo>
                    <a:pt x="2329035" y="0"/>
                  </a:lnTo>
                  <a:cubicBezTo>
                    <a:pt x="2352934" y="0"/>
                    <a:pt x="2372308" y="19374"/>
                    <a:pt x="2372308" y="43273"/>
                  </a:cubicBezTo>
                  <a:lnTo>
                    <a:pt x="2372308" y="380929"/>
                  </a:lnTo>
                  <a:cubicBezTo>
                    <a:pt x="2372308" y="404828"/>
                    <a:pt x="2352934" y="424202"/>
                    <a:pt x="2329035" y="424202"/>
                  </a:cubicBezTo>
                  <a:lnTo>
                    <a:pt x="43273" y="424202"/>
                  </a:lnTo>
                  <a:cubicBezTo>
                    <a:pt x="19374" y="424202"/>
                    <a:pt x="0" y="404828"/>
                    <a:pt x="0" y="380929"/>
                  </a:cubicBezTo>
                  <a:lnTo>
                    <a:pt x="0" y="43273"/>
                  </a:lnTo>
                  <a:cubicBezTo>
                    <a:pt x="0" y="19374"/>
                    <a:pt x="19374" y="0"/>
                    <a:pt x="43273" y="0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38100">
              <a:solidFill>
                <a:srgbClr val="EF3A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4"/>
            <p:cNvSpPr txBox="1"/>
            <p:nvPr/>
          </p:nvSpPr>
          <p:spPr>
            <a:xfrm>
              <a:off x="0" y="-47625"/>
              <a:ext cx="2372309" cy="471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14"/>
          <p:cNvSpPr/>
          <p:nvPr/>
        </p:nvSpPr>
        <p:spPr>
          <a:xfrm>
            <a:off x="5167249" y="-67665"/>
            <a:ext cx="2843514" cy="914474"/>
          </a:xfrm>
          <a:custGeom>
            <a:rect b="b" l="l" r="r" t="t"/>
            <a:pathLst>
              <a:path extrusionOk="0" h="914474" w="2843514">
                <a:moveTo>
                  <a:pt x="0" y="0"/>
                </a:moveTo>
                <a:lnTo>
                  <a:pt x="2843514" y="0"/>
                </a:lnTo>
                <a:lnTo>
                  <a:pt x="2843514" y="914475"/>
                </a:lnTo>
                <a:lnTo>
                  <a:pt x="0" y="9144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14"/>
          <p:cNvSpPr/>
          <p:nvPr/>
        </p:nvSpPr>
        <p:spPr>
          <a:xfrm>
            <a:off x="2410141" y="-73254"/>
            <a:ext cx="2843514" cy="914474"/>
          </a:xfrm>
          <a:custGeom>
            <a:rect b="b" l="l" r="r" t="t"/>
            <a:pathLst>
              <a:path extrusionOk="0" h="914474" w="2843514">
                <a:moveTo>
                  <a:pt x="0" y="0"/>
                </a:moveTo>
                <a:lnTo>
                  <a:pt x="2843514" y="0"/>
                </a:lnTo>
                <a:lnTo>
                  <a:pt x="2843514" y="914474"/>
                </a:lnTo>
                <a:lnTo>
                  <a:pt x="0" y="914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14"/>
          <p:cNvSpPr/>
          <p:nvPr/>
        </p:nvSpPr>
        <p:spPr>
          <a:xfrm>
            <a:off x="379257" y="1393606"/>
            <a:ext cx="1193030" cy="1197384"/>
          </a:xfrm>
          <a:custGeom>
            <a:rect b="b" l="l" r="r" t="t"/>
            <a:pathLst>
              <a:path extrusionOk="0" h="1197384" w="1193030">
                <a:moveTo>
                  <a:pt x="0" y="0"/>
                </a:moveTo>
                <a:lnTo>
                  <a:pt x="1193030" y="0"/>
                </a:lnTo>
                <a:lnTo>
                  <a:pt x="1193030" y="1197384"/>
                </a:lnTo>
                <a:lnTo>
                  <a:pt x="0" y="1197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14"/>
          <p:cNvSpPr txBox="1"/>
          <p:nvPr/>
        </p:nvSpPr>
        <p:spPr>
          <a:xfrm>
            <a:off x="1237012" y="1393381"/>
            <a:ext cx="51381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99" u="none" cap="none" strike="noStrike">
                <a:solidFill>
                  <a:srgbClr val="FF2101"/>
                </a:solidFill>
                <a:latin typeface="Barriecito"/>
                <a:ea typeface="Barriecito"/>
                <a:cs typeface="Barriecito"/>
                <a:sym typeface="Barriecito"/>
              </a:rPr>
              <a:t>Res</a:t>
            </a:r>
            <a:r>
              <a:rPr b="0" i="0" lang="en-US" sz="6499" u="none" cap="none" strike="noStrike">
                <a:solidFill>
                  <a:srgbClr val="F9C00D"/>
                </a:solidFill>
                <a:latin typeface="Barriecito"/>
                <a:ea typeface="Barriecito"/>
                <a:cs typeface="Barriecito"/>
                <a:sym typeface="Barriecito"/>
              </a:rPr>
              <a:t>ou</a:t>
            </a:r>
            <a:r>
              <a:rPr b="0" i="0" lang="en-US" sz="6499" u="none" cap="none" strike="noStrike">
                <a:solidFill>
                  <a:srgbClr val="F5469B"/>
                </a:solidFill>
                <a:latin typeface="Barriecito"/>
                <a:ea typeface="Barriecito"/>
                <a:cs typeface="Barriecito"/>
                <a:sym typeface="Barriecito"/>
              </a:rPr>
              <a:t>rce </a:t>
            </a:r>
            <a:r>
              <a:rPr b="0" i="0" lang="en-US" sz="6499" u="none" cap="none" strike="noStrike">
                <a:solidFill>
                  <a:srgbClr val="019CD1"/>
                </a:solidFill>
                <a:latin typeface="Barriecito"/>
                <a:ea typeface="Barriecito"/>
                <a:cs typeface="Barriecito"/>
                <a:sym typeface="Barriecito"/>
              </a:rPr>
              <a:t>Page</a:t>
            </a:r>
            <a:endParaRPr/>
          </a:p>
        </p:txBody>
      </p:sp>
      <p:sp>
        <p:nvSpPr>
          <p:cNvPr id="175" name="Google Shape;175;p14"/>
          <p:cNvSpPr/>
          <p:nvPr/>
        </p:nvSpPr>
        <p:spPr>
          <a:xfrm flipH="1">
            <a:off x="6026834" y="1408424"/>
            <a:ext cx="1193030" cy="1197384"/>
          </a:xfrm>
          <a:custGeom>
            <a:rect b="b" l="l" r="r" t="t"/>
            <a:pathLst>
              <a:path extrusionOk="0" h="1197384" w="1193030">
                <a:moveTo>
                  <a:pt x="1193030" y="0"/>
                </a:moveTo>
                <a:lnTo>
                  <a:pt x="0" y="0"/>
                </a:lnTo>
                <a:lnTo>
                  <a:pt x="0" y="1197384"/>
                </a:lnTo>
                <a:lnTo>
                  <a:pt x="1193030" y="1197384"/>
                </a:lnTo>
                <a:lnTo>
                  <a:pt x="119303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6" name="Google Shape;176;p14"/>
          <p:cNvGrpSpPr/>
          <p:nvPr/>
        </p:nvGrpSpPr>
        <p:grpSpPr>
          <a:xfrm>
            <a:off x="-21643" y="10488302"/>
            <a:ext cx="7560000" cy="215622"/>
            <a:chOff x="0" y="0"/>
            <a:chExt cx="10080000" cy="287495"/>
          </a:xfrm>
        </p:grpSpPr>
        <p:sp>
          <p:nvSpPr>
            <p:cNvPr id="177" name="Google Shape;177;p14"/>
            <p:cNvSpPr/>
            <p:nvPr/>
          </p:nvSpPr>
          <p:spPr>
            <a:xfrm>
              <a:off x="0" y="0"/>
              <a:ext cx="5100726" cy="287495"/>
            </a:xfrm>
            <a:custGeom>
              <a:rect b="b" l="l" r="r" t="t"/>
              <a:pathLst>
                <a:path extrusionOk="0" h="287495" w="5100726">
                  <a:moveTo>
                    <a:pt x="0" y="0"/>
                  </a:moveTo>
                  <a:lnTo>
                    <a:pt x="5100726" y="0"/>
                  </a:lnTo>
                  <a:lnTo>
                    <a:pt x="5100726" y="287495"/>
                  </a:lnTo>
                  <a:lnTo>
                    <a:pt x="0" y="2874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8" name="Google Shape;178;p14"/>
            <p:cNvSpPr/>
            <p:nvPr/>
          </p:nvSpPr>
          <p:spPr>
            <a:xfrm>
              <a:off x="4979274" y="0"/>
              <a:ext cx="5100726" cy="287495"/>
            </a:xfrm>
            <a:custGeom>
              <a:rect b="b" l="l" r="r" t="t"/>
              <a:pathLst>
                <a:path extrusionOk="0" h="287495" w="5100726">
                  <a:moveTo>
                    <a:pt x="0" y="0"/>
                  </a:moveTo>
                  <a:lnTo>
                    <a:pt x="5100726" y="0"/>
                  </a:lnTo>
                  <a:lnTo>
                    <a:pt x="5100726" y="287495"/>
                  </a:lnTo>
                  <a:lnTo>
                    <a:pt x="0" y="2874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79" name="Google Shape;179;p14"/>
          <p:cNvSpPr txBox="1"/>
          <p:nvPr/>
        </p:nvSpPr>
        <p:spPr>
          <a:xfrm>
            <a:off x="535257" y="8556286"/>
            <a:ext cx="6489485" cy="1055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This presentation template uses the following free fonts: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Titles: Barriecito   |    Body Copy: Jua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Don't forget to delete this page before presenting. </a:t>
            </a:r>
            <a:endParaRPr/>
          </a:p>
        </p:txBody>
      </p:sp>
      <p:sp>
        <p:nvSpPr>
          <p:cNvPr id="180" name="Google Shape;180;p14"/>
          <p:cNvSpPr/>
          <p:nvPr/>
        </p:nvSpPr>
        <p:spPr>
          <a:xfrm>
            <a:off x="2951733" y="3744046"/>
            <a:ext cx="1858189" cy="1632884"/>
          </a:xfrm>
          <a:custGeom>
            <a:rect b="b" l="l" r="r" t="t"/>
            <a:pathLst>
              <a:path extrusionOk="0" h="1632884" w="1858189">
                <a:moveTo>
                  <a:pt x="0" y="0"/>
                </a:moveTo>
                <a:lnTo>
                  <a:pt x="1858189" y="0"/>
                </a:lnTo>
                <a:lnTo>
                  <a:pt x="1858189" y="1632884"/>
                </a:lnTo>
                <a:lnTo>
                  <a:pt x="0" y="1632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4"/>
          <p:cNvSpPr/>
          <p:nvPr/>
        </p:nvSpPr>
        <p:spPr>
          <a:xfrm>
            <a:off x="5164054" y="3744046"/>
            <a:ext cx="991977" cy="1632884"/>
          </a:xfrm>
          <a:custGeom>
            <a:rect b="b" l="l" r="r" t="t"/>
            <a:pathLst>
              <a:path extrusionOk="0" h="1632884" w="991977">
                <a:moveTo>
                  <a:pt x="0" y="0"/>
                </a:moveTo>
                <a:lnTo>
                  <a:pt x="991977" y="0"/>
                </a:lnTo>
                <a:lnTo>
                  <a:pt x="991977" y="1632884"/>
                </a:lnTo>
                <a:lnTo>
                  <a:pt x="0" y="1632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14"/>
          <p:cNvSpPr/>
          <p:nvPr/>
        </p:nvSpPr>
        <p:spPr>
          <a:xfrm>
            <a:off x="4388079" y="4852972"/>
            <a:ext cx="708263" cy="1632884"/>
          </a:xfrm>
          <a:custGeom>
            <a:rect b="b" l="l" r="r" t="t"/>
            <a:pathLst>
              <a:path extrusionOk="0" h="1632884" w="708263">
                <a:moveTo>
                  <a:pt x="0" y="0"/>
                </a:moveTo>
                <a:lnTo>
                  <a:pt x="708263" y="0"/>
                </a:lnTo>
                <a:lnTo>
                  <a:pt x="708263" y="1632884"/>
                </a:lnTo>
                <a:lnTo>
                  <a:pt x="0" y="1632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14"/>
          <p:cNvSpPr/>
          <p:nvPr/>
        </p:nvSpPr>
        <p:spPr>
          <a:xfrm>
            <a:off x="5355673" y="5834642"/>
            <a:ext cx="608739" cy="1632884"/>
          </a:xfrm>
          <a:custGeom>
            <a:rect b="b" l="l" r="r" t="t"/>
            <a:pathLst>
              <a:path extrusionOk="0" h="1632884" w="608739">
                <a:moveTo>
                  <a:pt x="0" y="0"/>
                </a:moveTo>
                <a:lnTo>
                  <a:pt x="608739" y="0"/>
                </a:lnTo>
                <a:lnTo>
                  <a:pt x="608739" y="1632884"/>
                </a:lnTo>
                <a:lnTo>
                  <a:pt x="0" y="1632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14"/>
          <p:cNvSpPr/>
          <p:nvPr/>
        </p:nvSpPr>
        <p:spPr>
          <a:xfrm>
            <a:off x="3533169" y="5880413"/>
            <a:ext cx="567427" cy="1632884"/>
          </a:xfrm>
          <a:custGeom>
            <a:rect b="b" l="l" r="r" t="t"/>
            <a:pathLst>
              <a:path extrusionOk="0" h="1632884" w="567427">
                <a:moveTo>
                  <a:pt x="0" y="0"/>
                </a:moveTo>
                <a:lnTo>
                  <a:pt x="567427" y="0"/>
                </a:lnTo>
                <a:lnTo>
                  <a:pt x="567427" y="1632884"/>
                </a:lnTo>
                <a:lnTo>
                  <a:pt x="0" y="1632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14"/>
          <p:cNvSpPr/>
          <p:nvPr/>
        </p:nvSpPr>
        <p:spPr>
          <a:xfrm>
            <a:off x="6283362" y="4908451"/>
            <a:ext cx="741380" cy="1577405"/>
          </a:xfrm>
          <a:custGeom>
            <a:rect b="b" l="l" r="r" t="t"/>
            <a:pathLst>
              <a:path extrusionOk="0" h="1577405" w="741380">
                <a:moveTo>
                  <a:pt x="0" y="0"/>
                </a:moveTo>
                <a:lnTo>
                  <a:pt x="741381" y="0"/>
                </a:lnTo>
                <a:lnTo>
                  <a:pt x="741381" y="1577405"/>
                </a:lnTo>
                <a:lnTo>
                  <a:pt x="0" y="1577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86" name="Google Shape;186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77500" y="2896177"/>
            <a:ext cx="2611376" cy="511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E145B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/>
          <p:nvPr/>
        </p:nvSpPr>
        <p:spPr>
          <a:xfrm>
            <a:off x="-301138" y="-73254"/>
            <a:ext cx="2843514" cy="914474"/>
          </a:xfrm>
          <a:custGeom>
            <a:rect b="b" l="l" r="r" t="t"/>
            <a:pathLst>
              <a:path extrusionOk="0" h="914474" w="2843514">
                <a:moveTo>
                  <a:pt x="0" y="0"/>
                </a:moveTo>
                <a:lnTo>
                  <a:pt x="2843514" y="0"/>
                </a:lnTo>
                <a:lnTo>
                  <a:pt x="2843514" y="914474"/>
                </a:lnTo>
                <a:lnTo>
                  <a:pt x="0" y="914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2" name="Google Shape;192;p15"/>
          <p:cNvGrpSpPr/>
          <p:nvPr/>
        </p:nvGrpSpPr>
        <p:grpSpPr>
          <a:xfrm>
            <a:off x="528556" y="1699943"/>
            <a:ext cx="6619581" cy="1316565"/>
            <a:chOff x="0" y="-47625"/>
            <a:chExt cx="2372309" cy="471828"/>
          </a:xfrm>
        </p:grpSpPr>
        <p:sp>
          <p:nvSpPr>
            <p:cNvPr id="193" name="Google Shape;193;p15"/>
            <p:cNvSpPr/>
            <p:nvPr/>
          </p:nvSpPr>
          <p:spPr>
            <a:xfrm>
              <a:off x="0" y="0"/>
              <a:ext cx="2372308" cy="424202"/>
            </a:xfrm>
            <a:custGeom>
              <a:rect b="b" l="l" r="r" t="t"/>
              <a:pathLst>
                <a:path extrusionOk="0" h="424202" w="2372308">
                  <a:moveTo>
                    <a:pt x="43273" y="0"/>
                  </a:moveTo>
                  <a:lnTo>
                    <a:pt x="2329035" y="0"/>
                  </a:lnTo>
                  <a:cubicBezTo>
                    <a:pt x="2352934" y="0"/>
                    <a:pt x="2372308" y="19374"/>
                    <a:pt x="2372308" y="43273"/>
                  </a:cubicBezTo>
                  <a:lnTo>
                    <a:pt x="2372308" y="380929"/>
                  </a:lnTo>
                  <a:cubicBezTo>
                    <a:pt x="2372308" y="404828"/>
                    <a:pt x="2352934" y="424202"/>
                    <a:pt x="2329035" y="424202"/>
                  </a:cubicBezTo>
                  <a:lnTo>
                    <a:pt x="43273" y="424202"/>
                  </a:lnTo>
                  <a:cubicBezTo>
                    <a:pt x="19374" y="424202"/>
                    <a:pt x="0" y="404828"/>
                    <a:pt x="0" y="380929"/>
                  </a:cubicBezTo>
                  <a:lnTo>
                    <a:pt x="0" y="43273"/>
                  </a:lnTo>
                  <a:cubicBezTo>
                    <a:pt x="0" y="19374"/>
                    <a:pt x="19374" y="0"/>
                    <a:pt x="43273" y="0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38100">
              <a:solidFill>
                <a:srgbClr val="EF3A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5"/>
            <p:cNvSpPr txBox="1"/>
            <p:nvPr/>
          </p:nvSpPr>
          <p:spPr>
            <a:xfrm>
              <a:off x="0" y="-47625"/>
              <a:ext cx="2372309" cy="471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15"/>
          <p:cNvSpPr/>
          <p:nvPr/>
        </p:nvSpPr>
        <p:spPr>
          <a:xfrm>
            <a:off x="5167249" y="-67665"/>
            <a:ext cx="2843514" cy="914474"/>
          </a:xfrm>
          <a:custGeom>
            <a:rect b="b" l="l" r="r" t="t"/>
            <a:pathLst>
              <a:path extrusionOk="0" h="914474" w="2843514">
                <a:moveTo>
                  <a:pt x="0" y="0"/>
                </a:moveTo>
                <a:lnTo>
                  <a:pt x="2843514" y="0"/>
                </a:lnTo>
                <a:lnTo>
                  <a:pt x="2843514" y="914475"/>
                </a:lnTo>
                <a:lnTo>
                  <a:pt x="0" y="9144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15"/>
          <p:cNvSpPr/>
          <p:nvPr/>
        </p:nvSpPr>
        <p:spPr>
          <a:xfrm>
            <a:off x="2410141" y="-73254"/>
            <a:ext cx="2843514" cy="914474"/>
          </a:xfrm>
          <a:custGeom>
            <a:rect b="b" l="l" r="r" t="t"/>
            <a:pathLst>
              <a:path extrusionOk="0" h="914474" w="2843514">
                <a:moveTo>
                  <a:pt x="0" y="0"/>
                </a:moveTo>
                <a:lnTo>
                  <a:pt x="2843514" y="0"/>
                </a:lnTo>
                <a:lnTo>
                  <a:pt x="2843514" y="914474"/>
                </a:lnTo>
                <a:lnTo>
                  <a:pt x="0" y="914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15"/>
          <p:cNvSpPr/>
          <p:nvPr/>
        </p:nvSpPr>
        <p:spPr>
          <a:xfrm>
            <a:off x="411595" y="1907470"/>
            <a:ext cx="1193030" cy="1197384"/>
          </a:xfrm>
          <a:custGeom>
            <a:rect b="b" l="l" r="r" t="t"/>
            <a:pathLst>
              <a:path extrusionOk="0" h="1197384" w="1193030">
                <a:moveTo>
                  <a:pt x="0" y="0"/>
                </a:moveTo>
                <a:lnTo>
                  <a:pt x="1193030" y="0"/>
                </a:lnTo>
                <a:lnTo>
                  <a:pt x="1193030" y="1197384"/>
                </a:lnTo>
                <a:lnTo>
                  <a:pt x="0" y="1197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5"/>
          <p:cNvSpPr txBox="1"/>
          <p:nvPr/>
        </p:nvSpPr>
        <p:spPr>
          <a:xfrm>
            <a:off x="2621528" y="1907245"/>
            <a:ext cx="24336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99" u="none" cap="none" strike="noStrike">
                <a:solidFill>
                  <a:srgbClr val="FF2101"/>
                </a:solidFill>
                <a:latin typeface="Barriecito"/>
                <a:ea typeface="Barriecito"/>
                <a:cs typeface="Barriecito"/>
                <a:sym typeface="Barriecito"/>
              </a:rPr>
              <a:t>Cr</a:t>
            </a:r>
            <a:r>
              <a:rPr b="0" i="0" lang="en-US" sz="6499" u="none" cap="none" strike="noStrike">
                <a:solidFill>
                  <a:srgbClr val="F9C00D"/>
                </a:solidFill>
                <a:latin typeface="Barriecito"/>
                <a:ea typeface="Barriecito"/>
                <a:cs typeface="Barriecito"/>
                <a:sym typeface="Barriecito"/>
              </a:rPr>
              <a:t>ed</a:t>
            </a:r>
            <a:r>
              <a:rPr b="0" i="0" lang="en-US" sz="6499" u="none" cap="none" strike="noStrike">
                <a:solidFill>
                  <a:srgbClr val="F5469B"/>
                </a:solidFill>
                <a:latin typeface="Barriecito"/>
                <a:ea typeface="Barriecito"/>
                <a:cs typeface="Barriecito"/>
                <a:sym typeface="Barriecito"/>
              </a:rPr>
              <a:t>its</a:t>
            </a:r>
            <a:endParaRPr/>
          </a:p>
        </p:txBody>
      </p:sp>
      <p:sp>
        <p:nvSpPr>
          <p:cNvPr id="199" name="Google Shape;199;p15"/>
          <p:cNvSpPr/>
          <p:nvPr/>
        </p:nvSpPr>
        <p:spPr>
          <a:xfrm flipH="1">
            <a:off x="6059171" y="1922288"/>
            <a:ext cx="1193030" cy="1197384"/>
          </a:xfrm>
          <a:custGeom>
            <a:rect b="b" l="l" r="r" t="t"/>
            <a:pathLst>
              <a:path extrusionOk="0" h="1197384" w="1193030">
                <a:moveTo>
                  <a:pt x="1193030" y="0"/>
                </a:moveTo>
                <a:lnTo>
                  <a:pt x="0" y="0"/>
                </a:lnTo>
                <a:lnTo>
                  <a:pt x="0" y="1197384"/>
                </a:lnTo>
                <a:lnTo>
                  <a:pt x="1193030" y="1197384"/>
                </a:lnTo>
                <a:lnTo>
                  <a:pt x="119303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0" name="Google Shape;200;p15"/>
          <p:cNvGrpSpPr/>
          <p:nvPr/>
        </p:nvGrpSpPr>
        <p:grpSpPr>
          <a:xfrm>
            <a:off x="-21643" y="10488302"/>
            <a:ext cx="7560000" cy="215622"/>
            <a:chOff x="0" y="0"/>
            <a:chExt cx="10080000" cy="287495"/>
          </a:xfrm>
        </p:grpSpPr>
        <p:sp>
          <p:nvSpPr>
            <p:cNvPr id="201" name="Google Shape;201;p15"/>
            <p:cNvSpPr/>
            <p:nvPr/>
          </p:nvSpPr>
          <p:spPr>
            <a:xfrm>
              <a:off x="0" y="0"/>
              <a:ext cx="5100726" cy="287495"/>
            </a:xfrm>
            <a:custGeom>
              <a:rect b="b" l="l" r="r" t="t"/>
              <a:pathLst>
                <a:path extrusionOk="0" h="287495" w="5100726">
                  <a:moveTo>
                    <a:pt x="0" y="0"/>
                  </a:moveTo>
                  <a:lnTo>
                    <a:pt x="5100726" y="0"/>
                  </a:lnTo>
                  <a:lnTo>
                    <a:pt x="5100726" y="287495"/>
                  </a:lnTo>
                  <a:lnTo>
                    <a:pt x="0" y="2874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2" name="Google Shape;202;p15"/>
            <p:cNvSpPr/>
            <p:nvPr/>
          </p:nvSpPr>
          <p:spPr>
            <a:xfrm>
              <a:off x="4979274" y="0"/>
              <a:ext cx="5100726" cy="287495"/>
            </a:xfrm>
            <a:custGeom>
              <a:rect b="b" l="l" r="r" t="t"/>
              <a:pathLst>
                <a:path extrusionOk="0" h="287495" w="5100726">
                  <a:moveTo>
                    <a:pt x="0" y="0"/>
                  </a:moveTo>
                  <a:lnTo>
                    <a:pt x="5100726" y="0"/>
                  </a:lnTo>
                  <a:lnTo>
                    <a:pt x="5100726" y="287495"/>
                  </a:lnTo>
                  <a:lnTo>
                    <a:pt x="0" y="2874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03" name="Google Shape;203;p15"/>
          <p:cNvSpPr txBox="1"/>
          <p:nvPr/>
        </p:nvSpPr>
        <p:spPr>
          <a:xfrm>
            <a:off x="535257" y="3618465"/>
            <a:ext cx="6489600" cy="55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This presentation template is free</a:t>
            </a:r>
            <a:endParaRPr/>
          </a:p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for everyone to use thanks to the following:</a:t>
            </a:r>
            <a:endParaRPr/>
          </a:p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FFFFFF"/>
              </a:solidFill>
              <a:latin typeface="Jua"/>
              <a:ea typeface="Jua"/>
              <a:cs typeface="Jua"/>
              <a:sym typeface="Jua"/>
            </a:endParaRPr>
          </a:p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FFFFFF"/>
              </a:solidFill>
              <a:latin typeface="Jua"/>
              <a:ea typeface="Jua"/>
              <a:cs typeface="Jua"/>
              <a:sym typeface="Jua"/>
            </a:endParaRPr>
          </a:p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FFFFFF"/>
              </a:solidFill>
              <a:latin typeface="Jua"/>
              <a:ea typeface="Jua"/>
              <a:cs typeface="Jua"/>
              <a:sym typeface="Jua"/>
            </a:endParaRPr>
          </a:p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FFFFFF"/>
              </a:solidFill>
              <a:latin typeface="Jua"/>
              <a:ea typeface="Jua"/>
              <a:cs typeface="Jua"/>
              <a:sym typeface="Jua"/>
            </a:endParaRPr>
          </a:p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SlidesCarnival for the presentation</a:t>
            </a:r>
            <a:endParaRPr/>
          </a:p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template Pixabay,</a:t>
            </a:r>
            <a:endParaRPr/>
          </a:p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Pexels for the photos</a:t>
            </a:r>
            <a:endParaRPr/>
          </a:p>
          <a:p>
            <a:pPr indent="0" lvl="0" marL="0" marR="0" rtl="0" algn="ctr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FFFFFF"/>
              </a:solidFill>
              <a:latin typeface="Jua"/>
              <a:ea typeface="Jua"/>
              <a:cs typeface="Jua"/>
              <a:sym typeface="Jua"/>
            </a:endParaRPr>
          </a:p>
        </p:txBody>
      </p:sp>
      <p:pic>
        <p:nvPicPr>
          <p:cNvPr id="204" name="Google Shape;20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5400" y="5215476"/>
            <a:ext cx="5252996" cy="13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