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</p:sldIdLst>
  <p:sldSz cy="21374100" cx="15113000"/>
  <p:notesSz cx="6858000" cy="9144000"/>
  <p:embeddedFontLst>
    <p:embeddedFont>
      <p:font typeface="Francois One"/>
      <p:regular r:id="rId10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0" Type="http://schemas.openxmlformats.org/officeDocument/2006/relationships/font" Target="fonts/FrancoisOne-regular.fnt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3" name="Google Shape;123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5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7" name="Google Shape;167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7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Google Shape;188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9" name="Google Shape;189;p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2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" name="Google Shape;14;p2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1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1"/>
          <p:cNvSpPr txBox="1"/>
          <p:nvPr>
            <p:ph idx="1" type="body"/>
          </p:nvPr>
        </p:nvSpPr>
        <p:spPr>
          <a:xfrm rot="5400000">
            <a:off x="2309019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11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1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1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2"/>
          <p:cNvSpPr txBox="1"/>
          <p:nvPr>
            <p:ph type="title"/>
          </p:nvPr>
        </p:nvSpPr>
        <p:spPr>
          <a:xfrm rot="5400000">
            <a:off x="4732338" y="2171701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2"/>
          <p:cNvSpPr txBox="1"/>
          <p:nvPr>
            <p:ph idx="1" type="body"/>
          </p:nvPr>
        </p:nvSpPr>
        <p:spPr>
          <a:xfrm rot="5400000">
            <a:off x="541338" y="190500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12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2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2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 txBox="1"/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3"/>
          <p:cNvSpPr txBox="1"/>
          <p:nvPr>
            <p:ph idx="1" type="subTitle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8" name="Google Shape;18;p3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3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3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4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4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4" name="Google Shape;24;p4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4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4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5"/>
          <p:cNvSpPr txBox="1"/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b="1" sz="4000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5"/>
          <p:cNvSpPr txBox="1"/>
          <p:nvPr>
            <p:ph idx="1" type="body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indent="-228600" lvl="1" marL="9144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0" name="Google Shape;30;p5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5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5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6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6"/>
          <p:cNvSpPr txBox="1"/>
          <p:nvPr>
            <p:ph idx="1" type="body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6" name="Google Shape;36;p6"/>
          <p:cNvSpPr txBox="1"/>
          <p:nvPr>
            <p:ph idx="2" type="body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7" name="Google Shape;37;p6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6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6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7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7"/>
          <p:cNvSpPr txBox="1"/>
          <p:nvPr>
            <p:ph idx="1" type="body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3" name="Google Shape;43;p7"/>
          <p:cNvSpPr txBox="1"/>
          <p:nvPr>
            <p:ph idx="2" type="body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4" name="Google Shape;44;p7"/>
          <p:cNvSpPr txBox="1"/>
          <p:nvPr>
            <p:ph idx="3" type="body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5" name="Google Shape;45;p7"/>
          <p:cNvSpPr txBox="1"/>
          <p:nvPr>
            <p:ph idx="4" type="body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6" name="Google Shape;46;p7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7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7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8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8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8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8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9"/>
          <p:cNvSpPr txBox="1"/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9"/>
          <p:cNvSpPr txBox="1"/>
          <p:nvPr>
            <p:ph idx="1" type="body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indent="-381000" lvl="2" marL="1371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indent="-355600" lvl="4" marL="22860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indent="-355600" lvl="5" marL="27432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9"/>
          <p:cNvSpPr txBox="1"/>
          <p:nvPr>
            <p:ph idx="2" type="body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58" name="Google Shape;58;p9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9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9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0"/>
          <p:cNvSpPr txBox="1"/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0"/>
          <p:cNvSpPr/>
          <p:nvPr>
            <p:ph idx="2" type="pic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0"/>
          <p:cNvSpPr txBox="1"/>
          <p:nvPr>
            <p:ph idx="1" type="body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65" name="Google Shape;65;p10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0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0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1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1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5" Type="http://schemas.openxmlformats.org/officeDocument/2006/relationships/image" Target="../media/image3.png"/><Relationship Id="rId6" Type="http://schemas.openxmlformats.org/officeDocument/2006/relationships/image" Target="../media/image4.png"/><Relationship Id="rId7" Type="http://schemas.openxmlformats.org/officeDocument/2006/relationships/image" Target="../media/image6.png"/><Relationship Id="rId8" Type="http://schemas.openxmlformats.org/officeDocument/2006/relationships/image" Target="../media/image5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7.png"/><Relationship Id="rId4" Type="http://schemas.openxmlformats.org/officeDocument/2006/relationships/image" Target="../media/image8.png"/><Relationship Id="rId5" Type="http://schemas.openxmlformats.org/officeDocument/2006/relationships/image" Target="../media/image9.png"/><Relationship Id="rId6" Type="http://schemas.openxmlformats.org/officeDocument/2006/relationships/image" Target="../media/image13.png"/><Relationship Id="rId7" Type="http://schemas.openxmlformats.org/officeDocument/2006/relationships/image" Target="../media/image10.png"/><Relationship Id="rId8" Type="http://schemas.openxmlformats.org/officeDocument/2006/relationships/image" Target="../media/image11.png"/></Relationships>
</file>

<file path=ppt/slides/_rels/slide3.xml.rels><?xml version="1.0" encoding="UTF-8" standalone="yes"?><Relationships xmlns="http://schemas.openxmlformats.org/package/2006/relationships"><Relationship Id="rId11" Type="http://schemas.openxmlformats.org/officeDocument/2006/relationships/image" Target="../media/image13.png"/><Relationship Id="rId10" Type="http://schemas.openxmlformats.org/officeDocument/2006/relationships/image" Target="../media/image10.png"/><Relationship Id="rId13" Type="http://schemas.openxmlformats.org/officeDocument/2006/relationships/image" Target="../media/image7.png"/><Relationship Id="rId12" Type="http://schemas.openxmlformats.org/officeDocument/2006/relationships/image" Target="../media/image8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5.png"/><Relationship Id="rId4" Type="http://schemas.openxmlformats.org/officeDocument/2006/relationships/image" Target="../media/image2.png"/><Relationship Id="rId9" Type="http://schemas.openxmlformats.org/officeDocument/2006/relationships/image" Target="../media/image9.png"/><Relationship Id="rId14" Type="http://schemas.openxmlformats.org/officeDocument/2006/relationships/image" Target="../media/image3.png"/><Relationship Id="rId5" Type="http://schemas.openxmlformats.org/officeDocument/2006/relationships/image" Target="../media/image4.png"/><Relationship Id="rId6" Type="http://schemas.openxmlformats.org/officeDocument/2006/relationships/image" Target="../media/image6.png"/><Relationship Id="rId7" Type="http://schemas.openxmlformats.org/officeDocument/2006/relationships/image" Target="../media/image1.png"/><Relationship Id="rId8" Type="http://schemas.openxmlformats.org/officeDocument/2006/relationships/image" Target="../media/image12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4.png"/><Relationship Id="rId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28262C"/>
        </a:solidFill>
      </p:bgPr>
    </p:bg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4" name="Google Shape;84;p13"/>
          <p:cNvGrpSpPr/>
          <p:nvPr/>
        </p:nvGrpSpPr>
        <p:grpSpPr>
          <a:xfrm>
            <a:off x="951714" y="5445259"/>
            <a:ext cx="13287602" cy="2754823"/>
            <a:chOff x="0" y="0"/>
            <a:chExt cx="2380992" cy="493634"/>
          </a:xfrm>
        </p:grpSpPr>
        <p:sp>
          <p:nvSpPr>
            <p:cNvPr id="85" name="Google Shape;85;p13"/>
            <p:cNvSpPr/>
            <p:nvPr/>
          </p:nvSpPr>
          <p:spPr>
            <a:xfrm>
              <a:off x="0" y="0"/>
              <a:ext cx="2380992" cy="493634"/>
            </a:xfrm>
            <a:custGeom>
              <a:rect b="b" l="l" r="r" t="t"/>
              <a:pathLst>
                <a:path extrusionOk="0" h="493634" w="2380992">
                  <a:moveTo>
                    <a:pt x="0" y="0"/>
                  </a:moveTo>
                  <a:lnTo>
                    <a:pt x="2380992" y="0"/>
                  </a:lnTo>
                  <a:lnTo>
                    <a:pt x="2380992" y="493634"/>
                  </a:lnTo>
                  <a:lnTo>
                    <a:pt x="0" y="493634"/>
                  </a:lnTo>
                  <a:close/>
                </a:path>
              </a:pathLst>
            </a:custGeom>
            <a:solidFill>
              <a:srgbClr val="FBCE2D"/>
            </a:solidFill>
            <a:ln>
              <a:noFill/>
            </a:ln>
          </p:spPr>
        </p:sp>
        <p:sp>
          <p:nvSpPr>
            <p:cNvPr id="86" name="Google Shape;86;p13"/>
            <p:cNvSpPr txBox="1"/>
            <p:nvPr/>
          </p:nvSpPr>
          <p:spPr>
            <a:xfrm>
              <a:off x="0" y="28575"/>
              <a:ext cx="2380992" cy="46505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95555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87" name="Google Shape;87;p13"/>
          <p:cNvGrpSpPr/>
          <p:nvPr/>
        </p:nvGrpSpPr>
        <p:grpSpPr>
          <a:xfrm>
            <a:off x="951714" y="8614422"/>
            <a:ext cx="13287602" cy="2754823"/>
            <a:chOff x="0" y="0"/>
            <a:chExt cx="2380992" cy="493634"/>
          </a:xfrm>
        </p:grpSpPr>
        <p:sp>
          <p:nvSpPr>
            <p:cNvPr id="88" name="Google Shape;88;p13"/>
            <p:cNvSpPr/>
            <p:nvPr/>
          </p:nvSpPr>
          <p:spPr>
            <a:xfrm>
              <a:off x="0" y="0"/>
              <a:ext cx="2380992" cy="493634"/>
            </a:xfrm>
            <a:custGeom>
              <a:rect b="b" l="l" r="r" t="t"/>
              <a:pathLst>
                <a:path extrusionOk="0" h="493634" w="2380992">
                  <a:moveTo>
                    <a:pt x="0" y="0"/>
                  </a:moveTo>
                  <a:lnTo>
                    <a:pt x="2380992" y="0"/>
                  </a:lnTo>
                  <a:lnTo>
                    <a:pt x="2380992" y="493634"/>
                  </a:lnTo>
                  <a:lnTo>
                    <a:pt x="0" y="493634"/>
                  </a:lnTo>
                  <a:close/>
                </a:path>
              </a:pathLst>
            </a:custGeom>
            <a:solidFill>
              <a:srgbClr val="FBCE2D"/>
            </a:solidFill>
            <a:ln>
              <a:noFill/>
            </a:ln>
          </p:spPr>
        </p:sp>
        <p:sp>
          <p:nvSpPr>
            <p:cNvPr id="89" name="Google Shape;89;p13"/>
            <p:cNvSpPr txBox="1"/>
            <p:nvPr/>
          </p:nvSpPr>
          <p:spPr>
            <a:xfrm>
              <a:off x="0" y="28575"/>
              <a:ext cx="2380992" cy="46505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95555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90" name="Google Shape;90;p13"/>
          <p:cNvGrpSpPr/>
          <p:nvPr/>
        </p:nvGrpSpPr>
        <p:grpSpPr>
          <a:xfrm>
            <a:off x="951714" y="11783586"/>
            <a:ext cx="13287602" cy="2754823"/>
            <a:chOff x="0" y="0"/>
            <a:chExt cx="2380992" cy="493634"/>
          </a:xfrm>
        </p:grpSpPr>
        <p:sp>
          <p:nvSpPr>
            <p:cNvPr id="91" name="Google Shape;91;p13"/>
            <p:cNvSpPr/>
            <p:nvPr/>
          </p:nvSpPr>
          <p:spPr>
            <a:xfrm>
              <a:off x="0" y="0"/>
              <a:ext cx="2380992" cy="493634"/>
            </a:xfrm>
            <a:custGeom>
              <a:rect b="b" l="l" r="r" t="t"/>
              <a:pathLst>
                <a:path extrusionOk="0" h="493634" w="2380992">
                  <a:moveTo>
                    <a:pt x="0" y="0"/>
                  </a:moveTo>
                  <a:lnTo>
                    <a:pt x="2380992" y="0"/>
                  </a:lnTo>
                  <a:lnTo>
                    <a:pt x="2380992" y="493634"/>
                  </a:lnTo>
                  <a:lnTo>
                    <a:pt x="0" y="493634"/>
                  </a:lnTo>
                  <a:close/>
                </a:path>
              </a:pathLst>
            </a:custGeom>
            <a:solidFill>
              <a:srgbClr val="FBCE2D"/>
            </a:solidFill>
            <a:ln>
              <a:noFill/>
            </a:ln>
          </p:spPr>
        </p:sp>
        <p:sp>
          <p:nvSpPr>
            <p:cNvPr id="92" name="Google Shape;92;p13"/>
            <p:cNvSpPr txBox="1"/>
            <p:nvPr/>
          </p:nvSpPr>
          <p:spPr>
            <a:xfrm>
              <a:off x="0" y="28575"/>
              <a:ext cx="2380992" cy="46505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95555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93" name="Google Shape;93;p13"/>
          <p:cNvGrpSpPr/>
          <p:nvPr/>
        </p:nvGrpSpPr>
        <p:grpSpPr>
          <a:xfrm>
            <a:off x="951714" y="14952749"/>
            <a:ext cx="13287602" cy="2754823"/>
            <a:chOff x="0" y="0"/>
            <a:chExt cx="2380992" cy="493634"/>
          </a:xfrm>
        </p:grpSpPr>
        <p:sp>
          <p:nvSpPr>
            <p:cNvPr id="94" name="Google Shape;94;p13"/>
            <p:cNvSpPr/>
            <p:nvPr/>
          </p:nvSpPr>
          <p:spPr>
            <a:xfrm>
              <a:off x="0" y="0"/>
              <a:ext cx="2380992" cy="493634"/>
            </a:xfrm>
            <a:custGeom>
              <a:rect b="b" l="l" r="r" t="t"/>
              <a:pathLst>
                <a:path extrusionOk="0" h="493634" w="2380992">
                  <a:moveTo>
                    <a:pt x="0" y="0"/>
                  </a:moveTo>
                  <a:lnTo>
                    <a:pt x="2380992" y="0"/>
                  </a:lnTo>
                  <a:lnTo>
                    <a:pt x="2380992" y="493634"/>
                  </a:lnTo>
                  <a:lnTo>
                    <a:pt x="0" y="493634"/>
                  </a:lnTo>
                  <a:close/>
                </a:path>
              </a:pathLst>
            </a:custGeom>
            <a:solidFill>
              <a:srgbClr val="FBCE2D"/>
            </a:solidFill>
            <a:ln>
              <a:noFill/>
            </a:ln>
          </p:spPr>
        </p:sp>
        <p:sp>
          <p:nvSpPr>
            <p:cNvPr id="95" name="Google Shape;95;p13"/>
            <p:cNvSpPr txBox="1"/>
            <p:nvPr/>
          </p:nvSpPr>
          <p:spPr>
            <a:xfrm>
              <a:off x="0" y="28575"/>
              <a:ext cx="2380992" cy="46505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95555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96" name="Google Shape;96;p13"/>
          <p:cNvGrpSpPr/>
          <p:nvPr/>
        </p:nvGrpSpPr>
        <p:grpSpPr>
          <a:xfrm>
            <a:off x="916189" y="18121912"/>
            <a:ext cx="13287602" cy="2754823"/>
            <a:chOff x="0" y="0"/>
            <a:chExt cx="2380992" cy="493634"/>
          </a:xfrm>
        </p:grpSpPr>
        <p:sp>
          <p:nvSpPr>
            <p:cNvPr id="97" name="Google Shape;97;p13"/>
            <p:cNvSpPr/>
            <p:nvPr/>
          </p:nvSpPr>
          <p:spPr>
            <a:xfrm>
              <a:off x="0" y="0"/>
              <a:ext cx="2380992" cy="493634"/>
            </a:xfrm>
            <a:custGeom>
              <a:rect b="b" l="l" r="r" t="t"/>
              <a:pathLst>
                <a:path extrusionOk="0" h="493634" w="2380992">
                  <a:moveTo>
                    <a:pt x="0" y="0"/>
                  </a:moveTo>
                  <a:lnTo>
                    <a:pt x="2380992" y="0"/>
                  </a:lnTo>
                  <a:lnTo>
                    <a:pt x="2380992" y="493634"/>
                  </a:lnTo>
                  <a:lnTo>
                    <a:pt x="0" y="493634"/>
                  </a:lnTo>
                  <a:close/>
                </a:path>
              </a:pathLst>
            </a:custGeom>
            <a:solidFill>
              <a:srgbClr val="FBCE2D"/>
            </a:solidFill>
            <a:ln>
              <a:noFill/>
            </a:ln>
          </p:spPr>
        </p:sp>
        <p:sp>
          <p:nvSpPr>
            <p:cNvPr id="98" name="Google Shape;98;p13"/>
            <p:cNvSpPr txBox="1"/>
            <p:nvPr/>
          </p:nvSpPr>
          <p:spPr>
            <a:xfrm>
              <a:off x="0" y="28575"/>
              <a:ext cx="2380992" cy="46505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95555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pic>
        <p:nvPicPr>
          <p:cNvPr id="99" name="Google Shape;99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2759375" y="18274363"/>
            <a:ext cx="1264850" cy="2442037"/>
          </a:xfrm>
          <a:prstGeom prst="rect">
            <a:avLst/>
          </a:prstGeom>
          <a:noFill/>
          <a:ln>
            <a:noFill/>
          </a:ln>
        </p:spPr>
      </p:pic>
      <p:pic>
        <p:nvPicPr>
          <p:cNvPr id="100" name="Google Shape;100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2926500" y="8704040"/>
            <a:ext cx="863525" cy="2476285"/>
          </a:xfrm>
          <a:prstGeom prst="rect">
            <a:avLst/>
          </a:prstGeom>
          <a:noFill/>
          <a:ln>
            <a:noFill/>
          </a:ln>
        </p:spPr>
      </p:pic>
      <p:pic>
        <p:nvPicPr>
          <p:cNvPr id="101" name="Google Shape;101;p13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12759375" y="5571525"/>
            <a:ext cx="1331925" cy="2374847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" name="Google Shape;102;p13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12759375" y="12116966"/>
            <a:ext cx="1264850" cy="2103909"/>
          </a:xfrm>
          <a:prstGeom prst="rect">
            <a:avLst/>
          </a:prstGeom>
          <a:noFill/>
          <a:ln>
            <a:noFill/>
          </a:ln>
        </p:spPr>
      </p:pic>
      <p:pic>
        <p:nvPicPr>
          <p:cNvPr id="103" name="Google Shape;103;p13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12926500" y="15010675"/>
            <a:ext cx="870700" cy="25616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04" name="Google Shape;104;p13"/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10560125" y="752400"/>
            <a:ext cx="3679200" cy="4425143"/>
          </a:xfrm>
          <a:prstGeom prst="rect">
            <a:avLst/>
          </a:prstGeom>
          <a:noFill/>
          <a:ln>
            <a:noFill/>
          </a:ln>
        </p:spPr>
      </p:pic>
      <p:sp>
        <p:nvSpPr>
          <p:cNvPr id="105" name="Google Shape;105;p13"/>
          <p:cNvSpPr txBox="1"/>
          <p:nvPr/>
        </p:nvSpPr>
        <p:spPr>
          <a:xfrm>
            <a:off x="951726" y="816600"/>
            <a:ext cx="10929600" cy="3955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6060" u="none" cap="none" strike="noStrike">
                <a:solidFill>
                  <a:srgbClr val="FBCE2D"/>
                </a:solidFill>
                <a:latin typeface="Francois One"/>
                <a:ea typeface="Francois One"/>
                <a:cs typeface="Francois One"/>
                <a:sym typeface="Francois One"/>
              </a:rPr>
              <a:t>CLASSROOM</a:t>
            </a:r>
            <a:endParaRPr/>
          </a:p>
          <a:p>
            <a:pPr indent="0" lvl="0" marL="0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6060" u="none" cap="none" strike="noStrike">
                <a:solidFill>
                  <a:srgbClr val="FBCE2D"/>
                </a:solidFill>
                <a:latin typeface="Francois One"/>
                <a:ea typeface="Francois One"/>
                <a:cs typeface="Francois One"/>
                <a:sym typeface="Francois One"/>
              </a:rPr>
              <a:t>CLEANERS</a:t>
            </a:r>
            <a:endParaRPr/>
          </a:p>
        </p:txBody>
      </p:sp>
      <p:sp>
        <p:nvSpPr>
          <p:cNvPr id="106" name="Google Shape;106;p13"/>
          <p:cNvSpPr txBox="1"/>
          <p:nvPr/>
        </p:nvSpPr>
        <p:spPr>
          <a:xfrm>
            <a:off x="1129975" y="5419125"/>
            <a:ext cx="4744500" cy="2778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9998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8053" u="none" cap="none" strike="noStrike">
                <a:solidFill>
                  <a:srgbClr val="28262C"/>
                </a:solidFill>
                <a:latin typeface="Francois One"/>
                <a:ea typeface="Francois One"/>
                <a:cs typeface="Francois One"/>
                <a:sym typeface="Francois One"/>
              </a:rPr>
              <a:t>MON</a:t>
            </a:r>
            <a:endParaRPr/>
          </a:p>
        </p:txBody>
      </p:sp>
      <p:sp>
        <p:nvSpPr>
          <p:cNvPr id="107" name="Google Shape;107;p13"/>
          <p:cNvSpPr txBox="1"/>
          <p:nvPr/>
        </p:nvSpPr>
        <p:spPr>
          <a:xfrm>
            <a:off x="5597525" y="5642100"/>
            <a:ext cx="3697500" cy="23643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-518159" lvl="1" marL="1036320" marR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28262C"/>
              </a:buClr>
              <a:buSzPts val="4800"/>
              <a:buFont typeface="Arial"/>
              <a:buChar char="•"/>
            </a:pPr>
            <a:r>
              <a:rPr b="0" i="0" lang="en-US" sz="4800" u="none" cap="none" strike="noStrike">
                <a:solidFill>
                  <a:srgbClr val="28262C"/>
                </a:solidFill>
                <a:latin typeface="Francois One"/>
                <a:ea typeface="Francois One"/>
                <a:cs typeface="Francois One"/>
                <a:sym typeface="Francois One"/>
              </a:rPr>
              <a:t>JOHN DOE</a:t>
            </a:r>
            <a:endParaRPr/>
          </a:p>
          <a:p>
            <a:pPr indent="-518159" lvl="1" marL="1036320" marR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28262C"/>
              </a:buClr>
              <a:buSzPts val="4800"/>
              <a:buFont typeface="Arial"/>
              <a:buChar char="•"/>
            </a:pPr>
            <a:r>
              <a:rPr b="0" i="0" lang="en-US" sz="4800" u="none" cap="none" strike="noStrike">
                <a:solidFill>
                  <a:srgbClr val="28262C"/>
                </a:solidFill>
                <a:latin typeface="Francois One"/>
                <a:ea typeface="Francois One"/>
                <a:cs typeface="Francois One"/>
                <a:sym typeface="Francois One"/>
              </a:rPr>
              <a:t>JANE DOE</a:t>
            </a:r>
            <a:endParaRPr/>
          </a:p>
          <a:p>
            <a:pPr indent="-518159" lvl="1" marL="1036320" marR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28262C"/>
              </a:buClr>
              <a:buSzPts val="4800"/>
              <a:buFont typeface="Arial"/>
              <a:buChar char="•"/>
            </a:pPr>
            <a:r>
              <a:rPr b="0" i="0" lang="en-US" sz="4800" u="none" cap="none" strike="noStrike">
                <a:solidFill>
                  <a:srgbClr val="28262C"/>
                </a:solidFill>
                <a:latin typeface="Francois One"/>
                <a:ea typeface="Francois One"/>
                <a:cs typeface="Francois One"/>
                <a:sym typeface="Francois One"/>
              </a:rPr>
              <a:t>JOHN DOE</a:t>
            </a:r>
            <a:endParaRPr/>
          </a:p>
        </p:txBody>
      </p:sp>
      <p:sp>
        <p:nvSpPr>
          <p:cNvPr id="108" name="Google Shape;108;p13"/>
          <p:cNvSpPr txBox="1"/>
          <p:nvPr/>
        </p:nvSpPr>
        <p:spPr>
          <a:xfrm>
            <a:off x="9009549" y="5642100"/>
            <a:ext cx="3697500" cy="23643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-518159" lvl="1" marL="1036320" marR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28262C"/>
              </a:buClr>
              <a:buSzPts val="4800"/>
              <a:buFont typeface="Arial"/>
              <a:buChar char="•"/>
            </a:pPr>
            <a:r>
              <a:rPr b="0" i="0" lang="en-US" sz="4800" u="none" cap="none" strike="noStrike">
                <a:solidFill>
                  <a:srgbClr val="28262C"/>
                </a:solidFill>
                <a:latin typeface="Francois One"/>
                <a:ea typeface="Francois One"/>
                <a:cs typeface="Francois One"/>
                <a:sym typeface="Francois One"/>
              </a:rPr>
              <a:t>JOHN DOE</a:t>
            </a:r>
            <a:endParaRPr/>
          </a:p>
          <a:p>
            <a:pPr indent="-518159" lvl="1" marL="1036320" marR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28262C"/>
              </a:buClr>
              <a:buSzPts val="4800"/>
              <a:buFont typeface="Arial"/>
              <a:buChar char="•"/>
            </a:pPr>
            <a:r>
              <a:rPr b="0" i="0" lang="en-US" sz="4800" u="none" cap="none" strike="noStrike">
                <a:solidFill>
                  <a:srgbClr val="28262C"/>
                </a:solidFill>
                <a:latin typeface="Francois One"/>
                <a:ea typeface="Francois One"/>
                <a:cs typeface="Francois One"/>
                <a:sym typeface="Francois One"/>
              </a:rPr>
              <a:t>JANE DOE</a:t>
            </a:r>
            <a:endParaRPr/>
          </a:p>
          <a:p>
            <a:pPr indent="-518159" lvl="1" marL="1036320" marR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28262C"/>
              </a:buClr>
              <a:buSzPts val="4800"/>
              <a:buFont typeface="Arial"/>
              <a:buChar char="•"/>
            </a:pPr>
            <a:r>
              <a:rPr b="0" i="0" lang="en-US" sz="4800" u="none" cap="none" strike="noStrike">
                <a:solidFill>
                  <a:srgbClr val="28262C"/>
                </a:solidFill>
                <a:latin typeface="Francois One"/>
                <a:ea typeface="Francois One"/>
                <a:cs typeface="Francois One"/>
                <a:sym typeface="Francois One"/>
              </a:rPr>
              <a:t>JOHN DOE</a:t>
            </a:r>
            <a:endParaRPr/>
          </a:p>
        </p:txBody>
      </p:sp>
      <p:sp>
        <p:nvSpPr>
          <p:cNvPr id="109" name="Google Shape;109;p13"/>
          <p:cNvSpPr txBox="1"/>
          <p:nvPr/>
        </p:nvSpPr>
        <p:spPr>
          <a:xfrm>
            <a:off x="1112877" y="8593050"/>
            <a:ext cx="4484700" cy="2778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9998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8053" u="none" cap="none" strike="noStrike">
                <a:solidFill>
                  <a:srgbClr val="28262C"/>
                </a:solidFill>
                <a:latin typeface="Francois One"/>
                <a:ea typeface="Francois One"/>
                <a:cs typeface="Francois One"/>
                <a:sym typeface="Francois One"/>
              </a:rPr>
              <a:t>TUE</a:t>
            </a:r>
            <a:endParaRPr/>
          </a:p>
        </p:txBody>
      </p:sp>
      <p:sp>
        <p:nvSpPr>
          <p:cNvPr id="110" name="Google Shape;110;p13"/>
          <p:cNvSpPr txBox="1"/>
          <p:nvPr/>
        </p:nvSpPr>
        <p:spPr>
          <a:xfrm>
            <a:off x="5580426" y="8816025"/>
            <a:ext cx="3697500" cy="23643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-518159" lvl="1" marL="1036320" marR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28262C"/>
              </a:buClr>
              <a:buSzPts val="4800"/>
              <a:buFont typeface="Arial"/>
              <a:buChar char="•"/>
            </a:pPr>
            <a:r>
              <a:rPr b="0" i="0" lang="en-US" sz="4800" u="none" cap="none" strike="noStrike">
                <a:solidFill>
                  <a:srgbClr val="28262C"/>
                </a:solidFill>
                <a:latin typeface="Francois One"/>
                <a:ea typeface="Francois One"/>
                <a:cs typeface="Francois One"/>
                <a:sym typeface="Francois One"/>
              </a:rPr>
              <a:t>JOHN DOE</a:t>
            </a:r>
            <a:endParaRPr/>
          </a:p>
          <a:p>
            <a:pPr indent="-518159" lvl="1" marL="1036320" marR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28262C"/>
              </a:buClr>
              <a:buSzPts val="4800"/>
              <a:buFont typeface="Arial"/>
              <a:buChar char="•"/>
            </a:pPr>
            <a:r>
              <a:rPr b="0" i="0" lang="en-US" sz="4800" u="none" cap="none" strike="noStrike">
                <a:solidFill>
                  <a:srgbClr val="28262C"/>
                </a:solidFill>
                <a:latin typeface="Francois One"/>
                <a:ea typeface="Francois One"/>
                <a:cs typeface="Francois One"/>
                <a:sym typeface="Francois One"/>
              </a:rPr>
              <a:t>JANE DOE</a:t>
            </a:r>
            <a:endParaRPr/>
          </a:p>
          <a:p>
            <a:pPr indent="-518159" lvl="1" marL="1036320" marR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28262C"/>
              </a:buClr>
              <a:buSzPts val="4800"/>
              <a:buFont typeface="Arial"/>
              <a:buChar char="•"/>
            </a:pPr>
            <a:r>
              <a:rPr b="0" i="0" lang="en-US" sz="4800" u="none" cap="none" strike="noStrike">
                <a:solidFill>
                  <a:srgbClr val="28262C"/>
                </a:solidFill>
                <a:latin typeface="Francois One"/>
                <a:ea typeface="Francois One"/>
                <a:cs typeface="Francois One"/>
                <a:sym typeface="Francois One"/>
              </a:rPr>
              <a:t>JOHN DOE</a:t>
            </a:r>
            <a:endParaRPr/>
          </a:p>
        </p:txBody>
      </p:sp>
      <p:sp>
        <p:nvSpPr>
          <p:cNvPr id="111" name="Google Shape;111;p13"/>
          <p:cNvSpPr txBox="1"/>
          <p:nvPr/>
        </p:nvSpPr>
        <p:spPr>
          <a:xfrm>
            <a:off x="8992450" y="8816025"/>
            <a:ext cx="3697500" cy="23643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-518159" lvl="1" marL="1036320" marR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28262C"/>
              </a:buClr>
              <a:buSzPts val="4800"/>
              <a:buFont typeface="Arial"/>
              <a:buChar char="•"/>
            </a:pPr>
            <a:r>
              <a:rPr b="0" i="0" lang="en-US" sz="4800" u="none" cap="none" strike="noStrike">
                <a:solidFill>
                  <a:srgbClr val="28262C"/>
                </a:solidFill>
                <a:latin typeface="Francois One"/>
                <a:ea typeface="Francois One"/>
                <a:cs typeface="Francois One"/>
                <a:sym typeface="Francois One"/>
              </a:rPr>
              <a:t>JOHN DOE</a:t>
            </a:r>
            <a:endParaRPr/>
          </a:p>
          <a:p>
            <a:pPr indent="-518159" lvl="1" marL="1036320" marR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28262C"/>
              </a:buClr>
              <a:buSzPts val="4800"/>
              <a:buFont typeface="Arial"/>
              <a:buChar char="•"/>
            </a:pPr>
            <a:r>
              <a:rPr b="0" i="0" lang="en-US" sz="4800" u="none" cap="none" strike="noStrike">
                <a:solidFill>
                  <a:srgbClr val="28262C"/>
                </a:solidFill>
                <a:latin typeface="Francois One"/>
                <a:ea typeface="Francois One"/>
                <a:cs typeface="Francois One"/>
                <a:sym typeface="Francois One"/>
              </a:rPr>
              <a:t>JANE DOE</a:t>
            </a:r>
            <a:endParaRPr/>
          </a:p>
          <a:p>
            <a:pPr indent="-518159" lvl="1" marL="1036320" marR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28262C"/>
              </a:buClr>
              <a:buSzPts val="4800"/>
              <a:buFont typeface="Arial"/>
              <a:buChar char="•"/>
            </a:pPr>
            <a:r>
              <a:rPr b="0" i="0" lang="en-US" sz="4800" u="none" cap="none" strike="noStrike">
                <a:solidFill>
                  <a:srgbClr val="28262C"/>
                </a:solidFill>
                <a:latin typeface="Francois One"/>
                <a:ea typeface="Francois One"/>
                <a:cs typeface="Francois One"/>
                <a:sym typeface="Francois One"/>
              </a:rPr>
              <a:t>JOHN DOE</a:t>
            </a:r>
            <a:endParaRPr/>
          </a:p>
        </p:txBody>
      </p:sp>
      <p:sp>
        <p:nvSpPr>
          <p:cNvPr id="112" name="Google Shape;112;p13"/>
          <p:cNvSpPr txBox="1"/>
          <p:nvPr/>
        </p:nvSpPr>
        <p:spPr>
          <a:xfrm>
            <a:off x="1129975" y="11771725"/>
            <a:ext cx="4484700" cy="2778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9998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8053" u="none" cap="none" strike="noStrike">
                <a:solidFill>
                  <a:srgbClr val="28262C"/>
                </a:solidFill>
                <a:latin typeface="Francois One"/>
                <a:ea typeface="Francois One"/>
                <a:cs typeface="Francois One"/>
                <a:sym typeface="Francois One"/>
              </a:rPr>
              <a:t>WED</a:t>
            </a:r>
            <a:endParaRPr/>
          </a:p>
        </p:txBody>
      </p:sp>
      <p:sp>
        <p:nvSpPr>
          <p:cNvPr id="113" name="Google Shape;113;p13"/>
          <p:cNvSpPr txBox="1"/>
          <p:nvPr/>
        </p:nvSpPr>
        <p:spPr>
          <a:xfrm>
            <a:off x="5598869" y="11994725"/>
            <a:ext cx="3679200" cy="23643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-518159" lvl="1" marL="1036320" marR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28262C"/>
              </a:buClr>
              <a:buSzPts val="4800"/>
              <a:buFont typeface="Arial"/>
              <a:buChar char="•"/>
            </a:pPr>
            <a:r>
              <a:rPr b="0" i="0" lang="en-US" sz="4800" u="none" cap="none" strike="noStrike">
                <a:solidFill>
                  <a:srgbClr val="28262C"/>
                </a:solidFill>
                <a:latin typeface="Francois One"/>
                <a:ea typeface="Francois One"/>
                <a:cs typeface="Francois One"/>
                <a:sym typeface="Francois One"/>
              </a:rPr>
              <a:t>JOHN DOE</a:t>
            </a:r>
            <a:endParaRPr/>
          </a:p>
          <a:p>
            <a:pPr indent="-518159" lvl="1" marL="1036320" marR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28262C"/>
              </a:buClr>
              <a:buSzPts val="4800"/>
              <a:buFont typeface="Arial"/>
              <a:buChar char="•"/>
            </a:pPr>
            <a:r>
              <a:rPr b="0" i="0" lang="en-US" sz="4800" u="none" cap="none" strike="noStrike">
                <a:solidFill>
                  <a:srgbClr val="28262C"/>
                </a:solidFill>
                <a:latin typeface="Francois One"/>
                <a:ea typeface="Francois One"/>
                <a:cs typeface="Francois One"/>
                <a:sym typeface="Francois One"/>
              </a:rPr>
              <a:t>JANE DOE</a:t>
            </a:r>
            <a:endParaRPr/>
          </a:p>
          <a:p>
            <a:pPr indent="-518159" lvl="1" marL="1036320" marR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28262C"/>
              </a:buClr>
              <a:buSzPts val="4800"/>
              <a:buFont typeface="Arial"/>
              <a:buChar char="•"/>
            </a:pPr>
            <a:r>
              <a:rPr b="0" i="0" lang="en-US" sz="4800" u="none" cap="none" strike="noStrike">
                <a:solidFill>
                  <a:srgbClr val="28262C"/>
                </a:solidFill>
                <a:latin typeface="Francois One"/>
                <a:ea typeface="Francois One"/>
                <a:cs typeface="Francois One"/>
                <a:sym typeface="Francois One"/>
              </a:rPr>
              <a:t>JOHN DOE</a:t>
            </a:r>
            <a:endParaRPr/>
          </a:p>
        </p:txBody>
      </p:sp>
      <p:sp>
        <p:nvSpPr>
          <p:cNvPr id="114" name="Google Shape;114;p13"/>
          <p:cNvSpPr txBox="1"/>
          <p:nvPr/>
        </p:nvSpPr>
        <p:spPr>
          <a:xfrm>
            <a:off x="9010893" y="11994725"/>
            <a:ext cx="3679200" cy="23643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-518159" lvl="1" marL="1036320" marR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28262C"/>
              </a:buClr>
              <a:buSzPts val="4800"/>
              <a:buFont typeface="Arial"/>
              <a:buChar char="•"/>
            </a:pPr>
            <a:r>
              <a:rPr b="0" i="0" lang="en-US" sz="4800" u="none" cap="none" strike="noStrike">
                <a:solidFill>
                  <a:srgbClr val="28262C"/>
                </a:solidFill>
                <a:latin typeface="Francois One"/>
                <a:ea typeface="Francois One"/>
                <a:cs typeface="Francois One"/>
                <a:sym typeface="Francois One"/>
              </a:rPr>
              <a:t>JOHN DOE</a:t>
            </a:r>
            <a:endParaRPr/>
          </a:p>
          <a:p>
            <a:pPr indent="-518159" lvl="1" marL="1036320" marR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28262C"/>
              </a:buClr>
              <a:buSzPts val="4800"/>
              <a:buFont typeface="Arial"/>
              <a:buChar char="•"/>
            </a:pPr>
            <a:r>
              <a:rPr b="0" i="0" lang="en-US" sz="4800" u="none" cap="none" strike="noStrike">
                <a:solidFill>
                  <a:srgbClr val="28262C"/>
                </a:solidFill>
                <a:latin typeface="Francois One"/>
                <a:ea typeface="Francois One"/>
                <a:cs typeface="Francois One"/>
                <a:sym typeface="Francois One"/>
              </a:rPr>
              <a:t>JANE DOE</a:t>
            </a:r>
            <a:endParaRPr/>
          </a:p>
          <a:p>
            <a:pPr indent="-518159" lvl="1" marL="1036320" marR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28262C"/>
              </a:buClr>
              <a:buSzPts val="4800"/>
              <a:buFont typeface="Arial"/>
              <a:buChar char="•"/>
            </a:pPr>
            <a:r>
              <a:rPr b="0" i="0" lang="en-US" sz="4800" u="none" cap="none" strike="noStrike">
                <a:solidFill>
                  <a:srgbClr val="28262C"/>
                </a:solidFill>
                <a:latin typeface="Francois One"/>
                <a:ea typeface="Francois One"/>
                <a:cs typeface="Francois One"/>
                <a:sym typeface="Francois One"/>
              </a:rPr>
              <a:t>JOHN DOE</a:t>
            </a:r>
            <a:endParaRPr/>
          </a:p>
        </p:txBody>
      </p:sp>
      <p:sp>
        <p:nvSpPr>
          <p:cNvPr id="115" name="Google Shape;115;p13"/>
          <p:cNvSpPr txBox="1"/>
          <p:nvPr/>
        </p:nvSpPr>
        <p:spPr>
          <a:xfrm>
            <a:off x="1112877" y="14950425"/>
            <a:ext cx="4744500" cy="2778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9998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8053" u="none" cap="none" strike="noStrike">
                <a:solidFill>
                  <a:srgbClr val="28262C"/>
                </a:solidFill>
                <a:latin typeface="Francois One"/>
                <a:ea typeface="Francois One"/>
                <a:cs typeface="Francois One"/>
                <a:sym typeface="Francois One"/>
              </a:rPr>
              <a:t>THU</a:t>
            </a:r>
            <a:endParaRPr/>
          </a:p>
        </p:txBody>
      </p:sp>
      <p:sp>
        <p:nvSpPr>
          <p:cNvPr id="116" name="Google Shape;116;p13"/>
          <p:cNvSpPr txBox="1"/>
          <p:nvPr/>
        </p:nvSpPr>
        <p:spPr>
          <a:xfrm>
            <a:off x="5580426" y="15173408"/>
            <a:ext cx="3679200" cy="23643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-518159" lvl="1" marL="1036320" marR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28262C"/>
              </a:buClr>
              <a:buSzPts val="4800"/>
              <a:buFont typeface="Arial"/>
              <a:buChar char="•"/>
            </a:pPr>
            <a:r>
              <a:rPr b="0" i="0" lang="en-US" sz="4800" u="none" cap="none" strike="noStrike">
                <a:solidFill>
                  <a:srgbClr val="28262C"/>
                </a:solidFill>
                <a:latin typeface="Francois One"/>
                <a:ea typeface="Francois One"/>
                <a:cs typeface="Francois One"/>
                <a:sym typeface="Francois One"/>
              </a:rPr>
              <a:t>JOHN DOE</a:t>
            </a:r>
            <a:endParaRPr/>
          </a:p>
          <a:p>
            <a:pPr indent="-518159" lvl="1" marL="1036320" marR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28262C"/>
              </a:buClr>
              <a:buSzPts val="4800"/>
              <a:buFont typeface="Arial"/>
              <a:buChar char="•"/>
            </a:pPr>
            <a:r>
              <a:rPr b="0" i="0" lang="en-US" sz="4800" u="none" cap="none" strike="noStrike">
                <a:solidFill>
                  <a:srgbClr val="28262C"/>
                </a:solidFill>
                <a:latin typeface="Francois One"/>
                <a:ea typeface="Francois One"/>
                <a:cs typeface="Francois One"/>
                <a:sym typeface="Francois One"/>
              </a:rPr>
              <a:t>JANE DOE</a:t>
            </a:r>
            <a:endParaRPr/>
          </a:p>
          <a:p>
            <a:pPr indent="-518159" lvl="1" marL="1036320" marR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28262C"/>
              </a:buClr>
              <a:buSzPts val="4800"/>
              <a:buFont typeface="Arial"/>
              <a:buChar char="•"/>
            </a:pPr>
            <a:r>
              <a:rPr b="0" i="0" lang="en-US" sz="4800" u="none" cap="none" strike="noStrike">
                <a:solidFill>
                  <a:srgbClr val="28262C"/>
                </a:solidFill>
                <a:latin typeface="Francois One"/>
                <a:ea typeface="Francois One"/>
                <a:cs typeface="Francois One"/>
                <a:sym typeface="Francois One"/>
              </a:rPr>
              <a:t>JOHN DOE</a:t>
            </a:r>
            <a:endParaRPr/>
          </a:p>
        </p:txBody>
      </p:sp>
      <p:sp>
        <p:nvSpPr>
          <p:cNvPr id="117" name="Google Shape;117;p13"/>
          <p:cNvSpPr txBox="1"/>
          <p:nvPr/>
        </p:nvSpPr>
        <p:spPr>
          <a:xfrm>
            <a:off x="8992450" y="15173408"/>
            <a:ext cx="3679200" cy="23643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-518159" lvl="1" marL="1036320" marR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28262C"/>
              </a:buClr>
              <a:buSzPts val="4800"/>
              <a:buFont typeface="Arial"/>
              <a:buChar char="•"/>
            </a:pPr>
            <a:r>
              <a:rPr b="0" i="0" lang="en-US" sz="4800" u="none" cap="none" strike="noStrike">
                <a:solidFill>
                  <a:srgbClr val="28262C"/>
                </a:solidFill>
                <a:latin typeface="Francois One"/>
                <a:ea typeface="Francois One"/>
                <a:cs typeface="Francois One"/>
                <a:sym typeface="Francois One"/>
              </a:rPr>
              <a:t>JOHN DOE</a:t>
            </a:r>
            <a:endParaRPr/>
          </a:p>
          <a:p>
            <a:pPr indent="-518159" lvl="1" marL="1036320" marR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28262C"/>
              </a:buClr>
              <a:buSzPts val="4800"/>
              <a:buFont typeface="Arial"/>
              <a:buChar char="•"/>
            </a:pPr>
            <a:r>
              <a:rPr b="0" i="0" lang="en-US" sz="4800" u="none" cap="none" strike="noStrike">
                <a:solidFill>
                  <a:srgbClr val="28262C"/>
                </a:solidFill>
                <a:latin typeface="Francois One"/>
                <a:ea typeface="Francois One"/>
                <a:cs typeface="Francois One"/>
                <a:sym typeface="Francois One"/>
              </a:rPr>
              <a:t>JANE DOE</a:t>
            </a:r>
            <a:endParaRPr/>
          </a:p>
          <a:p>
            <a:pPr indent="-518159" lvl="1" marL="1036320" marR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28262C"/>
              </a:buClr>
              <a:buSzPts val="4800"/>
              <a:buFont typeface="Arial"/>
              <a:buChar char="•"/>
            </a:pPr>
            <a:r>
              <a:rPr b="0" i="0" lang="en-US" sz="4800" u="none" cap="none" strike="noStrike">
                <a:solidFill>
                  <a:srgbClr val="28262C"/>
                </a:solidFill>
                <a:latin typeface="Francois One"/>
                <a:ea typeface="Francois One"/>
                <a:cs typeface="Francois One"/>
                <a:sym typeface="Francois One"/>
              </a:rPr>
              <a:t>JOHN DOE</a:t>
            </a:r>
            <a:endParaRPr/>
          </a:p>
        </p:txBody>
      </p:sp>
      <p:sp>
        <p:nvSpPr>
          <p:cNvPr id="118" name="Google Shape;118;p13"/>
          <p:cNvSpPr txBox="1"/>
          <p:nvPr/>
        </p:nvSpPr>
        <p:spPr>
          <a:xfrm>
            <a:off x="1129976" y="18129100"/>
            <a:ext cx="4484700" cy="2778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9998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8053" u="none" cap="none" strike="noStrike">
                <a:solidFill>
                  <a:srgbClr val="28262C"/>
                </a:solidFill>
                <a:latin typeface="Francois One"/>
                <a:ea typeface="Francois One"/>
                <a:cs typeface="Francois One"/>
                <a:sym typeface="Francois One"/>
              </a:rPr>
              <a:t>FRI</a:t>
            </a:r>
            <a:endParaRPr/>
          </a:p>
        </p:txBody>
      </p:sp>
      <p:sp>
        <p:nvSpPr>
          <p:cNvPr id="119" name="Google Shape;119;p13"/>
          <p:cNvSpPr txBox="1"/>
          <p:nvPr/>
        </p:nvSpPr>
        <p:spPr>
          <a:xfrm>
            <a:off x="5598869" y="18352093"/>
            <a:ext cx="3679200" cy="23643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-518159" lvl="1" marL="1036320" marR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28262C"/>
              </a:buClr>
              <a:buSzPts val="4800"/>
              <a:buFont typeface="Arial"/>
              <a:buChar char="•"/>
            </a:pPr>
            <a:r>
              <a:rPr b="0" i="0" lang="en-US" sz="4800" u="none" cap="none" strike="noStrike">
                <a:solidFill>
                  <a:srgbClr val="28262C"/>
                </a:solidFill>
                <a:latin typeface="Francois One"/>
                <a:ea typeface="Francois One"/>
                <a:cs typeface="Francois One"/>
                <a:sym typeface="Francois One"/>
              </a:rPr>
              <a:t>JOHN DOE</a:t>
            </a:r>
            <a:endParaRPr/>
          </a:p>
          <a:p>
            <a:pPr indent="-518159" lvl="1" marL="1036320" marR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28262C"/>
              </a:buClr>
              <a:buSzPts val="4800"/>
              <a:buFont typeface="Arial"/>
              <a:buChar char="•"/>
            </a:pPr>
            <a:r>
              <a:rPr b="0" i="0" lang="en-US" sz="4800" u="none" cap="none" strike="noStrike">
                <a:solidFill>
                  <a:srgbClr val="28262C"/>
                </a:solidFill>
                <a:latin typeface="Francois One"/>
                <a:ea typeface="Francois One"/>
                <a:cs typeface="Francois One"/>
                <a:sym typeface="Francois One"/>
              </a:rPr>
              <a:t>JANE DOE</a:t>
            </a:r>
            <a:endParaRPr/>
          </a:p>
          <a:p>
            <a:pPr indent="-518159" lvl="1" marL="1036320" marR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28262C"/>
              </a:buClr>
              <a:buSzPts val="4800"/>
              <a:buFont typeface="Arial"/>
              <a:buChar char="•"/>
            </a:pPr>
            <a:r>
              <a:rPr b="0" i="0" lang="en-US" sz="4800" u="none" cap="none" strike="noStrike">
                <a:solidFill>
                  <a:srgbClr val="28262C"/>
                </a:solidFill>
                <a:latin typeface="Francois One"/>
                <a:ea typeface="Francois One"/>
                <a:cs typeface="Francois One"/>
                <a:sym typeface="Francois One"/>
              </a:rPr>
              <a:t>JOHN DOE</a:t>
            </a:r>
            <a:endParaRPr/>
          </a:p>
        </p:txBody>
      </p:sp>
      <p:sp>
        <p:nvSpPr>
          <p:cNvPr id="120" name="Google Shape;120;p13"/>
          <p:cNvSpPr txBox="1"/>
          <p:nvPr/>
        </p:nvSpPr>
        <p:spPr>
          <a:xfrm>
            <a:off x="9010893" y="18352093"/>
            <a:ext cx="3679200" cy="23643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-518159" lvl="1" marL="1036320" marR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28262C"/>
              </a:buClr>
              <a:buSzPts val="4800"/>
              <a:buFont typeface="Arial"/>
              <a:buChar char="•"/>
            </a:pPr>
            <a:r>
              <a:rPr b="0" i="0" lang="en-US" sz="4800" u="none" cap="none" strike="noStrike">
                <a:solidFill>
                  <a:srgbClr val="28262C"/>
                </a:solidFill>
                <a:latin typeface="Francois One"/>
                <a:ea typeface="Francois One"/>
                <a:cs typeface="Francois One"/>
                <a:sym typeface="Francois One"/>
              </a:rPr>
              <a:t>JOHN DOE</a:t>
            </a:r>
            <a:endParaRPr/>
          </a:p>
          <a:p>
            <a:pPr indent="-518159" lvl="1" marL="1036320" marR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28262C"/>
              </a:buClr>
              <a:buSzPts val="4800"/>
              <a:buFont typeface="Arial"/>
              <a:buChar char="•"/>
            </a:pPr>
            <a:r>
              <a:rPr b="0" i="0" lang="en-US" sz="4800" u="none" cap="none" strike="noStrike">
                <a:solidFill>
                  <a:srgbClr val="28262C"/>
                </a:solidFill>
                <a:latin typeface="Francois One"/>
                <a:ea typeface="Francois One"/>
                <a:cs typeface="Francois One"/>
                <a:sym typeface="Francois One"/>
              </a:rPr>
              <a:t>JANE DOE</a:t>
            </a:r>
            <a:endParaRPr/>
          </a:p>
          <a:p>
            <a:pPr indent="-518159" lvl="1" marL="1036320" marR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28262C"/>
              </a:buClr>
              <a:buSzPts val="4800"/>
              <a:buFont typeface="Arial"/>
              <a:buChar char="•"/>
            </a:pPr>
            <a:r>
              <a:rPr b="0" i="0" lang="en-US" sz="4800" u="none" cap="none" strike="noStrike">
                <a:solidFill>
                  <a:srgbClr val="28262C"/>
                </a:solidFill>
                <a:latin typeface="Francois One"/>
                <a:ea typeface="Francois One"/>
                <a:cs typeface="Francois One"/>
                <a:sym typeface="Francois One"/>
              </a:rPr>
              <a:t>JOHN DOE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BCE2D"/>
        </a:solidFill>
      </p:bgPr>
    </p:bg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5" name="Google Shape;125;p14"/>
          <p:cNvGrpSpPr/>
          <p:nvPr/>
        </p:nvGrpSpPr>
        <p:grpSpPr>
          <a:xfrm>
            <a:off x="1411274" y="5400071"/>
            <a:ext cx="12828061" cy="2754826"/>
            <a:chOff x="0" y="0"/>
            <a:chExt cx="2298644" cy="493634"/>
          </a:xfrm>
        </p:grpSpPr>
        <p:sp>
          <p:nvSpPr>
            <p:cNvPr id="126" name="Google Shape;126;p14"/>
            <p:cNvSpPr/>
            <p:nvPr/>
          </p:nvSpPr>
          <p:spPr>
            <a:xfrm>
              <a:off x="0" y="0"/>
              <a:ext cx="2298644" cy="493634"/>
            </a:xfrm>
            <a:custGeom>
              <a:rect b="b" l="l" r="r" t="t"/>
              <a:pathLst>
                <a:path extrusionOk="0" h="493634" w="2298644">
                  <a:moveTo>
                    <a:pt x="0" y="0"/>
                  </a:moveTo>
                  <a:lnTo>
                    <a:pt x="2298644" y="0"/>
                  </a:lnTo>
                  <a:lnTo>
                    <a:pt x="2298644" y="493634"/>
                  </a:lnTo>
                  <a:lnTo>
                    <a:pt x="0" y="493634"/>
                  </a:lnTo>
                  <a:close/>
                </a:path>
              </a:pathLst>
            </a:custGeom>
            <a:solidFill>
              <a:srgbClr val="2A1F50"/>
            </a:solidFill>
            <a:ln>
              <a:noFill/>
            </a:ln>
          </p:spPr>
        </p:sp>
        <p:sp>
          <p:nvSpPr>
            <p:cNvPr id="127" name="Google Shape;127;p14"/>
            <p:cNvSpPr txBox="1"/>
            <p:nvPr/>
          </p:nvSpPr>
          <p:spPr>
            <a:xfrm>
              <a:off x="0" y="28575"/>
              <a:ext cx="2298644" cy="46505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95555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28" name="Google Shape;128;p14"/>
          <p:cNvGrpSpPr/>
          <p:nvPr/>
        </p:nvGrpSpPr>
        <p:grpSpPr>
          <a:xfrm>
            <a:off x="951714" y="8569234"/>
            <a:ext cx="13287621" cy="2754826"/>
            <a:chOff x="0" y="0"/>
            <a:chExt cx="2380992" cy="493634"/>
          </a:xfrm>
        </p:grpSpPr>
        <p:sp>
          <p:nvSpPr>
            <p:cNvPr id="129" name="Google Shape;129;p14"/>
            <p:cNvSpPr/>
            <p:nvPr/>
          </p:nvSpPr>
          <p:spPr>
            <a:xfrm>
              <a:off x="0" y="0"/>
              <a:ext cx="2380992" cy="493634"/>
            </a:xfrm>
            <a:custGeom>
              <a:rect b="b" l="l" r="r" t="t"/>
              <a:pathLst>
                <a:path extrusionOk="0" h="493634" w="2380992">
                  <a:moveTo>
                    <a:pt x="0" y="0"/>
                  </a:moveTo>
                  <a:lnTo>
                    <a:pt x="2380992" y="0"/>
                  </a:lnTo>
                  <a:lnTo>
                    <a:pt x="2380992" y="493634"/>
                  </a:lnTo>
                  <a:lnTo>
                    <a:pt x="0" y="493634"/>
                  </a:lnTo>
                  <a:close/>
                </a:path>
              </a:pathLst>
            </a:custGeom>
            <a:solidFill>
              <a:srgbClr val="2A1F50"/>
            </a:solidFill>
            <a:ln>
              <a:noFill/>
            </a:ln>
          </p:spPr>
        </p:sp>
        <p:sp>
          <p:nvSpPr>
            <p:cNvPr id="130" name="Google Shape;130;p14"/>
            <p:cNvSpPr txBox="1"/>
            <p:nvPr/>
          </p:nvSpPr>
          <p:spPr>
            <a:xfrm>
              <a:off x="0" y="28575"/>
              <a:ext cx="2380992" cy="46505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95555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31" name="Google Shape;131;p14"/>
          <p:cNvGrpSpPr/>
          <p:nvPr/>
        </p:nvGrpSpPr>
        <p:grpSpPr>
          <a:xfrm>
            <a:off x="1584790" y="11738398"/>
            <a:ext cx="12654546" cy="2754826"/>
            <a:chOff x="0" y="0"/>
            <a:chExt cx="2267552" cy="493634"/>
          </a:xfrm>
        </p:grpSpPr>
        <p:sp>
          <p:nvSpPr>
            <p:cNvPr id="132" name="Google Shape;132;p14"/>
            <p:cNvSpPr/>
            <p:nvPr/>
          </p:nvSpPr>
          <p:spPr>
            <a:xfrm>
              <a:off x="0" y="0"/>
              <a:ext cx="2267552" cy="493634"/>
            </a:xfrm>
            <a:custGeom>
              <a:rect b="b" l="l" r="r" t="t"/>
              <a:pathLst>
                <a:path extrusionOk="0" h="493634" w="2267552">
                  <a:moveTo>
                    <a:pt x="0" y="0"/>
                  </a:moveTo>
                  <a:lnTo>
                    <a:pt x="2267552" y="0"/>
                  </a:lnTo>
                  <a:lnTo>
                    <a:pt x="2267552" y="493634"/>
                  </a:lnTo>
                  <a:lnTo>
                    <a:pt x="0" y="493634"/>
                  </a:lnTo>
                  <a:close/>
                </a:path>
              </a:pathLst>
            </a:custGeom>
            <a:solidFill>
              <a:srgbClr val="2A1F50"/>
            </a:solidFill>
            <a:ln>
              <a:noFill/>
            </a:ln>
          </p:spPr>
        </p:sp>
        <p:sp>
          <p:nvSpPr>
            <p:cNvPr id="133" name="Google Shape;133;p14"/>
            <p:cNvSpPr txBox="1"/>
            <p:nvPr/>
          </p:nvSpPr>
          <p:spPr>
            <a:xfrm>
              <a:off x="0" y="28575"/>
              <a:ext cx="2267552" cy="46505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95555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34" name="Google Shape;134;p14"/>
          <p:cNvGrpSpPr/>
          <p:nvPr/>
        </p:nvGrpSpPr>
        <p:grpSpPr>
          <a:xfrm>
            <a:off x="2097225" y="14907561"/>
            <a:ext cx="12142111" cy="2754826"/>
            <a:chOff x="0" y="0"/>
            <a:chExt cx="2175729" cy="493634"/>
          </a:xfrm>
        </p:grpSpPr>
        <p:sp>
          <p:nvSpPr>
            <p:cNvPr id="135" name="Google Shape;135;p14"/>
            <p:cNvSpPr/>
            <p:nvPr/>
          </p:nvSpPr>
          <p:spPr>
            <a:xfrm>
              <a:off x="0" y="0"/>
              <a:ext cx="2175729" cy="493634"/>
            </a:xfrm>
            <a:custGeom>
              <a:rect b="b" l="l" r="r" t="t"/>
              <a:pathLst>
                <a:path extrusionOk="0" h="493634" w="2175729">
                  <a:moveTo>
                    <a:pt x="0" y="0"/>
                  </a:moveTo>
                  <a:lnTo>
                    <a:pt x="2175729" y="0"/>
                  </a:lnTo>
                  <a:lnTo>
                    <a:pt x="2175729" y="493634"/>
                  </a:lnTo>
                  <a:lnTo>
                    <a:pt x="0" y="493634"/>
                  </a:lnTo>
                  <a:close/>
                </a:path>
              </a:pathLst>
            </a:custGeom>
            <a:solidFill>
              <a:srgbClr val="2A1F50"/>
            </a:solidFill>
            <a:ln>
              <a:noFill/>
            </a:ln>
          </p:spPr>
        </p:sp>
        <p:sp>
          <p:nvSpPr>
            <p:cNvPr id="136" name="Google Shape;136;p14"/>
            <p:cNvSpPr txBox="1"/>
            <p:nvPr/>
          </p:nvSpPr>
          <p:spPr>
            <a:xfrm>
              <a:off x="0" y="28575"/>
              <a:ext cx="2175729" cy="46505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95555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37" name="Google Shape;137;p14"/>
          <p:cNvGrpSpPr/>
          <p:nvPr/>
        </p:nvGrpSpPr>
        <p:grpSpPr>
          <a:xfrm>
            <a:off x="1916258" y="18076724"/>
            <a:ext cx="12287552" cy="2754826"/>
            <a:chOff x="0" y="0"/>
            <a:chExt cx="2201791" cy="493634"/>
          </a:xfrm>
        </p:grpSpPr>
        <p:sp>
          <p:nvSpPr>
            <p:cNvPr id="138" name="Google Shape;138;p14"/>
            <p:cNvSpPr/>
            <p:nvPr/>
          </p:nvSpPr>
          <p:spPr>
            <a:xfrm>
              <a:off x="0" y="0"/>
              <a:ext cx="2201791" cy="493634"/>
            </a:xfrm>
            <a:custGeom>
              <a:rect b="b" l="l" r="r" t="t"/>
              <a:pathLst>
                <a:path extrusionOk="0" h="493634" w="2201791">
                  <a:moveTo>
                    <a:pt x="0" y="0"/>
                  </a:moveTo>
                  <a:lnTo>
                    <a:pt x="2201791" y="0"/>
                  </a:lnTo>
                  <a:lnTo>
                    <a:pt x="2201791" y="493634"/>
                  </a:lnTo>
                  <a:lnTo>
                    <a:pt x="0" y="493634"/>
                  </a:lnTo>
                  <a:close/>
                </a:path>
              </a:pathLst>
            </a:custGeom>
            <a:solidFill>
              <a:srgbClr val="2A1F50"/>
            </a:solidFill>
            <a:ln>
              <a:noFill/>
            </a:ln>
          </p:spPr>
        </p:sp>
        <p:sp>
          <p:nvSpPr>
            <p:cNvPr id="139" name="Google Shape;139;p14"/>
            <p:cNvSpPr txBox="1"/>
            <p:nvPr/>
          </p:nvSpPr>
          <p:spPr>
            <a:xfrm>
              <a:off x="0" y="28575"/>
              <a:ext cx="2201791" cy="46505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95555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40" name="Google Shape;140;p14"/>
          <p:cNvGrpSpPr/>
          <p:nvPr/>
        </p:nvGrpSpPr>
        <p:grpSpPr>
          <a:xfrm>
            <a:off x="1307978" y="14907561"/>
            <a:ext cx="1216560" cy="1017286"/>
            <a:chOff x="0" y="0"/>
            <a:chExt cx="217994" cy="182286"/>
          </a:xfrm>
        </p:grpSpPr>
        <p:sp>
          <p:nvSpPr>
            <p:cNvPr id="141" name="Google Shape;141;p14"/>
            <p:cNvSpPr/>
            <p:nvPr/>
          </p:nvSpPr>
          <p:spPr>
            <a:xfrm>
              <a:off x="0" y="0"/>
              <a:ext cx="217994" cy="182286"/>
            </a:xfrm>
            <a:custGeom>
              <a:rect b="b" l="l" r="r" t="t"/>
              <a:pathLst>
                <a:path extrusionOk="0" h="182286" w="217994">
                  <a:moveTo>
                    <a:pt x="0" y="0"/>
                  </a:moveTo>
                  <a:lnTo>
                    <a:pt x="217994" y="0"/>
                  </a:lnTo>
                  <a:lnTo>
                    <a:pt x="217994" y="182286"/>
                  </a:lnTo>
                  <a:lnTo>
                    <a:pt x="0" y="182286"/>
                  </a:lnTo>
                  <a:close/>
                </a:path>
              </a:pathLst>
            </a:custGeom>
            <a:solidFill>
              <a:srgbClr val="FBCE2D"/>
            </a:solidFill>
            <a:ln>
              <a:noFill/>
            </a:ln>
          </p:spPr>
        </p:sp>
        <p:sp>
          <p:nvSpPr>
            <p:cNvPr id="142" name="Google Shape;142;p14"/>
            <p:cNvSpPr txBox="1"/>
            <p:nvPr/>
          </p:nvSpPr>
          <p:spPr>
            <a:xfrm>
              <a:off x="0" y="28575"/>
              <a:ext cx="217994" cy="15371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95555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pic>
        <p:nvPicPr>
          <p:cNvPr id="143" name="Google Shape;143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36063" y="8497442"/>
            <a:ext cx="2226550" cy="3086807"/>
          </a:xfrm>
          <a:prstGeom prst="rect">
            <a:avLst/>
          </a:prstGeom>
          <a:noFill/>
          <a:ln>
            <a:noFill/>
          </a:ln>
        </p:spPr>
      </p:pic>
      <p:pic>
        <p:nvPicPr>
          <p:cNvPr id="144" name="Google Shape;144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535125" y="4849075"/>
            <a:ext cx="1832675" cy="3324094"/>
          </a:xfrm>
          <a:prstGeom prst="rect">
            <a:avLst/>
          </a:prstGeom>
          <a:noFill/>
          <a:ln>
            <a:noFill/>
          </a:ln>
        </p:spPr>
      </p:pic>
      <p:pic>
        <p:nvPicPr>
          <p:cNvPr id="145" name="Google Shape;145;p14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9661325" y="511800"/>
            <a:ext cx="4578000" cy="4387778"/>
          </a:xfrm>
          <a:prstGeom prst="rect">
            <a:avLst/>
          </a:prstGeom>
          <a:noFill/>
          <a:ln>
            <a:noFill/>
          </a:ln>
        </p:spPr>
      </p:pic>
      <p:pic>
        <p:nvPicPr>
          <p:cNvPr id="146" name="Google Shape;146;p14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0" y="11634650"/>
            <a:ext cx="3018475" cy="2953696"/>
          </a:xfrm>
          <a:prstGeom prst="rect">
            <a:avLst/>
          </a:prstGeom>
          <a:noFill/>
          <a:ln>
            <a:noFill/>
          </a:ln>
        </p:spPr>
      </p:pic>
      <p:pic>
        <p:nvPicPr>
          <p:cNvPr id="147" name="Google Shape;147;p14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105550" y="14565601"/>
            <a:ext cx="2487575" cy="3096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48" name="Google Shape;148;p14"/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725900" y="17788061"/>
            <a:ext cx="1641425" cy="3181839"/>
          </a:xfrm>
          <a:prstGeom prst="rect">
            <a:avLst/>
          </a:prstGeom>
          <a:noFill/>
          <a:ln>
            <a:noFill/>
          </a:ln>
        </p:spPr>
      </p:pic>
      <p:sp>
        <p:nvSpPr>
          <p:cNvPr id="149" name="Google Shape;149;p14"/>
          <p:cNvSpPr txBox="1"/>
          <p:nvPr/>
        </p:nvSpPr>
        <p:spPr>
          <a:xfrm>
            <a:off x="466601" y="816600"/>
            <a:ext cx="11223000" cy="3955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6060" u="none" cap="none" strike="noStrike">
                <a:solidFill>
                  <a:srgbClr val="2A1F50"/>
                </a:solidFill>
                <a:latin typeface="Francois One"/>
                <a:ea typeface="Francois One"/>
                <a:cs typeface="Francois One"/>
                <a:sym typeface="Francois One"/>
              </a:rPr>
              <a:t>CLASSROOM</a:t>
            </a:r>
            <a:endParaRPr/>
          </a:p>
          <a:p>
            <a:pPr indent="0" lvl="0" marL="0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6060" u="none" cap="none" strike="noStrike">
                <a:solidFill>
                  <a:srgbClr val="2A1F50"/>
                </a:solidFill>
                <a:latin typeface="Francois One"/>
                <a:ea typeface="Francois One"/>
                <a:cs typeface="Francois One"/>
                <a:sym typeface="Francois One"/>
              </a:rPr>
              <a:t>CLEANERS</a:t>
            </a:r>
            <a:endParaRPr/>
          </a:p>
        </p:txBody>
      </p:sp>
      <p:sp>
        <p:nvSpPr>
          <p:cNvPr id="150" name="Google Shape;150;p14"/>
          <p:cNvSpPr txBox="1"/>
          <p:nvPr/>
        </p:nvSpPr>
        <p:spPr>
          <a:xfrm>
            <a:off x="2629901" y="5419125"/>
            <a:ext cx="4916700" cy="2778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9998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8053" u="none" cap="none" strike="noStrike">
                <a:solidFill>
                  <a:srgbClr val="FBCE2D"/>
                </a:solidFill>
                <a:latin typeface="Francois One"/>
                <a:ea typeface="Francois One"/>
                <a:cs typeface="Francois One"/>
                <a:sym typeface="Francois One"/>
              </a:rPr>
              <a:t>MON</a:t>
            </a:r>
            <a:endParaRPr/>
          </a:p>
        </p:txBody>
      </p:sp>
      <p:sp>
        <p:nvSpPr>
          <p:cNvPr id="151" name="Google Shape;151;p14"/>
          <p:cNvSpPr txBox="1"/>
          <p:nvPr/>
        </p:nvSpPr>
        <p:spPr>
          <a:xfrm>
            <a:off x="7097451" y="5565900"/>
            <a:ext cx="3883200" cy="23643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-518159" lvl="1" marL="1036320" marR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FBCE2D"/>
              </a:buClr>
              <a:buSzPts val="4800"/>
              <a:buFont typeface="Arial"/>
              <a:buChar char="•"/>
            </a:pPr>
            <a:r>
              <a:rPr b="0" i="0" lang="en-US" sz="4800" u="none" cap="none" strike="noStrike">
                <a:solidFill>
                  <a:srgbClr val="FBCE2D"/>
                </a:solidFill>
                <a:latin typeface="Francois One"/>
                <a:ea typeface="Francois One"/>
                <a:cs typeface="Francois One"/>
                <a:sym typeface="Francois One"/>
              </a:rPr>
              <a:t>JOHN DOE</a:t>
            </a:r>
            <a:endParaRPr/>
          </a:p>
          <a:p>
            <a:pPr indent="-518159" lvl="1" marL="1036320" marR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FBCE2D"/>
              </a:buClr>
              <a:buSzPts val="4800"/>
              <a:buFont typeface="Arial"/>
              <a:buChar char="•"/>
            </a:pPr>
            <a:r>
              <a:rPr b="0" i="0" lang="en-US" sz="4800" u="none" cap="none" strike="noStrike">
                <a:solidFill>
                  <a:srgbClr val="FBCE2D"/>
                </a:solidFill>
                <a:latin typeface="Francois One"/>
                <a:ea typeface="Francois One"/>
                <a:cs typeface="Francois One"/>
                <a:sym typeface="Francois One"/>
              </a:rPr>
              <a:t>JANE DOE</a:t>
            </a:r>
            <a:endParaRPr/>
          </a:p>
          <a:p>
            <a:pPr indent="-518159" lvl="1" marL="1036320" marR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FBCE2D"/>
              </a:buClr>
              <a:buSzPts val="4800"/>
              <a:buFont typeface="Arial"/>
              <a:buChar char="•"/>
            </a:pPr>
            <a:r>
              <a:rPr b="0" i="0" lang="en-US" sz="4800" u="none" cap="none" strike="noStrike">
                <a:solidFill>
                  <a:srgbClr val="FBCE2D"/>
                </a:solidFill>
                <a:latin typeface="Francois One"/>
                <a:ea typeface="Francois One"/>
                <a:cs typeface="Francois One"/>
                <a:sym typeface="Francois One"/>
              </a:rPr>
              <a:t>JOHN DOE</a:t>
            </a:r>
            <a:endParaRPr/>
          </a:p>
        </p:txBody>
      </p:sp>
      <p:sp>
        <p:nvSpPr>
          <p:cNvPr id="152" name="Google Shape;152;p14"/>
          <p:cNvSpPr txBox="1"/>
          <p:nvPr/>
        </p:nvSpPr>
        <p:spPr>
          <a:xfrm>
            <a:off x="10509475" y="5565900"/>
            <a:ext cx="3694200" cy="23643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-518159" lvl="1" marL="1036320" marR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FBCE2D"/>
              </a:buClr>
              <a:buSzPts val="4800"/>
              <a:buFont typeface="Arial"/>
              <a:buChar char="•"/>
            </a:pPr>
            <a:r>
              <a:rPr b="0" i="0" lang="en-US" sz="4800" u="none" cap="none" strike="noStrike">
                <a:solidFill>
                  <a:srgbClr val="FBCE2D"/>
                </a:solidFill>
                <a:latin typeface="Francois One"/>
                <a:ea typeface="Francois One"/>
                <a:cs typeface="Francois One"/>
                <a:sym typeface="Francois One"/>
              </a:rPr>
              <a:t>JOHN DOE</a:t>
            </a:r>
            <a:endParaRPr/>
          </a:p>
          <a:p>
            <a:pPr indent="-518159" lvl="1" marL="1036320" marR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FBCE2D"/>
              </a:buClr>
              <a:buSzPts val="4800"/>
              <a:buFont typeface="Arial"/>
              <a:buChar char="•"/>
            </a:pPr>
            <a:r>
              <a:rPr b="0" i="0" lang="en-US" sz="4800" u="none" cap="none" strike="noStrike">
                <a:solidFill>
                  <a:srgbClr val="FBCE2D"/>
                </a:solidFill>
                <a:latin typeface="Francois One"/>
                <a:ea typeface="Francois One"/>
                <a:cs typeface="Francois One"/>
                <a:sym typeface="Francois One"/>
              </a:rPr>
              <a:t>JANE DOE</a:t>
            </a:r>
            <a:endParaRPr/>
          </a:p>
          <a:p>
            <a:pPr indent="-518159" lvl="1" marL="1036320" marR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FBCE2D"/>
              </a:buClr>
              <a:buSzPts val="4800"/>
              <a:buFont typeface="Arial"/>
              <a:buChar char="•"/>
            </a:pPr>
            <a:r>
              <a:rPr b="0" i="0" lang="en-US" sz="4800" u="none" cap="none" strike="noStrike">
                <a:solidFill>
                  <a:srgbClr val="FBCE2D"/>
                </a:solidFill>
                <a:latin typeface="Francois One"/>
                <a:ea typeface="Francois One"/>
                <a:cs typeface="Francois One"/>
                <a:sym typeface="Francois One"/>
              </a:rPr>
              <a:t>JOHN DOE</a:t>
            </a:r>
            <a:endParaRPr/>
          </a:p>
        </p:txBody>
      </p:sp>
      <p:sp>
        <p:nvSpPr>
          <p:cNvPr id="153" name="Google Shape;153;p14"/>
          <p:cNvSpPr txBox="1"/>
          <p:nvPr/>
        </p:nvSpPr>
        <p:spPr>
          <a:xfrm>
            <a:off x="2629902" y="8593050"/>
            <a:ext cx="4916700" cy="2778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9998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8053" u="none" cap="none" strike="noStrike">
                <a:solidFill>
                  <a:srgbClr val="FBCE2D"/>
                </a:solidFill>
                <a:latin typeface="Francois One"/>
                <a:ea typeface="Francois One"/>
                <a:cs typeface="Francois One"/>
                <a:sym typeface="Francois One"/>
              </a:rPr>
              <a:t>TUE</a:t>
            </a:r>
            <a:endParaRPr/>
          </a:p>
        </p:txBody>
      </p:sp>
      <p:sp>
        <p:nvSpPr>
          <p:cNvPr id="154" name="Google Shape;154;p14"/>
          <p:cNvSpPr txBox="1"/>
          <p:nvPr/>
        </p:nvSpPr>
        <p:spPr>
          <a:xfrm>
            <a:off x="7097451" y="8739826"/>
            <a:ext cx="3883200" cy="23643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-518159" lvl="1" marL="1036320" marR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FBCE2D"/>
              </a:buClr>
              <a:buSzPts val="4800"/>
              <a:buFont typeface="Arial"/>
              <a:buChar char="•"/>
            </a:pPr>
            <a:r>
              <a:rPr b="0" i="0" lang="en-US" sz="4800" u="none" cap="none" strike="noStrike">
                <a:solidFill>
                  <a:srgbClr val="FBCE2D"/>
                </a:solidFill>
                <a:latin typeface="Francois One"/>
                <a:ea typeface="Francois One"/>
                <a:cs typeface="Francois One"/>
                <a:sym typeface="Francois One"/>
              </a:rPr>
              <a:t>JOHN DOE</a:t>
            </a:r>
            <a:endParaRPr/>
          </a:p>
          <a:p>
            <a:pPr indent="-518159" lvl="1" marL="1036320" marR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FBCE2D"/>
              </a:buClr>
              <a:buSzPts val="4800"/>
              <a:buFont typeface="Arial"/>
              <a:buChar char="•"/>
            </a:pPr>
            <a:r>
              <a:rPr b="0" i="0" lang="en-US" sz="4800" u="none" cap="none" strike="noStrike">
                <a:solidFill>
                  <a:srgbClr val="FBCE2D"/>
                </a:solidFill>
                <a:latin typeface="Francois One"/>
                <a:ea typeface="Francois One"/>
                <a:cs typeface="Francois One"/>
                <a:sym typeface="Francois One"/>
              </a:rPr>
              <a:t>JANE DOE</a:t>
            </a:r>
            <a:endParaRPr/>
          </a:p>
          <a:p>
            <a:pPr indent="-518159" lvl="1" marL="1036320" marR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FBCE2D"/>
              </a:buClr>
              <a:buSzPts val="4800"/>
              <a:buFont typeface="Arial"/>
              <a:buChar char="•"/>
            </a:pPr>
            <a:r>
              <a:rPr b="0" i="0" lang="en-US" sz="4800" u="none" cap="none" strike="noStrike">
                <a:solidFill>
                  <a:srgbClr val="FBCE2D"/>
                </a:solidFill>
                <a:latin typeface="Francois One"/>
                <a:ea typeface="Francois One"/>
                <a:cs typeface="Francois One"/>
                <a:sym typeface="Francois One"/>
              </a:rPr>
              <a:t>JOHN DOE</a:t>
            </a:r>
            <a:endParaRPr/>
          </a:p>
        </p:txBody>
      </p:sp>
      <p:sp>
        <p:nvSpPr>
          <p:cNvPr id="155" name="Google Shape;155;p14"/>
          <p:cNvSpPr txBox="1"/>
          <p:nvPr/>
        </p:nvSpPr>
        <p:spPr>
          <a:xfrm>
            <a:off x="10509475" y="8739826"/>
            <a:ext cx="3694200" cy="23643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-518159" lvl="1" marL="1036320" marR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FBCE2D"/>
              </a:buClr>
              <a:buSzPts val="4800"/>
              <a:buFont typeface="Arial"/>
              <a:buChar char="•"/>
            </a:pPr>
            <a:r>
              <a:rPr b="0" i="0" lang="en-US" sz="4800" u="none" cap="none" strike="noStrike">
                <a:solidFill>
                  <a:srgbClr val="FBCE2D"/>
                </a:solidFill>
                <a:latin typeface="Francois One"/>
                <a:ea typeface="Francois One"/>
                <a:cs typeface="Francois One"/>
                <a:sym typeface="Francois One"/>
              </a:rPr>
              <a:t>JOHN DOE</a:t>
            </a:r>
            <a:endParaRPr/>
          </a:p>
          <a:p>
            <a:pPr indent="-518159" lvl="1" marL="1036320" marR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FBCE2D"/>
              </a:buClr>
              <a:buSzPts val="4800"/>
              <a:buFont typeface="Arial"/>
              <a:buChar char="•"/>
            </a:pPr>
            <a:r>
              <a:rPr b="0" i="0" lang="en-US" sz="4800" u="none" cap="none" strike="noStrike">
                <a:solidFill>
                  <a:srgbClr val="FBCE2D"/>
                </a:solidFill>
                <a:latin typeface="Francois One"/>
                <a:ea typeface="Francois One"/>
                <a:cs typeface="Francois One"/>
                <a:sym typeface="Francois One"/>
              </a:rPr>
              <a:t>JANE DOE</a:t>
            </a:r>
            <a:endParaRPr/>
          </a:p>
          <a:p>
            <a:pPr indent="-518159" lvl="1" marL="1036320" marR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FBCE2D"/>
              </a:buClr>
              <a:buSzPts val="4800"/>
              <a:buFont typeface="Arial"/>
              <a:buChar char="•"/>
            </a:pPr>
            <a:r>
              <a:rPr b="0" i="0" lang="en-US" sz="4800" u="none" cap="none" strike="noStrike">
                <a:solidFill>
                  <a:srgbClr val="FBCE2D"/>
                </a:solidFill>
                <a:latin typeface="Francois One"/>
                <a:ea typeface="Francois One"/>
                <a:cs typeface="Francois One"/>
                <a:sym typeface="Francois One"/>
              </a:rPr>
              <a:t>JOHN DOE</a:t>
            </a:r>
            <a:endParaRPr/>
          </a:p>
        </p:txBody>
      </p:sp>
      <p:sp>
        <p:nvSpPr>
          <p:cNvPr id="156" name="Google Shape;156;p14"/>
          <p:cNvSpPr txBox="1"/>
          <p:nvPr/>
        </p:nvSpPr>
        <p:spPr>
          <a:xfrm>
            <a:off x="2629901" y="11771725"/>
            <a:ext cx="4578000" cy="2778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9998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8053" u="none" cap="none" strike="noStrike">
                <a:solidFill>
                  <a:srgbClr val="FBCE2D"/>
                </a:solidFill>
                <a:latin typeface="Francois One"/>
                <a:ea typeface="Francois One"/>
                <a:cs typeface="Francois One"/>
                <a:sym typeface="Francois One"/>
              </a:rPr>
              <a:t>WED</a:t>
            </a:r>
            <a:endParaRPr/>
          </a:p>
        </p:txBody>
      </p:sp>
      <p:sp>
        <p:nvSpPr>
          <p:cNvPr id="157" name="Google Shape;157;p14"/>
          <p:cNvSpPr txBox="1"/>
          <p:nvPr/>
        </p:nvSpPr>
        <p:spPr>
          <a:xfrm>
            <a:off x="7097451" y="11918514"/>
            <a:ext cx="3883200" cy="23643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-518159" lvl="1" marL="1036320" marR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FBCE2D"/>
              </a:buClr>
              <a:buSzPts val="4800"/>
              <a:buFont typeface="Arial"/>
              <a:buChar char="•"/>
            </a:pPr>
            <a:r>
              <a:rPr b="0" i="0" lang="en-US" sz="4800" u="none" cap="none" strike="noStrike">
                <a:solidFill>
                  <a:srgbClr val="FBCE2D"/>
                </a:solidFill>
                <a:latin typeface="Francois One"/>
                <a:ea typeface="Francois One"/>
                <a:cs typeface="Francois One"/>
                <a:sym typeface="Francois One"/>
              </a:rPr>
              <a:t>JOHN DOE</a:t>
            </a:r>
            <a:endParaRPr/>
          </a:p>
          <a:p>
            <a:pPr indent="-518159" lvl="1" marL="1036320" marR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FBCE2D"/>
              </a:buClr>
              <a:buSzPts val="4800"/>
              <a:buFont typeface="Arial"/>
              <a:buChar char="•"/>
            </a:pPr>
            <a:r>
              <a:rPr b="0" i="0" lang="en-US" sz="4800" u="none" cap="none" strike="noStrike">
                <a:solidFill>
                  <a:srgbClr val="FBCE2D"/>
                </a:solidFill>
                <a:latin typeface="Francois One"/>
                <a:ea typeface="Francois One"/>
                <a:cs typeface="Francois One"/>
                <a:sym typeface="Francois One"/>
              </a:rPr>
              <a:t>JANE DOE</a:t>
            </a:r>
            <a:endParaRPr/>
          </a:p>
          <a:p>
            <a:pPr indent="-518159" lvl="1" marL="1036320" marR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FBCE2D"/>
              </a:buClr>
              <a:buSzPts val="4800"/>
              <a:buFont typeface="Arial"/>
              <a:buChar char="•"/>
            </a:pPr>
            <a:r>
              <a:rPr b="0" i="0" lang="en-US" sz="4800" u="none" cap="none" strike="noStrike">
                <a:solidFill>
                  <a:srgbClr val="FBCE2D"/>
                </a:solidFill>
                <a:latin typeface="Francois One"/>
                <a:ea typeface="Francois One"/>
                <a:cs typeface="Francois One"/>
                <a:sym typeface="Francois One"/>
              </a:rPr>
              <a:t>JOHN DOE</a:t>
            </a:r>
            <a:endParaRPr/>
          </a:p>
        </p:txBody>
      </p:sp>
      <p:sp>
        <p:nvSpPr>
          <p:cNvPr id="158" name="Google Shape;158;p14"/>
          <p:cNvSpPr txBox="1"/>
          <p:nvPr/>
        </p:nvSpPr>
        <p:spPr>
          <a:xfrm>
            <a:off x="10509475" y="11918514"/>
            <a:ext cx="3694200" cy="23643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-518159" lvl="1" marL="1036320" marR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FBCE2D"/>
              </a:buClr>
              <a:buSzPts val="4800"/>
              <a:buFont typeface="Arial"/>
              <a:buChar char="•"/>
            </a:pPr>
            <a:r>
              <a:rPr b="0" i="0" lang="en-US" sz="4800" u="none" cap="none" strike="noStrike">
                <a:solidFill>
                  <a:srgbClr val="FBCE2D"/>
                </a:solidFill>
                <a:latin typeface="Francois One"/>
                <a:ea typeface="Francois One"/>
                <a:cs typeface="Francois One"/>
                <a:sym typeface="Francois One"/>
              </a:rPr>
              <a:t>JOHN DOE</a:t>
            </a:r>
            <a:endParaRPr/>
          </a:p>
          <a:p>
            <a:pPr indent="-518159" lvl="1" marL="1036320" marR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FBCE2D"/>
              </a:buClr>
              <a:buSzPts val="4800"/>
              <a:buFont typeface="Arial"/>
              <a:buChar char="•"/>
            </a:pPr>
            <a:r>
              <a:rPr b="0" i="0" lang="en-US" sz="4800" u="none" cap="none" strike="noStrike">
                <a:solidFill>
                  <a:srgbClr val="FBCE2D"/>
                </a:solidFill>
                <a:latin typeface="Francois One"/>
                <a:ea typeface="Francois One"/>
                <a:cs typeface="Francois One"/>
                <a:sym typeface="Francois One"/>
              </a:rPr>
              <a:t>JANE DOE</a:t>
            </a:r>
            <a:endParaRPr/>
          </a:p>
          <a:p>
            <a:pPr indent="-518159" lvl="1" marL="1036320" marR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FBCE2D"/>
              </a:buClr>
              <a:buSzPts val="4800"/>
              <a:buFont typeface="Arial"/>
              <a:buChar char="•"/>
            </a:pPr>
            <a:r>
              <a:rPr b="0" i="0" lang="en-US" sz="4800" u="none" cap="none" strike="noStrike">
                <a:solidFill>
                  <a:srgbClr val="FBCE2D"/>
                </a:solidFill>
                <a:latin typeface="Francois One"/>
                <a:ea typeface="Francois One"/>
                <a:cs typeface="Francois One"/>
                <a:sym typeface="Francois One"/>
              </a:rPr>
              <a:t>JOHN DOE</a:t>
            </a:r>
            <a:endParaRPr/>
          </a:p>
        </p:txBody>
      </p:sp>
      <p:sp>
        <p:nvSpPr>
          <p:cNvPr id="159" name="Google Shape;159;p14"/>
          <p:cNvSpPr txBox="1"/>
          <p:nvPr/>
        </p:nvSpPr>
        <p:spPr>
          <a:xfrm>
            <a:off x="2629901" y="14950425"/>
            <a:ext cx="4578000" cy="2778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9998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8053" u="none" cap="none" strike="noStrike">
                <a:solidFill>
                  <a:srgbClr val="FBCE2D"/>
                </a:solidFill>
                <a:latin typeface="Francois One"/>
                <a:ea typeface="Francois One"/>
                <a:cs typeface="Francois One"/>
                <a:sym typeface="Francois One"/>
              </a:rPr>
              <a:t>THU</a:t>
            </a:r>
            <a:endParaRPr/>
          </a:p>
        </p:txBody>
      </p:sp>
      <p:sp>
        <p:nvSpPr>
          <p:cNvPr id="160" name="Google Shape;160;p14"/>
          <p:cNvSpPr txBox="1"/>
          <p:nvPr/>
        </p:nvSpPr>
        <p:spPr>
          <a:xfrm>
            <a:off x="7097451" y="15097201"/>
            <a:ext cx="3883200" cy="23643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-518159" lvl="1" marL="1036320" marR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FBCE2D"/>
              </a:buClr>
              <a:buSzPts val="4800"/>
              <a:buFont typeface="Arial"/>
              <a:buChar char="•"/>
            </a:pPr>
            <a:r>
              <a:rPr b="0" i="0" lang="en-US" sz="4800" u="none" cap="none" strike="noStrike">
                <a:solidFill>
                  <a:srgbClr val="FBCE2D"/>
                </a:solidFill>
                <a:latin typeface="Francois One"/>
                <a:ea typeface="Francois One"/>
                <a:cs typeface="Francois One"/>
                <a:sym typeface="Francois One"/>
              </a:rPr>
              <a:t>JOHN DOE</a:t>
            </a:r>
            <a:endParaRPr/>
          </a:p>
          <a:p>
            <a:pPr indent="-518159" lvl="1" marL="1036320" marR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FBCE2D"/>
              </a:buClr>
              <a:buSzPts val="4800"/>
              <a:buFont typeface="Arial"/>
              <a:buChar char="•"/>
            </a:pPr>
            <a:r>
              <a:rPr b="0" i="0" lang="en-US" sz="4800" u="none" cap="none" strike="noStrike">
                <a:solidFill>
                  <a:srgbClr val="FBCE2D"/>
                </a:solidFill>
                <a:latin typeface="Francois One"/>
                <a:ea typeface="Francois One"/>
                <a:cs typeface="Francois One"/>
                <a:sym typeface="Francois One"/>
              </a:rPr>
              <a:t>JANE DOE</a:t>
            </a:r>
            <a:endParaRPr/>
          </a:p>
          <a:p>
            <a:pPr indent="-518159" lvl="1" marL="1036320" marR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FBCE2D"/>
              </a:buClr>
              <a:buSzPts val="4800"/>
              <a:buFont typeface="Arial"/>
              <a:buChar char="•"/>
            </a:pPr>
            <a:r>
              <a:rPr b="0" i="0" lang="en-US" sz="4800" u="none" cap="none" strike="noStrike">
                <a:solidFill>
                  <a:srgbClr val="FBCE2D"/>
                </a:solidFill>
                <a:latin typeface="Francois One"/>
                <a:ea typeface="Francois One"/>
                <a:cs typeface="Francois One"/>
                <a:sym typeface="Francois One"/>
              </a:rPr>
              <a:t>JOHN DOE</a:t>
            </a:r>
            <a:endParaRPr/>
          </a:p>
        </p:txBody>
      </p:sp>
      <p:sp>
        <p:nvSpPr>
          <p:cNvPr id="161" name="Google Shape;161;p14"/>
          <p:cNvSpPr txBox="1"/>
          <p:nvPr/>
        </p:nvSpPr>
        <p:spPr>
          <a:xfrm>
            <a:off x="10509475" y="15097201"/>
            <a:ext cx="3694200" cy="23643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-518159" lvl="1" marL="1036320" marR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FBCE2D"/>
              </a:buClr>
              <a:buSzPts val="4800"/>
              <a:buFont typeface="Arial"/>
              <a:buChar char="•"/>
            </a:pPr>
            <a:r>
              <a:rPr b="0" i="0" lang="en-US" sz="4800" u="none" cap="none" strike="noStrike">
                <a:solidFill>
                  <a:srgbClr val="FBCE2D"/>
                </a:solidFill>
                <a:latin typeface="Francois One"/>
                <a:ea typeface="Francois One"/>
                <a:cs typeface="Francois One"/>
                <a:sym typeface="Francois One"/>
              </a:rPr>
              <a:t>JOHN DOE</a:t>
            </a:r>
            <a:endParaRPr/>
          </a:p>
          <a:p>
            <a:pPr indent="-518159" lvl="1" marL="1036320" marR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FBCE2D"/>
              </a:buClr>
              <a:buSzPts val="4800"/>
              <a:buFont typeface="Arial"/>
              <a:buChar char="•"/>
            </a:pPr>
            <a:r>
              <a:rPr b="0" i="0" lang="en-US" sz="4800" u="none" cap="none" strike="noStrike">
                <a:solidFill>
                  <a:srgbClr val="FBCE2D"/>
                </a:solidFill>
                <a:latin typeface="Francois One"/>
                <a:ea typeface="Francois One"/>
                <a:cs typeface="Francois One"/>
                <a:sym typeface="Francois One"/>
              </a:rPr>
              <a:t>JANE DOE</a:t>
            </a:r>
            <a:endParaRPr/>
          </a:p>
          <a:p>
            <a:pPr indent="-518159" lvl="1" marL="1036320" marR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FBCE2D"/>
              </a:buClr>
              <a:buSzPts val="4800"/>
              <a:buFont typeface="Arial"/>
              <a:buChar char="•"/>
            </a:pPr>
            <a:r>
              <a:rPr b="0" i="0" lang="en-US" sz="4800" u="none" cap="none" strike="noStrike">
                <a:solidFill>
                  <a:srgbClr val="FBCE2D"/>
                </a:solidFill>
                <a:latin typeface="Francois One"/>
                <a:ea typeface="Francois One"/>
                <a:cs typeface="Francois One"/>
                <a:sym typeface="Francois One"/>
              </a:rPr>
              <a:t>JOHN DOE</a:t>
            </a:r>
            <a:endParaRPr/>
          </a:p>
        </p:txBody>
      </p:sp>
      <p:sp>
        <p:nvSpPr>
          <p:cNvPr id="162" name="Google Shape;162;p14"/>
          <p:cNvSpPr txBox="1"/>
          <p:nvPr/>
        </p:nvSpPr>
        <p:spPr>
          <a:xfrm>
            <a:off x="2629903" y="18129100"/>
            <a:ext cx="4467600" cy="2778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9998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8053" u="none" cap="none" strike="noStrike">
                <a:solidFill>
                  <a:srgbClr val="FBCE2D"/>
                </a:solidFill>
                <a:latin typeface="Francois One"/>
                <a:ea typeface="Francois One"/>
                <a:cs typeface="Francois One"/>
                <a:sym typeface="Francois One"/>
              </a:rPr>
              <a:t>FRI</a:t>
            </a:r>
            <a:endParaRPr/>
          </a:p>
        </p:txBody>
      </p:sp>
      <p:sp>
        <p:nvSpPr>
          <p:cNvPr id="163" name="Google Shape;163;p14"/>
          <p:cNvSpPr txBox="1"/>
          <p:nvPr/>
        </p:nvSpPr>
        <p:spPr>
          <a:xfrm>
            <a:off x="7097451" y="18275890"/>
            <a:ext cx="3883200" cy="23643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-518159" lvl="1" marL="1036320" marR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FBCE2D"/>
              </a:buClr>
              <a:buSzPts val="4800"/>
              <a:buFont typeface="Arial"/>
              <a:buChar char="•"/>
            </a:pPr>
            <a:r>
              <a:rPr b="0" i="0" lang="en-US" sz="4800" u="none" cap="none" strike="noStrike">
                <a:solidFill>
                  <a:srgbClr val="FBCE2D"/>
                </a:solidFill>
                <a:latin typeface="Francois One"/>
                <a:ea typeface="Francois One"/>
                <a:cs typeface="Francois One"/>
                <a:sym typeface="Francois One"/>
              </a:rPr>
              <a:t>JOHN DOE</a:t>
            </a:r>
            <a:endParaRPr/>
          </a:p>
          <a:p>
            <a:pPr indent="-518159" lvl="1" marL="1036320" marR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FBCE2D"/>
              </a:buClr>
              <a:buSzPts val="4800"/>
              <a:buFont typeface="Arial"/>
              <a:buChar char="•"/>
            </a:pPr>
            <a:r>
              <a:rPr b="0" i="0" lang="en-US" sz="4800" u="none" cap="none" strike="noStrike">
                <a:solidFill>
                  <a:srgbClr val="FBCE2D"/>
                </a:solidFill>
                <a:latin typeface="Francois One"/>
                <a:ea typeface="Francois One"/>
                <a:cs typeface="Francois One"/>
                <a:sym typeface="Francois One"/>
              </a:rPr>
              <a:t>JANE DOE</a:t>
            </a:r>
            <a:endParaRPr/>
          </a:p>
          <a:p>
            <a:pPr indent="-518159" lvl="1" marL="1036320" marR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FBCE2D"/>
              </a:buClr>
              <a:buSzPts val="4800"/>
              <a:buFont typeface="Arial"/>
              <a:buChar char="•"/>
            </a:pPr>
            <a:r>
              <a:rPr b="0" i="0" lang="en-US" sz="4800" u="none" cap="none" strike="noStrike">
                <a:solidFill>
                  <a:srgbClr val="FBCE2D"/>
                </a:solidFill>
                <a:latin typeface="Francois One"/>
                <a:ea typeface="Francois One"/>
                <a:cs typeface="Francois One"/>
                <a:sym typeface="Francois One"/>
              </a:rPr>
              <a:t>JOHN DOE</a:t>
            </a:r>
            <a:endParaRPr/>
          </a:p>
        </p:txBody>
      </p:sp>
      <p:sp>
        <p:nvSpPr>
          <p:cNvPr id="164" name="Google Shape;164;p14"/>
          <p:cNvSpPr txBox="1"/>
          <p:nvPr/>
        </p:nvSpPr>
        <p:spPr>
          <a:xfrm>
            <a:off x="10509475" y="18275890"/>
            <a:ext cx="3694200" cy="23643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-518159" lvl="1" marL="1036320" marR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FBCE2D"/>
              </a:buClr>
              <a:buSzPts val="4800"/>
              <a:buFont typeface="Arial"/>
              <a:buChar char="•"/>
            </a:pPr>
            <a:r>
              <a:rPr b="0" i="0" lang="en-US" sz="4800" u="none" cap="none" strike="noStrike">
                <a:solidFill>
                  <a:srgbClr val="FBCE2D"/>
                </a:solidFill>
                <a:latin typeface="Francois One"/>
                <a:ea typeface="Francois One"/>
                <a:cs typeface="Francois One"/>
                <a:sym typeface="Francois One"/>
              </a:rPr>
              <a:t>JOHN DOE</a:t>
            </a:r>
            <a:endParaRPr/>
          </a:p>
          <a:p>
            <a:pPr indent="-518159" lvl="1" marL="1036320" marR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FBCE2D"/>
              </a:buClr>
              <a:buSzPts val="4800"/>
              <a:buFont typeface="Arial"/>
              <a:buChar char="•"/>
            </a:pPr>
            <a:r>
              <a:rPr b="0" i="0" lang="en-US" sz="4800" u="none" cap="none" strike="noStrike">
                <a:solidFill>
                  <a:srgbClr val="FBCE2D"/>
                </a:solidFill>
                <a:latin typeface="Francois One"/>
                <a:ea typeface="Francois One"/>
                <a:cs typeface="Francois One"/>
                <a:sym typeface="Francois One"/>
              </a:rPr>
              <a:t>JANE DOE</a:t>
            </a:r>
            <a:endParaRPr/>
          </a:p>
          <a:p>
            <a:pPr indent="-518159" lvl="1" marL="1036320" marR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FBCE2D"/>
              </a:buClr>
              <a:buSzPts val="4800"/>
              <a:buFont typeface="Arial"/>
              <a:buChar char="•"/>
            </a:pPr>
            <a:r>
              <a:rPr b="0" i="0" lang="en-US" sz="4800" u="none" cap="none" strike="noStrike">
                <a:solidFill>
                  <a:srgbClr val="FBCE2D"/>
                </a:solidFill>
                <a:latin typeface="Francois One"/>
                <a:ea typeface="Francois One"/>
                <a:cs typeface="Francois One"/>
                <a:sym typeface="Francois One"/>
              </a:rPr>
              <a:t>JOHN DOE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28262C"/>
        </a:solidFill>
      </p:bgPr>
    </p:bg>
    <p:spTree>
      <p:nvGrpSpPr>
        <p:cNvPr id="168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9" name="Google Shape;169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1353275" y="18526513"/>
            <a:ext cx="1957400" cy="2354259"/>
          </a:xfrm>
          <a:prstGeom prst="rect">
            <a:avLst/>
          </a:prstGeom>
          <a:noFill/>
          <a:ln>
            <a:noFill/>
          </a:ln>
        </p:spPr>
      </p:pic>
      <p:pic>
        <p:nvPicPr>
          <p:cNvPr id="170" name="Google Shape;170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7689663" y="18285615"/>
            <a:ext cx="863525" cy="2476285"/>
          </a:xfrm>
          <a:prstGeom prst="rect">
            <a:avLst/>
          </a:prstGeom>
          <a:noFill/>
          <a:ln>
            <a:noFill/>
          </a:ln>
        </p:spPr>
      </p:pic>
      <p:pic>
        <p:nvPicPr>
          <p:cNvPr id="171" name="Google Shape;171;p15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5676575" y="18643516"/>
            <a:ext cx="1264850" cy="2103909"/>
          </a:xfrm>
          <a:prstGeom prst="rect">
            <a:avLst/>
          </a:prstGeom>
          <a:noFill/>
          <a:ln>
            <a:noFill/>
          </a:ln>
        </p:spPr>
      </p:pic>
      <p:pic>
        <p:nvPicPr>
          <p:cNvPr id="172" name="Google Shape;172;p15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3663963" y="18319150"/>
            <a:ext cx="870700" cy="25616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73" name="Google Shape;173;p15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3619050" y="15955608"/>
            <a:ext cx="960525" cy="1854470"/>
          </a:xfrm>
          <a:prstGeom prst="rect">
            <a:avLst/>
          </a:prstGeom>
          <a:noFill/>
          <a:ln>
            <a:noFill/>
          </a:ln>
        </p:spPr>
      </p:pic>
      <p:pic>
        <p:nvPicPr>
          <p:cNvPr id="174" name="Google Shape;174;p15"/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951725" y="15968712"/>
            <a:ext cx="1665700" cy="1874684"/>
          </a:xfrm>
          <a:prstGeom prst="rect">
            <a:avLst/>
          </a:prstGeom>
          <a:noFill/>
          <a:ln>
            <a:noFill/>
          </a:ln>
        </p:spPr>
      </p:pic>
      <p:pic>
        <p:nvPicPr>
          <p:cNvPr id="175" name="Google Shape;175;p15"/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10693974" y="801739"/>
            <a:ext cx="3540675" cy="3984905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176" name="Google Shape;176;p15"/>
          <p:cNvGrpSpPr/>
          <p:nvPr/>
        </p:nvGrpSpPr>
        <p:grpSpPr>
          <a:xfrm>
            <a:off x="951714" y="5400071"/>
            <a:ext cx="13287621" cy="9769026"/>
            <a:chOff x="0" y="0"/>
            <a:chExt cx="2380992" cy="1750499"/>
          </a:xfrm>
        </p:grpSpPr>
        <p:sp>
          <p:nvSpPr>
            <p:cNvPr id="177" name="Google Shape;177;p15"/>
            <p:cNvSpPr/>
            <p:nvPr/>
          </p:nvSpPr>
          <p:spPr>
            <a:xfrm>
              <a:off x="0" y="0"/>
              <a:ext cx="2380992" cy="1750499"/>
            </a:xfrm>
            <a:custGeom>
              <a:rect b="b" l="l" r="r" t="t"/>
              <a:pathLst>
                <a:path extrusionOk="0" h="1750499" w="2380992">
                  <a:moveTo>
                    <a:pt x="0" y="0"/>
                  </a:moveTo>
                  <a:lnTo>
                    <a:pt x="2380992" y="0"/>
                  </a:lnTo>
                  <a:lnTo>
                    <a:pt x="2380992" y="1750499"/>
                  </a:lnTo>
                  <a:lnTo>
                    <a:pt x="0" y="1750499"/>
                  </a:lnTo>
                  <a:close/>
                </a:path>
              </a:pathLst>
            </a:custGeom>
            <a:solidFill>
              <a:srgbClr val="FBCE2D"/>
            </a:solidFill>
            <a:ln>
              <a:noFill/>
            </a:ln>
          </p:spPr>
        </p:sp>
        <p:sp>
          <p:nvSpPr>
            <p:cNvPr id="178" name="Google Shape;178;p15"/>
            <p:cNvSpPr txBox="1"/>
            <p:nvPr/>
          </p:nvSpPr>
          <p:spPr>
            <a:xfrm>
              <a:off x="0" y="28575"/>
              <a:ext cx="2380992" cy="172192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95555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pic>
        <p:nvPicPr>
          <p:cNvPr id="179" name="Google Shape;179;p15"/>
          <p:cNvPicPr preferRelativeResize="0"/>
          <p:nvPr/>
        </p:nvPicPr>
        <p:blipFill>
          <a:blip r:embed="rId9">
            <a:alphaModFix/>
          </a:blip>
          <a:stretch>
            <a:fillRect/>
          </a:stretch>
        </p:blipFill>
        <p:spPr>
          <a:xfrm>
            <a:off x="12353450" y="15967336"/>
            <a:ext cx="1957400" cy="1876066"/>
          </a:xfrm>
          <a:prstGeom prst="rect">
            <a:avLst/>
          </a:prstGeom>
          <a:noFill/>
          <a:ln>
            <a:noFill/>
          </a:ln>
        </p:spPr>
      </p:pic>
      <p:sp>
        <p:nvSpPr>
          <p:cNvPr id="180" name="Google Shape;180;p15"/>
          <p:cNvSpPr txBox="1"/>
          <p:nvPr/>
        </p:nvSpPr>
        <p:spPr>
          <a:xfrm>
            <a:off x="1512000" y="5967854"/>
            <a:ext cx="12024300" cy="86445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4800" u="none" cap="none" strike="noStrike">
                <a:solidFill>
                  <a:srgbClr val="28262C"/>
                </a:solidFill>
                <a:latin typeface="Francois One"/>
                <a:ea typeface="Francois One"/>
                <a:cs typeface="Francois One"/>
                <a:sym typeface="Francois One"/>
              </a:rPr>
              <a:t>USE THESE DESIGN RESOURCES IN YOUR CANVA POSTER DESIGN</a:t>
            </a:r>
            <a:endParaRPr/>
          </a:p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4800" u="none" cap="none" strike="noStrike">
              <a:solidFill>
                <a:srgbClr val="28262C"/>
              </a:solidFill>
              <a:latin typeface="Francois One"/>
              <a:ea typeface="Francois One"/>
              <a:cs typeface="Francois One"/>
              <a:sym typeface="Francois One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4800" u="none" cap="none" strike="noStrike">
                <a:solidFill>
                  <a:srgbClr val="28262C"/>
                </a:solidFill>
                <a:latin typeface="Francois One"/>
                <a:ea typeface="Francois One"/>
                <a:cs typeface="Francois One"/>
                <a:sym typeface="Francois One"/>
              </a:rPr>
              <a:t>This poster template uses the following free fonts:</a:t>
            </a:r>
            <a:endParaRPr/>
          </a:p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4800" u="none" cap="none" strike="noStrike">
              <a:solidFill>
                <a:srgbClr val="28262C"/>
              </a:solidFill>
              <a:latin typeface="Francois One"/>
              <a:ea typeface="Francois One"/>
              <a:cs typeface="Francois One"/>
              <a:sym typeface="Francois One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4800" u="none" cap="none" strike="noStrike">
                <a:solidFill>
                  <a:srgbClr val="28262C"/>
                </a:solidFill>
                <a:latin typeface="Francois One"/>
                <a:ea typeface="Francois One"/>
                <a:cs typeface="Francois One"/>
                <a:sym typeface="Francois One"/>
              </a:rPr>
              <a:t>Title:francois one</a:t>
            </a:r>
            <a:endParaRPr/>
          </a:p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4800" u="none" cap="none" strike="noStrike">
                <a:solidFill>
                  <a:srgbClr val="28262C"/>
                </a:solidFill>
                <a:latin typeface="Francois One"/>
                <a:ea typeface="Francois One"/>
                <a:cs typeface="Francois One"/>
                <a:sym typeface="Francois One"/>
              </a:rPr>
              <a:t>Body:francois one</a:t>
            </a:r>
            <a:endParaRPr/>
          </a:p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4800" u="none" cap="none" strike="noStrike">
              <a:solidFill>
                <a:srgbClr val="28262C"/>
              </a:solidFill>
              <a:latin typeface="Francois One"/>
              <a:ea typeface="Francois One"/>
              <a:cs typeface="Francois One"/>
              <a:sym typeface="Francois One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4800" u="none" cap="none" strike="noStrike">
                <a:solidFill>
                  <a:srgbClr val="28262C"/>
                </a:solidFill>
                <a:latin typeface="Francois One"/>
                <a:ea typeface="Francois One"/>
                <a:cs typeface="Francois One"/>
                <a:sym typeface="Francois One"/>
              </a:rPr>
              <a:t>You can find these fonts online too. </a:t>
            </a:r>
            <a:endParaRPr/>
          </a:p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4800" u="none" cap="none" strike="noStrike">
                <a:solidFill>
                  <a:srgbClr val="28262C"/>
                </a:solidFill>
                <a:latin typeface="Francois One"/>
                <a:ea typeface="Francois One"/>
                <a:cs typeface="Francois One"/>
                <a:sym typeface="Francois One"/>
              </a:rPr>
              <a:t>Happy designing! </a:t>
            </a:r>
            <a:endParaRPr/>
          </a:p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4800" u="none" cap="none" strike="noStrike">
                <a:solidFill>
                  <a:srgbClr val="28262C"/>
                </a:solidFill>
                <a:latin typeface="Francois One"/>
                <a:ea typeface="Francois One"/>
                <a:cs typeface="Francois One"/>
                <a:sym typeface="Francois One"/>
              </a:rPr>
              <a:t>Don't forget to delete this page before presenting. </a:t>
            </a:r>
            <a:endParaRPr/>
          </a:p>
        </p:txBody>
      </p:sp>
      <p:pic>
        <p:nvPicPr>
          <p:cNvPr id="181" name="Google Shape;181;p15"/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5581200" y="16127913"/>
            <a:ext cx="1501700" cy="1869462"/>
          </a:xfrm>
          <a:prstGeom prst="rect">
            <a:avLst/>
          </a:prstGeom>
          <a:noFill/>
          <a:ln>
            <a:noFill/>
          </a:ln>
        </p:spPr>
      </p:pic>
      <p:pic>
        <p:nvPicPr>
          <p:cNvPr id="182" name="Google Shape;182;p15"/>
          <p:cNvPicPr preferRelativeResize="0"/>
          <p:nvPr/>
        </p:nvPicPr>
        <p:blipFill>
          <a:blip r:embed="rId11">
            <a:alphaModFix/>
          </a:blip>
          <a:stretch>
            <a:fillRect/>
          </a:stretch>
        </p:blipFill>
        <p:spPr>
          <a:xfrm>
            <a:off x="7708552" y="15925868"/>
            <a:ext cx="1950799" cy="1908930"/>
          </a:xfrm>
          <a:prstGeom prst="rect">
            <a:avLst/>
          </a:prstGeom>
          <a:noFill/>
          <a:ln>
            <a:noFill/>
          </a:ln>
        </p:spPr>
      </p:pic>
      <p:pic>
        <p:nvPicPr>
          <p:cNvPr id="183" name="Google Shape;183;p15"/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1335150" y="18643027"/>
            <a:ext cx="1186900" cy="2152796"/>
          </a:xfrm>
          <a:prstGeom prst="rect">
            <a:avLst/>
          </a:prstGeom>
          <a:noFill/>
          <a:ln>
            <a:noFill/>
          </a:ln>
        </p:spPr>
      </p:pic>
      <p:pic>
        <p:nvPicPr>
          <p:cNvPr id="184" name="Google Shape;184;p15"/>
          <p:cNvPicPr preferRelativeResize="0"/>
          <p:nvPr/>
        </p:nvPicPr>
        <p:blipFill>
          <a:blip r:embed="rId13">
            <a:alphaModFix/>
          </a:blip>
          <a:stretch>
            <a:fillRect/>
          </a:stretch>
        </p:blipFill>
        <p:spPr>
          <a:xfrm>
            <a:off x="10249496" y="15822709"/>
            <a:ext cx="1501700" cy="2081920"/>
          </a:xfrm>
          <a:prstGeom prst="rect">
            <a:avLst/>
          </a:prstGeom>
          <a:noFill/>
          <a:ln>
            <a:noFill/>
          </a:ln>
        </p:spPr>
      </p:pic>
      <p:pic>
        <p:nvPicPr>
          <p:cNvPr id="185" name="Google Shape;185;p15"/>
          <p:cNvPicPr preferRelativeResize="0"/>
          <p:nvPr/>
        </p:nvPicPr>
        <p:blipFill>
          <a:blip r:embed="rId14">
            <a:alphaModFix/>
          </a:blip>
          <a:stretch>
            <a:fillRect/>
          </a:stretch>
        </p:blipFill>
        <p:spPr>
          <a:xfrm>
            <a:off x="9287263" y="18414913"/>
            <a:ext cx="1331925" cy="2374847"/>
          </a:xfrm>
          <a:prstGeom prst="rect">
            <a:avLst/>
          </a:prstGeom>
          <a:noFill/>
          <a:ln>
            <a:noFill/>
          </a:ln>
        </p:spPr>
      </p:pic>
      <p:sp>
        <p:nvSpPr>
          <p:cNvPr id="186" name="Google Shape;186;p15"/>
          <p:cNvSpPr txBox="1"/>
          <p:nvPr/>
        </p:nvSpPr>
        <p:spPr>
          <a:xfrm>
            <a:off x="951726" y="816600"/>
            <a:ext cx="9667500" cy="3955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6060" u="none" cap="none" strike="noStrike">
                <a:solidFill>
                  <a:srgbClr val="FBCE2D"/>
                </a:solidFill>
                <a:latin typeface="Francois One"/>
                <a:ea typeface="Francois One"/>
                <a:cs typeface="Francois One"/>
                <a:sym typeface="Francois One"/>
              </a:rPr>
              <a:t>RESOURCE</a:t>
            </a:r>
            <a:endParaRPr/>
          </a:p>
          <a:p>
            <a:pPr indent="0" lvl="0" marL="0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6060" u="none" cap="none" strike="noStrike">
                <a:solidFill>
                  <a:srgbClr val="FBCE2D"/>
                </a:solidFill>
                <a:latin typeface="Francois One"/>
                <a:ea typeface="Francois One"/>
                <a:cs typeface="Francois One"/>
                <a:sym typeface="Francois One"/>
              </a:rPr>
              <a:t>PAGE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28262C"/>
        </a:solidFill>
      </p:bgPr>
    </p:bg>
    <p:spTree>
      <p:nvGrpSpPr>
        <p:cNvPr id="190" name="Shape 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1" name="Google Shape;191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69575" y="15490127"/>
            <a:ext cx="13380849" cy="3351739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192" name="Google Shape;192;p16"/>
          <p:cNvGrpSpPr/>
          <p:nvPr/>
        </p:nvGrpSpPr>
        <p:grpSpPr>
          <a:xfrm>
            <a:off x="951714" y="7312836"/>
            <a:ext cx="13287621" cy="6758327"/>
            <a:chOff x="0" y="0"/>
            <a:chExt cx="2380992" cy="1211016"/>
          </a:xfrm>
        </p:grpSpPr>
        <p:sp>
          <p:nvSpPr>
            <p:cNvPr id="193" name="Google Shape;193;p16"/>
            <p:cNvSpPr/>
            <p:nvPr/>
          </p:nvSpPr>
          <p:spPr>
            <a:xfrm>
              <a:off x="0" y="0"/>
              <a:ext cx="2380992" cy="1211016"/>
            </a:xfrm>
            <a:custGeom>
              <a:rect b="b" l="l" r="r" t="t"/>
              <a:pathLst>
                <a:path extrusionOk="0" h="1211016" w="2380992">
                  <a:moveTo>
                    <a:pt x="0" y="0"/>
                  </a:moveTo>
                  <a:lnTo>
                    <a:pt x="2380992" y="0"/>
                  </a:lnTo>
                  <a:lnTo>
                    <a:pt x="2380992" y="1211016"/>
                  </a:lnTo>
                  <a:lnTo>
                    <a:pt x="0" y="1211016"/>
                  </a:lnTo>
                  <a:close/>
                </a:path>
              </a:pathLst>
            </a:custGeom>
            <a:solidFill>
              <a:srgbClr val="FBCE2D"/>
            </a:solidFill>
            <a:ln>
              <a:noFill/>
            </a:ln>
          </p:spPr>
        </p:sp>
        <p:sp>
          <p:nvSpPr>
            <p:cNvPr id="194" name="Google Shape;194;p16"/>
            <p:cNvSpPr txBox="1"/>
            <p:nvPr/>
          </p:nvSpPr>
          <p:spPr>
            <a:xfrm>
              <a:off x="0" y="28575"/>
              <a:ext cx="2380992" cy="118244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95555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95" name="Google Shape;195;p16"/>
          <p:cNvSpPr txBox="1"/>
          <p:nvPr/>
        </p:nvSpPr>
        <p:spPr>
          <a:xfrm>
            <a:off x="1547812" y="8042014"/>
            <a:ext cx="12024300" cy="5319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4800" u="none" cap="none" strike="noStrike">
                <a:solidFill>
                  <a:srgbClr val="28262C"/>
                </a:solidFill>
                <a:latin typeface="Francois One"/>
                <a:ea typeface="Francois One"/>
                <a:cs typeface="Francois One"/>
                <a:sym typeface="Francois One"/>
              </a:rPr>
              <a:t>THIS POSTER DESIGN TEMPLATE IS FREE FOR EVERYONE TO USE THANKS TO THE FOLLOWING:</a:t>
            </a:r>
            <a:endParaRPr/>
          </a:p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4800" u="none" cap="none" strike="noStrike">
              <a:solidFill>
                <a:srgbClr val="28262C"/>
              </a:solidFill>
              <a:latin typeface="Francois One"/>
              <a:ea typeface="Francois One"/>
              <a:cs typeface="Francois One"/>
              <a:sym typeface="Francois One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4800" u="none" cap="none" strike="noStrike">
                <a:solidFill>
                  <a:srgbClr val="28262C"/>
                </a:solidFill>
                <a:latin typeface="Francois One"/>
                <a:ea typeface="Francois One"/>
                <a:cs typeface="Francois One"/>
                <a:sym typeface="Francois One"/>
              </a:rPr>
              <a:t>SlidesCarnival for the poster template</a:t>
            </a:r>
            <a:endParaRPr/>
          </a:p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4800" u="none" cap="none" strike="noStrike">
                <a:solidFill>
                  <a:srgbClr val="28262C"/>
                </a:solidFill>
                <a:latin typeface="Francois One"/>
                <a:ea typeface="Francois One"/>
                <a:cs typeface="Francois One"/>
                <a:sym typeface="Francois One"/>
              </a:rPr>
              <a:t>Pexels for the photos</a:t>
            </a:r>
            <a:endParaRPr/>
          </a:p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4800" u="none" cap="none" strike="noStrike">
              <a:solidFill>
                <a:srgbClr val="28262C"/>
              </a:solidFill>
              <a:latin typeface="Francois One"/>
              <a:ea typeface="Francois One"/>
              <a:cs typeface="Francois One"/>
              <a:sym typeface="Francois One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4800" u="none" cap="none" strike="noStrike">
                <a:solidFill>
                  <a:srgbClr val="28262C"/>
                </a:solidFill>
                <a:latin typeface="Francois One"/>
                <a:ea typeface="Francois One"/>
                <a:cs typeface="Francois One"/>
                <a:sym typeface="Francois One"/>
              </a:rPr>
              <a:t>Happy designing! </a:t>
            </a:r>
            <a:endParaRPr/>
          </a:p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4800" u="none" cap="none" strike="noStrike">
              <a:solidFill>
                <a:srgbClr val="28262C"/>
              </a:solidFill>
              <a:latin typeface="Francois One"/>
              <a:ea typeface="Francois One"/>
              <a:cs typeface="Francois One"/>
              <a:sym typeface="Francois One"/>
            </a:endParaRPr>
          </a:p>
        </p:txBody>
      </p:sp>
      <p:sp>
        <p:nvSpPr>
          <p:cNvPr id="196" name="Google Shape;196;p16"/>
          <p:cNvSpPr txBox="1"/>
          <p:nvPr/>
        </p:nvSpPr>
        <p:spPr>
          <a:xfrm>
            <a:off x="951727" y="1713775"/>
            <a:ext cx="8413500" cy="3955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6060" u="none" cap="none" strike="noStrike">
                <a:solidFill>
                  <a:srgbClr val="FBCE2D"/>
                </a:solidFill>
                <a:latin typeface="Francois One"/>
                <a:ea typeface="Francois One"/>
                <a:cs typeface="Francois One"/>
                <a:sym typeface="Francois One"/>
              </a:rPr>
              <a:t>CREDITS</a:t>
            </a:r>
            <a:endParaRPr/>
          </a:p>
          <a:p>
            <a:pPr indent="0" lvl="0" marL="0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6060" u="none" cap="none" strike="noStrike">
                <a:solidFill>
                  <a:srgbClr val="FBCE2D"/>
                </a:solidFill>
                <a:latin typeface="Francois One"/>
                <a:ea typeface="Francois One"/>
                <a:cs typeface="Francois One"/>
                <a:sym typeface="Francois One"/>
              </a:rPr>
              <a:t>PAGE</a:t>
            </a:r>
            <a:endParaRPr/>
          </a:p>
        </p:txBody>
      </p:sp>
      <p:pic>
        <p:nvPicPr>
          <p:cNvPr id="197" name="Google Shape;197;p1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0693974" y="1698914"/>
            <a:ext cx="3540675" cy="398490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