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21374100" cx="15113000"/>
  <p:notesSz cx="6858000" cy="9144000"/>
  <p:embeddedFontLst>
    <p:embeddedFont>
      <p:font typeface="Alata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Alata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475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63" y="-35766"/>
            <a:ext cx="13929487" cy="95425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18947" y="8822332"/>
            <a:ext cx="12974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1D4AC"/>
                </a:solidFill>
                <a:latin typeface="Alata"/>
                <a:ea typeface="Alata"/>
                <a:cs typeface="Alata"/>
                <a:sym typeface="Alata"/>
              </a:rPr>
              <a:t>CONTINENTS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126906" y="10320297"/>
            <a:ext cx="1286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A continent is a large landmass that is typically distinguished by its physical and geological characteristics, such as its size, elevation, climate, and vegetation. There are seven continents: Africa, Antarctica, Asia, Europe, North America, Australia, and South America.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126906" y="11789202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5BCDCA"/>
                </a:solidFill>
                <a:latin typeface="Alata"/>
                <a:ea typeface="Alata"/>
                <a:cs typeface="Alata"/>
                <a:sym typeface="Alata"/>
              </a:rPr>
              <a:t>NORTH AMERICA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126906" y="12704237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North America, bordered by three oceans, boasts diverse geography and significant global influence.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287106" y="11789202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7091"/>
                </a:solidFill>
                <a:latin typeface="Alata"/>
                <a:ea typeface="Alata"/>
                <a:cs typeface="Alata"/>
                <a:sym typeface="Alata"/>
              </a:rPr>
              <a:t>SOUTH AMERICA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287106" y="12704237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South America, hemmed by the Atlantic and Pacific, features diverse landscapes like the Amazon and Andes.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126906" y="14097377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E3C0FF"/>
                </a:solidFill>
                <a:latin typeface="Alata"/>
                <a:ea typeface="Alata"/>
                <a:cs typeface="Alata"/>
                <a:sym typeface="Alata"/>
              </a:rPr>
              <a:t>EUROPE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126906" y="15012412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Situated in the northern hemisphere, is renowned for its rich history, diverse cultures, and iconic landmarks.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8287106" y="14097377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86D28D"/>
                </a:solidFill>
                <a:latin typeface="Alata"/>
                <a:ea typeface="Alata"/>
                <a:cs typeface="Alata"/>
                <a:sym typeface="Alata"/>
              </a:rPr>
              <a:t>AFRICA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287106" y="15012412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second-largest continent, is famed for its lush rainforests, diverse wildlife, and rich cultural heritage.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26906" y="16408777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EADD88"/>
                </a:solidFill>
                <a:latin typeface="Alata"/>
                <a:ea typeface="Alata"/>
                <a:cs typeface="Alata"/>
                <a:sym typeface="Alata"/>
              </a:rPr>
              <a:t>ASIA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126906" y="17323812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largest continent, known for diverse cultures, ancient civilizations, bustling cities, and stunning natural landscapes.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287106" y="16408777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ED6B4E"/>
                </a:solidFill>
                <a:latin typeface="Alata"/>
                <a:ea typeface="Alata"/>
                <a:cs typeface="Alata"/>
                <a:sym typeface="Alata"/>
              </a:rPr>
              <a:t>AUSTRALIA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287106" y="17323812"/>
            <a:ext cx="57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A continent and a country famed for its unique wildlife, stunning beaches, vast Outback, and iconic landmarks.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018947" y="18752952"/>
            <a:ext cx="5705988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CC9564"/>
                </a:solidFill>
                <a:latin typeface="Alata"/>
                <a:ea typeface="Alata"/>
                <a:cs typeface="Alata"/>
                <a:sym typeface="Alata"/>
              </a:rPr>
              <a:t>ANTARCTICA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18947" y="19667986"/>
            <a:ext cx="129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southernmost continent, is characterized by its extreme cold, vast ice sheets, and unique wildlife, making it a pristine and largely uninhabited wilderness.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4756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403770" y="130443"/>
            <a:ext cx="14312460" cy="20797520"/>
            <a:chOff x="0" y="-47625"/>
            <a:chExt cx="2564631" cy="372668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2564631" cy="3679056"/>
            </a:xfrm>
            <a:custGeom>
              <a:rect b="b" l="l" r="r" t="t"/>
              <a:pathLst>
                <a:path extrusionOk="0" h="3679056" w="2564631">
                  <a:moveTo>
                    <a:pt x="0" y="0"/>
                  </a:moveTo>
                  <a:lnTo>
                    <a:pt x="2564631" y="0"/>
                  </a:lnTo>
                  <a:lnTo>
                    <a:pt x="2564631" y="3679056"/>
                  </a:lnTo>
                  <a:lnTo>
                    <a:pt x="0" y="36790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FFD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7" name="Google Shape;107;p14"/>
            <p:cNvSpPr txBox="1"/>
            <p:nvPr/>
          </p:nvSpPr>
          <p:spPr>
            <a:xfrm>
              <a:off x="0" y="-47625"/>
              <a:ext cx="2564631" cy="3726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0" y="735768"/>
            <a:ext cx="13263498" cy="75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014619" y="8495979"/>
            <a:ext cx="1309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CONTINENTS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14619" y="10313988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119DA4"/>
                </a:solidFill>
                <a:latin typeface="Alata"/>
                <a:ea typeface="Alata"/>
                <a:cs typeface="Alata"/>
                <a:sym typeface="Alata"/>
              </a:rPr>
              <a:t>NORTH AMERICA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228227" y="10326713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North America, bordered by three oceans, boasts diverse geography and significant global influence.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014619" y="11832273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595E"/>
                </a:solidFill>
                <a:latin typeface="Alata"/>
                <a:ea typeface="Alata"/>
                <a:cs typeface="Alata"/>
                <a:sym typeface="Alata"/>
              </a:rPr>
              <a:t>SOUTH AMERICA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7228227" y="11844998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South America, hemmed by the Atlantic and Pacific, features diverse landscapes like the Amazon and Andes.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014619" y="13350558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A288E3"/>
                </a:solidFill>
                <a:latin typeface="Alata"/>
                <a:ea typeface="Alata"/>
                <a:cs typeface="Alata"/>
                <a:sym typeface="Alata"/>
              </a:rPr>
              <a:t>EUROPE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228227" y="13363283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Situated in the northern hemisphere, is renowned for its rich history, diverse cultures, and iconic landmarks.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014619" y="14868843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6EEB83"/>
                </a:solidFill>
                <a:latin typeface="Alata"/>
                <a:ea typeface="Alata"/>
                <a:cs typeface="Alata"/>
                <a:sym typeface="Alata"/>
              </a:rPr>
              <a:t>AFRICA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7228227" y="14881568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second-largest continent, is famed for its lush rainforests, diverse wildlife, and rich cultural heritage.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014619" y="16387128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E4FF1A"/>
                </a:solidFill>
                <a:latin typeface="Alata"/>
                <a:ea typeface="Alata"/>
                <a:cs typeface="Alata"/>
                <a:sym typeface="Alata"/>
              </a:rPr>
              <a:t>ASIA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7228227" y="16399853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largest continent, known for diverse cultures, ancient civilizations, bustling cities, and stunning natural landscapes.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1014619" y="17905413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18805"/>
                </a:solidFill>
                <a:latin typeface="Alata"/>
                <a:ea typeface="Alata"/>
                <a:cs typeface="Alata"/>
                <a:sym typeface="Alata"/>
              </a:rPr>
              <a:t>AUSTRALIA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228227" y="19436423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the southernmost continent, is characterized by its extreme cold, vast ice sheets, and unique wildlife.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1014619" y="19423698"/>
            <a:ext cx="57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ANTARCTICA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7228227" y="17918138"/>
            <a:ext cx="68772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A continent and a country famed for its unique wildlife, stunning beaches, vast Outback, and iconic landmarks.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475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5"/>
          <p:cNvGrpSpPr/>
          <p:nvPr/>
        </p:nvGrpSpPr>
        <p:grpSpPr>
          <a:xfrm>
            <a:off x="403770" y="130443"/>
            <a:ext cx="14312436" cy="20797489"/>
            <a:chOff x="0" y="-47625"/>
            <a:chExt cx="2564631" cy="3726681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2564631" cy="3679056"/>
            </a:xfrm>
            <a:custGeom>
              <a:rect b="b" l="l" r="r" t="t"/>
              <a:pathLst>
                <a:path extrusionOk="0" h="3679056" w="2564631">
                  <a:moveTo>
                    <a:pt x="0" y="0"/>
                  </a:moveTo>
                  <a:lnTo>
                    <a:pt x="2564631" y="0"/>
                  </a:lnTo>
                  <a:lnTo>
                    <a:pt x="2564631" y="3679056"/>
                  </a:lnTo>
                  <a:lnTo>
                    <a:pt x="0" y="36790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FFD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15"/>
            <p:cNvSpPr txBox="1"/>
            <p:nvPr/>
          </p:nvSpPr>
          <p:spPr>
            <a:xfrm>
              <a:off x="0" y="-47625"/>
              <a:ext cx="2564631" cy="3726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378" y="15229813"/>
            <a:ext cx="8759695" cy="498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512000" y="1321500"/>
            <a:ext cx="12096000" cy="177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RESOURCE PAGE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440376" y="3531924"/>
            <a:ext cx="121677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Use these design resources in your Canva Poster Design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This poster template uses the following free fonts: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sng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Title: Alata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sng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Header: Alata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sng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Body: Alata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sng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You can find these fonts online too. 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Don't forget to delete this page before presenting. </a:t>
            </a: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150" y="8955352"/>
            <a:ext cx="8759700" cy="600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475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975" y="16812200"/>
            <a:ext cx="7229340" cy="181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6"/>
          <p:cNvGrpSpPr/>
          <p:nvPr/>
        </p:nvGrpSpPr>
        <p:grpSpPr>
          <a:xfrm>
            <a:off x="403770" y="160349"/>
            <a:ext cx="14312460" cy="20797520"/>
            <a:chOff x="0" y="-47625"/>
            <a:chExt cx="2564631" cy="3726681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2564631" cy="3679056"/>
            </a:xfrm>
            <a:custGeom>
              <a:rect b="b" l="l" r="r" t="t"/>
              <a:pathLst>
                <a:path extrusionOk="0" h="3679056" w="2564631">
                  <a:moveTo>
                    <a:pt x="0" y="0"/>
                  </a:moveTo>
                  <a:lnTo>
                    <a:pt x="2564631" y="0"/>
                  </a:lnTo>
                  <a:lnTo>
                    <a:pt x="2564631" y="3679056"/>
                  </a:lnTo>
                  <a:lnTo>
                    <a:pt x="0" y="36790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FFFFD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2" name="Google Shape;142;p16"/>
            <p:cNvSpPr txBox="1"/>
            <p:nvPr/>
          </p:nvSpPr>
          <p:spPr>
            <a:xfrm>
              <a:off x="0" y="-47625"/>
              <a:ext cx="2564631" cy="3726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6"/>
          <p:cNvSpPr txBox="1"/>
          <p:nvPr/>
        </p:nvSpPr>
        <p:spPr>
          <a:xfrm>
            <a:off x="1512000" y="3155699"/>
            <a:ext cx="12096000" cy="177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CREDITS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476188" y="5596964"/>
            <a:ext cx="12167700" cy="9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This poster design template is free for everyone to use thanks to the following: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for the poster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for the photos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Happy designing! 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DC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1512000" y="8195496"/>
            <a:ext cx="12096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SLIDESCARNIVAL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512000" y="11515279"/>
            <a:ext cx="12096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DC"/>
                </a:solidFill>
                <a:latin typeface="Alata"/>
                <a:ea typeface="Alata"/>
                <a:cs typeface="Alata"/>
                <a:sym typeface="Alata"/>
              </a:rPr>
              <a:t>PEXELS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