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Dosis"/>
      <p:regular r:id="rId10"/>
      <p:bold r:id="rId11"/>
    </p:embeddedFont>
    <p:embeddedFont>
      <p:font typeface="Architects Daughter"/>
      <p:regular r:id="rId12"/>
    </p:embeddedFont>
    <p:embeddedFont>
      <p:font typeface="Do Hyeon"/>
      <p:regular r:id="rId13"/>
    </p:embeddedFont>
    <p:embeddedFont>
      <p:font typeface="Dekko"/>
      <p:regular r:id="rId14"/>
    </p:embeddedFont>
    <p:embeddedFont>
      <p:font typeface="Dosis Medium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osis-bold.fntdata"/><Relationship Id="rId10" Type="http://schemas.openxmlformats.org/officeDocument/2006/relationships/font" Target="fonts/Dosis-regular.fntdata"/><Relationship Id="rId13" Type="http://schemas.openxmlformats.org/officeDocument/2006/relationships/font" Target="fonts/DoHyeon-regular.fntdata"/><Relationship Id="rId12" Type="http://schemas.openxmlformats.org/officeDocument/2006/relationships/font" Target="fonts/ArchitectsDaugh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osisMedium-regular.fntdata"/><Relationship Id="rId14" Type="http://schemas.openxmlformats.org/officeDocument/2006/relationships/font" Target="fonts/Dekko-regular.fntdata"/><Relationship Id="rId16" Type="http://schemas.openxmlformats.org/officeDocument/2006/relationships/font" Target="fonts/Dosis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11" Type="http://schemas.openxmlformats.org/officeDocument/2006/relationships/image" Target="../media/image2.png"/><Relationship Id="rId10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9" name="Google Shape;159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0" name="Google Shape;16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7" name="Google Shape;16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0" y="-83225"/>
            <a:ext cx="7556083" cy="10755939"/>
            <a:chOff x="0" y="0"/>
            <a:chExt cx="10379235" cy="20696439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10373198" cy="10373198"/>
            </a:xfrm>
            <a:custGeom>
              <a:rect b="b" l="l" r="r" t="t"/>
              <a:pathLst>
                <a:path extrusionOk="0" h="10373198" w="10373198">
                  <a:moveTo>
                    <a:pt x="0" y="0"/>
                  </a:moveTo>
                  <a:lnTo>
                    <a:pt x="10373198" y="0"/>
                  </a:lnTo>
                  <a:lnTo>
                    <a:pt x="10373198" y="10373198"/>
                  </a:lnTo>
                  <a:lnTo>
                    <a:pt x="0" y="10373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3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" name="Google Shape;16;p3"/>
            <p:cNvSpPr/>
            <p:nvPr/>
          </p:nvSpPr>
          <p:spPr>
            <a:xfrm>
              <a:off x="6037" y="10323241"/>
              <a:ext cx="10373198" cy="10373198"/>
            </a:xfrm>
            <a:custGeom>
              <a:rect b="b" l="l" r="r" t="t"/>
              <a:pathLst>
                <a:path extrusionOk="0" h="10373198" w="10373198">
                  <a:moveTo>
                    <a:pt x="0" y="0"/>
                  </a:moveTo>
                  <a:lnTo>
                    <a:pt x="10373198" y="0"/>
                  </a:lnTo>
                  <a:lnTo>
                    <a:pt x="10373198" y="10373197"/>
                  </a:lnTo>
                  <a:lnTo>
                    <a:pt x="0" y="103731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3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7" name="Google Shape;17;p3"/>
          <p:cNvGrpSpPr/>
          <p:nvPr/>
        </p:nvGrpSpPr>
        <p:grpSpPr>
          <a:xfrm>
            <a:off x="388866" y="304448"/>
            <a:ext cx="451592" cy="451592"/>
            <a:chOff x="0" y="0"/>
            <a:chExt cx="812800" cy="8128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76200" y="104775"/>
              <a:ext cx="660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1443985" y="304448"/>
            <a:ext cx="451592" cy="451592"/>
            <a:chOff x="0" y="0"/>
            <a:chExt cx="812800" cy="8128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76200" y="104775"/>
              <a:ext cx="660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2499104" y="304448"/>
            <a:ext cx="451592" cy="451592"/>
            <a:chOff x="0" y="0"/>
            <a:chExt cx="812800" cy="8128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 txBox="1"/>
            <p:nvPr/>
          </p:nvSpPr>
          <p:spPr>
            <a:xfrm>
              <a:off x="76200" y="104775"/>
              <a:ext cx="660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3554224" y="304448"/>
            <a:ext cx="451592" cy="451592"/>
            <a:chOff x="0" y="0"/>
            <a:chExt cx="812800" cy="8128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 txBox="1"/>
            <p:nvPr/>
          </p:nvSpPr>
          <p:spPr>
            <a:xfrm>
              <a:off x="76200" y="104775"/>
              <a:ext cx="660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4609343" y="304448"/>
            <a:ext cx="451592" cy="451592"/>
            <a:chOff x="0" y="0"/>
            <a:chExt cx="812800" cy="8128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 txBox="1"/>
            <p:nvPr/>
          </p:nvSpPr>
          <p:spPr>
            <a:xfrm>
              <a:off x="76200" y="104775"/>
              <a:ext cx="660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5664463" y="304448"/>
            <a:ext cx="451592" cy="451592"/>
            <a:chOff x="0" y="0"/>
            <a:chExt cx="812800" cy="812800"/>
          </a:xfrm>
        </p:grpSpPr>
        <p:sp>
          <p:nvSpPr>
            <p:cNvPr id="33" name="Google Shape;3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 txBox="1"/>
            <p:nvPr/>
          </p:nvSpPr>
          <p:spPr>
            <a:xfrm>
              <a:off x="76200" y="104775"/>
              <a:ext cx="660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6719582" y="304448"/>
            <a:ext cx="451592" cy="451592"/>
            <a:chOff x="0" y="0"/>
            <a:chExt cx="812800" cy="812800"/>
          </a:xfrm>
        </p:grpSpPr>
        <p:sp>
          <p:nvSpPr>
            <p:cNvPr id="36" name="Google Shape;3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 txBox="1"/>
            <p:nvPr/>
          </p:nvSpPr>
          <p:spPr>
            <a:xfrm>
              <a:off x="76200" y="104775"/>
              <a:ext cx="660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431075" y="-1009651"/>
            <a:ext cx="367483" cy="1539899"/>
            <a:chOff x="0" y="0"/>
            <a:chExt cx="131700" cy="551856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0" y="28575"/>
              <a:ext cx="13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1486194" y="-1009651"/>
            <a:ext cx="367483" cy="1539899"/>
            <a:chOff x="0" y="0"/>
            <a:chExt cx="131700" cy="551856"/>
          </a:xfrm>
        </p:grpSpPr>
        <p:sp>
          <p:nvSpPr>
            <p:cNvPr id="42" name="Google Shape;42;p3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0" y="28575"/>
              <a:ext cx="13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2543237" y="-1009651"/>
            <a:ext cx="367483" cy="1539899"/>
            <a:chOff x="0" y="0"/>
            <a:chExt cx="131700" cy="551856"/>
          </a:xfrm>
        </p:grpSpPr>
        <p:sp>
          <p:nvSpPr>
            <p:cNvPr id="45" name="Google Shape;45;p3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 txBox="1"/>
            <p:nvPr/>
          </p:nvSpPr>
          <p:spPr>
            <a:xfrm>
              <a:off x="0" y="28575"/>
              <a:ext cx="13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3600281" y="-1009651"/>
            <a:ext cx="367483" cy="1539899"/>
            <a:chOff x="0" y="0"/>
            <a:chExt cx="131700" cy="551856"/>
          </a:xfrm>
        </p:grpSpPr>
        <p:sp>
          <p:nvSpPr>
            <p:cNvPr id="48" name="Google Shape;48;p3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 txBox="1"/>
            <p:nvPr/>
          </p:nvSpPr>
          <p:spPr>
            <a:xfrm>
              <a:off x="0" y="28575"/>
              <a:ext cx="13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4657324" y="-1009651"/>
            <a:ext cx="367483" cy="1539899"/>
            <a:chOff x="0" y="0"/>
            <a:chExt cx="131700" cy="551856"/>
          </a:xfrm>
        </p:grpSpPr>
        <p:sp>
          <p:nvSpPr>
            <p:cNvPr id="51" name="Google Shape;51;p3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 txBox="1"/>
            <p:nvPr/>
          </p:nvSpPr>
          <p:spPr>
            <a:xfrm>
              <a:off x="0" y="28575"/>
              <a:ext cx="13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714368" y="-1009651"/>
            <a:ext cx="367483" cy="1539899"/>
            <a:chOff x="0" y="0"/>
            <a:chExt cx="131700" cy="551856"/>
          </a:xfrm>
        </p:grpSpPr>
        <p:sp>
          <p:nvSpPr>
            <p:cNvPr id="54" name="Google Shape;54;p3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 txBox="1"/>
            <p:nvPr/>
          </p:nvSpPr>
          <p:spPr>
            <a:xfrm>
              <a:off x="0" y="28575"/>
              <a:ext cx="13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6771411" y="-1009651"/>
            <a:ext cx="367483" cy="1539899"/>
            <a:chOff x="0" y="0"/>
            <a:chExt cx="131700" cy="551856"/>
          </a:xfrm>
        </p:grpSpPr>
        <p:sp>
          <p:nvSpPr>
            <p:cNvPr id="57" name="Google Shape;57;p3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 txBox="1"/>
            <p:nvPr/>
          </p:nvSpPr>
          <p:spPr>
            <a:xfrm>
              <a:off x="0" y="28575"/>
              <a:ext cx="13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3"/>
          <p:cNvSpPr/>
          <p:nvPr/>
        </p:nvSpPr>
        <p:spPr>
          <a:xfrm>
            <a:off x="388866" y="7774192"/>
            <a:ext cx="3660480" cy="2490606"/>
          </a:xfrm>
          <a:custGeom>
            <a:rect b="b" l="l" r="r" t="t"/>
            <a:pathLst>
              <a:path extrusionOk="0" h="2490606" w="3660480">
                <a:moveTo>
                  <a:pt x="0" y="0"/>
                </a:moveTo>
                <a:lnTo>
                  <a:pt x="3660479" y="0"/>
                </a:lnTo>
                <a:lnTo>
                  <a:pt x="3660479" y="2490606"/>
                </a:lnTo>
                <a:lnTo>
                  <a:pt x="0" y="2490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3"/>
          <p:cNvSpPr/>
          <p:nvPr/>
        </p:nvSpPr>
        <p:spPr>
          <a:xfrm>
            <a:off x="4657324" y="7593849"/>
            <a:ext cx="2539766" cy="2851292"/>
          </a:xfrm>
          <a:custGeom>
            <a:rect b="b" l="l" r="r" t="t"/>
            <a:pathLst>
              <a:path extrusionOk="0" h="2851292" w="2539766">
                <a:moveTo>
                  <a:pt x="0" y="0"/>
                </a:moveTo>
                <a:lnTo>
                  <a:pt x="2539766" y="0"/>
                </a:lnTo>
                <a:lnTo>
                  <a:pt x="2539766" y="2851292"/>
                </a:lnTo>
                <a:lnTo>
                  <a:pt x="0" y="2851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3"/>
          <p:cNvSpPr/>
          <p:nvPr/>
        </p:nvSpPr>
        <p:spPr>
          <a:xfrm>
            <a:off x="0" y="8895502"/>
            <a:ext cx="1486194" cy="1796498"/>
          </a:xfrm>
          <a:custGeom>
            <a:rect b="b" l="l" r="r" t="t"/>
            <a:pathLst>
              <a:path extrusionOk="0" h="1796498" w="1486194">
                <a:moveTo>
                  <a:pt x="0" y="0"/>
                </a:moveTo>
                <a:lnTo>
                  <a:pt x="1486194" y="0"/>
                </a:lnTo>
                <a:lnTo>
                  <a:pt x="1486194" y="1796498"/>
                </a:lnTo>
                <a:lnTo>
                  <a:pt x="0" y="1796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3"/>
          <p:cNvSpPr/>
          <p:nvPr/>
        </p:nvSpPr>
        <p:spPr>
          <a:xfrm>
            <a:off x="5890239" y="853309"/>
            <a:ext cx="2303009" cy="2089457"/>
          </a:xfrm>
          <a:custGeom>
            <a:rect b="b" l="l" r="r" t="t"/>
            <a:pathLst>
              <a:path extrusionOk="0" h="2089457" w="2303009">
                <a:moveTo>
                  <a:pt x="0" y="0"/>
                </a:moveTo>
                <a:lnTo>
                  <a:pt x="2303009" y="0"/>
                </a:lnTo>
                <a:lnTo>
                  <a:pt x="2303009" y="2089457"/>
                </a:lnTo>
                <a:lnTo>
                  <a:pt x="0" y="2089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3" name="Google Shape;63;p3"/>
          <p:cNvGrpSpPr/>
          <p:nvPr/>
        </p:nvGrpSpPr>
        <p:grpSpPr>
          <a:xfrm>
            <a:off x="388866" y="3434548"/>
            <a:ext cx="6825330" cy="3465049"/>
            <a:chOff x="0" y="0"/>
            <a:chExt cx="2446004" cy="1241775"/>
          </a:xfrm>
        </p:grpSpPr>
        <p:sp>
          <p:nvSpPr>
            <p:cNvPr id="64" name="Google Shape;64;p3"/>
            <p:cNvSpPr/>
            <p:nvPr/>
          </p:nvSpPr>
          <p:spPr>
            <a:xfrm>
              <a:off x="0" y="0"/>
              <a:ext cx="2446004" cy="1241737"/>
            </a:xfrm>
            <a:custGeom>
              <a:rect b="b" l="l" r="r" t="t"/>
              <a:pathLst>
                <a:path extrusionOk="0" h="1241737" w="2446004">
                  <a:moveTo>
                    <a:pt x="0" y="0"/>
                  </a:moveTo>
                  <a:lnTo>
                    <a:pt x="2446004" y="0"/>
                  </a:lnTo>
                  <a:lnTo>
                    <a:pt x="2446004" y="1241737"/>
                  </a:lnTo>
                  <a:lnTo>
                    <a:pt x="0" y="1241737"/>
                  </a:lnTo>
                  <a:close/>
                </a:path>
              </a:pathLst>
            </a:custGeom>
            <a:solidFill>
              <a:srgbClr val="A9A8F4"/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5" name="Google Shape;65;p3"/>
            <p:cNvSpPr txBox="1"/>
            <p:nvPr/>
          </p:nvSpPr>
          <p:spPr>
            <a:xfrm>
              <a:off x="0" y="28575"/>
              <a:ext cx="2445900" cy="12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6" name="Google Shape;66;p3"/>
          <p:cNvCxnSpPr/>
          <p:nvPr/>
        </p:nvCxnSpPr>
        <p:spPr>
          <a:xfrm>
            <a:off x="819314" y="5294751"/>
            <a:ext cx="5921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3"/>
          <p:cNvCxnSpPr/>
          <p:nvPr/>
        </p:nvCxnSpPr>
        <p:spPr>
          <a:xfrm>
            <a:off x="819314" y="5931084"/>
            <a:ext cx="5921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3"/>
          <p:cNvCxnSpPr/>
          <p:nvPr/>
        </p:nvCxnSpPr>
        <p:spPr>
          <a:xfrm>
            <a:off x="819314" y="6567417"/>
            <a:ext cx="5921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3"/>
          <p:cNvSpPr/>
          <p:nvPr/>
        </p:nvSpPr>
        <p:spPr>
          <a:xfrm>
            <a:off x="5472271" y="5258751"/>
            <a:ext cx="1741811" cy="1849414"/>
          </a:xfrm>
          <a:custGeom>
            <a:rect b="b" l="l" r="r" t="t"/>
            <a:pathLst>
              <a:path extrusionOk="0" h="1849414" w="1741811">
                <a:moveTo>
                  <a:pt x="0" y="0"/>
                </a:moveTo>
                <a:lnTo>
                  <a:pt x="1741811" y="0"/>
                </a:lnTo>
                <a:lnTo>
                  <a:pt x="1741811" y="1849414"/>
                </a:lnTo>
                <a:lnTo>
                  <a:pt x="0" y="1849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70" name="Google Shape;70;p3"/>
          <p:cNvCxnSpPr/>
          <p:nvPr/>
        </p:nvCxnSpPr>
        <p:spPr>
          <a:xfrm>
            <a:off x="819314" y="4658418"/>
            <a:ext cx="5921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3"/>
          <p:cNvSpPr/>
          <p:nvPr/>
        </p:nvSpPr>
        <p:spPr>
          <a:xfrm rot="369980">
            <a:off x="2011753" y="2899158"/>
            <a:ext cx="3503672" cy="458662"/>
          </a:xfrm>
          <a:custGeom>
            <a:rect b="b" l="l" r="r" t="t"/>
            <a:pathLst>
              <a:path extrusionOk="0" h="458300" w="3500905">
                <a:moveTo>
                  <a:pt x="0" y="0"/>
                </a:moveTo>
                <a:lnTo>
                  <a:pt x="3500904" y="0"/>
                </a:lnTo>
                <a:lnTo>
                  <a:pt x="3500904" y="458301"/>
                </a:lnTo>
                <a:lnTo>
                  <a:pt x="0" y="4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3"/>
          <p:cNvSpPr/>
          <p:nvPr/>
        </p:nvSpPr>
        <p:spPr>
          <a:xfrm rot="369980">
            <a:off x="5267679" y="7524090"/>
            <a:ext cx="1369212" cy="179243"/>
          </a:xfrm>
          <a:custGeom>
            <a:rect b="b" l="l" r="r" t="t"/>
            <a:pathLst>
              <a:path extrusionOk="0" h="179101" w="1368131">
                <a:moveTo>
                  <a:pt x="0" y="0"/>
                </a:moveTo>
                <a:lnTo>
                  <a:pt x="1368131" y="0"/>
                </a:lnTo>
                <a:lnTo>
                  <a:pt x="1368131" y="179101"/>
                </a:lnTo>
                <a:lnTo>
                  <a:pt x="0" y="179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3"/>
          <p:cNvSpPr/>
          <p:nvPr/>
        </p:nvSpPr>
        <p:spPr>
          <a:xfrm rot="369980">
            <a:off x="1814973" y="7538378"/>
            <a:ext cx="1369212" cy="179243"/>
          </a:xfrm>
          <a:custGeom>
            <a:rect b="b" l="l" r="r" t="t"/>
            <a:pathLst>
              <a:path extrusionOk="0" h="179101" w="1368131">
                <a:moveTo>
                  <a:pt x="0" y="0"/>
                </a:moveTo>
                <a:lnTo>
                  <a:pt x="1368131" y="0"/>
                </a:lnTo>
                <a:lnTo>
                  <a:pt x="1368131" y="179101"/>
                </a:lnTo>
                <a:lnTo>
                  <a:pt x="0" y="179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3"/>
          <p:cNvSpPr txBox="1"/>
          <p:nvPr>
            <p:ph type="title"/>
          </p:nvPr>
        </p:nvSpPr>
        <p:spPr>
          <a:xfrm>
            <a:off x="388888" y="1088638"/>
            <a:ext cx="6825300" cy="161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BE17"/>
              </a:buClr>
              <a:buSzPts val="6500"/>
              <a:buFont typeface="Architects Daughter"/>
              <a:buNone/>
              <a:defRPr sz="6500"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BE17"/>
              </a:buClr>
              <a:buSzPts val="1400"/>
              <a:buNone/>
              <a:defRPr>
                <a:solidFill>
                  <a:srgbClr val="FFBE1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BE17"/>
              </a:buClr>
              <a:buSzPts val="1400"/>
              <a:buNone/>
              <a:defRPr>
                <a:solidFill>
                  <a:srgbClr val="FFBE1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BE17"/>
              </a:buClr>
              <a:buSzPts val="1400"/>
              <a:buNone/>
              <a:defRPr>
                <a:solidFill>
                  <a:srgbClr val="FFBE1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BE17"/>
              </a:buClr>
              <a:buSzPts val="1400"/>
              <a:buNone/>
              <a:defRPr>
                <a:solidFill>
                  <a:srgbClr val="FFBE1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BE17"/>
              </a:buClr>
              <a:buSzPts val="1400"/>
              <a:buNone/>
              <a:defRPr>
                <a:solidFill>
                  <a:srgbClr val="FFBE1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BE17"/>
              </a:buClr>
              <a:buSzPts val="1400"/>
              <a:buNone/>
              <a:defRPr>
                <a:solidFill>
                  <a:srgbClr val="FFBE1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BE17"/>
              </a:buClr>
              <a:buSzPts val="1400"/>
              <a:buNone/>
              <a:defRPr>
                <a:solidFill>
                  <a:srgbClr val="FFBE1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BE17"/>
              </a:buClr>
              <a:buSzPts val="1400"/>
              <a:buNone/>
              <a:defRPr>
                <a:solidFill>
                  <a:srgbClr val="FFBE17"/>
                </a:solidFill>
              </a:defRPr>
            </a:lvl9pPr>
          </a:lstStyle>
          <a:p/>
        </p:txBody>
      </p:sp>
      <p:sp>
        <p:nvSpPr>
          <p:cNvPr id="75" name="Google Shape;75;p3"/>
          <p:cNvSpPr txBox="1"/>
          <p:nvPr>
            <p:ph idx="1" type="subTitle"/>
          </p:nvPr>
        </p:nvSpPr>
        <p:spPr>
          <a:xfrm>
            <a:off x="2070850" y="3549525"/>
            <a:ext cx="3461400" cy="4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3"/>
          <p:cNvSpPr txBox="1"/>
          <p:nvPr>
            <p:ph idx="2" type="body"/>
          </p:nvPr>
        </p:nvSpPr>
        <p:spPr>
          <a:xfrm>
            <a:off x="1761250" y="4333250"/>
            <a:ext cx="40806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30200" lvl="1" marL="914400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–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30200" lvl="2" marL="137160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30200" lvl="3" marL="182880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–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30200" lvl="4" marL="228600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»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30200" lvl="5" marL="274320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30200" lvl="6" marL="320040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30200" lvl="7" marL="365760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30200" lvl="8" marL="411480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77" name="Google Shape;77;p3"/>
          <p:cNvSpPr txBox="1"/>
          <p:nvPr>
            <p:ph idx="3" type="body"/>
          </p:nvPr>
        </p:nvSpPr>
        <p:spPr>
          <a:xfrm>
            <a:off x="1761250" y="4969575"/>
            <a:ext cx="40806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–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–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»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78" name="Google Shape;78;p3"/>
          <p:cNvSpPr txBox="1"/>
          <p:nvPr>
            <p:ph idx="4" type="body"/>
          </p:nvPr>
        </p:nvSpPr>
        <p:spPr>
          <a:xfrm>
            <a:off x="1761250" y="5605900"/>
            <a:ext cx="40806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–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–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»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79" name="Google Shape;79;p3"/>
          <p:cNvSpPr txBox="1"/>
          <p:nvPr>
            <p:ph idx="5" type="body"/>
          </p:nvPr>
        </p:nvSpPr>
        <p:spPr>
          <a:xfrm>
            <a:off x="1761250" y="6242225"/>
            <a:ext cx="40806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–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–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»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ekko"/>
              <a:buChar char="•"/>
              <a:defRPr sz="16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80" name="Google Shape;80;p3"/>
          <p:cNvSpPr txBox="1"/>
          <p:nvPr>
            <p:ph idx="6" type="subTitle"/>
          </p:nvPr>
        </p:nvSpPr>
        <p:spPr>
          <a:xfrm>
            <a:off x="587950" y="7142894"/>
            <a:ext cx="3461400" cy="4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700"/>
              <a:buNone/>
              <a:defRPr sz="2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1" name="Google Shape;81;p3"/>
          <p:cNvSpPr txBox="1"/>
          <p:nvPr>
            <p:ph idx="7" type="subTitle"/>
          </p:nvPr>
        </p:nvSpPr>
        <p:spPr>
          <a:xfrm>
            <a:off x="3752800" y="7142894"/>
            <a:ext cx="3461400" cy="4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>
                <a:solidFill>
                  <a:schemeClr val="accent5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>
                <a:solidFill>
                  <a:schemeClr val="accent5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>
                <a:solidFill>
                  <a:schemeClr val="accent5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>
                <a:solidFill>
                  <a:schemeClr val="accent5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>
                <a:solidFill>
                  <a:schemeClr val="accent5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>
                <a:solidFill>
                  <a:schemeClr val="accent5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>
                <a:solidFill>
                  <a:schemeClr val="accent5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>
                <a:solidFill>
                  <a:schemeClr val="accent5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2" name="Google Shape;82;p3"/>
          <p:cNvSpPr txBox="1"/>
          <p:nvPr>
            <p:ph idx="8" type="body"/>
          </p:nvPr>
        </p:nvSpPr>
        <p:spPr>
          <a:xfrm>
            <a:off x="839263" y="8280200"/>
            <a:ext cx="27597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»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9" type="body"/>
          </p:nvPr>
        </p:nvSpPr>
        <p:spPr>
          <a:xfrm>
            <a:off x="839263" y="8660850"/>
            <a:ext cx="27597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»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84" name="Google Shape;84;p3"/>
          <p:cNvSpPr txBox="1"/>
          <p:nvPr>
            <p:ph idx="13" type="body"/>
          </p:nvPr>
        </p:nvSpPr>
        <p:spPr>
          <a:xfrm>
            <a:off x="839263" y="9041500"/>
            <a:ext cx="27597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»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85" name="Google Shape;85;p3"/>
          <p:cNvSpPr txBox="1"/>
          <p:nvPr>
            <p:ph idx="14" type="body"/>
          </p:nvPr>
        </p:nvSpPr>
        <p:spPr>
          <a:xfrm>
            <a:off x="839263" y="9422150"/>
            <a:ext cx="27597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»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86" name="Google Shape;86;p3"/>
          <p:cNvSpPr txBox="1"/>
          <p:nvPr>
            <p:ph idx="15" type="body"/>
          </p:nvPr>
        </p:nvSpPr>
        <p:spPr>
          <a:xfrm>
            <a:off x="5262025" y="8327825"/>
            <a:ext cx="14862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»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87" name="Google Shape;87;p3"/>
          <p:cNvSpPr txBox="1"/>
          <p:nvPr>
            <p:ph idx="16" type="body"/>
          </p:nvPr>
        </p:nvSpPr>
        <p:spPr>
          <a:xfrm>
            <a:off x="5262025" y="8708475"/>
            <a:ext cx="14862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»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88" name="Google Shape;88;p3"/>
          <p:cNvSpPr txBox="1"/>
          <p:nvPr>
            <p:ph idx="17" type="body"/>
          </p:nvPr>
        </p:nvSpPr>
        <p:spPr>
          <a:xfrm>
            <a:off x="5262025" y="9089125"/>
            <a:ext cx="14862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»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  <p:sp>
        <p:nvSpPr>
          <p:cNvPr id="89" name="Google Shape;89;p3"/>
          <p:cNvSpPr txBox="1"/>
          <p:nvPr>
            <p:ph idx="18" type="body"/>
          </p:nvPr>
        </p:nvSpPr>
        <p:spPr>
          <a:xfrm>
            <a:off x="5262025" y="9469775"/>
            <a:ext cx="1486200" cy="3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–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»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Dekko"/>
              <a:buChar char="•"/>
              <a:defRPr sz="1200">
                <a:solidFill>
                  <a:schemeClr val="lt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248119" y="7725252"/>
            <a:ext cx="7063762" cy="2774132"/>
          </a:xfrm>
          <a:custGeom>
            <a:rect b="b" l="l" r="r" t="t"/>
            <a:pathLst>
              <a:path extrusionOk="0" h="2774132" w="7063762">
                <a:moveTo>
                  <a:pt x="0" y="0"/>
                </a:moveTo>
                <a:lnTo>
                  <a:pt x="7063762" y="0"/>
                </a:lnTo>
                <a:lnTo>
                  <a:pt x="7063762" y="2774132"/>
                </a:lnTo>
                <a:lnTo>
                  <a:pt x="0" y="2774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4"/>
          <p:cNvSpPr/>
          <p:nvPr/>
        </p:nvSpPr>
        <p:spPr>
          <a:xfrm>
            <a:off x="248119" y="4736252"/>
            <a:ext cx="2738371" cy="2763494"/>
          </a:xfrm>
          <a:custGeom>
            <a:rect b="b" l="l" r="r" t="t"/>
            <a:pathLst>
              <a:path extrusionOk="0" h="2763494" w="2738371">
                <a:moveTo>
                  <a:pt x="0" y="0"/>
                </a:moveTo>
                <a:lnTo>
                  <a:pt x="2738371" y="0"/>
                </a:lnTo>
                <a:lnTo>
                  <a:pt x="2738371" y="2763494"/>
                </a:lnTo>
                <a:lnTo>
                  <a:pt x="0" y="2763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4"/>
          <p:cNvSpPr/>
          <p:nvPr/>
        </p:nvSpPr>
        <p:spPr>
          <a:xfrm>
            <a:off x="3534122" y="1744157"/>
            <a:ext cx="3777759" cy="5755588"/>
          </a:xfrm>
          <a:custGeom>
            <a:rect b="b" l="l" r="r" t="t"/>
            <a:pathLst>
              <a:path extrusionOk="0" h="5755588" w="3777759">
                <a:moveTo>
                  <a:pt x="0" y="0"/>
                </a:moveTo>
                <a:lnTo>
                  <a:pt x="3777759" y="0"/>
                </a:lnTo>
                <a:lnTo>
                  <a:pt x="3777759" y="5755589"/>
                </a:lnTo>
                <a:lnTo>
                  <a:pt x="0" y="575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4"/>
          <p:cNvSpPr/>
          <p:nvPr/>
        </p:nvSpPr>
        <p:spPr>
          <a:xfrm flipH="1">
            <a:off x="-1963593" y="896432"/>
            <a:ext cx="3024000" cy="3144045"/>
          </a:xfrm>
          <a:custGeom>
            <a:rect b="b" l="l" r="r" t="t"/>
            <a:pathLst>
              <a:path extrusionOk="0" h="3144045" w="3024000">
                <a:moveTo>
                  <a:pt x="3024000" y="0"/>
                </a:moveTo>
                <a:lnTo>
                  <a:pt x="0" y="0"/>
                </a:lnTo>
                <a:lnTo>
                  <a:pt x="0" y="3144046"/>
                </a:lnTo>
                <a:lnTo>
                  <a:pt x="3024000" y="3144046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4"/>
          <p:cNvSpPr/>
          <p:nvPr/>
        </p:nvSpPr>
        <p:spPr>
          <a:xfrm>
            <a:off x="248119" y="1744157"/>
            <a:ext cx="2738371" cy="2763494"/>
          </a:xfrm>
          <a:custGeom>
            <a:rect b="b" l="l" r="r" t="t"/>
            <a:pathLst>
              <a:path extrusionOk="0" h="2763494" w="2738371">
                <a:moveTo>
                  <a:pt x="0" y="0"/>
                </a:moveTo>
                <a:lnTo>
                  <a:pt x="2738371" y="0"/>
                </a:lnTo>
                <a:lnTo>
                  <a:pt x="2738371" y="2763495"/>
                </a:lnTo>
                <a:lnTo>
                  <a:pt x="0" y="2763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 flipH="1">
            <a:off x="5913541" y="5086782"/>
            <a:ext cx="1995643" cy="2638470"/>
          </a:xfrm>
          <a:custGeom>
            <a:rect b="b" l="l" r="r" t="t"/>
            <a:pathLst>
              <a:path extrusionOk="0" h="2638470" w="1995643">
                <a:moveTo>
                  <a:pt x="1995643" y="0"/>
                </a:moveTo>
                <a:lnTo>
                  <a:pt x="0" y="0"/>
                </a:lnTo>
                <a:lnTo>
                  <a:pt x="0" y="2638470"/>
                </a:lnTo>
                <a:lnTo>
                  <a:pt x="1995643" y="2638470"/>
                </a:lnTo>
                <a:lnTo>
                  <a:pt x="199564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4"/>
          <p:cNvSpPr/>
          <p:nvPr/>
        </p:nvSpPr>
        <p:spPr>
          <a:xfrm>
            <a:off x="-764487" y="6913795"/>
            <a:ext cx="2758148" cy="4397047"/>
          </a:xfrm>
          <a:custGeom>
            <a:rect b="b" l="l" r="r" t="t"/>
            <a:pathLst>
              <a:path extrusionOk="0" h="4397047" w="2758148">
                <a:moveTo>
                  <a:pt x="0" y="0"/>
                </a:moveTo>
                <a:lnTo>
                  <a:pt x="2758148" y="0"/>
                </a:lnTo>
                <a:lnTo>
                  <a:pt x="2758148" y="4397047"/>
                </a:lnTo>
                <a:lnTo>
                  <a:pt x="0" y="439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4"/>
          <p:cNvSpPr/>
          <p:nvPr/>
        </p:nvSpPr>
        <p:spPr>
          <a:xfrm>
            <a:off x="6048000" y="-899680"/>
            <a:ext cx="3024000" cy="3592225"/>
          </a:xfrm>
          <a:custGeom>
            <a:rect b="b" l="l" r="r" t="t"/>
            <a:pathLst>
              <a:path extrusionOk="0" h="3592225" w="3024000">
                <a:moveTo>
                  <a:pt x="0" y="0"/>
                </a:moveTo>
                <a:lnTo>
                  <a:pt x="3024000" y="0"/>
                </a:lnTo>
                <a:lnTo>
                  <a:pt x="3024000" y="3592225"/>
                </a:lnTo>
                <a:lnTo>
                  <a:pt x="0" y="3592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4"/>
          <p:cNvSpPr/>
          <p:nvPr/>
        </p:nvSpPr>
        <p:spPr>
          <a:xfrm flipH="1">
            <a:off x="4789941" y="7241824"/>
            <a:ext cx="1266122" cy="966857"/>
          </a:xfrm>
          <a:custGeom>
            <a:rect b="b" l="l" r="r" t="t"/>
            <a:pathLst>
              <a:path extrusionOk="0" h="966857" w="1266122">
                <a:moveTo>
                  <a:pt x="1266122" y="0"/>
                </a:moveTo>
                <a:lnTo>
                  <a:pt x="0" y="0"/>
                </a:lnTo>
                <a:lnTo>
                  <a:pt x="0" y="966857"/>
                </a:lnTo>
                <a:lnTo>
                  <a:pt x="1266122" y="966857"/>
                </a:lnTo>
                <a:lnTo>
                  <a:pt x="1266122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4"/>
          <p:cNvSpPr/>
          <p:nvPr/>
        </p:nvSpPr>
        <p:spPr>
          <a:xfrm rot="1809202">
            <a:off x="2348450" y="3878731"/>
            <a:ext cx="973289" cy="720233"/>
          </a:xfrm>
          <a:custGeom>
            <a:rect b="b" l="l" r="r" t="t"/>
            <a:pathLst>
              <a:path extrusionOk="0" h="719970" w="972933">
                <a:moveTo>
                  <a:pt x="0" y="0"/>
                </a:moveTo>
                <a:lnTo>
                  <a:pt x="972933" y="0"/>
                </a:lnTo>
                <a:lnTo>
                  <a:pt x="972933" y="719971"/>
                </a:lnTo>
                <a:lnTo>
                  <a:pt x="0" y="71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4"/>
          <p:cNvSpPr txBox="1"/>
          <p:nvPr>
            <p:ph type="title"/>
          </p:nvPr>
        </p:nvSpPr>
        <p:spPr>
          <a:xfrm>
            <a:off x="1269950" y="193675"/>
            <a:ext cx="5016600" cy="123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"/>
          <p:cNvSpPr txBox="1"/>
          <p:nvPr>
            <p:ph idx="1" type="subTitle"/>
          </p:nvPr>
        </p:nvSpPr>
        <p:spPr>
          <a:xfrm>
            <a:off x="704563" y="2479675"/>
            <a:ext cx="18255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FBE17"/>
              </a:buClr>
              <a:buSzPts val="2300"/>
              <a:buNone/>
              <a:defRPr>
                <a:solidFill>
                  <a:srgbClr val="FFBE17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103" name="Google Shape;103;p4"/>
          <p:cNvSpPr txBox="1"/>
          <p:nvPr>
            <p:ph idx="2" type="body"/>
          </p:nvPr>
        </p:nvSpPr>
        <p:spPr>
          <a:xfrm>
            <a:off x="688650" y="2841775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04" name="Google Shape;104;p4"/>
          <p:cNvSpPr txBox="1"/>
          <p:nvPr>
            <p:ph idx="3" type="body"/>
          </p:nvPr>
        </p:nvSpPr>
        <p:spPr>
          <a:xfrm>
            <a:off x="688650" y="3114692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05" name="Google Shape;105;p4"/>
          <p:cNvSpPr txBox="1"/>
          <p:nvPr>
            <p:ph idx="4" type="body"/>
          </p:nvPr>
        </p:nvSpPr>
        <p:spPr>
          <a:xfrm>
            <a:off x="688650" y="3387608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06" name="Google Shape;106;p4"/>
          <p:cNvSpPr txBox="1"/>
          <p:nvPr>
            <p:ph idx="5" type="body"/>
          </p:nvPr>
        </p:nvSpPr>
        <p:spPr>
          <a:xfrm>
            <a:off x="688650" y="3660525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07" name="Google Shape;107;p4"/>
          <p:cNvSpPr txBox="1"/>
          <p:nvPr>
            <p:ph idx="6" type="subTitle"/>
          </p:nvPr>
        </p:nvSpPr>
        <p:spPr>
          <a:xfrm>
            <a:off x="704588" y="5406925"/>
            <a:ext cx="18255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5D312D"/>
              </a:buClr>
              <a:buSzPts val="2300"/>
              <a:buNone/>
              <a:defRPr>
                <a:solidFill>
                  <a:srgbClr val="5D312D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5D312D"/>
              </a:buClr>
              <a:buSzPts val="1700"/>
              <a:buFont typeface="Architects Daughter"/>
              <a:buNone/>
              <a:defRPr>
                <a:solidFill>
                  <a:srgbClr val="5D312D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5D312D"/>
              </a:buClr>
              <a:buSzPts val="1700"/>
              <a:buFont typeface="Architects Daughter"/>
              <a:buNone/>
              <a:defRPr>
                <a:solidFill>
                  <a:srgbClr val="5D312D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5D312D"/>
              </a:buClr>
              <a:buSzPts val="1700"/>
              <a:buFont typeface="Architects Daughter"/>
              <a:buNone/>
              <a:defRPr>
                <a:solidFill>
                  <a:srgbClr val="5D312D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5D312D"/>
              </a:buClr>
              <a:buSzPts val="1700"/>
              <a:buFont typeface="Architects Daughter"/>
              <a:buNone/>
              <a:defRPr>
                <a:solidFill>
                  <a:srgbClr val="5D312D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5D312D"/>
              </a:buClr>
              <a:buSzPts val="1700"/>
              <a:buFont typeface="Architects Daughter"/>
              <a:buNone/>
              <a:defRPr>
                <a:solidFill>
                  <a:srgbClr val="5D312D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5D312D"/>
              </a:buClr>
              <a:buSzPts val="1700"/>
              <a:buFont typeface="Architects Daughter"/>
              <a:buNone/>
              <a:defRPr>
                <a:solidFill>
                  <a:srgbClr val="5D312D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5D312D"/>
              </a:buClr>
              <a:buSzPts val="1700"/>
              <a:buFont typeface="Architects Daughter"/>
              <a:buNone/>
              <a:defRPr>
                <a:solidFill>
                  <a:srgbClr val="5D312D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5D312D"/>
              </a:buClr>
              <a:buSzPts val="1700"/>
              <a:buFont typeface="Architects Daughter"/>
              <a:buNone/>
              <a:defRPr>
                <a:solidFill>
                  <a:srgbClr val="5D312D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108" name="Google Shape;108;p4"/>
          <p:cNvSpPr txBox="1"/>
          <p:nvPr>
            <p:ph idx="7" type="body"/>
          </p:nvPr>
        </p:nvSpPr>
        <p:spPr>
          <a:xfrm>
            <a:off x="688675" y="5769025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09" name="Google Shape;109;p4"/>
          <p:cNvSpPr txBox="1"/>
          <p:nvPr>
            <p:ph idx="8" type="body"/>
          </p:nvPr>
        </p:nvSpPr>
        <p:spPr>
          <a:xfrm>
            <a:off x="688675" y="6041942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10" name="Google Shape;110;p4"/>
          <p:cNvSpPr txBox="1"/>
          <p:nvPr>
            <p:ph idx="9" type="body"/>
          </p:nvPr>
        </p:nvSpPr>
        <p:spPr>
          <a:xfrm>
            <a:off x="688675" y="6314858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11" name="Google Shape;111;p4"/>
          <p:cNvSpPr txBox="1"/>
          <p:nvPr>
            <p:ph idx="13" type="body"/>
          </p:nvPr>
        </p:nvSpPr>
        <p:spPr>
          <a:xfrm>
            <a:off x="688675" y="6587775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12" name="Google Shape;112;p4"/>
          <p:cNvSpPr txBox="1"/>
          <p:nvPr>
            <p:ph idx="14" type="subTitle"/>
          </p:nvPr>
        </p:nvSpPr>
        <p:spPr>
          <a:xfrm>
            <a:off x="4510263" y="2549900"/>
            <a:ext cx="18255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D95242"/>
              </a:buClr>
              <a:buSzPts val="2300"/>
              <a:buNone/>
              <a:defRPr>
                <a:solidFill>
                  <a:srgbClr val="D95242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FBE17"/>
              </a:buClr>
              <a:buSzPts val="1700"/>
              <a:buFont typeface="Architects Daughter"/>
              <a:buNone/>
              <a:defRPr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113" name="Google Shape;113;p4"/>
          <p:cNvSpPr txBox="1"/>
          <p:nvPr>
            <p:ph idx="15" type="body"/>
          </p:nvPr>
        </p:nvSpPr>
        <p:spPr>
          <a:xfrm>
            <a:off x="4494350" y="2912000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14" name="Google Shape;114;p4"/>
          <p:cNvSpPr txBox="1"/>
          <p:nvPr>
            <p:ph idx="16" type="body"/>
          </p:nvPr>
        </p:nvSpPr>
        <p:spPr>
          <a:xfrm>
            <a:off x="4494350" y="3184917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15" name="Google Shape;115;p4"/>
          <p:cNvSpPr txBox="1"/>
          <p:nvPr>
            <p:ph idx="17" type="body"/>
          </p:nvPr>
        </p:nvSpPr>
        <p:spPr>
          <a:xfrm>
            <a:off x="4494350" y="3457833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sp>
        <p:nvSpPr>
          <p:cNvPr id="116" name="Google Shape;116;p4"/>
          <p:cNvSpPr txBox="1"/>
          <p:nvPr>
            <p:ph idx="18" type="body"/>
          </p:nvPr>
        </p:nvSpPr>
        <p:spPr>
          <a:xfrm>
            <a:off x="4494350" y="3730750"/>
            <a:ext cx="1857300" cy="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SzPts val="1700"/>
              <a:buFont typeface="Dosis Medium"/>
              <a:buChar char="•"/>
              <a:defRPr sz="1700">
                <a:latin typeface="Dosis Medium"/>
                <a:ea typeface="Dosis Medium"/>
                <a:cs typeface="Dosis Medium"/>
                <a:sym typeface="Dosis Medium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8" name="Google Shape;138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6" name="Google Shape;14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8" name="Google Shape;14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E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5D312D"/>
              </a:buClr>
              <a:buSzPts val="5000"/>
              <a:buFont typeface="Do Hyeon"/>
              <a:buNone/>
              <a:defRPr i="0" sz="5000" u="none" cap="none" strike="noStrike">
                <a:solidFill>
                  <a:srgbClr val="5D312D"/>
                </a:solidFill>
                <a:latin typeface="Do Hyeon"/>
                <a:ea typeface="Do Hyeon"/>
                <a:cs typeface="Do Hyeon"/>
                <a:sym typeface="Do Hye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31F20"/>
              </a:buClr>
              <a:buSzPts val="2300"/>
              <a:buFont typeface="Architects Daughter"/>
              <a:buChar char="•"/>
              <a:defRPr i="0" sz="2300" u="none" cap="none" strike="noStrike">
                <a:solidFill>
                  <a:srgbClr val="231F20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-33655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31F20"/>
              </a:buClr>
              <a:buSzPts val="1700"/>
              <a:buFont typeface="Dosis Medium"/>
              <a:buChar char="–"/>
              <a:defRPr i="0" sz="1700" u="none" cap="none" strike="noStrike">
                <a:solidFill>
                  <a:srgbClr val="231F20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indent="-33655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31F20"/>
              </a:buClr>
              <a:buSzPts val="1700"/>
              <a:buFont typeface="Dosis Medium"/>
              <a:buChar char="•"/>
              <a:defRPr i="0" sz="1700" u="none" cap="none" strike="noStrike">
                <a:solidFill>
                  <a:srgbClr val="231F20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indent="-3365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31F20"/>
              </a:buClr>
              <a:buSzPts val="1700"/>
              <a:buFont typeface="Dosis Medium"/>
              <a:buChar char="–"/>
              <a:defRPr i="0" sz="1700" u="none" cap="none" strike="noStrike">
                <a:solidFill>
                  <a:srgbClr val="231F20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indent="-3365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31F20"/>
              </a:buClr>
              <a:buSzPts val="1700"/>
              <a:buFont typeface="Dosis Medium"/>
              <a:buChar char="»"/>
              <a:defRPr i="0" sz="1700" u="none" cap="none" strike="noStrike">
                <a:solidFill>
                  <a:srgbClr val="231F20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indent="-3365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231F20"/>
              </a:buClr>
              <a:buSzPts val="1700"/>
              <a:buFont typeface="Dosis Medium"/>
              <a:buChar char="•"/>
              <a:defRPr i="0" sz="1700" u="none" cap="none" strike="noStrike">
                <a:solidFill>
                  <a:srgbClr val="231F20"/>
                </a:solidFill>
                <a:latin typeface="Dosis Medium"/>
                <a:ea typeface="Dosis Medium"/>
                <a:cs typeface="Dosis Medium"/>
                <a:sym typeface="Dosis Medium"/>
              </a:defRPr>
            </a:lvl6pPr>
            <a:lvl7pPr indent="-3365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231F20"/>
              </a:buClr>
              <a:buSzPts val="1700"/>
              <a:buFont typeface="Dosis Medium"/>
              <a:buChar char="•"/>
              <a:defRPr i="0" sz="1700" u="none" cap="none" strike="noStrike">
                <a:solidFill>
                  <a:srgbClr val="231F20"/>
                </a:solidFill>
                <a:latin typeface="Dosis Medium"/>
                <a:ea typeface="Dosis Medium"/>
                <a:cs typeface="Dosis Medium"/>
                <a:sym typeface="Dosis Medium"/>
              </a:defRPr>
            </a:lvl7pPr>
            <a:lvl8pPr indent="-3365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231F20"/>
              </a:buClr>
              <a:buSzPts val="1700"/>
              <a:buFont typeface="Dosis Medium"/>
              <a:buChar char="•"/>
              <a:defRPr i="0" sz="1700" u="none" cap="none" strike="noStrike">
                <a:solidFill>
                  <a:srgbClr val="231F20"/>
                </a:solidFill>
                <a:latin typeface="Dosis Medium"/>
                <a:ea typeface="Dosis Medium"/>
                <a:cs typeface="Dosis Medium"/>
                <a:sym typeface="Dosis Medium"/>
              </a:defRPr>
            </a:lvl8pPr>
            <a:lvl9pPr indent="-3365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231F20"/>
              </a:buClr>
              <a:buSzPts val="1700"/>
              <a:buFont typeface="Dosis Medium"/>
              <a:buChar char="•"/>
              <a:defRPr i="0" sz="1700" u="none" cap="none" strike="noStrike">
                <a:solidFill>
                  <a:srgbClr val="231F20"/>
                </a:solidFill>
                <a:latin typeface="Dosis Medium"/>
                <a:ea typeface="Dosis Medium"/>
                <a:cs typeface="Dosis Medium"/>
                <a:sym typeface="Dosi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7.png"/><Relationship Id="rId13" Type="http://schemas.openxmlformats.org/officeDocument/2006/relationships/image" Target="../media/image13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openxmlformats.org/officeDocument/2006/relationships/image" Target="../media/image9.png"/><Relationship Id="rId15" Type="http://schemas.openxmlformats.org/officeDocument/2006/relationships/image" Target="../media/image1.png"/><Relationship Id="rId14" Type="http://schemas.openxmlformats.org/officeDocument/2006/relationships/image" Target="../media/image14.png"/><Relationship Id="rId17" Type="http://schemas.openxmlformats.org/officeDocument/2006/relationships/image" Target="../media/image10.png"/><Relationship Id="rId16" Type="http://schemas.openxmlformats.org/officeDocument/2006/relationships/image" Target="../media/image5.png"/><Relationship Id="rId5" Type="http://schemas.openxmlformats.org/officeDocument/2006/relationships/image" Target="../media/image32.png"/><Relationship Id="rId6" Type="http://schemas.openxmlformats.org/officeDocument/2006/relationships/image" Target="../media/image26.png"/><Relationship Id="rId18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E4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/>
          <p:nvPr/>
        </p:nvSpPr>
        <p:spPr>
          <a:xfrm>
            <a:off x="248119" y="7725252"/>
            <a:ext cx="7063762" cy="2774132"/>
          </a:xfrm>
          <a:custGeom>
            <a:rect b="b" l="l" r="r" t="t"/>
            <a:pathLst>
              <a:path extrusionOk="0" h="2774132" w="7063762">
                <a:moveTo>
                  <a:pt x="0" y="0"/>
                </a:moveTo>
                <a:lnTo>
                  <a:pt x="7063762" y="0"/>
                </a:lnTo>
                <a:lnTo>
                  <a:pt x="7063762" y="2774132"/>
                </a:lnTo>
                <a:lnTo>
                  <a:pt x="0" y="2774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5"/>
          <p:cNvSpPr/>
          <p:nvPr/>
        </p:nvSpPr>
        <p:spPr>
          <a:xfrm>
            <a:off x="248119" y="4736252"/>
            <a:ext cx="2738371" cy="2763494"/>
          </a:xfrm>
          <a:custGeom>
            <a:rect b="b" l="l" r="r" t="t"/>
            <a:pathLst>
              <a:path extrusionOk="0" h="2763494" w="2738371">
                <a:moveTo>
                  <a:pt x="0" y="0"/>
                </a:moveTo>
                <a:lnTo>
                  <a:pt x="2738371" y="0"/>
                </a:lnTo>
                <a:lnTo>
                  <a:pt x="2738371" y="2763494"/>
                </a:lnTo>
                <a:lnTo>
                  <a:pt x="0" y="2763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5"/>
          <p:cNvSpPr/>
          <p:nvPr/>
        </p:nvSpPr>
        <p:spPr>
          <a:xfrm>
            <a:off x="3534122" y="1744157"/>
            <a:ext cx="3777759" cy="5755588"/>
          </a:xfrm>
          <a:custGeom>
            <a:rect b="b" l="l" r="r" t="t"/>
            <a:pathLst>
              <a:path extrusionOk="0" h="5755588" w="3777759">
                <a:moveTo>
                  <a:pt x="0" y="0"/>
                </a:moveTo>
                <a:lnTo>
                  <a:pt x="3777759" y="0"/>
                </a:lnTo>
                <a:lnTo>
                  <a:pt x="3777759" y="5755589"/>
                </a:lnTo>
                <a:lnTo>
                  <a:pt x="0" y="575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5"/>
          <p:cNvSpPr/>
          <p:nvPr/>
        </p:nvSpPr>
        <p:spPr>
          <a:xfrm flipH="1">
            <a:off x="-1963593" y="896432"/>
            <a:ext cx="3024000" cy="3144045"/>
          </a:xfrm>
          <a:custGeom>
            <a:rect b="b" l="l" r="r" t="t"/>
            <a:pathLst>
              <a:path extrusionOk="0" h="3144045" w="3024000">
                <a:moveTo>
                  <a:pt x="3024000" y="0"/>
                </a:moveTo>
                <a:lnTo>
                  <a:pt x="0" y="0"/>
                </a:lnTo>
                <a:lnTo>
                  <a:pt x="0" y="3144046"/>
                </a:lnTo>
                <a:lnTo>
                  <a:pt x="3024000" y="3144046"/>
                </a:lnTo>
                <a:lnTo>
                  <a:pt x="302400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5"/>
          <p:cNvSpPr/>
          <p:nvPr/>
        </p:nvSpPr>
        <p:spPr>
          <a:xfrm>
            <a:off x="248119" y="1744157"/>
            <a:ext cx="2738371" cy="2763494"/>
          </a:xfrm>
          <a:custGeom>
            <a:rect b="b" l="l" r="r" t="t"/>
            <a:pathLst>
              <a:path extrusionOk="0" h="2763494" w="2738371">
                <a:moveTo>
                  <a:pt x="0" y="0"/>
                </a:moveTo>
                <a:lnTo>
                  <a:pt x="2738371" y="0"/>
                </a:lnTo>
                <a:lnTo>
                  <a:pt x="2738371" y="2763495"/>
                </a:lnTo>
                <a:lnTo>
                  <a:pt x="0" y="2763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5"/>
          <p:cNvSpPr/>
          <p:nvPr/>
        </p:nvSpPr>
        <p:spPr>
          <a:xfrm flipH="1">
            <a:off x="5913541" y="5086782"/>
            <a:ext cx="1995643" cy="2638470"/>
          </a:xfrm>
          <a:custGeom>
            <a:rect b="b" l="l" r="r" t="t"/>
            <a:pathLst>
              <a:path extrusionOk="0" h="2638470" w="1995643">
                <a:moveTo>
                  <a:pt x="1995643" y="0"/>
                </a:moveTo>
                <a:lnTo>
                  <a:pt x="0" y="0"/>
                </a:lnTo>
                <a:lnTo>
                  <a:pt x="0" y="2638470"/>
                </a:lnTo>
                <a:lnTo>
                  <a:pt x="1995643" y="2638470"/>
                </a:lnTo>
                <a:lnTo>
                  <a:pt x="1995643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5"/>
          <p:cNvSpPr/>
          <p:nvPr/>
        </p:nvSpPr>
        <p:spPr>
          <a:xfrm>
            <a:off x="-764487" y="6913795"/>
            <a:ext cx="2758148" cy="4397047"/>
          </a:xfrm>
          <a:custGeom>
            <a:rect b="b" l="l" r="r" t="t"/>
            <a:pathLst>
              <a:path extrusionOk="0" h="4397047" w="2758148">
                <a:moveTo>
                  <a:pt x="0" y="0"/>
                </a:moveTo>
                <a:lnTo>
                  <a:pt x="2758148" y="0"/>
                </a:lnTo>
                <a:lnTo>
                  <a:pt x="2758148" y="4397047"/>
                </a:lnTo>
                <a:lnTo>
                  <a:pt x="0" y="4397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5"/>
          <p:cNvSpPr/>
          <p:nvPr/>
        </p:nvSpPr>
        <p:spPr>
          <a:xfrm>
            <a:off x="6048000" y="-899680"/>
            <a:ext cx="3024000" cy="3592225"/>
          </a:xfrm>
          <a:custGeom>
            <a:rect b="b" l="l" r="r" t="t"/>
            <a:pathLst>
              <a:path extrusionOk="0" h="3592225" w="3024000">
                <a:moveTo>
                  <a:pt x="0" y="0"/>
                </a:moveTo>
                <a:lnTo>
                  <a:pt x="3024000" y="0"/>
                </a:lnTo>
                <a:lnTo>
                  <a:pt x="3024000" y="3592225"/>
                </a:lnTo>
                <a:lnTo>
                  <a:pt x="0" y="3592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5"/>
          <p:cNvSpPr/>
          <p:nvPr/>
        </p:nvSpPr>
        <p:spPr>
          <a:xfrm flipH="1">
            <a:off x="4789941" y="7241824"/>
            <a:ext cx="1266122" cy="966857"/>
          </a:xfrm>
          <a:custGeom>
            <a:rect b="b" l="l" r="r" t="t"/>
            <a:pathLst>
              <a:path extrusionOk="0" h="966857" w="1266122">
                <a:moveTo>
                  <a:pt x="1266122" y="0"/>
                </a:moveTo>
                <a:lnTo>
                  <a:pt x="0" y="0"/>
                </a:lnTo>
                <a:lnTo>
                  <a:pt x="0" y="966857"/>
                </a:lnTo>
                <a:lnTo>
                  <a:pt x="1266122" y="966857"/>
                </a:lnTo>
                <a:lnTo>
                  <a:pt x="1266122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5"/>
          <p:cNvSpPr/>
          <p:nvPr/>
        </p:nvSpPr>
        <p:spPr>
          <a:xfrm rot="1808633">
            <a:off x="2348632" y="3878620"/>
            <a:ext cx="972933" cy="719970"/>
          </a:xfrm>
          <a:custGeom>
            <a:rect b="b" l="l" r="r" t="t"/>
            <a:pathLst>
              <a:path extrusionOk="0" h="719970" w="972933">
                <a:moveTo>
                  <a:pt x="0" y="0"/>
                </a:moveTo>
                <a:lnTo>
                  <a:pt x="972933" y="0"/>
                </a:lnTo>
                <a:lnTo>
                  <a:pt x="972933" y="719971"/>
                </a:lnTo>
                <a:lnTo>
                  <a:pt x="0" y="71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5"/>
          <p:cNvSpPr txBox="1"/>
          <p:nvPr/>
        </p:nvSpPr>
        <p:spPr>
          <a:xfrm>
            <a:off x="1172265" y="77282"/>
            <a:ext cx="4741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5D312D"/>
                </a:solidFill>
                <a:latin typeface="Do Hyeon"/>
                <a:ea typeface="Do Hyeon"/>
                <a:cs typeface="Do Hyeon"/>
                <a:sym typeface="Do Hyeon"/>
              </a:rPr>
              <a:t>CLASSROOM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5D312D"/>
                </a:solidFill>
                <a:latin typeface="Do Hyeon"/>
                <a:ea typeface="Do Hyeon"/>
                <a:cs typeface="Do Hyeon"/>
                <a:sym typeface="Do Hyeon"/>
              </a:rPr>
              <a:t>ANNOUNCEMENT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1172264" y="5392975"/>
            <a:ext cx="821396" cy="341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5D312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Notes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886292" y="2396282"/>
            <a:ext cx="1462026" cy="341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Reminders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4584373" y="2415587"/>
            <a:ext cx="1734143" cy="349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4" u="none" cap="none" strike="noStrike">
                <a:solidFill>
                  <a:srgbClr val="D9524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Homework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707955" y="5848841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707955" y="6141068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707955" y="6443641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707955" y="6735868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707955" y="2861673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707955" y="3153900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707955" y="3456473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707955" y="3748700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4443260" y="3101923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9541" lvl="1" marL="259082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4443260" y="3394150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9541" lvl="1" marL="259082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4443260" y="3696723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9541" lvl="1" marL="259082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4443260" y="3988950"/>
            <a:ext cx="1818700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9541" lvl="1" marL="259082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231F20"/>
                </a:solidFill>
                <a:latin typeface="Dosis"/>
                <a:ea typeface="Dosis"/>
                <a:cs typeface="Dosis"/>
                <a:sym typeface="Dosis"/>
              </a:rPr>
              <a:t>Add  a main point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6"/>
          <p:cNvGrpSpPr/>
          <p:nvPr/>
        </p:nvGrpSpPr>
        <p:grpSpPr>
          <a:xfrm>
            <a:off x="0" y="-62850"/>
            <a:ext cx="7556083" cy="10755939"/>
            <a:chOff x="0" y="0"/>
            <a:chExt cx="10379235" cy="20696439"/>
          </a:xfrm>
        </p:grpSpPr>
        <p:sp>
          <p:nvSpPr>
            <p:cNvPr id="217" name="Google Shape;217;p16"/>
            <p:cNvSpPr/>
            <p:nvPr/>
          </p:nvSpPr>
          <p:spPr>
            <a:xfrm>
              <a:off x="0" y="0"/>
              <a:ext cx="10373198" cy="10373198"/>
            </a:xfrm>
            <a:custGeom>
              <a:rect b="b" l="l" r="r" t="t"/>
              <a:pathLst>
                <a:path extrusionOk="0" h="10373198" w="10373198">
                  <a:moveTo>
                    <a:pt x="0" y="0"/>
                  </a:moveTo>
                  <a:lnTo>
                    <a:pt x="10373198" y="0"/>
                  </a:lnTo>
                  <a:lnTo>
                    <a:pt x="10373198" y="10373198"/>
                  </a:lnTo>
                  <a:lnTo>
                    <a:pt x="0" y="10373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3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8" name="Google Shape;218;p16"/>
            <p:cNvSpPr/>
            <p:nvPr/>
          </p:nvSpPr>
          <p:spPr>
            <a:xfrm>
              <a:off x="6037" y="10323241"/>
              <a:ext cx="10373198" cy="10373198"/>
            </a:xfrm>
            <a:custGeom>
              <a:rect b="b" l="l" r="r" t="t"/>
              <a:pathLst>
                <a:path extrusionOk="0" h="10373198" w="10373198">
                  <a:moveTo>
                    <a:pt x="0" y="0"/>
                  </a:moveTo>
                  <a:lnTo>
                    <a:pt x="10373198" y="0"/>
                  </a:lnTo>
                  <a:lnTo>
                    <a:pt x="10373198" y="10373197"/>
                  </a:lnTo>
                  <a:lnTo>
                    <a:pt x="0" y="103731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3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19" name="Google Shape;219;p16"/>
          <p:cNvGrpSpPr/>
          <p:nvPr/>
        </p:nvGrpSpPr>
        <p:grpSpPr>
          <a:xfrm>
            <a:off x="388866" y="304448"/>
            <a:ext cx="451552" cy="451552"/>
            <a:chOff x="0" y="0"/>
            <a:chExt cx="812800" cy="812800"/>
          </a:xfrm>
        </p:grpSpPr>
        <p:sp>
          <p:nvSpPr>
            <p:cNvPr id="220" name="Google Shape;22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16"/>
          <p:cNvGrpSpPr/>
          <p:nvPr/>
        </p:nvGrpSpPr>
        <p:grpSpPr>
          <a:xfrm>
            <a:off x="1443985" y="304448"/>
            <a:ext cx="451552" cy="451552"/>
            <a:chOff x="0" y="0"/>
            <a:chExt cx="812800" cy="812800"/>
          </a:xfrm>
        </p:grpSpPr>
        <p:sp>
          <p:nvSpPr>
            <p:cNvPr id="223" name="Google Shape;22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6"/>
          <p:cNvGrpSpPr/>
          <p:nvPr/>
        </p:nvGrpSpPr>
        <p:grpSpPr>
          <a:xfrm>
            <a:off x="2499104" y="304448"/>
            <a:ext cx="451552" cy="451552"/>
            <a:chOff x="0" y="0"/>
            <a:chExt cx="812800" cy="812800"/>
          </a:xfrm>
        </p:grpSpPr>
        <p:sp>
          <p:nvSpPr>
            <p:cNvPr id="226" name="Google Shape;22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3554224" y="304448"/>
            <a:ext cx="451552" cy="451552"/>
            <a:chOff x="0" y="0"/>
            <a:chExt cx="812800" cy="812800"/>
          </a:xfrm>
        </p:grpSpPr>
        <p:sp>
          <p:nvSpPr>
            <p:cNvPr id="229" name="Google Shape;22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6"/>
          <p:cNvGrpSpPr/>
          <p:nvPr/>
        </p:nvGrpSpPr>
        <p:grpSpPr>
          <a:xfrm>
            <a:off x="4609343" y="304448"/>
            <a:ext cx="451552" cy="451552"/>
            <a:chOff x="0" y="0"/>
            <a:chExt cx="812800" cy="812800"/>
          </a:xfrm>
        </p:grpSpPr>
        <p:sp>
          <p:nvSpPr>
            <p:cNvPr id="232" name="Google Shape;23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6"/>
          <p:cNvGrpSpPr/>
          <p:nvPr/>
        </p:nvGrpSpPr>
        <p:grpSpPr>
          <a:xfrm>
            <a:off x="5664463" y="304448"/>
            <a:ext cx="451552" cy="451552"/>
            <a:chOff x="0" y="0"/>
            <a:chExt cx="812800" cy="812800"/>
          </a:xfrm>
        </p:grpSpPr>
        <p:sp>
          <p:nvSpPr>
            <p:cNvPr id="235" name="Google Shape;23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6"/>
          <p:cNvGrpSpPr/>
          <p:nvPr/>
        </p:nvGrpSpPr>
        <p:grpSpPr>
          <a:xfrm>
            <a:off x="6719582" y="304448"/>
            <a:ext cx="451552" cy="451552"/>
            <a:chOff x="0" y="0"/>
            <a:chExt cx="812800" cy="812800"/>
          </a:xfrm>
        </p:grpSpPr>
        <p:sp>
          <p:nvSpPr>
            <p:cNvPr id="238" name="Google Shape;23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431075" y="-1009651"/>
            <a:ext cx="367134" cy="1539875"/>
            <a:chOff x="0" y="0"/>
            <a:chExt cx="131573" cy="551856"/>
          </a:xfrm>
        </p:grpSpPr>
        <p:sp>
          <p:nvSpPr>
            <p:cNvPr id="241" name="Google Shape;241;p16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 txBox="1"/>
            <p:nvPr/>
          </p:nvSpPr>
          <p:spPr>
            <a:xfrm>
              <a:off x="0" y="28575"/>
              <a:ext cx="131573" cy="523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6"/>
          <p:cNvGrpSpPr/>
          <p:nvPr/>
        </p:nvGrpSpPr>
        <p:grpSpPr>
          <a:xfrm>
            <a:off x="1486194" y="-1009651"/>
            <a:ext cx="367134" cy="1539875"/>
            <a:chOff x="0" y="0"/>
            <a:chExt cx="131573" cy="551856"/>
          </a:xfrm>
        </p:grpSpPr>
        <p:sp>
          <p:nvSpPr>
            <p:cNvPr id="244" name="Google Shape;244;p16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 txBox="1"/>
            <p:nvPr/>
          </p:nvSpPr>
          <p:spPr>
            <a:xfrm>
              <a:off x="0" y="28575"/>
              <a:ext cx="131573" cy="523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6"/>
          <p:cNvGrpSpPr/>
          <p:nvPr/>
        </p:nvGrpSpPr>
        <p:grpSpPr>
          <a:xfrm>
            <a:off x="2543237" y="-1009651"/>
            <a:ext cx="367134" cy="1539875"/>
            <a:chOff x="0" y="0"/>
            <a:chExt cx="131573" cy="551856"/>
          </a:xfrm>
        </p:grpSpPr>
        <p:sp>
          <p:nvSpPr>
            <p:cNvPr id="247" name="Google Shape;247;p16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 txBox="1"/>
            <p:nvPr/>
          </p:nvSpPr>
          <p:spPr>
            <a:xfrm>
              <a:off x="0" y="28575"/>
              <a:ext cx="131573" cy="523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6"/>
          <p:cNvGrpSpPr/>
          <p:nvPr/>
        </p:nvGrpSpPr>
        <p:grpSpPr>
          <a:xfrm>
            <a:off x="3600281" y="-1009651"/>
            <a:ext cx="367134" cy="1539875"/>
            <a:chOff x="0" y="0"/>
            <a:chExt cx="131573" cy="551856"/>
          </a:xfrm>
        </p:grpSpPr>
        <p:sp>
          <p:nvSpPr>
            <p:cNvPr id="250" name="Google Shape;250;p16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 txBox="1"/>
            <p:nvPr/>
          </p:nvSpPr>
          <p:spPr>
            <a:xfrm>
              <a:off x="0" y="28575"/>
              <a:ext cx="131573" cy="523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6"/>
          <p:cNvGrpSpPr/>
          <p:nvPr/>
        </p:nvGrpSpPr>
        <p:grpSpPr>
          <a:xfrm>
            <a:off x="4657324" y="-1009651"/>
            <a:ext cx="367134" cy="1539875"/>
            <a:chOff x="0" y="0"/>
            <a:chExt cx="131573" cy="551856"/>
          </a:xfrm>
        </p:grpSpPr>
        <p:sp>
          <p:nvSpPr>
            <p:cNvPr id="253" name="Google Shape;253;p16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0" y="28575"/>
              <a:ext cx="131573" cy="523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6"/>
          <p:cNvGrpSpPr/>
          <p:nvPr/>
        </p:nvGrpSpPr>
        <p:grpSpPr>
          <a:xfrm>
            <a:off x="5714368" y="-1009651"/>
            <a:ext cx="367134" cy="1539875"/>
            <a:chOff x="0" y="0"/>
            <a:chExt cx="131573" cy="551856"/>
          </a:xfrm>
        </p:grpSpPr>
        <p:sp>
          <p:nvSpPr>
            <p:cNvPr id="256" name="Google Shape;256;p16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 txBox="1"/>
            <p:nvPr/>
          </p:nvSpPr>
          <p:spPr>
            <a:xfrm>
              <a:off x="0" y="28575"/>
              <a:ext cx="131573" cy="523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6"/>
          <p:cNvGrpSpPr/>
          <p:nvPr/>
        </p:nvGrpSpPr>
        <p:grpSpPr>
          <a:xfrm>
            <a:off x="6771411" y="-1009651"/>
            <a:ext cx="367134" cy="1539875"/>
            <a:chOff x="0" y="0"/>
            <a:chExt cx="131573" cy="551856"/>
          </a:xfrm>
        </p:grpSpPr>
        <p:sp>
          <p:nvSpPr>
            <p:cNvPr id="259" name="Google Shape;259;p16"/>
            <p:cNvSpPr/>
            <p:nvPr/>
          </p:nvSpPr>
          <p:spPr>
            <a:xfrm>
              <a:off x="0" y="0"/>
              <a:ext cx="131573" cy="551856"/>
            </a:xfrm>
            <a:custGeom>
              <a:rect b="b" l="l" r="r" t="t"/>
              <a:pathLst>
                <a:path extrusionOk="0" h="551856" w="131573">
                  <a:moveTo>
                    <a:pt x="65786" y="0"/>
                  </a:moveTo>
                  <a:lnTo>
                    <a:pt x="65786" y="0"/>
                  </a:lnTo>
                  <a:cubicBezTo>
                    <a:pt x="102119" y="0"/>
                    <a:pt x="131573" y="29454"/>
                    <a:pt x="131573" y="65786"/>
                  </a:cubicBezTo>
                  <a:lnTo>
                    <a:pt x="131573" y="486070"/>
                  </a:lnTo>
                  <a:cubicBezTo>
                    <a:pt x="131573" y="522403"/>
                    <a:pt x="102119" y="551856"/>
                    <a:pt x="65786" y="551856"/>
                  </a:cubicBezTo>
                  <a:lnTo>
                    <a:pt x="65786" y="551856"/>
                  </a:lnTo>
                  <a:cubicBezTo>
                    <a:pt x="48339" y="551856"/>
                    <a:pt x="31606" y="544925"/>
                    <a:pt x="19268" y="532588"/>
                  </a:cubicBezTo>
                  <a:cubicBezTo>
                    <a:pt x="6931" y="520251"/>
                    <a:pt x="0" y="503518"/>
                    <a:pt x="0" y="486070"/>
                  </a:cubicBezTo>
                  <a:lnTo>
                    <a:pt x="0" y="65786"/>
                  </a:lnTo>
                  <a:cubicBezTo>
                    <a:pt x="0" y="48339"/>
                    <a:pt x="6931" y="31606"/>
                    <a:pt x="19268" y="19268"/>
                  </a:cubicBezTo>
                  <a:cubicBezTo>
                    <a:pt x="31606" y="6931"/>
                    <a:pt x="48339" y="0"/>
                    <a:pt x="65786" y="0"/>
                  </a:cubicBezTo>
                  <a:close/>
                </a:path>
              </a:pathLst>
            </a:custGeom>
            <a:solidFill>
              <a:srgbClr val="FFF5BB"/>
            </a:solidFill>
            <a:ln cap="rnd" cmpd="sng" w="19050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 txBox="1"/>
            <p:nvPr/>
          </p:nvSpPr>
          <p:spPr>
            <a:xfrm>
              <a:off x="0" y="28575"/>
              <a:ext cx="131573" cy="523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6"/>
          <p:cNvSpPr/>
          <p:nvPr/>
        </p:nvSpPr>
        <p:spPr>
          <a:xfrm>
            <a:off x="388866" y="7774192"/>
            <a:ext cx="3660480" cy="2490606"/>
          </a:xfrm>
          <a:custGeom>
            <a:rect b="b" l="l" r="r" t="t"/>
            <a:pathLst>
              <a:path extrusionOk="0" h="2490606" w="3660480">
                <a:moveTo>
                  <a:pt x="0" y="0"/>
                </a:moveTo>
                <a:lnTo>
                  <a:pt x="3660479" y="0"/>
                </a:lnTo>
                <a:lnTo>
                  <a:pt x="3660479" y="2490606"/>
                </a:lnTo>
                <a:lnTo>
                  <a:pt x="0" y="2490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6"/>
          <p:cNvSpPr/>
          <p:nvPr/>
        </p:nvSpPr>
        <p:spPr>
          <a:xfrm>
            <a:off x="4657324" y="7593849"/>
            <a:ext cx="2539766" cy="2851292"/>
          </a:xfrm>
          <a:custGeom>
            <a:rect b="b" l="l" r="r" t="t"/>
            <a:pathLst>
              <a:path extrusionOk="0" h="2851292" w="2539766">
                <a:moveTo>
                  <a:pt x="0" y="0"/>
                </a:moveTo>
                <a:lnTo>
                  <a:pt x="2539766" y="0"/>
                </a:lnTo>
                <a:lnTo>
                  <a:pt x="2539766" y="2851292"/>
                </a:lnTo>
                <a:lnTo>
                  <a:pt x="0" y="2851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6"/>
          <p:cNvSpPr txBox="1"/>
          <p:nvPr/>
        </p:nvSpPr>
        <p:spPr>
          <a:xfrm>
            <a:off x="455472" y="1279590"/>
            <a:ext cx="6536100" cy="1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68" u="none" cap="none" strike="noStrik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Classroom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68" u="none" cap="none" strike="noStrike"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Announcement</a:t>
            </a:r>
            <a:endParaRPr/>
          </a:p>
        </p:txBody>
      </p:sp>
      <p:sp>
        <p:nvSpPr>
          <p:cNvPr id="264" name="Google Shape;264;p16"/>
          <p:cNvSpPr/>
          <p:nvPr/>
        </p:nvSpPr>
        <p:spPr>
          <a:xfrm>
            <a:off x="0" y="8895502"/>
            <a:ext cx="1486194" cy="1796498"/>
          </a:xfrm>
          <a:custGeom>
            <a:rect b="b" l="l" r="r" t="t"/>
            <a:pathLst>
              <a:path extrusionOk="0" h="1796498" w="1486194">
                <a:moveTo>
                  <a:pt x="0" y="0"/>
                </a:moveTo>
                <a:lnTo>
                  <a:pt x="1486194" y="0"/>
                </a:lnTo>
                <a:lnTo>
                  <a:pt x="1486194" y="1796498"/>
                </a:lnTo>
                <a:lnTo>
                  <a:pt x="0" y="1796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6"/>
          <p:cNvSpPr/>
          <p:nvPr/>
        </p:nvSpPr>
        <p:spPr>
          <a:xfrm>
            <a:off x="5890239" y="853309"/>
            <a:ext cx="2303009" cy="2089457"/>
          </a:xfrm>
          <a:custGeom>
            <a:rect b="b" l="l" r="r" t="t"/>
            <a:pathLst>
              <a:path extrusionOk="0" h="2089457" w="2303009">
                <a:moveTo>
                  <a:pt x="0" y="0"/>
                </a:moveTo>
                <a:lnTo>
                  <a:pt x="2303009" y="0"/>
                </a:lnTo>
                <a:lnTo>
                  <a:pt x="2303009" y="2089457"/>
                </a:lnTo>
                <a:lnTo>
                  <a:pt x="0" y="2089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6" name="Google Shape;266;p16"/>
          <p:cNvGrpSpPr/>
          <p:nvPr/>
        </p:nvGrpSpPr>
        <p:grpSpPr>
          <a:xfrm>
            <a:off x="388866" y="3434548"/>
            <a:ext cx="6825217" cy="3464887"/>
            <a:chOff x="0" y="0"/>
            <a:chExt cx="2446004" cy="1241737"/>
          </a:xfrm>
        </p:grpSpPr>
        <p:sp>
          <p:nvSpPr>
            <p:cNvPr id="267" name="Google Shape;267;p16"/>
            <p:cNvSpPr/>
            <p:nvPr/>
          </p:nvSpPr>
          <p:spPr>
            <a:xfrm>
              <a:off x="0" y="0"/>
              <a:ext cx="2446004" cy="1241737"/>
            </a:xfrm>
            <a:custGeom>
              <a:rect b="b" l="l" r="r" t="t"/>
              <a:pathLst>
                <a:path extrusionOk="0" h="1241737" w="2446004">
                  <a:moveTo>
                    <a:pt x="0" y="0"/>
                  </a:moveTo>
                  <a:lnTo>
                    <a:pt x="2446004" y="0"/>
                  </a:lnTo>
                  <a:lnTo>
                    <a:pt x="2446004" y="1241737"/>
                  </a:lnTo>
                  <a:lnTo>
                    <a:pt x="0" y="1241737"/>
                  </a:lnTo>
                  <a:close/>
                </a:path>
              </a:pathLst>
            </a:custGeom>
            <a:solidFill>
              <a:srgbClr val="A9A8F4"/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8" name="Google Shape;268;p16"/>
            <p:cNvSpPr txBox="1"/>
            <p:nvPr/>
          </p:nvSpPr>
          <p:spPr>
            <a:xfrm>
              <a:off x="0" y="28575"/>
              <a:ext cx="2446004" cy="1213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9" name="Google Shape;269;p16"/>
          <p:cNvCxnSpPr/>
          <p:nvPr/>
        </p:nvCxnSpPr>
        <p:spPr>
          <a:xfrm>
            <a:off x="819314" y="5294751"/>
            <a:ext cx="5921373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819314" y="5931084"/>
            <a:ext cx="5921373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819314" y="6567417"/>
            <a:ext cx="5921373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16"/>
          <p:cNvSpPr/>
          <p:nvPr/>
        </p:nvSpPr>
        <p:spPr>
          <a:xfrm>
            <a:off x="5472271" y="5258751"/>
            <a:ext cx="1741811" cy="1849414"/>
          </a:xfrm>
          <a:custGeom>
            <a:rect b="b" l="l" r="r" t="t"/>
            <a:pathLst>
              <a:path extrusionOk="0" h="1849414" w="1741811">
                <a:moveTo>
                  <a:pt x="0" y="0"/>
                </a:moveTo>
                <a:lnTo>
                  <a:pt x="1741811" y="0"/>
                </a:lnTo>
                <a:lnTo>
                  <a:pt x="1741811" y="1849414"/>
                </a:lnTo>
                <a:lnTo>
                  <a:pt x="0" y="1849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73" name="Google Shape;273;p16"/>
          <p:cNvCxnSpPr/>
          <p:nvPr/>
        </p:nvCxnSpPr>
        <p:spPr>
          <a:xfrm>
            <a:off x="819314" y="4658418"/>
            <a:ext cx="5921373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16"/>
          <p:cNvSpPr/>
          <p:nvPr/>
        </p:nvSpPr>
        <p:spPr>
          <a:xfrm rot="368808">
            <a:off x="2011922" y="2898426"/>
            <a:ext cx="3500905" cy="458300"/>
          </a:xfrm>
          <a:custGeom>
            <a:rect b="b" l="l" r="r" t="t"/>
            <a:pathLst>
              <a:path extrusionOk="0" h="458300" w="3500905">
                <a:moveTo>
                  <a:pt x="0" y="0"/>
                </a:moveTo>
                <a:lnTo>
                  <a:pt x="3500904" y="0"/>
                </a:lnTo>
                <a:lnTo>
                  <a:pt x="3500904" y="458301"/>
                </a:lnTo>
                <a:lnTo>
                  <a:pt x="0" y="4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6"/>
          <p:cNvSpPr txBox="1"/>
          <p:nvPr/>
        </p:nvSpPr>
        <p:spPr>
          <a:xfrm>
            <a:off x="2262659" y="3577769"/>
            <a:ext cx="2999430" cy="412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3" u="none" cap="none" strike="noStrike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Homework</a:t>
            </a:r>
            <a:endParaRPr/>
          </a:p>
        </p:txBody>
      </p:sp>
      <p:sp>
        <p:nvSpPr>
          <p:cNvPr id="276" name="Google Shape;276;p16"/>
          <p:cNvSpPr txBox="1"/>
          <p:nvPr/>
        </p:nvSpPr>
        <p:spPr>
          <a:xfrm>
            <a:off x="614642" y="7181541"/>
            <a:ext cx="2999430" cy="412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3" u="none" cap="none" strike="noStrike">
                <a:solidFill>
                  <a:srgbClr val="3F7ED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Class Reminders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4657324" y="7181541"/>
            <a:ext cx="2556758" cy="412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73" u="none" cap="none" strike="noStrike">
                <a:solidFill>
                  <a:srgbClr val="C577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Notes</a:t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2168844" y="4284813"/>
            <a:ext cx="3222313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2168844" y="4923406"/>
            <a:ext cx="3222313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2168844" y="5561998"/>
            <a:ext cx="3222313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2168844" y="6200590"/>
            <a:ext cx="3222313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932828" y="8355849"/>
            <a:ext cx="2572556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932828" y="8723260"/>
            <a:ext cx="2572556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932828" y="9090671"/>
            <a:ext cx="2572556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932828" y="9458082"/>
            <a:ext cx="2572556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4957115" y="8327274"/>
            <a:ext cx="191171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4957115" y="8628010"/>
            <a:ext cx="191171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4957115" y="8928746"/>
            <a:ext cx="191171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89" name="Google Shape;289;p16"/>
          <p:cNvSpPr txBox="1"/>
          <p:nvPr/>
        </p:nvSpPr>
        <p:spPr>
          <a:xfrm>
            <a:off x="4957115" y="9229482"/>
            <a:ext cx="191171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Add  a main point here</a:t>
            </a:r>
            <a:endParaRPr/>
          </a:p>
        </p:txBody>
      </p:sp>
      <p:sp>
        <p:nvSpPr>
          <p:cNvPr id="290" name="Google Shape;290;p16"/>
          <p:cNvSpPr/>
          <p:nvPr/>
        </p:nvSpPr>
        <p:spPr>
          <a:xfrm rot="368808">
            <a:off x="5267745" y="7523804"/>
            <a:ext cx="1368131" cy="179101"/>
          </a:xfrm>
          <a:custGeom>
            <a:rect b="b" l="l" r="r" t="t"/>
            <a:pathLst>
              <a:path extrusionOk="0" h="179101" w="1368131">
                <a:moveTo>
                  <a:pt x="0" y="0"/>
                </a:moveTo>
                <a:lnTo>
                  <a:pt x="1368131" y="0"/>
                </a:lnTo>
                <a:lnTo>
                  <a:pt x="1368131" y="179101"/>
                </a:lnTo>
                <a:lnTo>
                  <a:pt x="0" y="179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6"/>
          <p:cNvSpPr/>
          <p:nvPr/>
        </p:nvSpPr>
        <p:spPr>
          <a:xfrm rot="368808">
            <a:off x="1815039" y="7538092"/>
            <a:ext cx="1368131" cy="179101"/>
          </a:xfrm>
          <a:custGeom>
            <a:rect b="b" l="l" r="r" t="t"/>
            <a:pathLst>
              <a:path extrusionOk="0" h="179101" w="1368131">
                <a:moveTo>
                  <a:pt x="0" y="0"/>
                </a:moveTo>
                <a:lnTo>
                  <a:pt x="1368131" y="0"/>
                </a:lnTo>
                <a:lnTo>
                  <a:pt x="1368131" y="179101"/>
                </a:lnTo>
                <a:lnTo>
                  <a:pt x="0" y="179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7"/>
          <p:cNvGrpSpPr/>
          <p:nvPr/>
        </p:nvGrpSpPr>
        <p:grpSpPr>
          <a:xfrm>
            <a:off x="0" y="-62850"/>
            <a:ext cx="7556083" cy="10755939"/>
            <a:chOff x="0" y="0"/>
            <a:chExt cx="10379235" cy="20696439"/>
          </a:xfrm>
        </p:grpSpPr>
        <p:sp>
          <p:nvSpPr>
            <p:cNvPr id="297" name="Google Shape;297;p17"/>
            <p:cNvSpPr/>
            <p:nvPr/>
          </p:nvSpPr>
          <p:spPr>
            <a:xfrm>
              <a:off x="0" y="0"/>
              <a:ext cx="10373198" cy="10373198"/>
            </a:xfrm>
            <a:custGeom>
              <a:rect b="b" l="l" r="r" t="t"/>
              <a:pathLst>
                <a:path extrusionOk="0" h="10373198" w="10373198">
                  <a:moveTo>
                    <a:pt x="0" y="0"/>
                  </a:moveTo>
                  <a:lnTo>
                    <a:pt x="10373198" y="0"/>
                  </a:lnTo>
                  <a:lnTo>
                    <a:pt x="10373198" y="10373198"/>
                  </a:lnTo>
                  <a:lnTo>
                    <a:pt x="0" y="10373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8999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8" name="Google Shape;298;p17"/>
            <p:cNvSpPr/>
            <p:nvPr/>
          </p:nvSpPr>
          <p:spPr>
            <a:xfrm>
              <a:off x="6037" y="10323241"/>
              <a:ext cx="10373198" cy="10373198"/>
            </a:xfrm>
            <a:custGeom>
              <a:rect b="b" l="l" r="r" t="t"/>
              <a:pathLst>
                <a:path extrusionOk="0" h="10373198" w="10373198">
                  <a:moveTo>
                    <a:pt x="0" y="0"/>
                  </a:moveTo>
                  <a:lnTo>
                    <a:pt x="10373198" y="0"/>
                  </a:lnTo>
                  <a:lnTo>
                    <a:pt x="10373198" y="10373197"/>
                  </a:lnTo>
                  <a:lnTo>
                    <a:pt x="0" y="103731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3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99" name="Google Shape;299;p17"/>
          <p:cNvGrpSpPr/>
          <p:nvPr/>
        </p:nvGrpSpPr>
        <p:grpSpPr>
          <a:xfrm>
            <a:off x="2800028" y="2949584"/>
            <a:ext cx="1959943" cy="387777"/>
            <a:chOff x="0" y="-57150"/>
            <a:chExt cx="1150437" cy="227616"/>
          </a:xfrm>
        </p:grpSpPr>
        <p:sp>
          <p:nvSpPr>
            <p:cNvPr id="300" name="Google Shape;300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7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7"/>
          <p:cNvGrpSpPr/>
          <p:nvPr/>
        </p:nvGrpSpPr>
        <p:grpSpPr>
          <a:xfrm>
            <a:off x="2800028" y="6819899"/>
            <a:ext cx="1959943" cy="322868"/>
            <a:chOff x="0" y="-19050"/>
            <a:chExt cx="1150437" cy="189516"/>
          </a:xfrm>
        </p:grpSpPr>
        <p:sp>
          <p:nvSpPr>
            <p:cNvPr id="303" name="Google Shape;303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7"/>
          <p:cNvGrpSpPr/>
          <p:nvPr/>
        </p:nvGrpSpPr>
        <p:grpSpPr>
          <a:xfrm>
            <a:off x="2800028" y="5810950"/>
            <a:ext cx="1959943" cy="322868"/>
            <a:chOff x="0" y="-19050"/>
            <a:chExt cx="1150437" cy="189516"/>
          </a:xfrm>
        </p:grpSpPr>
        <p:sp>
          <p:nvSpPr>
            <p:cNvPr id="306" name="Google Shape;306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7"/>
          <p:cNvGrpSpPr/>
          <p:nvPr/>
        </p:nvGrpSpPr>
        <p:grpSpPr>
          <a:xfrm>
            <a:off x="1738715" y="6274396"/>
            <a:ext cx="338410" cy="346341"/>
            <a:chOff x="0" y="-19050"/>
            <a:chExt cx="812800" cy="831850"/>
          </a:xfrm>
        </p:grpSpPr>
        <p:sp>
          <p:nvSpPr>
            <p:cNvPr id="309" name="Google Shape;30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17"/>
          <p:cNvGrpSpPr/>
          <p:nvPr/>
        </p:nvGrpSpPr>
        <p:grpSpPr>
          <a:xfrm>
            <a:off x="2286742" y="6268762"/>
            <a:ext cx="338410" cy="346341"/>
            <a:chOff x="0" y="-19050"/>
            <a:chExt cx="812800" cy="831850"/>
          </a:xfrm>
        </p:grpSpPr>
        <p:sp>
          <p:nvSpPr>
            <p:cNvPr id="312" name="Google Shape;31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C6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7"/>
          <p:cNvSpPr txBox="1"/>
          <p:nvPr/>
        </p:nvSpPr>
        <p:spPr>
          <a:xfrm>
            <a:off x="2168844" y="2442446"/>
            <a:ext cx="3222313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Use these design resources in your Canva Template.</a:t>
            </a:r>
            <a:endParaRPr/>
          </a:p>
        </p:txBody>
      </p:sp>
      <p:sp>
        <p:nvSpPr>
          <p:cNvPr id="315" name="Google Shape;315;p17"/>
          <p:cNvSpPr txBox="1"/>
          <p:nvPr/>
        </p:nvSpPr>
        <p:spPr>
          <a:xfrm>
            <a:off x="756000" y="1112319"/>
            <a:ext cx="6048000" cy="834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68" u="none" cap="none" strike="noStrike"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Resource Page</a:t>
            </a:r>
            <a:endParaRPr/>
          </a:p>
        </p:txBody>
      </p:sp>
      <p:sp>
        <p:nvSpPr>
          <p:cNvPr id="316" name="Google Shape;316;p17"/>
          <p:cNvSpPr txBox="1"/>
          <p:nvPr/>
        </p:nvSpPr>
        <p:spPr>
          <a:xfrm>
            <a:off x="1405055" y="3451661"/>
            <a:ext cx="4749890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This template uses the following free fonts:</a:t>
            </a:r>
            <a:endParaRPr/>
          </a:p>
        </p:txBody>
      </p:sp>
      <p:sp>
        <p:nvSpPr>
          <p:cNvPr id="317" name="Google Shape;317;p17"/>
          <p:cNvSpPr txBox="1"/>
          <p:nvPr/>
        </p:nvSpPr>
        <p:spPr>
          <a:xfrm>
            <a:off x="1541871" y="5511712"/>
            <a:ext cx="4476259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You can find these fonts online too.</a:t>
            </a:r>
            <a:endParaRPr/>
          </a:p>
        </p:txBody>
      </p:sp>
      <p:sp>
        <p:nvSpPr>
          <p:cNvPr id="318" name="Google Shape;318;p17"/>
          <p:cNvSpPr txBox="1"/>
          <p:nvPr/>
        </p:nvSpPr>
        <p:spPr>
          <a:xfrm>
            <a:off x="2165714" y="3817437"/>
            <a:ext cx="32286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ARCHITECTS DAUGHTER &amp; DO HYEON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231F2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ARCHITECTS DAUGHTER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231F2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DEKKO &amp; DOSIS</a:t>
            </a:r>
            <a:endParaRPr/>
          </a:p>
        </p:txBody>
      </p:sp>
      <p:sp>
        <p:nvSpPr>
          <p:cNvPr id="319" name="Google Shape;319;p17"/>
          <p:cNvSpPr txBox="1"/>
          <p:nvPr/>
        </p:nvSpPr>
        <p:spPr>
          <a:xfrm>
            <a:off x="1633906" y="6681379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#231F20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3073180" y="3079632"/>
            <a:ext cx="1413639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Fonts</a:t>
            </a:r>
            <a:endParaRPr/>
          </a:p>
        </p:txBody>
      </p:sp>
      <p:sp>
        <p:nvSpPr>
          <p:cNvPr id="321" name="Google Shape;321;p17"/>
          <p:cNvSpPr txBox="1"/>
          <p:nvPr/>
        </p:nvSpPr>
        <p:spPr>
          <a:xfrm>
            <a:off x="2915218" y="6885038"/>
            <a:ext cx="1729564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Design Elements</a:t>
            </a:r>
            <a:endParaRPr/>
          </a:p>
        </p:txBody>
      </p:sp>
      <p:sp>
        <p:nvSpPr>
          <p:cNvPr id="322" name="Google Shape;322;p17"/>
          <p:cNvSpPr txBox="1"/>
          <p:nvPr/>
        </p:nvSpPr>
        <p:spPr>
          <a:xfrm>
            <a:off x="3073180" y="5889724"/>
            <a:ext cx="1413639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Colors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2181934" y="6675745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#2C6CC3</a:t>
            </a: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4761930" y="8458338"/>
            <a:ext cx="1397131" cy="950614"/>
          </a:xfrm>
          <a:custGeom>
            <a:rect b="b" l="l" r="r" t="t"/>
            <a:pathLst>
              <a:path extrusionOk="0" h="950614" w="1397131">
                <a:moveTo>
                  <a:pt x="0" y="0"/>
                </a:moveTo>
                <a:lnTo>
                  <a:pt x="1397131" y="0"/>
                </a:lnTo>
                <a:lnTo>
                  <a:pt x="1397131" y="950614"/>
                </a:lnTo>
                <a:lnTo>
                  <a:pt x="0" y="950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7"/>
          <p:cNvSpPr/>
          <p:nvPr/>
        </p:nvSpPr>
        <p:spPr>
          <a:xfrm>
            <a:off x="6391114" y="8389505"/>
            <a:ext cx="969377" cy="1088280"/>
          </a:xfrm>
          <a:custGeom>
            <a:rect b="b" l="l" r="r" t="t"/>
            <a:pathLst>
              <a:path extrusionOk="0" h="1088280" w="969377">
                <a:moveTo>
                  <a:pt x="0" y="0"/>
                </a:moveTo>
                <a:lnTo>
                  <a:pt x="969378" y="0"/>
                </a:lnTo>
                <a:lnTo>
                  <a:pt x="969378" y="1088280"/>
                </a:lnTo>
                <a:lnTo>
                  <a:pt x="0" y="1088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7"/>
          <p:cNvSpPr/>
          <p:nvPr/>
        </p:nvSpPr>
        <p:spPr>
          <a:xfrm>
            <a:off x="4613508" y="8886319"/>
            <a:ext cx="567250" cy="685687"/>
          </a:xfrm>
          <a:custGeom>
            <a:rect b="b" l="l" r="r" t="t"/>
            <a:pathLst>
              <a:path extrusionOk="0" h="685687" w="567250">
                <a:moveTo>
                  <a:pt x="0" y="0"/>
                </a:moveTo>
                <a:lnTo>
                  <a:pt x="567250" y="0"/>
                </a:lnTo>
                <a:lnTo>
                  <a:pt x="567250" y="685687"/>
                </a:lnTo>
                <a:lnTo>
                  <a:pt x="0" y="6856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7"/>
          <p:cNvSpPr/>
          <p:nvPr/>
        </p:nvSpPr>
        <p:spPr>
          <a:xfrm>
            <a:off x="5579057" y="7406625"/>
            <a:ext cx="879012" cy="797504"/>
          </a:xfrm>
          <a:custGeom>
            <a:rect b="b" l="l" r="r" t="t"/>
            <a:pathLst>
              <a:path extrusionOk="0" h="797504" w="879012">
                <a:moveTo>
                  <a:pt x="0" y="0"/>
                </a:moveTo>
                <a:lnTo>
                  <a:pt x="879012" y="0"/>
                </a:lnTo>
                <a:lnTo>
                  <a:pt x="879012" y="797504"/>
                </a:lnTo>
                <a:lnTo>
                  <a:pt x="0" y="797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7"/>
          <p:cNvSpPr/>
          <p:nvPr/>
        </p:nvSpPr>
        <p:spPr>
          <a:xfrm>
            <a:off x="6702163" y="7498245"/>
            <a:ext cx="664814" cy="705884"/>
          </a:xfrm>
          <a:custGeom>
            <a:rect b="b" l="l" r="r" t="t"/>
            <a:pathLst>
              <a:path extrusionOk="0" h="705884" w="664814">
                <a:moveTo>
                  <a:pt x="0" y="0"/>
                </a:moveTo>
                <a:lnTo>
                  <a:pt x="664814" y="0"/>
                </a:lnTo>
                <a:lnTo>
                  <a:pt x="664814" y="705884"/>
                </a:lnTo>
                <a:lnTo>
                  <a:pt x="0" y="705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7"/>
          <p:cNvSpPr/>
          <p:nvPr/>
        </p:nvSpPr>
        <p:spPr>
          <a:xfrm rot="368808">
            <a:off x="4701395" y="8116667"/>
            <a:ext cx="1336225" cy="174924"/>
          </a:xfrm>
          <a:custGeom>
            <a:rect b="b" l="l" r="r" t="t"/>
            <a:pathLst>
              <a:path extrusionOk="0" h="174924" w="1336225">
                <a:moveTo>
                  <a:pt x="0" y="0"/>
                </a:moveTo>
                <a:lnTo>
                  <a:pt x="1336225" y="0"/>
                </a:lnTo>
                <a:lnTo>
                  <a:pt x="1336225" y="174924"/>
                </a:lnTo>
                <a:lnTo>
                  <a:pt x="0" y="174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7"/>
          <p:cNvSpPr/>
          <p:nvPr/>
        </p:nvSpPr>
        <p:spPr>
          <a:xfrm>
            <a:off x="193023" y="9035182"/>
            <a:ext cx="1798765" cy="706424"/>
          </a:xfrm>
          <a:custGeom>
            <a:rect b="b" l="l" r="r" t="t"/>
            <a:pathLst>
              <a:path extrusionOk="0" h="706424" w="1798765">
                <a:moveTo>
                  <a:pt x="0" y="0"/>
                </a:moveTo>
                <a:lnTo>
                  <a:pt x="1798765" y="0"/>
                </a:lnTo>
                <a:lnTo>
                  <a:pt x="1798765" y="706424"/>
                </a:lnTo>
                <a:lnTo>
                  <a:pt x="0" y="7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17"/>
          <p:cNvSpPr/>
          <p:nvPr/>
        </p:nvSpPr>
        <p:spPr>
          <a:xfrm>
            <a:off x="221431" y="8054680"/>
            <a:ext cx="870975" cy="878965"/>
          </a:xfrm>
          <a:custGeom>
            <a:rect b="b" l="l" r="r" t="t"/>
            <a:pathLst>
              <a:path extrusionOk="0" h="878965" w="870975">
                <a:moveTo>
                  <a:pt x="0" y="0"/>
                </a:moveTo>
                <a:lnTo>
                  <a:pt x="870975" y="0"/>
                </a:lnTo>
                <a:lnTo>
                  <a:pt x="870975" y="878965"/>
                </a:lnTo>
                <a:lnTo>
                  <a:pt x="0" y="8789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7"/>
          <p:cNvSpPr/>
          <p:nvPr/>
        </p:nvSpPr>
        <p:spPr>
          <a:xfrm>
            <a:off x="2101226" y="7435200"/>
            <a:ext cx="1513841" cy="2306406"/>
          </a:xfrm>
          <a:custGeom>
            <a:rect b="b" l="l" r="r" t="t"/>
            <a:pathLst>
              <a:path extrusionOk="0" h="2306406" w="1513841">
                <a:moveTo>
                  <a:pt x="0" y="0"/>
                </a:moveTo>
                <a:lnTo>
                  <a:pt x="1513841" y="0"/>
                </a:lnTo>
                <a:lnTo>
                  <a:pt x="1513841" y="2306406"/>
                </a:lnTo>
                <a:lnTo>
                  <a:pt x="0" y="2306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7"/>
          <p:cNvSpPr/>
          <p:nvPr/>
        </p:nvSpPr>
        <p:spPr>
          <a:xfrm flipH="1">
            <a:off x="385400" y="7276117"/>
            <a:ext cx="648061" cy="673787"/>
          </a:xfrm>
          <a:custGeom>
            <a:rect b="b" l="l" r="r" t="t"/>
            <a:pathLst>
              <a:path extrusionOk="0" h="673787" w="648061">
                <a:moveTo>
                  <a:pt x="648061" y="0"/>
                </a:moveTo>
                <a:lnTo>
                  <a:pt x="0" y="0"/>
                </a:lnTo>
                <a:lnTo>
                  <a:pt x="0" y="673788"/>
                </a:lnTo>
                <a:lnTo>
                  <a:pt x="648061" y="673788"/>
                </a:lnTo>
                <a:lnTo>
                  <a:pt x="648061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7"/>
          <p:cNvSpPr/>
          <p:nvPr/>
        </p:nvSpPr>
        <p:spPr>
          <a:xfrm flipH="1">
            <a:off x="3679529" y="8716719"/>
            <a:ext cx="775187" cy="1024887"/>
          </a:xfrm>
          <a:custGeom>
            <a:rect b="b" l="l" r="r" t="t"/>
            <a:pathLst>
              <a:path extrusionOk="0" h="1024887" w="775187">
                <a:moveTo>
                  <a:pt x="775187" y="0"/>
                </a:moveTo>
                <a:lnTo>
                  <a:pt x="0" y="0"/>
                </a:lnTo>
                <a:lnTo>
                  <a:pt x="0" y="1024887"/>
                </a:lnTo>
                <a:lnTo>
                  <a:pt x="775187" y="1024887"/>
                </a:lnTo>
                <a:lnTo>
                  <a:pt x="775187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17"/>
          <p:cNvSpPr/>
          <p:nvPr/>
        </p:nvSpPr>
        <p:spPr>
          <a:xfrm>
            <a:off x="1128711" y="7487781"/>
            <a:ext cx="877265" cy="1398538"/>
          </a:xfrm>
          <a:custGeom>
            <a:rect b="b" l="l" r="r" t="t"/>
            <a:pathLst>
              <a:path extrusionOk="0" h="1398538" w="877265">
                <a:moveTo>
                  <a:pt x="0" y="0"/>
                </a:moveTo>
                <a:lnTo>
                  <a:pt x="877265" y="0"/>
                </a:lnTo>
                <a:lnTo>
                  <a:pt x="877265" y="1398538"/>
                </a:lnTo>
                <a:lnTo>
                  <a:pt x="0" y="1398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7"/>
          <p:cNvSpPr/>
          <p:nvPr/>
        </p:nvSpPr>
        <p:spPr>
          <a:xfrm>
            <a:off x="3634117" y="7406625"/>
            <a:ext cx="961823" cy="1142554"/>
          </a:xfrm>
          <a:custGeom>
            <a:rect b="b" l="l" r="r" t="t"/>
            <a:pathLst>
              <a:path extrusionOk="0" h="1142554" w="961823">
                <a:moveTo>
                  <a:pt x="0" y="0"/>
                </a:moveTo>
                <a:lnTo>
                  <a:pt x="961822" y="0"/>
                </a:lnTo>
                <a:lnTo>
                  <a:pt x="961822" y="1142554"/>
                </a:lnTo>
                <a:lnTo>
                  <a:pt x="0" y="1142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7"/>
          <p:cNvSpPr/>
          <p:nvPr/>
        </p:nvSpPr>
        <p:spPr>
          <a:xfrm flipH="1">
            <a:off x="6391114" y="7494341"/>
            <a:ext cx="402707" cy="307522"/>
          </a:xfrm>
          <a:custGeom>
            <a:rect b="b" l="l" r="r" t="t"/>
            <a:pathLst>
              <a:path extrusionOk="0" h="307522" w="402707">
                <a:moveTo>
                  <a:pt x="402707" y="0"/>
                </a:moveTo>
                <a:lnTo>
                  <a:pt x="0" y="0"/>
                </a:lnTo>
                <a:lnTo>
                  <a:pt x="0" y="307522"/>
                </a:lnTo>
                <a:lnTo>
                  <a:pt x="402707" y="307522"/>
                </a:lnTo>
                <a:lnTo>
                  <a:pt x="402707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7"/>
          <p:cNvSpPr/>
          <p:nvPr/>
        </p:nvSpPr>
        <p:spPr>
          <a:xfrm>
            <a:off x="4753239" y="7494341"/>
            <a:ext cx="616269" cy="456039"/>
          </a:xfrm>
          <a:custGeom>
            <a:rect b="b" l="l" r="r" t="t"/>
            <a:pathLst>
              <a:path extrusionOk="0" h="456039" w="616269">
                <a:moveTo>
                  <a:pt x="0" y="0"/>
                </a:moveTo>
                <a:lnTo>
                  <a:pt x="616269" y="0"/>
                </a:lnTo>
                <a:lnTo>
                  <a:pt x="616269" y="456040"/>
                </a:lnTo>
                <a:lnTo>
                  <a:pt x="0" y="456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9" name="Google Shape;339;p17"/>
          <p:cNvGrpSpPr/>
          <p:nvPr/>
        </p:nvGrpSpPr>
        <p:grpSpPr>
          <a:xfrm>
            <a:off x="2834770" y="6268762"/>
            <a:ext cx="338410" cy="346341"/>
            <a:chOff x="0" y="-19050"/>
            <a:chExt cx="812800" cy="831850"/>
          </a:xfrm>
        </p:grpSpPr>
        <p:sp>
          <p:nvSpPr>
            <p:cNvPr id="340" name="Google Shape;34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D3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7"/>
          <p:cNvGrpSpPr/>
          <p:nvPr/>
        </p:nvGrpSpPr>
        <p:grpSpPr>
          <a:xfrm>
            <a:off x="3382798" y="6263128"/>
            <a:ext cx="338410" cy="346341"/>
            <a:chOff x="0" y="-19050"/>
            <a:chExt cx="812800" cy="831850"/>
          </a:xfrm>
        </p:grpSpPr>
        <p:sp>
          <p:nvSpPr>
            <p:cNvPr id="343" name="Google Shape;34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A9A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7"/>
          <p:cNvSpPr txBox="1"/>
          <p:nvPr/>
        </p:nvSpPr>
        <p:spPr>
          <a:xfrm>
            <a:off x="2729961" y="6675745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#5D312D</a:t>
            </a:r>
            <a:endParaRPr/>
          </a:p>
        </p:txBody>
      </p:sp>
      <p:sp>
        <p:nvSpPr>
          <p:cNvPr id="346" name="Google Shape;346;p17"/>
          <p:cNvSpPr txBox="1"/>
          <p:nvPr/>
        </p:nvSpPr>
        <p:spPr>
          <a:xfrm>
            <a:off x="3277989" y="6670111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#A9A8F4</a:t>
            </a:r>
            <a:endParaRPr/>
          </a:p>
        </p:txBody>
      </p:sp>
      <p:grpSp>
        <p:nvGrpSpPr>
          <p:cNvPr id="347" name="Google Shape;347;p17"/>
          <p:cNvGrpSpPr/>
          <p:nvPr/>
        </p:nvGrpSpPr>
        <p:grpSpPr>
          <a:xfrm>
            <a:off x="3930826" y="6263128"/>
            <a:ext cx="338410" cy="346341"/>
            <a:chOff x="0" y="-19050"/>
            <a:chExt cx="812800" cy="831850"/>
          </a:xfrm>
        </p:grpSpPr>
        <p:sp>
          <p:nvSpPr>
            <p:cNvPr id="348" name="Google Shape;34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57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7"/>
          <p:cNvGrpSpPr/>
          <p:nvPr/>
        </p:nvGrpSpPr>
        <p:grpSpPr>
          <a:xfrm>
            <a:off x="4478854" y="6257494"/>
            <a:ext cx="338410" cy="346341"/>
            <a:chOff x="0" y="-19050"/>
            <a:chExt cx="812800" cy="831850"/>
          </a:xfrm>
        </p:grpSpPr>
        <p:sp>
          <p:nvSpPr>
            <p:cNvPr id="351" name="Google Shape;35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95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17"/>
          <p:cNvSpPr txBox="1"/>
          <p:nvPr/>
        </p:nvSpPr>
        <p:spPr>
          <a:xfrm>
            <a:off x="3826017" y="6670111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#C577FF</a:t>
            </a:r>
            <a:endParaRPr/>
          </a:p>
        </p:txBody>
      </p:sp>
      <p:sp>
        <p:nvSpPr>
          <p:cNvPr id="354" name="Google Shape;354;p17"/>
          <p:cNvSpPr txBox="1"/>
          <p:nvPr/>
        </p:nvSpPr>
        <p:spPr>
          <a:xfrm>
            <a:off x="4374045" y="6664477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#D94252</a:t>
            </a:r>
            <a:endParaRPr/>
          </a:p>
        </p:txBody>
      </p:sp>
      <p:grpSp>
        <p:nvGrpSpPr>
          <p:cNvPr id="355" name="Google Shape;355;p17"/>
          <p:cNvGrpSpPr/>
          <p:nvPr/>
        </p:nvGrpSpPr>
        <p:grpSpPr>
          <a:xfrm>
            <a:off x="5026882" y="6257494"/>
            <a:ext cx="338410" cy="346341"/>
            <a:chOff x="0" y="-19050"/>
            <a:chExt cx="812800" cy="831850"/>
          </a:xfrm>
        </p:grpSpPr>
        <p:sp>
          <p:nvSpPr>
            <p:cNvPr id="356" name="Google Shape;35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46E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7"/>
          <p:cNvGrpSpPr/>
          <p:nvPr/>
        </p:nvGrpSpPr>
        <p:grpSpPr>
          <a:xfrm>
            <a:off x="5574910" y="6251860"/>
            <a:ext cx="338410" cy="346341"/>
            <a:chOff x="0" y="-19050"/>
            <a:chExt cx="812800" cy="831850"/>
          </a:xfrm>
        </p:grpSpPr>
        <p:sp>
          <p:nvSpPr>
            <p:cNvPr id="359" name="Google Shape;35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BE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7"/>
          <p:cNvSpPr txBox="1"/>
          <p:nvPr/>
        </p:nvSpPr>
        <p:spPr>
          <a:xfrm>
            <a:off x="4922073" y="6664477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#F46E16</a:t>
            </a:r>
            <a:endParaRPr/>
          </a:p>
        </p:txBody>
      </p:sp>
      <p:sp>
        <p:nvSpPr>
          <p:cNvPr id="362" name="Google Shape;362;p17"/>
          <p:cNvSpPr txBox="1"/>
          <p:nvPr/>
        </p:nvSpPr>
        <p:spPr>
          <a:xfrm>
            <a:off x="5470101" y="6658843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#FFBE17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8"/>
          <p:cNvGrpSpPr/>
          <p:nvPr/>
        </p:nvGrpSpPr>
        <p:grpSpPr>
          <a:xfrm>
            <a:off x="0" y="-62850"/>
            <a:ext cx="7556875" cy="10755951"/>
            <a:chOff x="0" y="0"/>
            <a:chExt cx="10373198" cy="20696461"/>
          </a:xfrm>
        </p:grpSpPr>
        <p:sp>
          <p:nvSpPr>
            <p:cNvPr id="368" name="Google Shape;368;p18"/>
            <p:cNvSpPr/>
            <p:nvPr/>
          </p:nvSpPr>
          <p:spPr>
            <a:xfrm>
              <a:off x="0" y="0"/>
              <a:ext cx="10373198" cy="10373198"/>
            </a:xfrm>
            <a:custGeom>
              <a:rect b="b" l="l" r="r" t="t"/>
              <a:pathLst>
                <a:path extrusionOk="0" h="10373198" w="10373198">
                  <a:moveTo>
                    <a:pt x="0" y="0"/>
                  </a:moveTo>
                  <a:lnTo>
                    <a:pt x="10373198" y="0"/>
                  </a:lnTo>
                  <a:lnTo>
                    <a:pt x="10373198" y="10373198"/>
                  </a:lnTo>
                  <a:lnTo>
                    <a:pt x="0" y="103731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3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9" name="Google Shape;369;p18"/>
            <p:cNvSpPr/>
            <p:nvPr/>
          </p:nvSpPr>
          <p:spPr>
            <a:xfrm>
              <a:off x="6033" y="10323263"/>
              <a:ext cx="10191667" cy="10373198"/>
            </a:xfrm>
            <a:custGeom>
              <a:rect b="b" l="l" r="r" t="t"/>
              <a:pathLst>
                <a:path extrusionOk="0" h="10373198" w="10373198">
                  <a:moveTo>
                    <a:pt x="0" y="0"/>
                  </a:moveTo>
                  <a:lnTo>
                    <a:pt x="10373198" y="0"/>
                  </a:lnTo>
                  <a:lnTo>
                    <a:pt x="10373198" y="10373197"/>
                  </a:lnTo>
                  <a:lnTo>
                    <a:pt x="0" y="103731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30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70" name="Google Shape;370;p18"/>
          <p:cNvSpPr/>
          <p:nvPr/>
        </p:nvSpPr>
        <p:spPr>
          <a:xfrm>
            <a:off x="2198769" y="4356875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2" y="0"/>
                </a:lnTo>
                <a:lnTo>
                  <a:pt x="3162462" y="790615"/>
                </a:lnTo>
                <a:lnTo>
                  <a:pt x="0" y="79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18"/>
          <p:cNvSpPr txBox="1"/>
          <p:nvPr/>
        </p:nvSpPr>
        <p:spPr>
          <a:xfrm>
            <a:off x="545727" y="6422652"/>
            <a:ext cx="6468547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for the photos</a:t>
            </a:r>
            <a:endParaRPr/>
          </a:p>
        </p:txBody>
      </p:sp>
      <p:sp>
        <p:nvSpPr>
          <p:cNvPr id="372" name="Google Shape;372;p18"/>
          <p:cNvSpPr txBox="1"/>
          <p:nvPr/>
        </p:nvSpPr>
        <p:spPr>
          <a:xfrm>
            <a:off x="1573803" y="2255164"/>
            <a:ext cx="4412395" cy="834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68" u="none" cap="none" strike="noStrike">
                <a:solidFill>
                  <a:srgbClr val="FFBE1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Credits</a:t>
            </a:r>
            <a:endParaRPr/>
          </a:p>
        </p:txBody>
      </p:sp>
      <p:sp>
        <p:nvSpPr>
          <p:cNvPr id="373" name="Google Shape;373;p18"/>
          <p:cNvSpPr txBox="1"/>
          <p:nvPr/>
        </p:nvSpPr>
        <p:spPr>
          <a:xfrm>
            <a:off x="2043159" y="3522338"/>
            <a:ext cx="3473682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This template is free for everyone to use thanks to the following:</a:t>
            </a:r>
            <a:endParaRPr/>
          </a:p>
        </p:txBody>
      </p:sp>
      <p:sp>
        <p:nvSpPr>
          <p:cNvPr id="374" name="Google Shape;374;p18"/>
          <p:cNvSpPr txBox="1"/>
          <p:nvPr/>
        </p:nvSpPr>
        <p:spPr>
          <a:xfrm>
            <a:off x="1791207" y="7228213"/>
            <a:ext cx="3990803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HAPPY DESIGNING!</a:t>
            </a:r>
            <a:endParaRPr/>
          </a:p>
        </p:txBody>
      </p:sp>
      <p:sp>
        <p:nvSpPr>
          <p:cNvPr id="375" name="Google Shape;375;p18"/>
          <p:cNvSpPr txBox="1"/>
          <p:nvPr/>
        </p:nvSpPr>
        <p:spPr>
          <a:xfrm>
            <a:off x="545727" y="5285204"/>
            <a:ext cx="6468547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for the template</a:t>
            </a:r>
            <a:endParaRPr/>
          </a:p>
        </p:txBody>
      </p:sp>
      <p:sp>
        <p:nvSpPr>
          <p:cNvPr id="376" name="Google Shape;376;p18"/>
          <p:cNvSpPr txBox="1"/>
          <p:nvPr/>
        </p:nvSpPr>
        <p:spPr>
          <a:xfrm>
            <a:off x="1791207" y="5937227"/>
            <a:ext cx="3977587" cy="408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llustrated Classroom Announcement Poster">
  <a:themeElements>
    <a:clrScheme name="Office">
      <a:dk1>
        <a:srgbClr val="FFF3E4"/>
      </a:dk1>
      <a:lt1>
        <a:srgbClr val="5D312D"/>
      </a:lt1>
      <a:dk2>
        <a:srgbClr val="FFFFFF"/>
      </a:dk2>
      <a:lt2>
        <a:srgbClr val="231F20"/>
      </a:lt2>
      <a:accent1>
        <a:srgbClr val="F46E16"/>
      </a:accent1>
      <a:accent2>
        <a:srgbClr val="D95242"/>
      </a:accent2>
      <a:accent3>
        <a:srgbClr val="FFBE17"/>
      </a:accent3>
      <a:accent4>
        <a:srgbClr val="2C6CC3"/>
      </a:accent4>
      <a:accent5>
        <a:srgbClr val="C577FF"/>
      </a:accent5>
      <a:accent6>
        <a:srgbClr val="A9A8F4"/>
      </a:accent6>
      <a:hlink>
        <a:srgbClr val="231F2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