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Overpass"/>
      <p:regular r:id="rId10"/>
      <p:bold r:id="rId11"/>
      <p:italic r:id="rId12"/>
      <p:boldItalic r:id="rId13"/>
    </p:embeddedFont>
    <p:embeddedFont>
      <p:font typeface="Pacifico"/>
      <p:regular r:id="rId14"/>
    </p:embeddedFont>
    <p:embeddedFont>
      <p:font typeface="Londrina Solid"/>
      <p:regular r:id="rId15"/>
    </p:embeddedFont>
    <p:embeddedFont>
      <p:font typeface="Londrina Solid Black"/>
      <p:bold r:id="rId16"/>
    </p:embeddedFont>
    <p:embeddedFont>
      <p:font typeface="Passion One"/>
      <p:regular r:id="rId17"/>
      <p:bold r:id="rId18"/>
    </p:embeddedFont>
    <p:embeddedFont>
      <p:font typeface="Coustard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verpass-bold.fntdata"/><Relationship Id="rId10" Type="http://schemas.openxmlformats.org/officeDocument/2006/relationships/font" Target="fonts/Overpass-regular.fntdata"/><Relationship Id="rId13" Type="http://schemas.openxmlformats.org/officeDocument/2006/relationships/font" Target="fonts/Overpass-boldItalic.fntdata"/><Relationship Id="rId12" Type="http://schemas.openxmlformats.org/officeDocument/2006/relationships/font" Target="fonts/Overpas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ndrinaSolid-regular.fntdata"/><Relationship Id="rId14" Type="http://schemas.openxmlformats.org/officeDocument/2006/relationships/font" Target="fonts/Pacifico-regular.fntdata"/><Relationship Id="rId17" Type="http://schemas.openxmlformats.org/officeDocument/2006/relationships/font" Target="fonts/PassionOne-regular.fntdata"/><Relationship Id="rId16" Type="http://schemas.openxmlformats.org/officeDocument/2006/relationships/font" Target="fonts/LondrinaSolid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ustard-regular.fntdata"/><Relationship Id="rId6" Type="http://schemas.openxmlformats.org/officeDocument/2006/relationships/slide" Target="slides/slide1.xml"/><Relationship Id="rId18" Type="http://schemas.openxmlformats.org/officeDocument/2006/relationships/font" Target="fonts/PassionOn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3" Type="http://schemas.openxmlformats.org/officeDocument/2006/relationships/image" Target="../media/image5.png"/><Relationship Id="rId1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15" Type="http://schemas.openxmlformats.org/officeDocument/2006/relationships/image" Target="../media/image21.png"/><Relationship Id="rId14" Type="http://schemas.openxmlformats.org/officeDocument/2006/relationships/image" Target="../media/image12.png"/><Relationship Id="rId16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19.png"/><Relationship Id="rId13" Type="http://schemas.openxmlformats.org/officeDocument/2006/relationships/image" Target="../media/image42.png"/><Relationship Id="rId1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8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llustrated Classroom Rules Poster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3" name="Google Shape;113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type="title"/>
          </p:nvPr>
        </p:nvSpPr>
        <p:spPr>
          <a:xfrm>
            <a:off x="457200" y="274650"/>
            <a:ext cx="682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1201188">
            <a:off x="-1625562" y="4876399"/>
            <a:ext cx="4029667" cy="1802360"/>
          </a:xfrm>
          <a:custGeom>
            <a:rect b="b" l="l" r="r" t="t"/>
            <a:pathLst>
              <a:path extrusionOk="0" h="1801544" w="4027842">
                <a:moveTo>
                  <a:pt x="0" y="0"/>
                </a:moveTo>
                <a:lnTo>
                  <a:pt x="4027842" y="0"/>
                </a:lnTo>
                <a:lnTo>
                  <a:pt x="4027842" y="1801544"/>
                </a:lnTo>
                <a:lnTo>
                  <a:pt x="0" y="1801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3"/>
          <p:cNvSpPr/>
          <p:nvPr/>
        </p:nvSpPr>
        <p:spPr>
          <a:xfrm>
            <a:off x="-916086" y="8247057"/>
            <a:ext cx="3301475" cy="3505427"/>
          </a:xfrm>
          <a:custGeom>
            <a:rect b="b" l="l" r="r" t="t"/>
            <a:pathLst>
              <a:path extrusionOk="0" h="3505427" w="3301475">
                <a:moveTo>
                  <a:pt x="0" y="0"/>
                </a:moveTo>
                <a:lnTo>
                  <a:pt x="3301475" y="0"/>
                </a:lnTo>
                <a:lnTo>
                  <a:pt x="3301475" y="3505427"/>
                </a:lnTo>
                <a:lnTo>
                  <a:pt x="0" y="3505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" name="Google Shape;15;p3"/>
          <p:cNvGrpSpPr/>
          <p:nvPr/>
        </p:nvGrpSpPr>
        <p:grpSpPr>
          <a:xfrm>
            <a:off x="221216" y="6309899"/>
            <a:ext cx="3489388" cy="3874318"/>
            <a:chOff x="-1" y="0"/>
            <a:chExt cx="4652517" cy="5165757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524608" y="1037847"/>
              <a:ext cx="5165756" cy="3090061"/>
            </a:xfrm>
            <a:custGeom>
              <a:rect b="b" l="l" r="r" t="t"/>
              <a:pathLst>
                <a:path extrusionOk="0" h="309006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3090061"/>
                  </a:lnTo>
                  <a:lnTo>
                    <a:pt x="0" y="3090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 rot="5400000">
              <a:off x="-1408263" y="1408263"/>
              <a:ext cx="5165756" cy="2349231"/>
            </a:xfrm>
            <a:custGeom>
              <a:rect b="b" l="l" r="r" t="t"/>
              <a:pathLst>
                <a:path extrusionOk="0" h="234923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2349230"/>
                  </a:lnTo>
                  <a:lnTo>
                    <a:pt x="0" y="23492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-31528"/>
              </a:stretch>
            </a:blipFill>
            <a:ln>
              <a:noFill/>
            </a:ln>
          </p:spPr>
        </p:sp>
      </p:grpSp>
      <p:sp>
        <p:nvSpPr>
          <p:cNvPr id="18" name="Google Shape;18;p3"/>
          <p:cNvSpPr/>
          <p:nvPr/>
        </p:nvSpPr>
        <p:spPr>
          <a:xfrm>
            <a:off x="4770456" y="8247057"/>
            <a:ext cx="4067088" cy="3054013"/>
          </a:xfrm>
          <a:custGeom>
            <a:rect b="b" l="l" r="r" t="t"/>
            <a:pathLst>
              <a:path extrusionOk="0" h="3054013" w="4067088">
                <a:moveTo>
                  <a:pt x="0" y="0"/>
                </a:moveTo>
                <a:lnTo>
                  <a:pt x="4067088" y="0"/>
                </a:lnTo>
                <a:lnTo>
                  <a:pt x="4067088" y="3054013"/>
                </a:lnTo>
                <a:lnTo>
                  <a:pt x="0" y="3054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2547986">
            <a:off x="5175049" y="1626805"/>
            <a:ext cx="4775457" cy="2561381"/>
          </a:xfrm>
          <a:custGeom>
            <a:rect b="b" l="l" r="r" t="t"/>
            <a:pathLst>
              <a:path extrusionOk="0" h="2561982" w="4776577">
                <a:moveTo>
                  <a:pt x="0" y="0"/>
                </a:moveTo>
                <a:lnTo>
                  <a:pt x="4776578" y="0"/>
                </a:lnTo>
                <a:lnTo>
                  <a:pt x="4776578" y="2561983"/>
                </a:lnTo>
                <a:lnTo>
                  <a:pt x="0" y="2561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5400000">
            <a:off x="4242853" y="2928339"/>
            <a:ext cx="3874317" cy="2317546"/>
          </a:xfrm>
          <a:custGeom>
            <a:rect b="b" l="l" r="r" t="t"/>
            <a:pathLst>
              <a:path extrusionOk="0" h="2317546" w="3874317">
                <a:moveTo>
                  <a:pt x="0" y="0"/>
                </a:moveTo>
                <a:lnTo>
                  <a:pt x="3874317" y="0"/>
                </a:lnTo>
                <a:lnTo>
                  <a:pt x="3874317" y="2317546"/>
                </a:lnTo>
                <a:lnTo>
                  <a:pt x="0" y="231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5400000">
            <a:off x="2793200" y="3206151"/>
            <a:ext cx="3874317" cy="1761923"/>
          </a:xfrm>
          <a:custGeom>
            <a:rect b="b" l="l" r="r" t="t"/>
            <a:pathLst>
              <a:path extrusionOk="0" h="1761923" w="3874317">
                <a:moveTo>
                  <a:pt x="0" y="0"/>
                </a:moveTo>
                <a:lnTo>
                  <a:pt x="3874317" y="0"/>
                </a:lnTo>
                <a:lnTo>
                  <a:pt x="3874317" y="1761923"/>
                </a:lnTo>
                <a:lnTo>
                  <a:pt x="0" y="1761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-31528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4364236" y="2546640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8" y="0"/>
                </a:lnTo>
                <a:lnTo>
                  <a:pt x="2389888" y="2368976"/>
                </a:lnTo>
                <a:lnTo>
                  <a:pt x="0" y="23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4489007" y="2377823"/>
            <a:ext cx="1910266" cy="2537793"/>
          </a:xfrm>
          <a:custGeom>
            <a:rect b="b" l="l" r="r" t="t"/>
            <a:pathLst>
              <a:path extrusionOk="0" h="2537793" w="1910266">
                <a:moveTo>
                  <a:pt x="0" y="0"/>
                </a:moveTo>
                <a:lnTo>
                  <a:pt x="1910266" y="0"/>
                </a:lnTo>
                <a:lnTo>
                  <a:pt x="1910266" y="2537793"/>
                </a:lnTo>
                <a:lnTo>
                  <a:pt x="0" y="2537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 rot="10800000">
            <a:off x="-1812328" y="-553415"/>
            <a:ext cx="4067088" cy="3054013"/>
          </a:xfrm>
          <a:custGeom>
            <a:rect b="b" l="l" r="r" t="t"/>
            <a:pathLst>
              <a:path extrusionOk="0" h="3054013" w="4067088">
                <a:moveTo>
                  <a:pt x="4067087" y="3054012"/>
                </a:moveTo>
                <a:lnTo>
                  <a:pt x="0" y="3054012"/>
                </a:lnTo>
                <a:lnTo>
                  <a:pt x="0" y="0"/>
                </a:lnTo>
                <a:lnTo>
                  <a:pt x="4067087" y="0"/>
                </a:lnTo>
                <a:lnTo>
                  <a:pt x="4067087" y="3054012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" name="Google Shape;25;p3"/>
          <p:cNvGrpSpPr/>
          <p:nvPr/>
        </p:nvGrpSpPr>
        <p:grpSpPr>
          <a:xfrm>
            <a:off x="221216" y="2149954"/>
            <a:ext cx="3489388" cy="3874318"/>
            <a:chOff x="-1" y="0"/>
            <a:chExt cx="4652517" cy="5165757"/>
          </a:xfrm>
        </p:grpSpPr>
        <p:sp>
          <p:nvSpPr>
            <p:cNvPr id="26" name="Google Shape;26;p3"/>
            <p:cNvSpPr/>
            <p:nvPr/>
          </p:nvSpPr>
          <p:spPr>
            <a:xfrm rot="5400000">
              <a:off x="524608" y="1037847"/>
              <a:ext cx="5165756" cy="3090061"/>
            </a:xfrm>
            <a:custGeom>
              <a:rect b="b" l="l" r="r" t="t"/>
              <a:pathLst>
                <a:path extrusionOk="0" h="309006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3090061"/>
                  </a:lnTo>
                  <a:lnTo>
                    <a:pt x="0" y="3090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" name="Google Shape;27;p3"/>
            <p:cNvSpPr/>
            <p:nvPr/>
          </p:nvSpPr>
          <p:spPr>
            <a:xfrm rot="5400000">
              <a:off x="-1408263" y="1408263"/>
              <a:ext cx="5165756" cy="2349231"/>
            </a:xfrm>
            <a:custGeom>
              <a:rect b="b" l="l" r="r" t="t"/>
              <a:pathLst>
                <a:path extrusionOk="0" h="234923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2349230"/>
                  </a:lnTo>
                  <a:lnTo>
                    <a:pt x="0" y="23492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-31528"/>
              </a:stretch>
            </a:blipFill>
            <a:ln>
              <a:noFill/>
            </a:ln>
          </p:spPr>
        </p:sp>
      </p:grpSp>
      <p:sp>
        <p:nvSpPr>
          <p:cNvPr id="28" name="Google Shape;28;p3"/>
          <p:cNvSpPr/>
          <p:nvPr/>
        </p:nvSpPr>
        <p:spPr>
          <a:xfrm rot="5400000">
            <a:off x="4242853" y="7088284"/>
            <a:ext cx="3874317" cy="2317546"/>
          </a:xfrm>
          <a:custGeom>
            <a:rect b="b" l="l" r="r" t="t"/>
            <a:pathLst>
              <a:path extrusionOk="0" h="2317546" w="3874317">
                <a:moveTo>
                  <a:pt x="0" y="0"/>
                </a:moveTo>
                <a:lnTo>
                  <a:pt x="3874317" y="0"/>
                </a:lnTo>
                <a:lnTo>
                  <a:pt x="3874317" y="2317546"/>
                </a:lnTo>
                <a:lnTo>
                  <a:pt x="0" y="231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3"/>
          <p:cNvSpPr/>
          <p:nvPr/>
        </p:nvSpPr>
        <p:spPr>
          <a:xfrm rot="5400000">
            <a:off x="2793200" y="7366096"/>
            <a:ext cx="3874317" cy="1761923"/>
          </a:xfrm>
          <a:custGeom>
            <a:rect b="b" l="l" r="r" t="t"/>
            <a:pathLst>
              <a:path extrusionOk="0" h="1761923" w="3874317">
                <a:moveTo>
                  <a:pt x="0" y="0"/>
                </a:moveTo>
                <a:lnTo>
                  <a:pt x="3874317" y="0"/>
                </a:lnTo>
                <a:lnTo>
                  <a:pt x="3874317" y="1761922"/>
                </a:lnTo>
                <a:lnTo>
                  <a:pt x="0" y="176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-31528"/>
            </a:stretch>
          </a:blipFill>
          <a:ln>
            <a:noFill/>
          </a:ln>
        </p:spPr>
      </p:sp>
      <p:sp>
        <p:nvSpPr>
          <p:cNvPr id="30" name="Google Shape;30;p3"/>
          <p:cNvSpPr/>
          <p:nvPr/>
        </p:nvSpPr>
        <p:spPr>
          <a:xfrm>
            <a:off x="4364236" y="6660542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8" y="0"/>
                </a:lnTo>
                <a:lnTo>
                  <a:pt x="2389888" y="2368976"/>
                </a:lnTo>
                <a:lnTo>
                  <a:pt x="0" y="23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3"/>
          <p:cNvSpPr/>
          <p:nvPr/>
        </p:nvSpPr>
        <p:spPr>
          <a:xfrm>
            <a:off x="4719086" y="6948565"/>
            <a:ext cx="1680187" cy="1874448"/>
          </a:xfrm>
          <a:custGeom>
            <a:rect b="b" l="l" r="r" t="t"/>
            <a:pathLst>
              <a:path extrusionOk="0" h="1874448" w="1680187">
                <a:moveTo>
                  <a:pt x="0" y="0"/>
                </a:moveTo>
                <a:lnTo>
                  <a:pt x="1680187" y="0"/>
                </a:lnTo>
                <a:lnTo>
                  <a:pt x="1680187" y="1874447"/>
                </a:lnTo>
                <a:lnTo>
                  <a:pt x="0" y="1874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3"/>
          <p:cNvSpPr/>
          <p:nvPr/>
        </p:nvSpPr>
        <p:spPr>
          <a:xfrm>
            <a:off x="614352" y="6622176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7" y="0"/>
                </a:lnTo>
                <a:lnTo>
                  <a:pt x="2389887" y="2368976"/>
                </a:lnTo>
                <a:lnTo>
                  <a:pt x="0" y="23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3"/>
          <p:cNvSpPr/>
          <p:nvPr/>
        </p:nvSpPr>
        <p:spPr>
          <a:xfrm>
            <a:off x="940754" y="6829971"/>
            <a:ext cx="2050311" cy="1953387"/>
          </a:xfrm>
          <a:custGeom>
            <a:rect b="b" l="l" r="r" t="t"/>
            <a:pathLst>
              <a:path extrusionOk="0" h="1953387" w="2050311">
                <a:moveTo>
                  <a:pt x="0" y="0"/>
                </a:moveTo>
                <a:lnTo>
                  <a:pt x="2050311" y="0"/>
                </a:lnTo>
                <a:lnTo>
                  <a:pt x="2050311" y="1953387"/>
                </a:lnTo>
                <a:lnTo>
                  <a:pt x="0" y="1953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3"/>
          <p:cNvSpPr/>
          <p:nvPr/>
        </p:nvSpPr>
        <p:spPr>
          <a:xfrm>
            <a:off x="614352" y="2500597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7" y="0"/>
                </a:lnTo>
                <a:lnTo>
                  <a:pt x="2389887" y="2368977"/>
                </a:lnTo>
                <a:lnTo>
                  <a:pt x="0" y="236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3"/>
          <p:cNvSpPr/>
          <p:nvPr/>
        </p:nvSpPr>
        <p:spPr>
          <a:xfrm>
            <a:off x="1431336" y="2345700"/>
            <a:ext cx="1105358" cy="2523874"/>
          </a:xfrm>
          <a:custGeom>
            <a:rect b="b" l="l" r="r" t="t"/>
            <a:pathLst>
              <a:path extrusionOk="0" h="2523874" w="1105358">
                <a:moveTo>
                  <a:pt x="0" y="0"/>
                </a:moveTo>
                <a:lnTo>
                  <a:pt x="1105358" y="0"/>
                </a:lnTo>
                <a:lnTo>
                  <a:pt x="1105358" y="2523874"/>
                </a:lnTo>
                <a:lnTo>
                  <a:pt x="0" y="2523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-182837" t="0"/>
            </a:stretch>
          </a:blipFill>
          <a:ln>
            <a:noFill/>
          </a:ln>
        </p:spPr>
      </p:sp>
      <p:sp>
        <p:nvSpPr>
          <p:cNvPr id="36" name="Google Shape;36;p3"/>
          <p:cNvSpPr/>
          <p:nvPr/>
        </p:nvSpPr>
        <p:spPr>
          <a:xfrm rot="5468746">
            <a:off x="5535464" y="744686"/>
            <a:ext cx="1238064" cy="1166031"/>
          </a:xfrm>
          <a:custGeom>
            <a:rect b="b" l="l" r="r" t="t"/>
            <a:pathLst>
              <a:path extrusionOk="0" h="1165798" w="1237816">
                <a:moveTo>
                  <a:pt x="0" y="0"/>
                </a:moveTo>
                <a:lnTo>
                  <a:pt x="1237816" y="0"/>
                </a:lnTo>
                <a:lnTo>
                  <a:pt x="1237816" y="1165798"/>
                </a:lnTo>
                <a:lnTo>
                  <a:pt x="0" y="11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3"/>
          <p:cNvSpPr/>
          <p:nvPr/>
        </p:nvSpPr>
        <p:spPr>
          <a:xfrm rot="-5331254">
            <a:off x="812285" y="806601"/>
            <a:ext cx="1238064" cy="1166031"/>
          </a:xfrm>
          <a:custGeom>
            <a:rect b="b" l="l" r="r" t="t"/>
            <a:pathLst>
              <a:path extrusionOk="0" h="1165798" w="1237816">
                <a:moveTo>
                  <a:pt x="1237816" y="1165798"/>
                </a:moveTo>
                <a:lnTo>
                  <a:pt x="0" y="1165798"/>
                </a:lnTo>
                <a:lnTo>
                  <a:pt x="0" y="0"/>
                </a:lnTo>
                <a:lnTo>
                  <a:pt x="1237816" y="0"/>
                </a:lnTo>
                <a:lnTo>
                  <a:pt x="1237816" y="1165798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3"/>
          <p:cNvSpPr txBox="1"/>
          <p:nvPr>
            <p:ph idx="1" type="body"/>
          </p:nvPr>
        </p:nvSpPr>
        <p:spPr>
          <a:xfrm>
            <a:off x="595175" y="5188756"/>
            <a:ext cx="2777400" cy="64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stard"/>
              <a:buChar char="•"/>
              <a:defRPr sz="1900">
                <a:solidFill>
                  <a:schemeClr val="dk1"/>
                </a:solidFill>
                <a:latin typeface="Coustard"/>
                <a:ea typeface="Coustard"/>
                <a:cs typeface="Coustard"/>
                <a:sym typeface="Coustard"/>
              </a:defRPr>
            </a:lvl1pPr>
            <a:lvl2pPr indent="-349250" lvl="1" marL="914400" algn="ctr">
              <a:spcBef>
                <a:spcPts val="56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2pPr>
            <a:lvl3pPr indent="-349250" lvl="2" marL="1371600" algn="ctr">
              <a:spcBef>
                <a:spcPts val="48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3pPr>
            <a:lvl4pPr indent="-349250" lvl="3" marL="182880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4pPr>
            <a:lvl5pPr indent="-349250" lvl="4" marL="228600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»"/>
              <a:defRPr sz="1900">
                <a:latin typeface="Coustard"/>
                <a:ea typeface="Coustard"/>
                <a:cs typeface="Coustard"/>
                <a:sym typeface="Coustard"/>
              </a:defRPr>
            </a:lvl5pPr>
            <a:lvl6pPr indent="-349250" lvl="5" marL="274320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6pPr>
            <a:lvl7pPr indent="-349250" lvl="6" marL="320040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7pPr>
            <a:lvl8pPr indent="-349250" lvl="7" marL="365760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8pPr>
            <a:lvl9pPr indent="-349250" lvl="8" marL="411480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2" type="body"/>
          </p:nvPr>
        </p:nvSpPr>
        <p:spPr>
          <a:xfrm>
            <a:off x="4259125" y="5188756"/>
            <a:ext cx="2777400" cy="64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stard"/>
              <a:buChar char="•"/>
              <a:defRPr sz="1900">
                <a:solidFill>
                  <a:schemeClr val="dk1"/>
                </a:solidFill>
                <a:latin typeface="Coustard"/>
                <a:ea typeface="Coustard"/>
                <a:cs typeface="Coustard"/>
                <a:sym typeface="Coustard"/>
              </a:defRPr>
            </a:lvl1pPr>
            <a:lvl2pPr indent="-349250" lvl="1" marL="914400" rtl="0" algn="ctr">
              <a:spcBef>
                <a:spcPts val="56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2pPr>
            <a:lvl3pPr indent="-349250" lvl="2" marL="1371600" rtl="0" algn="ctr">
              <a:spcBef>
                <a:spcPts val="48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3pPr>
            <a:lvl4pPr indent="-349250" lvl="3" marL="18288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4pPr>
            <a:lvl5pPr indent="-349250" lvl="4" marL="22860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»"/>
              <a:defRPr sz="1900">
                <a:latin typeface="Coustard"/>
                <a:ea typeface="Coustard"/>
                <a:cs typeface="Coustard"/>
                <a:sym typeface="Coustard"/>
              </a:defRPr>
            </a:lvl5pPr>
            <a:lvl6pPr indent="-349250" lvl="5" marL="27432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6pPr>
            <a:lvl7pPr indent="-349250" lvl="6" marL="32004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7pPr>
            <a:lvl8pPr indent="-349250" lvl="7" marL="36576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8pPr>
            <a:lvl9pPr indent="-349250" lvl="8" marL="41148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3" type="body"/>
          </p:nvPr>
        </p:nvSpPr>
        <p:spPr>
          <a:xfrm>
            <a:off x="614350" y="9328856"/>
            <a:ext cx="2777400" cy="64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stard"/>
              <a:buChar char="•"/>
              <a:defRPr sz="1900">
                <a:solidFill>
                  <a:schemeClr val="dk1"/>
                </a:solidFill>
                <a:latin typeface="Coustard"/>
                <a:ea typeface="Coustard"/>
                <a:cs typeface="Coustard"/>
                <a:sym typeface="Coustard"/>
              </a:defRPr>
            </a:lvl1pPr>
            <a:lvl2pPr indent="-349250" lvl="1" marL="914400" rtl="0" algn="ctr">
              <a:spcBef>
                <a:spcPts val="56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2pPr>
            <a:lvl3pPr indent="-349250" lvl="2" marL="1371600" rtl="0" algn="ctr">
              <a:spcBef>
                <a:spcPts val="48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3pPr>
            <a:lvl4pPr indent="-349250" lvl="3" marL="18288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4pPr>
            <a:lvl5pPr indent="-349250" lvl="4" marL="22860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»"/>
              <a:defRPr sz="1900">
                <a:latin typeface="Coustard"/>
                <a:ea typeface="Coustard"/>
                <a:cs typeface="Coustard"/>
                <a:sym typeface="Coustard"/>
              </a:defRPr>
            </a:lvl5pPr>
            <a:lvl6pPr indent="-349250" lvl="5" marL="27432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6pPr>
            <a:lvl7pPr indent="-349250" lvl="6" marL="32004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7pPr>
            <a:lvl8pPr indent="-349250" lvl="7" marL="36576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8pPr>
            <a:lvl9pPr indent="-349250" lvl="8" marL="41148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4" type="body"/>
          </p:nvPr>
        </p:nvSpPr>
        <p:spPr>
          <a:xfrm>
            <a:off x="4278300" y="9328856"/>
            <a:ext cx="2777400" cy="64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oustard"/>
              <a:buChar char="•"/>
              <a:defRPr sz="1900">
                <a:solidFill>
                  <a:schemeClr val="dk1"/>
                </a:solidFill>
                <a:latin typeface="Coustard"/>
                <a:ea typeface="Coustard"/>
                <a:cs typeface="Coustard"/>
                <a:sym typeface="Coustard"/>
              </a:defRPr>
            </a:lvl1pPr>
            <a:lvl2pPr indent="-349250" lvl="1" marL="914400" rtl="0" algn="ctr">
              <a:spcBef>
                <a:spcPts val="56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2pPr>
            <a:lvl3pPr indent="-349250" lvl="2" marL="1371600" rtl="0" algn="ctr">
              <a:spcBef>
                <a:spcPts val="48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3pPr>
            <a:lvl4pPr indent="-349250" lvl="3" marL="18288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–"/>
              <a:defRPr sz="1900">
                <a:latin typeface="Coustard"/>
                <a:ea typeface="Coustard"/>
                <a:cs typeface="Coustard"/>
                <a:sym typeface="Coustard"/>
              </a:defRPr>
            </a:lvl4pPr>
            <a:lvl5pPr indent="-349250" lvl="4" marL="22860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»"/>
              <a:defRPr sz="1900">
                <a:latin typeface="Coustard"/>
                <a:ea typeface="Coustard"/>
                <a:cs typeface="Coustard"/>
                <a:sym typeface="Coustard"/>
              </a:defRPr>
            </a:lvl5pPr>
            <a:lvl6pPr indent="-349250" lvl="5" marL="27432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6pPr>
            <a:lvl7pPr indent="-349250" lvl="6" marL="32004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7pPr>
            <a:lvl8pPr indent="-349250" lvl="7" marL="36576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8pPr>
            <a:lvl9pPr indent="-349250" lvl="8" marL="4114800" rtl="0" algn="ctr">
              <a:spcBef>
                <a:spcPts val="400"/>
              </a:spcBef>
              <a:spcAft>
                <a:spcPts val="0"/>
              </a:spcAft>
              <a:buSzPts val="1900"/>
              <a:buFont typeface="Coustard"/>
              <a:buChar char="•"/>
              <a:defRPr sz="1900">
                <a:latin typeface="Coustard"/>
                <a:ea typeface="Coustard"/>
                <a:cs typeface="Coustard"/>
                <a:sym typeface="Coustard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type="title"/>
          </p:nvPr>
        </p:nvSpPr>
        <p:spPr>
          <a:xfrm>
            <a:off x="2271819" y="76875"/>
            <a:ext cx="3168000" cy="98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Font typeface="Londrina Solid"/>
              <a:buNone/>
              <a:defRPr sz="50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5000"/>
              <a:buNone/>
              <a:defRPr sz="5000">
                <a:solidFill>
                  <a:srgbClr val="231F20"/>
                </a:solidFill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5" type="title"/>
          </p:nvPr>
        </p:nvSpPr>
        <p:spPr>
          <a:xfrm>
            <a:off x="2271819" y="1033275"/>
            <a:ext cx="3168000" cy="98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9500"/>
              <a:buFont typeface="Londrina Solid"/>
              <a:buNone/>
              <a:defRPr sz="9500">
                <a:solidFill>
                  <a:srgbClr val="231F20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None/>
              <a:defRPr>
                <a:solidFill>
                  <a:srgbClr val="231F2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 rot="-1038166">
            <a:off x="-568205" y="4175990"/>
            <a:ext cx="3024803" cy="3585435"/>
          </a:xfrm>
          <a:custGeom>
            <a:rect b="b" l="l" r="r" t="t"/>
            <a:pathLst>
              <a:path extrusionOk="0" h="3584483" w="3024000">
                <a:moveTo>
                  <a:pt x="0" y="0"/>
                </a:moveTo>
                <a:lnTo>
                  <a:pt x="3024000" y="0"/>
                </a:lnTo>
                <a:lnTo>
                  <a:pt x="3024000" y="3584483"/>
                </a:lnTo>
                <a:lnTo>
                  <a:pt x="0" y="3584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4"/>
          <p:cNvSpPr/>
          <p:nvPr/>
        </p:nvSpPr>
        <p:spPr>
          <a:xfrm>
            <a:off x="389318" y="2473694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4"/>
          <p:cNvSpPr/>
          <p:nvPr/>
        </p:nvSpPr>
        <p:spPr>
          <a:xfrm rot="94514">
            <a:off x="6466647" y="8095879"/>
            <a:ext cx="2476083" cy="2811601"/>
          </a:xfrm>
          <a:custGeom>
            <a:rect b="b" l="l" r="r" t="t"/>
            <a:pathLst>
              <a:path extrusionOk="0" h="2810538" w="2475147">
                <a:moveTo>
                  <a:pt x="0" y="0"/>
                </a:moveTo>
                <a:lnTo>
                  <a:pt x="2475147" y="0"/>
                </a:lnTo>
                <a:lnTo>
                  <a:pt x="2475147" y="2810539"/>
                </a:lnTo>
                <a:lnTo>
                  <a:pt x="0" y="281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4"/>
          <p:cNvSpPr/>
          <p:nvPr/>
        </p:nvSpPr>
        <p:spPr>
          <a:xfrm rot="-7868728">
            <a:off x="6047138" y="2778122"/>
            <a:ext cx="3021826" cy="3252455"/>
          </a:xfrm>
          <a:custGeom>
            <a:rect b="b" l="l" r="r" t="t"/>
            <a:pathLst>
              <a:path extrusionOk="0" h="3254795" w="3024000">
                <a:moveTo>
                  <a:pt x="0" y="0"/>
                </a:moveTo>
                <a:lnTo>
                  <a:pt x="3024000" y="0"/>
                </a:lnTo>
                <a:lnTo>
                  <a:pt x="3024000" y="3254794"/>
                </a:lnTo>
                <a:lnTo>
                  <a:pt x="0" y="3254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4"/>
          <p:cNvSpPr/>
          <p:nvPr/>
        </p:nvSpPr>
        <p:spPr>
          <a:xfrm>
            <a:off x="3967996" y="2473694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4"/>
          <p:cNvSpPr/>
          <p:nvPr/>
        </p:nvSpPr>
        <p:spPr>
          <a:xfrm>
            <a:off x="389318" y="6598788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4"/>
          <p:cNvSpPr/>
          <p:nvPr/>
        </p:nvSpPr>
        <p:spPr>
          <a:xfrm>
            <a:off x="3967996" y="6598788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4"/>
          <p:cNvSpPr/>
          <p:nvPr/>
        </p:nvSpPr>
        <p:spPr>
          <a:xfrm>
            <a:off x="1127131" y="2836010"/>
            <a:ext cx="1905746" cy="2495619"/>
          </a:xfrm>
          <a:custGeom>
            <a:rect b="b" l="l" r="r" t="t"/>
            <a:pathLst>
              <a:path extrusionOk="0" h="2495619" w="1905746">
                <a:moveTo>
                  <a:pt x="0" y="0"/>
                </a:moveTo>
                <a:lnTo>
                  <a:pt x="1905746" y="0"/>
                </a:lnTo>
                <a:lnTo>
                  <a:pt x="1905746" y="2495619"/>
                </a:lnTo>
                <a:lnTo>
                  <a:pt x="0" y="2495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4"/>
          <p:cNvSpPr/>
          <p:nvPr/>
        </p:nvSpPr>
        <p:spPr>
          <a:xfrm>
            <a:off x="741419" y="7336207"/>
            <a:ext cx="2498484" cy="2021501"/>
          </a:xfrm>
          <a:custGeom>
            <a:rect b="b" l="l" r="r" t="t"/>
            <a:pathLst>
              <a:path extrusionOk="0" h="2021501" w="2498484">
                <a:moveTo>
                  <a:pt x="0" y="0"/>
                </a:moveTo>
                <a:lnTo>
                  <a:pt x="2498484" y="0"/>
                </a:lnTo>
                <a:lnTo>
                  <a:pt x="2498484" y="2021501"/>
                </a:lnTo>
                <a:lnTo>
                  <a:pt x="0" y="2021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4"/>
          <p:cNvSpPr/>
          <p:nvPr/>
        </p:nvSpPr>
        <p:spPr>
          <a:xfrm>
            <a:off x="4285582" y="3025325"/>
            <a:ext cx="2388827" cy="2306304"/>
          </a:xfrm>
          <a:custGeom>
            <a:rect b="b" l="l" r="r" t="t"/>
            <a:pathLst>
              <a:path extrusionOk="0" h="2306304" w="2388827">
                <a:moveTo>
                  <a:pt x="0" y="0"/>
                </a:moveTo>
                <a:lnTo>
                  <a:pt x="2388828" y="0"/>
                </a:lnTo>
                <a:lnTo>
                  <a:pt x="2388828" y="2306304"/>
                </a:lnTo>
                <a:lnTo>
                  <a:pt x="0" y="2306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4"/>
          <p:cNvSpPr/>
          <p:nvPr/>
        </p:nvSpPr>
        <p:spPr>
          <a:xfrm>
            <a:off x="4709591" y="6916942"/>
            <a:ext cx="1719496" cy="2583942"/>
          </a:xfrm>
          <a:custGeom>
            <a:rect b="b" l="l" r="r" t="t"/>
            <a:pathLst>
              <a:path extrusionOk="0" h="2583942" w="1719496">
                <a:moveTo>
                  <a:pt x="0" y="0"/>
                </a:moveTo>
                <a:lnTo>
                  <a:pt x="1719496" y="0"/>
                </a:lnTo>
                <a:lnTo>
                  <a:pt x="1719496" y="2583943"/>
                </a:lnTo>
                <a:lnTo>
                  <a:pt x="0" y="2583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4"/>
          <p:cNvSpPr/>
          <p:nvPr/>
        </p:nvSpPr>
        <p:spPr>
          <a:xfrm>
            <a:off x="-397961" y="-281957"/>
            <a:ext cx="2477965" cy="2374341"/>
          </a:xfrm>
          <a:custGeom>
            <a:rect b="b" l="l" r="r" t="t"/>
            <a:pathLst>
              <a:path extrusionOk="0" h="2374341" w="2477965">
                <a:moveTo>
                  <a:pt x="0" y="0"/>
                </a:moveTo>
                <a:lnTo>
                  <a:pt x="2477965" y="0"/>
                </a:lnTo>
                <a:lnTo>
                  <a:pt x="2477965" y="2374341"/>
                </a:lnTo>
                <a:lnTo>
                  <a:pt x="0" y="2374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7" name="Google Shape;57;p4"/>
          <p:cNvCxnSpPr/>
          <p:nvPr/>
        </p:nvCxnSpPr>
        <p:spPr>
          <a:xfrm>
            <a:off x="741419" y="6455913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58" name="Google Shape;58;p4"/>
          <p:cNvCxnSpPr/>
          <p:nvPr/>
        </p:nvCxnSpPr>
        <p:spPr>
          <a:xfrm>
            <a:off x="4349580" y="6456943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59" name="Google Shape;59;p4"/>
          <p:cNvCxnSpPr/>
          <p:nvPr/>
        </p:nvCxnSpPr>
        <p:spPr>
          <a:xfrm>
            <a:off x="4349580" y="6134758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60" name="Google Shape;60;p4"/>
          <p:cNvCxnSpPr/>
          <p:nvPr/>
        </p:nvCxnSpPr>
        <p:spPr>
          <a:xfrm>
            <a:off x="741419" y="6133728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61" name="Google Shape;61;p4"/>
          <p:cNvCxnSpPr/>
          <p:nvPr/>
        </p:nvCxnSpPr>
        <p:spPr>
          <a:xfrm>
            <a:off x="4339420" y="10535360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62" name="Google Shape;62;p4"/>
          <p:cNvCxnSpPr/>
          <p:nvPr/>
        </p:nvCxnSpPr>
        <p:spPr>
          <a:xfrm>
            <a:off x="4339420" y="10213175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63" name="Google Shape;63;p4"/>
          <p:cNvCxnSpPr/>
          <p:nvPr/>
        </p:nvCxnSpPr>
        <p:spPr>
          <a:xfrm>
            <a:off x="731260" y="10212145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64" name="Google Shape;64;p4"/>
          <p:cNvCxnSpPr/>
          <p:nvPr/>
        </p:nvCxnSpPr>
        <p:spPr>
          <a:xfrm>
            <a:off x="741419" y="10525835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5" name="Google Shape;65;p4"/>
          <p:cNvSpPr txBox="1"/>
          <p:nvPr>
            <p:ph idx="1" type="body"/>
          </p:nvPr>
        </p:nvSpPr>
        <p:spPr>
          <a:xfrm>
            <a:off x="833250" y="5852600"/>
            <a:ext cx="2317200" cy="60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sz="20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6" name="Google Shape;66;p4"/>
          <p:cNvSpPr txBox="1"/>
          <p:nvPr>
            <p:ph idx="2" type="body"/>
          </p:nvPr>
        </p:nvSpPr>
        <p:spPr>
          <a:xfrm>
            <a:off x="4400575" y="5844125"/>
            <a:ext cx="2317200" cy="60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sz="20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7" name="Google Shape;67;p4"/>
          <p:cNvSpPr txBox="1"/>
          <p:nvPr>
            <p:ph idx="3" type="body"/>
          </p:nvPr>
        </p:nvSpPr>
        <p:spPr>
          <a:xfrm>
            <a:off x="893825" y="9893025"/>
            <a:ext cx="2317200" cy="60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sz="20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8" name="Google Shape;68;p4"/>
          <p:cNvSpPr txBox="1"/>
          <p:nvPr>
            <p:ph idx="4" type="body"/>
          </p:nvPr>
        </p:nvSpPr>
        <p:spPr>
          <a:xfrm>
            <a:off x="4461150" y="9884550"/>
            <a:ext cx="2317200" cy="60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sz="20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indent="-355600" lvl="1" marL="914400" rtl="0" algn="ctr">
              <a:spcBef>
                <a:spcPts val="560"/>
              </a:spcBef>
              <a:spcAft>
                <a:spcPts val="0"/>
              </a:spcAft>
              <a:buSzPts val="2000"/>
              <a:buChar char="–"/>
              <a:defRPr/>
            </a:lvl2pPr>
            <a:lvl3pPr indent="-355600" lvl="2" marL="1371600" rtl="0" algn="ctr">
              <a:spcBef>
                <a:spcPts val="480"/>
              </a:spcBef>
              <a:spcAft>
                <a:spcPts val="0"/>
              </a:spcAft>
              <a:buSzPts val="2000"/>
              <a:buChar char="•"/>
              <a:defRPr/>
            </a:lvl3pPr>
            <a:lvl4pPr indent="-355600" lvl="3" marL="1828800" rtl="0" algn="ctr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 algn="ctr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ctr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69" name="Google Shape;69;p4"/>
          <p:cNvSpPr txBox="1"/>
          <p:nvPr>
            <p:ph type="title"/>
          </p:nvPr>
        </p:nvSpPr>
        <p:spPr>
          <a:xfrm>
            <a:off x="683300" y="433200"/>
            <a:ext cx="6189900" cy="100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"/>
          <p:cNvSpPr txBox="1"/>
          <p:nvPr>
            <p:ph idx="5" type="subTitle"/>
          </p:nvPr>
        </p:nvSpPr>
        <p:spPr>
          <a:xfrm>
            <a:off x="991975" y="1416525"/>
            <a:ext cx="5535300" cy="10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09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type="title"/>
          </p:nvPr>
        </p:nvSpPr>
        <p:spPr>
          <a:xfrm>
            <a:off x="457200" y="274650"/>
            <a:ext cx="682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/>
          <p:nvPr>
            <p:ph type="title"/>
          </p:nvPr>
        </p:nvSpPr>
        <p:spPr>
          <a:xfrm>
            <a:off x="457200" y="274650"/>
            <a:ext cx="682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2" name="Google Shape;92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3" name="Google Shape;9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/>
          <p:nvPr>
            <p:ph type="title"/>
          </p:nvPr>
        </p:nvSpPr>
        <p:spPr>
          <a:xfrm>
            <a:off x="457200" y="274650"/>
            <a:ext cx="682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2" name="Google Shape;10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type="title"/>
          </p:nvPr>
        </p:nvSpPr>
        <p:spPr>
          <a:xfrm>
            <a:off x="457200" y="274650"/>
            <a:ext cx="682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50"/>
            <a:ext cx="682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Passion One"/>
              <a:buNone/>
              <a:defRPr i="0" sz="11400" u="none" cap="none" strike="noStrik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207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ECD1A"/>
              </a:buClr>
              <a:buSzPts val="10900"/>
              <a:buFont typeface="Pacifico"/>
              <a:buChar char="•"/>
              <a:defRPr i="0" sz="10900" u="none" cap="none" strike="noStrike">
                <a:solidFill>
                  <a:srgbClr val="FECD1A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–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»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  <a:defRPr i="0" sz="2000" u="none" cap="none" strike="noStrik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4.png"/><Relationship Id="rId13" Type="http://schemas.openxmlformats.org/officeDocument/2006/relationships/image" Target="../media/image40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14" Type="http://schemas.openxmlformats.org/officeDocument/2006/relationships/image" Target="../media/image42.png"/><Relationship Id="rId5" Type="http://schemas.openxmlformats.org/officeDocument/2006/relationships/image" Target="../media/image15.png"/><Relationship Id="rId6" Type="http://schemas.openxmlformats.org/officeDocument/2006/relationships/image" Target="../media/image31.png"/><Relationship Id="rId7" Type="http://schemas.openxmlformats.org/officeDocument/2006/relationships/image" Target="../media/image41.png"/><Relationship Id="rId8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6.png"/><Relationship Id="rId13" Type="http://schemas.openxmlformats.org/officeDocument/2006/relationships/image" Target="../media/image14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5" Type="http://schemas.openxmlformats.org/officeDocument/2006/relationships/image" Target="../media/image12.png"/><Relationship Id="rId14" Type="http://schemas.openxmlformats.org/officeDocument/2006/relationships/image" Target="../media/image5.png"/><Relationship Id="rId17" Type="http://schemas.openxmlformats.org/officeDocument/2006/relationships/image" Target="../media/image17.png"/><Relationship Id="rId16" Type="http://schemas.openxmlformats.org/officeDocument/2006/relationships/image" Target="../media/image21.pn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6.png"/><Relationship Id="rId13" Type="http://schemas.openxmlformats.org/officeDocument/2006/relationships/image" Target="../media/image12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9" Type="http://schemas.openxmlformats.org/officeDocument/2006/relationships/image" Target="../media/image42.png"/><Relationship Id="rId15" Type="http://schemas.openxmlformats.org/officeDocument/2006/relationships/image" Target="../media/image21.png"/><Relationship Id="rId14" Type="http://schemas.openxmlformats.org/officeDocument/2006/relationships/image" Target="../media/image13.png"/><Relationship Id="rId16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E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/>
          <p:nvPr/>
        </p:nvSpPr>
        <p:spPr>
          <a:xfrm rot="-1034084">
            <a:off x="-569828" y="4178477"/>
            <a:ext cx="3024000" cy="3584483"/>
          </a:xfrm>
          <a:custGeom>
            <a:rect b="b" l="l" r="r" t="t"/>
            <a:pathLst>
              <a:path extrusionOk="0" h="3584483" w="3024000">
                <a:moveTo>
                  <a:pt x="0" y="0"/>
                </a:moveTo>
                <a:lnTo>
                  <a:pt x="3024000" y="0"/>
                </a:lnTo>
                <a:lnTo>
                  <a:pt x="3024000" y="3584483"/>
                </a:lnTo>
                <a:lnTo>
                  <a:pt x="0" y="3584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5"/>
          <p:cNvSpPr/>
          <p:nvPr/>
        </p:nvSpPr>
        <p:spPr>
          <a:xfrm>
            <a:off x="389318" y="2473694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5"/>
          <p:cNvSpPr/>
          <p:nvPr/>
        </p:nvSpPr>
        <p:spPr>
          <a:xfrm rot="93794">
            <a:off x="6466963" y="8095615"/>
            <a:ext cx="2475147" cy="2810538"/>
          </a:xfrm>
          <a:custGeom>
            <a:rect b="b" l="l" r="r" t="t"/>
            <a:pathLst>
              <a:path extrusionOk="0" h="2810538" w="2475147">
                <a:moveTo>
                  <a:pt x="0" y="0"/>
                </a:moveTo>
                <a:lnTo>
                  <a:pt x="2475147" y="0"/>
                </a:lnTo>
                <a:lnTo>
                  <a:pt x="2475147" y="2810539"/>
                </a:lnTo>
                <a:lnTo>
                  <a:pt x="0" y="2810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5"/>
          <p:cNvSpPr/>
          <p:nvPr/>
        </p:nvSpPr>
        <p:spPr>
          <a:xfrm rot="-7865953">
            <a:off x="6048000" y="2775550"/>
            <a:ext cx="3024000" cy="3254795"/>
          </a:xfrm>
          <a:custGeom>
            <a:rect b="b" l="l" r="r" t="t"/>
            <a:pathLst>
              <a:path extrusionOk="0" h="3254795" w="3024000">
                <a:moveTo>
                  <a:pt x="0" y="0"/>
                </a:moveTo>
                <a:lnTo>
                  <a:pt x="3024000" y="0"/>
                </a:lnTo>
                <a:lnTo>
                  <a:pt x="3024000" y="3254794"/>
                </a:lnTo>
                <a:lnTo>
                  <a:pt x="0" y="3254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5"/>
          <p:cNvSpPr/>
          <p:nvPr/>
        </p:nvSpPr>
        <p:spPr>
          <a:xfrm>
            <a:off x="3967996" y="2473694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389318" y="6598788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5"/>
          <p:cNvSpPr/>
          <p:nvPr/>
        </p:nvSpPr>
        <p:spPr>
          <a:xfrm>
            <a:off x="3967996" y="6598788"/>
            <a:ext cx="3202686" cy="3220251"/>
          </a:xfrm>
          <a:custGeom>
            <a:rect b="b" l="l" r="r" t="t"/>
            <a:pathLst>
              <a:path extrusionOk="0" h="3220251" w="3202686">
                <a:moveTo>
                  <a:pt x="0" y="0"/>
                </a:moveTo>
                <a:lnTo>
                  <a:pt x="3202686" y="0"/>
                </a:lnTo>
                <a:lnTo>
                  <a:pt x="3202686" y="3220251"/>
                </a:lnTo>
                <a:lnTo>
                  <a:pt x="0" y="32202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5"/>
          <p:cNvSpPr/>
          <p:nvPr/>
        </p:nvSpPr>
        <p:spPr>
          <a:xfrm>
            <a:off x="1127131" y="2836010"/>
            <a:ext cx="1905746" cy="2495619"/>
          </a:xfrm>
          <a:custGeom>
            <a:rect b="b" l="l" r="r" t="t"/>
            <a:pathLst>
              <a:path extrusionOk="0" h="2495619" w="1905746">
                <a:moveTo>
                  <a:pt x="0" y="0"/>
                </a:moveTo>
                <a:lnTo>
                  <a:pt x="1905746" y="0"/>
                </a:lnTo>
                <a:lnTo>
                  <a:pt x="1905746" y="2495619"/>
                </a:lnTo>
                <a:lnTo>
                  <a:pt x="0" y="24956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5"/>
          <p:cNvSpPr/>
          <p:nvPr/>
        </p:nvSpPr>
        <p:spPr>
          <a:xfrm>
            <a:off x="741419" y="7336207"/>
            <a:ext cx="2498484" cy="2021501"/>
          </a:xfrm>
          <a:custGeom>
            <a:rect b="b" l="l" r="r" t="t"/>
            <a:pathLst>
              <a:path extrusionOk="0" h="2021501" w="2498484">
                <a:moveTo>
                  <a:pt x="0" y="0"/>
                </a:moveTo>
                <a:lnTo>
                  <a:pt x="2498484" y="0"/>
                </a:lnTo>
                <a:lnTo>
                  <a:pt x="2498484" y="2021501"/>
                </a:lnTo>
                <a:lnTo>
                  <a:pt x="0" y="2021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5"/>
          <p:cNvSpPr/>
          <p:nvPr/>
        </p:nvSpPr>
        <p:spPr>
          <a:xfrm>
            <a:off x="4285582" y="3025325"/>
            <a:ext cx="2388827" cy="2306304"/>
          </a:xfrm>
          <a:custGeom>
            <a:rect b="b" l="l" r="r" t="t"/>
            <a:pathLst>
              <a:path extrusionOk="0" h="2306304" w="2388827">
                <a:moveTo>
                  <a:pt x="0" y="0"/>
                </a:moveTo>
                <a:lnTo>
                  <a:pt x="2388828" y="0"/>
                </a:lnTo>
                <a:lnTo>
                  <a:pt x="2388828" y="2306304"/>
                </a:lnTo>
                <a:lnTo>
                  <a:pt x="0" y="23063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5"/>
          <p:cNvSpPr/>
          <p:nvPr/>
        </p:nvSpPr>
        <p:spPr>
          <a:xfrm>
            <a:off x="4709591" y="6916942"/>
            <a:ext cx="1719496" cy="2583942"/>
          </a:xfrm>
          <a:custGeom>
            <a:rect b="b" l="l" r="r" t="t"/>
            <a:pathLst>
              <a:path extrusionOk="0" h="2583942" w="1719496">
                <a:moveTo>
                  <a:pt x="0" y="0"/>
                </a:moveTo>
                <a:lnTo>
                  <a:pt x="1719496" y="0"/>
                </a:lnTo>
                <a:lnTo>
                  <a:pt x="1719496" y="2583943"/>
                </a:lnTo>
                <a:lnTo>
                  <a:pt x="0" y="25839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5"/>
          <p:cNvSpPr/>
          <p:nvPr/>
        </p:nvSpPr>
        <p:spPr>
          <a:xfrm>
            <a:off x="-397961" y="-281957"/>
            <a:ext cx="2477965" cy="2374341"/>
          </a:xfrm>
          <a:custGeom>
            <a:rect b="b" l="l" r="r" t="t"/>
            <a:pathLst>
              <a:path extrusionOk="0" h="2374341" w="2477965">
                <a:moveTo>
                  <a:pt x="0" y="0"/>
                </a:moveTo>
                <a:lnTo>
                  <a:pt x="2477965" y="0"/>
                </a:lnTo>
                <a:lnTo>
                  <a:pt x="2477965" y="2374341"/>
                </a:lnTo>
                <a:lnTo>
                  <a:pt x="0" y="23743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52" name="Google Shape;152;p15"/>
          <p:cNvCxnSpPr/>
          <p:nvPr/>
        </p:nvCxnSpPr>
        <p:spPr>
          <a:xfrm>
            <a:off x="741419" y="6455913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3" name="Google Shape;153;p15"/>
          <p:cNvCxnSpPr/>
          <p:nvPr/>
        </p:nvCxnSpPr>
        <p:spPr>
          <a:xfrm>
            <a:off x="4349580" y="6456943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4349580" y="6134758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5" name="Google Shape;155;p15"/>
          <p:cNvCxnSpPr/>
          <p:nvPr/>
        </p:nvCxnSpPr>
        <p:spPr>
          <a:xfrm>
            <a:off x="741419" y="6133728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6" name="Google Shape;156;p15"/>
          <p:cNvCxnSpPr/>
          <p:nvPr/>
        </p:nvCxnSpPr>
        <p:spPr>
          <a:xfrm>
            <a:off x="4339420" y="10535360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7" name="Google Shape;157;p15"/>
          <p:cNvCxnSpPr/>
          <p:nvPr/>
        </p:nvCxnSpPr>
        <p:spPr>
          <a:xfrm>
            <a:off x="4339420" y="10213175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8" name="Google Shape;158;p15"/>
          <p:cNvCxnSpPr/>
          <p:nvPr/>
        </p:nvCxnSpPr>
        <p:spPr>
          <a:xfrm>
            <a:off x="731260" y="10212145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159" name="Google Shape;159;p15"/>
          <p:cNvCxnSpPr/>
          <p:nvPr/>
        </p:nvCxnSpPr>
        <p:spPr>
          <a:xfrm>
            <a:off x="741419" y="10525835"/>
            <a:ext cx="24192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60" name="Google Shape;160;p15"/>
          <p:cNvSpPr txBox="1"/>
          <p:nvPr/>
        </p:nvSpPr>
        <p:spPr>
          <a:xfrm>
            <a:off x="670824" y="5859013"/>
            <a:ext cx="2639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Raise your hand if you need anything </a:t>
            </a:r>
            <a:endParaRPr/>
          </a:p>
        </p:txBody>
      </p:sp>
      <p:sp>
        <p:nvSpPr>
          <p:cNvPr id="161" name="Google Shape;161;p15"/>
          <p:cNvSpPr txBox="1"/>
          <p:nvPr/>
        </p:nvSpPr>
        <p:spPr>
          <a:xfrm>
            <a:off x="4304940" y="5869568"/>
            <a:ext cx="2528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Together we can keep our classroom clean</a:t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942172" y="9961515"/>
            <a:ext cx="20766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Put things back to its places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4432586" y="9961515"/>
            <a:ext cx="22533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Let’s do our best in studying!</a:t>
            </a:r>
            <a:endParaRPr/>
          </a:p>
        </p:txBody>
      </p:sp>
      <p:sp>
        <p:nvSpPr>
          <p:cNvPr id="164" name="Google Shape;164;p15"/>
          <p:cNvSpPr txBox="1"/>
          <p:nvPr/>
        </p:nvSpPr>
        <p:spPr>
          <a:xfrm>
            <a:off x="389318" y="257484"/>
            <a:ext cx="6781364" cy="15208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358" u="none" cap="none" strike="noStrike">
                <a:solidFill>
                  <a:srgbClr val="000000"/>
                </a:solidFill>
                <a:latin typeface="Passion One"/>
                <a:ea typeface="Passion One"/>
                <a:cs typeface="Passion One"/>
                <a:sym typeface="Passion One"/>
              </a:rPr>
              <a:t>CLASSROOM</a:t>
            </a:r>
            <a:endParaRPr/>
          </a:p>
        </p:txBody>
      </p:sp>
      <p:sp>
        <p:nvSpPr>
          <p:cNvPr id="165" name="Google Shape;165;p15"/>
          <p:cNvSpPr txBox="1"/>
          <p:nvPr/>
        </p:nvSpPr>
        <p:spPr>
          <a:xfrm>
            <a:off x="1127131" y="876730"/>
            <a:ext cx="5007630" cy="1454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19" u="none" cap="none" strike="noStrike">
                <a:solidFill>
                  <a:srgbClr val="FECD1A"/>
                </a:solidFill>
                <a:latin typeface="Pacifico"/>
                <a:ea typeface="Pacifico"/>
                <a:cs typeface="Pacifico"/>
                <a:sym typeface="Pacifico"/>
              </a:rPr>
              <a:t>Rules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E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/>
          <p:nvPr/>
        </p:nvSpPr>
        <p:spPr>
          <a:xfrm rot="-1202204">
            <a:off x="-1625600" y="4876086"/>
            <a:ext cx="4027842" cy="1801544"/>
          </a:xfrm>
          <a:custGeom>
            <a:rect b="b" l="l" r="r" t="t"/>
            <a:pathLst>
              <a:path extrusionOk="0" h="1801544" w="4027842">
                <a:moveTo>
                  <a:pt x="0" y="0"/>
                </a:moveTo>
                <a:lnTo>
                  <a:pt x="4027842" y="0"/>
                </a:lnTo>
                <a:lnTo>
                  <a:pt x="4027842" y="1801544"/>
                </a:lnTo>
                <a:lnTo>
                  <a:pt x="0" y="1801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6"/>
          <p:cNvSpPr/>
          <p:nvPr/>
        </p:nvSpPr>
        <p:spPr>
          <a:xfrm>
            <a:off x="-916086" y="8247057"/>
            <a:ext cx="3301475" cy="3505427"/>
          </a:xfrm>
          <a:custGeom>
            <a:rect b="b" l="l" r="r" t="t"/>
            <a:pathLst>
              <a:path extrusionOk="0" h="3505427" w="3301475">
                <a:moveTo>
                  <a:pt x="0" y="0"/>
                </a:moveTo>
                <a:lnTo>
                  <a:pt x="3301475" y="0"/>
                </a:lnTo>
                <a:lnTo>
                  <a:pt x="3301475" y="3505427"/>
                </a:lnTo>
                <a:lnTo>
                  <a:pt x="0" y="35054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2" name="Google Shape;172;p16"/>
          <p:cNvGrpSpPr/>
          <p:nvPr/>
        </p:nvGrpSpPr>
        <p:grpSpPr>
          <a:xfrm>
            <a:off x="221216" y="6309899"/>
            <a:ext cx="3489388" cy="3874318"/>
            <a:chOff x="-1" y="0"/>
            <a:chExt cx="4652517" cy="5165757"/>
          </a:xfrm>
        </p:grpSpPr>
        <p:sp>
          <p:nvSpPr>
            <p:cNvPr id="173" name="Google Shape;173;p16"/>
            <p:cNvSpPr/>
            <p:nvPr/>
          </p:nvSpPr>
          <p:spPr>
            <a:xfrm rot="5400000">
              <a:off x="524608" y="1037847"/>
              <a:ext cx="5165756" cy="3090061"/>
            </a:xfrm>
            <a:custGeom>
              <a:rect b="b" l="l" r="r" t="t"/>
              <a:pathLst>
                <a:path extrusionOk="0" h="309006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3090061"/>
                  </a:lnTo>
                  <a:lnTo>
                    <a:pt x="0" y="3090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6"/>
            <p:cNvSpPr/>
            <p:nvPr/>
          </p:nvSpPr>
          <p:spPr>
            <a:xfrm rot="5400000">
              <a:off x="-1408263" y="1408263"/>
              <a:ext cx="5165756" cy="2349231"/>
            </a:xfrm>
            <a:custGeom>
              <a:rect b="b" l="l" r="r" t="t"/>
              <a:pathLst>
                <a:path extrusionOk="0" h="234923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2349230"/>
                  </a:lnTo>
                  <a:lnTo>
                    <a:pt x="0" y="23492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-31533"/>
              </a:stretch>
            </a:blipFill>
            <a:ln>
              <a:noFill/>
            </a:ln>
          </p:spPr>
        </p:sp>
      </p:grpSp>
      <p:sp>
        <p:nvSpPr>
          <p:cNvPr id="175" name="Google Shape;175;p16"/>
          <p:cNvSpPr/>
          <p:nvPr/>
        </p:nvSpPr>
        <p:spPr>
          <a:xfrm>
            <a:off x="4770456" y="8247057"/>
            <a:ext cx="4067088" cy="3054013"/>
          </a:xfrm>
          <a:custGeom>
            <a:rect b="b" l="l" r="r" t="t"/>
            <a:pathLst>
              <a:path extrusionOk="0" h="3054013" w="4067088">
                <a:moveTo>
                  <a:pt x="0" y="0"/>
                </a:moveTo>
                <a:lnTo>
                  <a:pt x="4067088" y="0"/>
                </a:lnTo>
                <a:lnTo>
                  <a:pt x="4067088" y="3054013"/>
                </a:lnTo>
                <a:lnTo>
                  <a:pt x="0" y="30540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6"/>
          <p:cNvSpPr/>
          <p:nvPr/>
        </p:nvSpPr>
        <p:spPr>
          <a:xfrm rot="2552003">
            <a:off x="5171711" y="1628150"/>
            <a:ext cx="4776577" cy="2561982"/>
          </a:xfrm>
          <a:custGeom>
            <a:rect b="b" l="l" r="r" t="t"/>
            <a:pathLst>
              <a:path extrusionOk="0" h="2561982" w="4776577">
                <a:moveTo>
                  <a:pt x="0" y="0"/>
                </a:moveTo>
                <a:lnTo>
                  <a:pt x="4776578" y="0"/>
                </a:lnTo>
                <a:lnTo>
                  <a:pt x="4776578" y="2561983"/>
                </a:lnTo>
                <a:lnTo>
                  <a:pt x="0" y="2561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6"/>
          <p:cNvSpPr/>
          <p:nvPr/>
        </p:nvSpPr>
        <p:spPr>
          <a:xfrm rot="5400000">
            <a:off x="4242853" y="2928339"/>
            <a:ext cx="3874317" cy="2317546"/>
          </a:xfrm>
          <a:custGeom>
            <a:rect b="b" l="l" r="r" t="t"/>
            <a:pathLst>
              <a:path extrusionOk="0" h="2317546" w="3874317">
                <a:moveTo>
                  <a:pt x="0" y="0"/>
                </a:moveTo>
                <a:lnTo>
                  <a:pt x="3874317" y="0"/>
                </a:lnTo>
                <a:lnTo>
                  <a:pt x="3874317" y="2317546"/>
                </a:lnTo>
                <a:lnTo>
                  <a:pt x="0" y="231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6"/>
          <p:cNvSpPr/>
          <p:nvPr/>
        </p:nvSpPr>
        <p:spPr>
          <a:xfrm rot="5400000">
            <a:off x="2793200" y="3206151"/>
            <a:ext cx="3874317" cy="1761923"/>
          </a:xfrm>
          <a:custGeom>
            <a:rect b="b" l="l" r="r" t="t"/>
            <a:pathLst>
              <a:path extrusionOk="0" h="1761923" w="3874317">
                <a:moveTo>
                  <a:pt x="0" y="0"/>
                </a:moveTo>
                <a:lnTo>
                  <a:pt x="3874317" y="0"/>
                </a:lnTo>
                <a:lnTo>
                  <a:pt x="3874317" y="1761923"/>
                </a:lnTo>
                <a:lnTo>
                  <a:pt x="0" y="17619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-31533"/>
            </a:stretch>
          </a:blipFill>
          <a:ln>
            <a:noFill/>
          </a:ln>
        </p:spPr>
      </p:sp>
      <p:sp>
        <p:nvSpPr>
          <p:cNvPr id="179" name="Google Shape;179;p16"/>
          <p:cNvSpPr/>
          <p:nvPr/>
        </p:nvSpPr>
        <p:spPr>
          <a:xfrm>
            <a:off x="4364236" y="2546640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8" y="0"/>
                </a:lnTo>
                <a:lnTo>
                  <a:pt x="2389888" y="2368976"/>
                </a:lnTo>
                <a:lnTo>
                  <a:pt x="0" y="23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6"/>
          <p:cNvSpPr/>
          <p:nvPr/>
        </p:nvSpPr>
        <p:spPr>
          <a:xfrm>
            <a:off x="4489007" y="2377823"/>
            <a:ext cx="1910266" cy="2537793"/>
          </a:xfrm>
          <a:custGeom>
            <a:rect b="b" l="l" r="r" t="t"/>
            <a:pathLst>
              <a:path extrusionOk="0" h="2537793" w="1910266">
                <a:moveTo>
                  <a:pt x="0" y="0"/>
                </a:moveTo>
                <a:lnTo>
                  <a:pt x="1910266" y="0"/>
                </a:lnTo>
                <a:lnTo>
                  <a:pt x="1910266" y="2537793"/>
                </a:lnTo>
                <a:lnTo>
                  <a:pt x="0" y="2537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6"/>
          <p:cNvSpPr/>
          <p:nvPr/>
        </p:nvSpPr>
        <p:spPr>
          <a:xfrm rot="10800000">
            <a:off x="-1812328" y="-553415"/>
            <a:ext cx="4067088" cy="3054013"/>
          </a:xfrm>
          <a:custGeom>
            <a:rect b="b" l="l" r="r" t="t"/>
            <a:pathLst>
              <a:path extrusionOk="0" h="3054013" w="4067088">
                <a:moveTo>
                  <a:pt x="4067087" y="3054012"/>
                </a:moveTo>
                <a:lnTo>
                  <a:pt x="0" y="3054012"/>
                </a:lnTo>
                <a:lnTo>
                  <a:pt x="0" y="0"/>
                </a:lnTo>
                <a:lnTo>
                  <a:pt x="4067087" y="0"/>
                </a:lnTo>
                <a:lnTo>
                  <a:pt x="4067087" y="3054012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2" name="Google Shape;182;p16"/>
          <p:cNvGrpSpPr/>
          <p:nvPr/>
        </p:nvGrpSpPr>
        <p:grpSpPr>
          <a:xfrm>
            <a:off x="221216" y="2149954"/>
            <a:ext cx="3489388" cy="3874318"/>
            <a:chOff x="-1" y="0"/>
            <a:chExt cx="4652517" cy="5165757"/>
          </a:xfrm>
        </p:grpSpPr>
        <p:sp>
          <p:nvSpPr>
            <p:cNvPr id="183" name="Google Shape;183;p16"/>
            <p:cNvSpPr/>
            <p:nvPr/>
          </p:nvSpPr>
          <p:spPr>
            <a:xfrm rot="5400000">
              <a:off x="524608" y="1037847"/>
              <a:ext cx="5165756" cy="3090061"/>
            </a:xfrm>
            <a:custGeom>
              <a:rect b="b" l="l" r="r" t="t"/>
              <a:pathLst>
                <a:path extrusionOk="0" h="309006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3090061"/>
                  </a:lnTo>
                  <a:lnTo>
                    <a:pt x="0" y="30900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6"/>
            <p:cNvSpPr/>
            <p:nvPr/>
          </p:nvSpPr>
          <p:spPr>
            <a:xfrm rot="5400000">
              <a:off x="-1408263" y="1408263"/>
              <a:ext cx="5165756" cy="2349231"/>
            </a:xfrm>
            <a:custGeom>
              <a:rect b="b" l="l" r="r" t="t"/>
              <a:pathLst>
                <a:path extrusionOk="0" h="2349231" w="5165756">
                  <a:moveTo>
                    <a:pt x="0" y="0"/>
                  </a:moveTo>
                  <a:lnTo>
                    <a:pt x="5165756" y="0"/>
                  </a:lnTo>
                  <a:lnTo>
                    <a:pt x="5165756" y="2349230"/>
                  </a:lnTo>
                  <a:lnTo>
                    <a:pt x="0" y="23492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-31533"/>
              </a:stretch>
            </a:blipFill>
            <a:ln>
              <a:noFill/>
            </a:ln>
          </p:spPr>
        </p:sp>
      </p:grpSp>
      <p:sp>
        <p:nvSpPr>
          <p:cNvPr id="185" name="Google Shape;185;p16"/>
          <p:cNvSpPr/>
          <p:nvPr/>
        </p:nvSpPr>
        <p:spPr>
          <a:xfrm rot="5400000">
            <a:off x="4242853" y="7088284"/>
            <a:ext cx="3874317" cy="2317546"/>
          </a:xfrm>
          <a:custGeom>
            <a:rect b="b" l="l" r="r" t="t"/>
            <a:pathLst>
              <a:path extrusionOk="0" h="2317546" w="3874317">
                <a:moveTo>
                  <a:pt x="0" y="0"/>
                </a:moveTo>
                <a:lnTo>
                  <a:pt x="3874317" y="0"/>
                </a:lnTo>
                <a:lnTo>
                  <a:pt x="3874317" y="2317546"/>
                </a:lnTo>
                <a:lnTo>
                  <a:pt x="0" y="231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6"/>
          <p:cNvSpPr/>
          <p:nvPr/>
        </p:nvSpPr>
        <p:spPr>
          <a:xfrm rot="5400000">
            <a:off x="2793200" y="7366096"/>
            <a:ext cx="3874317" cy="1761923"/>
          </a:xfrm>
          <a:custGeom>
            <a:rect b="b" l="l" r="r" t="t"/>
            <a:pathLst>
              <a:path extrusionOk="0" h="1761923" w="3874317">
                <a:moveTo>
                  <a:pt x="0" y="0"/>
                </a:moveTo>
                <a:lnTo>
                  <a:pt x="3874317" y="0"/>
                </a:lnTo>
                <a:lnTo>
                  <a:pt x="3874317" y="1761922"/>
                </a:lnTo>
                <a:lnTo>
                  <a:pt x="0" y="1761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-31533"/>
            </a:stretch>
          </a:blipFill>
          <a:ln>
            <a:noFill/>
          </a:ln>
        </p:spPr>
      </p:sp>
      <p:sp>
        <p:nvSpPr>
          <p:cNvPr id="187" name="Google Shape;187;p16"/>
          <p:cNvSpPr/>
          <p:nvPr/>
        </p:nvSpPr>
        <p:spPr>
          <a:xfrm>
            <a:off x="4364236" y="6660542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8" y="0"/>
                </a:lnTo>
                <a:lnTo>
                  <a:pt x="2389888" y="2368976"/>
                </a:lnTo>
                <a:lnTo>
                  <a:pt x="0" y="23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6"/>
          <p:cNvSpPr/>
          <p:nvPr/>
        </p:nvSpPr>
        <p:spPr>
          <a:xfrm>
            <a:off x="4719086" y="6948565"/>
            <a:ext cx="1680187" cy="1874448"/>
          </a:xfrm>
          <a:custGeom>
            <a:rect b="b" l="l" r="r" t="t"/>
            <a:pathLst>
              <a:path extrusionOk="0" h="1874448" w="1680187">
                <a:moveTo>
                  <a:pt x="0" y="0"/>
                </a:moveTo>
                <a:lnTo>
                  <a:pt x="1680187" y="0"/>
                </a:lnTo>
                <a:lnTo>
                  <a:pt x="1680187" y="1874447"/>
                </a:lnTo>
                <a:lnTo>
                  <a:pt x="0" y="1874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6"/>
          <p:cNvSpPr/>
          <p:nvPr/>
        </p:nvSpPr>
        <p:spPr>
          <a:xfrm>
            <a:off x="614352" y="6622176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7" y="0"/>
                </a:lnTo>
                <a:lnTo>
                  <a:pt x="2389887" y="2368976"/>
                </a:lnTo>
                <a:lnTo>
                  <a:pt x="0" y="23689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6"/>
          <p:cNvSpPr/>
          <p:nvPr/>
        </p:nvSpPr>
        <p:spPr>
          <a:xfrm>
            <a:off x="940754" y="6829971"/>
            <a:ext cx="2050311" cy="1953387"/>
          </a:xfrm>
          <a:custGeom>
            <a:rect b="b" l="l" r="r" t="t"/>
            <a:pathLst>
              <a:path extrusionOk="0" h="1953387" w="2050311">
                <a:moveTo>
                  <a:pt x="0" y="0"/>
                </a:moveTo>
                <a:lnTo>
                  <a:pt x="2050311" y="0"/>
                </a:lnTo>
                <a:lnTo>
                  <a:pt x="2050311" y="1953387"/>
                </a:lnTo>
                <a:lnTo>
                  <a:pt x="0" y="1953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6"/>
          <p:cNvSpPr/>
          <p:nvPr/>
        </p:nvSpPr>
        <p:spPr>
          <a:xfrm>
            <a:off x="614352" y="2500597"/>
            <a:ext cx="2389888" cy="2368976"/>
          </a:xfrm>
          <a:custGeom>
            <a:rect b="b" l="l" r="r" t="t"/>
            <a:pathLst>
              <a:path extrusionOk="0" h="2368976" w="2389888">
                <a:moveTo>
                  <a:pt x="0" y="0"/>
                </a:moveTo>
                <a:lnTo>
                  <a:pt x="2389887" y="0"/>
                </a:lnTo>
                <a:lnTo>
                  <a:pt x="2389887" y="2368977"/>
                </a:lnTo>
                <a:lnTo>
                  <a:pt x="0" y="2368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6"/>
          <p:cNvSpPr/>
          <p:nvPr/>
        </p:nvSpPr>
        <p:spPr>
          <a:xfrm>
            <a:off x="1431336" y="2345700"/>
            <a:ext cx="1105358" cy="2523874"/>
          </a:xfrm>
          <a:custGeom>
            <a:rect b="b" l="l" r="r" t="t"/>
            <a:pathLst>
              <a:path extrusionOk="0" h="2523874" w="1105358">
                <a:moveTo>
                  <a:pt x="0" y="0"/>
                </a:moveTo>
                <a:lnTo>
                  <a:pt x="1105358" y="0"/>
                </a:lnTo>
                <a:lnTo>
                  <a:pt x="1105358" y="2523874"/>
                </a:lnTo>
                <a:lnTo>
                  <a:pt x="0" y="2523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-182829" t="0"/>
            </a:stretch>
          </a:blipFill>
          <a:ln>
            <a:noFill/>
          </a:ln>
        </p:spPr>
      </p:sp>
      <p:sp>
        <p:nvSpPr>
          <p:cNvPr id="193" name="Google Shape;193;p16"/>
          <p:cNvSpPr/>
          <p:nvPr/>
        </p:nvSpPr>
        <p:spPr>
          <a:xfrm rot="5469529">
            <a:off x="5535568" y="744546"/>
            <a:ext cx="1237816" cy="1165798"/>
          </a:xfrm>
          <a:custGeom>
            <a:rect b="b" l="l" r="r" t="t"/>
            <a:pathLst>
              <a:path extrusionOk="0" h="1165798" w="1237816">
                <a:moveTo>
                  <a:pt x="0" y="0"/>
                </a:moveTo>
                <a:lnTo>
                  <a:pt x="1237816" y="0"/>
                </a:lnTo>
                <a:lnTo>
                  <a:pt x="1237816" y="1165798"/>
                </a:lnTo>
                <a:lnTo>
                  <a:pt x="0" y="1165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6"/>
          <p:cNvSpPr txBox="1"/>
          <p:nvPr/>
        </p:nvSpPr>
        <p:spPr>
          <a:xfrm>
            <a:off x="4467497" y="5111140"/>
            <a:ext cx="22533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231F20"/>
                </a:solidFill>
                <a:latin typeface="Coustard"/>
                <a:ea typeface="Coustard"/>
                <a:cs typeface="Coustard"/>
                <a:sym typeface="Coustard"/>
              </a:rPr>
              <a:t>Let’s do our best in studying!</a:t>
            </a:r>
            <a:endParaRPr/>
          </a:p>
        </p:txBody>
      </p:sp>
      <p:sp>
        <p:nvSpPr>
          <p:cNvPr id="195" name="Google Shape;195;p16"/>
          <p:cNvSpPr txBox="1"/>
          <p:nvPr/>
        </p:nvSpPr>
        <p:spPr>
          <a:xfrm>
            <a:off x="4256195" y="9289737"/>
            <a:ext cx="26757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231F20"/>
                </a:solidFill>
                <a:latin typeface="Coustard"/>
                <a:ea typeface="Coustard"/>
                <a:cs typeface="Coustard"/>
                <a:sym typeface="Coustard"/>
              </a:rPr>
              <a:t>Together we can keep our classroom clean</a:t>
            </a:r>
            <a:endParaRPr/>
          </a:p>
        </p:txBody>
      </p:sp>
      <p:sp>
        <p:nvSpPr>
          <p:cNvPr id="196" name="Google Shape;196;p16"/>
          <p:cNvSpPr txBox="1"/>
          <p:nvPr/>
        </p:nvSpPr>
        <p:spPr>
          <a:xfrm>
            <a:off x="1944149" y="868325"/>
            <a:ext cx="3671703" cy="12816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68" u="none" cap="none" strike="noStrike">
                <a:solidFill>
                  <a:srgbClr val="2F232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RULES</a:t>
            </a:r>
            <a:endParaRPr/>
          </a:p>
        </p:txBody>
      </p:sp>
      <p:sp>
        <p:nvSpPr>
          <p:cNvPr id="197" name="Google Shape;197;p16"/>
          <p:cNvSpPr txBox="1"/>
          <p:nvPr/>
        </p:nvSpPr>
        <p:spPr>
          <a:xfrm>
            <a:off x="734652" y="5129793"/>
            <a:ext cx="2462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231F20"/>
                </a:solidFill>
                <a:latin typeface="Coustard"/>
                <a:ea typeface="Coustard"/>
                <a:cs typeface="Coustard"/>
                <a:sym typeface="Coustard"/>
              </a:rPr>
              <a:t>Raise your hand if you need anything </a:t>
            </a: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927579" y="9271085"/>
            <a:ext cx="2076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231F20"/>
                </a:solidFill>
                <a:latin typeface="Coustard"/>
                <a:ea typeface="Coustard"/>
                <a:cs typeface="Coustard"/>
                <a:sym typeface="Coustard"/>
              </a:rPr>
              <a:t>Put things back to its places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896543" y="90125"/>
            <a:ext cx="3766914" cy="6691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08" u="none" cap="none" strike="noStrike">
                <a:solidFill>
                  <a:srgbClr val="2F232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CLASSROOM</a:t>
            </a:r>
            <a:endParaRPr/>
          </a:p>
        </p:txBody>
      </p:sp>
      <p:sp>
        <p:nvSpPr>
          <p:cNvPr id="200" name="Google Shape;200;p16"/>
          <p:cNvSpPr/>
          <p:nvPr/>
        </p:nvSpPr>
        <p:spPr>
          <a:xfrm rot="-5330471">
            <a:off x="812428" y="806975"/>
            <a:ext cx="1237816" cy="1165798"/>
          </a:xfrm>
          <a:custGeom>
            <a:rect b="b" l="l" r="r" t="t"/>
            <a:pathLst>
              <a:path extrusionOk="0" h="1165798" w="1237816">
                <a:moveTo>
                  <a:pt x="1237816" y="1165798"/>
                </a:moveTo>
                <a:lnTo>
                  <a:pt x="0" y="1165798"/>
                </a:lnTo>
                <a:lnTo>
                  <a:pt x="0" y="0"/>
                </a:lnTo>
                <a:lnTo>
                  <a:pt x="1237816" y="0"/>
                </a:lnTo>
                <a:lnTo>
                  <a:pt x="1237816" y="1165798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7"/>
          <p:cNvGrpSpPr/>
          <p:nvPr/>
        </p:nvGrpSpPr>
        <p:grpSpPr>
          <a:xfrm>
            <a:off x="679850" y="877327"/>
            <a:ext cx="6200299" cy="8910767"/>
            <a:chOff x="0" y="-9525"/>
            <a:chExt cx="2222047" cy="3193418"/>
          </a:xfrm>
        </p:grpSpPr>
        <p:sp>
          <p:nvSpPr>
            <p:cNvPr id="206" name="Google Shape;206;p17"/>
            <p:cNvSpPr/>
            <p:nvPr/>
          </p:nvSpPr>
          <p:spPr>
            <a:xfrm>
              <a:off x="0" y="0"/>
              <a:ext cx="2222047" cy="3183893"/>
            </a:xfrm>
            <a:custGeom>
              <a:rect b="b" l="l" r="r" t="t"/>
              <a:pathLst>
                <a:path extrusionOk="0" h="3183893" w="2222047">
                  <a:moveTo>
                    <a:pt x="46200" y="0"/>
                  </a:moveTo>
                  <a:lnTo>
                    <a:pt x="2175848" y="0"/>
                  </a:lnTo>
                  <a:cubicBezTo>
                    <a:pt x="2188101" y="0"/>
                    <a:pt x="2199852" y="4867"/>
                    <a:pt x="2208516" y="13532"/>
                  </a:cubicBezTo>
                  <a:cubicBezTo>
                    <a:pt x="2217180" y="22196"/>
                    <a:pt x="2222047" y="33947"/>
                    <a:pt x="2222047" y="46200"/>
                  </a:cubicBezTo>
                  <a:lnTo>
                    <a:pt x="2222047" y="3137693"/>
                  </a:lnTo>
                  <a:cubicBezTo>
                    <a:pt x="2222047" y="3149946"/>
                    <a:pt x="2217180" y="3161697"/>
                    <a:pt x="2208516" y="3170361"/>
                  </a:cubicBezTo>
                  <a:cubicBezTo>
                    <a:pt x="2199852" y="3179025"/>
                    <a:pt x="2188101" y="3183893"/>
                    <a:pt x="2175848" y="3183893"/>
                  </a:cubicBezTo>
                  <a:lnTo>
                    <a:pt x="46200" y="3183893"/>
                  </a:lnTo>
                  <a:cubicBezTo>
                    <a:pt x="33947" y="3183893"/>
                    <a:pt x="22196" y="3179025"/>
                    <a:pt x="13532" y="3170361"/>
                  </a:cubicBezTo>
                  <a:cubicBezTo>
                    <a:pt x="4867" y="3161697"/>
                    <a:pt x="0" y="3149946"/>
                    <a:pt x="0" y="3137693"/>
                  </a:cubicBezTo>
                  <a:lnTo>
                    <a:pt x="0" y="46200"/>
                  </a:lnTo>
                  <a:cubicBezTo>
                    <a:pt x="0" y="33947"/>
                    <a:pt x="4867" y="22196"/>
                    <a:pt x="13532" y="13532"/>
                  </a:cubicBezTo>
                  <a:cubicBezTo>
                    <a:pt x="22196" y="4867"/>
                    <a:pt x="33947" y="0"/>
                    <a:pt x="46200" y="0"/>
                  </a:cubicBezTo>
                  <a:close/>
                </a:path>
              </a:pathLst>
            </a:custGeom>
            <a:solidFill>
              <a:srgbClr val="F3E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 txBox="1"/>
            <p:nvPr/>
          </p:nvSpPr>
          <p:spPr>
            <a:xfrm>
              <a:off x="0" y="-9525"/>
              <a:ext cx="2222047" cy="319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7"/>
          <p:cNvGrpSpPr/>
          <p:nvPr/>
        </p:nvGrpSpPr>
        <p:grpSpPr>
          <a:xfrm>
            <a:off x="2800028" y="3124992"/>
            <a:ext cx="1959943" cy="387777"/>
            <a:chOff x="0" y="-57150"/>
            <a:chExt cx="1150437" cy="227616"/>
          </a:xfrm>
        </p:grpSpPr>
        <p:sp>
          <p:nvSpPr>
            <p:cNvPr id="209" name="Google Shape;209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0" y="-57150"/>
              <a:ext cx="1150437" cy="2276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7"/>
          <p:cNvGrpSpPr/>
          <p:nvPr/>
        </p:nvGrpSpPr>
        <p:grpSpPr>
          <a:xfrm>
            <a:off x="2777897" y="7567048"/>
            <a:ext cx="1959943" cy="339096"/>
            <a:chOff x="0" y="-28575"/>
            <a:chExt cx="1150437" cy="199041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>
            <a:off x="2800028" y="6027280"/>
            <a:ext cx="1959943" cy="339096"/>
            <a:chOff x="0" y="-28575"/>
            <a:chExt cx="1150437" cy="199041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231F2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>
            <a:off x="2788753" y="6406631"/>
            <a:ext cx="338410" cy="350307"/>
            <a:chOff x="0" y="-28575"/>
            <a:chExt cx="812800" cy="841375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7"/>
          <p:cNvSpPr txBox="1"/>
          <p:nvPr/>
        </p:nvSpPr>
        <p:spPr>
          <a:xfrm>
            <a:off x="2168844" y="2560704"/>
            <a:ext cx="3222313" cy="548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Use these design resources in your Canva Template.</a:t>
            </a:r>
            <a:endParaRPr/>
          </a:p>
        </p:txBody>
      </p:sp>
      <p:sp>
        <p:nvSpPr>
          <p:cNvPr id="221" name="Google Shape;221;p17"/>
          <p:cNvSpPr txBox="1"/>
          <p:nvPr/>
        </p:nvSpPr>
        <p:spPr>
          <a:xfrm>
            <a:off x="756000" y="1506534"/>
            <a:ext cx="6048000" cy="89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26" u="none" cap="none" strike="noStrike">
                <a:solidFill>
                  <a:srgbClr val="2F232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RESOURCE PAGE</a:t>
            </a:r>
            <a:endParaRPr/>
          </a:p>
        </p:txBody>
      </p:sp>
      <p:sp>
        <p:nvSpPr>
          <p:cNvPr id="222" name="Google Shape;222;p17"/>
          <p:cNvSpPr txBox="1"/>
          <p:nvPr/>
        </p:nvSpPr>
        <p:spPr>
          <a:xfrm>
            <a:off x="1405055" y="3588969"/>
            <a:ext cx="4749890" cy="281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This template uses the following free fonts:</a:t>
            </a:r>
            <a:endParaRPr/>
          </a:p>
        </p:txBody>
      </p:sp>
      <p:sp>
        <p:nvSpPr>
          <p:cNvPr id="223" name="Google Shape;223;p17"/>
          <p:cNvSpPr txBox="1"/>
          <p:nvPr/>
        </p:nvSpPr>
        <p:spPr>
          <a:xfrm>
            <a:off x="1541871" y="5649020"/>
            <a:ext cx="4476259" cy="281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You can find these fonts online too.</a:t>
            </a:r>
            <a:endParaRPr/>
          </a:p>
        </p:txBody>
      </p:sp>
      <p:sp>
        <p:nvSpPr>
          <p:cNvPr id="224" name="Google Shape;224;p17"/>
          <p:cNvSpPr txBox="1"/>
          <p:nvPr/>
        </p:nvSpPr>
        <p:spPr>
          <a:xfrm>
            <a:off x="2165714" y="3954745"/>
            <a:ext cx="3228600" cy="15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LONDRINA &amp; PASSION ONE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31F2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LONDRINA &amp; PASSION ONE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rgbClr val="231F20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COUSTARD &amp; OVERPASS</a:t>
            </a:r>
            <a:endParaRPr/>
          </a:p>
        </p:txBody>
      </p:sp>
      <p:sp>
        <p:nvSpPr>
          <p:cNvPr id="225" name="Google Shape;225;p17"/>
          <p:cNvSpPr txBox="1"/>
          <p:nvPr/>
        </p:nvSpPr>
        <p:spPr>
          <a:xfrm>
            <a:off x="2683944" y="6798530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#231F20</a:t>
            </a:r>
            <a:endParaRPr/>
          </a:p>
        </p:txBody>
      </p:sp>
      <p:sp>
        <p:nvSpPr>
          <p:cNvPr id="226" name="Google Shape;226;p17"/>
          <p:cNvSpPr txBox="1"/>
          <p:nvPr/>
        </p:nvSpPr>
        <p:spPr>
          <a:xfrm>
            <a:off x="3073180" y="3226465"/>
            <a:ext cx="1413639" cy="244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Fonts</a:t>
            </a:r>
            <a:endParaRPr/>
          </a:p>
        </p:txBody>
      </p:sp>
      <p:sp>
        <p:nvSpPr>
          <p:cNvPr id="227" name="Google Shape;227;p17"/>
          <p:cNvSpPr txBox="1"/>
          <p:nvPr/>
        </p:nvSpPr>
        <p:spPr>
          <a:xfrm>
            <a:off x="2893086" y="7619840"/>
            <a:ext cx="1729564" cy="244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Design Elements</a:t>
            </a:r>
            <a:endParaRPr/>
          </a:p>
        </p:txBody>
      </p:sp>
      <p:sp>
        <p:nvSpPr>
          <p:cNvPr id="228" name="Google Shape;228;p17"/>
          <p:cNvSpPr txBox="1"/>
          <p:nvPr/>
        </p:nvSpPr>
        <p:spPr>
          <a:xfrm>
            <a:off x="3073180" y="6093707"/>
            <a:ext cx="1413639" cy="244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Colors</a:t>
            </a:r>
            <a:endParaRPr/>
          </a:p>
        </p:txBody>
      </p:sp>
      <p:grpSp>
        <p:nvGrpSpPr>
          <p:cNvPr id="229" name="Google Shape;229;p17"/>
          <p:cNvGrpSpPr/>
          <p:nvPr/>
        </p:nvGrpSpPr>
        <p:grpSpPr>
          <a:xfrm>
            <a:off x="3336781" y="6406631"/>
            <a:ext cx="338410" cy="350307"/>
            <a:chOff x="0" y="-28575"/>
            <a:chExt cx="812800" cy="841375"/>
          </a:xfrm>
        </p:grpSpPr>
        <p:sp>
          <p:nvSpPr>
            <p:cNvPr id="230" name="Google Shape;23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06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7"/>
          <p:cNvSpPr txBox="1"/>
          <p:nvPr/>
        </p:nvSpPr>
        <p:spPr>
          <a:xfrm>
            <a:off x="3231972" y="6798530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#106585</a:t>
            </a: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3884809" y="6406631"/>
            <a:ext cx="338410" cy="350307"/>
            <a:chOff x="0" y="-28575"/>
            <a:chExt cx="812800" cy="841375"/>
          </a:xfrm>
        </p:grpSpPr>
        <p:sp>
          <p:nvSpPr>
            <p:cNvPr id="234" name="Google Shape;23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DAE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7"/>
          <p:cNvSpPr txBox="1"/>
          <p:nvPr/>
        </p:nvSpPr>
        <p:spPr>
          <a:xfrm>
            <a:off x="3780000" y="6798530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#DAE588</a:t>
            </a:r>
            <a:endParaRPr/>
          </a:p>
        </p:txBody>
      </p:sp>
      <p:grpSp>
        <p:nvGrpSpPr>
          <p:cNvPr id="237" name="Google Shape;237;p17"/>
          <p:cNvGrpSpPr/>
          <p:nvPr/>
        </p:nvGrpSpPr>
        <p:grpSpPr>
          <a:xfrm>
            <a:off x="4432837" y="6406631"/>
            <a:ext cx="338410" cy="350307"/>
            <a:chOff x="0" y="-28575"/>
            <a:chExt cx="812800" cy="841375"/>
          </a:xfrm>
        </p:grpSpPr>
        <p:sp>
          <p:nvSpPr>
            <p:cNvPr id="238" name="Google Shape;238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BFF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7"/>
          <p:cNvSpPr txBox="1"/>
          <p:nvPr/>
        </p:nvSpPr>
        <p:spPr>
          <a:xfrm>
            <a:off x="4328028" y="6798530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#BBFFED</a:t>
            </a: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2788753" y="6967132"/>
            <a:ext cx="338410" cy="350307"/>
            <a:chOff x="0" y="-28575"/>
            <a:chExt cx="812800" cy="841375"/>
          </a:xfrm>
        </p:grpSpPr>
        <p:sp>
          <p:nvSpPr>
            <p:cNvPr id="242" name="Google Shape;24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E9D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7"/>
          <p:cNvSpPr txBox="1"/>
          <p:nvPr/>
        </p:nvSpPr>
        <p:spPr>
          <a:xfrm>
            <a:off x="2683944" y="7359031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#CE9DDD</a:t>
            </a:r>
            <a:endParaRPr/>
          </a:p>
        </p:txBody>
      </p:sp>
      <p:grpSp>
        <p:nvGrpSpPr>
          <p:cNvPr id="245" name="Google Shape;245;p17"/>
          <p:cNvGrpSpPr/>
          <p:nvPr/>
        </p:nvGrpSpPr>
        <p:grpSpPr>
          <a:xfrm>
            <a:off x="3336781" y="6967132"/>
            <a:ext cx="338410" cy="350307"/>
            <a:chOff x="0" y="-28575"/>
            <a:chExt cx="812800" cy="841375"/>
          </a:xfrm>
        </p:grpSpPr>
        <p:sp>
          <p:nvSpPr>
            <p:cNvPr id="246" name="Google Shape;24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ECD1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7"/>
          <p:cNvSpPr txBox="1"/>
          <p:nvPr/>
        </p:nvSpPr>
        <p:spPr>
          <a:xfrm>
            <a:off x="3231972" y="7359031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#FECD1A</a:t>
            </a:r>
            <a:endParaRPr/>
          </a:p>
        </p:txBody>
      </p:sp>
      <p:grpSp>
        <p:nvGrpSpPr>
          <p:cNvPr id="249" name="Google Shape;249;p17"/>
          <p:cNvGrpSpPr/>
          <p:nvPr/>
        </p:nvGrpSpPr>
        <p:grpSpPr>
          <a:xfrm>
            <a:off x="3884809" y="6967132"/>
            <a:ext cx="338410" cy="350307"/>
            <a:chOff x="0" y="-28575"/>
            <a:chExt cx="812800" cy="841375"/>
          </a:xfrm>
        </p:grpSpPr>
        <p:sp>
          <p:nvSpPr>
            <p:cNvPr id="250" name="Google Shape;25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94A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7"/>
          <p:cNvSpPr txBox="1"/>
          <p:nvPr/>
        </p:nvSpPr>
        <p:spPr>
          <a:xfrm>
            <a:off x="3780000" y="7359031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#E94A51</a:t>
            </a:r>
            <a:endParaRPr/>
          </a:p>
        </p:txBody>
      </p:sp>
      <p:grpSp>
        <p:nvGrpSpPr>
          <p:cNvPr id="253" name="Google Shape;253;p17"/>
          <p:cNvGrpSpPr/>
          <p:nvPr/>
        </p:nvGrpSpPr>
        <p:grpSpPr>
          <a:xfrm>
            <a:off x="4432837" y="6967132"/>
            <a:ext cx="338410" cy="350307"/>
            <a:chOff x="0" y="-28575"/>
            <a:chExt cx="812800" cy="841375"/>
          </a:xfrm>
        </p:grpSpPr>
        <p:sp>
          <p:nvSpPr>
            <p:cNvPr id="254" name="Google Shape;25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4D6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7"/>
          <p:cNvSpPr txBox="1"/>
          <p:nvPr/>
        </p:nvSpPr>
        <p:spPr>
          <a:xfrm>
            <a:off x="4328028" y="7359031"/>
            <a:ext cx="548028" cy="94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3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#F4D696</a:t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 rot="93794">
            <a:off x="3415845" y="8714093"/>
            <a:ext cx="496174" cy="563407"/>
          </a:xfrm>
          <a:custGeom>
            <a:rect b="b" l="l" r="r" t="t"/>
            <a:pathLst>
              <a:path extrusionOk="0" h="563407" w="496174">
                <a:moveTo>
                  <a:pt x="0" y="0"/>
                </a:moveTo>
                <a:lnTo>
                  <a:pt x="496174" y="0"/>
                </a:lnTo>
                <a:lnTo>
                  <a:pt x="496174" y="563407"/>
                </a:lnTo>
                <a:lnTo>
                  <a:pt x="0" y="563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7"/>
          <p:cNvSpPr/>
          <p:nvPr/>
        </p:nvSpPr>
        <p:spPr>
          <a:xfrm>
            <a:off x="3379587" y="8065036"/>
            <a:ext cx="568689" cy="571808"/>
          </a:xfrm>
          <a:custGeom>
            <a:rect b="b" l="l" r="r" t="t"/>
            <a:pathLst>
              <a:path extrusionOk="0" h="571808" w="568689">
                <a:moveTo>
                  <a:pt x="0" y="0"/>
                </a:moveTo>
                <a:lnTo>
                  <a:pt x="568689" y="0"/>
                </a:lnTo>
                <a:lnTo>
                  <a:pt x="568689" y="571808"/>
                </a:lnTo>
                <a:lnTo>
                  <a:pt x="0" y="571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7"/>
          <p:cNvSpPr/>
          <p:nvPr/>
        </p:nvSpPr>
        <p:spPr>
          <a:xfrm>
            <a:off x="1743055" y="8679552"/>
            <a:ext cx="471775" cy="617800"/>
          </a:xfrm>
          <a:custGeom>
            <a:rect b="b" l="l" r="r" t="t"/>
            <a:pathLst>
              <a:path extrusionOk="0" h="617800" w="471775">
                <a:moveTo>
                  <a:pt x="0" y="0"/>
                </a:moveTo>
                <a:lnTo>
                  <a:pt x="471775" y="0"/>
                </a:lnTo>
                <a:lnTo>
                  <a:pt x="471775" y="617800"/>
                </a:lnTo>
                <a:lnTo>
                  <a:pt x="0" y="617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7"/>
          <p:cNvSpPr/>
          <p:nvPr/>
        </p:nvSpPr>
        <p:spPr>
          <a:xfrm>
            <a:off x="940961" y="8725523"/>
            <a:ext cx="649937" cy="525858"/>
          </a:xfrm>
          <a:custGeom>
            <a:rect b="b" l="l" r="r" t="t"/>
            <a:pathLst>
              <a:path extrusionOk="0" h="525858" w="649937">
                <a:moveTo>
                  <a:pt x="0" y="0"/>
                </a:moveTo>
                <a:lnTo>
                  <a:pt x="649937" y="0"/>
                </a:lnTo>
                <a:lnTo>
                  <a:pt x="649937" y="525859"/>
                </a:lnTo>
                <a:lnTo>
                  <a:pt x="0" y="5258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1" name="Google Shape;261;p17"/>
          <p:cNvSpPr/>
          <p:nvPr/>
        </p:nvSpPr>
        <p:spPr>
          <a:xfrm>
            <a:off x="995203" y="8063381"/>
            <a:ext cx="595696" cy="575117"/>
          </a:xfrm>
          <a:custGeom>
            <a:rect b="b" l="l" r="r" t="t"/>
            <a:pathLst>
              <a:path extrusionOk="0" h="575117" w="595696">
                <a:moveTo>
                  <a:pt x="0" y="0"/>
                </a:moveTo>
                <a:lnTo>
                  <a:pt x="595695" y="0"/>
                </a:lnTo>
                <a:lnTo>
                  <a:pt x="595695" y="575117"/>
                </a:lnTo>
                <a:lnTo>
                  <a:pt x="0" y="575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7"/>
          <p:cNvSpPr/>
          <p:nvPr/>
        </p:nvSpPr>
        <p:spPr>
          <a:xfrm>
            <a:off x="1778028" y="8049019"/>
            <a:ext cx="401829" cy="603842"/>
          </a:xfrm>
          <a:custGeom>
            <a:rect b="b" l="l" r="r" t="t"/>
            <a:pathLst>
              <a:path extrusionOk="0" h="603842" w="401829">
                <a:moveTo>
                  <a:pt x="0" y="0"/>
                </a:moveTo>
                <a:lnTo>
                  <a:pt x="401829" y="0"/>
                </a:lnTo>
                <a:lnTo>
                  <a:pt x="401829" y="603842"/>
                </a:lnTo>
                <a:lnTo>
                  <a:pt x="0" y="603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7"/>
          <p:cNvSpPr/>
          <p:nvPr/>
        </p:nvSpPr>
        <p:spPr>
          <a:xfrm>
            <a:off x="4031882" y="8096975"/>
            <a:ext cx="608002" cy="582577"/>
          </a:xfrm>
          <a:custGeom>
            <a:rect b="b" l="l" r="r" t="t"/>
            <a:pathLst>
              <a:path extrusionOk="0" h="582577" w="608002">
                <a:moveTo>
                  <a:pt x="0" y="0"/>
                </a:moveTo>
                <a:lnTo>
                  <a:pt x="608003" y="0"/>
                </a:lnTo>
                <a:lnTo>
                  <a:pt x="608003" y="582577"/>
                </a:lnTo>
                <a:lnTo>
                  <a:pt x="0" y="582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7"/>
          <p:cNvSpPr/>
          <p:nvPr/>
        </p:nvSpPr>
        <p:spPr>
          <a:xfrm>
            <a:off x="4853924" y="8694999"/>
            <a:ext cx="455225" cy="604767"/>
          </a:xfrm>
          <a:custGeom>
            <a:rect b="b" l="l" r="r" t="t"/>
            <a:pathLst>
              <a:path extrusionOk="0" h="604767" w="455225">
                <a:moveTo>
                  <a:pt x="0" y="0"/>
                </a:moveTo>
                <a:lnTo>
                  <a:pt x="455225" y="0"/>
                </a:lnTo>
                <a:lnTo>
                  <a:pt x="455225" y="604767"/>
                </a:lnTo>
                <a:lnTo>
                  <a:pt x="0" y="604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5" name="Google Shape;265;p17"/>
          <p:cNvGrpSpPr/>
          <p:nvPr/>
        </p:nvGrpSpPr>
        <p:grpSpPr>
          <a:xfrm>
            <a:off x="2233356" y="8074941"/>
            <a:ext cx="1089081" cy="1209222"/>
            <a:chOff x="0" y="0"/>
            <a:chExt cx="1452108" cy="1612296"/>
          </a:xfrm>
        </p:grpSpPr>
        <p:sp>
          <p:nvSpPr>
            <p:cNvPr id="266" name="Google Shape;266;p17"/>
            <p:cNvSpPr/>
            <p:nvPr/>
          </p:nvSpPr>
          <p:spPr>
            <a:xfrm rot="5400000">
              <a:off x="163737" y="323925"/>
              <a:ext cx="1612296" cy="964446"/>
            </a:xfrm>
            <a:custGeom>
              <a:rect b="b" l="l" r="r" t="t"/>
              <a:pathLst>
                <a:path extrusionOk="0" h="964446" w="1612296">
                  <a:moveTo>
                    <a:pt x="0" y="0"/>
                  </a:moveTo>
                  <a:lnTo>
                    <a:pt x="1612296" y="0"/>
                  </a:lnTo>
                  <a:lnTo>
                    <a:pt x="1612296" y="964446"/>
                  </a:lnTo>
                  <a:lnTo>
                    <a:pt x="0" y="9644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17"/>
            <p:cNvSpPr/>
            <p:nvPr/>
          </p:nvSpPr>
          <p:spPr>
            <a:xfrm rot="5400000">
              <a:off x="-439536" y="439536"/>
              <a:ext cx="1612296" cy="733224"/>
            </a:xfrm>
            <a:custGeom>
              <a:rect b="b" l="l" r="r" t="t"/>
              <a:pathLst>
                <a:path extrusionOk="0" h="733224" w="1612296">
                  <a:moveTo>
                    <a:pt x="0" y="0"/>
                  </a:moveTo>
                  <a:lnTo>
                    <a:pt x="1612296" y="0"/>
                  </a:lnTo>
                  <a:lnTo>
                    <a:pt x="1612296" y="733224"/>
                  </a:lnTo>
                  <a:lnTo>
                    <a:pt x="0" y="733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-31533"/>
              </a:stretch>
            </a:blipFill>
            <a:ln>
              <a:noFill/>
            </a:ln>
          </p:spPr>
        </p:sp>
      </p:grpSp>
      <p:sp>
        <p:nvSpPr>
          <p:cNvPr id="268" name="Google Shape;268;p17"/>
          <p:cNvSpPr/>
          <p:nvPr/>
        </p:nvSpPr>
        <p:spPr>
          <a:xfrm>
            <a:off x="6102201" y="8074941"/>
            <a:ext cx="468121" cy="522245"/>
          </a:xfrm>
          <a:custGeom>
            <a:rect b="b" l="l" r="r" t="t"/>
            <a:pathLst>
              <a:path extrusionOk="0" h="522245" w="468121">
                <a:moveTo>
                  <a:pt x="0" y="0"/>
                </a:moveTo>
                <a:lnTo>
                  <a:pt x="468121" y="0"/>
                </a:lnTo>
                <a:lnTo>
                  <a:pt x="468121" y="522245"/>
                </a:lnTo>
                <a:lnTo>
                  <a:pt x="0" y="5222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7"/>
          <p:cNvSpPr/>
          <p:nvPr/>
        </p:nvSpPr>
        <p:spPr>
          <a:xfrm>
            <a:off x="4853924" y="8065036"/>
            <a:ext cx="571242" cy="544238"/>
          </a:xfrm>
          <a:custGeom>
            <a:rect b="b" l="l" r="r" t="t"/>
            <a:pathLst>
              <a:path extrusionOk="0" h="544238" w="571242">
                <a:moveTo>
                  <a:pt x="0" y="0"/>
                </a:moveTo>
                <a:lnTo>
                  <a:pt x="571242" y="0"/>
                </a:lnTo>
                <a:lnTo>
                  <a:pt x="571242" y="544238"/>
                </a:lnTo>
                <a:lnTo>
                  <a:pt x="0" y="544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7"/>
          <p:cNvSpPr/>
          <p:nvPr/>
        </p:nvSpPr>
        <p:spPr>
          <a:xfrm>
            <a:off x="4068174" y="8609274"/>
            <a:ext cx="665853" cy="660026"/>
          </a:xfrm>
          <a:custGeom>
            <a:rect b="b" l="l" r="r" t="t"/>
            <a:pathLst>
              <a:path extrusionOk="0" h="660026" w="665853">
                <a:moveTo>
                  <a:pt x="0" y="0"/>
                </a:moveTo>
                <a:lnTo>
                  <a:pt x="665852" y="0"/>
                </a:lnTo>
                <a:lnTo>
                  <a:pt x="665852" y="660027"/>
                </a:lnTo>
                <a:lnTo>
                  <a:pt x="0" y="660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7"/>
          <p:cNvSpPr/>
          <p:nvPr/>
        </p:nvSpPr>
        <p:spPr>
          <a:xfrm>
            <a:off x="5539466" y="8075658"/>
            <a:ext cx="505585" cy="1154406"/>
          </a:xfrm>
          <a:custGeom>
            <a:rect b="b" l="l" r="r" t="t"/>
            <a:pathLst>
              <a:path extrusionOk="0" h="1154406" w="505585">
                <a:moveTo>
                  <a:pt x="0" y="0"/>
                </a:moveTo>
                <a:lnTo>
                  <a:pt x="505585" y="0"/>
                </a:lnTo>
                <a:lnTo>
                  <a:pt x="505585" y="1154406"/>
                </a:lnTo>
                <a:lnTo>
                  <a:pt x="0" y="115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-182829" t="0"/>
            </a:stretch>
          </a:blipFill>
          <a:ln>
            <a:noFill/>
          </a:ln>
        </p:spPr>
      </p:sp>
      <p:sp>
        <p:nvSpPr>
          <p:cNvPr id="272" name="Google Shape;272;p17"/>
          <p:cNvSpPr/>
          <p:nvPr/>
        </p:nvSpPr>
        <p:spPr>
          <a:xfrm>
            <a:off x="5792259" y="8676516"/>
            <a:ext cx="826780" cy="620837"/>
          </a:xfrm>
          <a:custGeom>
            <a:rect b="b" l="l" r="r" t="t"/>
            <a:pathLst>
              <a:path extrusionOk="0" h="620837" w="826780">
                <a:moveTo>
                  <a:pt x="0" y="0"/>
                </a:moveTo>
                <a:lnTo>
                  <a:pt x="826780" y="0"/>
                </a:lnTo>
                <a:lnTo>
                  <a:pt x="826780" y="620836"/>
                </a:lnTo>
                <a:lnTo>
                  <a:pt x="0" y="620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EFE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8"/>
          <p:cNvGrpSpPr/>
          <p:nvPr/>
        </p:nvGrpSpPr>
        <p:grpSpPr>
          <a:xfrm>
            <a:off x="679850" y="877327"/>
            <a:ext cx="6200299" cy="8910767"/>
            <a:chOff x="0" y="-9525"/>
            <a:chExt cx="2222047" cy="3193418"/>
          </a:xfrm>
        </p:grpSpPr>
        <p:sp>
          <p:nvSpPr>
            <p:cNvPr id="278" name="Google Shape;278;p18"/>
            <p:cNvSpPr/>
            <p:nvPr/>
          </p:nvSpPr>
          <p:spPr>
            <a:xfrm>
              <a:off x="0" y="0"/>
              <a:ext cx="2222047" cy="3183893"/>
            </a:xfrm>
            <a:custGeom>
              <a:rect b="b" l="l" r="r" t="t"/>
              <a:pathLst>
                <a:path extrusionOk="0" h="3183893" w="2222047">
                  <a:moveTo>
                    <a:pt x="46200" y="0"/>
                  </a:moveTo>
                  <a:lnTo>
                    <a:pt x="2175848" y="0"/>
                  </a:lnTo>
                  <a:cubicBezTo>
                    <a:pt x="2188101" y="0"/>
                    <a:pt x="2199852" y="4867"/>
                    <a:pt x="2208516" y="13532"/>
                  </a:cubicBezTo>
                  <a:cubicBezTo>
                    <a:pt x="2217180" y="22196"/>
                    <a:pt x="2222047" y="33947"/>
                    <a:pt x="2222047" y="46200"/>
                  </a:cubicBezTo>
                  <a:lnTo>
                    <a:pt x="2222047" y="3137693"/>
                  </a:lnTo>
                  <a:cubicBezTo>
                    <a:pt x="2222047" y="3149946"/>
                    <a:pt x="2217180" y="3161697"/>
                    <a:pt x="2208516" y="3170361"/>
                  </a:cubicBezTo>
                  <a:cubicBezTo>
                    <a:pt x="2199852" y="3179025"/>
                    <a:pt x="2188101" y="3183893"/>
                    <a:pt x="2175848" y="3183893"/>
                  </a:cubicBezTo>
                  <a:lnTo>
                    <a:pt x="46200" y="3183893"/>
                  </a:lnTo>
                  <a:cubicBezTo>
                    <a:pt x="33947" y="3183893"/>
                    <a:pt x="22196" y="3179025"/>
                    <a:pt x="13532" y="3170361"/>
                  </a:cubicBezTo>
                  <a:cubicBezTo>
                    <a:pt x="4867" y="3161697"/>
                    <a:pt x="0" y="3149946"/>
                    <a:pt x="0" y="3137693"/>
                  </a:cubicBezTo>
                  <a:lnTo>
                    <a:pt x="0" y="46200"/>
                  </a:lnTo>
                  <a:cubicBezTo>
                    <a:pt x="0" y="33947"/>
                    <a:pt x="4867" y="22196"/>
                    <a:pt x="13532" y="13532"/>
                  </a:cubicBezTo>
                  <a:cubicBezTo>
                    <a:pt x="22196" y="4867"/>
                    <a:pt x="33947" y="0"/>
                    <a:pt x="46200" y="0"/>
                  </a:cubicBezTo>
                  <a:close/>
                </a:path>
              </a:pathLst>
            </a:custGeom>
            <a:solidFill>
              <a:srgbClr val="DAE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 txBox="1"/>
            <p:nvPr/>
          </p:nvSpPr>
          <p:spPr>
            <a:xfrm>
              <a:off x="0" y="-9525"/>
              <a:ext cx="2222047" cy="3193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8"/>
          <p:cNvSpPr/>
          <p:nvPr/>
        </p:nvSpPr>
        <p:spPr>
          <a:xfrm>
            <a:off x="2198769" y="4356875"/>
            <a:ext cx="3162461" cy="790615"/>
          </a:xfrm>
          <a:custGeom>
            <a:rect b="b" l="l" r="r" t="t"/>
            <a:pathLst>
              <a:path extrusionOk="0" h="790615" w="3162461">
                <a:moveTo>
                  <a:pt x="0" y="0"/>
                </a:moveTo>
                <a:lnTo>
                  <a:pt x="3162462" y="0"/>
                </a:lnTo>
                <a:lnTo>
                  <a:pt x="3162462" y="790615"/>
                </a:lnTo>
                <a:lnTo>
                  <a:pt x="0" y="79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8"/>
          <p:cNvSpPr txBox="1"/>
          <p:nvPr/>
        </p:nvSpPr>
        <p:spPr>
          <a:xfrm>
            <a:off x="545727" y="6365502"/>
            <a:ext cx="6468547" cy="3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for the photos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1573803" y="2202642"/>
            <a:ext cx="4412395" cy="892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26" u="none" cap="none" strike="noStrike">
                <a:solidFill>
                  <a:srgbClr val="2F2325"/>
                </a:solidFill>
                <a:latin typeface="Londrina Solid Black"/>
                <a:ea typeface="Londrina Solid Black"/>
                <a:cs typeface="Londrina Solid Black"/>
                <a:sym typeface="Londrina Solid Black"/>
              </a:rPr>
              <a:t>CREDITS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2043159" y="3465188"/>
            <a:ext cx="3473682" cy="548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This template is free for everyone to use thanks to the following:</a:t>
            </a:r>
            <a:endParaRPr/>
          </a:p>
        </p:txBody>
      </p:sp>
      <p:sp>
        <p:nvSpPr>
          <p:cNvPr id="284" name="Google Shape;284;p18"/>
          <p:cNvSpPr txBox="1"/>
          <p:nvPr/>
        </p:nvSpPr>
        <p:spPr>
          <a:xfrm>
            <a:off x="1791207" y="7152013"/>
            <a:ext cx="3990803" cy="557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HAPPY DESIGNING!</a:t>
            </a:r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545727" y="5228054"/>
            <a:ext cx="6468547" cy="300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for the template</a:t>
            </a:r>
            <a:endParaRPr/>
          </a:p>
        </p:txBody>
      </p:sp>
      <p:sp>
        <p:nvSpPr>
          <p:cNvPr id="286" name="Google Shape;286;p18"/>
          <p:cNvSpPr txBox="1"/>
          <p:nvPr/>
        </p:nvSpPr>
        <p:spPr>
          <a:xfrm>
            <a:off x="1791207" y="5861027"/>
            <a:ext cx="3977587" cy="484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231F20"/>
                </a:solidFill>
                <a:latin typeface="Overpass"/>
                <a:ea typeface="Overpass"/>
                <a:cs typeface="Overpass"/>
                <a:sym typeface="Overpass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2F2325"/>
      </a:dk2>
      <a:lt2>
        <a:srgbClr val="FECD1A"/>
      </a:lt2>
      <a:accent1>
        <a:srgbClr val="DAEB88"/>
      </a:accent1>
      <a:accent2>
        <a:srgbClr val="BBFFED"/>
      </a:accent2>
      <a:accent3>
        <a:srgbClr val="CE9DD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