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Libre Baskerville"/>
      <p:bold r:id="rId10"/>
    </p:embeddedFont>
    <p:embeddedFont>
      <p:font typeface="DM Sans"/>
      <p:regular r:id="rId11"/>
      <p:bold r:id="rId12"/>
      <p:italic r:id="rId13"/>
      <p:boldItalic r:id="rId14"/>
    </p:embeddedFont>
    <p:embeddedFont>
      <p:font typeface="Special Elit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DMSans-regular.fntdata"/><Relationship Id="rId10" Type="http://schemas.openxmlformats.org/officeDocument/2006/relationships/font" Target="fonts/LibreBaskerville-bold.fntdata"/><Relationship Id="rId13" Type="http://schemas.openxmlformats.org/officeDocument/2006/relationships/font" Target="fonts/DMSans-italic.fntdata"/><Relationship Id="rId12" Type="http://schemas.openxmlformats.org/officeDocument/2006/relationships/font" Target="fonts/DMSans-bold.fntdata"/><Relationship Id="rId15" Type="http://schemas.openxmlformats.org/officeDocument/2006/relationships/font" Target="fonts/SpecialElite-regular.fntdata"/><Relationship Id="rId14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1589" l="-5559" r="-5569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494656" y="3469151"/>
            <a:ext cx="6570687" cy="4491624"/>
          </a:xfrm>
          <a:custGeom>
            <a:rect b="b" l="l" r="r" t="t"/>
            <a:pathLst>
              <a:path extrusionOk="0" h="4491624" w="6570687">
                <a:moveTo>
                  <a:pt x="0" y="0"/>
                </a:moveTo>
                <a:lnTo>
                  <a:pt x="6570688" y="0"/>
                </a:lnTo>
                <a:lnTo>
                  <a:pt x="6570688" y="4491625"/>
                </a:lnTo>
                <a:lnTo>
                  <a:pt x="0" y="4491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188" l="-14449" r="-20049" t="-11898"/>
            </a:stretch>
          </a:blipFill>
          <a:ln cap="sq" cmpd="sng" w="952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/>
          <p:nvPr/>
        </p:nvSpPr>
        <p:spPr>
          <a:xfrm>
            <a:off x="483060" y="410064"/>
            <a:ext cx="816091" cy="816091"/>
          </a:xfrm>
          <a:custGeom>
            <a:rect b="b" l="l" r="r" t="t"/>
            <a:pathLst>
              <a:path extrusionOk="0" h="816091" w="816091">
                <a:moveTo>
                  <a:pt x="0" y="0"/>
                </a:moveTo>
                <a:lnTo>
                  <a:pt x="816091" y="0"/>
                </a:lnTo>
                <a:lnTo>
                  <a:pt x="816091" y="816091"/>
                </a:lnTo>
                <a:lnTo>
                  <a:pt x="0" y="816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6249253" y="410064"/>
            <a:ext cx="816091" cy="816091"/>
          </a:xfrm>
          <a:custGeom>
            <a:rect b="b" l="l" r="r" t="t"/>
            <a:pathLst>
              <a:path extrusionOk="0" h="816091" w="816091">
                <a:moveTo>
                  <a:pt x="0" y="0"/>
                </a:moveTo>
                <a:lnTo>
                  <a:pt x="816091" y="0"/>
                </a:lnTo>
                <a:lnTo>
                  <a:pt x="816091" y="816091"/>
                </a:lnTo>
                <a:lnTo>
                  <a:pt x="0" y="816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" name="Google Shape;20;p3"/>
          <p:cNvGrpSpPr/>
          <p:nvPr/>
        </p:nvGrpSpPr>
        <p:grpSpPr>
          <a:xfrm>
            <a:off x="449025" y="7823600"/>
            <a:ext cx="6674405" cy="1311934"/>
            <a:chOff x="0" y="0"/>
            <a:chExt cx="2354786" cy="47016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2354786" cy="470160"/>
            </a:xfrm>
            <a:custGeom>
              <a:rect b="b" l="l" r="r" t="t"/>
              <a:pathLst>
                <a:path extrusionOk="0" h="470160" w="2354786">
                  <a:moveTo>
                    <a:pt x="0" y="0"/>
                  </a:moveTo>
                  <a:lnTo>
                    <a:pt x="2354786" y="0"/>
                  </a:lnTo>
                  <a:lnTo>
                    <a:pt x="2354786" y="470160"/>
                  </a:lnTo>
                  <a:lnTo>
                    <a:pt x="0" y="470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0"/>
              <a:ext cx="2354700" cy="4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483060" y="2873951"/>
            <a:ext cx="1159104" cy="279173"/>
            <a:chOff x="0" y="0"/>
            <a:chExt cx="1545473" cy="372231"/>
          </a:xfrm>
        </p:grpSpPr>
        <p:grpSp>
          <p:nvGrpSpPr>
            <p:cNvPr id="24" name="Google Shape;24;p3"/>
            <p:cNvGrpSpPr/>
            <p:nvPr/>
          </p:nvGrpSpPr>
          <p:grpSpPr>
            <a:xfrm>
              <a:off x="0" y="0"/>
              <a:ext cx="1545473" cy="159530"/>
              <a:chOff x="0" y="0"/>
              <a:chExt cx="471900" cy="48713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0" y="0"/>
                <a:ext cx="471781" cy="48713"/>
              </a:xfrm>
              <a:custGeom>
                <a:rect b="b" l="l" r="r" t="t"/>
                <a:pathLst>
                  <a:path extrusionOk="0" h="48713" w="471781">
                    <a:moveTo>
                      <a:pt x="0" y="0"/>
                    </a:moveTo>
                    <a:lnTo>
                      <a:pt x="471781" y="0"/>
                    </a:lnTo>
                    <a:lnTo>
                      <a:pt x="471781" y="48713"/>
                    </a:lnTo>
                    <a:lnTo>
                      <a:pt x="0" y="487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" name="Google Shape;26;p3"/>
              <p:cNvSpPr txBox="1"/>
              <p:nvPr/>
            </p:nvSpPr>
            <p:spPr>
              <a:xfrm>
                <a:off x="0" y="0"/>
                <a:ext cx="471900" cy="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9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>
              <a:off x="0" y="212701"/>
              <a:ext cx="1545473" cy="159530"/>
              <a:chOff x="0" y="0"/>
              <a:chExt cx="471900" cy="48713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0" y="0"/>
                <a:ext cx="471781" cy="48713"/>
              </a:xfrm>
              <a:custGeom>
                <a:rect b="b" l="l" r="r" t="t"/>
                <a:pathLst>
                  <a:path extrusionOk="0" h="48713" w="471781">
                    <a:moveTo>
                      <a:pt x="0" y="0"/>
                    </a:moveTo>
                    <a:lnTo>
                      <a:pt x="471781" y="0"/>
                    </a:lnTo>
                    <a:lnTo>
                      <a:pt x="471781" y="48713"/>
                    </a:lnTo>
                    <a:lnTo>
                      <a:pt x="0" y="487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" name="Google Shape;29;p3"/>
              <p:cNvSpPr txBox="1"/>
              <p:nvPr/>
            </p:nvSpPr>
            <p:spPr>
              <a:xfrm>
                <a:off x="0" y="0"/>
                <a:ext cx="471900" cy="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9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" name="Google Shape;30;p3"/>
          <p:cNvSpPr txBox="1"/>
          <p:nvPr/>
        </p:nvSpPr>
        <p:spPr>
          <a:xfrm>
            <a:off x="296454" y="1235680"/>
            <a:ext cx="6967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00">
                <a:latin typeface="Libre Baskerville"/>
                <a:ea typeface="Libre Baskerville"/>
                <a:cs typeface="Libre Baskerville"/>
                <a:sym typeface="Libre Baskerville"/>
              </a:rPr>
              <a:t>TO EDIT</a:t>
            </a:r>
            <a:endParaRPr sz="9800"/>
          </a:p>
        </p:txBody>
      </p:sp>
      <p:sp>
        <p:nvSpPr>
          <p:cNvPr id="31" name="Google Shape;31;p3"/>
          <p:cNvSpPr txBox="1"/>
          <p:nvPr/>
        </p:nvSpPr>
        <p:spPr>
          <a:xfrm>
            <a:off x="1507990" y="18649"/>
            <a:ext cx="4544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00">
                <a:latin typeface="Libre Baskerville"/>
                <a:ea typeface="Libre Baskerville"/>
                <a:cs typeface="Libre Baskerville"/>
                <a:sym typeface="Libre Baskerville"/>
              </a:rPr>
              <a:t>CLICK</a:t>
            </a:r>
            <a:endParaRPr sz="9800"/>
          </a:p>
        </p:txBody>
      </p:sp>
      <p:sp>
        <p:nvSpPr>
          <p:cNvPr id="32" name="Google Shape;32;p3"/>
          <p:cNvSpPr txBox="1"/>
          <p:nvPr/>
        </p:nvSpPr>
        <p:spPr>
          <a:xfrm>
            <a:off x="776016" y="7941726"/>
            <a:ext cx="60081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99">
                <a:solidFill>
                  <a:srgbClr val="D3B999"/>
                </a:solidFill>
                <a:latin typeface="Special Elite"/>
                <a:ea typeface="Special Elite"/>
                <a:cs typeface="Special Elite"/>
                <a:sym typeface="Special Elite"/>
              </a:rPr>
              <a:t>CLICK TO EDIT</a:t>
            </a:r>
            <a:endParaRPr sz="1100"/>
          </a:p>
        </p:txBody>
      </p:sp>
      <p:sp>
        <p:nvSpPr>
          <p:cNvPr id="33" name="Google Shape;33;p3"/>
          <p:cNvSpPr txBox="1"/>
          <p:nvPr/>
        </p:nvSpPr>
        <p:spPr>
          <a:xfrm>
            <a:off x="1721335" y="2757951"/>
            <a:ext cx="4117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Libre Baskerville"/>
                <a:ea typeface="Libre Baskerville"/>
                <a:cs typeface="Libre Baskerville"/>
                <a:sym typeface="Libre Baskerville"/>
              </a:rPr>
              <a:t>CLICK TO EDIT</a:t>
            </a:r>
            <a:endParaRPr sz="3500"/>
          </a:p>
        </p:txBody>
      </p:sp>
      <p:grpSp>
        <p:nvGrpSpPr>
          <p:cNvPr id="34" name="Google Shape;34;p3"/>
          <p:cNvGrpSpPr/>
          <p:nvPr/>
        </p:nvGrpSpPr>
        <p:grpSpPr>
          <a:xfrm>
            <a:off x="5932527" y="2873951"/>
            <a:ext cx="1159104" cy="279173"/>
            <a:chOff x="0" y="0"/>
            <a:chExt cx="1545473" cy="372231"/>
          </a:xfrm>
        </p:grpSpPr>
        <p:grpSp>
          <p:nvGrpSpPr>
            <p:cNvPr id="35" name="Google Shape;35;p3"/>
            <p:cNvGrpSpPr/>
            <p:nvPr/>
          </p:nvGrpSpPr>
          <p:grpSpPr>
            <a:xfrm>
              <a:off x="0" y="0"/>
              <a:ext cx="1545473" cy="159530"/>
              <a:chOff x="0" y="0"/>
              <a:chExt cx="471900" cy="48713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0" y="0"/>
                <a:ext cx="471781" cy="48713"/>
              </a:xfrm>
              <a:custGeom>
                <a:rect b="b" l="l" r="r" t="t"/>
                <a:pathLst>
                  <a:path extrusionOk="0" h="48713" w="471781">
                    <a:moveTo>
                      <a:pt x="0" y="0"/>
                    </a:moveTo>
                    <a:lnTo>
                      <a:pt x="471781" y="0"/>
                    </a:lnTo>
                    <a:lnTo>
                      <a:pt x="471781" y="48713"/>
                    </a:lnTo>
                    <a:lnTo>
                      <a:pt x="0" y="487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" name="Google Shape;37;p3"/>
              <p:cNvSpPr txBox="1"/>
              <p:nvPr/>
            </p:nvSpPr>
            <p:spPr>
              <a:xfrm>
                <a:off x="0" y="0"/>
                <a:ext cx="471900" cy="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9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>
              <a:off x="0" y="212701"/>
              <a:ext cx="1545473" cy="159530"/>
              <a:chOff x="0" y="0"/>
              <a:chExt cx="471900" cy="48713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0" y="0"/>
                <a:ext cx="471781" cy="48713"/>
              </a:xfrm>
              <a:custGeom>
                <a:rect b="b" l="l" r="r" t="t"/>
                <a:pathLst>
                  <a:path extrusionOk="0" h="48713" w="471781">
                    <a:moveTo>
                      <a:pt x="0" y="0"/>
                    </a:moveTo>
                    <a:lnTo>
                      <a:pt x="471781" y="0"/>
                    </a:lnTo>
                    <a:lnTo>
                      <a:pt x="471781" y="48713"/>
                    </a:lnTo>
                    <a:lnTo>
                      <a:pt x="0" y="487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" name="Google Shape;40;p3"/>
              <p:cNvSpPr txBox="1"/>
              <p:nvPr/>
            </p:nvSpPr>
            <p:spPr>
              <a:xfrm>
                <a:off x="0" y="0"/>
                <a:ext cx="471900" cy="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9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41;p3"/>
          <p:cNvSpPr txBox="1"/>
          <p:nvPr/>
        </p:nvSpPr>
        <p:spPr>
          <a:xfrm>
            <a:off x="494656" y="9258850"/>
            <a:ext cx="65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latin typeface="Libre Baskerville"/>
                <a:ea typeface="Libre Baskerville"/>
                <a:cs typeface="Libre Baskerville"/>
                <a:sym typeface="Libre Baskerville"/>
              </a:rPr>
              <a:t>CLICK TO EDIT</a:t>
            </a: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0" y="10010680"/>
            <a:ext cx="7560123" cy="681416"/>
            <a:chOff x="0" y="0"/>
            <a:chExt cx="2709333" cy="244200"/>
          </a:xfrm>
        </p:grpSpPr>
        <p:sp>
          <p:nvSpPr>
            <p:cNvPr id="43" name="Google Shape;43;p3"/>
            <p:cNvSpPr/>
            <p:nvPr/>
          </p:nvSpPr>
          <p:spPr>
            <a:xfrm>
              <a:off x="0" y="0"/>
              <a:ext cx="2709333" cy="244170"/>
            </a:xfrm>
            <a:custGeom>
              <a:rect b="b" l="l" r="r" t="t"/>
              <a:pathLst>
                <a:path extrusionOk="0" h="24417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44170"/>
                  </a:lnTo>
                  <a:lnTo>
                    <a:pt x="0" y="244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4" name="Google Shape;44;p3"/>
            <p:cNvSpPr txBox="1"/>
            <p:nvPr/>
          </p:nvSpPr>
          <p:spPr>
            <a:xfrm>
              <a:off x="0" y="0"/>
              <a:ext cx="27093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3"/>
          <p:cNvSpPr txBox="1"/>
          <p:nvPr/>
        </p:nvSpPr>
        <p:spPr>
          <a:xfrm>
            <a:off x="494656" y="10180208"/>
            <a:ext cx="6570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D3B99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TO EDIT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1589" l="-5559" r="-5569" t="0"/>
            </a:stretch>
          </a:blipFill>
          <a:ln>
            <a:noFill/>
          </a:ln>
        </p:spPr>
      </p:sp>
      <p:grpSp>
        <p:nvGrpSpPr>
          <p:cNvPr id="48" name="Google Shape;48;p4"/>
          <p:cNvGrpSpPr/>
          <p:nvPr/>
        </p:nvGrpSpPr>
        <p:grpSpPr>
          <a:xfrm>
            <a:off x="237827" y="244027"/>
            <a:ext cx="7084547" cy="10177705"/>
            <a:chOff x="0" y="-9525"/>
            <a:chExt cx="2538900" cy="3647400"/>
          </a:xfrm>
        </p:grpSpPr>
        <p:sp>
          <p:nvSpPr>
            <p:cNvPr id="49" name="Google Shape;49;p4"/>
            <p:cNvSpPr/>
            <p:nvPr/>
          </p:nvSpPr>
          <p:spPr>
            <a:xfrm>
              <a:off x="0" y="0"/>
              <a:ext cx="2538870" cy="3637813"/>
            </a:xfrm>
            <a:custGeom>
              <a:rect b="b" l="l" r="r" t="t"/>
              <a:pathLst>
                <a:path extrusionOk="0" h="3637813" w="2538870">
                  <a:moveTo>
                    <a:pt x="0" y="0"/>
                  </a:moveTo>
                  <a:lnTo>
                    <a:pt x="2538870" y="0"/>
                  </a:lnTo>
                  <a:lnTo>
                    <a:pt x="2538870" y="3637813"/>
                  </a:lnTo>
                  <a:lnTo>
                    <a:pt x="0" y="3637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428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" name="Google Shape;50;p4"/>
            <p:cNvSpPr txBox="1"/>
            <p:nvPr/>
          </p:nvSpPr>
          <p:spPr>
            <a:xfrm>
              <a:off x="0" y="-9525"/>
              <a:ext cx="2538900" cy="36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0" y="723781"/>
            <a:ext cx="7560123" cy="1427290"/>
            <a:chOff x="0" y="0"/>
            <a:chExt cx="2709333" cy="511500"/>
          </a:xfrm>
        </p:grpSpPr>
        <p:sp>
          <p:nvSpPr>
            <p:cNvPr id="52" name="Google Shape;52;p4"/>
            <p:cNvSpPr/>
            <p:nvPr/>
          </p:nvSpPr>
          <p:spPr>
            <a:xfrm>
              <a:off x="0" y="0"/>
              <a:ext cx="2709333" cy="511403"/>
            </a:xfrm>
            <a:custGeom>
              <a:rect b="b" l="l" r="r" t="t"/>
              <a:pathLst>
                <a:path extrusionOk="0" h="511403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511403"/>
                  </a:lnTo>
                  <a:lnTo>
                    <a:pt x="0" y="51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" name="Google Shape;53;p4"/>
            <p:cNvSpPr txBox="1"/>
            <p:nvPr/>
          </p:nvSpPr>
          <p:spPr>
            <a:xfrm>
              <a:off x="0" y="0"/>
              <a:ext cx="2709300" cy="5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4"/>
          <p:cNvSpPr/>
          <p:nvPr/>
        </p:nvSpPr>
        <p:spPr>
          <a:xfrm>
            <a:off x="841908" y="2417476"/>
            <a:ext cx="5876185" cy="4491624"/>
          </a:xfrm>
          <a:custGeom>
            <a:rect b="b" l="l" r="r" t="t"/>
            <a:pathLst>
              <a:path extrusionOk="0" h="4491624" w="5876185">
                <a:moveTo>
                  <a:pt x="0" y="0"/>
                </a:moveTo>
                <a:lnTo>
                  <a:pt x="5876184" y="0"/>
                </a:lnTo>
                <a:lnTo>
                  <a:pt x="5876184" y="4491624"/>
                </a:lnTo>
                <a:lnTo>
                  <a:pt x="0" y="4491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29" l="-20209" r="-30178" t="-11459"/>
            </a:stretch>
          </a:blipFill>
          <a:ln cap="sq" cmpd="sng" w="952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55" name="Google Shape;55;p4"/>
          <p:cNvGrpSpPr/>
          <p:nvPr/>
        </p:nvGrpSpPr>
        <p:grpSpPr>
          <a:xfrm>
            <a:off x="841908" y="8141686"/>
            <a:ext cx="5876582" cy="1488525"/>
            <a:chOff x="0" y="-9525"/>
            <a:chExt cx="2106000" cy="533445"/>
          </a:xfrm>
        </p:grpSpPr>
        <p:sp>
          <p:nvSpPr>
            <p:cNvPr id="56" name="Google Shape;56;p4"/>
            <p:cNvSpPr/>
            <p:nvPr/>
          </p:nvSpPr>
          <p:spPr>
            <a:xfrm>
              <a:off x="0" y="0"/>
              <a:ext cx="2105892" cy="523920"/>
            </a:xfrm>
            <a:custGeom>
              <a:rect b="b" l="l" r="r" t="t"/>
              <a:pathLst>
                <a:path extrusionOk="0" h="523920" w="2105892">
                  <a:moveTo>
                    <a:pt x="0" y="0"/>
                  </a:moveTo>
                  <a:lnTo>
                    <a:pt x="2105892" y="0"/>
                  </a:lnTo>
                  <a:lnTo>
                    <a:pt x="2105892" y="523920"/>
                  </a:lnTo>
                  <a:lnTo>
                    <a:pt x="0" y="523920"/>
                  </a:lnTo>
                  <a:close/>
                </a:path>
              </a:pathLst>
            </a:custGeom>
            <a:solidFill>
              <a:srgbClr val="00000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" name="Google Shape;57;p4"/>
            <p:cNvSpPr txBox="1"/>
            <p:nvPr/>
          </p:nvSpPr>
          <p:spPr>
            <a:xfrm>
              <a:off x="0" y="-9525"/>
              <a:ext cx="2106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4"/>
          <p:cNvSpPr txBox="1"/>
          <p:nvPr/>
        </p:nvSpPr>
        <p:spPr>
          <a:xfrm>
            <a:off x="343893" y="1034689"/>
            <a:ext cx="6872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rgbClr val="D3B99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TO EDIT</a:t>
            </a:r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776016" y="7045460"/>
            <a:ext cx="600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99">
                <a:latin typeface="Special Elite"/>
                <a:ea typeface="Special Elite"/>
                <a:cs typeface="Special Elite"/>
                <a:sym typeface="Special Elite"/>
              </a:rPr>
              <a:t>CLICK TO EDIT</a:t>
            </a:r>
            <a:endParaRPr sz="1000"/>
          </a:p>
        </p:txBody>
      </p:sp>
      <p:sp>
        <p:nvSpPr>
          <p:cNvPr id="60" name="Google Shape;60;p4"/>
          <p:cNvSpPr txBox="1"/>
          <p:nvPr/>
        </p:nvSpPr>
        <p:spPr>
          <a:xfrm>
            <a:off x="841908" y="8283276"/>
            <a:ext cx="5876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D3B99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CLICK TO</a:t>
            </a:r>
            <a:endParaRPr b="1" sz="3999">
              <a:solidFill>
                <a:srgbClr val="D3B99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D3B99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EDIT THEME</a:t>
            </a:r>
            <a:endParaRPr b="1" sz="3999">
              <a:solidFill>
                <a:srgbClr val="D3B99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494656" y="9841068"/>
            <a:ext cx="6570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Libre Baskerville"/>
                <a:ea typeface="Libre Baskerville"/>
                <a:cs typeface="Libre Baskerville"/>
                <a:sym typeface="Libre Baskerville"/>
              </a:rPr>
              <a:t>CLICK TO EDIT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2" name="Google Shape;7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9" name="Google Shape;79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1" name="Google Shape;8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2" name="Google Shape;9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9.jp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4.png"/><Relationship Id="rId20" Type="http://schemas.openxmlformats.org/officeDocument/2006/relationships/image" Target="../media/image24.png"/><Relationship Id="rId42" Type="http://schemas.openxmlformats.org/officeDocument/2006/relationships/image" Target="../media/image43.png"/><Relationship Id="rId41" Type="http://schemas.openxmlformats.org/officeDocument/2006/relationships/image" Target="../media/image33.png"/><Relationship Id="rId22" Type="http://schemas.openxmlformats.org/officeDocument/2006/relationships/image" Target="../media/image16.png"/><Relationship Id="rId21" Type="http://schemas.openxmlformats.org/officeDocument/2006/relationships/image" Target="../media/image15.png"/><Relationship Id="rId24" Type="http://schemas.openxmlformats.org/officeDocument/2006/relationships/image" Target="../media/image26.png"/><Relationship Id="rId23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26" Type="http://schemas.openxmlformats.org/officeDocument/2006/relationships/image" Target="../media/image21.png"/><Relationship Id="rId25" Type="http://schemas.openxmlformats.org/officeDocument/2006/relationships/image" Target="../media/image22.png"/><Relationship Id="rId28" Type="http://schemas.openxmlformats.org/officeDocument/2006/relationships/image" Target="../media/image35.png"/><Relationship Id="rId27" Type="http://schemas.openxmlformats.org/officeDocument/2006/relationships/image" Target="../media/image27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29" Type="http://schemas.openxmlformats.org/officeDocument/2006/relationships/image" Target="../media/image31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31" Type="http://schemas.openxmlformats.org/officeDocument/2006/relationships/image" Target="../media/image38.png"/><Relationship Id="rId30" Type="http://schemas.openxmlformats.org/officeDocument/2006/relationships/image" Target="../media/image40.png"/><Relationship Id="rId11" Type="http://schemas.openxmlformats.org/officeDocument/2006/relationships/image" Target="../media/image14.png"/><Relationship Id="rId33" Type="http://schemas.openxmlformats.org/officeDocument/2006/relationships/image" Target="../media/image29.png"/><Relationship Id="rId10" Type="http://schemas.openxmlformats.org/officeDocument/2006/relationships/image" Target="../media/image12.png"/><Relationship Id="rId32" Type="http://schemas.openxmlformats.org/officeDocument/2006/relationships/image" Target="../media/image23.png"/><Relationship Id="rId13" Type="http://schemas.openxmlformats.org/officeDocument/2006/relationships/image" Target="../media/image9.png"/><Relationship Id="rId35" Type="http://schemas.openxmlformats.org/officeDocument/2006/relationships/image" Target="../media/image45.png"/><Relationship Id="rId12" Type="http://schemas.openxmlformats.org/officeDocument/2006/relationships/image" Target="../media/image36.png"/><Relationship Id="rId34" Type="http://schemas.openxmlformats.org/officeDocument/2006/relationships/image" Target="../media/image41.png"/><Relationship Id="rId15" Type="http://schemas.openxmlformats.org/officeDocument/2006/relationships/image" Target="../media/image18.png"/><Relationship Id="rId37" Type="http://schemas.openxmlformats.org/officeDocument/2006/relationships/image" Target="../media/image42.png"/><Relationship Id="rId14" Type="http://schemas.openxmlformats.org/officeDocument/2006/relationships/image" Target="../media/image7.png"/><Relationship Id="rId36" Type="http://schemas.openxmlformats.org/officeDocument/2006/relationships/image" Target="../media/image46.png"/><Relationship Id="rId17" Type="http://schemas.openxmlformats.org/officeDocument/2006/relationships/image" Target="../media/image30.png"/><Relationship Id="rId39" Type="http://schemas.openxmlformats.org/officeDocument/2006/relationships/image" Target="../media/image39.png"/><Relationship Id="rId16" Type="http://schemas.openxmlformats.org/officeDocument/2006/relationships/image" Target="../media/image20.png"/><Relationship Id="rId38" Type="http://schemas.openxmlformats.org/officeDocument/2006/relationships/image" Target="../media/image44.png"/><Relationship Id="rId19" Type="http://schemas.openxmlformats.org/officeDocument/2006/relationships/image" Target="../media/image28.png"/><Relationship Id="rId1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590" l="-5564" r="-5563" t="0"/>
            </a:stretch>
          </a:blip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>
            <a:off x="494656" y="3469151"/>
            <a:ext cx="6570687" cy="4491624"/>
          </a:xfrm>
          <a:custGeom>
            <a:rect b="b" l="l" r="r" t="t"/>
            <a:pathLst>
              <a:path extrusionOk="0" h="4491624" w="6570687">
                <a:moveTo>
                  <a:pt x="0" y="0"/>
                </a:moveTo>
                <a:lnTo>
                  <a:pt x="6570688" y="0"/>
                </a:lnTo>
                <a:lnTo>
                  <a:pt x="6570688" y="4491625"/>
                </a:lnTo>
                <a:lnTo>
                  <a:pt x="0" y="4491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183" l="-14447" r="-20051" t="-11902"/>
            </a:stretch>
          </a:blipFill>
          <a:ln cap="sq" cmpd="sng" w="952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1" name="Google Shape;121;p13"/>
          <p:cNvSpPr/>
          <p:nvPr/>
        </p:nvSpPr>
        <p:spPr>
          <a:xfrm>
            <a:off x="483060" y="410064"/>
            <a:ext cx="816091" cy="816091"/>
          </a:xfrm>
          <a:custGeom>
            <a:rect b="b" l="l" r="r" t="t"/>
            <a:pathLst>
              <a:path extrusionOk="0" h="816091" w="816091">
                <a:moveTo>
                  <a:pt x="0" y="0"/>
                </a:moveTo>
                <a:lnTo>
                  <a:pt x="816091" y="0"/>
                </a:lnTo>
                <a:lnTo>
                  <a:pt x="816091" y="816091"/>
                </a:lnTo>
                <a:lnTo>
                  <a:pt x="0" y="816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6249253" y="410064"/>
            <a:ext cx="816091" cy="816091"/>
          </a:xfrm>
          <a:custGeom>
            <a:rect b="b" l="l" r="r" t="t"/>
            <a:pathLst>
              <a:path extrusionOk="0" h="816091" w="816091">
                <a:moveTo>
                  <a:pt x="0" y="0"/>
                </a:moveTo>
                <a:lnTo>
                  <a:pt x="816091" y="0"/>
                </a:lnTo>
                <a:lnTo>
                  <a:pt x="816091" y="816091"/>
                </a:lnTo>
                <a:lnTo>
                  <a:pt x="0" y="816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3" name="Google Shape;123;p13"/>
          <p:cNvGrpSpPr/>
          <p:nvPr/>
        </p:nvGrpSpPr>
        <p:grpSpPr>
          <a:xfrm>
            <a:off x="449025" y="7823600"/>
            <a:ext cx="6674405" cy="1311934"/>
            <a:chOff x="0" y="0"/>
            <a:chExt cx="2354786" cy="470160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2354786" cy="470160"/>
            </a:xfrm>
            <a:custGeom>
              <a:rect b="b" l="l" r="r" t="t"/>
              <a:pathLst>
                <a:path extrusionOk="0" h="470160" w="2354786">
                  <a:moveTo>
                    <a:pt x="0" y="0"/>
                  </a:moveTo>
                  <a:lnTo>
                    <a:pt x="2354786" y="0"/>
                  </a:lnTo>
                  <a:lnTo>
                    <a:pt x="2354786" y="470160"/>
                  </a:lnTo>
                  <a:lnTo>
                    <a:pt x="0" y="470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5" name="Google Shape;125;p13"/>
            <p:cNvSpPr txBox="1"/>
            <p:nvPr/>
          </p:nvSpPr>
          <p:spPr>
            <a:xfrm>
              <a:off x="0" y="0"/>
              <a:ext cx="2354786" cy="47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483060" y="2873951"/>
            <a:ext cx="1158799" cy="279175"/>
            <a:chOff x="0" y="0"/>
            <a:chExt cx="1545065" cy="372233"/>
          </a:xfrm>
        </p:grpSpPr>
        <p:grpSp>
          <p:nvGrpSpPr>
            <p:cNvPr id="127" name="Google Shape;127;p13"/>
            <p:cNvGrpSpPr/>
            <p:nvPr/>
          </p:nvGrpSpPr>
          <p:grpSpPr>
            <a:xfrm>
              <a:off x="0" y="0"/>
              <a:ext cx="1545065" cy="159532"/>
              <a:chOff x="0" y="0"/>
              <a:chExt cx="471781" cy="48713"/>
            </a:xfrm>
          </p:grpSpPr>
          <p:sp>
            <p:nvSpPr>
              <p:cNvPr id="128" name="Google Shape;128;p13"/>
              <p:cNvSpPr/>
              <p:nvPr/>
            </p:nvSpPr>
            <p:spPr>
              <a:xfrm>
                <a:off x="0" y="0"/>
                <a:ext cx="471781" cy="48713"/>
              </a:xfrm>
              <a:custGeom>
                <a:rect b="b" l="l" r="r" t="t"/>
                <a:pathLst>
                  <a:path extrusionOk="0" h="48713" w="471781">
                    <a:moveTo>
                      <a:pt x="0" y="0"/>
                    </a:moveTo>
                    <a:lnTo>
                      <a:pt x="471781" y="0"/>
                    </a:lnTo>
                    <a:lnTo>
                      <a:pt x="471781" y="48713"/>
                    </a:lnTo>
                    <a:lnTo>
                      <a:pt x="0" y="487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" name="Google Shape;129;p13"/>
              <p:cNvSpPr txBox="1"/>
              <p:nvPr/>
            </p:nvSpPr>
            <p:spPr>
              <a:xfrm>
                <a:off x="0" y="0"/>
                <a:ext cx="471781" cy="48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9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0" y="212701"/>
              <a:ext cx="1545065" cy="159532"/>
              <a:chOff x="0" y="0"/>
              <a:chExt cx="471781" cy="48713"/>
            </a:xfrm>
          </p:grpSpPr>
          <p:sp>
            <p:nvSpPr>
              <p:cNvPr id="131" name="Google Shape;131;p13"/>
              <p:cNvSpPr/>
              <p:nvPr/>
            </p:nvSpPr>
            <p:spPr>
              <a:xfrm>
                <a:off x="0" y="0"/>
                <a:ext cx="471781" cy="48713"/>
              </a:xfrm>
              <a:custGeom>
                <a:rect b="b" l="l" r="r" t="t"/>
                <a:pathLst>
                  <a:path extrusionOk="0" h="48713" w="471781">
                    <a:moveTo>
                      <a:pt x="0" y="0"/>
                    </a:moveTo>
                    <a:lnTo>
                      <a:pt x="471781" y="0"/>
                    </a:lnTo>
                    <a:lnTo>
                      <a:pt x="471781" y="48713"/>
                    </a:lnTo>
                    <a:lnTo>
                      <a:pt x="0" y="487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" name="Google Shape;132;p13"/>
              <p:cNvSpPr txBox="1"/>
              <p:nvPr/>
            </p:nvSpPr>
            <p:spPr>
              <a:xfrm>
                <a:off x="0" y="0"/>
                <a:ext cx="471781" cy="48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9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3" name="Google Shape;133;p13"/>
          <p:cNvSpPr txBox="1"/>
          <p:nvPr/>
        </p:nvSpPr>
        <p:spPr>
          <a:xfrm>
            <a:off x="296454" y="1235680"/>
            <a:ext cx="6967091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WANTED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1507990" y="18649"/>
            <a:ext cx="4544020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MOST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776016" y="7941726"/>
            <a:ext cx="6007968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D3B999"/>
                </a:solidFill>
                <a:latin typeface="Special Elite"/>
                <a:ea typeface="Special Elite"/>
                <a:cs typeface="Special Elite"/>
                <a:sym typeface="Special Elite"/>
              </a:rPr>
              <a:t>ALYSSA FOLEY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1721335" y="2757951"/>
            <a:ext cx="411733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DEAD OR ALIVE</a:t>
            </a:r>
            <a:endParaRPr/>
          </a:p>
        </p:txBody>
      </p:sp>
      <p:grpSp>
        <p:nvGrpSpPr>
          <p:cNvPr id="137" name="Google Shape;137;p13"/>
          <p:cNvGrpSpPr/>
          <p:nvPr/>
        </p:nvGrpSpPr>
        <p:grpSpPr>
          <a:xfrm>
            <a:off x="5932527" y="2873951"/>
            <a:ext cx="1158799" cy="279175"/>
            <a:chOff x="0" y="0"/>
            <a:chExt cx="1545065" cy="372233"/>
          </a:xfrm>
        </p:grpSpPr>
        <p:grpSp>
          <p:nvGrpSpPr>
            <p:cNvPr id="138" name="Google Shape;138;p13"/>
            <p:cNvGrpSpPr/>
            <p:nvPr/>
          </p:nvGrpSpPr>
          <p:grpSpPr>
            <a:xfrm>
              <a:off x="0" y="0"/>
              <a:ext cx="1545065" cy="159532"/>
              <a:chOff x="0" y="0"/>
              <a:chExt cx="471781" cy="48713"/>
            </a:xfrm>
          </p:grpSpPr>
          <p:sp>
            <p:nvSpPr>
              <p:cNvPr id="139" name="Google Shape;139;p13"/>
              <p:cNvSpPr/>
              <p:nvPr/>
            </p:nvSpPr>
            <p:spPr>
              <a:xfrm>
                <a:off x="0" y="0"/>
                <a:ext cx="471781" cy="48713"/>
              </a:xfrm>
              <a:custGeom>
                <a:rect b="b" l="l" r="r" t="t"/>
                <a:pathLst>
                  <a:path extrusionOk="0" h="48713" w="471781">
                    <a:moveTo>
                      <a:pt x="0" y="0"/>
                    </a:moveTo>
                    <a:lnTo>
                      <a:pt x="471781" y="0"/>
                    </a:lnTo>
                    <a:lnTo>
                      <a:pt x="471781" y="48713"/>
                    </a:lnTo>
                    <a:lnTo>
                      <a:pt x="0" y="487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" name="Google Shape;140;p13"/>
              <p:cNvSpPr txBox="1"/>
              <p:nvPr/>
            </p:nvSpPr>
            <p:spPr>
              <a:xfrm>
                <a:off x="0" y="0"/>
                <a:ext cx="471781" cy="48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9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13"/>
            <p:cNvGrpSpPr/>
            <p:nvPr/>
          </p:nvGrpSpPr>
          <p:grpSpPr>
            <a:xfrm>
              <a:off x="0" y="212701"/>
              <a:ext cx="1545065" cy="159532"/>
              <a:chOff x="0" y="0"/>
              <a:chExt cx="471781" cy="48713"/>
            </a:xfrm>
          </p:grpSpPr>
          <p:sp>
            <p:nvSpPr>
              <p:cNvPr id="142" name="Google Shape;142;p13"/>
              <p:cNvSpPr/>
              <p:nvPr/>
            </p:nvSpPr>
            <p:spPr>
              <a:xfrm>
                <a:off x="0" y="0"/>
                <a:ext cx="471781" cy="48713"/>
              </a:xfrm>
              <a:custGeom>
                <a:rect b="b" l="l" r="r" t="t"/>
                <a:pathLst>
                  <a:path extrusionOk="0" h="48713" w="471781">
                    <a:moveTo>
                      <a:pt x="0" y="0"/>
                    </a:moveTo>
                    <a:lnTo>
                      <a:pt x="471781" y="0"/>
                    </a:lnTo>
                    <a:lnTo>
                      <a:pt x="471781" y="48713"/>
                    </a:lnTo>
                    <a:lnTo>
                      <a:pt x="0" y="487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" name="Google Shape;143;p13"/>
              <p:cNvSpPr txBox="1"/>
              <p:nvPr/>
            </p:nvSpPr>
            <p:spPr>
              <a:xfrm>
                <a:off x="0" y="0"/>
                <a:ext cx="471781" cy="48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9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" name="Google Shape;144;p13"/>
          <p:cNvSpPr txBox="1"/>
          <p:nvPr/>
        </p:nvSpPr>
        <p:spPr>
          <a:xfrm>
            <a:off x="494656" y="9258850"/>
            <a:ext cx="65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REWARD: $ 1,000,000</a:t>
            </a:r>
            <a:endParaRPr/>
          </a:p>
        </p:txBody>
      </p:sp>
      <p:grpSp>
        <p:nvGrpSpPr>
          <p:cNvPr id="145" name="Google Shape;145;p13"/>
          <p:cNvGrpSpPr/>
          <p:nvPr/>
        </p:nvGrpSpPr>
        <p:grpSpPr>
          <a:xfrm>
            <a:off x="0" y="10010680"/>
            <a:ext cx="7560000" cy="681320"/>
            <a:chOff x="0" y="0"/>
            <a:chExt cx="2709333" cy="244170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2709333" cy="244170"/>
            </a:xfrm>
            <a:custGeom>
              <a:rect b="b" l="l" r="r" t="t"/>
              <a:pathLst>
                <a:path extrusionOk="0" h="24417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44170"/>
                  </a:lnTo>
                  <a:lnTo>
                    <a:pt x="0" y="244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7" name="Google Shape;147;p13"/>
            <p:cNvSpPr txBox="1"/>
            <p:nvPr/>
          </p:nvSpPr>
          <p:spPr>
            <a:xfrm>
              <a:off x="0" y="0"/>
              <a:ext cx="2709333" cy="244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3"/>
          <p:cNvSpPr txBox="1"/>
          <p:nvPr/>
        </p:nvSpPr>
        <p:spPr>
          <a:xfrm>
            <a:off x="494656" y="10180208"/>
            <a:ext cx="6570687" cy="313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D3B99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DANGEROUS AND ALWAYS HEAVILY ARMED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590" l="-5564" r="-5563" t="0"/>
            </a:stretch>
          </a:blipFill>
          <a:ln>
            <a:noFill/>
          </a:ln>
        </p:spPr>
      </p:sp>
      <p:grpSp>
        <p:nvGrpSpPr>
          <p:cNvPr id="154" name="Google Shape;154;p14"/>
          <p:cNvGrpSpPr/>
          <p:nvPr/>
        </p:nvGrpSpPr>
        <p:grpSpPr>
          <a:xfrm>
            <a:off x="237827" y="244028"/>
            <a:ext cx="7084346" cy="10177366"/>
            <a:chOff x="0" y="-9525"/>
            <a:chExt cx="2538870" cy="3647338"/>
          </a:xfrm>
        </p:grpSpPr>
        <p:sp>
          <p:nvSpPr>
            <p:cNvPr id="155" name="Google Shape;155;p14"/>
            <p:cNvSpPr/>
            <p:nvPr/>
          </p:nvSpPr>
          <p:spPr>
            <a:xfrm>
              <a:off x="0" y="0"/>
              <a:ext cx="2538870" cy="3637813"/>
            </a:xfrm>
            <a:custGeom>
              <a:rect b="b" l="l" r="r" t="t"/>
              <a:pathLst>
                <a:path extrusionOk="0" h="3637813" w="2538870">
                  <a:moveTo>
                    <a:pt x="0" y="0"/>
                  </a:moveTo>
                  <a:lnTo>
                    <a:pt x="2538870" y="0"/>
                  </a:lnTo>
                  <a:lnTo>
                    <a:pt x="2538870" y="3637813"/>
                  </a:lnTo>
                  <a:lnTo>
                    <a:pt x="0" y="3637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428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6" name="Google Shape;156;p14"/>
            <p:cNvSpPr txBox="1"/>
            <p:nvPr/>
          </p:nvSpPr>
          <p:spPr>
            <a:xfrm>
              <a:off x="0" y="-9525"/>
              <a:ext cx="2538870" cy="3647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4"/>
          <p:cNvGrpSpPr/>
          <p:nvPr/>
        </p:nvGrpSpPr>
        <p:grpSpPr>
          <a:xfrm>
            <a:off x="0" y="723781"/>
            <a:ext cx="7560000" cy="1426995"/>
            <a:chOff x="0" y="0"/>
            <a:chExt cx="2709333" cy="511403"/>
          </a:xfrm>
        </p:grpSpPr>
        <p:sp>
          <p:nvSpPr>
            <p:cNvPr id="158" name="Google Shape;158;p14"/>
            <p:cNvSpPr/>
            <p:nvPr/>
          </p:nvSpPr>
          <p:spPr>
            <a:xfrm>
              <a:off x="0" y="0"/>
              <a:ext cx="2709333" cy="511403"/>
            </a:xfrm>
            <a:custGeom>
              <a:rect b="b" l="l" r="r" t="t"/>
              <a:pathLst>
                <a:path extrusionOk="0" h="511403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511403"/>
                  </a:lnTo>
                  <a:lnTo>
                    <a:pt x="0" y="51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9" name="Google Shape;159;p14"/>
            <p:cNvSpPr txBox="1"/>
            <p:nvPr/>
          </p:nvSpPr>
          <p:spPr>
            <a:xfrm>
              <a:off x="0" y="0"/>
              <a:ext cx="2709333" cy="511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4"/>
          <p:cNvSpPr/>
          <p:nvPr/>
        </p:nvSpPr>
        <p:spPr>
          <a:xfrm>
            <a:off x="841908" y="2417476"/>
            <a:ext cx="5876185" cy="4491624"/>
          </a:xfrm>
          <a:custGeom>
            <a:rect b="b" l="l" r="r" t="t"/>
            <a:pathLst>
              <a:path extrusionOk="0" h="4491624" w="5876185">
                <a:moveTo>
                  <a:pt x="0" y="0"/>
                </a:moveTo>
                <a:lnTo>
                  <a:pt x="5876184" y="0"/>
                </a:lnTo>
                <a:lnTo>
                  <a:pt x="5876184" y="4491624"/>
                </a:lnTo>
                <a:lnTo>
                  <a:pt x="0" y="4491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626" l="-20206" r="-30187" t="-11460"/>
            </a:stretch>
          </a:blipFill>
          <a:ln cap="sq" cmpd="sng" w="952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61" name="Google Shape;161;p14"/>
          <p:cNvGrpSpPr/>
          <p:nvPr/>
        </p:nvGrpSpPr>
        <p:grpSpPr>
          <a:xfrm>
            <a:off x="841908" y="8141687"/>
            <a:ext cx="5876185" cy="1488500"/>
            <a:chOff x="0" y="-9525"/>
            <a:chExt cx="2105892" cy="533445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2105892" cy="523920"/>
            </a:xfrm>
            <a:custGeom>
              <a:rect b="b" l="l" r="r" t="t"/>
              <a:pathLst>
                <a:path extrusionOk="0" h="523920" w="2105892">
                  <a:moveTo>
                    <a:pt x="0" y="0"/>
                  </a:moveTo>
                  <a:lnTo>
                    <a:pt x="2105892" y="0"/>
                  </a:lnTo>
                  <a:lnTo>
                    <a:pt x="2105892" y="523920"/>
                  </a:lnTo>
                  <a:lnTo>
                    <a:pt x="0" y="523920"/>
                  </a:lnTo>
                  <a:close/>
                </a:path>
              </a:pathLst>
            </a:custGeom>
            <a:solidFill>
              <a:srgbClr val="00000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3" name="Google Shape;163;p14"/>
            <p:cNvSpPr txBox="1"/>
            <p:nvPr/>
          </p:nvSpPr>
          <p:spPr>
            <a:xfrm>
              <a:off x="0" y="-9525"/>
              <a:ext cx="2105892" cy="533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4"/>
          <p:cNvSpPr txBox="1"/>
          <p:nvPr/>
        </p:nvSpPr>
        <p:spPr>
          <a:xfrm>
            <a:off x="343893" y="1034689"/>
            <a:ext cx="6872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00" u="none" cap="none" strike="noStrike">
                <a:solidFill>
                  <a:srgbClr val="D3B99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MOST WANTED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776016" y="7045460"/>
            <a:ext cx="6007968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ALYSSA FOLEY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841908" y="8283276"/>
            <a:ext cx="5876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D3B99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REWARD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D3B99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$ 1,000,000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494656" y="9841068"/>
            <a:ext cx="6570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DANGEROUS AND ALWAYS HEAVILY ARMED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590" l="-5564" r="-5563" t="0"/>
            </a:stretch>
          </a:blipFill>
          <a:ln>
            <a:noFill/>
          </a:ln>
        </p:spPr>
      </p:sp>
      <p:grpSp>
        <p:nvGrpSpPr>
          <p:cNvPr id="173" name="Google Shape;173;p15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177" name="Google Shape;17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5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180" name="Google Shape;180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5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83" name="Google Shape;183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86" name="Google Shape;186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4605078" y="3333722"/>
            <a:ext cx="530024" cy="530024"/>
            <a:chOff x="0" y="0"/>
            <a:chExt cx="812800" cy="812800"/>
          </a:xfrm>
        </p:grpSpPr>
        <p:sp>
          <p:nvSpPr>
            <p:cNvPr id="189" name="Google Shape;18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5"/>
          <p:cNvGrpSpPr/>
          <p:nvPr/>
        </p:nvGrpSpPr>
        <p:grpSpPr>
          <a:xfrm>
            <a:off x="5289338" y="3333722"/>
            <a:ext cx="530024" cy="530024"/>
            <a:chOff x="0" y="0"/>
            <a:chExt cx="812800" cy="812800"/>
          </a:xfrm>
        </p:grpSpPr>
        <p:sp>
          <p:nvSpPr>
            <p:cNvPr id="192" name="Google Shape;19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F0F0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5"/>
          <p:cNvGrpSpPr/>
          <p:nvPr/>
        </p:nvGrpSpPr>
        <p:grpSpPr>
          <a:xfrm>
            <a:off x="1353324" y="7414670"/>
            <a:ext cx="4853351" cy="2222679"/>
            <a:chOff x="0" y="0"/>
            <a:chExt cx="6471135" cy="2963572"/>
          </a:xfrm>
        </p:grpSpPr>
        <p:sp>
          <p:nvSpPr>
            <p:cNvPr id="195" name="Google Shape;195;p15"/>
            <p:cNvSpPr/>
            <p:nvPr/>
          </p:nvSpPr>
          <p:spPr>
            <a:xfrm>
              <a:off x="5280151" y="861844"/>
              <a:ext cx="455005" cy="391304"/>
            </a:xfrm>
            <a:custGeom>
              <a:rect b="b" l="l" r="r" t="t"/>
              <a:pathLst>
                <a:path extrusionOk="0" h="391304" w="455005">
                  <a:moveTo>
                    <a:pt x="0" y="0"/>
                  </a:moveTo>
                  <a:lnTo>
                    <a:pt x="455004" y="0"/>
                  </a:lnTo>
                  <a:lnTo>
                    <a:pt x="455004" y="391304"/>
                  </a:lnTo>
                  <a:lnTo>
                    <a:pt x="0" y="3913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15"/>
            <p:cNvSpPr/>
            <p:nvPr/>
          </p:nvSpPr>
          <p:spPr>
            <a:xfrm>
              <a:off x="6112110" y="1618009"/>
              <a:ext cx="323391" cy="446896"/>
            </a:xfrm>
            <a:custGeom>
              <a:rect b="b" l="l" r="r" t="t"/>
              <a:pathLst>
                <a:path extrusionOk="0" h="446896" w="323391">
                  <a:moveTo>
                    <a:pt x="0" y="0"/>
                  </a:moveTo>
                  <a:lnTo>
                    <a:pt x="323391" y="0"/>
                  </a:lnTo>
                  <a:lnTo>
                    <a:pt x="323391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7" name="Google Shape;197;p15"/>
            <p:cNvSpPr/>
            <p:nvPr/>
          </p:nvSpPr>
          <p:spPr>
            <a:xfrm>
              <a:off x="5374646" y="1665622"/>
              <a:ext cx="266431" cy="399284"/>
            </a:xfrm>
            <a:custGeom>
              <a:rect b="b" l="l" r="r" t="t"/>
              <a:pathLst>
                <a:path extrusionOk="0" h="399284" w="266431">
                  <a:moveTo>
                    <a:pt x="0" y="0"/>
                  </a:moveTo>
                  <a:lnTo>
                    <a:pt x="266432" y="0"/>
                  </a:lnTo>
                  <a:lnTo>
                    <a:pt x="266432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15"/>
            <p:cNvSpPr/>
            <p:nvPr/>
          </p:nvSpPr>
          <p:spPr>
            <a:xfrm>
              <a:off x="6029271" y="2467468"/>
              <a:ext cx="441864" cy="399284"/>
            </a:xfrm>
            <a:custGeom>
              <a:rect b="b" l="l" r="r" t="t"/>
              <a:pathLst>
                <a:path extrusionOk="0" h="399284" w="441864">
                  <a:moveTo>
                    <a:pt x="0" y="0"/>
                  </a:moveTo>
                  <a:lnTo>
                    <a:pt x="441864" y="0"/>
                  </a:lnTo>
                  <a:lnTo>
                    <a:pt x="44186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15"/>
            <p:cNvSpPr/>
            <p:nvPr/>
          </p:nvSpPr>
          <p:spPr>
            <a:xfrm>
              <a:off x="6029271" y="23806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15"/>
            <p:cNvSpPr/>
            <p:nvPr/>
          </p:nvSpPr>
          <p:spPr>
            <a:xfrm>
              <a:off x="5229546" y="27796"/>
              <a:ext cx="546277" cy="335712"/>
            </a:xfrm>
            <a:custGeom>
              <a:rect b="b" l="l" r="r" t="t"/>
              <a:pathLst>
                <a:path extrusionOk="0" h="335712" w="546277">
                  <a:moveTo>
                    <a:pt x="0" y="0"/>
                  </a:moveTo>
                  <a:lnTo>
                    <a:pt x="546276" y="0"/>
                  </a:lnTo>
                  <a:lnTo>
                    <a:pt x="546276" y="335712"/>
                  </a:lnTo>
                  <a:lnTo>
                    <a:pt x="0" y="335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15"/>
            <p:cNvSpPr/>
            <p:nvPr/>
          </p:nvSpPr>
          <p:spPr>
            <a:xfrm>
              <a:off x="5988604" y="861844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15"/>
            <p:cNvSpPr/>
            <p:nvPr/>
          </p:nvSpPr>
          <p:spPr>
            <a:xfrm>
              <a:off x="5329875" y="2477379"/>
              <a:ext cx="311202" cy="446896"/>
            </a:xfrm>
            <a:custGeom>
              <a:rect b="b" l="l" r="r" t="t"/>
              <a:pathLst>
                <a:path extrusionOk="0" h="446896" w="311202">
                  <a:moveTo>
                    <a:pt x="0" y="0"/>
                  </a:moveTo>
                  <a:lnTo>
                    <a:pt x="311203" y="0"/>
                  </a:lnTo>
                  <a:lnTo>
                    <a:pt x="311203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3" name="Google Shape;203;p15"/>
            <p:cNvSpPr/>
            <p:nvPr/>
          </p:nvSpPr>
          <p:spPr>
            <a:xfrm>
              <a:off x="3198076" y="4391"/>
              <a:ext cx="392456" cy="446896"/>
            </a:xfrm>
            <a:custGeom>
              <a:rect b="b" l="l" r="r" t="t"/>
              <a:pathLst>
                <a:path extrusionOk="0" h="446896" w="392456">
                  <a:moveTo>
                    <a:pt x="0" y="0"/>
                  </a:moveTo>
                  <a:lnTo>
                    <a:pt x="392456" y="0"/>
                  </a:lnTo>
                  <a:lnTo>
                    <a:pt x="39245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15"/>
            <p:cNvSpPr/>
            <p:nvPr/>
          </p:nvSpPr>
          <p:spPr>
            <a:xfrm>
              <a:off x="4494545" y="85472"/>
              <a:ext cx="518146" cy="308061"/>
            </a:xfrm>
            <a:custGeom>
              <a:rect b="b" l="l" r="r" t="t"/>
              <a:pathLst>
                <a:path extrusionOk="0" h="308061" w="518146">
                  <a:moveTo>
                    <a:pt x="0" y="0"/>
                  </a:moveTo>
                  <a:lnTo>
                    <a:pt x="518146" y="0"/>
                  </a:lnTo>
                  <a:lnTo>
                    <a:pt x="518146" y="308062"/>
                  </a:lnTo>
                  <a:lnTo>
                    <a:pt x="0" y="3080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15"/>
            <p:cNvSpPr/>
            <p:nvPr/>
          </p:nvSpPr>
          <p:spPr>
            <a:xfrm>
              <a:off x="621610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6" name="Google Shape;206;p15"/>
            <p:cNvSpPr/>
            <p:nvPr/>
          </p:nvSpPr>
          <p:spPr>
            <a:xfrm>
              <a:off x="3244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7" name="Google Shape;207;p15"/>
            <p:cNvSpPr/>
            <p:nvPr/>
          </p:nvSpPr>
          <p:spPr>
            <a:xfrm>
              <a:off x="2516534" y="16356"/>
              <a:ext cx="443107" cy="422966"/>
            </a:xfrm>
            <a:custGeom>
              <a:rect b="b" l="l" r="r" t="t"/>
              <a:pathLst>
                <a:path extrusionOk="0" h="422966" w="443107">
                  <a:moveTo>
                    <a:pt x="0" y="0"/>
                  </a:moveTo>
                  <a:lnTo>
                    <a:pt x="443107" y="0"/>
                  </a:lnTo>
                  <a:lnTo>
                    <a:pt x="443107" y="422966"/>
                  </a:lnTo>
                  <a:lnTo>
                    <a:pt x="0" y="422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15"/>
            <p:cNvSpPr/>
            <p:nvPr/>
          </p:nvSpPr>
          <p:spPr>
            <a:xfrm>
              <a:off x="1249006" y="4391"/>
              <a:ext cx="443646" cy="446896"/>
            </a:xfrm>
            <a:custGeom>
              <a:rect b="b" l="l" r="r" t="t"/>
              <a:pathLst>
                <a:path extrusionOk="0" h="446896" w="443646">
                  <a:moveTo>
                    <a:pt x="0" y="0"/>
                  </a:moveTo>
                  <a:lnTo>
                    <a:pt x="443646" y="0"/>
                  </a:lnTo>
                  <a:lnTo>
                    <a:pt x="44364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15"/>
            <p:cNvSpPr/>
            <p:nvPr/>
          </p:nvSpPr>
          <p:spPr>
            <a:xfrm>
              <a:off x="1916250" y="0"/>
              <a:ext cx="370055" cy="451287"/>
            </a:xfrm>
            <a:custGeom>
              <a:rect b="b" l="l" r="r" t="t"/>
              <a:pathLst>
                <a:path extrusionOk="0" h="451287" w="370055">
                  <a:moveTo>
                    <a:pt x="0" y="0"/>
                  </a:moveTo>
                  <a:lnTo>
                    <a:pt x="370055" y="0"/>
                  </a:lnTo>
                  <a:lnTo>
                    <a:pt x="370055" y="451287"/>
                  </a:lnTo>
                  <a:lnTo>
                    <a:pt x="0" y="45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0" name="Google Shape;210;p15"/>
            <p:cNvSpPr/>
            <p:nvPr/>
          </p:nvSpPr>
          <p:spPr>
            <a:xfrm>
              <a:off x="3839477" y="28197"/>
              <a:ext cx="420307" cy="422612"/>
            </a:xfrm>
            <a:custGeom>
              <a:rect b="b" l="l" r="r" t="t"/>
              <a:pathLst>
                <a:path extrusionOk="0" h="422612" w="420307">
                  <a:moveTo>
                    <a:pt x="0" y="0"/>
                  </a:moveTo>
                  <a:lnTo>
                    <a:pt x="420307" y="0"/>
                  </a:lnTo>
                  <a:lnTo>
                    <a:pt x="420307" y="422612"/>
                  </a:lnTo>
                  <a:lnTo>
                    <a:pt x="0" y="4226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1" name="Google Shape;211;p15"/>
            <p:cNvSpPr/>
            <p:nvPr/>
          </p:nvSpPr>
          <p:spPr>
            <a:xfrm>
              <a:off x="3794551" y="825687"/>
              <a:ext cx="360767" cy="446896"/>
            </a:xfrm>
            <a:custGeom>
              <a:rect b="b" l="l" r="r" t="t"/>
              <a:pathLst>
                <a:path extrusionOk="0" h="446896" w="360767">
                  <a:moveTo>
                    <a:pt x="0" y="0"/>
                  </a:moveTo>
                  <a:lnTo>
                    <a:pt x="360768" y="0"/>
                  </a:lnTo>
                  <a:lnTo>
                    <a:pt x="360768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2" name="Google Shape;212;p15"/>
            <p:cNvSpPr/>
            <p:nvPr/>
          </p:nvSpPr>
          <p:spPr>
            <a:xfrm>
              <a:off x="3017171" y="825687"/>
              <a:ext cx="485757" cy="446896"/>
            </a:xfrm>
            <a:custGeom>
              <a:rect b="b" l="l" r="r" t="t"/>
              <a:pathLst>
                <a:path extrusionOk="0" h="446896" w="485757">
                  <a:moveTo>
                    <a:pt x="0" y="0"/>
                  </a:moveTo>
                  <a:lnTo>
                    <a:pt x="485757" y="0"/>
                  </a:lnTo>
                  <a:lnTo>
                    <a:pt x="48575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3" name="Google Shape;213;p15"/>
            <p:cNvSpPr/>
            <p:nvPr/>
          </p:nvSpPr>
          <p:spPr>
            <a:xfrm>
              <a:off x="4476944" y="927033"/>
              <a:ext cx="510705" cy="293423"/>
            </a:xfrm>
            <a:custGeom>
              <a:rect b="b" l="l" r="r" t="t"/>
              <a:pathLst>
                <a:path extrusionOk="0" h="293423" w="510705">
                  <a:moveTo>
                    <a:pt x="0" y="0"/>
                  </a:moveTo>
                  <a:lnTo>
                    <a:pt x="510706" y="0"/>
                  </a:lnTo>
                  <a:lnTo>
                    <a:pt x="510706" y="293423"/>
                  </a:lnTo>
                  <a:lnTo>
                    <a:pt x="0" y="2934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4" name="Google Shape;214;p15"/>
            <p:cNvSpPr/>
            <p:nvPr/>
          </p:nvSpPr>
          <p:spPr>
            <a:xfrm>
              <a:off x="1549950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5" name="Google Shape;215;p15"/>
            <p:cNvSpPr/>
            <p:nvPr/>
          </p:nvSpPr>
          <p:spPr>
            <a:xfrm>
              <a:off x="3244" y="825687"/>
              <a:ext cx="519647" cy="446896"/>
            </a:xfrm>
            <a:custGeom>
              <a:rect b="b" l="l" r="r" t="t"/>
              <a:pathLst>
                <a:path extrusionOk="0" h="446896" w="519647">
                  <a:moveTo>
                    <a:pt x="0" y="0"/>
                  </a:moveTo>
                  <a:lnTo>
                    <a:pt x="519647" y="0"/>
                  </a:lnTo>
                  <a:lnTo>
                    <a:pt x="51964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6" name="Google Shape;216;p15"/>
            <p:cNvSpPr/>
            <p:nvPr/>
          </p:nvSpPr>
          <p:spPr>
            <a:xfrm>
              <a:off x="2235640" y="825687"/>
              <a:ext cx="446084" cy="446896"/>
            </a:xfrm>
            <a:custGeom>
              <a:rect b="b" l="l" r="r" t="t"/>
              <a:pathLst>
                <a:path extrusionOk="0" h="446896" w="446084">
                  <a:moveTo>
                    <a:pt x="0" y="0"/>
                  </a:moveTo>
                  <a:lnTo>
                    <a:pt x="446084" y="0"/>
                  </a:lnTo>
                  <a:lnTo>
                    <a:pt x="446084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7" name="Google Shape;217;p15"/>
            <p:cNvSpPr/>
            <p:nvPr/>
          </p:nvSpPr>
          <p:spPr>
            <a:xfrm>
              <a:off x="812972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8" name="Google Shape;218;p15"/>
            <p:cNvSpPr/>
            <p:nvPr/>
          </p:nvSpPr>
          <p:spPr>
            <a:xfrm>
              <a:off x="3259859" y="1659269"/>
              <a:ext cx="489775" cy="386477"/>
            </a:xfrm>
            <a:custGeom>
              <a:rect b="b" l="l" r="r" t="t"/>
              <a:pathLst>
                <a:path extrusionOk="0" h="386477" w="489775">
                  <a:moveTo>
                    <a:pt x="0" y="0"/>
                  </a:moveTo>
                  <a:lnTo>
                    <a:pt x="489775" y="0"/>
                  </a:lnTo>
                  <a:lnTo>
                    <a:pt x="489775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9" name="Google Shape;219;p15"/>
            <p:cNvSpPr/>
            <p:nvPr/>
          </p:nvSpPr>
          <p:spPr>
            <a:xfrm>
              <a:off x="2509168" y="1677432"/>
              <a:ext cx="505113" cy="303986"/>
            </a:xfrm>
            <a:custGeom>
              <a:rect b="b" l="l" r="r" t="t"/>
              <a:pathLst>
                <a:path extrusionOk="0" h="303986" w="505113">
                  <a:moveTo>
                    <a:pt x="0" y="0"/>
                  </a:moveTo>
                  <a:lnTo>
                    <a:pt x="505113" y="0"/>
                  </a:lnTo>
                  <a:lnTo>
                    <a:pt x="505113" y="303986"/>
                  </a:lnTo>
                  <a:lnTo>
                    <a:pt x="0" y="3039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0" name="Google Shape;220;p15"/>
            <p:cNvSpPr/>
            <p:nvPr/>
          </p:nvSpPr>
          <p:spPr>
            <a:xfrm>
              <a:off x="1319897" y="1630996"/>
              <a:ext cx="415636" cy="443022"/>
            </a:xfrm>
            <a:custGeom>
              <a:rect b="b" l="l" r="r" t="t"/>
              <a:pathLst>
                <a:path extrusionOk="0" h="443022" w="415636">
                  <a:moveTo>
                    <a:pt x="0" y="0"/>
                  </a:moveTo>
                  <a:lnTo>
                    <a:pt x="415636" y="0"/>
                  </a:lnTo>
                  <a:lnTo>
                    <a:pt x="415636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1" name="Google Shape;221;p15"/>
            <p:cNvSpPr/>
            <p:nvPr/>
          </p:nvSpPr>
          <p:spPr>
            <a:xfrm>
              <a:off x="1981111" y="1636186"/>
              <a:ext cx="282480" cy="386477"/>
            </a:xfrm>
            <a:custGeom>
              <a:rect b="b" l="l" r="r" t="t"/>
              <a:pathLst>
                <a:path extrusionOk="0" h="386477" w="282480">
                  <a:moveTo>
                    <a:pt x="0" y="0"/>
                  </a:moveTo>
                  <a:lnTo>
                    <a:pt x="282480" y="0"/>
                  </a:lnTo>
                  <a:lnTo>
                    <a:pt x="282480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2" name="Google Shape;222;p15"/>
            <p:cNvSpPr/>
            <p:nvPr/>
          </p:nvSpPr>
          <p:spPr>
            <a:xfrm>
              <a:off x="750051" y="1630996"/>
              <a:ext cx="323004" cy="443022"/>
            </a:xfrm>
            <a:custGeom>
              <a:rect b="b" l="l" r="r" t="t"/>
              <a:pathLst>
                <a:path extrusionOk="0" h="443022" w="323004">
                  <a:moveTo>
                    <a:pt x="0" y="0"/>
                  </a:moveTo>
                  <a:lnTo>
                    <a:pt x="323003" y="0"/>
                  </a:lnTo>
                  <a:lnTo>
                    <a:pt x="323003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3" name="Google Shape;223;p15"/>
            <p:cNvSpPr/>
            <p:nvPr/>
          </p:nvSpPr>
          <p:spPr>
            <a:xfrm>
              <a:off x="4629798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4" name="Google Shape;224;p15"/>
            <p:cNvSpPr/>
            <p:nvPr/>
          </p:nvSpPr>
          <p:spPr>
            <a:xfrm>
              <a:off x="3997110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5" name="Google Shape;225;p15"/>
            <p:cNvSpPr/>
            <p:nvPr/>
          </p:nvSpPr>
          <p:spPr>
            <a:xfrm>
              <a:off x="3244" y="1605976"/>
              <a:ext cx="500597" cy="446896"/>
            </a:xfrm>
            <a:custGeom>
              <a:rect b="b" l="l" r="r" t="t"/>
              <a:pathLst>
                <a:path extrusionOk="0" h="446896" w="500597">
                  <a:moveTo>
                    <a:pt x="0" y="0"/>
                  </a:moveTo>
                  <a:lnTo>
                    <a:pt x="500596" y="0"/>
                  </a:lnTo>
                  <a:lnTo>
                    <a:pt x="500596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6" name="Google Shape;226;p15"/>
            <p:cNvSpPr/>
            <p:nvPr/>
          </p:nvSpPr>
          <p:spPr>
            <a:xfrm>
              <a:off x="4534770" y="2486798"/>
              <a:ext cx="382595" cy="437478"/>
            </a:xfrm>
            <a:custGeom>
              <a:rect b="b" l="l" r="r" t="t"/>
              <a:pathLst>
                <a:path extrusionOk="0" h="437478" w="382595">
                  <a:moveTo>
                    <a:pt x="0" y="0"/>
                  </a:moveTo>
                  <a:lnTo>
                    <a:pt x="382594" y="0"/>
                  </a:lnTo>
                  <a:lnTo>
                    <a:pt x="382594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7" name="Google Shape;227;p15"/>
            <p:cNvSpPr/>
            <p:nvPr/>
          </p:nvSpPr>
          <p:spPr>
            <a:xfrm>
              <a:off x="3777415" y="2544322"/>
              <a:ext cx="460615" cy="322430"/>
            </a:xfrm>
            <a:custGeom>
              <a:rect b="b" l="l" r="r" t="t"/>
              <a:pathLst>
                <a:path extrusionOk="0" h="322430" w="460615">
                  <a:moveTo>
                    <a:pt x="0" y="0"/>
                  </a:moveTo>
                  <a:lnTo>
                    <a:pt x="460615" y="0"/>
                  </a:lnTo>
                  <a:lnTo>
                    <a:pt x="460615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8" name="Google Shape;228;p15"/>
            <p:cNvSpPr/>
            <p:nvPr/>
          </p:nvSpPr>
          <p:spPr>
            <a:xfrm>
              <a:off x="3082550" y="2544322"/>
              <a:ext cx="394081" cy="322430"/>
            </a:xfrm>
            <a:custGeom>
              <a:rect b="b" l="l" r="r" t="t"/>
              <a:pathLst>
                <a:path extrusionOk="0" h="322430" w="394081">
                  <a:moveTo>
                    <a:pt x="0" y="0"/>
                  </a:moveTo>
                  <a:lnTo>
                    <a:pt x="394081" y="0"/>
                  </a:lnTo>
                  <a:lnTo>
                    <a:pt x="394081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9" name="Google Shape;229;p15"/>
            <p:cNvSpPr/>
            <p:nvPr/>
          </p:nvSpPr>
          <p:spPr>
            <a:xfrm>
              <a:off x="1946310" y="2486798"/>
              <a:ext cx="220330" cy="437478"/>
            </a:xfrm>
            <a:custGeom>
              <a:rect b="b" l="l" r="r" t="t"/>
              <a:pathLst>
                <a:path extrusionOk="0" h="437478" w="220330">
                  <a:moveTo>
                    <a:pt x="0" y="0"/>
                  </a:moveTo>
                  <a:lnTo>
                    <a:pt x="220330" y="0"/>
                  </a:lnTo>
                  <a:lnTo>
                    <a:pt x="220330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0" name="Google Shape;230;p15"/>
            <p:cNvSpPr/>
            <p:nvPr/>
          </p:nvSpPr>
          <p:spPr>
            <a:xfrm>
              <a:off x="2463380" y="2544322"/>
              <a:ext cx="322430" cy="322430"/>
            </a:xfrm>
            <a:custGeom>
              <a:rect b="b" l="l" r="r" t="t"/>
              <a:pathLst>
                <a:path extrusionOk="0" h="322430" w="322430">
                  <a:moveTo>
                    <a:pt x="0" y="0"/>
                  </a:moveTo>
                  <a:lnTo>
                    <a:pt x="322430" y="0"/>
                  </a:lnTo>
                  <a:lnTo>
                    <a:pt x="322430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1" name="Google Shape;231;p15"/>
            <p:cNvSpPr/>
            <p:nvPr/>
          </p:nvSpPr>
          <p:spPr>
            <a:xfrm>
              <a:off x="0" y="2447501"/>
              <a:ext cx="277740" cy="516071"/>
            </a:xfrm>
            <a:custGeom>
              <a:rect b="b" l="l" r="r" t="t"/>
              <a:pathLst>
                <a:path extrusionOk="0" h="516071" w="277740">
                  <a:moveTo>
                    <a:pt x="0" y="0"/>
                  </a:moveTo>
                  <a:lnTo>
                    <a:pt x="277740" y="0"/>
                  </a:lnTo>
                  <a:lnTo>
                    <a:pt x="277740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2" name="Google Shape;232;p15"/>
            <p:cNvSpPr/>
            <p:nvPr/>
          </p:nvSpPr>
          <p:spPr>
            <a:xfrm>
              <a:off x="575288" y="2447501"/>
              <a:ext cx="399720" cy="516071"/>
            </a:xfrm>
            <a:custGeom>
              <a:rect b="b" l="l" r="r" t="t"/>
              <a:pathLst>
                <a:path extrusionOk="0" h="516071" w="399720">
                  <a:moveTo>
                    <a:pt x="0" y="0"/>
                  </a:moveTo>
                  <a:lnTo>
                    <a:pt x="399721" y="0"/>
                  </a:lnTo>
                  <a:lnTo>
                    <a:pt x="399721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3" name="Google Shape;233;p15"/>
            <p:cNvSpPr/>
            <p:nvPr/>
          </p:nvSpPr>
          <p:spPr>
            <a:xfrm>
              <a:off x="1271749" y="2486798"/>
              <a:ext cx="377822" cy="437478"/>
            </a:xfrm>
            <a:custGeom>
              <a:rect b="b" l="l" r="r" t="t"/>
              <a:pathLst>
                <a:path extrusionOk="0" h="437478" w="377822">
                  <a:moveTo>
                    <a:pt x="0" y="0"/>
                  </a:moveTo>
                  <a:lnTo>
                    <a:pt x="377822" y="0"/>
                  </a:lnTo>
                  <a:lnTo>
                    <a:pt x="377822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34" name="Google Shape;234;p15"/>
          <p:cNvSpPr txBox="1"/>
          <p:nvPr/>
        </p:nvSpPr>
        <p:spPr>
          <a:xfrm>
            <a:off x="439417" y="1476337"/>
            <a:ext cx="6608053" cy="215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Presentation.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1273162" y="832200"/>
            <a:ext cx="5013676" cy="564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910235" y="5355525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1273162" y="3964619"/>
            <a:ext cx="1920585" cy="1157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LIBRE BASKERVILLE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 ELITE</a:t>
            </a:r>
            <a:endParaRPr/>
          </a:p>
          <a:p>
            <a:pPr indent="0" lvl="0" marL="0" marR="0" rtl="0" algn="ctr">
              <a:lnSpc>
                <a:spcPct val="1027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4447112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1281342" y="2793997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4253623" y="277494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2819707" y="677348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5135102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#F0F0F0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590" l="-5564" r="-5563" t="0"/>
            </a:stretch>
          </a:blipFill>
          <a:ln>
            <a:noFill/>
          </a:ln>
        </p:spPr>
      </p:sp>
      <p:sp>
        <p:nvSpPr>
          <p:cNvPr id="249" name="Google Shape;249;p16"/>
          <p:cNvSpPr txBox="1"/>
          <p:nvPr/>
        </p:nvSpPr>
        <p:spPr>
          <a:xfrm>
            <a:off x="439417" y="2556337"/>
            <a:ext cx="6608053" cy="43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1273162" y="1921725"/>
            <a:ext cx="5013676" cy="5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grpSp>
        <p:nvGrpSpPr>
          <p:cNvPr id="251" name="Google Shape;251;p16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252" name="Google Shape;252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6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6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61" name="Google Shape;2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5150" y="3788475"/>
            <a:ext cx="4209592" cy="10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