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Anton"/>
      <p:regular r:id="rId10"/>
    </p:embeddedFont>
    <p:embeddedFont>
      <p:font typeface="Archivo Black"/>
      <p:regular r:id="rId11"/>
    </p:embeddedFont>
    <p:embeddedFont>
      <p:font typeface="DM Sa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ArchivoBlack-regular.fntdata"/><Relationship Id="rId10" Type="http://schemas.openxmlformats.org/officeDocument/2006/relationships/font" Target="fonts/Anton-regular.fntdata"/><Relationship Id="rId13" Type="http://schemas.openxmlformats.org/officeDocument/2006/relationships/font" Target="fonts/DMSans-bold.fntdata"/><Relationship Id="rId12" Type="http://schemas.openxmlformats.org/officeDocument/2006/relationships/font" Target="fonts/DMSans-regular.fntdata"/><Relationship Id="rId15" Type="http://schemas.openxmlformats.org/officeDocument/2006/relationships/font" Target="fonts/DMSans-boldItalic.fntdata"/><Relationship Id="rId14" Type="http://schemas.openxmlformats.org/officeDocument/2006/relationships/font" Target="fonts/DMSa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4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2.jpg"/><Relationship Id="rId4" Type="http://schemas.openxmlformats.org/officeDocument/2006/relationships/image" Target="../media/image4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27272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flipH="1">
            <a:off x="262390" y="304858"/>
            <a:ext cx="7035220" cy="10082284"/>
          </a:xfrm>
          <a:custGeom>
            <a:rect b="b" l="l" r="r" t="t"/>
            <a:pathLst>
              <a:path extrusionOk="0" h="10082284" w="7035220">
                <a:moveTo>
                  <a:pt x="7035220" y="0"/>
                </a:moveTo>
                <a:lnTo>
                  <a:pt x="0" y="0"/>
                </a:lnTo>
                <a:lnTo>
                  <a:pt x="0" y="10082284"/>
                </a:lnTo>
                <a:lnTo>
                  <a:pt x="7035220" y="10082284"/>
                </a:lnTo>
                <a:lnTo>
                  <a:pt x="703522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9009" r="-5278" t="0"/>
            </a:stretch>
          </a:blipFill>
          <a:ln>
            <a:noFill/>
          </a:ln>
        </p:spPr>
      </p:sp>
      <p:grpSp>
        <p:nvGrpSpPr>
          <p:cNvPr id="14" name="Google Shape;14;p3"/>
          <p:cNvGrpSpPr/>
          <p:nvPr/>
        </p:nvGrpSpPr>
        <p:grpSpPr>
          <a:xfrm>
            <a:off x="756000" y="2877995"/>
            <a:ext cx="6048192" cy="995336"/>
            <a:chOff x="0" y="-28575"/>
            <a:chExt cx="2167500" cy="356700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2167467" cy="328022"/>
            </a:xfrm>
            <a:custGeom>
              <a:rect b="b" l="l" r="r" t="t"/>
              <a:pathLst>
                <a:path extrusionOk="0" h="328022" w="2167467">
                  <a:moveTo>
                    <a:pt x="0" y="0"/>
                  </a:moveTo>
                  <a:lnTo>
                    <a:pt x="2167467" y="0"/>
                  </a:lnTo>
                  <a:lnTo>
                    <a:pt x="2167467" y="328022"/>
                  </a:lnTo>
                  <a:lnTo>
                    <a:pt x="0" y="328022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</p:sp>
        <p:sp>
          <p:nvSpPr>
            <p:cNvPr id="16" name="Google Shape;16;p3"/>
            <p:cNvSpPr txBox="1"/>
            <p:nvPr/>
          </p:nvSpPr>
          <p:spPr>
            <a:xfrm>
              <a:off x="0" y="-28575"/>
              <a:ext cx="2167500" cy="3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/>
          <p:nvPr/>
        </p:nvSpPr>
        <p:spPr>
          <a:xfrm>
            <a:off x="756000" y="4121582"/>
            <a:ext cx="6046593" cy="4845298"/>
          </a:xfrm>
          <a:custGeom>
            <a:rect b="b" l="l" r="r" t="t"/>
            <a:pathLst>
              <a:path extrusionOk="0" h="1021676" w="1274980">
                <a:moveTo>
                  <a:pt x="0" y="0"/>
                </a:moveTo>
                <a:lnTo>
                  <a:pt x="1274980" y="0"/>
                </a:lnTo>
                <a:lnTo>
                  <a:pt x="1274980" y="1021676"/>
                </a:lnTo>
                <a:lnTo>
                  <a:pt x="0" y="102167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1724" l="-39948" r="-439" t="-61225"/>
            </a:stretch>
          </a:blipFill>
          <a:ln>
            <a:noFill/>
          </a:ln>
        </p:spPr>
      </p:sp>
      <p:grpSp>
        <p:nvGrpSpPr>
          <p:cNvPr id="18" name="Google Shape;18;p3"/>
          <p:cNvGrpSpPr/>
          <p:nvPr/>
        </p:nvGrpSpPr>
        <p:grpSpPr>
          <a:xfrm>
            <a:off x="2026733" y="7838012"/>
            <a:ext cx="3506696" cy="1725628"/>
            <a:chOff x="0" y="-28575"/>
            <a:chExt cx="1256700" cy="618416"/>
          </a:xfrm>
        </p:grpSpPr>
        <p:sp>
          <p:nvSpPr>
            <p:cNvPr id="19" name="Google Shape;19;p3"/>
            <p:cNvSpPr/>
            <p:nvPr/>
          </p:nvSpPr>
          <p:spPr>
            <a:xfrm>
              <a:off x="0" y="0"/>
              <a:ext cx="1256662" cy="589841"/>
            </a:xfrm>
            <a:custGeom>
              <a:rect b="b" l="l" r="r" t="t"/>
              <a:pathLst>
                <a:path extrusionOk="0" h="589841" w="1256662">
                  <a:moveTo>
                    <a:pt x="0" y="0"/>
                  </a:moveTo>
                  <a:lnTo>
                    <a:pt x="1256662" y="0"/>
                  </a:lnTo>
                  <a:lnTo>
                    <a:pt x="1256662" y="589841"/>
                  </a:lnTo>
                  <a:lnTo>
                    <a:pt x="0" y="58984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</p:sp>
        <p:sp>
          <p:nvSpPr>
            <p:cNvPr id="20" name="Google Shape;20;p3"/>
            <p:cNvSpPr txBox="1"/>
            <p:nvPr/>
          </p:nvSpPr>
          <p:spPr>
            <a:xfrm>
              <a:off x="0" y="-28575"/>
              <a:ext cx="1256700" cy="61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Google Shape;21;p3"/>
          <p:cNvSpPr txBox="1"/>
          <p:nvPr/>
        </p:nvSpPr>
        <p:spPr>
          <a:xfrm>
            <a:off x="545816" y="628745"/>
            <a:ext cx="64683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CLICK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1507953" y="3082005"/>
            <a:ext cx="454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7D7D7"/>
                </a:solidFill>
                <a:latin typeface="Archivo Black"/>
                <a:ea typeface="Archivo Black"/>
                <a:cs typeface="Archivo Black"/>
                <a:sym typeface="Archivo Black"/>
              </a:rPr>
              <a:t>TO EDIT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2375807" y="9073226"/>
            <a:ext cx="2808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D7D7D7"/>
                </a:solidFill>
                <a:latin typeface="Archivo Black"/>
                <a:ea typeface="Archivo Black"/>
                <a:cs typeface="Archivo Black"/>
                <a:sym typeface="Archivo Black"/>
              </a:rPr>
              <a:t>CLICK TO EDIT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2270399" y="8264625"/>
            <a:ext cx="30183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>
                <a:solidFill>
                  <a:srgbClr val="D7D7D7"/>
                </a:solidFill>
                <a:latin typeface="Anton"/>
                <a:ea typeface="Anton"/>
                <a:cs typeface="Anton"/>
                <a:sym typeface="Anton"/>
              </a:rPr>
              <a:t>EDIT HERE</a:t>
            </a:r>
            <a:endParaRPr/>
          </a:p>
        </p:txBody>
      </p:sp>
      <p:sp>
        <p:nvSpPr>
          <p:cNvPr id="25" name="Google Shape;25;p3"/>
          <p:cNvSpPr txBox="1"/>
          <p:nvPr/>
        </p:nvSpPr>
        <p:spPr>
          <a:xfrm>
            <a:off x="919337" y="9687610"/>
            <a:ext cx="5720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72727"/>
                </a:solidFill>
                <a:latin typeface="Archivo Black"/>
                <a:ea typeface="Archivo Black"/>
                <a:cs typeface="Archivo Black"/>
                <a:sym typeface="Archivo Black"/>
              </a:rPr>
              <a:t>CLICK TO EDIT THEME STYLE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272727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flipH="1">
            <a:off x="262390" y="304858"/>
            <a:ext cx="7035220" cy="10082284"/>
          </a:xfrm>
          <a:custGeom>
            <a:rect b="b" l="l" r="r" t="t"/>
            <a:pathLst>
              <a:path extrusionOk="0" h="10082284" w="7035220">
                <a:moveTo>
                  <a:pt x="7035220" y="0"/>
                </a:moveTo>
                <a:lnTo>
                  <a:pt x="0" y="0"/>
                </a:lnTo>
                <a:lnTo>
                  <a:pt x="0" y="10082284"/>
                </a:lnTo>
                <a:lnTo>
                  <a:pt x="7035220" y="10082284"/>
                </a:lnTo>
                <a:lnTo>
                  <a:pt x="703522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9009" r="-5278" t="0"/>
            </a:stretch>
          </a:blipFill>
          <a:ln>
            <a:noFill/>
          </a:ln>
        </p:spPr>
      </p:sp>
      <p:grpSp>
        <p:nvGrpSpPr>
          <p:cNvPr id="28" name="Google Shape;28;p4"/>
          <p:cNvGrpSpPr/>
          <p:nvPr/>
        </p:nvGrpSpPr>
        <p:grpSpPr>
          <a:xfrm>
            <a:off x="756000" y="2877995"/>
            <a:ext cx="6048192" cy="995336"/>
            <a:chOff x="0" y="-28575"/>
            <a:chExt cx="2167500" cy="356700"/>
          </a:xfrm>
        </p:grpSpPr>
        <p:sp>
          <p:nvSpPr>
            <p:cNvPr id="29" name="Google Shape;29;p4"/>
            <p:cNvSpPr/>
            <p:nvPr/>
          </p:nvSpPr>
          <p:spPr>
            <a:xfrm>
              <a:off x="0" y="0"/>
              <a:ext cx="2167467" cy="328022"/>
            </a:xfrm>
            <a:custGeom>
              <a:rect b="b" l="l" r="r" t="t"/>
              <a:pathLst>
                <a:path extrusionOk="0" h="328022" w="2167467">
                  <a:moveTo>
                    <a:pt x="0" y="0"/>
                  </a:moveTo>
                  <a:lnTo>
                    <a:pt x="2167467" y="0"/>
                  </a:lnTo>
                  <a:lnTo>
                    <a:pt x="2167467" y="328022"/>
                  </a:lnTo>
                  <a:lnTo>
                    <a:pt x="0" y="328022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</p:sp>
        <p:sp>
          <p:nvSpPr>
            <p:cNvPr id="30" name="Google Shape;30;p4"/>
            <p:cNvSpPr txBox="1"/>
            <p:nvPr/>
          </p:nvSpPr>
          <p:spPr>
            <a:xfrm>
              <a:off x="0" y="-28575"/>
              <a:ext cx="2167500" cy="3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4"/>
          <p:cNvSpPr txBox="1"/>
          <p:nvPr/>
        </p:nvSpPr>
        <p:spPr>
          <a:xfrm>
            <a:off x="545816" y="628745"/>
            <a:ext cx="64683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CLICK</a:t>
            </a:r>
            <a:endParaRPr/>
          </a:p>
        </p:txBody>
      </p:sp>
      <p:sp>
        <p:nvSpPr>
          <p:cNvPr id="32" name="Google Shape;32;p4"/>
          <p:cNvSpPr txBox="1"/>
          <p:nvPr/>
        </p:nvSpPr>
        <p:spPr>
          <a:xfrm>
            <a:off x="1507953" y="3082005"/>
            <a:ext cx="454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7D7D7"/>
                </a:solidFill>
                <a:latin typeface="Archivo Black"/>
                <a:ea typeface="Archivo Black"/>
                <a:cs typeface="Archivo Black"/>
                <a:sym typeface="Archivo Black"/>
              </a:rPr>
              <a:t>TO EDIT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3905687" y="4188843"/>
            <a:ext cx="2897639" cy="4845298"/>
          </a:xfrm>
          <a:custGeom>
            <a:rect b="b" l="l" r="r" t="t"/>
            <a:pathLst>
              <a:path extrusionOk="0" h="1021676" w="610994">
                <a:moveTo>
                  <a:pt x="0" y="0"/>
                </a:moveTo>
                <a:lnTo>
                  <a:pt x="610994" y="0"/>
                </a:lnTo>
                <a:lnTo>
                  <a:pt x="610994" y="1021676"/>
                </a:lnTo>
                <a:lnTo>
                  <a:pt x="0" y="102167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11409" t="0"/>
            </a:stretch>
          </a:blipFill>
          <a:ln>
            <a:noFill/>
          </a:ln>
        </p:spPr>
      </p:sp>
      <p:sp>
        <p:nvSpPr>
          <p:cNvPr id="34" name="Google Shape;34;p4"/>
          <p:cNvSpPr/>
          <p:nvPr/>
        </p:nvSpPr>
        <p:spPr>
          <a:xfrm>
            <a:off x="756000" y="4188843"/>
            <a:ext cx="2897639" cy="4845298"/>
          </a:xfrm>
          <a:custGeom>
            <a:rect b="b" l="l" r="r" t="t"/>
            <a:pathLst>
              <a:path extrusionOk="0" h="1021676" w="610994">
                <a:moveTo>
                  <a:pt x="0" y="0"/>
                </a:moveTo>
                <a:lnTo>
                  <a:pt x="610994" y="0"/>
                </a:lnTo>
                <a:lnTo>
                  <a:pt x="610994" y="1021676"/>
                </a:lnTo>
                <a:lnTo>
                  <a:pt x="0" y="1021676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938" l="-39159" r="0" t="-19969"/>
            </a:stretch>
          </a:blipFill>
          <a:ln>
            <a:noFill/>
          </a:ln>
        </p:spPr>
      </p:sp>
      <p:grpSp>
        <p:nvGrpSpPr>
          <p:cNvPr id="35" name="Google Shape;35;p4"/>
          <p:cNvGrpSpPr/>
          <p:nvPr/>
        </p:nvGrpSpPr>
        <p:grpSpPr>
          <a:xfrm>
            <a:off x="2026733" y="8193094"/>
            <a:ext cx="3506696" cy="1604759"/>
            <a:chOff x="0" y="-28575"/>
            <a:chExt cx="1256700" cy="575100"/>
          </a:xfrm>
        </p:grpSpPr>
        <p:sp>
          <p:nvSpPr>
            <p:cNvPr id="36" name="Google Shape;36;p4"/>
            <p:cNvSpPr/>
            <p:nvPr/>
          </p:nvSpPr>
          <p:spPr>
            <a:xfrm>
              <a:off x="0" y="0"/>
              <a:ext cx="1256662" cy="546483"/>
            </a:xfrm>
            <a:custGeom>
              <a:rect b="b" l="l" r="r" t="t"/>
              <a:pathLst>
                <a:path extrusionOk="0" h="546483" w="1256662">
                  <a:moveTo>
                    <a:pt x="0" y="0"/>
                  </a:moveTo>
                  <a:lnTo>
                    <a:pt x="1256662" y="0"/>
                  </a:lnTo>
                  <a:lnTo>
                    <a:pt x="1256662" y="546483"/>
                  </a:lnTo>
                  <a:lnTo>
                    <a:pt x="0" y="546483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</p:sp>
        <p:sp>
          <p:nvSpPr>
            <p:cNvPr id="37" name="Google Shape;37;p4"/>
            <p:cNvSpPr txBox="1"/>
            <p:nvPr/>
          </p:nvSpPr>
          <p:spPr>
            <a:xfrm>
              <a:off x="0" y="-28575"/>
              <a:ext cx="1256700" cy="57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4"/>
          <p:cNvSpPr txBox="1"/>
          <p:nvPr/>
        </p:nvSpPr>
        <p:spPr>
          <a:xfrm>
            <a:off x="2408363" y="8533649"/>
            <a:ext cx="2743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D7D7D7"/>
                </a:solidFill>
                <a:latin typeface="Archivo Black"/>
                <a:ea typeface="Archivo Black"/>
                <a:cs typeface="Archivo Black"/>
                <a:sym typeface="Archivo Black"/>
              </a:rPr>
              <a:t>CLICK TO EDIT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2407842" y="8736941"/>
            <a:ext cx="274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D7D7D7"/>
                </a:solidFill>
                <a:latin typeface="Anton"/>
                <a:ea typeface="Anton"/>
                <a:cs typeface="Anton"/>
                <a:sym typeface="Anton"/>
              </a:rPr>
              <a:t>EDIT HERE</a:t>
            </a:r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3194351" y="9448300"/>
            <a:ext cx="1171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D7D7D7"/>
                </a:solidFill>
                <a:latin typeface="Archivo Black"/>
                <a:ea typeface="Archivo Black"/>
                <a:cs typeface="Archivo Black"/>
                <a:sym typeface="Archivo Black"/>
              </a:rPr>
              <a:t>CLICK TO EDIT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6" name="Google Shape;56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7" name="Google Shape;5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6" name="Google Shape;6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7" name="Google Shape;7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4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2.jpg"/><Relationship Id="rId5" Type="http://schemas.openxmlformats.org/officeDocument/2006/relationships/image" Target="../media/image45.jp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40.png"/><Relationship Id="rId20" Type="http://schemas.openxmlformats.org/officeDocument/2006/relationships/image" Target="../media/image11.png"/><Relationship Id="rId41" Type="http://schemas.openxmlformats.org/officeDocument/2006/relationships/image" Target="../media/image33.png"/><Relationship Id="rId22" Type="http://schemas.openxmlformats.org/officeDocument/2006/relationships/image" Target="../media/image15.png"/><Relationship Id="rId21" Type="http://schemas.openxmlformats.org/officeDocument/2006/relationships/image" Target="../media/image13.png"/><Relationship Id="rId24" Type="http://schemas.openxmlformats.org/officeDocument/2006/relationships/image" Target="../media/image16.png"/><Relationship Id="rId23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9" Type="http://schemas.openxmlformats.org/officeDocument/2006/relationships/image" Target="../media/image2.png"/><Relationship Id="rId26" Type="http://schemas.openxmlformats.org/officeDocument/2006/relationships/image" Target="../media/image20.png"/><Relationship Id="rId25" Type="http://schemas.openxmlformats.org/officeDocument/2006/relationships/image" Target="../media/image17.png"/><Relationship Id="rId28" Type="http://schemas.openxmlformats.org/officeDocument/2006/relationships/image" Target="../media/image31.png"/><Relationship Id="rId27" Type="http://schemas.openxmlformats.org/officeDocument/2006/relationships/image" Target="../media/image28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29" Type="http://schemas.openxmlformats.org/officeDocument/2006/relationships/image" Target="../media/image19.png"/><Relationship Id="rId7" Type="http://schemas.openxmlformats.org/officeDocument/2006/relationships/image" Target="../media/image6.png"/><Relationship Id="rId8" Type="http://schemas.openxmlformats.org/officeDocument/2006/relationships/image" Target="../media/image9.png"/><Relationship Id="rId31" Type="http://schemas.openxmlformats.org/officeDocument/2006/relationships/image" Target="../media/image37.png"/><Relationship Id="rId30" Type="http://schemas.openxmlformats.org/officeDocument/2006/relationships/image" Target="../media/image26.png"/><Relationship Id="rId11" Type="http://schemas.openxmlformats.org/officeDocument/2006/relationships/image" Target="../media/image8.png"/><Relationship Id="rId33" Type="http://schemas.openxmlformats.org/officeDocument/2006/relationships/image" Target="../media/image36.png"/><Relationship Id="rId10" Type="http://schemas.openxmlformats.org/officeDocument/2006/relationships/image" Target="../media/image30.png"/><Relationship Id="rId32" Type="http://schemas.openxmlformats.org/officeDocument/2006/relationships/image" Target="../media/image25.png"/><Relationship Id="rId13" Type="http://schemas.openxmlformats.org/officeDocument/2006/relationships/image" Target="../media/image22.png"/><Relationship Id="rId35" Type="http://schemas.openxmlformats.org/officeDocument/2006/relationships/image" Target="../media/image42.png"/><Relationship Id="rId12" Type="http://schemas.openxmlformats.org/officeDocument/2006/relationships/image" Target="../media/image23.png"/><Relationship Id="rId34" Type="http://schemas.openxmlformats.org/officeDocument/2006/relationships/image" Target="../media/image27.png"/><Relationship Id="rId15" Type="http://schemas.openxmlformats.org/officeDocument/2006/relationships/image" Target="../media/image18.png"/><Relationship Id="rId37" Type="http://schemas.openxmlformats.org/officeDocument/2006/relationships/image" Target="../media/image41.png"/><Relationship Id="rId14" Type="http://schemas.openxmlformats.org/officeDocument/2006/relationships/image" Target="../media/image44.png"/><Relationship Id="rId36" Type="http://schemas.openxmlformats.org/officeDocument/2006/relationships/image" Target="../media/image29.png"/><Relationship Id="rId17" Type="http://schemas.openxmlformats.org/officeDocument/2006/relationships/image" Target="../media/image38.png"/><Relationship Id="rId39" Type="http://schemas.openxmlformats.org/officeDocument/2006/relationships/image" Target="../media/image32.png"/><Relationship Id="rId16" Type="http://schemas.openxmlformats.org/officeDocument/2006/relationships/image" Target="../media/image39.png"/><Relationship Id="rId38" Type="http://schemas.openxmlformats.org/officeDocument/2006/relationships/image" Target="../media/image34.png"/><Relationship Id="rId19" Type="http://schemas.openxmlformats.org/officeDocument/2006/relationships/image" Target="../media/image21.png"/><Relationship Id="rId1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2727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/>
          <p:nvPr/>
        </p:nvSpPr>
        <p:spPr>
          <a:xfrm flipH="1">
            <a:off x="262390" y="304858"/>
            <a:ext cx="7035220" cy="10082284"/>
          </a:xfrm>
          <a:custGeom>
            <a:rect b="b" l="l" r="r" t="t"/>
            <a:pathLst>
              <a:path extrusionOk="0" h="10082284" w="7035220">
                <a:moveTo>
                  <a:pt x="7035220" y="0"/>
                </a:moveTo>
                <a:lnTo>
                  <a:pt x="0" y="0"/>
                </a:lnTo>
                <a:lnTo>
                  <a:pt x="0" y="10082284"/>
                </a:lnTo>
                <a:lnTo>
                  <a:pt x="7035220" y="10082284"/>
                </a:lnTo>
                <a:lnTo>
                  <a:pt x="703522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9009" r="-5277" t="0"/>
            </a:stretch>
          </a:blipFill>
          <a:ln>
            <a:noFill/>
          </a:ln>
        </p:spPr>
      </p:sp>
      <p:grpSp>
        <p:nvGrpSpPr>
          <p:cNvPr id="105" name="Google Shape;105;p14"/>
          <p:cNvGrpSpPr/>
          <p:nvPr/>
        </p:nvGrpSpPr>
        <p:grpSpPr>
          <a:xfrm>
            <a:off x="756000" y="2877997"/>
            <a:ext cx="6048000" cy="995032"/>
            <a:chOff x="0" y="-28575"/>
            <a:chExt cx="2167467" cy="356597"/>
          </a:xfrm>
        </p:grpSpPr>
        <p:sp>
          <p:nvSpPr>
            <p:cNvPr id="106" name="Google Shape;106;p14"/>
            <p:cNvSpPr/>
            <p:nvPr/>
          </p:nvSpPr>
          <p:spPr>
            <a:xfrm>
              <a:off x="0" y="0"/>
              <a:ext cx="2167467" cy="328022"/>
            </a:xfrm>
            <a:custGeom>
              <a:rect b="b" l="l" r="r" t="t"/>
              <a:pathLst>
                <a:path extrusionOk="0" h="328022" w="2167467">
                  <a:moveTo>
                    <a:pt x="0" y="0"/>
                  </a:moveTo>
                  <a:lnTo>
                    <a:pt x="2167467" y="0"/>
                  </a:lnTo>
                  <a:lnTo>
                    <a:pt x="2167467" y="328022"/>
                  </a:lnTo>
                  <a:lnTo>
                    <a:pt x="0" y="328022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</p:sp>
        <p:sp>
          <p:nvSpPr>
            <p:cNvPr id="107" name="Google Shape;107;p14"/>
            <p:cNvSpPr txBox="1"/>
            <p:nvPr/>
          </p:nvSpPr>
          <p:spPr>
            <a:xfrm>
              <a:off x="0" y="-28575"/>
              <a:ext cx="2167467" cy="356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14"/>
          <p:cNvSpPr/>
          <p:nvPr/>
        </p:nvSpPr>
        <p:spPr>
          <a:xfrm>
            <a:off x="756000" y="4121582"/>
            <a:ext cx="6048000" cy="4846427"/>
          </a:xfrm>
          <a:custGeom>
            <a:rect b="b" l="l" r="r" t="t"/>
            <a:pathLst>
              <a:path extrusionOk="0" h="1021676" w="1274980">
                <a:moveTo>
                  <a:pt x="0" y="0"/>
                </a:moveTo>
                <a:lnTo>
                  <a:pt x="1274980" y="0"/>
                </a:lnTo>
                <a:lnTo>
                  <a:pt x="1274980" y="1021676"/>
                </a:lnTo>
                <a:lnTo>
                  <a:pt x="0" y="1021676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1732" l="-39950" r="-443" t="-61231"/>
            </a:stretch>
          </a:blipFill>
          <a:ln>
            <a:noFill/>
          </a:ln>
        </p:spPr>
      </p:sp>
      <p:grpSp>
        <p:nvGrpSpPr>
          <p:cNvPr id="109" name="Google Shape;109;p14"/>
          <p:cNvGrpSpPr/>
          <p:nvPr/>
        </p:nvGrpSpPr>
        <p:grpSpPr>
          <a:xfrm>
            <a:off x="2026733" y="7838014"/>
            <a:ext cx="3506534" cy="1725599"/>
            <a:chOff x="0" y="-28575"/>
            <a:chExt cx="1256662" cy="618416"/>
          </a:xfrm>
        </p:grpSpPr>
        <p:sp>
          <p:nvSpPr>
            <p:cNvPr id="110" name="Google Shape;110;p14"/>
            <p:cNvSpPr/>
            <p:nvPr/>
          </p:nvSpPr>
          <p:spPr>
            <a:xfrm>
              <a:off x="0" y="0"/>
              <a:ext cx="1256662" cy="589841"/>
            </a:xfrm>
            <a:custGeom>
              <a:rect b="b" l="l" r="r" t="t"/>
              <a:pathLst>
                <a:path extrusionOk="0" h="589841" w="1256662">
                  <a:moveTo>
                    <a:pt x="0" y="0"/>
                  </a:moveTo>
                  <a:lnTo>
                    <a:pt x="1256662" y="0"/>
                  </a:lnTo>
                  <a:lnTo>
                    <a:pt x="1256662" y="589841"/>
                  </a:lnTo>
                  <a:lnTo>
                    <a:pt x="0" y="58984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</p:sp>
        <p:sp>
          <p:nvSpPr>
            <p:cNvPr id="111" name="Google Shape;111;p14"/>
            <p:cNvSpPr txBox="1"/>
            <p:nvPr/>
          </p:nvSpPr>
          <p:spPr>
            <a:xfrm>
              <a:off x="0" y="-28575"/>
              <a:ext cx="1256662" cy="618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4"/>
          <p:cNvSpPr txBox="1"/>
          <p:nvPr/>
        </p:nvSpPr>
        <p:spPr>
          <a:xfrm>
            <a:off x="545816" y="628745"/>
            <a:ext cx="64683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0" u="none" cap="none" strike="noStrike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WANTED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1507953" y="3082005"/>
            <a:ext cx="454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D7D7D7"/>
                </a:solidFill>
                <a:latin typeface="Archivo Black"/>
                <a:ea typeface="Archivo Black"/>
                <a:cs typeface="Archivo Black"/>
                <a:sym typeface="Archivo Black"/>
              </a:rPr>
              <a:t>BY P</a:t>
            </a:r>
            <a:r>
              <a:rPr lang="en-US" sz="4500">
                <a:solidFill>
                  <a:srgbClr val="D7D7D7"/>
                </a:solidFill>
                <a:latin typeface="Archivo Black"/>
                <a:ea typeface="Archivo Black"/>
                <a:cs typeface="Archivo Black"/>
                <a:sym typeface="Archivo Black"/>
              </a:rPr>
              <a:t>O</a:t>
            </a:r>
            <a:r>
              <a:rPr i="0" lang="en-US" sz="4500" u="none" cap="none" strike="noStrike">
                <a:solidFill>
                  <a:srgbClr val="D7D7D7"/>
                </a:solidFill>
                <a:latin typeface="Archivo Black"/>
                <a:ea typeface="Archivo Black"/>
                <a:cs typeface="Archivo Black"/>
                <a:sym typeface="Archivo Black"/>
              </a:rPr>
              <a:t>LICE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2375807" y="9073226"/>
            <a:ext cx="2808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D7D7D7"/>
                </a:solidFill>
                <a:latin typeface="Archivo Black"/>
                <a:ea typeface="Archivo Black"/>
                <a:cs typeface="Archivo Black"/>
                <a:sym typeface="Archivo Black"/>
              </a:rPr>
              <a:t>FOR 5 ACCOUNTS OF THEFT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2270399" y="8264625"/>
            <a:ext cx="30183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D7D7D7"/>
                </a:solidFill>
                <a:latin typeface="Anton"/>
                <a:ea typeface="Anton"/>
                <a:cs typeface="Anton"/>
                <a:sym typeface="Anton"/>
              </a:rPr>
              <a:t>BAD·GUY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919337" y="9687610"/>
            <a:ext cx="5720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72727"/>
                </a:solidFill>
                <a:latin typeface="Archivo Black"/>
                <a:ea typeface="Archivo Black"/>
                <a:cs typeface="Archivo Black"/>
                <a:sym typeface="Archivo Black"/>
              </a:rPr>
              <a:t>BEWARE OF THIS MAN. PLEASE CONTACT US AT 1234567890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2727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 flipH="1">
            <a:off x="262390" y="304858"/>
            <a:ext cx="7035220" cy="10082284"/>
          </a:xfrm>
          <a:custGeom>
            <a:rect b="b" l="l" r="r" t="t"/>
            <a:pathLst>
              <a:path extrusionOk="0" h="10082284" w="7035220">
                <a:moveTo>
                  <a:pt x="7035220" y="0"/>
                </a:moveTo>
                <a:lnTo>
                  <a:pt x="0" y="0"/>
                </a:lnTo>
                <a:lnTo>
                  <a:pt x="0" y="10082284"/>
                </a:lnTo>
                <a:lnTo>
                  <a:pt x="7035220" y="10082284"/>
                </a:lnTo>
                <a:lnTo>
                  <a:pt x="703522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9009" r="-5277" t="0"/>
            </a:stretch>
          </a:blipFill>
          <a:ln>
            <a:noFill/>
          </a:ln>
        </p:spPr>
      </p:sp>
      <p:grpSp>
        <p:nvGrpSpPr>
          <p:cNvPr id="122" name="Google Shape;122;p15"/>
          <p:cNvGrpSpPr/>
          <p:nvPr/>
        </p:nvGrpSpPr>
        <p:grpSpPr>
          <a:xfrm>
            <a:off x="756000" y="2877997"/>
            <a:ext cx="6048000" cy="995032"/>
            <a:chOff x="0" y="-28575"/>
            <a:chExt cx="2167467" cy="356597"/>
          </a:xfrm>
        </p:grpSpPr>
        <p:sp>
          <p:nvSpPr>
            <p:cNvPr id="123" name="Google Shape;123;p15"/>
            <p:cNvSpPr/>
            <p:nvPr/>
          </p:nvSpPr>
          <p:spPr>
            <a:xfrm>
              <a:off x="0" y="0"/>
              <a:ext cx="2167467" cy="328022"/>
            </a:xfrm>
            <a:custGeom>
              <a:rect b="b" l="l" r="r" t="t"/>
              <a:pathLst>
                <a:path extrusionOk="0" h="328022" w="2167467">
                  <a:moveTo>
                    <a:pt x="0" y="0"/>
                  </a:moveTo>
                  <a:lnTo>
                    <a:pt x="2167467" y="0"/>
                  </a:lnTo>
                  <a:lnTo>
                    <a:pt x="2167467" y="328022"/>
                  </a:lnTo>
                  <a:lnTo>
                    <a:pt x="0" y="328022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</p:sp>
        <p:sp>
          <p:nvSpPr>
            <p:cNvPr id="124" name="Google Shape;124;p15"/>
            <p:cNvSpPr txBox="1"/>
            <p:nvPr/>
          </p:nvSpPr>
          <p:spPr>
            <a:xfrm>
              <a:off x="0" y="-28575"/>
              <a:ext cx="2167467" cy="356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15"/>
          <p:cNvSpPr/>
          <p:nvPr/>
        </p:nvSpPr>
        <p:spPr>
          <a:xfrm>
            <a:off x="3905687" y="4188843"/>
            <a:ext cx="2898313" cy="4846427"/>
          </a:xfrm>
          <a:custGeom>
            <a:rect b="b" l="l" r="r" t="t"/>
            <a:pathLst>
              <a:path extrusionOk="0" h="1021676" w="610994">
                <a:moveTo>
                  <a:pt x="0" y="0"/>
                </a:moveTo>
                <a:lnTo>
                  <a:pt x="610994" y="0"/>
                </a:lnTo>
                <a:lnTo>
                  <a:pt x="610994" y="1021676"/>
                </a:lnTo>
                <a:lnTo>
                  <a:pt x="0" y="1021676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1406" t="0"/>
            </a:stretch>
          </a:blipFill>
          <a:ln>
            <a:noFill/>
          </a:ln>
        </p:spPr>
      </p:sp>
      <p:sp>
        <p:nvSpPr>
          <p:cNvPr id="126" name="Google Shape;126;p15"/>
          <p:cNvSpPr/>
          <p:nvPr/>
        </p:nvSpPr>
        <p:spPr>
          <a:xfrm>
            <a:off x="756000" y="4188843"/>
            <a:ext cx="2898313" cy="4846427"/>
          </a:xfrm>
          <a:custGeom>
            <a:rect b="b" l="l" r="r" t="t"/>
            <a:pathLst>
              <a:path extrusionOk="0" h="1021676" w="610994">
                <a:moveTo>
                  <a:pt x="0" y="0"/>
                </a:moveTo>
                <a:lnTo>
                  <a:pt x="610994" y="0"/>
                </a:lnTo>
                <a:lnTo>
                  <a:pt x="610994" y="1021676"/>
                </a:lnTo>
                <a:lnTo>
                  <a:pt x="0" y="102167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935" l="-39157" r="0" t="-19972"/>
            </a:stretch>
          </a:blipFill>
          <a:ln>
            <a:noFill/>
          </a:ln>
        </p:spPr>
      </p:sp>
      <p:grpSp>
        <p:nvGrpSpPr>
          <p:cNvPr id="127" name="Google Shape;127;p15"/>
          <p:cNvGrpSpPr/>
          <p:nvPr/>
        </p:nvGrpSpPr>
        <p:grpSpPr>
          <a:xfrm>
            <a:off x="2026733" y="8193096"/>
            <a:ext cx="3506534" cy="1604614"/>
            <a:chOff x="0" y="-28575"/>
            <a:chExt cx="1256662" cy="575058"/>
          </a:xfrm>
        </p:grpSpPr>
        <p:sp>
          <p:nvSpPr>
            <p:cNvPr id="128" name="Google Shape;128;p15"/>
            <p:cNvSpPr/>
            <p:nvPr/>
          </p:nvSpPr>
          <p:spPr>
            <a:xfrm>
              <a:off x="0" y="0"/>
              <a:ext cx="1256662" cy="546483"/>
            </a:xfrm>
            <a:custGeom>
              <a:rect b="b" l="l" r="r" t="t"/>
              <a:pathLst>
                <a:path extrusionOk="0" h="546483" w="1256662">
                  <a:moveTo>
                    <a:pt x="0" y="0"/>
                  </a:moveTo>
                  <a:lnTo>
                    <a:pt x="1256662" y="0"/>
                  </a:lnTo>
                  <a:lnTo>
                    <a:pt x="1256662" y="546483"/>
                  </a:lnTo>
                  <a:lnTo>
                    <a:pt x="0" y="546483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</p:sp>
        <p:sp>
          <p:nvSpPr>
            <p:cNvPr id="129" name="Google Shape;129;p15"/>
            <p:cNvSpPr txBox="1"/>
            <p:nvPr/>
          </p:nvSpPr>
          <p:spPr>
            <a:xfrm>
              <a:off x="0" y="-28575"/>
              <a:ext cx="1256662" cy="5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5"/>
          <p:cNvSpPr txBox="1"/>
          <p:nvPr/>
        </p:nvSpPr>
        <p:spPr>
          <a:xfrm>
            <a:off x="545816" y="628745"/>
            <a:ext cx="64683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0" u="none" cap="none" strike="noStrike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WANTED</a:t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1507953" y="3082005"/>
            <a:ext cx="454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D7D7D7"/>
                </a:solidFill>
                <a:latin typeface="Archivo Black"/>
                <a:ea typeface="Archivo Black"/>
                <a:cs typeface="Archivo Black"/>
                <a:sym typeface="Archivo Black"/>
              </a:rPr>
              <a:t>BY POLICE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2408363" y="8533649"/>
            <a:ext cx="2743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300" u="none" cap="none" strike="noStrike">
                <a:solidFill>
                  <a:srgbClr val="D7D7D7"/>
                </a:solidFill>
                <a:latin typeface="Archivo Black"/>
                <a:ea typeface="Archivo Black"/>
                <a:cs typeface="Archivo Black"/>
                <a:sym typeface="Archivo Black"/>
              </a:rPr>
              <a:t>POLICE DEPARTMENT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2407842" y="8736941"/>
            <a:ext cx="274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D7D7D7"/>
                </a:solidFill>
                <a:latin typeface="Anton"/>
                <a:ea typeface="Anton"/>
                <a:cs typeface="Anton"/>
                <a:sym typeface="Anton"/>
              </a:rPr>
              <a:t>BAD·GUY</a:t>
            </a:r>
            <a:endParaRPr/>
          </a:p>
        </p:txBody>
      </p:sp>
      <p:sp>
        <p:nvSpPr>
          <p:cNvPr id="134" name="Google Shape;134;p15"/>
          <p:cNvSpPr txBox="1"/>
          <p:nvPr/>
        </p:nvSpPr>
        <p:spPr>
          <a:xfrm>
            <a:off x="3278672" y="9467191"/>
            <a:ext cx="1001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D7D7D7"/>
                </a:solidFill>
                <a:latin typeface="Archivo Black"/>
                <a:ea typeface="Archivo Black"/>
                <a:cs typeface="Archivo Black"/>
                <a:sym typeface="Archivo Black"/>
              </a:rPr>
              <a:t>123456789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2727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6"/>
          <p:cNvGrpSpPr/>
          <p:nvPr/>
        </p:nvGrpSpPr>
        <p:grpSpPr>
          <a:xfrm>
            <a:off x="597709" y="2293186"/>
            <a:ext cx="6291470" cy="3757704"/>
            <a:chOff x="0" y="-19050"/>
            <a:chExt cx="3295172" cy="1968106"/>
          </a:xfrm>
        </p:grpSpPr>
        <p:sp>
          <p:nvSpPr>
            <p:cNvPr id="140" name="Google Shape;140;p16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6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16"/>
          <p:cNvGrpSpPr/>
          <p:nvPr/>
        </p:nvGrpSpPr>
        <p:grpSpPr>
          <a:xfrm>
            <a:off x="910235" y="2663159"/>
            <a:ext cx="2662799" cy="438652"/>
            <a:chOff x="0" y="-19050"/>
            <a:chExt cx="1150437" cy="189516"/>
          </a:xfrm>
        </p:grpSpPr>
        <p:sp>
          <p:nvSpPr>
            <p:cNvPr id="143" name="Google Shape;143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16"/>
          <p:cNvGrpSpPr/>
          <p:nvPr/>
        </p:nvGrpSpPr>
        <p:grpSpPr>
          <a:xfrm>
            <a:off x="3882517" y="2663159"/>
            <a:ext cx="2662799" cy="438652"/>
            <a:chOff x="0" y="-19050"/>
            <a:chExt cx="1150437" cy="189516"/>
          </a:xfrm>
        </p:grpSpPr>
        <p:sp>
          <p:nvSpPr>
            <p:cNvPr id="146" name="Google Shape;146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6"/>
          <p:cNvGrpSpPr/>
          <p:nvPr/>
        </p:nvGrpSpPr>
        <p:grpSpPr>
          <a:xfrm>
            <a:off x="597709" y="6240789"/>
            <a:ext cx="6291470" cy="3757704"/>
            <a:chOff x="0" y="-19050"/>
            <a:chExt cx="3295172" cy="1968106"/>
          </a:xfrm>
        </p:grpSpPr>
        <p:sp>
          <p:nvSpPr>
            <p:cNvPr id="149" name="Google Shape;149;p16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6"/>
          <p:cNvGrpSpPr/>
          <p:nvPr/>
        </p:nvGrpSpPr>
        <p:grpSpPr>
          <a:xfrm>
            <a:off x="2448601" y="6642643"/>
            <a:ext cx="2662799" cy="438652"/>
            <a:chOff x="0" y="-19050"/>
            <a:chExt cx="1150437" cy="189516"/>
          </a:xfrm>
        </p:grpSpPr>
        <p:sp>
          <p:nvSpPr>
            <p:cNvPr id="152" name="Google Shape;152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6"/>
          <p:cNvGrpSpPr/>
          <p:nvPr/>
        </p:nvGrpSpPr>
        <p:grpSpPr>
          <a:xfrm>
            <a:off x="4605078" y="3333722"/>
            <a:ext cx="530024" cy="530024"/>
            <a:chOff x="0" y="0"/>
            <a:chExt cx="812800" cy="812800"/>
          </a:xfrm>
        </p:grpSpPr>
        <p:sp>
          <p:nvSpPr>
            <p:cNvPr id="155" name="Google Shape;155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2727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6"/>
          <p:cNvGrpSpPr/>
          <p:nvPr/>
        </p:nvGrpSpPr>
        <p:grpSpPr>
          <a:xfrm>
            <a:off x="5289338" y="3333722"/>
            <a:ext cx="530024" cy="530024"/>
            <a:chOff x="0" y="0"/>
            <a:chExt cx="812800" cy="812800"/>
          </a:xfrm>
        </p:grpSpPr>
        <p:sp>
          <p:nvSpPr>
            <p:cNvPr id="158" name="Google Shape;158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D7D7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6"/>
          <p:cNvGrpSpPr/>
          <p:nvPr/>
        </p:nvGrpSpPr>
        <p:grpSpPr>
          <a:xfrm>
            <a:off x="1353324" y="7414670"/>
            <a:ext cx="4853351" cy="2222679"/>
            <a:chOff x="0" y="0"/>
            <a:chExt cx="6471135" cy="2963572"/>
          </a:xfrm>
        </p:grpSpPr>
        <p:sp>
          <p:nvSpPr>
            <p:cNvPr id="161" name="Google Shape;161;p16"/>
            <p:cNvSpPr/>
            <p:nvPr/>
          </p:nvSpPr>
          <p:spPr>
            <a:xfrm>
              <a:off x="5280151" y="861844"/>
              <a:ext cx="455005" cy="391304"/>
            </a:xfrm>
            <a:custGeom>
              <a:rect b="b" l="l" r="r" t="t"/>
              <a:pathLst>
                <a:path extrusionOk="0" h="391304" w="455005">
                  <a:moveTo>
                    <a:pt x="0" y="0"/>
                  </a:moveTo>
                  <a:lnTo>
                    <a:pt x="455004" y="0"/>
                  </a:lnTo>
                  <a:lnTo>
                    <a:pt x="455004" y="391304"/>
                  </a:lnTo>
                  <a:lnTo>
                    <a:pt x="0" y="39130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2" name="Google Shape;162;p16"/>
            <p:cNvSpPr/>
            <p:nvPr/>
          </p:nvSpPr>
          <p:spPr>
            <a:xfrm>
              <a:off x="6112110" y="1618009"/>
              <a:ext cx="323391" cy="446896"/>
            </a:xfrm>
            <a:custGeom>
              <a:rect b="b" l="l" r="r" t="t"/>
              <a:pathLst>
                <a:path extrusionOk="0" h="446896" w="323391">
                  <a:moveTo>
                    <a:pt x="0" y="0"/>
                  </a:moveTo>
                  <a:lnTo>
                    <a:pt x="323391" y="0"/>
                  </a:lnTo>
                  <a:lnTo>
                    <a:pt x="323391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3" name="Google Shape;163;p16"/>
            <p:cNvSpPr/>
            <p:nvPr/>
          </p:nvSpPr>
          <p:spPr>
            <a:xfrm>
              <a:off x="5374646" y="1665622"/>
              <a:ext cx="266431" cy="399284"/>
            </a:xfrm>
            <a:custGeom>
              <a:rect b="b" l="l" r="r" t="t"/>
              <a:pathLst>
                <a:path extrusionOk="0" h="399284" w="266431">
                  <a:moveTo>
                    <a:pt x="0" y="0"/>
                  </a:moveTo>
                  <a:lnTo>
                    <a:pt x="266432" y="0"/>
                  </a:lnTo>
                  <a:lnTo>
                    <a:pt x="266432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4" name="Google Shape;164;p16"/>
            <p:cNvSpPr/>
            <p:nvPr/>
          </p:nvSpPr>
          <p:spPr>
            <a:xfrm>
              <a:off x="6029271" y="2467468"/>
              <a:ext cx="441864" cy="399284"/>
            </a:xfrm>
            <a:custGeom>
              <a:rect b="b" l="l" r="r" t="t"/>
              <a:pathLst>
                <a:path extrusionOk="0" h="399284" w="441864">
                  <a:moveTo>
                    <a:pt x="0" y="0"/>
                  </a:moveTo>
                  <a:lnTo>
                    <a:pt x="441864" y="0"/>
                  </a:lnTo>
                  <a:lnTo>
                    <a:pt x="441864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5" name="Google Shape;165;p16"/>
            <p:cNvSpPr/>
            <p:nvPr/>
          </p:nvSpPr>
          <p:spPr>
            <a:xfrm>
              <a:off x="6029271" y="23806"/>
              <a:ext cx="399284" cy="399284"/>
            </a:xfrm>
            <a:custGeom>
              <a:rect b="b" l="l" r="r" t="t"/>
              <a:pathLst>
                <a:path extrusionOk="0" h="399284" w="399284">
                  <a:moveTo>
                    <a:pt x="0" y="0"/>
                  </a:moveTo>
                  <a:lnTo>
                    <a:pt x="399284" y="0"/>
                  </a:lnTo>
                  <a:lnTo>
                    <a:pt x="399284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6" name="Google Shape;166;p16"/>
            <p:cNvSpPr/>
            <p:nvPr/>
          </p:nvSpPr>
          <p:spPr>
            <a:xfrm>
              <a:off x="5229546" y="27796"/>
              <a:ext cx="546277" cy="335712"/>
            </a:xfrm>
            <a:custGeom>
              <a:rect b="b" l="l" r="r" t="t"/>
              <a:pathLst>
                <a:path extrusionOk="0" h="335712" w="546277">
                  <a:moveTo>
                    <a:pt x="0" y="0"/>
                  </a:moveTo>
                  <a:lnTo>
                    <a:pt x="546276" y="0"/>
                  </a:lnTo>
                  <a:lnTo>
                    <a:pt x="546276" y="335712"/>
                  </a:lnTo>
                  <a:lnTo>
                    <a:pt x="0" y="3357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7" name="Google Shape;167;p16"/>
            <p:cNvSpPr/>
            <p:nvPr/>
          </p:nvSpPr>
          <p:spPr>
            <a:xfrm>
              <a:off x="5988604" y="861844"/>
              <a:ext cx="446896" cy="446896"/>
            </a:xfrm>
            <a:custGeom>
              <a:rect b="b" l="l" r="r" t="t"/>
              <a:pathLst>
                <a:path extrusionOk="0" h="446896" w="446896">
                  <a:moveTo>
                    <a:pt x="0" y="0"/>
                  </a:moveTo>
                  <a:lnTo>
                    <a:pt x="446897" y="0"/>
                  </a:lnTo>
                  <a:lnTo>
                    <a:pt x="446897" y="446896"/>
                  </a:lnTo>
                  <a:lnTo>
                    <a:pt x="0" y="4468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8" name="Google Shape;168;p16"/>
            <p:cNvSpPr/>
            <p:nvPr/>
          </p:nvSpPr>
          <p:spPr>
            <a:xfrm>
              <a:off x="5329875" y="2477379"/>
              <a:ext cx="311202" cy="446896"/>
            </a:xfrm>
            <a:custGeom>
              <a:rect b="b" l="l" r="r" t="t"/>
              <a:pathLst>
                <a:path extrusionOk="0" h="446896" w="311202">
                  <a:moveTo>
                    <a:pt x="0" y="0"/>
                  </a:moveTo>
                  <a:lnTo>
                    <a:pt x="311203" y="0"/>
                  </a:lnTo>
                  <a:lnTo>
                    <a:pt x="311203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9" name="Google Shape;169;p16"/>
            <p:cNvSpPr/>
            <p:nvPr/>
          </p:nvSpPr>
          <p:spPr>
            <a:xfrm>
              <a:off x="3198076" y="4391"/>
              <a:ext cx="392456" cy="446896"/>
            </a:xfrm>
            <a:custGeom>
              <a:rect b="b" l="l" r="r" t="t"/>
              <a:pathLst>
                <a:path extrusionOk="0" h="446896" w="392456">
                  <a:moveTo>
                    <a:pt x="0" y="0"/>
                  </a:moveTo>
                  <a:lnTo>
                    <a:pt x="392456" y="0"/>
                  </a:lnTo>
                  <a:lnTo>
                    <a:pt x="392456" y="446896"/>
                  </a:lnTo>
                  <a:lnTo>
                    <a:pt x="0" y="4468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0" name="Google Shape;170;p16"/>
            <p:cNvSpPr/>
            <p:nvPr/>
          </p:nvSpPr>
          <p:spPr>
            <a:xfrm>
              <a:off x="4494545" y="85472"/>
              <a:ext cx="518146" cy="308061"/>
            </a:xfrm>
            <a:custGeom>
              <a:rect b="b" l="l" r="r" t="t"/>
              <a:pathLst>
                <a:path extrusionOk="0" h="308061" w="518146">
                  <a:moveTo>
                    <a:pt x="0" y="0"/>
                  </a:moveTo>
                  <a:lnTo>
                    <a:pt x="518146" y="0"/>
                  </a:lnTo>
                  <a:lnTo>
                    <a:pt x="518146" y="308062"/>
                  </a:lnTo>
                  <a:lnTo>
                    <a:pt x="0" y="3080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1" name="Google Shape;171;p16"/>
            <p:cNvSpPr/>
            <p:nvPr/>
          </p:nvSpPr>
          <p:spPr>
            <a:xfrm>
              <a:off x="621610" y="28197"/>
              <a:ext cx="399284" cy="399284"/>
            </a:xfrm>
            <a:custGeom>
              <a:rect b="b" l="l" r="r" t="t"/>
              <a:pathLst>
                <a:path extrusionOk="0" h="399284" w="399284">
                  <a:moveTo>
                    <a:pt x="0" y="0"/>
                  </a:moveTo>
                  <a:lnTo>
                    <a:pt x="399284" y="0"/>
                  </a:lnTo>
                  <a:lnTo>
                    <a:pt x="399284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2" name="Google Shape;172;p16"/>
            <p:cNvSpPr/>
            <p:nvPr/>
          </p:nvSpPr>
          <p:spPr>
            <a:xfrm>
              <a:off x="3244" y="28197"/>
              <a:ext cx="399284" cy="399284"/>
            </a:xfrm>
            <a:custGeom>
              <a:rect b="b" l="l" r="r" t="t"/>
              <a:pathLst>
                <a:path extrusionOk="0" h="399284" w="399284">
                  <a:moveTo>
                    <a:pt x="0" y="0"/>
                  </a:moveTo>
                  <a:lnTo>
                    <a:pt x="399284" y="0"/>
                  </a:lnTo>
                  <a:lnTo>
                    <a:pt x="399284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3" name="Google Shape;173;p16"/>
            <p:cNvSpPr/>
            <p:nvPr/>
          </p:nvSpPr>
          <p:spPr>
            <a:xfrm>
              <a:off x="2516534" y="16356"/>
              <a:ext cx="443107" cy="422966"/>
            </a:xfrm>
            <a:custGeom>
              <a:rect b="b" l="l" r="r" t="t"/>
              <a:pathLst>
                <a:path extrusionOk="0" h="422966" w="443107">
                  <a:moveTo>
                    <a:pt x="0" y="0"/>
                  </a:moveTo>
                  <a:lnTo>
                    <a:pt x="443107" y="0"/>
                  </a:lnTo>
                  <a:lnTo>
                    <a:pt x="443107" y="422966"/>
                  </a:lnTo>
                  <a:lnTo>
                    <a:pt x="0" y="4229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4" name="Google Shape;174;p16"/>
            <p:cNvSpPr/>
            <p:nvPr/>
          </p:nvSpPr>
          <p:spPr>
            <a:xfrm>
              <a:off x="1249006" y="4391"/>
              <a:ext cx="443646" cy="446896"/>
            </a:xfrm>
            <a:custGeom>
              <a:rect b="b" l="l" r="r" t="t"/>
              <a:pathLst>
                <a:path extrusionOk="0" h="446896" w="443646">
                  <a:moveTo>
                    <a:pt x="0" y="0"/>
                  </a:moveTo>
                  <a:lnTo>
                    <a:pt x="443646" y="0"/>
                  </a:lnTo>
                  <a:lnTo>
                    <a:pt x="443646" y="446896"/>
                  </a:lnTo>
                  <a:lnTo>
                    <a:pt x="0" y="4468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5" name="Google Shape;175;p16"/>
            <p:cNvSpPr/>
            <p:nvPr/>
          </p:nvSpPr>
          <p:spPr>
            <a:xfrm>
              <a:off x="1916250" y="0"/>
              <a:ext cx="370055" cy="451287"/>
            </a:xfrm>
            <a:custGeom>
              <a:rect b="b" l="l" r="r" t="t"/>
              <a:pathLst>
                <a:path extrusionOk="0" h="451287" w="370055">
                  <a:moveTo>
                    <a:pt x="0" y="0"/>
                  </a:moveTo>
                  <a:lnTo>
                    <a:pt x="370055" y="0"/>
                  </a:lnTo>
                  <a:lnTo>
                    <a:pt x="370055" y="451287"/>
                  </a:lnTo>
                  <a:lnTo>
                    <a:pt x="0" y="4512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6" name="Google Shape;176;p16"/>
            <p:cNvSpPr/>
            <p:nvPr/>
          </p:nvSpPr>
          <p:spPr>
            <a:xfrm>
              <a:off x="3839477" y="28197"/>
              <a:ext cx="420307" cy="422612"/>
            </a:xfrm>
            <a:custGeom>
              <a:rect b="b" l="l" r="r" t="t"/>
              <a:pathLst>
                <a:path extrusionOk="0" h="422612" w="420307">
                  <a:moveTo>
                    <a:pt x="0" y="0"/>
                  </a:moveTo>
                  <a:lnTo>
                    <a:pt x="420307" y="0"/>
                  </a:lnTo>
                  <a:lnTo>
                    <a:pt x="420307" y="422612"/>
                  </a:lnTo>
                  <a:lnTo>
                    <a:pt x="0" y="4226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7" name="Google Shape;177;p16"/>
            <p:cNvSpPr/>
            <p:nvPr/>
          </p:nvSpPr>
          <p:spPr>
            <a:xfrm>
              <a:off x="3794551" y="825687"/>
              <a:ext cx="360767" cy="446896"/>
            </a:xfrm>
            <a:custGeom>
              <a:rect b="b" l="l" r="r" t="t"/>
              <a:pathLst>
                <a:path extrusionOk="0" h="446896" w="360767">
                  <a:moveTo>
                    <a:pt x="0" y="0"/>
                  </a:moveTo>
                  <a:lnTo>
                    <a:pt x="360768" y="0"/>
                  </a:lnTo>
                  <a:lnTo>
                    <a:pt x="360768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8" name="Google Shape;178;p16"/>
            <p:cNvSpPr/>
            <p:nvPr/>
          </p:nvSpPr>
          <p:spPr>
            <a:xfrm>
              <a:off x="3017171" y="825687"/>
              <a:ext cx="485757" cy="446896"/>
            </a:xfrm>
            <a:custGeom>
              <a:rect b="b" l="l" r="r" t="t"/>
              <a:pathLst>
                <a:path extrusionOk="0" h="446896" w="485757">
                  <a:moveTo>
                    <a:pt x="0" y="0"/>
                  </a:moveTo>
                  <a:lnTo>
                    <a:pt x="485757" y="0"/>
                  </a:lnTo>
                  <a:lnTo>
                    <a:pt x="485757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9" name="Google Shape;179;p16"/>
            <p:cNvSpPr/>
            <p:nvPr/>
          </p:nvSpPr>
          <p:spPr>
            <a:xfrm>
              <a:off x="4476944" y="927033"/>
              <a:ext cx="510705" cy="293423"/>
            </a:xfrm>
            <a:custGeom>
              <a:rect b="b" l="l" r="r" t="t"/>
              <a:pathLst>
                <a:path extrusionOk="0" h="293423" w="510705">
                  <a:moveTo>
                    <a:pt x="0" y="0"/>
                  </a:moveTo>
                  <a:lnTo>
                    <a:pt x="510706" y="0"/>
                  </a:lnTo>
                  <a:lnTo>
                    <a:pt x="510706" y="293423"/>
                  </a:lnTo>
                  <a:lnTo>
                    <a:pt x="0" y="2934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0" name="Google Shape;180;p16"/>
            <p:cNvSpPr/>
            <p:nvPr/>
          </p:nvSpPr>
          <p:spPr>
            <a:xfrm>
              <a:off x="1549950" y="825687"/>
              <a:ext cx="446896" cy="446896"/>
            </a:xfrm>
            <a:custGeom>
              <a:rect b="b" l="l" r="r" t="t"/>
              <a:pathLst>
                <a:path extrusionOk="0" h="446896" w="446896">
                  <a:moveTo>
                    <a:pt x="0" y="0"/>
                  </a:moveTo>
                  <a:lnTo>
                    <a:pt x="446897" y="0"/>
                  </a:lnTo>
                  <a:lnTo>
                    <a:pt x="446897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1" name="Google Shape;181;p16"/>
            <p:cNvSpPr/>
            <p:nvPr/>
          </p:nvSpPr>
          <p:spPr>
            <a:xfrm>
              <a:off x="3244" y="825687"/>
              <a:ext cx="519647" cy="446896"/>
            </a:xfrm>
            <a:custGeom>
              <a:rect b="b" l="l" r="r" t="t"/>
              <a:pathLst>
                <a:path extrusionOk="0" h="446896" w="519647">
                  <a:moveTo>
                    <a:pt x="0" y="0"/>
                  </a:moveTo>
                  <a:lnTo>
                    <a:pt x="519647" y="0"/>
                  </a:lnTo>
                  <a:lnTo>
                    <a:pt x="519647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2" name="Google Shape;182;p16"/>
            <p:cNvSpPr/>
            <p:nvPr/>
          </p:nvSpPr>
          <p:spPr>
            <a:xfrm>
              <a:off x="2235640" y="825687"/>
              <a:ext cx="446084" cy="446896"/>
            </a:xfrm>
            <a:custGeom>
              <a:rect b="b" l="l" r="r" t="t"/>
              <a:pathLst>
                <a:path extrusionOk="0" h="446896" w="446084">
                  <a:moveTo>
                    <a:pt x="0" y="0"/>
                  </a:moveTo>
                  <a:lnTo>
                    <a:pt x="446084" y="0"/>
                  </a:lnTo>
                  <a:lnTo>
                    <a:pt x="446084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3" name="Google Shape;183;p16"/>
            <p:cNvSpPr/>
            <p:nvPr/>
          </p:nvSpPr>
          <p:spPr>
            <a:xfrm>
              <a:off x="812972" y="825687"/>
              <a:ext cx="446896" cy="446896"/>
            </a:xfrm>
            <a:custGeom>
              <a:rect b="b" l="l" r="r" t="t"/>
              <a:pathLst>
                <a:path extrusionOk="0" h="446896" w="446896">
                  <a:moveTo>
                    <a:pt x="0" y="0"/>
                  </a:moveTo>
                  <a:lnTo>
                    <a:pt x="446897" y="0"/>
                  </a:lnTo>
                  <a:lnTo>
                    <a:pt x="446897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4" name="Google Shape;184;p16"/>
            <p:cNvSpPr/>
            <p:nvPr/>
          </p:nvSpPr>
          <p:spPr>
            <a:xfrm>
              <a:off x="3259859" y="1659269"/>
              <a:ext cx="489775" cy="386477"/>
            </a:xfrm>
            <a:custGeom>
              <a:rect b="b" l="l" r="r" t="t"/>
              <a:pathLst>
                <a:path extrusionOk="0" h="386477" w="489775">
                  <a:moveTo>
                    <a:pt x="0" y="0"/>
                  </a:moveTo>
                  <a:lnTo>
                    <a:pt x="489775" y="0"/>
                  </a:lnTo>
                  <a:lnTo>
                    <a:pt x="489775" y="386477"/>
                  </a:lnTo>
                  <a:lnTo>
                    <a:pt x="0" y="386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5" name="Google Shape;185;p16"/>
            <p:cNvSpPr/>
            <p:nvPr/>
          </p:nvSpPr>
          <p:spPr>
            <a:xfrm>
              <a:off x="2509168" y="1677432"/>
              <a:ext cx="505113" cy="303986"/>
            </a:xfrm>
            <a:custGeom>
              <a:rect b="b" l="l" r="r" t="t"/>
              <a:pathLst>
                <a:path extrusionOk="0" h="303986" w="505113">
                  <a:moveTo>
                    <a:pt x="0" y="0"/>
                  </a:moveTo>
                  <a:lnTo>
                    <a:pt x="505113" y="0"/>
                  </a:lnTo>
                  <a:lnTo>
                    <a:pt x="505113" y="303986"/>
                  </a:lnTo>
                  <a:lnTo>
                    <a:pt x="0" y="3039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6" name="Google Shape;186;p16"/>
            <p:cNvSpPr/>
            <p:nvPr/>
          </p:nvSpPr>
          <p:spPr>
            <a:xfrm>
              <a:off x="1319897" y="1630996"/>
              <a:ext cx="415636" cy="443022"/>
            </a:xfrm>
            <a:custGeom>
              <a:rect b="b" l="l" r="r" t="t"/>
              <a:pathLst>
                <a:path extrusionOk="0" h="443022" w="415636">
                  <a:moveTo>
                    <a:pt x="0" y="0"/>
                  </a:moveTo>
                  <a:lnTo>
                    <a:pt x="415636" y="0"/>
                  </a:lnTo>
                  <a:lnTo>
                    <a:pt x="415636" y="443023"/>
                  </a:lnTo>
                  <a:lnTo>
                    <a:pt x="0" y="4430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7" name="Google Shape;187;p16"/>
            <p:cNvSpPr/>
            <p:nvPr/>
          </p:nvSpPr>
          <p:spPr>
            <a:xfrm>
              <a:off x="1981111" y="1636186"/>
              <a:ext cx="282480" cy="386477"/>
            </a:xfrm>
            <a:custGeom>
              <a:rect b="b" l="l" r="r" t="t"/>
              <a:pathLst>
                <a:path extrusionOk="0" h="386477" w="282480">
                  <a:moveTo>
                    <a:pt x="0" y="0"/>
                  </a:moveTo>
                  <a:lnTo>
                    <a:pt x="282480" y="0"/>
                  </a:lnTo>
                  <a:lnTo>
                    <a:pt x="282480" y="386477"/>
                  </a:lnTo>
                  <a:lnTo>
                    <a:pt x="0" y="386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8" name="Google Shape;188;p16"/>
            <p:cNvSpPr/>
            <p:nvPr/>
          </p:nvSpPr>
          <p:spPr>
            <a:xfrm>
              <a:off x="750051" y="1630996"/>
              <a:ext cx="323004" cy="443022"/>
            </a:xfrm>
            <a:custGeom>
              <a:rect b="b" l="l" r="r" t="t"/>
              <a:pathLst>
                <a:path extrusionOk="0" h="443022" w="323004">
                  <a:moveTo>
                    <a:pt x="0" y="0"/>
                  </a:moveTo>
                  <a:lnTo>
                    <a:pt x="323003" y="0"/>
                  </a:lnTo>
                  <a:lnTo>
                    <a:pt x="323003" y="443023"/>
                  </a:lnTo>
                  <a:lnTo>
                    <a:pt x="0" y="4430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9" name="Google Shape;189;p16"/>
            <p:cNvSpPr/>
            <p:nvPr/>
          </p:nvSpPr>
          <p:spPr>
            <a:xfrm>
              <a:off x="4629798" y="1659269"/>
              <a:ext cx="386477" cy="386477"/>
            </a:xfrm>
            <a:custGeom>
              <a:rect b="b" l="l" r="r" t="t"/>
              <a:pathLst>
                <a:path extrusionOk="0" h="386477" w="386477">
                  <a:moveTo>
                    <a:pt x="0" y="0"/>
                  </a:moveTo>
                  <a:lnTo>
                    <a:pt x="386477" y="0"/>
                  </a:lnTo>
                  <a:lnTo>
                    <a:pt x="386477" y="386477"/>
                  </a:lnTo>
                  <a:lnTo>
                    <a:pt x="0" y="386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0" name="Google Shape;190;p16"/>
            <p:cNvSpPr/>
            <p:nvPr/>
          </p:nvSpPr>
          <p:spPr>
            <a:xfrm>
              <a:off x="3997110" y="1659269"/>
              <a:ext cx="386477" cy="386477"/>
            </a:xfrm>
            <a:custGeom>
              <a:rect b="b" l="l" r="r" t="t"/>
              <a:pathLst>
                <a:path extrusionOk="0" h="386477" w="386477">
                  <a:moveTo>
                    <a:pt x="0" y="0"/>
                  </a:moveTo>
                  <a:lnTo>
                    <a:pt x="386477" y="0"/>
                  </a:lnTo>
                  <a:lnTo>
                    <a:pt x="386477" y="386477"/>
                  </a:lnTo>
                  <a:lnTo>
                    <a:pt x="0" y="386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1" name="Google Shape;191;p16"/>
            <p:cNvSpPr/>
            <p:nvPr/>
          </p:nvSpPr>
          <p:spPr>
            <a:xfrm>
              <a:off x="3244" y="1605976"/>
              <a:ext cx="500597" cy="446896"/>
            </a:xfrm>
            <a:custGeom>
              <a:rect b="b" l="l" r="r" t="t"/>
              <a:pathLst>
                <a:path extrusionOk="0" h="446896" w="500597">
                  <a:moveTo>
                    <a:pt x="0" y="0"/>
                  </a:moveTo>
                  <a:lnTo>
                    <a:pt x="500596" y="0"/>
                  </a:lnTo>
                  <a:lnTo>
                    <a:pt x="500596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2" name="Google Shape;192;p16"/>
            <p:cNvSpPr/>
            <p:nvPr/>
          </p:nvSpPr>
          <p:spPr>
            <a:xfrm>
              <a:off x="4534770" y="2486798"/>
              <a:ext cx="382595" cy="437478"/>
            </a:xfrm>
            <a:custGeom>
              <a:rect b="b" l="l" r="r" t="t"/>
              <a:pathLst>
                <a:path extrusionOk="0" h="437478" w="382595">
                  <a:moveTo>
                    <a:pt x="0" y="0"/>
                  </a:moveTo>
                  <a:lnTo>
                    <a:pt x="382594" y="0"/>
                  </a:lnTo>
                  <a:lnTo>
                    <a:pt x="382594" y="437478"/>
                  </a:lnTo>
                  <a:lnTo>
                    <a:pt x="0" y="4374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3" name="Google Shape;193;p16"/>
            <p:cNvSpPr/>
            <p:nvPr/>
          </p:nvSpPr>
          <p:spPr>
            <a:xfrm>
              <a:off x="3777415" y="2544322"/>
              <a:ext cx="460615" cy="322430"/>
            </a:xfrm>
            <a:custGeom>
              <a:rect b="b" l="l" r="r" t="t"/>
              <a:pathLst>
                <a:path extrusionOk="0" h="322430" w="460615">
                  <a:moveTo>
                    <a:pt x="0" y="0"/>
                  </a:moveTo>
                  <a:lnTo>
                    <a:pt x="460615" y="0"/>
                  </a:lnTo>
                  <a:lnTo>
                    <a:pt x="460615" y="322430"/>
                  </a:lnTo>
                  <a:lnTo>
                    <a:pt x="0" y="322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4" name="Google Shape;194;p16"/>
            <p:cNvSpPr/>
            <p:nvPr/>
          </p:nvSpPr>
          <p:spPr>
            <a:xfrm>
              <a:off x="3082550" y="2544322"/>
              <a:ext cx="394081" cy="322430"/>
            </a:xfrm>
            <a:custGeom>
              <a:rect b="b" l="l" r="r" t="t"/>
              <a:pathLst>
                <a:path extrusionOk="0" h="322430" w="394081">
                  <a:moveTo>
                    <a:pt x="0" y="0"/>
                  </a:moveTo>
                  <a:lnTo>
                    <a:pt x="394081" y="0"/>
                  </a:lnTo>
                  <a:lnTo>
                    <a:pt x="394081" y="322430"/>
                  </a:lnTo>
                  <a:lnTo>
                    <a:pt x="0" y="322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5" name="Google Shape;195;p16"/>
            <p:cNvSpPr/>
            <p:nvPr/>
          </p:nvSpPr>
          <p:spPr>
            <a:xfrm>
              <a:off x="1946310" y="2486798"/>
              <a:ext cx="220330" cy="437478"/>
            </a:xfrm>
            <a:custGeom>
              <a:rect b="b" l="l" r="r" t="t"/>
              <a:pathLst>
                <a:path extrusionOk="0" h="437478" w="220330">
                  <a:moveTo>
                    <a:pt x="0" y="0"/>
                  </a:moveTo>
                  <a:lnTo>
                    <a:pt x="220330" y="0"/>
                  </a:lnTo>
                  <a:lnTo>
                    <a:pt x="220330" y="437478"/>
                  </a:lnTo>
                  <a:lnTo>
                    <a:pt x="0" y="4374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6" name="Google Shape;196;p16"/>
            <p:cNvSpPr/>
            <p:nvPr/>
          </p:nvSpPr>
          <p:spPr>
            <a:xfrm>
              <a:off x="2463380" y="2544322"/>
              <a:ext cx="322430" cy="322430"/>
            </a:xfrm>
            <a:custGeom>
              <a:rect b="b" l="l" r="r" t="t"/>
              <a:pathLst>
                <a:path extrusionOk="0" h="322430" w="322430">
                  <a:moveTo>
                    <a:pt x="0" y="0"/>
                  </a:moveTo>
                  <a:lnTo>
                    <a:pt x="322430" y="0"/>
                  </a:lnTo>
                  <a:lnTo>
                    <a:pt x="322430" y="322430"/>
                  </a:lnTo>
                  <a:lnTo>
                    <a:pt x="0" y="322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7" name="Google Shape;197;p16"/>
            <p:cNvSpPr/>
            <p:nvPr/>
          </p:nvSpPr>
          <p:spPr>
            <a:xfrm>
              <a:off x="0" y="2447501"/>
              <a:ext cx="277740" cy="516071"/>
            </a:xfrm>
            <a:custGeom>
              <a:rect b="b" l="l" r="r" t="t"/>
              <a:pathLst>
                <a:path extrusionOk="0" h="516071" w="277740">
                  <a:moveTo>
                    <a:pt x="0" y="0"/>
                  </a:moveTo>
                  <a:lnTo>
                    <a:pt x="277740" y="0"/>
                  </a:lnTo>
                  <a:lnTo>
                    <a:pt x="277740" y="516071"/>
                  </a:lnTo>
                  <a:lnTo>
                    <a:pt x="0" y="5160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8" name="Google Shape;198;p16"/>
            <p:cNvSpPr/>
            <p:nvPr/>
          </p:nvSpPr>
          <p:spPr>
            <a:xfrm>
              <a:off x="575288" y="2447501"/>
              <a:ext cx="399720" cy="516071"/>
            </a:xfrm>
            <a:custGeom>
              <a:rect b="b" l="l" r="r" t="t"/>
              <a:pathLst>
                <a:path extrusionOk="0" h="516071" w="399720">
                  <a:moveTo>
                    <a:pt x="0" y="0"/>
                  </a:moveTo>
                  <a:lnTo>
                    <a:pt x="399721" y="0"/>
                  </a:lnTo>
                  <a:lnTo>
                    <a:pt x="399721" y="516071"/>
                  </a:lnTo>
                  <a:lnTo>
                    <a:pt x="0" y="5160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9" name="Google Shape;199;p16"/>
            <p:cNvSpPr/>
            <p:nvPr/>
          </p:nvSpPr>
          <p:spPr>
            <a:xfrm>
              <a:off x="1271749" y="2486798"/>
              <a:ext cx="377822" cy="437478"/>
            </a:xfrm>
            <a:custGeom>
              <a:rect b="b" l="l" r="r" t="t"/>
              <a:pathLst>
                <a:path extrusionOk="0" h="437478" w="377822">
                  <a:moveTo>
                    <a:pt x="0" y="0"/>
                  </a:moveTo>
                  <a:lnTo>
                    <a:pt x="377822" y="0"/>
                  </a:lnTo>
                  <a:lnTo>
                    <a:pt x="377822" y="437478"/>
                  </a:lnTo>
                  <a:lnTo>
                    <a:pt x="0" y="4374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00" name="Google Shape;200;p16"/>
          <p:cNvSpPr txBox="1"/>
          <p:nvPr/>
        </p:nvSpPr>
        <p:spPr>
          <a:xfrm>
            <a:off x="439417" y="1476337"/>
            <a:ext cx="6608053" cy="215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D7D7D7"/>
                </a:solidFill>
                <a:latin typeface="DM Sans"/>
                <a:ea typeface="DM Sans"/>
                <a:cs typeface="DM Sans"/>
                <a:sym typeface="DM Sans"/>
              </a:rPr>
              <a:t>Use these design resources in your Canva Presentation.</a:t>
            </a:r>
            <a:endParaRPr/>
          </a:p>
        </p:txBody>
      </p:sp>
      <p:sp>
        <p:nvSpPr>
          <p:cNvPr id="201" name="Google Shape;201;p16"/>
          <p:cNvSpPr txBox="1"/>
          <p:nvPr/>
        </p:nvSpPr>
        <p:spPr>
          <a:xfrm>
            <a:off x="1273162" y="832200"/>
            <a:ext cx="5013676" cy="564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D7D7D7"/>
                </a:solidFill>
                <a:latin typeface="DM Sans"/>
                <a:ea typeface="DM Sans"/>
                <a:cs typeface="DM Sans"/>
                <a:sym typeface="DM Sans"/>
              </a:rPr>
              <a:t>RESOURCE PAGE</a:t>
            </a:r>
            <a:endParaRPr/>
          </a:p>
        </p:txBody>
      </p:sp>
      <p:sp>
        <p:nvSpPr>
          <p:cNvPr id="202" name="Google Shape;202;p16"/>
          <p:cNvSpPr txBox="1"/>
          <p:nvPr/>
        </p:nvSpPr>
        <p:spPr>
          <a:xfrm>
            <a:off x="967166" y="3343247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03" name="Google Shape;203;p16"/>
          <p:cNvSpPr txBox="1"/>
          <p:nvPr/>
        </p:nvSpPr>
        <p:spPr>
          <a:xfrm>
            <a:off x="910235" y="5355525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04" name="Google Shape;204;p16"/>
          <p:cNvSpPr txBox="1"/>
          <p:nvPr/>
        </p:nvSpPr>
        <p:spPr>
          <a:xfrm>
            <a:off x="1273162" y="4126544"/>
            <a:ext cx="1920600" cy="12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ANTON</a:t>
            </a:r>
            <a:endParaRPr/>
          </a:p>
          <a:p>
            <a:pPr indent="0" lvl="0" marL="0" marR="0" rtl="0" algn="ctr">
              <a:lnSpc>
                <a:spcPct val="730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90"/>
              <a:t>ARCHIVO BLACK</a:t>
            </a:r>
            <a:endParaRPr/>
          </a:p>
          <a:p>
            <a:pPr indent="0" lvl="0" marL="0" marR="0" rtl="0" algn="ctr">
              <a:lnSpc>
                <a:spcPct val="1027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4447112" y="3942420"/>
            <a:ext cx="842981" cy="1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#272727</a:t>
            </a:r>
            <a:endParaRPr/>
          </a:p>
        </p:txBody>
      </p:sp>
      <p:sp>
        <p:nvSpPr>
          <p:cNvPr id="206" name="Google Shape;206;p16"/>
          <p:cNvSpPr txBox="1"/>
          <p:nvPr/>
        </p:nvSpPr>
        <p:spPr>
          <a:xfrm>
            <a:off x="1281342" y="2793997"/>
            <a:ext cx="1920585" cy="224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Fonts</a:t>
            </a:r>
            <a:endParaRPr/>
          </a:p>
        </p:txBody>
      </p:sp>
      <p:sp>
        <p:nvSpPr>
          <p:cNvPr id="207" name="Google Shape;207;p16"/>
          <p:cNvSpPr txBox="1"/>
          <p:nvPr/>
        </p:nvSpPr>
        <p:spPr>
          <a:xfrm>
            <a:off x="4253623" y="2774941"/>
            <a:ext cx="1920585" cy="224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Colors</a:t>
            </a:r>
            <a:endParaRPr/>
          </a:p>
        </p:txBody>
      </p:sp>
      <p:sp>
        <p:nvSpPr>
          <p:cNvPr id="208" name="Google Shape;208;p16"/>
          <p:cNvSpPr txBox="1"/>
          <p:nvPr/>
        </p:nvSpPr>
        <p:spPr>
          <a:xfrm>
            <a:off x="2819707" y="6773481"/>
            <a:ext cx="1920585" cy="224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Design Elements</a:t>
            </a:r>
            <a:endParaRPr/>
          </a:p>
        </p:txBody>
      </p:sp>
      <p:sp>
        <p:nvSpPr>
          <p:cNvPr id="209" name="Google Shape;209;p16"/>
          <p:cNvSpPr txBox="1"/>
          <p:nvPr/>
        </p:nvSpPr>
        <p:spPr>
          <a:xfrm>
            <a:off x="5135102" y="3942420"/>
            <a:ext cx="842981" cy="1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#D7D7D7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2727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/>
          <p:nvPr/>
        </p:nvSpPr>
        <p:spPr>
          <a:xfrm>
            <a:off x="439417" y="2556337"/>
            <a:ext cx="6608053" cy="434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D7D7D7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D7D7D7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215" name="Google Shape;215;p17"/>
          <p:cNvSpPr txBox="1"/>
          <p:nvPr/>
        </p:nvSpPr>
        <p:spPr>
          <a:xfrm>
            <a:off x="1273162" y="1921725"/>
            <a:ext cx="5013676" cy="5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20" u="none" cap="none" strike="noStrike">
                <a:solidFill>
                  <a:srgbClr val="D7D7D7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grpSp>
        <p:nvGrpSpPr>
          <p:cNvPr id="216" name="Google Shape;216;p17"/>
          <p:cNvGrpSpPr/>
          <p:nvPr/>
        </p:nvGrpSpPr>
        <p:grpSpPr>
          <a:xfrm>
            <a:off x="1118663" y="3314324"/>
            <a:ext cx="5527708" cy="2292391"/>
            <a:chOff x="0" y="-28575"/>
            <a:chExt cx="1658589" cy="687832"/>
          </a:xfrm>
        </p:grpSpPr>
        <p:sp>
          <p:nvSpPr>
            <p:cNvPr id="217" name="Google Shape;217;p17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7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17"/>
          <p:cNvGrpSpPr/>
          <p:nvPr/>
        </p:nvGrpSpPr>
        <p:grpSpPr>
          <a:xfrm>
            <a:off x="1118663" y="5787706"/>
            <a:ext cx="5527708" cy="2292391"/>
            <a:chOff x="0" y="-28575"/>
            <a:chExt cx="1658589" cy="687832"/>
          </a:xfrm>
        </p:grpSpPr>
        <p:sp>
          <p:nvSpPr>
            <p:cNvPr id="220" name="Google Shape;220;p17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7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17"/>
          <p:cNvSpPr txBox="1"/>
          <p:nvPr/>
        </p:nvSpPr>
        <p:spPr>
          <a:xfrm>
            <a:off x="1717064" y="505442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23" name="Google Shape;223;p17"/>
          <p:cNvSpPr txBox="1"/>
          <p:nvPr/>
        </p:nvSpPr>
        <p:spPr>
          <a:xfrm>
            <a:off x="2319849" y="7280945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24" name="Google Shape;224;p17"/>
          <p:cNvSpPr txBox="1"/>
          <p:nvPr/>
        </p:nvSpPr>
        <p:spPr>
          <a:xfrm>
            <a:off x="1219392" y="6539266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25" name="Google Shape;225;p17"/>
          <p:cNvSpPr txBox="1"/>
          <p:nvPr/>
        </p:nvSpPr>
        <p:spPr>
          <a:xfrm>
            <a:off x="1945056" y="829917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7" u="none" cap="none" strike="noStrike">
                <a:solidFill>
                  <a:srgbClr val="D7D7D7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226" name="Google Shape;2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150" y="3788475"/>
            <a:ext cx="4209592" cy="10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