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21374100" cx="15113000"/>
  <p:notesSz cx="6858000" cy="9144000"/>
  <p:embeddedFontLst>
    <p:embeddedFont>
      <p:font typeface="Bebas Neu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Bebas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1" Type="http://schemas.openxmlformats.org/officeDocument/2006/relationships/image" Target="../media/image2.png"/><Relationship Id="rId10" Type="http://schemas.openxmlformats.org/officeDocument/2006/relationships/image" Target="../media/image4.pn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7.png"/><Relationship Id="rId13" Type="http://schemas.openxmlformats.org/officeDocument/2006/relationships/image" Target="../media/image24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2A2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50" y="466626"/>
            <a:ext cx="13238098" cy="5636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113" y="11657038"/>
            <a:ext cx="6048000" cy="445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0213" y="11651488"/>
            <a:ext cx="6048000" cy="445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8725" y="11019855"/>
            <a:ext cx="5002549" cy="392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950" y="16548850"/>
            <a:ext cx="6048000" cy="445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29400" y="10846008"/>
            <a:ext cx="4057774" cy="409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0213" y="16548838"/>
            <a:ext cx="6048000" cy="445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00250" y="15872564"/>
            <a:ext cx="4747724" cy="396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94325" y="15382825"/>
            <a:ext cx="3792949" cy="445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3975" y="6765225"/>
            <a:ext cx="6048000" cy="445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1050" y="6754125"/>
            <a:ext cx="6048000" cy="445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80675" y="5208188"/>
            <a:ext cx="5475674" cy="484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51450" y="6123680"/>
            <a:ext cx="5440125" cy="394376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1156824" y="3454175"/>
            <a:ext cx="12806400" cy="24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62" u="none" cap="none" strike="noStrike">
                <a:solidFill>
                  <a:srgbClr val="F9F4F1"/>
                </a:solidFill>
                <a:latin typeface="Bebas Neue"/>
                <a:ea typeface="Bebas Neue"/>
                <a:cs typeface="Bebas Neue"/>
                <a:sym typeface="Bebas Neue"/>
              </a:rPr>
              <a:t>Class Officers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1159501" y="10278754"/>
            <a:ext cx="26589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John doe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4106196" y="10453800"/>
            <a:ext cx="2660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class president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8351462" y="10278754"/>
            <a:ext cx="26589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jane doe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1298156" y="10453800"/>
            <a:ext cx="2660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vice president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159501" y="15169459"/>
            <a:ext cx="26589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John doe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4106196" y="15344505"/>
            <a:ext cx="2660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secretary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8351462" y="15168960"/>
            <a:ext cx="26589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John doe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11298156" y="15344006"/>
            <a:ext cx="2660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treasurer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170513" y="20062370"/>
            <a:ext cx="26589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jane doe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4117208" y="20237416"/>
            <a:ext cx="2660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project manager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8355895" y="20050639"/>
            <a:ext cx="26589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jane doe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11302589" y="20225685"/>
            <a:ext cx="2660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p.r.o.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2A2B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500" y="8757075"/>
            <a:ext cx="6057149" cy="36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50" y="17277900"/>
            <a:ext cx="6057149" cy="36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950" y="13056713"/>
            <a:ext cx="6057149" cy="36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5500" y="17316613"/>
            <a:ext cx="6057149" cy="36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5500" y="13033508"/>
            <a:ext cx="6057151" cy="363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85075" y="-1968050"/>
            <a:ext cx="16090148" cy="760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950" y="8788271"/>
            <a:ext cx="6057151" cy="363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50" y="4476875"/>
            <a:ext cx="6057149" cy="36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7450" y="8074475"/>
            <a:ext cx="3650400" cy="4208100"/>
          </a:xfrm>
          <a:prstGeom prst="roundRect">
            <a:avLst>
              <a:gd fmla="val 3952" name="adj"/>
            </a:avLst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2925" y="16695077"/>
            <a:ext cx="3804000" cy="4108500"/>
          </a:xfrm>
          <a:prstGeom prst="roundRect">
            <a:avLst>
              <a:gd fmla="val 4510" name="adj"/>
            </a:avLst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61475" y="8042954"/>
            <a:ext cx="3430800" cy="4203000"/>
          </a:xfrm>
          <a:prstGeom prst="roundRect">
            <a:avLst>
              <a:gd fmla="val 5931" name="adj"/>
            </a:avLst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5500" y="4476875"/>
            <a:ext cx="6057149" cy="362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74050" y="11824958"/>
            <a:ext cx="3949500" cy="4721700"/>
          </a:xfrm>
          <a:prstGeom prst="roundRect">
            <a:avLst>
              <a:gd fmla="val 4870" name="adj"/>
            </a:avLst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07000" y="3799705"/>
            <a:ext cx="3650400" cy="4164600"/>
          </a:xfrm>
          <a:prstGeom prst="roundRect">
            <a:avLst>
              <a:gd fmla="val 4662" name="adj"/>
            </a:avLst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4090935" y="13713210"/>
            <a:ext cx="2530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jane doe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4090935" y="14465828"/>
            <a:ext cx="2530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project manager</a:t>
            </a:r>
            <a:endParaRPr/>
          </a:p>
        </p:txBody>
      </p:sp>
      <p:pic>
        <p:nvPicPr>
          <p:cNvPr id="130" name="Google Shape;130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12900" y="11934102"/>
            <a:ext cx="3844500" cy="4593000"/>
          </a:xfrm>
          <a:prstGeom prst="roundRect">
            <a:avLst>
              <a:gd fmla="val 3983" name="adj"/>
            </a:avLst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39350" y="16953812"/>
            <a:ext cx="4318500" cy="3810300"/>
          </a:xfrm>
          <a:prstGeom prst="roundRect">
            <a:avLst>
              <a:gd fmla="val 4744" name="adj"/>
            </a:avLst>
          </a:prstGeom>
          <a:noFill/>
          <a:ln>
            <a:noFill/>
          </a:ln>
        </p:spPr>
      </p:pic>
      <p:sp>
        <p:nvSpPr>
          <p:cNvPr id="132" name="Google Shape;132;p14"/>
          <p:cNvSpPr txBox="1"/>
          <p:nvPr/>
        </p:nvSpPr>
        <p:spPr>
          <a:xfrm>
            <a:off x="11285625" y="9394601"/>
            <a:ext cx="2530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John doe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11285625" y="10147220"/>
            <a:ext cx="2530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treasurer</a:t>
            </a:r>
            <a:endParaRPr/>
          </a:p>
        </p:txBody>
      </p:sp>
      <p:pic>
        <p:nvPicPr>
          <p:cNvPr id="134" name="Google Shape;13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74050" y="3430213"/>
            <a:ext cx="3844500" cy="4527600"/>
          </a:xfrm>
          <a:prstGeom prst="roundRect">
            <a:avLst>
              <a:gd fmla="val 4496" name="adj"/>
            </a:avLst>
          </a:prstGeom>
          <a:noFill/>
          <a:ln>
            <a:noFill/>
          </a:ln>
        </p:spPr>
      </p:pic>
      <p:sp>
        <p:nvSpPr>
          <p:cNvPr id="135" name="Google Shape;135;p14"/>
          <p:cNvSpPr txBox="1"/>
          <p:nvPr/>
        </p:nvSpPr>
        <p:spPr>
          <a:xfrm>
            <a:off x="8470412" y="13713210"/>
            <a:ext cx="2530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jane doe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8470412" y="14465828"/>
            <a:ext cx="2530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p.r.o.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275722" y="9394601"/>
            <a:ext cx="2530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John doe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8471563" y="5192742"/>
            <a:ext cx="2530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jane doe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8471563" y="5945361"/>
            <a:ext cx="2530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vice president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1275722" y="10147220"/>
            <a:ext cx="2530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secretary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303875" y="974375"/>
            <a:ext cx="12512400" cy="21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93" u="none" cap="none" strike="noStrike">
                <a:solidFill>
                  <a:srgbClr val="172021"/>
                </a:solidFill>
                <a:latin typeface="Bebas Neue"/>
                <a:ea typeface="Bebas Neue"/>
                <a:cs typeface="Bebas Neue"/>
                <a:sym typeface="Bebas Neue"/>
              </a:rPr>
              <a:t>Class Officers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4095515" y="5192846"/>
            <a:ext cx="2530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John doe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4095515" y="5945465"/>
            <a:ext cx="2530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class president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1275722" y="18033512"/>
            <a:ext cx="2530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john doe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1275722" y="18786131"/>
            <a:ext cx="2530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auditor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11285625" y="18033512"/>
            <a:ext cx="25305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jane doe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11285625" y="18786131"/>
            <a:ext cx="2530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p.r.o.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2A2B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50" y="6607730"/>
            <a:ext cx="13238100" cy="793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950" y="466626"/>
            <a:ext cx="13238098" cy="563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1512000" y="7686354"/>
            <a:ext cx="12456000" cy="57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Use these design resources in your Canva Poster Design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This poster template uses the following free fonts: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199" u="none" cap="none" strike="noStrike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Title: bebas neue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Header: bebas neue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Body: bebas neue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199" u="none" cap="none" strike="noStrike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You can find these fonts online too.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Don't forget to delete this page before presenting. </a:t>
            </a:r>
            <a:endParaRPr/>
          </a:p>
        </p:txBody>
      </p:sp>
      <p:sp>
        <p:nvSpPr>
          <p:cNvPr id="155" name="Google Shape;155;p15"/>
          <p:cNvSpPr txBox="1"/>
          <p:nvPr/>
        </p:nvSpPr>
        <p:spPr>
          <a:xfrm>
            <a:off x="1331963" y="3454175"/>
            <a:ext cx="12456000" cy="24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62" u="none" cap="none" strike="noStrike">
                <a:solidFill>
                  <a:srgbClr val="F9F4F1"/>
                </a:solidFill>
                <a:latin typeface="Bebas Neue"/>
                <a:ea typeface="Bebas Neue"/>
                <a:cs typeface="Bebas Neue"/>
                <a:sym typeface="Bebas Neue"/>
              </a:rPr>
              <a:t>resource page</a:t>
            </a:r>
            <a:endParaRPr/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75" y="15735400"/>
            <a:ext cx="3599923" cy="17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975" y="17765177"/>
            <a:ext cx="3599923" cy="17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7725" y="15735400"/>
            <a:ext cx="2758424" cy="202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4600" y="15735400"/>
            <a:ext cx="2758415" cy="20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210100" y="15926210"/>
            <a:ext cx="3599923" cy="170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0850" y="18268000"/>
            <a:ext cx="2758424" cy="165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37725" y="18269725"/>
            <a:ext cx="2758426" cy="16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44600" y="18269725"/>
            <a:ext cx="2758426" cy="165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2A2B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50" y="11470142"/>
            <a:ext cx="13238100" cy="793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825" y="7381797"/>
            <a:ext cx="12133452" cy="303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0950" y="462274"/>
            <a:ext cx="13238098" cy="563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6"/>
          <p:cNvSpPr txBox="1"/>
          <p:nvPr/>
        </p:nvSpPr>
        <p:spPr>
          <a:xfrm>
            <a:off x="1512000" y="12835244"/>
            <a:ext cx="12021000" cy="51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This poster design template is free for everyone to use thanks to the following: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199" u="none" cap="none" strike="noStrike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SlidesCarnival for the poster template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Pexels for the photos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199" u="none" cap="none" strike="noStrike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Happy designing!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199" u="none" cap="none" strike="noStrike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1549450" y="3454175"/>
            <a:ext cx="12021000" cy="24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62" u="none" cap="none" strike="noStrike">
                <a:solidFill>
                  <a:srgbClr val="F9F4F1"/>
                </a:solidFill>
                <a:latin typeface="Bebas Neue"/>
                <a:ea typeface="Bebas Neue"/>
                <a:cs typeface="Bebas Neue"/>
                <a:sym typeface="Bebas Neue"/>
              </a:rPr>
              <a:t>credits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