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Suez One"/>
      <p:regular r:id="rId10"/>
    </p:embeddedFont>
    <p:embeddedFont>
      <p:font typeface="DM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DMSans-regular.fntdata"/><Relationship Id="rId10" Type="http://schemas.openxmlformats.org/officeDocument/2006/relationships/font" Target="fonts/SuezOne-regular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4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025" y="297450"/>
            <a:ext cx="7067951" cy="1010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"/>
          <p:cNvGrpSpPr/>
          <p:nvPr/>
        </p:nvGrpSpPr>
        <p:grpSpPr>
          <a:xfrm>
            <a:off x="1511016" y="2277095"/>
            <a:ext cx="197998" cy="197998"/>
            <a:chOff x="0" y="0"/>
            <a:chExt cx="812800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5854552" y="2277095"/>
            <a:ext cx="197998" cy="197998"/>
            <a:chOff x="0" y="0"/>
            <a:chExt cx="812800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3"/>
          <p:cNvSpPr/>
          <p:nvPr/>
        </p:nvSpPr>
        <p:spPr>
          <a:xfrm>
            <a:off x="986850" y="2877737"/>
            <a:ext cx="5585000" cy="3854704"/>
          </a:xfrm>
          <a:custGeom>
            <a:rect b="b" l="l" r="r" t="t"/>
            <a:pathLst>
              <a:path extrusionOk="0" h="812800" w="1177649">
                <a:moveTo>
                  <a:pt x="0" y="0"/>
                </a:moveTo>
                <a:lnTo>
                  <a:pt x="1177649" y="0"/>
                </a:lnTo>
                <a:lnTo>
                  <a:pt x="1177649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419" l="-23389" r="-7829" t="-1479"/>
            </a:stretch>
          </a:blipFill>
          <a:ln cap="sq" cmpd="sng" w="666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" name="Google Shape;24;p3"/>
          <p:cNvSpPr/>
          <p:nvPr/>
        </p:nvSpPr>
        <p:spPr>
          <a:xfrm>
            <a:off x="986850" y="7882740"/>
            <a:ext cx="5589234" cy="1701123"/>
          </a:xfrm>
          <a:custGeom>
            <a:rect b="b" l="l" r="r" t="t"/>
            <a:pathLst>
              <a:path extrusionOk="0" h="2800203" w="9200385">
                <a:moveTo>
                  <a:pt x="0" y="0"/>
                </a:moveTo>
                <a:lnTo>
                  <a:pt x="0" y="2800203"/>
                </a:lnTo>
                <a:lnTo>
                  <a:pt x="9200385" y="2800203"/>
                </a:lnTo>
                <a:lnTo>
                  <a:pt x="9200385" y="0"/>
                </a:lnTo>
                <a:lnTo>
                  <a:pt x="0" y="0"/>
                </a:lnTo>
                <a:close/>
                <a:moveTo>
                  <a:pt x="9136885" y="2736703"/>
                </a:moveTo>
                <a:lnTo>
                  <a:pt x="63500" y="2736703"/>
                </a:lnTo>
                <a:lnTo>
                  <a:pt x="63500" y="63500"/>
                </a:lnTo>
                <a:lnTo>
                  <a:pt x="9136885" y="63500"/>
                </a:lnTo>
                <a:lnTo>
                  <a:pt x="9136885" y="2736703"/>
                </a:lnTo>
                <a:close/>
                <a:moveTo>
                  <a:pt x="394081" y="2431522"/>
                </a:moveTo>
                <a:cubicBezTo>
                  <a:pt x="429387" y="2434951"/>
                  <a:pt x="529209" y="2455652"/>
                  <a:pt x="529209" y="2577953"/>
                </a:cubicBezTo>
                <a:lnTo>
                  <a:pt x="529209" y="2590653"/>
                </a:lnTo>
                <a:lnTo>
                  <a:pt x="8671176" y="2590653"/>
                </a:lnTo>
                <a:lnTo>
                  <a:pt x="8671176" y="2577953"/>
                </a:lnTo>
                <a:cubicBezTo>
                  <a:pt x="8671176" y="2456033"/>
                  <a:pt x="8770998" y="2435205"/>
                  <a:pt x="8806304" y="2431522"/>
                </a:cubicBezTo>
                <a:cubicBezTo>
                  <a:pt x="8813162" y="2520422"/>
                  <a:pt x="8887584" y="2590653"/>
                  <a:pt x="8978135" y="2590653"/>
                </a:cubicBezTo>
                <a:lnTo>
                  <a:pt x="8990835" y="2590653"/>
                </a:lnTo>
                <a:lnTo>
                  <a:pt x="8990835" y="2577953"/>
                </a:lnTo>
                <a:cubicBezTo>
                  <a:pt x="8990835" y="2487275"/>
                  <a:pt x="8920476" y="2412853"/>
                  <a:pt x="8831450" y="2406122"/>
                </a:cubicBezTo>
                <a:cubicBezTo>
                  <a:pt x="8833736" y="2365990"/>
                  <a:pt x="8847451" y="2333859"/>
                  <a:pt x="8872344" y="2310745"/>
                </a:cubicBezTo>
                <a:cubicBezTo>
                  <a:pt x="8915651" y="2270613"/>
                  <a:pt x="8975849" y="2270867"/>
                  <a:pt x="8976230" y="2270867"/>
                </a:cubicBezTo>
                <a:lnTo>
                  <a:pt x="8990708" y="2270994"/>
                </a:lnTo>
                <a:lnTo>
                  <a:pt x="8990708" y="2258421"/>
                </a:lnTo>
                <a:lnTo>
                  <a:pt x="8990708" y="541909"/>
                </a:lnTo>
                <a:lnTo>
                  <a:pt x="8990708" y="529463"/>
                </a:lnTo>
                <a:lnTo>
                  <a:pt x="8976230" y="529463"/>
                </a:lnTo>
                <a:cubicBezTo>
                  <a:pt x="8975595" y="529590"/>
                  <a:pt x="8915777" y="529717"/>
                  <a:pt x="8872344" y="489585"/>
                </a:cubicBezTo>
                <a:cubicBezTo>
                  <a:pt x="8847325" y="466344"/>
                  <a:pt x="8833609" y="434213"/>
                  <a:pt x="8831323" y="394208"/>
                </a:cubicBezTo>
                <a:cubicBezTo>
                  <a:pt x="8920350" y="387477"/>
                  <a:pt x="8990708" y="313055"/>
                  <a:pt x="8990708" y="222377"/>
                </a:cubicBezTo>
                <a:lnTo>
                  <a:pt x="8990708" y="209677"/>
                </a:lnTo>
                <a:lnTo>
                  <a:pt x="8978008" y="209677"/>
                </a:lnTo>
                <a:cubicBezTo>
                  <a:pt x="8887457" y="209677"/>
                  <a:pt x="8813035" y="279908"/>
                  <a:pt x="8806176" y="368808"/>
                </a:cubicBezTo>
                <a:cubicBezTo>
                  <a:pt x="8770871" y="365252"/>
                  <a:pt x="8671049" y="344297"/>
                  <a:pt x="8671049" y="222377"/>
                </a:cubicBezTo>
                <a:lnTo>
                  <a:pt x="8671049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258294"/>
                </a:lnTo>
                <a:lnTo>
                  <a:pt x="209550" y="2271629"/>
                </a:lnTo>
                <a:lnTo>
                  <a:pt x="224028" y="2270867"/>
                </a:lnTo>
                <a:cubicBezTo>
                  <a:pt x="224790" y="2270867"/>
                  <a:pt x="284607" y="2270613"/>
                  <a:pt x="327914" y="2310745"/>
                </a:cubicBezTo>
                <a:cubicBezTo>
                  <a:pt x="352933" y="2333986"/>
                  <a:pt x="366649" y="2365990"/>
                  <a:pt x="368808" y="2406122"/>
                </a:cubicBezTo>
                <a:cubicBezTo>
                  <a:pt x="279781" y="2412853"/>
                  <a:pt x="209423" y="2487275"/>
                  <a:pt x="209423" y="2577953"/>
                </a:cubicBezTo>
                <a:lnTo>
                  <a:pt x="209423" y="2590653"/>
                </a:lnTo>
                <a:lnTo>
                  <a:pt x="222123" y="2590653"/>
                </a:lnTo>
                <a:cubicBezTo>
                  <a:pt x="312801" y="2590653"/>
                  <a:pt x="387223" y="2520422"/>
                  <a:pt x="394081" y="2431522"/>
                </a:cubicBezTo>
                <a:close/>
                <a:moveTo>
                  <a:pt x="318516" y="2272137"/>
                </a:moveTo>
                <a:cubicBezTo>
                  <a:pt x="285496" y="2252452"/>
                  <a:pt x="251206" y="2247245"/>
                  <a:pt x="234950" y="2245848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8646157" y="234950"/>
                </a:lnTo>
                <a:cubicBezTo>
                  <a:pt x="8653014" y="366649"/>
                  <a:pt x="8767061" y="389890"/>
                  <a:pt x="8805669" y="393954"/>
                </a:cubicBezTo>
                <a:lnTo>
                  <a:pt x="8805669" y="394843"/>
                </a:lnTo>
                <a:lnTo>
                  <a:pt x="8806049" y="394843"/>
                </a:lnTo>
                <a:cubicBezTo>
                  <a:pt x="8809986" y="469519"/>
                  <a:pt x="8848975" y="508508"/>
                  <a:pt x="8881996" y="528066"/>
                </a:cubicBezTo>
                <a:cubicBezTo>
                  <a:pt x="8915016" y="547751"/>
                  <a:pt x="8949306" y="552958"/>
                  <a:pt x="8965561" y="554355"/>
                </a:cubicBezTo>
                <a:lnTo>
                  <a:pt x="8965561" y="2245848"/>
                </a:lnTo>
                <a:cubicBezTo>
                  <a:pt x="8949306" y="2247245"/>
                  <a:pt x="8915016" y="2252452"/>
                  <a:pt x="8881996" y="2272137"/>
                </a:cubicBezTo>
                <a:cubicBezTo>
                  <a:pt x="8848975" y="2291822"/>
                  <a:pt x="8810113" y="2330684"/>
                  <a:pt x="8806049" y="2405360"/>
                </a:cubicBezTo>
                <a:lnTo>
                  <a:pt x="8805669" y="2405360"/>
                </a:lnTo>
                <a:lnTo>
                  <a:pt x="8805669" y="2406249"/>
                </a:lnTo>
                <a:cubicBezTo>
                  <a:pt x="8767061" y="2410313"/>
                  <a:pt x="8653014" y="2433427"/>
                  <a:pt x="8646157" y="2565253"/>
                </a:cubicBezTo>
                <a:lnTo>
                  <a:pt x="554355" y="2565253"/>
                </a:lnTo>
                <a:cubicBezTo>
                  <a:pt x="547497" y="2433554"/>
                  <a:pt x="433451" y="2410313"/>
                  <a:pt x="394843" y="2406249"/>
                </a:cubicBezTo>
                <a:lnTo>
                  <a:pt x="394843" y="2405360"/>
                </a:lnTo>
                <a:lnTo>
                  <a:pt x="394462" y="2405360"/>
                </a:lnTo>
                <a:cubicBezTo>
                  <a:pt x="390398" y="2330684"/>
                  <a:pt x="351536" y="2291822"/>
                  <a:pt x="318516" y="2272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-51" y="8242025"/>
            <a:ext cx="7556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latin typeface="Suez One"/>
                <a:ea typeface="Suez One"/>
                <a:cs typeface="Suez One"/>
                <a:sym typeface="Suez One"/>
              </a:rPr>
              <a:t>EDIT HERE</a:t>
            </a: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2646000" y="7409609"/>
            <a:ext cx="2268037" cy="868062"/>
            <a:chOff x="0" y="-28575"/>
            <a:chExt cx="812800" cy="3111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812800" cy="282523"/>
            </a:xfrm>
            <a:custGeom>
              <a:rect b="b" l="l" r="r" t="t"/>
              <a:pathLst>
                <a:path extrusionOk="0" h="282523" w="812800">
                  <a:moveTo>
                    <a:pt x="609600" y="0"/>
                  </a:moveTo>
                  <a:cubicBezTo>
                    <a:pt x="721824" y="0"/>
                    <a:pt x="812800" y="63245"/>
                    <a:pt x="812800" y="141261"/>
                  </a:cubicBezTo>
                  <a:cubicBezTo>
                    <a:pt x="812800" y="219278"/>
                    <a:pt x="721824" y="282523"/>
                    <a:pt x="609600" y="282523"/>
                  </a:cubicBezTo>
                  <a:lnTo>
                    <a:pt x="203200" y="282523"/>
                  </a:lnTo>
                  <a:cubicBezTo>
                    <a:pt x="90976" y="282523"/>
                    <a:pt x="0" y="219278"/>
                    <a:pt x="0" y="141261"/>
                  </a:cubicBezTo>
                  <a:cubicBezTo>
                    <a:pt x="0" y="632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0" y="-28575"/>
              <a:ext cx="8127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794298" y="7785979"/>
            <a:ext cx="204663" cy="195069"/>
            <a:chOff x="0" y="0"/>
            <a:chExt cx="812800" cy="7747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4B77F"/>
            </a:solidFill>
            <a:ln>
              <a:noFill/>
            </a:ln>
          </p:spPr>
        </p:sp>
        <p:sp>
          <p:nvSpPr>
            <p:cNvPr id="31" name="Google Shape;31;p3"/>
            <p:cNvSpPr txBox="1"/>
            <p:nvPr/>
          </p:nvSpPr>
          <p:spPr>
            <a:xfrm>
              <a:off x="228600" y="238125"/>
              <a:ext cx="355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4561046" y="7785979"/>
            <a:ext cx="204663" cy="195069"/>
            <a:chOff x="0" y="0"/>
            <a:chExt cx="812800" cy="7747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4B77F"/>
            </a:solidFill>
            <a:ln>
              <a:noFill/>
            </a:ln>
          </p:spPr>
        </p:sp>
        <p:sp>
          <p:nvSpPr>
            <p:cNvPr id="34" name="Google Shape;34;p3"/>
            <p:cNvSpPr txBox="1"/>
            <p:nvPr/>
          </p:nvSpPr>
          <p:spPr>
            <a:xfrm>
              <a:off x="228600" y="238125"/>
              <a:ext cx="355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1240266" y="2307387"/>
            <a:ext cx="137363" cy="137363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6185886" y="2307387"/>
            <a:ext cx="137363" cy="137363"/>
            <a:chOff x="0" y="0"/>
            <a:chExt cx="812800" cy="8128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1019173" y="2332215"/>
            <a:ext cx="87782" cy="87782"/>
            <a:chOff x="0" y="0"/>
            <a:chExt cx="812800" cy="8128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6456637" y="2332215"/>
            <a:ext cx="87782" cy="87782"/>
            <a:chOff x="0" y="0"/>
            <a:chExt cx="812800" cy="812800"/>
          </a:xfrm>
        </p:grpSpPr>
        <p:sp>
          <p:nvSpPr>
            <p:cNvPr id="45" name="Google Shape;4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3"/>
          <p:cNvSpPr txBox="1"/>
          <p:nvPr/>
        </p:nvSpPr>
        <p:spPr>
          <a:xfrm>
            <a:off x="718308" y="688061"/>
            <a:ext cx="612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Suez One"/>
                <a:ea typeface="Suez One"/>
                <a:cs typeface="Suez One"/>
                <a:sym typeface="Suez One"/>
              </a:rPr>
              <a:t>CLICK</a:t>
            </a:r>
            <a:endParaRPr sz="10000">
              <a:latin typeface="Suez One"/>
              <a:ea typeface="Suez One"/>
              <a:cs typeface="Suez One"/>
              <a:sym typeface="Suez One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1838798" y="2074462"/>
            <a:ext cx="388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8F1B1B"/>
                </a:solidFill>
                <a:latin typeface="Suez One"/>
                <a:ea typeface="Suez One"/>
                <a:cs typeface="Suez One"/>
                <a:sym typeface="Suez One"/>
              </a:rPr>
              <a:t>TO EDIT</a:t>
            </a:r>
            <a:endParaRPr/>
          </a:p>
        </p:txBody>
      </p:sp>
      <p:sp>
        <p:nvSpPr>
          <p:cNvPr id="49" name="Google Shape;49;p3"/>
          <p:cNvSpPr txBox="1"/>
          <p:nvPr/>
        </p:nvSpPr>
        <p:spPr>
          <a:xfrm>
            <a:off x="986850" y="6838112"/>
            <a:ext cx="558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Suez One"/>
                <a:ea typeface="Suez One"/>
                <a:cs typeface="Suez One"/>
                <a:sym typeface="Suez One"/>
              </a:rPr>
              <a:t>CLICK TO EDIT</a:t>
            </a:r>
            <a:endParaRPr/>
          </a:p>
        </p:txBody>
      </p:sp>
      <p:sp>
        <p:nvSpPr>
          <p:cNvPr id="50" name="Google Shape;50;p3"/>
          <p:cNvSpPr txBox="1"/>
          <p:nvPr/>
        </p:nvSpPr>
        <p:spPr>
          <a:xfrm>
            <a:off x="3064054" y="7691074"/>
            <a:ext cx="143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E4B77F"/>
                </a:solidFill>
                <a:latin typeface="Suez One"/>
                <a:ea typeface="Suez One"/>
                <a:cs typeface="Suez One"/>
                <a:sym typeface="Suez One"/>
              </a:rPr>
              <a:t>EDIT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050" y="439675"/>
            <a:ext cx="6758501" cy="964954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/>
          <p:nvPr/>
        </p:nvSpPr>
        <p:spPr>
          <a:xfrm>
            <a:off x="784856" y="3040976"/>
            <a:ext cx="2872786" cy="3411728"/>
          </a:xfrm>
          <a:custGeom>
            <a:rect b="b" l="l" r="r" t="t"/>
            <a:pathLst>
              <a:path extrusionOk="0" h="812800" w="684404">
                <a:moveTo>
                  <a:pt x="0" y="0"/>
                </a:moveTo>
                <a:lnTo>
                  <a:pt x="684404" y="0"/>
                </a:lnTo>
                <a:lnTo>
                  <a:pt x="68440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018" r="-47228" t="0"/>
            </a:stretch>
          </a:blipFill>
          <a:ln cap="sq" cmpd="sng" w="476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4" name="Google Shape;54;p4"/>
          <p:cNvSpPr/>
          <p:nvPr/>
        </p:nvSpPr>
        <p:spPr>
          <a:xfrm>
            <a:off x="3901997" y="3040976"/>
            <a:ext cx="2872786" cy="3411728"/>
          </a:xfrm>
          <a:custGeom>
            <a:rect b="b" l="l" r="r" t="t"/>
            <a:pathLst>
              <a:path extrusionOk="0" h="812800" w="684404">
                <a:moveTo>
                  <a:pt x="0" y="0"/>
                </a:moveTo>
                <a:lnTo>
                  <a:pt x="684404" y="0"/>
                </a:lnTo>
                <a:lnTo>
                  <a:pt x="68440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89" l="-39118" r="-57487" t="-7909"/>
            </a:stretch>
          </a:blipFill>
          <a:ln cap="sq" cmpd="sng" w="476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55" name="Google Shape;55;p4"/>
          <p:cNvGrpSpPr/>
          <p:nvPr/>
        </p:nvGrpSpPr>
        <p:grpSpPr>
          <a:xfrm>
            <a:off x="5965818" y="2167120"/>
            <a:ext cx="438506" cy="417951"/>
            <a:chOff x="0" y="0"/>
            <a:chExt cx="812800" cy="774700"/>
          </a:xfrm>
        </p:grpSpPr>
        <p:sp>
          <p:nvSpPr>
            <p:cNvPr id="56" name="Google Shape;56;p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7" name="Google Shape;57;p4"/>
            <p:cNvSpPr txBox="1"/>
            <p:nvPr/>
          </p:nvSpPr>
          <p:spPr>
            <a:xfrm>
              <a:off x="228600" y="238125"/>
              <a:ext cx="355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1155693" y="2167120"/>
            <a:ext cx="438506" cy="417951"/>
            <a:chOff x="0" y="0"/>
            <a:chExt cx="812800" cy="774700"/>
          </a:xfrm>
        </p:grpSpPr>
        <p:sp>
          <p:nvSpPr>
            <p:cNvPr id="59" name="Google Shape;59;p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0" name="Google Shape;60;p4"/>
            <p:cNvSpPr txBox="1"/>
            <p:nvPr/>
          </p:nvSpPr>
          <p:spPr>
            <a:xfrm>
              <a:off x="228600" y="238125"/>
              <a:ext cx="355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4"/>
          <p:cNvSpPr txBox="1"/>
          <p:nvPr/>
        </p:nvSpPr>
        <p:spPr>
          <a:xfrm>
            <a:off x="1838798" y="2074462"/>
            <a:ext cx="388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8F1B1B"/>
                </a:solidFill>
                <a:latin typeface="Suez One"/>
                <a:ea typeface="Suez One"/>
                <a:cs typeface="Suez One"/>
                <a:sym typeface="Suez One"/>
              </a:rPr>
              <a:t>TO EDIT</a:t>
            </a:r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784856" y="6579833"/>
            <a:ext cx="2873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latin typeface="Suez One"/>
                <a:ea typeface="Suez One"/>
                <a:cs typeface="Suez One"/>
                <a:sym typeface="Suez One"/>
              </a:rPr>
              <a:t>CLICK TO EDIT</a:t>
            </a:r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901997" y="6579833"/>
            <a:ext cx="2873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chemeClr val="dk1"/>
                </a:solidFill>
                <a:latin typeface="Suez One"/>
                <a:ea typeface="Suez One"/>
                <a:cs typeface="Suez One"/>
                <a:sym typeface="Suez One"/>
              </a:rPr>
              <a:t>CLICK TO EDIT</a:t>
            </a:r>
            <a:endParaRPr sz="2499">
              <a:latin typeface="Suez One"/>
              <a:ea typeface="Suez One"/>
              <a:cs typeface="Suez One"/>
              <a:sym typeface="Suez One"/>
            </a:endParaRPr>
          </a:p>
        </p:txBody>
      </p:sp>
      <p:grpSp>
        <p:nvGrpSpPr>
          <p:cNvPr id="64" name="Google Shape;64;p4"/>
          <p:cNvGrpSpPr/>
          <p:nvPr/>
        </p:nvGrpSpPr>
        <p:grpSpPr>
          <a:xfrm>
            <a:off x="784856" y="7480264"/>
            <a:ext cx="5990431" cy="1696005"/>
            <a:chOff x="0" y="-28575"/>
            <a:chExt cx="2146800" cy="607800"/>
          </a:xfrm>
        </p:grpSpPr>
        <p:sp>
          <p:nvSpPr>
            <p:cNvPr id="65" name="Google Shape;65;p4"/>
            <p:cNvSpPr/>
            <p:nvPr/>
          </p:nvSpPr>
          <p:spPr>
            <a:xfrm>
              <a:off x="0" y="0"/>
              <a:ext cx="2146784" cy="579075"/>
            </a:xfrm>
            <a:custGeom>
              <a:rect b="b" l="l" r="r" t="t"/>
              <a:pathLst>
                <a:path extrusionOk="0" h="579075" w="2146784">
                  <a:moveTo>
                    <a:pt x="0" y="0"/>
                  </a:moveTo>
                  <a:lnTo>
                    <a:pt x="2146784" y="0"/>
                  </a:lnTo>
                  <a:lnTo>
                    <a:pt x="2146784" y="579075"/>
                  </a:lnTo>
                  <a:lnTo>
                    <a:pt x="0" y="579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6" name="Google Shape;66;p4"/>
            <p:cNvSpPr txBox="1"/>
            <p:nvPr/>
          </p:nvSpPr>
          <p:spPr>
            <a:xfrm>
              <a:off x="0" y="-28575"/>
              <a:ext cx="21468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400750" y="7951225"/>
            <a:ext cx="6758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latin typeface="Suez One"/>
                <a:ea typeface="Suez One"/>
                <a:cs typeface="Suez One"/>
                <a:sym typeface="Suez One"/>
              </a:rPr>
              <a:t>CLICK TO EDIT</a:t>
            </a:r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2431001" y="7159812"/>
            <a:ext cx="2698041" cy="753408"/>
            <a:chOff x="0" y="-28575"/>
            <a:chExt cx="966901" cy="270000"/>
          </a:xfrm>
        </p:grpSpPr>
        <p:sp>
          <p:nvSpPr>
            <p:cNvPr id="69" name="Google Shape;69;p4"/>
            <p:cNvSpPr/>
            <p:nvPr/>
          </p:nvSpPr>
          <p:spPr>
            <a:xfrm>
              <a:off x="0" y="0"/>
              <a:ext cx="966901" cy="241392"/>
            </a:xfrm>
            <a:custGeom>
              <a:rect b="b" l="l" r="r" t="t"/>
              <a:pathLst>
                <a:path extrusionOk="0" h="241392" w="966901">
                  <a:moveTo>
                    <a:pt x="763701" y="0"/>
                  </a:moveTo>
                  <a:cubicBezTo>
                    <a:pt x="875926" y="0"/>
                    <a:pt x="966901" y="54037"/>
                    <a:pt x="966901" y="120696"/>
                  </a:cubicBezTo>
                  <a:cubicBezTo>
                    <a:pt x="966901" y="187355"/>
                    <a:pt x="875926" y="241392"/>
                    <a:pt x="763701" y="241392"/>
                  </a:cubicBezTo>
                  <a:lnTo>
                    <a:pt x="203200" y="241392"/>
                  </a:lnTo>
                  <a:cubicBezTo>
                    <a:pt x="90976" y="241392"/>
                    <a:pt x="0" y="187355"/>
                    <a:pt x="0" y="120696"/>
                  </a:cubicBezTo>
                  <a:cubicBezTo>
                    <a:pt x="0" y="540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 txBox="1"/>
            <p:nvPr/>
          </p:nvSpPr>
          <p:spPr>
            <a:xfrm>
              <a:off x="0" y="-28575"/>
              <a:ext cx="9669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4"/>
          <p:cNvSpPr txBox="1"/>
          <p:nvPr/>
        </p:nvSpPr>
        <p:spPr>
          <a:xfrm>
            <a:off x="986850" y="7357893"/>
            <a:ext cx="558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E7D6BC"/>
                </a:solidFill>
                <a:latin typeface="Suez One"/>
                <a:ea typeface="Suez One"/>
                <a:cs typeface="Suez One"/>
                <a:sym typeface="Suez One"/>
              </a:rPr>
              <a:t>EDIT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718308" y="688061"/>
            <a:ext cx="612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Suez One"/>
                <a:ea typeface="Suez One"/>
                <a:cs typeface="Suez One"/>
                <a:sym typeface="Suez One"/>
              </a:rPr>
              <a:t>CLICK</a:t>
            </a:r>
            <a:endParaRPr sz="10000">
              <a:latin typeface="Suez One"/>
              <a:ea typeface="Suez One"/>
              <a:cs typeface="Suez One"/>
              <a:sym typeface="Suez On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4" Type="http://schemas.openxmlformats.org/officeDocument/2006/relationships/image" Target="../media/image43.pn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26" Type="http://schemas.openxmlformats.org/officeDocument/2006/relationships/image" Target="../media/image30.png"/><Relationship Id="rId25" Type="http://schemas.openxmlformats.org/officeDocument/2006/relationships/image" Target="../media/image31.png"/><Relationship Id="rId28" Type="http://schemas.openxmlformats.org/officeDocument/2006/relationships/image" Target="../media/image22.png"/><Relationship Id="rId27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29" Type="http://schemas.openxmlformats.org/officeDocument/2006/relationships/image" Target="../media/image25.png"/><Relationship Id="rId7" Type="http://schemas.openxmlformats.org/officeDocument/2006/relationships/image" Target="../media/image4.png"/><Relationship Id="rId8" Type="http://schemas.openxmlformats.org/officeDocument/2006/relationships/image" Target="../media/image39.png"/><Relationship Id="rId31" Type="http://schemas.openxmlformats.org/officeDocument/2006/relationships/image" Target="../media/image21.png"/><Relationship Id="rId30" Type="http://schemas.openxmlformats.org/officeDocument/2006/relationships/image" Target="../media/image24.png"/><Relationship Id="rId11" Type="http://schemas.openxmlformats.org/officeDocument/2006/relationships/image" Target="../media/image9.png"/><Relationship Id="rId33" Type="http://schemas.openxmlformats.org/officeDocument/2006/relationships/image" Target="../media/image32.png"/><Relationship Id="rId10" Type="http://schemas.openxmlformats.org/officeDocument/2006/relationships/image" Target="../media/image7.png"/><Relationship Id="rId32" Type="http://schemas.openxmlformats.org/officeDocument/2006/relationships/image" Target="../media/image26.png"/><Relationship Id="rId13" Type="http://schemas.openxmlformats.org/officeDocument/2006/relationships/image" Target="../media/image15.png"/><Relationship Id="rId35" Type="http://schemas.openxmlformats.org/officeDocument/2006/relationships/image" Target="../media/image41.png"/><Relationship Id="rId12" Type="http://schemas.openxmlformats.org/officeDocument/2006/relationships/image" Target="../media/image14.png"/><Relationship Id="rId34" Type="http://schemas.openxmlformats.org/officeDocument/2006/relationships/image" Target="../media/image34.png"/><Relationship Id="rId15" Type="http://schemas.openxmlformats.org/officeDocument/2006/relationships/image" Target="../media/image23.png"/><Relationship Id="rId37" Type="http://schemas.openxmlformats.org/officeDocument/2006/relationships/image" Target="../media/image36.png"/><Relationship Id="rId14" Type="http://schemas.openxmlformats.org/officeDocument/2006/relationships/image" Target="../media/image11.png"/><Relationship Id="rId36" Type="http://schemas.openxmlformats.org/officeDocument/2006/relationships/image" Target="../media/image44.png"/><Relationship Id="rId17" Type="http://schemas.openxmlformats.org/officeDocument/2006/relationships/image" Target="../media/image18.png"/><Relationship Id="rId39" Type="http://schemas.openxmlformats.org/officeDocument/2006/relationships/image" Target="../media/image42.png"/><Relationship Id="rId16" Type="http://schemas.openxmlformats.org/officeDocument/2006/relationships/image" Target="../media/image13.png"/><Relationship Id="rId38" Type="http://schemas.openxmlformats.org/officeDocument/2006/relationships/image" Target="../media/image33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25" y="297450"/>
            <a:ext cx="7067951" cy="1010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3"/>
          <p:cNvGrpSpPr/>
          <p:nvPr/>
        </p:nvGrpSpPr>
        <p:grpSpPr>
          <a:xfrm>
            <a:off x="1511016" y="2277095"/>
            <a:ext cx="197984" cy="197984"/>
            <a:chOff x="0" y="0"/>
            <a:chExt cx="812800" cy="812800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5854552" y="2277095"/>
            <a:ext cx="197984" cy="197984"/>
            <a:chOff x="0" y="0"/>
            <a:chExt cx="812800" cy="812800"/>
          </a:xfrm>
        </p:grpSpPr>
        <p:sp>
          <p:nvSpPr>
            <p:cNvPr id="135" name="Google Shape;13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3"/>
          <p:cNvSpPr/>
          <p:nvPr/>
        </p:nvSpPr>
        <p:spPr>
          <a:xfrm>
            <a:off x="986850" y="2877737"/>
            <a:ext cx="5586300" cy="3855600"/>
          </a:xfrm>
          <a:custGeom>
            <a:rect b="b" l="l" r="r" t="t"/>
            <a:pathLst>
              <a:path extrusionOk="0" h="812800" w="1177649">
                <a:moveTo>
                  <a:pt x="0" y="0"/>
                </a:moveTo>
                <a:lnTo>
                  <a:pt x="1177649" y="0"/>
                </a:lnTo>
                <a:lnTo>
                  <a:pt x="1177649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5423" l="-23384" r="-7828" t="-1478"/>
            </a:stretch>
          </a:blipFill>
          <a:ln cap="sq" cmpd="sng" w="666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8" name="Google Shape;138;p13"/>
          <p:cNvSpPr/>
          <p:nvPr/>
        </p:nvSpPr>
        <p:spPr>
          <a:xfrm>
            <a:off x="986850" y="7882740"/>
            <a:ext cx="5586300" cy="1700230"/>
          </a:xfrm>
          <a:custGeom>
            <a:rect b="b" l="l" r="r" t="t"/>
            <a:pathLst>
              <a:path extrusionOk="0" h="2800203" w="9200385">
                <a:moveTo>
                  <a:pt x="0" y="0"/>
                </a:moveTo>
                <a:lnTo>
                  <a:pt x="0" y="2800203"/>
                </a:lnTo>
                <a:lnTo>
                  <a:pt x="9200385" y="2800203"/>
                </a:lnTo>
                <a:lnTo>
                  <a:pt x="9200385" y="0"/>
                </a:lnTo>
                <a:lnTo>
                  <a:pt x="0" y="0"/>
                </a:lnTo>
                <a:close/>
                <a:moveTo>
                  <a:pt x="9136885" y="2736703"/>
                </a:moveTo>
                <a:lnTo>
                  <a:pt x="63500" y="2736703"/>
                </a:lnTo>
                <a:lnTo>
                  <a:pt x="63500" y="63500"/>
                </a:lnTo>
                <a:lnTo>
                  <a:pt x="9136885" y="63500"/>
                </a:lnTo>
                <a:lnTo>
                  <a:pt x="9136885" y="2736703"/>
                </a:lnTo>
                <a:close/>
                <a:moveTo>
                  <a:pt x="394081" y="2431522"/>
                </a:moveTo>
                <a:cubicBezTo>
                  <a:pt x="429387" y="2434951"/>
                  <a:pt x="529209" y="2455652"/>
                  <a:pt x="529209" y="2577953"/>
                </a:cubicBezTo>
                <a:lnTo>
                  <a:pt x="529209" y="2590653"/>
                </a:lnTo>
                <a:lnTo>
                  <a:pt x="8671176" y="2590653"/>
                </a:lnTo>
                <a:lnTo>
                  <a:pt x="8671176" y="2577953"/>
                </a:lnTo>
                <a:cubicBezTo>
                  <a:pt x="8671176" y="2456033"/>
                  <a:pt x="8770998" y="2435205"/>
                  <a:pt x="8806304" y="2431522"/>
                </a:cubicBezTo>
                <a:cubicBezTo>
                  <a:pt x="8813162" y="2520422"/>
                  <a:pt x="8887584" y="2590653"/>
                  <a:pt x="8978135" y="2590653"/>
                </a:cubicBezTo>
                <a:lnTo>
                  <a:pt x="8990835" y="2590653"/>
                </a:lnTo>
                <a:lnTo>
                  <a:pt x="8990835" y="2577953"/>
                </a:lnTo>
                <a:cubicBezTo>
                  <a:pt x="8990835" y="2487275"/>
                  <a:pt x="8920476" y="2412853"/>
                  <a:pt x="8831450" y="2406122"/>
                </a:cubicBezTo>
                <a:cubicBezTo>
                  <a:pt x="8833736" y="2365990"/>
                  <a:pt x="8847451" y="2333859"/>
                  <a:pt x="8872344" y="2310745"/>
                </a:cubicBezTo>
                <a:cubicBezTo>
                  <a:pt x="8915651" y="2270613"/>
                  <a:pt x="8975849" y="2270867"/>
                  <a:pt x="8976230" y="2270867"/>
                </a:cubicBezTo>
                <a:lnTo>
                  <a:pt x="8990708" y="2270994"/>
                </a:lnTo>
                <a:lnTo>
                  <a:pt x="8990708" y="2258421"/>
                </a:lnTo>
                <a:lnTo>
                  <a:pt x="8990708" y="541909"/>
                </a:lnTo>
                <a:lnTo>
                  <a:pt x="8990708" y="529463"/>
                </a:lnTo>
                <a:lnTo>
                  <a:pt x="8976230" y="529463"/>
                </a:lnTo>
                <a:cubicBezTo>
                  <a:pt x="8975595" y="529590"/>
                  <a:pt x="8915777" y="529717"/>
                  <a:pt x="8872344" y="489585"/>
                </a:cubicBezTo>
                <a:cubicBezTo>
                  <a:pt x="8847325" y="466344"/>
                  <a:pt x="8833609" y="434213"/>
                  <a:pt x="8831323" y="394208"/>
                </a:cubicBezTo>
                <a:cubicBezTo>
                  <a:pt x="8920350" y="387477"/>
                  <a:pt x="8990708" y="313055"/>
                  <a:pt x="8990708" y="222377"/>
                </a:cubicBezTo>
                <a:lnTo>
                  <a:pt x="8990708" y="209677"/>
                </a:lnTo>
                <a:lnTo>
                  <a:pt x="8978008" y="209677"/>
                </a:lnTo>
                <a:cubicBezTo>
                  <a:pt x="8887457" y="209677"/>
                  <a:pt x="8813035" y="279908"/>
                  <a:pt x="8806176" y="368808"/>
                </a:cubicBezTo>
                <a:cubicBezTo>
                  <a:pt x="8770871" y="365252"/>
                  <a:pt x="8671049" y="344297"/>
                  <a:pt x="8671049" y="222377"/>
                </a:cubicBezTo>
                <a:lnTo>
                  <a:pt x="8671049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258294"/>
                </a:lnTo>
                <a:lnTo>
                  <a:pt x="209550" y="2271629"/>
                </a:lnTo>
                <a:lnTo>
                  <a:pt x="224028" y="2270867"/>
                </a:lnTo>
                <a:cubicBezTo>
                  <a:pt x="224790" y="2270867"/>
                  <a:pt x="284607" y="2270613"/>
                  <a:pt x="327914" y="2310745"/>
                </a:cubicBezTo>
                <a:cubicBezTo>
                  <a:pt x="352933" y="2333986"/>
                  <a:pt x="366649" y="2365990"/>
                  <a:pt x="368808" y="2406122"/>
                </a:cubicBezTo>
                <a:cubicBezTo>
                  <a:pt x="279781" y="2412853"/>
                  <a:pt x="209423" y="2487275"/>
                  <a:pt x="209423" y="2577953"/>
                </a:cubicBezTo>
                <a:lnTo>
                  <a:pt x="209423" y="2590653"/>
                </a:lnTo>
                <a:lnTo>
                  <a:pt x="222123" y="2590653"/>
                </a:lnTo>
                <a:cubicBezTo>
                  <a:pt x="312801" y="2590653"/>
                  <a:pt x="387223" y="2520422"/>
                  <a:pt x="394081" y="2431522"/>
                </a:cubicBezTo>
                <a:close/>
                <a:moveTo>
                  <a:pt x="318516" y="2272137"/>
                </a:moveTo>
                <a:cubicBezTo>
                  <a:pt x="285496" y="2252452"/>
                  <a:pt x="251206" y="2247245"/>
                  <a:pt x="234950" y="2245848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8646157" y="234950"/>
                </a:lnTo>
                <a:cubicBezTo>
                  <a:pt x="8653014" y="366649"/>
                  <a:pt x="8767061" y="389890"/>
                  <a:pt x="8805669" y="393954"/>
                </a:cubicBezTo>
                <a:lnTo>
                  <a:pt x="8805669" y="394843"/>
                </a:lnTo>
                <a:lnTo>
                  <a:pt x="8806049" y="394843"/>
                </a:lnTo>
                <a:cubicBezTo>
                  <a:pt x="8809986" y="469519"/>
                  <a:pt x="8848975" y="508508"/>
                  <a:pt x="8881996" y="528066"/>
                </a:cubicBezTo>
                <a:cubicBezTo>
                  <a:pt x="8915016" y="547751"/>
                  <a:pt x="8949306" y="552958"/>
                  <a:pt x="8965561" y="554355"/>
                </a:cubicBezTo>
                <a:lnTo>
                  <a:pt x="8965561" y="2245848"/>
                </a:lnTo>
                <a:cubicBezTo>
                  <a:pt x="8949306" y="2247245"/>
                  <a:pt x="8915016" y="2252452"/>
                  <a:pt x="8881996" y="2272137"/>
                </a:cubicBezTo>
                <a:cubicBezTo>
                  <a:pt x="8848975" y="2291822"/>
                  <a:pt x="8810113" y="2330684"/>
                  <a:pt x="8806049" y="2405360"/>
                </a:cubicBezTo>
                <a:lnTo>
                  <a:pt x="8805669" y="2405360"/>
                </a:lnTo>
                <a:lnTo>
                  <a:pt x="8805669" y="2406249"/>
                </a:lnTo>
                <a:cubicBezTo>
                  <a:pt x="8767061" y="2410313"/>
                  <a:pt x="8653014" y="2433427"/>
                  <a:pt x="8646157" y="2565253"/>
                </a:cubicBezTo>
                <a:lnTo>
                  <a:pt x="554355" y="2565253"/>
                </a:lnTo>
                <a:cubicBezTo>
                  <a:pt x="547497" y="2433554"/>
                  <a:pt x="433451" y="2410313"/>
                  <a:pt x="394843" y="2406249"/>
                </a:cubicBezTo>
                <a:lnTo>
                  <a:pt x="394843" y="2405360"/>
                </a:lnTo>
                <a:lnTo>
                  <a:pt x="394462" y="2405360"/>
                </a:lnTo>
                <a:cubicBezTo>
                  <a:pt x="390398" y="2330684"/>
                  <a:pt x="351536" y="2291822"/>
                  <a:pt x="318516" y="2272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-51" y="8165825"/>
            <a:ext cx="7556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$ 1, 000,000</a:t>
            </a:r>
            <a:endParaRPr/>
          </a:p>
        </p:txBody>
      </p:sp>
      <p:grpSp>
        <p:nvGrpSpPr>
          <p:cNvPr id="140" name="Google Shape;140;p13"/>
          <p:cNvGrpSpPr/>
          <p:nvPr/>
        </p:nvGrpSpPr>
        <p:grpSpPr>
          <a:xfrm>
            <a:off x="2646000" y="7409608"/>
            <a:ext cx="2268000" cy="868072"/>
            <a:chOff x="0" y="-28575"/>
            <a:chExt cx="812800" cy="311098"/>
          </a:xfrm>
        </p:grpSpPr>
        <p:sp>
          <p:nvSpPr>
            <p:cNvPr id="141" name="Google Shape;141;p13"/>
            <p:cNvSpPr/>
            <p:nvPr/>
          </p:nvSpPr>
          <p:spPr>
            <a:xfrm>
              <a:off x="0" y="0"/>
              <a:ext cx="812800" cy="282523"/>
            </a:xfrm>
            <a:custGeom>
              <a:rect b="b" l="l" r="r" t="t"/>
              <a:pathLst>
                <a:path extrusionOk="0" h="282523" w="812800">
                  <a:moveTo>
                    <a:pt x="609600" y="0"/>
                  </a:moveTo>
                  <a:cubicBezTo>
                    <a:pt x="721824" y="0"/>
                    <a:pt x="812800" y="63245"/>
                    <a:pt x="812800" y="141261"/>
                  </a:cubicBezTo>
                  <a:cubicBezTo>
                    <a:pt x="812800" y="219278"/>
                    <a:pt x="721824" y="282523"/>
                    <a:pt x="609600" y="282523"/>
                  </a:cubicBezTo>
                  <a:lnTo>
                    <a:pt x="203200" y="282523"/>
                  </a:lnTo>
                  <a:cubicBezTo>
                    <a:pt x="90976" y="282523"/>
                    <a:pt x="0" y="219278"/>
                    <a:pt x="0" y="141261"/>
                  </a:cubicBezTo>
                  <a:cubicBezTo>
                    <a:pt x="0" y="632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0" y="-28575"/>
              <a:ext cx="812800" cy="311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2794298" y="7785979"/>
            <a:ext cx="204657" cy="195063"/>
            <a:chOff x="0" y="0"/>
            <a:chExt cx="812800" cy="774700"/>
          </a:xfrm>
        </p:grpSpPr>
        <p:sp>
          <p:nvSpPr>
            <p:cNvPr id="144" name="Google Shape;144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4B77F"/>
            </a:solidFill>
            <a:ln>
              <a:noFill/>
            </a:ln>
          </p:spPr>
        </p:sp>
        <p:sp>
          <p:nvSpPr>
            <p:cNvPr id="145" name="Google Shape;145;p13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4561046" y="7785979"/>
            <a:ext cx="204657" cy="195063"/>
            <a:chOff x="0" y="0"/>
            <a:chExt cx="812800" cy="774700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4B77F"/>
            </a:solidFill>
            <a:ln>
              <a:noFill/>
            </a:ln>
          </p:spPr>
        </p:sp>
        <p:sp>
          <p:nvSpPr>
            <p:cNvPr id="148" name="Google Shape;148;p13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1240266" y="2307387"/>
            <a:ext cx="137400" cy="137400"/>
            <a:chOff x="0" y="0"/>
            <a:chExt cx="812800" cy="812800"/>
          </a:xfrm>
        </p:grpSpPr>
        <p:sp>
          <p:nvSpPr>
            <p:cNvPr id="150" name="Google Shape;15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3"/>
          <p:cNvGrpSpPr/>
          <p:nvPr/>
        </p:nvGrpSpPr>
        <p:grpSpPr>
          <a:xfrm>
            <a:off x="6185886" y="2307387"/>
            <a:ext cx="137400" cy="137400"/>
            <a:chOff x="0" y="0"/>
            <a:chExt cx="812800" cy="812800"/>
          </a:xfrm>
        </p:grpSpPr>
        <p:sp>
          <p:nvSpPr>
            <p:cNvPr id="153" name="Google Shape;15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1019173" y="2332215"/>
            <a:ext cx="87744" cy="87744"/>
            <a:chOff x="0" y="0"/>
            <a:chExt cx="812800" cy="812800"/>
          </a:xfrm>
        </p:grpSpPr>
        <p:sp>
          <p:nvSpPr>
            <p:cNvPr id="156" name="Google Shape;15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6456637" y="2332215"/>
            <a:ext cx="87744" cy="87744"/>
            <a:chOff x="0" y="0"/>
            <a:chExt cx="812800" cy="812800"/>
          </a:xfrm>
        </p:grpSpPr>
        <p:sp>
          <p:nvSpPr>
            <p:cNvPr id="159" name="Google Shape;15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3"/>
          <p:cNvSpPr txBox="1"/>
          <p:nvPr/>
        </p:nvSpPr>
        <p:spPr>
          <a:xfrm>
            <a:off x="718308" y="688061"/>
            <a:ext cx="612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Suez One"/>
                <a:ea typeface="Suez One"/>
                <a:cs typeface="Suez One"/>
                <a:sym typeface="Suez One"/>
              </a:rPr>
              <a:t>WANTED</a:t>
            </a:r>
            <a:endParaRPr sz="10000">
              <a:latin typeface="Suez One"/>
              <a:ea typeface="Suez One"/>
              <a:cs typeface="Suez One"/>
              <a:sym typeface="Suez One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1838798" y="1998262"/>
            <a:ext cx="388240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8F1B1B"/>
                </a:solidFill>
                <a:latin typeface="Suez One"/>
                <a:ea typeface="Suez One"/>
                <a:cs typeface="Suez One"/>
                <a:sym typeface="Suez One"/>
              </a:rPr>
              <a:t>DEAD OR ALIVE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986850" y="6838112"/>
            <a:ext cx="558630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JENNA SMITH | MURDERER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3064054" y="7691074"/>
            <a:ext cx="143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E4B77F"/>
                </a:solidFill>
                <a:latin typeface="Suez One"/>
                <a:ea typeface="Suez One"/>
                <a:cs typeface="Suez One"/>
                <a:sym typeface="Suez One"/>
              </a:rPr>
              <a:t>REWARD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50" y="439675"/>
            <a:ext cx="6758501" cy="964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/>
          <p:nvPr/>
        </p:nvSpPr>
        <p:spPr>
          <a:xfrm>
            <a:off x="784856" y="3040976"/>
            <a:ext cx="2873147" cy="3412155"/>
          </a:xfrm>
          <a:custGeom>
            <a:rect b="b" l="l" r="r" t="t"/>
            <a:pathLst>
              <a:path extrusionOk="0" h="812800" w="684404">
                <a:moveTo>
                  <a:pt x="0" y="0"/>
                </a:moveTo>
                <a:lnTo>
                  <a:pt x="684404" y="0"/>
                </a:lnTo>
                <a:lnTo>
                  <a:pt x="68440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1016" r="-47230" t="0"/>
            </a:stretch>
          </a:blipFill>
          <a:ln cap="sq" cmpd="sng" w="476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1" name="Google Shape;171;p14"/>
          <p:cNvSpPr/>
          <p:nvPr/>
        </p:nvSpPr>
        <p:spPr>
          <a:xfrm>
            <a:off x="3901997" y="3040976"/>
            <a:ext cx="2873147" cy="3412155"/>
          </a:xfrm>
          <a:custGeom>
            <a:rect b="b" l="l" r="r" t="t"/>
            <a:pathLst>
              <a:path extrusionOk="0" h="812800" w="684404">
                <a:moveTo>
                  <a:pt x="0" y="0"/>
                </a:moveTo>
                <a:lnTo>
                  <a:pt x="684404" y="0"/>
                </a:lnTo>
                <a:lnTo>
                  <a:pt x="684404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391" l="-39121" r="-57480" t="-7907"/>
            </a:stretch>
          </a:blipFill>
          <a:ln cap="sq" cmpd="sng" w="476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72" name="Google Shape;172;p14"/>
          <p:cNvGrpSpPr/>
          <p:nvPr/>
        </p:nvGrpSpPr>
        <p:grpSpPr>
          <a:xfrm>
            <a:off x="5965818" y="2167120"/>
            <a:ext cx="438488" cy="417934"/>
            <a:chOff x="0" y="0"/>
            <a:chExt cx="812800" cy="774700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74" name="Google Shape;174;p14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1155693" y="2167120"/>
            <a:ext cx="438488" cy="417934"/>
            <a:chOff x="0" y="0"/>
            <a:chExt cx="812800" cy="7747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812800" cy="774700"/>
            </a:xfrm>
            <a:custGeom>
              <a:rect b="b" l="l" r="r" t="t"/>
              <a:pathLst>
                <a:path extrusionOk="0"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77" name="Google Shape;177;p14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4"/>
          <p:cNvSpPr txBox="1"/>
          <p:nvPr/>
        </p:nvSpPr>
        <p:spPr>
          <a:xfrm>
            <a:off x="1838798" y="1998262"/>
            <a:ext cx="3882405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8F1B1B"/>
                </a:solidFill>
                <a:latin typeface="Suez One"/>
                <a:ea typeface="Suez One"/>
                <a:cs typeface="Suez One"/>
                <a:sym typeface="Suez One"/>
              </a:rPr>
              <a:t>DEAD OR ALIVE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784856" y="6579833"/>
            <a:ext cx="287314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JAMES SMITH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3901997" y="6579833"/>
            <a:ext cx="2873147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JANE SMITH</a:t>
            </a: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784856" y="7480266"/>
            <a:ext cx="5990287" cy="1695558"/>
            <a:chOff x="0" y="-28575"/>
            <a:chExt cx="2146784" cy="60765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146784" cy="579075"/>
            </a:xfrm>
            <a:custGeom>
              <a:rect b="b" l="l" r="r" t="t"/>
              <a:pathLst>
                <a:path extrusionOk="0" h="579075" w="2146784">
                  <a:moveTo>
                    <a:pt x="0" y="0"/>
                  </a:moveTo>
                  <a:lnTo>
                    <a:pt x="2146784" y="0"/>
                  </a:lnTo>
                  <a:lnTo>
                    <a:pt x="2146784" y="579075"/>
                  </a:lnTo>
                  <a:lnTo>
                    <a:pt x="0" y="579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3" name="Google Shape;183;p14"/>
            <p:cNvSpPr txBox="1"/>
            <p:nvPr/>
          </p:nvSpPr>
          <p:spPr>
            <a:xfrm>
              <a:off x="0" y="-28575"/>
              <a:ext cx="2146784" cy="607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4"/>
          <p:cNvSpPr txBox="1"/>
          <p:nvPr/>
        </p:nvSpPr>
        <p:spPr>
          <a:xfrm>
            <a:off x="400750" y="7875025"/>
            <a:ext cx="6758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$ 1, 000,000</a:t>
            </a:r>
            <a:endParaRPr/>
          </a:p>
        </p:txBody>
      </p:sp>
      <p:grpSp>
        <p:nvGrpSpPr>
          <p:cNvPr id="185" name="Google Shape;185;p14"/>
          <p:cNvGrpSpPr/>
          <p:nvPr/>
        </p:nvGrpSpPr>
        <p:grpSpPr>
          <a:xfrm>
            <a:off x="2431001" y="7159814"/>
            <a:ext cx="2697997" cy="753303"/>
            <a:chOff x="0" y="-28575"/>
            <a:chExt cx="966901" cy="269967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966901" cy="241392"/>
            </a:xfrm>
            <a:custGeom>
              <a:rect b="b" l="l" r="r" t="t"/>
              <a:pathLst>
                <a:path extrusionOk="0" h="241392" w="966901">
                  <a:moveTo>
                    <a:pt x="763701" y="0"/>
                  </a:moveTo>
                  <a:cubicBezTo>
                    <a:pt x="875926" y="0"/>
                    <a:pt x="966901" y="54037"/>
                    <a:pt x="966901" y="120696"/>
                  </a:cubicBezTo>
                  <a:cubicBezTo>
                    <a:pt x="966901" y="187355"/>
                    <a:pt x="875926" y="241392"/>
                    <a:pt x="763701" y="241392"/>
                  </a:cubicBezTo>
                  <a:lnTo>
                    <a:pt x="203200" y="241392"/>
                  </a:lnTo>
                  <a:cubicBezTo>
                    <a:pt x="90976" y="241392"/>
                    <a:pt x="0" y="187355"/>
                    <a:pt x="0" y="120696"/>
                  </a:cubicBezTo>
                  <a:cubicBezTo>
                    <a:pt x="0" y="5403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0" y="-28575"/>
              <a:ext cx="966901" cy="269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4"/>
          <p:cNvSpPr txBox="1"/>
          <p:nvPr/>
        </p:nvSpPr>
        <p:spPr>
          <a:xfrm>
            <a:off x="986850" y="7357893"/>
            <a:ext cx="5586300" cy="389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E7D6BC"/>
                </a:solidFill>
                <a:latin typeface="Suez One"/>
                <a:ea typeface="Suez One"/>
                <a:cs typeface="Suez One"/>
                <a:sym typeface="Suez One"/>
              </a:rPr>
              <a:t>REWARD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718308" y="688061"/>
            <a:ext cx="6123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Suez One"/>
                <a:ea typeface="Suez One"/>
                <a:cs typeface="Suez One"/>
                <a:sym typeface="Suez One"/>
              </a:rPr>
              <a:t>WANTED</a:t>
            </a:r>
            <a:endParaRPr sz="10000">
              <a:latin typeface="Suez One"/>
              <a:ea typeface="Suez One"/>
              <a:cs typeface="Suez One"/>
              <a:sym typeface="Suez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5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95" name="Google Shape;195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5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198" name="Google Shape;19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04" name="Google Shape;204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5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07" name="Google Shape;20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4339589" y="3333722"/>
            <a:ext cx="530024" cy="530024"/>
            <a:chOff x="0" y="0"/>
            <a:chExt cx="812800" cy="812800"/>
          </a:xfrm>
        </p:grpSpPr>
        <p:sp>
          <p:nvSpPr>
            <p:cNvPr id="210" name="Google Shape;21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5023849" y="3333722"/>
            <a:ext cx="530024" cy="530024"/>
            <a:chOff x="0" y="0"/>
            <a:chExt cx="812800" cy="812800"/>
          </a:xfrm>
        </p:grpSpPr>
        <p:sp>
          <p:nvSpPr>
            <p:cNvPr id="213" name="Google Shape;21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F1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5"/>
          <p:cNvGrpSpPr/>
          <p:nvPr/>
        </p:nvGrpSpPr>
        <p:grpSpPr>
          <a:xfrm>
            <a:off x="1353324" y="7414670"/>
            <a:ext cx="4853351" cy="2222679"/>
            <a:chOff x="0" y="0"/>
            <a:chExt cx="6471135" cy="2963572"/>
          </a:xfrm>
        </p:grpSpPr>
        <p:sp>
          <p:nvSpPr>
            <p:cNvPr id="216" name="Google Shape;216;p15"/>
            <p:cNvSpPr/>
            <p:nvPr/>
          </p:nvSpPr>
          <p:spPr>
            <a:xfrm>
              <a:off x="5280151" y="861844"/>
              <a:ext cx="455005" cy="391304"/>
            </a:xfrm>
            <a:custGeom>
              <a:rect b="b" l="l" r="r" t="t"/>
              <a:pathLst>
                <a:path extrusionOk="0" h="391304" w="455005">
                  <a:moveTo>
                    <a:pt x="0" y="0"/>
                  </a:moveTo>
                  <a:lnTo>
                    <a:pt x="455004" y="0"/>
                  </a:lnTo>
                  <a:lnTo>
                    <a:pt x="455004" y="391304"/>
                  </a:lnTo>
                  <a:lnTo>
                    <a:pt x="0" y="391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15"/>
            <p:cNvSpPr/>
            <p:nvPr/>
          </p:nvSpPr>
          <p:spPr>
            <a:xfrm>
              <a:off x="6112110" y="1618009"/>
              <a:ext cx="323391" cy="446896"/>
            </a:xfrm>
            <a:custGeom>
              <a:rect b="b" l="l" r="r" t="t"/>
              <a:pathLst>
                <a:path extrusionOk="0" h="446896" w="323391">
                  <a:moveTo>
                    <a:pt x="0" y="0"/>
                  </a:moveTo>
                  <a:lnTo>
                    <a:pt x="323391" y="0"/>
                  </a:lnTo>
                  <a:lnTo>
                    <a:pt x="323391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15"/>
            <p:cNvSpPr/>
            <p:nvPr/>
          </p:nvSpPr>
          <p:spPr>
            <a:xfrm>
              <a:off x="5374646" y="1665622"/>
              <a:ext cx="266431" cy="399284"/>
            </a:xfrm>
            <a:custGeom>
              <a:rect b="b" l="l" r="r" t="t"/>
              <a:pathLst>
                <a:path extrusionOk="0" h="399284" w="266431">
                  <a:moveTo>
                    <a:pt x="0" y="0"/>
                  </a:moveTo>
                  <a:lnTo>
                    <a:pt x="266432" y="0"/>
                  </a:lnTo>
                  <a:lnTo>
                    <a:pt x="266432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9" name="Google Shape;219;p15"/>
            <p:cNvSpPr/>
            <p:nvPr/>
          </p:nvSpPr>
          <p:spPr>
            <a:xfrm>
              <a:off x="6029271" y="2467468"/>
              <a:ext cx="441864" cy="399284"/>
            </a:xfrm>
            <a:custGeom>
              <a:rect b="b" l="l" r="r" t="t"/>
              <a:pathLst>
                <a:path extrusionOk="0" h="399284" w="441864">
                  <a:moveTo>
                    <a:pt x="0" y="0"/>
                  </a:moveTo>
                  <a:lnTo>
                    <a:pt x="441864" y="0"/>
                  </a:lnTo>
                  <a:lnTo>
                    <a:pt x="44186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0" name="Google Shape;220;p15"/>
            <p:cNvSpPr/>
            <p:nvPr/>
          </p:nvSpPr>
          <p:spPr>
            <a:xfrm>
              <a:off x="6029271" y="23806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1" name="Google Shape;221;p15"/>
            <p:cNvSpPr/>
            <p:nvPr/>
          </p:nvSpPr>
          <p:spPr>
            <a:xfrm>
              <a:off x="5229546" y="27796"/>
              <a:ext cx="546277" cy="335712"/>
            </a:xfrm>
            <a:custGeom>
              <a:rect b="b" l="l" r="r" t="t"/>
              <a:pathLst>
                <a:path extrusionOk="0" h="335712" w="546277">
                  <a:moveTo>
                    <a:pt x="0" y="0"/>
                  </a:moveTo>
                  <a:lnTo>
                    <a:pt x="546276" y="0"/>
                  </a:lnTo>
                  <a:lnTo>
                    <a:pt x="546276" y="335712"/>
                  </a:lnTo>
                  <a:lnTo>
                    <a:pt x="0" y="33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2" name="Google Shape;222;p15"/>
            <p:cNvSpPr/>
            <p:nvPr/>
          </p:nvSpPr>
          <p:spPr>
            <a:xfrm>
              <a:off x="5988604" y="861844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15"/>
            <p:cNvSpPr/>
            <p:nvPr/>
          </p:nvSpPr>
          <p:spPr>
            <a:xfrm>
              <a:off x="5329875" y="2477379"/>
              <a:ext cx="311202" cy="446896"/>
            </a:xfrm>
            <a:custGeom>
              <a:rect b="b" l="l" r="r" t="t"/>
              <a:pathLst>
                <a:path extrusionOk="0" h="446896" w="311202">
                  <a:moveTo>
                    <a:pt x="0" y="0"/>
                  </a:moveTo>
                  <a:lnTo>
                    <a:pt x="311203" y="0"/>
                  </a:lnTo>
                  <a:lnTo>
                    <a:pt x="311203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4" name="Google Shape;224;p15"/>
            <p:cNvSpPr/>
            <p:nvPr/>
          </p:nvSpPr>
          <p:spPr>
            <a:xfrm>
              <a:off x="3198076" y="4391"/>
              <a:ext cx="392456" cy="446896"/>
            </a:xfrm>
            <a:custGeom>
              <a:rect b="b" l="l" r="r" t="t"/>
              <a:pathLst>
                <a:path extrusionOk="0" h="446896" w="392456">
                  <a:moveTo>
                    <a:pt x="0" y="0"/>
                  </a:moveTo>
                  <a:lnTo>
                    <a:pt x="392456" y="0"/>
                  </a:lnTo>
                  <a:lnTo>
                    <a:pt x="39245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5" name="Google Shape;225;p15"/>
            <p:cNvSpPr/>
            <p:nvPr/>
          </p:nvSpPr>
          <p:spPr>
            <a:xfrm>
              <a:off x="4494545" y="85472"/>
              <a:ext cx="518146" cy="308061"/>
            </a:xfrm>
            <a:custGeom>
              <a:rect b="b" l="l" r="r" t="t"/>
              <a:pathLst>
                <a:path extrusionOk="0" h="308061" w="518146">
                  <a:moveTo>
                    <a:pt x="0" y="0"/>
                  </a:moveTo>
                  <a:lnTo>
                    <a:pt x="518146" y="0"/>
                  </a:lnTo>
                  <a:lnTo>
                    <a:pt x="518146" y="308062"/>
                  </a:lnTo>
                  <a:lnTo>
                    <a:pt x="0" y="3080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6" name="Google Shape;226;p15"/>
            <p:cNvSpPr/>
            <p:nvPr/>
          </p:nvSpPr>
          <p:spPr>
            <a:xfrm>
              <a:off x="621610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7" name="Google Shape;227;p15"/>
            <p:cNvSpPr/>
            <p:nvPr/>
          </p:nvSpPr>
          <p:spPr>
            <a:xfrm>
              <a:off x="3244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8" name="Google Shape;228;p15"/>
            <p:cNvSpPr/>
            <p:nvPr/>
          </p:nvSpPr>
          <p:spPr>
            <a:xfrm>
              <a:off x="2516534" y="16356"/>
              <a:ext cx="443107" cy="422966"/>
            </a:xfrm>
            <a:custGeom>
              <a:rect b="b" l="l" r="r" t="t"/>
              <a:pathLst>
                <a:path extrusionOk="0" h="422966" w="443107">
                  <a:moveTo>
                    <a:pt x="0" y="0"/>
                  </a:moveTo>
                  <a:lnTo>
                    <a:pt x="443107" y="0"/>
                  </a:lnTo>
                  <a:lnTo>
                    <a:pt x="443107" y="422966"/>
                  </a:lnTo>
                  <a:lnTo>
                    <a:pt x="0" y="42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9" name="Google Shape;229;p15"/>
            <p:cNvSpPr/>
            <p:nvPr/>
          </p:nvSpPr>
          <p:spPr>
            <a:xfrm>
              <a:off x="1249006" y="4391"/>
              <a:ext cx="443646" cy="446896"/>
            </a:xfrm>
            <a:custGeom>
              <a:rect b="b" l="l" r="r" t="t"/>
              <a:pathLst>
                <a:path extrusionOk="0" h="446896" w="443646">
                  <a:moveTo>
                    <a:pt x="0" y="0"/>
                  </a:moveTo>
                  <a:lnTo>
                    <a:pt x="443646" y="0"/>
                  </a:lnTo>
                  <a:lnTo>
                    <a:pt x="44364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15"/>
            <p:cNvSpPr/>
            <p:nvPr/>
          </p:nvSpPr>
          <p:spPr>
            <a:xfrm>
              <a:off x="1916250" y="0"/>
              <a:ext cx="370055" cy="451287"/>
            </a:xfrm>
            <a:custGeom>
              <a:rect b="b" l="l" r="r" t="t"/>
              <a:pathLst>
                <a:path extrusionOk="0" h="451287" w="370055">
                  <a:moveTo>
                    <a:pt x="0" y="0"/>
                  </a:moveTo>
                  <a:lnTo>
                    <a:pt x="370055" y="0"/>
                  </a:lnTo>
                  <a:lnTo>
                    <a:pt x="370055" y="451287"/>
                  </a:lnTo>
                  <a:lnTo>
                    <a:pt x="0" y="45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1" name="Google Shape;231;p15"/>
            <p:cNvSpPr/>
            <p:nvPr/>
          </p:nvSpPr>
          <p:spPr>
            <a:xfrm>
              <a:off x="3839477" y="28197"/>
              <a:ext cx="420307" cy="422612"/>
            </a:xfrm>
            <a:custGeom>
              <a:rect b="b" l="l" r="r" t="t"/>
              <a:pathLst>
                <a:path extrusionOk="0" h="422612" w="420307">
                  <a:moveTo>
                    <a:pt x="0" y="0"/>
                  </a:moveTo>
                  <a:lnTo>
                    <a:pt x="420307" y="0"/>
                  </a:lnTo>
                  <a:lnTo>
                    <a:pt x="420307" y="422612"/>
                  </a:lnTo>
                  <a:lnTo>
                    <a:pt x="0" y="422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2" name="Google Shape;232;p15"/>
            <p:cNvSpPr/>
            <p:nvPr/>
          </p:nvSpPr>
          <p:spPr>
            <a:xfrm>
              <a:off x="3794551" y="825687"/>
              <a:ext cx="360767" cy="446896"/>
            </a:xfrm>
            <a:custGeom>
              <a:rect b="b" l="l" r="r" t="t"/>
              <a:pathLst>
                <a:path extrusionOk="0" h="446896" w="360767">
                  <a:moveTo>
                    <a:pt x="0" y="0"/>
                  </a:moveTo>
                  <a:lnTo>
                    <a:pt x="360768" y="0"/>
                  </a:lnTo>
                  <a:lnTo>
                    <a:pt x="360768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3" name="Google Shape;233;p15"/>
            <p:cNvSpPr/>
            <p:nvPr/>
          </p:nvSpPr>
          <p:spPr>
            <a:xfrm>
              <a:off x="3017171" y="825687"/>
              <a:ext cx="485757" cy="446896"/>
            </a:xfrm>
            <a:custGeom>
              <a:rect b="b" l="l" r="r" t="t"/>
              <a:pathLst>
                <a:path extrusionOk="0" h="446896" w="485757">
                  <a:moveTo>
                    <a:pt x="0" y="0"/>
                  </a:moveTo>
                  <a:lnTo>
                    <a:pt x="485757" y="0"/>
                  </a:lnTo>
                  <a:lnTo>
                    <a:pt x="48575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4" name="Google Shape;234;p15"/>
            <p:cNvSpPr/>
            <p:nvPr/>
          </p:nvSpPr>
          <p:spPr>
            <a:xfrm>
              <a:off x="4476944" y="927033"/>
              <a:ext cx="510705" cy="293423"/>
            </a:xfrm>
            <a:custGeom>
              <a:rect b="b" l="l" r="r" t="t"/>
              <a:pathLst>
                <a:path extrusionOk="0" h="293423" w="510705">
                  <a:moveTo>
                    <a:pt x="0" y="0"/>
                  </a:moveTo>
                  <a:lnTo>
                    <a:pt x="510706" y="0"/>
                  </a:lnTo>
                  <a:lnTo>
                    <a:pt x="510706" y="293423"/>
                  </a:lnTo>
                  <a:lnTo>
                    <a:pt x="0" y="2934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5" name="Google Shape;235;p15"/>
            <p:cNvSpPr/>
            <p:nvPr/>
          </p:nvSpPr>
          <p:spPr>
            <a:xfrm>
              <a:off x="1549950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6" name="Google Shape;236;p15"/>
            <p:cNvSpPr/>
            <p:nvPr/>
          </p:nvSpPr>
          <p:spPr>
            <a:xfrm>
              <a:off x="3244" y="825687"/>
              <a:ext cx="519647" cy="446896"/>
            </a:xfrm>
            <a:custGeom>
              <a:rect b="b" l="l" r="r" t="t"/>
              <a:pathLst>
                <a:path extrusionOk="0" h="446896" w="519647">
                  <a:moveTo>
                    <a:pt x="0" y="0"/>
                  </a:moveTo>
                  <a:lnTo>
                    <a:pt x="519647" y="0"/>
                  </a:lnTo>
                  <a:lnTo>
                    <a:pt x="51964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7" name="Google Shape;237;p15"/>
            <p:cNvSpPr/>
            <p:nvPr/>
          </p:nvSpPr>
          <p:spPr>
            <a:xfrm>
              <a:off x="2235640" y="825687"/>
              <a:ext cx="446084" cy="446896"/>
            </a:xfrm>
            <a:custGeom>
              <a:rect b="b" l="l" r="r" t="t"/>
              <a:pathLst>
                <a:path extrusionOk="0" h="446896" w="446084">
                  <a:moveTo>
                    <a:pt x="0" y="0"/>
                  </a:moveTo>
                  <a:lnTo>
                    <a:pt x="446084" y="0"/>
                  </a:lnTo>
                  <a:lnTo>
                    <a:pt x="446084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8" name="Google Shape;238;p15"/>
            <p:cNvSpPr/>
            <p:nvPr/>
          </p:nvSpPr>
          <p:spPr>
            <a:xfrm>
              <a:off x="812972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15"/>
            <p:cNvSpPr/>
            <p:nvPr/>
          </p:nvSpPr>
          <p:spPr>
            <a:xfrm>
              <a:off x="3259859" y="1659269"/>
              <a:ext cx="489775" cy="386477"/>
            </a:xfrm>
            <a:custGeom>
              <a:rect b="b" l="l" r="r" t="t"/>
              <a:pathLst>
                <a:path extrusionOk="0" h="386477" w="489775">
                  <a:moveTo>
                    <a:pt x="0" y="0"/>
                  </a:moveTo>
                  <a:lnTo>
                    <a:pt x="489775" y="0"/>
                  </a:lnTo>
                  <a:lnTo>
                    <a:pt x="489775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0" name="Google Shape;240;p15"/>
            <p:cNvSpPr/>
            <p:nvPr/>
          </p:nvSpPr>
          <p:spPr>
            <a:xfrm>
              <a:off x="2509168" y="1677432"/>
              <a:ext cx="505113" cy="303986"/>
            </a:xfrm>
            <a:custGeom>
              <a:rect b="b" l="l" r="r" t="t"/>
              <a:pathLst>
                <a:path extrusionOk="0" h="303986" w="505113">
                  <a:moveTo>
                    <a:pt x="0" y="0"/>
                  </a:moveTo>
                  <a:lnTo>
                    <a:pt x="505113" y="0"/>
                  </a:lnTo>
                  <a:lnTo>
                    <a:pt x="505113" y="303986"/>
                  </a:lnTo>
                  <a:lnTo>
                    <a:pt x="0" y="3039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p15"/>
            <p:cNvSpPr/>
            <p:nvPr/>
          </p:nvSpPr>
          <p:spPr>
            <a:xfrm>
              <a:off x="1319897" y="1630996"/>
              <a:ext cx="415636" cy="443022"/>
            </a:xfrm>
            <a:custGeom>
              <a:rect b="b" l="l" r="r" t="t"/>
              <a:pathLst>
                <a:path extrusionOk="0" h="443022" w="415636">
                  <a:moveTo>
                    <a:pt x="0" y="0"/>
                  </a:moveTo>
                  <a:lnTo>
                    <a:pt x="415636" y="0"/>
                  </a:lnTo>
                  <a:lnTo>
                    <a:pt x="415636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2" name="Google Shape;242;p15"/>
            <p:cNvSpPr/>
            <p:nvPr/>
          </p:nvSpPr>
          <p:spPr>
            <a:xfrm>
              <a:off x="1981111" y="1636186"/>
              <a:ext cx="282480" cy="386477"/>
            </a:xfrm>
            <a:custGeom>
              <a:rect b="b" l="l" r="r" t="t"/>
              <a:pathLst>
                <a:path extrusionOk="0" h="386477" w="282480">
                  <a:moveTo>
                    <a:pt x="0" y="0"/>
                  </a:moveTo>
                  <a:lnTo>
                    <a:pt x="282480" y="0"/>
                  </a:lnTo>
                  <a:lnTo>
                    <a:pt x="282480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3" name="Google Shape;243;p15"/>
            <p:cNvSpPr/>
            <p:nvPr/>
          </p:nvSpPr>
          <p:spPr>
            <a:xfrm>
              <a:off x="750051" y="1630996"/>
              <a:ext cx="323004" cy="443022"/>
            </a:xfrm>
            <a:custGeom>
              <a:rect b="b" l="l" r="r" t="t"/>
              <a:pathLst>
                <a:path extrusionOk="0" h="443022" w="323004">
                  <a:moveTo>
                    <a:pt x="0" y="0"/>
                  </a:moveTo>
                  <a:lnTo>
                    <a:pt x="323003" y="0"/>
                  </a:lnTo>
                  <a:lnTo>
                    <a:pt x="323003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15"/>
            <p:cNvSpPr/>
            <p:nvPr/>
          </p:nvSpPr>
          <p:spPr>
            <a:xfrm>
              <a:off x="4629798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15"/>
            <p:cNvSpPr/>
            <p:nvPr/>
          </p:nvSpPr>
          <p:spPr>
            <a:xfrm>
              <a:off x="3997110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15"/>
            <p:cNvSpPr/>
            <p:nvPr/>
          </p:nvSpPr>
          <p:spPr>
            <a:xfrm>
              <a:off x="3244" y="1605976"/>
              <a:ext cx="500597" cy="446896"/>
            </a:xfrm>
            <a:custGeom>
              <a:rect b="b" l="l" r="r" t="t"/>
              <a:pathLst>
                <a:path extrusionOk="0" h="446896" w="500597">
                  <a:moveTo>
                    <a:pt x="0" y="0"/>
                  </a:moveTo>
                  <a:lnTo>
                    <a:pt x="500596" y="0"/>
                  </a:lnTo>
                  <a:lnTo>
                    <a:pt x="500596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7" name="Google Shape;247;p15"/>
            <p:cNvSpPr/>
            <p:nvPr/>
          </p:nvSpPr>
          <p:spPr>
            <a:xfrm>
              <a:off x="4534770" y="2486798"/>
              <a:ext cx="382595" cy="437478"/>
            </a:xfrm>
            <a:custGeom>
              <a:rect b="b" l="l" r="r" t="t"/>
              <a:pathLst>
                <a:path extrusionOk="0" h="437478" w="382595">
                  <a:moveTo>
                    <a:pt x="0" y="0"/>
                  </a:moveTo>
                  <a:lnTo>
                    <a:pt x="382594" y="0"/>
                  </a:lnTo>
                  <a:lnTo>
                    <a:pt x="382594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8" name="Google Shape;248;p15"/>
            <p:cNvSpPr/>
            <p:nvPr/>
          </p:nvSpPr>
          <p:spPr>
            <a:xfrm>
              <a:off x="3777415" y="2544322"/>
              <a:ext cx="460615" cy="322430"/>
            </a:xfrm>
            <a:custGeom>
              <a:rect b="b" l="l" r="r" t="t"/>
              <a:pathLst>
                <a:path extrusionOk="0" h="322430" w="460615">
                  <a:moveTo>
                    <a:pt x="0" y="0"/>
                  </a:moveTo>
                  <a:lnTo>
                    <a:pt x="460615" y="0"/>
                  </a:lnTo>
                  <a:lnTo>
                    <a:pt x="460615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9" name="Google Shape;249;p15"/>
            <p:cNvSpPr/>
            <p:nvPr/>
          </p:nvSpPr>
          <p:spPr>
            <a:xfrm>
              <a:off x="3082550" y="2544322"/>
              <a:ext cx="394081" cy="322430"/>
            </a:xfrm>
            <a:custGeom>
              <a:rect b="b" l="l" r="r" t="t"/>
              <a:pathLst>
                <a:path extrusionOk="0" h="322430" w="394081">
                  <a:moveTo>
                    <a:pt x="0" y="0"/>
                  </a:moveTo>
                  <a:lnTo>
                    <a:pt x="394081" y="0"/>
                  </a:lnTo>
                  <a:lnTo>
                    <a:pt x="394081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15"/>
            <p:cNvSpPr/>
            <p:nvPr/>
          </p:nvSpPr>
          <p:spPr>
            <a:xfrm>
              <a:off x="1946310" y="2486798"/>
              <a:ext cx="220330" cy="437478"/>
            </a:xfrm>
            <a:custGeom>
              <a:rect b="b" l="l" r="r" t="t"/>
              <a:pathLst>
                <a:path extrusionOk="0" h="437478" w="220330">
                  <a:moveTo>
                    <a:pt x="0" y="0"/>
                  </a:moveTo>
                  <a:lnTo>
                    <a:pt x="220330" y="0"/>
                  </a:lnTo>
                  <a:lnTo>
                    <a:pt x="220330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1" name="Google Shape;251;p15"/>
            <p:cNvSpPr/>
            <p:nvPr/>
          </p:nvSpPr>
          <p:spPr>
            <a:xfrm>
              <a:off x="2463380" y="2544322"/>
              <a:ext cx="322430" cy="322430"/>
            </a:xfrm>
            <a:custGeom>
              <a:rect b="b" l="l" r="r" t="t"/>
              <a:pathLst>
                <a:path extrusionOk="0" h="322430" w="322430">
                  <a:moveTo>
                    <a:pt x="0" y="0"/>
                  </a:moveTo>
                  <a:lnTo>
                    <a:pt x="322430" y="0"/>
                  </a:lnTo>
                  <a:lnTo>
                    <a:pt x="322430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15"/>
            <p:cNvSpPr/>
            <p:nvPr/>
          </p:nvSpPr>
          <p:spPr>
            <a:xfrm>
              <a:off x="0" y="2447501"/>
              <a:ext cx="277740" cy="516071"/>
            </a:xfrm>
            <a:custGeom>
              <a:rect b="b" l="l" r="r" t="t"/>
              <a:pathLst>
                <a:path extrusionOk="0" h="516071" w="277740">
                  <a:moveTo>
                    <a:pt x="0" y="0"/>
                  </a:moveTo>
                  <a:lnTo>
                    <a:pt x="277740" y="0"/>
                  </a:lnTo>
                  <a:lnTo>
                    <a:pt x="277740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3" name="Google Shape;253;p15"/>
            <p:cNvSpPr/>
            <p:nvPr/>
          </p:nvSpPr>
          <p:spPr>
            <a:xfrm>
              <a:off x="575288" y="2447501"/>
              <a:ext cx="399720" cy="516071"/>
            </a:xfrm>
            <a:custGeom>
              <a:rect b="b" l="l" r="r" t="t"/>
              <a:pathLst>
                <a:path extrusionOk="0" h="516071" w="399720">
                  <a:moveTo>
                    <a:pt x="0" y="0"/>
                  </a:moveTo>
                  <a:lnTo>
                    <a:pt x="399721" y="0"/>
                  </a:lnTo>
                  <a:lnTo>
                    <a:pt x="399721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15"/>
            <p:cNvSpPr/>
            <p:nvPr/>
          </p:nvSpPr>
          <p:spPr>
            <a:xfrm>
              <a:off x="1271749" y="2486798"/>
              <a:ext cx="377822" cy="437478"/>
            </a:xfrm>
            <a:custGeom>
              <a:rect b="b" l="l" r="r" t="t"/>
              <a:pathLst>
                <a:path extrusionOk="0" h="437478" w="377822">
                  <a:moveTo>
                    <a:pt x="0" y="0"/>
                  </a:moveTo>
                  <a:lnTo>
                    <a:pt x="377822" y="0"/>
                  </a:lnTo>
                  <a:lnTo>
                    <a:pt x="377822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55" name="Google Shape;255;p15"/>
          <p:cNvSpPr txBox="1"/>
          <p:nvPr/>
        </p:nvSpPr>
        <p:spPr>
          <a:xfrm>
            <a:off x="439417" y="1476337"/>
            <a:ext cx="6608053" cy="2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1273162" y="832200"/>
            <a:ext cx="5013676" cy="5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D7D7D7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910235" y="5355525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1273162" y="4126544"/>
            <a:ext cx="1920585" cy="99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SUEZ ONE</a:t>
            </a:r>
            <a:endParaRPr/>
          </a:p>
          <a:p>
            <a:pPr indent="0" lvl="0" marL="0" marR="0" rtl="0" algn="ctr">
              <a:lnSpc>
                <a:spcPct val="1027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4181623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281342" y="2793997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4253623" y="277494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2819707" y="677348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4869613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#D7D7D7</a:t>
            </a:r>
            <a:endParaRPr/>
          </a:p>
        </p:txBody>
      </p:sp>
      <p:grpSp>
        <p:nvGrpSpPr>
          <p:cNvPr id="265" name="Google Shape;265;p15"/>
          <p:cNvGrpSpPr/>
          <p:nvPr/>
        </p:nvGrpSpPr>
        <p:grpSpPr>
          <a:xfrm>
            <a:off x="5706274" y="3333722"/>
            <a:ext cx="530024" cy="530024"/>
            <a:chOff x="0" y="0"/>
            <a:chExt cx="812800" cy="812800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B7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5"/>
          <p:cNvSpPr txBox="1"/>
          <p:nvPr/>
        </p:nvSpPr>
        <p:spPr>
          <a:xfrm>
            <a:off x="5549795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#E4B77F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/>
          <p:nvPr/>
        </p:nvSpPr>
        <p:spPr>
          <a:xfrm>
            <a:off x="439417" y="2556337"/>
            <a:ext cx="6608053" cy="43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1273162" y="1921725"/>
            <a:ext cx="5013676" cy="5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75" name="Google Shape;275;p16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76" name="Google Shape;276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79" name="Google Shape;279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D7D7D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85" name="Google Shape;2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5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