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15113000"/>
  <p:notesSz cx="6858000" cy="9144000"/>
  <p:embeddedFontLst>
    <p:embeddedFont>
      <p:font typeface="Lilita One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lita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16.png"/><Relationship Id="rId13" Type="http://schemas.openxmlformats.org/officeDocument/2006/relationships/image" Target="../media/image15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openxmlformats.org/officeDocument/2006/relationships/image" Target="../media/image13.png"/><Relationship Id="rId15" Type="http://schemas.openxmlformats.org/officeDocument/2006/relationships/image" Target="../media/image9.png"/><Relationship Id="rId14" Type="http://schemas.openxmlformats.org/officeDocument/2006/relationships/image" Target="../media/image4.png"/><Relationship Id="rId5" Type="http://schemas.openxmlformats.org/officeDocument/2006/relationships/image" Target="../media/image7.png"/><Relationship Id="rId6" Type="http://schemas.openxmlformats.org/officeDocument/2006/relationships/image" Target="../media/image10.png"/><Relationship Id="rId7" Type="http://schemas.openxmlformats.org/officeDocument/2006/relationships/image" Target="../media/image6.png"/><Relationship Id="rId8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4.png"/><Relationship Id="rId13" Type="http://schemas.openxmlformats.org/officeDocument/2006/relationships/image" Target="../media/image24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3.png"/><Relationship Id="rId14" Type="http://schemas.openxmlformats.org/officeDocument/2006/relationships/image" Target="../media/image21.png"/><Relationship Id="rId5" Type="http://schemas.openxmlformats.org/officeDocument/2006/relationships/image" Target="../media/image4.png"/><Relationship Id="rId6" Type="http://schemas.openxmlformats.org/officeDocument/2006/relationships/image" Target="../media/image9.png"/><Relationship Id="rId7" Type="http://schemas.openxmlformats.org/officeDocument/2006/relationships/image" Target="../media/image20.png"/><Relationship Id="rId8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3E3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1148383" y="3369961"/>
            <a:ext cx="3959579" cy="3180614"/>
            <a:chOff x="0" y="-47625"/>
            <a:chExt cx="1036662" cy="832721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1036662" cy="785096"/>
            </a:xfrm>
            <a:custGeom>
              <a:rect b="b" l="l" r="r" t="t"/>
              <a:pathLst>
                <a:path extrusionOk="0" h="785096" w="1036662">
                  <a:moveTo>
                    <a:pt x="103628" y="0"/>
                  </a:moveTo>
                  <a:lnTo>
                    <a:pt x="933035" y="0"/>
                  </a:lnTo>
                  <a:cubicBezTo>
                    <a:pt x="960519" y="0"/>
                    <a:pt x="986877" y="10918"/>
                    <a:pt x="1006311" y="30352"/>
                  </a:cubicBezTo>
                  <a:cubicBezTo>
                    <a:pt x="1025745" y="49786"/>
                    <a:pt x="1036662" y="76144"/>
                    <a:pt x="1036662" y="103628"/>
                  </a:cubicBezTo>
                  <a:lnTo>
                    <a:pt x="1036662" y="681468"/>
                  </a:lnTo>
                  <a:cubicBezTo>
                    <a:pt x="1036662" y="708952"/>
                    <a:pt x="1025745" y="735310"/>
                    <a:pt x="1006311" y="754744"/>
                  </a:cubicBezTo>
                  <a:cubicBezTo>
                    <a:pt x="986877" y="774178"/>
                    <a:pt x="960519" y="785096"/>
                    <a:pt x="933035" y="785096"/>
                  </a:cubicBezTo>
                  <a:lnTo>
                    <a:pt x="103628" y="785096"/>
                  </a:lnTo>
                  <a:cubicBezTo>
                    <a:pt x="76144" y="785096"/>
                    <a:pt x="49786" y="774178"/>
                    <a:pt x="30352" y="754744"/>
                  </a:cubicBezTo>
                  <a:cubicBezTo>
                    <a:pt x="10918" y="735310"/>
                    <a:pt x="0" y="708952"/>
                    <a:pt x="0" y="681468"/>
                  </a:cubicBezTo>
                  <a:lnTo>
                    <a:pt x="0" y="103628"/>
                  </a:lnTo>
                  <a:cubicBezTo>
                    <a:pt x="0" y="76144"/>
                    <a:pt x="10918" y="49786"/>
                    <a:pt x="30352" y="30352"/>
                  </a:cubicBezTo>
                  <a:cubicBezTo>
                    <a:pt x="49786" y="10918"/>
                    <a:pt x="76144" y="0"/>
                    <a:pt x="103628" y="0"/>
                  </a:cubicBezTo>
                  <a:close/>
                </a:path>
              </a:pathLst>
            </a:custGeom>
            <a:solidFill>
              <a:srgbClr val="E1B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-47625"/>
              <a:ext cx="1036662" cy="83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>
            <a:off x="1287590" y="4252307"/>
            <a:ext cx="3681165" cy="2069668"/>
          </a:xfrm>
          <a:custGeom>
            <a:rect b="b" l="l" r="r" t="t"/>
            <a:pathLst>
              <a:path extrusionOk="0" h="2069668" w="3681165">
                <a:moveTo>
                  <a:pt x="0" y="0"/>
                </a:moveTo>
                <a:lnTo>
                  <a:pt x="3681166" y="0"/>
                </a:lnTo>
                <a:lnTo>
                  <a:pt x="3681166" y="2069668"/>
                </a:lnTo>
                <a:lnTo>
                  <a:pt x="0" y="2069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3583912" y="595449"/>
            <a:ext cx="8501573" cy="2432447"/>
          </a:xfrm>
          <a:custGeom>
            <a:rect b="b" l="l" r="r" t="t"/>
            <a:pathLst>
              <a:path extrusionOk="0" h="2432447" w="8501573">
                <a:moveTo>
                  <a:pt x="0" y="0"/>
                </a:moveTo>
                <a:lnTo>
                  <a:pt x="8501573" y="0"/>
                </a:lnTo>
                <a:lnTo>
                  <a:pt x="8501573" y="2432447"/>
                </a:lnTo>
                <a:lnTo>
                  <a:pt x="0" y="24324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9" name="Google Shape;89;p13"/>
          <p:cNvGrpSpPr/>
          <p:nvPr/>
        </p:nvGrpSpPr>
        <p:grpSpPr>
          <a:xfrm>
            <a:off x="5559235" y="3369961"/>
            <a:ext cx="3959579" cy="3180614"/>
            <a:chOff x="0" y="-47625"/>
            <a:chExt cx="1036662" cy="832721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1036662" cy="785096"/>
            </a:xfrm>
            <a:custGeom>
              <a:rect b="b" l="l" r="r" t="t"/>
              <a:pathLst>
                <a:path extrusionOk="0" h="785096" w="1036662">
                  <a:moveTo>
                    <a:pt x="103628" y="0"/>
                  </a:moveTo>
                  <a:lnTo>
                    <a:pt x="933035" y="0"/>
                  </a:lnTo>
                  <a:cubicBezTo>
                    <a:pt x="960519" y="0"/>
                    <a:pt x="986877" y="10918"/>
                    <a:pt x="1006311" y="30352"/>
                  </a:cubicBezTo>
                  <a:cubicBezTo>
                    <a:pt x="1025745" y="49786"/>
                    <a:pt x="1036662" y="76144"/>
                    <a:pt x="1036662" y="103628"/>
                  </a:cubicBezTo>
                  <a:lnTo>
                    <a:pt x="1036662" y="681468"/>
                  </a:lnTo>
                  <a:cubicBezTo>
                    <a:pt x="1036662" y="708952"/>
                    <a:pt x="1025745" y="735310"/>
                    <a:pt x="1006311" y="754744"/>
                  </a:cubicBezTo>
                  <a:cubicBezTo>
                    <a:pt x="986877" y="774178"/>
                    <a:pt x="960519" y="785096"/>
                    <a:pt x="933035" y="785096"/>
                  </a:cubicBezTo>
                  <a:lnTo>
                    <a:pt x="103628" y="785096"/>
                  </a:lnTo>
                  <a:cubicBezTo>
                    <a:pt x="76144" y="785096"/>
                    <a:pt x="49786" y="774178"/>
                    <a:pt x="30352" y="754744"/>
                  </a:cubicBezTo>
                  <a:cubicBezTo>
                    <a:pt x="10918" y="735310"/>
                    <a:pt x="0" y="708952"/>
                    <a:pt x="0" y="681468"/>
                  </a:cubicBezTo>
                  <a:lnTo>
                    <a:pt x="0" y="103628"/>
                  </a:lnTo>
                  <a:cubicBezTo>
                    <a:pt x="0" y="76144"/>
                    <a:pt x="10918" y="49786"/>
                    <a:pt x="30352" y="30352"/>
                  </a:cubicBezTo>
                  <a:cubicBezTo>
                    <a:pt x="49786" y="10918"/>
                    <a:pt x="76144" y="0"/>
                    <a:pt x="103628" y="0"/>
                  </a:cubicBezTo>
                  <a:close/>
                </a:path>
              </a:pathLst>
            </a:custGeom>
            <a:solidFill>
              <a:srgbClr val="E1B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0" y="-47625"/>
              <a:ext cx="1036662" cy="83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10108825" y="3369961"/>
            <a:ext cx="3959579" cy="3180614"/>
            <a:chOff x="0" y="-47625"/>
            <a:chExt cx="1036662" cy="832721"/>
          </a:xfrm>
        </p:grpSpPr>
        <p:sp>
          <p:nvSpPr>
            <p:cNvPr id="93" name="Google Shape;93;p13"/>
            <p:cNvSpPr/>
            <p:nvPr/>
          </p:nvSpPr>
          <p:spPr>
            <a:xfrm>
              <a:off x="0" y="0"/>
              <a:ext cx="1036662" cy="785096"/>
            </a:xfrm>
            <a:custGeom>
              <a:rect b="b" l="l" r="r" t="t"/>
              <a:pathLst>
                <a:path extrusionOk="0" h="785096" w="1036662">
                  <a:moveTo>
                    <a:pt x="103628" y="0"/>
                  </a:moveTo>
                  <a:lnTo>
                    <a:pt x="933035" y="0"/>
                  </a:lnTo>
                  <a:cubicBezTo>
                    <a:pt x="960519" y="0"/>
                    <a:pt x="986877" y="10918"/>
                    <a:pt x="1006311" y="30352"/>
                  </a:cubicBezTo>
                  <a:cubicBezTo>
                    <a:pt x="1025745" y="49786"/>
                    <a:pt x="1036662" y="76144"/>
                    <a:pt x="1036662" y="103628"/>
                  </a:cubicBezTo>
                  <a:lnTo>
                    <a:pt x="1036662" y="681468"/>
                  </a:lnTo>
                  <a:cubicBezTo>
                    <a:pt x="1036662" y="708952"/>
                    <a:pt x="1025745" y="735310"/>
                    <a:pt x="1006311" y="754744"/>
                  </a:cubicBezTo>
                  <a:cubicBezTo>
                    <a:pt x="986877" y="774178"/>
                    <a:pt x="960519" y="785096"/>
                    <a:pt x="933035" y="785096"/>
                  </a:cubicBezTo>
                  <a:lnTo>
                    <a:pt x="103628" y="785096"/>
                  </a:lnTo>
                  <a:cubicBezTo>
                    <a:pt x="76144" y="785096"/>
                    <a:pt x="49786" y="774178"/>
                    <a:pt x="30352" y="754744"/>
                  </a:cubicBezTo>
                  <a:cubicBezTo>
                    <a:pt x="10918" y="735310"/>
                    <a:pt x="0" y="708952"/>
                    <a:pt x="0" y="681468"/>
                  </a:cubicBezTo>
                  <a:lnTo>
                    <a:pt x="0" y="103628"/>
                  </a:lnTo>
                  <a:cubicBezTo>
                    <a:pt x="0" y="76144"/>
                    <a:pt x="10918" y="49786"/>
                    <a:pt x="30352" y="30352"/>
                  </a:cubicBezTo>
                  <a:cubicBezTo>
                    <a:pt x="49786" y="10918"/>
                    <a:pt x="76144" y="0"/>
                    <a:pt x="103628" y="0"/>
                  </a:cubicBezTo>
                  <a:close/>
                </a:path>
              </a:pathLst>
            </a:custGeom>
            <a:solidFill>
              <a:srgbClr val="E1B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0" y="-47625"/>
              <a:ext cx="1036662" cy="83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1148383" y="6711697"/>
            <a:ext cx="3959579" cy="3180614"/>
            <a:chOff x="0" y="-47625"/>
            <a:chExt cx="1036662" cy="832721"/>
          </a:xfrm>
        </p:grpSpPr>
        <p:sp>
          <p:nvSpPr>
            <p:cNvPr id="96" name="Google Shape;96;p13"/>
            <p:cNvSpPr/>
            <p:nvPr/>
          </p:nvSpPr>
          <p:spPr>
            <a:xfrm>
              <a:off x="0" y="0"/>
              <a:ext cx="1036662" cy="785096"/>
            </a:xfrm>
            <a:custGeom>
              <a:rect b="b" l="l" r="r" t="t"/>
              <a:pathLst>
                <a:path extrusionOk="0" h="785096" w="1036662">
                  <a:moveTo>
                    <a:pt x="103628" y="0"/>
                  </a:moveTo>
                  <a:lnTo>
                    <a:pt x="933035" y="0"/>
                  </a:lnTo>
                  <a:cubicBezTo>
                    <a:pt x="960519" y="0"/>
                    <a:pt x="986877" y="10918"/>
                    <a:pt x="1006311" y="30352"/>
                  </a:cubicBezTo>
                  <a:cubicBezTo>
                    <a:pt x="1025745" y="49786"/>
                    <a:pt x="1036662" y="76144"/>
                    <a:pt x="1036662" y="103628"/>
                  </a:cubicBezTo>
                  <a:lnTo>
                    <a:pt x="1036662" y="681468"/>
                  </a:lnTo>
                  <a:cubicBezTo>
                    <a:pt x="1036662" y="708952"/>
                    <a:pt x="1025745" y="735310"/>
                    <a:pt x="1006311" y="754744"/>
                  </a:cubicBezTo>
                  <a:cubicBezTo>
                    <a:pt x="986877" y="774178"/>
                    <a:pt x="960519" y="785096"/>
                    <a:pt x="933035" y="785096"/>
                  </a:cubicBezTo>
                  <a:lnTo>
                    <a:pt x="103628" y="785096"/>
                  </a:lnTo>
                  <a:cubicBezTo>
                    <a:pt x="76144" y="785096"/>
                    <a:pt x="49786" y="774178"/>
                    <a:pt x="30352" y="754744"/>
                  </a:cubicBezTo>
                  <a:cubicBezTo>
                    <a:pt x="10918" y="735310"/>
                    <a:pt x="0" y="708952"/>
                    <a:pt x="0" y="681468"/>
                  </a:cubicBezTo>
                  <a:lnTo>
                    <a:pt x="0" y="103628"/>
                  </a:lnTo>
                  <a:cubicBezTo>
                    <a:pt x="0" y="76144"/>
                    <a:pt x="10918" y="49786"/>
                    <a:pt x="30352" y="30352"/>
                  </a:cubicBezTo>
                  <a:cubicBezTo>
                    <a:pt x="49786" y="10918"/>
                    <a:pt x="76144" y="0"/>
                    <a:pt x="103628" y="0"/>
                  </a:cubicBezTo>
                  <a:close/>
                </a:path>
              </a:pathLst>
            </a:custGeom>
            <a:solidFill>
              <a:srgbClr val="E1B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0" y="-47625"/>
              <a:ext cx="1036662" cy="83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5559235" y="6711697"/>
            <a:ext cx="3959579" cy="3180614"/>
            <a:chOff x="0" y="-47625"/>
            <a:chExt cx="1036662" cy="832721"/>
          </a:xfrm>
        </p:grpSpPr>
        <p:sp>
          <p:nvSpPr>
            <p:cNvPr id="99" name="Google Shape;99;p13"/>
            <p:cNvSpPr/>
            <p:nvPr/>
          </p:nvSpPr>
          <p:spPr>
            <a:xfrm>
              <a:off x="0" y="0"/>
              <a:ext cx="1036662" cy="785096"/>
            </a:xfrm>
            <a:custGeom>
              <a:rect b="b" l="l" r="r" t="t"/>
              <a:pathLst>
                <a:path extrusionOk="0" h="785096" w="1036662">
                  <a:moveTo>
                    <a:pt x="103628" y="0"/>
                  </a:moveTo>
                  <a:lnTo>
                    <a:pt x="933035" y="0"/>
                  </a:lnTo>
                  <a:cubicBezTo>
                    <a:pt x="960519" y="0"/>
                    <a:pt x="986877" y="10918"/>
                    <a:pt x="1006311" y="30352"/>
                  </a:cubicBezTo>
                  <a:cubicBezTo>
                    <a:pt x="1025745" y="49786"/>
                    <a:pt x="1036662" y="76144"/>
                    <a:pt x="1036662" y="103628"/>
                  </a:cubicBezTo>
                  <a:lnTo>
                    <a:pt x="1036662" y="681468"/>
                  </a:lnTo>
                  <a:cubicBezTo>
                    <a:pt x="1036662" y="708952"/>
                    <a:pt x="1025745" y="735310"/>
                    <a:pt x="1006311" y="754744"/>
                  </a:cubicBezTo>
                  <a:cubicBezTo>
                    <a:pt x="986877" y="774178"/>
                    <a:pt x="960519" y="785096"/>
                    <a:pt x="933035" y="785096"/>
                  </a:cubicBezTo>
                  <a:lnTo>
                    <a:pt x="103628" y="785096"/>
                  </a:lnTo>
                  <a:cubicBezTo>
                    <a:pt x="76144" y="785096"/>
                    <a:pt x="49786" y="774178"/>
                    <a:pt x="30352" y="754744"/>
                  </a:cubicBezTo>
                  <a:cubicBezTo>
                    <a:pt x="10918" y="735310"/>
                    <a:pt x="0" y="708952"/>
                    <a:pt x="0" y="681468"/>
                  </a:cubicBezTo>
                  <a:lnTo>
                    <a:pt x="0" y="103628"/>
                  </a:lnTo>
                  <a:cubicBezTo>
                    <a:pt x="0" y="76144"/>
                    <a:pt x="10918" y="49786"/>
                    <a:pt x="30352" y="30352"/>
                  </a:cubicBezTo>
                  <a:cubicBezTo>
                    <a:pt x="49786" y="10918"/>
                    <a:pt x="76144" y="0"/>
                    <a:pt x="103628" y="0"/>
                  </a:cubicBezTo>
                  <a:close/>
                </a:path>
              </a:pathLst>
            </a:custGeom>
            <a:solidFill>
              <a:srgbClr val="E1B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0" y="-47625"/>
              <a:ext cx="1036662" cy="83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10108825" y="6711697"/>
            <a:ext cx="3959579" cy="3180614"/>
            <a:chOff x="0" y="-47625"/>
            <a:chExt cx="1036662" cy="832721"/>
          </a:xfrm>
        </p:grpSpPr>
        <p:sp>
          <p:nvSpPr>
            <p:cNvPr id="102" name="Google Shape;102;p13"/>
            <p:cNvSpPr/>
            <p:nvPr/>
          </p:nvSpPr>
          <p:spPr>
            <a:xfrm>
              <a:off x="0" y="0"/>
              <a:ext cx="1036662" cy="785096"/>
            </a:xfrm>
            <a:custGeom>
              <a:rect b="b" l="l" r="r" t="t"/>
              <a:pathLst>
                <a:path extrusionOk="0" h="785096" w="1036662">
                  <a:moveTo>
                    <a:pt x="103628" y="0"/>
                  </a:moveTo>
                  <a:lnTo>
                    <a:pt x="933035" y="0"/>
                  </a:lnTo>
                  <a:cubicBezTo>
                    <a:pt x="960519" y="0"/>
                    <a:pt x="986877" y="10918"/>
                    <a:pt x="1006311" y="30352"/>
                  </a:cubicBezTo>
                  <a:cubicBezTo>
                    <a:pt x="1025745" y="49786"/>
                    <a:pt x="1036662" y="76144"/>
                    <a:pt x="1036662" y="103628"/>
                  </a:cubicBezTo>
                  <a:lnTo>
                    <a:pt x="1036662" y="681468"/>
                  </a:lnTo>
                  <a:cubicBezTo>
                    <a:pt x="1036662" y="708952"/>
                    <a:pt x="1025745" y="735310"/>
                    <a:pt x="1006311" y="754744"/>
                  </a:cubicBezTo>
                  <a:cubicBezTo>
                    <a:pt x="986877" y="774178"/>
                    <a:pt x="960519" y="785096"/>
                    <a:pt x="933035" y="785096"/>
                  </a:cubicBezTo>
                  <a:lnTo>
                    <a:pt x="103628" y="785096"/>
                  </a:lnTo>
                  <a:cubicBezTo>
                    <a:pt x="76144" y="785096"/>
                    <a:pt x="49786" y="774178"/>
                    <a:pt x="30352" y="754744"/>
                  </a:cubicBezTo>
                  <a:cubicBezTo>
                    <a:pt x="10918" y="735310"/>
                    <a:pt x="0" y="708952"/>
                    <a:pt x="0" y="681468"/>
                  </a:cubicBezTo>
                  <a:lnTo>
                    <a:pt x="0" y="103628"/>
                  </a:lnTo>
                  <a:cubicBezTo>
                    <a:pt x="0" y="76144"/>
                    <a:pt x="10918" y="49786"/>
                    <a:pt x="30352" y="30352"/>
                  </a:cubicBezTo>
                  <a:cubicBezTo>
                    <a:pt x="49786" y="10918"/>
                    <a:pt x="76144" y="0"/>
                    <a:pt x="103628" y="0"/>
                  </a:cubicBezTo>
                  <a:close/>
                </a:path>
              </a:pathLst>
            </a:custGeom>
            <a:solidFill>
              <a:srgbClr val="E1B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0" y="-47625"/>
              <a:ext cx="1036662" cy="8327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Google Shape;104;p13"/>
          <p:cNvSpPr/>
          <p:nvPr/>
        </p:nvSpPr>
        <p:spPr>
          <a:xfrm>
            <a:off x="5698442" y="4252307"/>
            <a:ext cx="3681165" cy="2069668"/>
          </a:xfrm>
          <a:custGeom>
            <a:rect b="b" l="l" r="r" t="t"/>
            <a:pathLst>
              <a:path extrusionOk="0" h="2069668" w="3681165">
                <a:moveTo>
                  <a:pt x="0" y="0"/>
                </a:moveTo>
                <a:lnTo>
                  <a:pt x="3681165" y="0"/>
                </a:lnTo>
                <a:lnTo>
                  <a:pt x="3681165" y="2069668"/>
                </a:lnTo>
                <a:lnTo>
                  <a:pt x="0" y="2069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3"/>
          <p:cNvSpPr/>
          <p:nvPr/>
        </p:nvSpPr>
        <p:spPr>
          <a:xfrm>
            <a:off x="10248032" y="4252307"/>
            <a:ext cx="3681165" cy="2069668"/>
          </a:xfrm>
          <a:custGeom>
            <a:rect b="b" l="l" r="r" t="t"/>
            <a:pathLst>
              <a:path extrusionOk="0" h="2069668" w="3681165">
                <a:moveTo>
                  <a:pt x="0" y="0"/>
                </a:moveTo>
                <a:lnTo>
                  <a:pt x="3681166" y="0"/>
                </a:lnTo>
                <a:lnTo>
                  <a:pt x="3681166" y="2069668"/>
                </a:lnTo>
                <a:lnTo>
                  <a:pt x="0" y="2069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3"/>
          <p:cNvSpPr/>
          <p:nvPr/>
        </p:nvSpPr>
        <p:spPr>
          <a:xfrm>
            <a:off x="1287590" y="7746443"/>
            <a:ext cx="3681165" cy="2069668"/>
          </a:xfrm>
          <a:custGeom>
            <a:rect b="b" l="l" r="r" t="t"/>
            <a:pathLst>
              <a:path extrusionOk="0" h="2069668" w="3681165">
                <a:moveTo>
                  <a:pt x="0" y="0"/>
                </a:moveTo>
                <a:lnTo>
                  <a:pt x="3681166" y="0"/>
                </a:lnTo>
                <a:lnTo>
                  <a:pt x="3681166" y="2069668"/>
                </a:lnTo>
                <a:lnTo>
                  <a:pt x="0" y="2069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13"/>
          <p:cNvSpPr/>
          <p:nvPr/>
        </p:nvSpPr>
        <p:spPr>
          <a:xfrm>
            <a:off x="5698442" y="7746443"/>
            <a:ext cx="3681165" cy="2069668"/>
          </a:xfrm>
          <a:custGeom>
            <a:rect b="b" l="l" r="r" t="t"/>
            <a:pathLst>
              <a:path extrusionOk="0" h="2069668" w="3681165">
                <a:moveTo>
                  <a:pt x="0" y="0"/>
                </a:moveTo>
                <a:lnTo>
                  <a:pt x="3681165" y="0"/>
                </a:lnTo>
                <a:lnTo>
                  <a:pt x="3681165" y="2069668"/>
                </a:lnTo>
                <a:lnTo>
                  <a:pt x="0" y="2069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3"/>
          <p:cNvSpPr/>
          <p:nvPr/>
        </p:nvSpPr>
        <p:spPr>
          <a:xfrm>
            <a:off x="10248032" y="7746443"/>
            <a:ext cx="3681165" cy="2069668"/>
          </a:xfrm>
          <a:custGeom>
            <a:rect b="b" l="l" r="r" t="t"/>
            <a:pathLst>
              <a:path extrusionOk="0" h="2069668" w="3681165">
                <a:moveTo>
                  <a:pt x="0" y="0"/>
                </a:moveTo>
                <a:lnTo>
                  <a:pt x="3681166" y="0"/>
                </a:lnTo>
                <a:lnTo>
                  <a:pt x="3681166" y="2069668"/>
                </a:lnTo>
                <a:lnTo>
                  <a:pt x="0" y="2069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3"/>
          <p:cNvSpPr/>
          <p:nvPr/>
        </p:nvSpPr>
        <p:spPr>
          <a:xfrm rot="2880946">
            <a:off x="1000671" y="654658"/>
            <a:ext cx="1401224" cy="1857044"/>
          </a:xfrm>
          <a:custGeom>
            <a:rect b="b" l="l" r="r" t="t"/>
            <a:pathLst>
              <a:path extrusionOk="0" h="1857044" w="1401224">
                <a:moveTo>
                  <a:pt x="0" y="0"/>
                </a:moveTo>
                <a:lnTo>
                  <a:pt x="1401224" y="0"/>
                </a:lnTo>
                <a:lnTo>
                  <a:pt x="1401224" y="1857044"/>
                </a:lnTo>
                <a:lnTo>
                  <a:pt x="0" y="18570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3"/>
          <p:cNvSpPr/>
          <p:nvPr/>
        </p:nvSpPr>
        <p:spPr>
          <a:xfrm rot="-3222421">
            <a:off x="14123397" y="9395791"/>
            <a:ext cx="749295" cy="993042"/>
          </a:xfrm>
          <a:custGeom>
            <a:rect b="b" l="l" r="r" t="t"/>
            <a:pathLst>
              <a:path extrusionOk="0" h="993042" w="749295">
                <a:moveTo>
                  <a:pt x="0" y="0"/>
                </a:moveTo>
                <a:lnTo>
                  <a:pt x="749295" y="0"/>
                </a:lnTo>
                <a:lnTo>
                  <a:pt x="749295" y="993041"/>
                </a:lnTo>
                <a:lnTo>
                  <a:pt x="0" y="99304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3"/>
          <p:cNvSpPr/>
          <p:nvPr/>
        </p:nvSpPr>
        <p:spPr>
          <a:xfrm rot="550298">
            <a:off x="-85727" y="6719077"/>
            <a:ext cx="1256310" cy="4276800"/>
          </a:xfrm>
          <a:custGeom>
            <a:rect b="b" l="l" r="r" t="t"/>
            <a:pathLst>
              <a:path extrusionOk="0" h="4276800" w="1256310">
                <a:moveTo>
                  <a:pt x="0" y="0"/>
                </a:moveTo>
                <a:lnTo>
                  <a:pt x="1256310" y="0"/>
                </a:lnTo>
                <a:lnTo>
                  <a:pt x="1256310" y="4276800"/>
                </a:lnTo>
                <a:lnTo>
                  <a:pt x="0" y="4276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3"/>
          <p:cNvSpPr/>
          <p:nvPr/>
        </p:nvSpPr>
        <p:spPr>
          <a:xfrm rot="-5849063">
            <a:off x="12426924" y="-144677"/>
            <a:ext cx="3004548" cy="2978259"/>
          </a:xfrm>
          <a:custGeom>
            <a:rect b="b" l="l" r="r" t="t"/>
            <a:pathLst>
              <a:path extrusionOk="0" h="2978259" w="3004548">
                <a:moveTo>
                  <a:pt x="0" y="0"/>
                </a:moveTo>
                <a:lnTo>
                  <a:pt x="3004548" y="0"/>
                </a:lnTo>
                <a:lnTo>
                  <a:pt x="3004548" y="2978258"/>
                </a:lnTo>
                <a:lnTo>
                  <a:pt x="0" y="2978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3"/>
          <p:cNvSpPr/>
          <p:nvPr/>
        </p:nvSpPr>
        <p:spPr>
          <a:xfrm rot="-1270823">
            <a:off x="9737326" y="8666436"/>
            <a:ext cx="615470" cy="2095218"/>
          </a:xfrm>
          <a:custGeom>
            <a:rect b="b" l="l" r="r" t="t"/>
            <a:pathLst>
              <a:path extrusionOk="0" h="2095218" w="615470">
                <a:moveTo>
                  <a:pt x="0" y="0"/>
                </a:moveTo>
                <a:lnTo>
                  <a:pt x="615470" y="0"/>
                </a:lnTo>
                <a:lnTo>
                  <a:pt x="615470" y="2095218"/>
                </a:lnTo>
                <a:lnTo>
                  <a:pt x="0" y="20952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p13"/>
          <p:cNvSpPr/>
          <p:nvPr/>
        </p:nvSpPr>
        <p:spPr>
          <a:xfrm>
            <a:off x="308562" y="4834090"/>
            <a:ext cx="979028" cy="1023820"/>
          </a:xfrm>
          <a:custGeom>
            <a:rect b="b" l="l" r="r" t="t"/>
            <a:pathLst>
              <a:path extrusionOk="0" h="1023820" w="979028">
                <a:moveTo>
                  <a:pt x="0" y="0"/>
                </a:moveTo>
                <a:lnTo>
                  <a:pt x="979028" y="0"/>
                </a:lnTo>
                <a:lnTo>
                  <a:pt x="979028" y="1023820"/>
                </a:lnTo>
                <a:lnTo>
                  <a:pt x="0" y="10238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13"/>
          <p:cNvSpPr txBox="1"/>
          <p:nvPr/>
        </p:nvSpPr>
        <p:spPr>
          <a:xfrm>
            <a:off x="3412322" y="861978"/>
            <a:ext cx="8844900" cy="18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43" u="none" cap="none" strike="noStrike">
                <a:solidFill>
                  <a:srgbClr val="8D4288"/>
                </a:solidFill>
                <a:latin typeface="Lilita One"/>
                <a:ea typeface="Lilita One"/>
                <a:cs typeface="Lilita One"/>
                <a:sym typeface="Lilita One"/>
              </a:rPr>
              <a:t>Weekly Notices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43" u="none" cap="none" strike="noStrike">
                <a:solidFill>
                  <a:srgbClr val="8D4288"/>
                </a:solidFill>
                <a:latin typeface="Lilita One"/>
                <a:ea typeface="Lilita One"/>
                <a:cs typeface="Lilita One"/>
                <a:sym typeface="Lilita One"/>
              </a:rPr>
              <a:t>and Reminders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1701283" y="3606611"/>
            <a:ext cx="2853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8D4288"/>
                </a:solidFill>
                <a:latin typeface="Arial"/>
                <a:ea typeface="Arial"/>
                <a:cs typeface="Arial"/>
                <a:sym typeface="Arial"/>
              </a:rPr>
              <a:t>Monday</a:t>
            </a:r>
            <a:endParaRPr sz="4500"/>
          </a:p>
        </p:txBody>
      </p:sp>
      <p:sp>
        <p:nvSpPr>
          <p:cNvPr id="117" name="Google Shape;117;p13"/>
          <p:cNvSpPr txBox="1"/>
          <p:nvPr/>
        </p:nvSpPr>
        <p:spPr>
          <a:xfrm>
            <a:off x="6112135" y="3597087"/>
            <a:ext cx="2853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8D4288"/>
                </a:solidFill>
                <a:latin typeface="Arial"/>
                <a:ea typeface="Arial"/>
                <a:cs typeface="Arial"/>
                <a:sym typeface="Arial"/>
              </a:rPr>
              <a:t>Tuesday </a:t>
            </a:r>
            <a:endParaRPr sz="4500"/>
          </a:p>
        </p:txBody>
      </p:sp>
      <p:sp>
        <p:nvSpPr>
          <p:cNvPr id="118" name="Google Shape;118;p13"/>
          <p:cNvSpPr txBox="1"/>
          <p:nvPr/>
        </p:nvSpPr>
        <p:spPr>
          <a:xfrm>
            <a:off x="10356925" y="3673275"/>
            <a:ext cx="36813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8D4288"/>
                </a:solidFill>
                <a:latin typeface="Arial"/>
                <a:ea typeface="Arial"/>
                <a:cs typeface="Arial"/>
                <a:sym typeface="Arial"/>
              </a:rPr>
              <a:t>Wednesday </a:t>
            </a:r>
            <a:endParaRPr sz="4500"/>
          </a:p>
        </p:txBody>
      </p:sp>
      <p:sp>
        <p:nvSpPr>
          <p:cNvPr id="119" name="Google Shape;119;p13"/>
          <p:cNvSpPr txBox="1"/>
          <p:nvPr/>
        </p:nvSpPr>
        <p:spPr>
          <a:xfrm>
            <a:off x="1701283" y="6943268"/>
            <a:ext cx="2853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8D4288"/>
                </a:solidFill>
                <a:latin typeface="Arial"/>
                <a:ea typeface="Arial"/>
                <a:cs typeface="Arial"/>
                <a:sym typeface="Arial"/>
              </a:rPr>
              <a:t>Thursday</a:t>
            </a:r>
            <a:endParaRPr sz="4500"/>
          </a:p>
        </p:txBody>
      </p:sp>
      <p:sp>
        <p:nvSpPr>
          <p:cNvPr id="120" name="Google Shape;120;p13"/>
          <p:cNvSpPr txBox="1"/>
          <p:nvPr/>
        </p:nvSpPr>
        <p:spPr>
          <a:xfrm>
            <a:off x="6112135" y="6943268"/>
            <a:ext cx="2853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8D4288"/>
                </a:solidFill>
                <a:latin typeface="Arial"/>
                <a:ea typeface="Arial"/>
                <a:cs typeface="Arial"/>
                <a:sym typeface="Arial"/>
              </a:rPr>
              <a:t>Friday</a:t>
            </a:r>
            <a:endParaRPr sz="4500"/>
          </a:p>
        </p:txBody>
      </p:sp>
      <p:sp>
        <p:nvSpPr>
          <p:cNvPr id="121" name="Google Shape;121;p13"/>
          <p:cNvSpPr txBox="1"/>
          <p:nvPr/>
        </p:nvSpPr>
        <p:spPr>
          <a:xfrm>
            <a:off x="10661725" y="6943268"/>
            <a:ext cx="2853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8D4288"/>
                </a:solidFill>
                <a:latin typeface="Arial"/>
                <a:ea typeface="Arial"/>
                <a:cs typeface="Arial"/>
                <a:sym typeface="Arial"/>
              </a:rPr>
              <a:t>Saturday</a:t>
            </a:r>
            <a:endParaRPr sz="4500"/>
          </a:p>
        </p:txBody>
      </p:sp>
      <p:sp>
        <p:nvSpPr>
          <p:cNvPr id="122" name="Google Shape;122;p13"/>
          <p:cNvSpPr/>
          <p:nvPr/>
        </p:nvSpPr>
        <p:spPr>
          <a:xfrm>
            <a:off x="4809554" y="9053184"/>
            <a:ext cx="1263896" cy="1321722"/>
          </a:xfrm>
          <a:custGeom>
            <a:rect b="b" l="l" r="r" t="t"/>
            <a:pathLst>
              <a:path extrusionOk="0" h="1321722" w="1263896">
                <a:moveTo>
                  <a:pt x="0" y="0"/>
                </a:moveTo>
                <a:lnTo>
                  <a:pt x="1263897" y="0"/>
                </a:lnTo>
                <a:lnTo>
                  <a:pt x="1263897" y="1321722"/>
                </a:lnTo>
                <a:lnTo>
                  <a:pt x="0" y="13217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3"/>
          <p:cNvSpPr/>
          <p:nvPr/>
        </p:nvSpPr>
        <p:spPr>
          <a:xfrm>
            <a:off x="13581242" y="1344452"/>
            <a:ext cx="974326" cy="1018903"/>
          </a:xfrm>
          <a:custGeom>
            <a:rect b="b" l="l" r="r" t="t"/>
            <a:pathLst>
              <a:path extrusionOk="0" h="1018903" w="974326">
                <a:moveTo>
                  <a:pt x="0" y="0"/>
                </a:moveTo>
                <a:lnTo>
                  <a:pt x="974326" y="0"/>
                </a:lnTo>
                <a:lnTo>
                  <a:pt x="974326" y="1018903"/>
                </a:lnTo>
                <a:lnTo>
                  <a:pt x="0" y="10189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3E3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"/>
          <p:cNvSpPr/>
          <p:nvPr/>
        </p:nvSpPr>
        <p:spPr>
          <a:xfrm rot="2880946">
            <a:off x="10514151" y="1388960"/>
            <a:ext cx="1102235" cy="1460793"/>
          </a:xfrm>
          <a:custGeom>
            <a:rect b="b" l="l" r="r" t="t"/>
            <a:pathLst>
              <a:path extrusionOk="0" h="1460793" w="1102235">
                <a:moveTo>
                  <a:pt x="0" y="0"/>
                </a:moveTo>
                <a:lnTo>
                  <a:pt x="1102235" y="0"/>
                </a:lnTo>
                <a:lnTo>
                  <a:pt x="1102235" y="1460794"/>
                </a:lnTo>
                <a:lnTo>
                  <a:pt x="0" y="14607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4"/>
          <p:cNvSpPr/>
          <p:nvPr/>
        </p:nvSpPr>
        <p:spPr>
          <a:xfrm rot="-5847735">
            <a:off x="10341686" y="3612912"/>
            <a:ext cx="1448997" cy="1436318"/>
          </a:xfrm>
          <a:custGeom>
            <a:rect b="b" l="l" r="r" t="t"/>
            <a:pathLst>
              <a:path extrusionOk="0" h="1434915" w="1447582">
                <a:moveTo>
                  <a:pt x="0" y="0"/>
                </a:moveTo>
                <a:lnTo>
                  <a:pt x="1447582" y="0"/>
                </a:lnTo>
                <a:lnTo>
                  <a:pt x="1447582" y="1434916"/>
                </a:lnTo>
                <a:lnTo>
                  <a:pt x="0" y="1434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p14"/>
          <p:cNvSpPr/>
          <p:nvPr/>
        </p:nvSpPr>
        <p:spPr>
          <a:xfrm rot="-1274586">
            <a:off x="8514031" y="3364859"/>
            <a:ext cx="566295" cy="1927814"/>
          </a:xfrm>
          <a:custGeom>
            <a:rect b="b" l="l" r="r" t="t"/>
            <a:pathLst>
              <a:path extrusionOk="0" h="1926887" w="566023">
                <a:moveTo>
                  <a:pt x="0" y="0"/>
                </a:moveTo>
                <a:lnTo>
                  <a:pt x="566023" y="0"/>
                </a:lnTo>
                <a:lnTo>
                  <a:pt x="566023" y="1926887"/>
                </a:lnTo>
                <a:lnTo>
                  <a:pt x="0" y="19268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p14"/>
          <p:cNvSpPr/>
          <p:nvPr/>
        </p:nvSpPr>
        <p:spPr>
          <a:xfrm>
            <a:off x="8214835" y="1511590"/>
            <a:ext cx="1162354" cy="1215534"/>
          </a:xfrm>
          <a:custGeom>
            <a:rect b="b" l="l" r="r" t="t"/>
            <a:pathLst>
              <a:path extrusionOk="0" h="1215534" w="1162354">
                <a:moveTo>
                  <a:pt x="0" y="0"/>
                </a:moveTo>
                <a:lnTo>
                  <a:pt x="1162355" y="0"/>
                </a:lnTo>
                <a:lnTo>
                  <a:pt x="1162355" y="1215534"/>
                </a:lnTo>
                <a:lnTo>
                  <a:pt x="0" y="12155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4"/>
          <p:cNvSpPr/>
          <p:nvPr/>
        </p:nvSpPr>
        <p:spPr>
          <a:xfrm>
            <a:off x="8238141" y="5991827"/>
            <a:ext cx="1115744" cy="1460876"/>
          </a:xfrm>
          <a:custGeom>
            <a:rect b="b" l="l" r="r" t="t"/>
            <a:pathLst>
              <a:path extrusionOk="0" h="1460876" w="1115744">
                <a:moveTo>
                  <a:pt x="0" y="0"/>
                </a:moveTo>
                <a:lnTo>
                  <a:pt x="1115744" y="0"/>
                </a:lnTo>
                <a:lnTo>
                  <a:pt x="1115744" y="1460876"/>
                </a:lnTo>
                <a:lnTo>
                  <a:pt x="0" y="14608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4"/>
          <p:cNvSpPr/>
          <p:nvPr/>
        </p:nvSpPr>
        <p:spPr>
          <a:xfrm>
            <a:off x="12820359" y="3611409"/>
            <a:ext cx="1072878" cy="1435289"/>
          </a:xfrm>
          <a:custGeom>
            <a:rect b="b" l="l" r="r" t="t"/>
            <a:pathLst>
              <a:path extrusionOk="0" h="1435289" w="1072878">
                <a:moveTo>
                  <a:pt x="0" y="0"/>
                </a:moveTo>
                <a:lnTo>
                  <a:pt x="1072878" y="0"/>
                </a:lnTo>
                <a:lnTo>
                  <a:pt x="1072878" y="1435289"/>
                </a:lnTo>
                <a:lnTo>
                  <a:pt x="0" y="14352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4"/>
          <p:cNvSpPr/>
          <p:nvPr/>
        </p:nvSpPr>
        <p:spPr>
          <a:xfrm>
            <a:off x="12546485" y="1462266"/>
            <a:ext cx="1620627" cy="1314181"/>
          </a:xfrm>
          <a:custGeom>
            <a:rect b="b" l="l" r="r" t="t"/>
            <a:pathLst>
              <a:path extrusionOk="0" h="1314181" w="1620627">
                <a:moveTo>
                  <a:pt x="0" y="0"/>
                </a:moveTo>
                <a:lnTo>
                  <a:pt x="1620627" y="0"/>
                </a:lnTo>
                <a:lnTo>
                  <a:pt x="1620627" y="1314182"/>
                </a:lnTo>
                <a:lnTo>
                  <a:pt x="0" y="13141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5" name="Google Shape;135;p14"/>
          <p:cNvSpPr/>
          <p:nvPr/>
        </p:nvSpPr>
        <p:spPr>
          <a:xfrm>
            <a:off x="10346875" y="6078213"/>
            <a:ext cx="1436788" cy="1417139"/>
          </a:xfrm>
          <a:custGeom>
            <a:rect b="b" l="l" r="r" t="t"/>
            <a:pathLst>
              <a:path extrusionOk="0" h="1417139" w="1436788">
                <a:moveTo>
                  <a:pt x="0" y="0"/>
                </a:moveTo>
                <a:lnTo>
                  <a:pt x="1436787" y="0"/>
                </a:lnTo>
                <a:lnTo>
                  <a:pt x="1436787" y="1417140"/>
                </a:lnTo>
                <a:lnTo>
                  <a:pt x="0" y="14171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14"/>
          <p:cNvSpPr/>
          <p:nvPr/>
        </p:nvSpPr>
        <p:spPr>
          <a:xfrm>
            <a:off x="12715415" y="6136239"/>
            <a:ext cx="1282767" cy="1261776"/>
          </a:xfrm>
          <a:custGeom>
            <a:rect b="b" l="l" r="r" t="t"/>
            <a:pathLst>
              <a:path extrusionOk="0" h="1261776" w="1282767">
                <a:moveTo>
                  <a:pt x="0" y="0"/>
                </a:moveTo>
                <a:lnTo>
                  <a:pt x="1282767" y="0"/>
                </a:lnTo>
                <a:lnTo>
                  <a:pt x="1282767" y="1261776"/>
                </a:lnTo>
                <a:lnTo>
                  <a:pt x="0" y="12617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7" name="Google Shape;137;p14"/>
          <p:cNvSpPr/>
          <p:nvPr/>
        </p:nvSpPr>
        <p:spPr>
          <a:xfrm>
            <a:off x="10332712" y="8294145"/>
            <a:ext cx="1431325" cy="1484576"/>
          </a:xfrm>
          <a:custGeom>
            <a:rect b="b" l="l" r="r" t="t"/>
            <a:pathLst>
              <a:path extrusionOk="0" h="1484576" w="1431325">
                <a:moveTo>
                  <a:pt x="0" y="0"/>
                </a:moveTo>
                <a:lnTo>
                  <a:pt x="1431326" y="0"/>
                </a:lnTo>
                <a:lnTo>
                  <a:pt x="1431326" y="1484576"/>
                </a:lnTo>
                <a:lnTo>
                  <a:pt x="0" y="14845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4"/>
          <p:cNvSpPr/>
          <p:nvPr/>
        </p:nvSpPr>
        <p:spPr>
          <a:xfrm>
            <a:off x="12681636" y="8338005"/>
            <a:ext cx="1316538" cy="1396857"/>
          </a:xfrm>
          <a:custGeom>
            <a:rect b="b" l="l" r="r" t="t"/>
            <a:pathLst>
              <a:path extrusionOk="0" h="1396857" w="1316538">
                <a:moveTo>
                  <a:pt x="0" y="0"/>
                </a:moveTo>
                <a:lnTo>
                  <a:pt x="1316538" y="0"/>
                </a:lnTo>
                <a:lnTo>
                  <a:pt x="1316538" y="1396857"/>
                </a:lnTo>
                <a:lnTo>
                  <a:pt x="0" y="13968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14"/>
          <p:cNvSpPr/>
          <p:nvPr/>
        </p:nvSpPr>
        <p:spPr>
          <a:xfrm>
            <a:off x="7946755" y="8677787"/>
            <a:ext cx="1787865" cy="1057075"/>
          </a:xfrm>
          <a:custGeom>
            <a:rect b="b" l="l" r="r" t="t"/>
            <a:pathLst>
              <a:path extrusionOk="0" h="1057075" w="1787865">
                <a:moveTo>
                  <a:pt x="0" y="0"/>
                </a:moveTo>
                <a:lnTo>
                  <a:pt x="1787865" y="0"/>
                </a:lnTo>
                <a:lnTo>
                  <a:pt x="1787865" y="1057075"/>
                </a:lnTo>
                <a:lnTo>
                  <a:pt x="0" y="10570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14"/>
          <p:cNvSpPr txBox="1"/>
          <p:nvPr/>
        </p:nvSpPr>
        <p:spPr>
          <a:xfrm>
            <a:off x="1069200" y="1221114"/>
            <a:ext cx="6558170" cy="1133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499" u="none" cap="none" strike="noStrike">
                <a:solidFill>
                  <a:srgbClr val="8D4288"/>
                </a:solidFill>
                <a:latin typeface="Lilita One"/>
                <a:ea typeface="Lilita One"/>
                <a:cs typeface="Lilita One"/>
                <a:sym typeface="Lilita One"/>
              </a:rPr>
              <a:t>Resource Page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1069200" y="2881722"/>
            <a:ext cx="5059200" cy="68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 Happy designing! </a:t>
            </a:r>
            <a:endParaRPr/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42" name="Google Shape;142;p14"/>
          <p:cNvSpPr txBox="1"/>
          <p:nvPr/>
        </p:nvSpPr>
        <p:spPr>
          <a:xfrm>
            <a:off x="1069200" y="4436389"/>
            <a:ext cx="4676765" cy="909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9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uses the following free fonts: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1069200" y="5832722"/>
            <a:ext cx="5059131" cy="7312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11817" lvl="1" marL="423635" marR="0" rtl="0" algn="l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62"/>
              <a:buFont typeface="Arial"/>
              <a:buChar char="•"/>
            </a:pPr>
            <a:r>
              <a:rPr b="0" i="0" lang="en-US" sz="196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 and Headers: Lilita One</a:t>
            </a:r>
            <a:endParaRPr/>
          </a:p>
          <a:p>
            <a:pPr indent="-211817" lvl="1" marL="423635" marR="0" rtl="0" algn="l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62"/>
              <a:buFont typeface="Arial"/>
              <a:buChar char="•"/>
            </a:pPr>
            <a:r>
              <a:rPr b="0" i="0" lang="en-US" sz="196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 Annie's Notes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3E3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/>
        </p:nvSpPr>
        <p:spPr>
          <a:xfrm>
            <a:off x="3696936" y="1310934"/>
            <a:ext cx="7726128" cy="1381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0" u="none" cap="none" strike="noStrike">
                <a:solidFill>
                  <a:srgbClr val="8D4288"/>
                </a:solidFill>
                <a:latin typeface="Lilita One"/>
                <a:ea typeface="Lilita One"/>
                <a:cs typeface="Lilita One"/>
                <a:sym typeface="Lilita One"/>
              </a:rPr>
              <a:t>Credits</a:t>
            </a:r>
            <a:endParaRPr/>
          </a:p>
        </p:txBody>
      </p:sp>
      <p:sp>
        <p:nvSpPr>
          <p:cNvPr id="149" name="Google Shape;149;p15"/>
          <p:cNvSpPr txBox="1"/>
          <p:nvPr/>
        </p:nvSpPr>
        <p:spPr>
          <a:xfrm>
            <a:off x="1559698" y="5437778"/>
            <a:ext cx="118104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50" name="Google Shape;150;p15"/>
          <p:cNvSpPr txBox="1"/>
          <p:nvPr/>
        </p:nvSpPr>
        <p:spPr>
          <a:xfrm>
            <a:off x="1234025" y="7244291"/>
            <a:ext cx="12651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SlidesCarnival for the presentation template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 for the photos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1234025" y="8739716"/>
            <a:ext cx="12651949" cy="631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 </a:t>
            </a:r>
            <a:endParaRPr/>
          </a:p>
        </p:txBody>
      </p:sp>
      <p:pic>
        <p:nvPicPr>
          <p:cNvPr id="152" name="Google Shape;15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5863" y="3474250"/>
            <a:ext cx="5141275" cy="1285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