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7556500" cx="10693400"/>
  <p:notesSz cx="6858000" cy="9144000"/>
  <p:embeddedFontLst>
    <p:embeddedFont>
      <p:font typeface="Bungee"/>
      <p:regular r:id="rId10"/>
    </p:embeddedFont>
    <p:embeddedFont>
      <p:font typeface="Capriola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apriola-regular.fntdata"/><Relationship Id="rId10" Type="http://schemas.openxmlformats.org/officeDocument/2006/relationships/font" Target="fonts/Bungee-regular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16.png"/><Relationship Id="rId10" Type="http://schemas.openxmlformats.org/officeDocument/2006/relationships/image" Target="../media/image3.png"/><Relationship Id="rId9" Type="http://schemas.openxmlformats.org/officeDocument/2006/relationships/image" Target="../media/image13.png"/><Relationship Id="rId5" Type="http://schemas.openxmlformats.org/officeDocument/2006/relationships/image" Target="../media/image9.png"/><Relationship Id="rId6" Type="http://schemas.openxmlformats.org/officeDocument/2006/relationships/image" Target="../media/image7.png"/><Relationship Id="rId7" Type="http://schemas.openxmlformats.org/officeDocument/2006/relationships/image" Target="../media/image4.png"/><Relationship Id="rId8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6C016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-1452722" y="0"/>
            <a:ext cx="13597444" cy="7668902"/>
          </a:xfrm>
          <a:custGeom>
            <a:rect b="b" l="l" r="r" t="t"/>
            <a:pathLst>
              <a:path extrusionOk="0" h="7668902" w="13597444">
                <a:moveTo>
                  <a:pt x="0" y="0"/>
                </a:moveTo>
                <a:lnTo>
                  <a:pt x="13597444" y="0"/>
                </a:lnTo>
                <a:lnTo>
                  <a:pt x="13597444" y="7668902"/>
                </a:lnTo>
                <a:lnTo>
                  <a:pt x="0" y="76689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>
            <a:off x="756000" y="3453012"/>
            <a:ext cx="776934" cy="2400640"/>
          </a:xfrm>
          <a:custGeom>
            <a:rect b="b" l="l" r="r" t="t"/>
            <a:pathLst>
              <a:path extrusionOk="0" h="2400640" w="776934">
                <a:moveTo>
                  <a:pt x="0" y="0"/>
                </a:moveTo>
                <a:lnTo>
                  <a:pt x="776934" y="0"/>
                </a:lnTo>
                <a:lnTo>
                  <a:pt x="776934" y="2400640"/>
                </a:lnTo>
                <a:lnTo>
                  <a:pt x="0" y="24006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3"/>
          <p:cNvSpPr/>
          <p:nvPr/>
        </p:nvSpPr>
        <p:spPr>
          <a:xfrm>
            <a:off x="9022999" y="3611500"/>
            <a:ext cx="776934" cy="2400640"/>
          </a:xfrm>
          <a:custGeom>
            <a:rect b="b" l="l" r="r" t="t"/>
            <a:pathLst>
              <a:path extrusionOk="0" h="2400640" w="776934">
                <a:moveTo>
                  <a:pt x="0" y="0"/>
                </a:moveTo>
                <a:lnTo>
                  <a:pt x="776935" y="0"/>
                </a:lnTo>
                <a:lnTo>
                  <a:pt x="776935" y="2400640"/>
                </a:lnTo>
                <a:lnTo>
                  <a:pt x="0" y="24006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13"/>
          <p:cNvSpPr txBox="1"/>
          <p:nvPr/>
        </p:nvSpPr>
        <p:spPr>
          <a:xfrm>
            <a:off x="1280533" y="1175036"/>
            <a:ext cx="8130900" cy="21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882" u="none" cap="none" strike="noStrike">
                <a:solidFill>
                  <a:srgbClr val="3E59A8"/>
                </a:solidFill>
                <a:latin typeface="Bungee"/>
                <a:ea typeface="Bungee"/>
                <a:cs typeface="Bungee"/>
                <a:sym typeface="Bungee"/>
              </a:rPr>
              <a:t>Welcome to Kindergarten!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2994191" y="3549971"/>
            <a:ext cx="4703617" cy="5403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F1A38"/>
                </a:solidFill>
                <a:latin typeface="Capriola"/>
                <a:ea typeface="Capriola"/>
                <a:cs typeface="Capriola"/>
                <a:sym typeface="Capriola"/>
              </a:rPr>
              <a:t> We are so excited to have you here and we can't wait to learn and have fun together. </a:t>
            </a:r>
            <a:endParaRPr/>
          </a:p>
        </p:txBody>
      </p:sp>
      <p:pic>
        <p:nvPicPr>
          <p:cNvPr id="89" name="Google Shape;8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923879" y="4346700"/>
            <a:ext cx="6190304" cy="32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84000" y="4276450"/>
            <a:ext cx="4994024" cy="305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D57A1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/>
          <p:nvPr/>
        </p:nvSpPr>
        <p:spPr>
          <a:xfrm>
            <a:off x="-1452722" y="0"/>
            <a:ext cx="13597444" cy="7668902"/>
          </a:xfrm>
          <a:custGeom>
            <a:rect b="b" l="l" r="r" t="t"/>
            <a:pathLst>
              <a:path extrusionOk="0" h="7668902" w="13597444">
                <a:moveTo>
                  <a:pt x="0" y="0"/>
                </a:moveTo>
                <a:lnTo>
                  <a:pt x="13597444" y="0"/>
                </a:lnTo>
                <a:lnTo>
                  <a:pt x="13597444" y="7668902"/>
                </a:lnTo>
                <a:lnTo>
                  <a:pt x="0" y="76689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14"/>
          <p:cNvSpPr txBox="1"/>
          <p:nvPr/>
        </p:nvSpPr>
        <p:spPr>
          <a:xfrm>
            <a:off x="1280533" y="1396348"/>
            <a:ext cx="8130900" cy="21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882" u="none" cap="none" strike="noStrike">
                <a:solidFill>
                  <a:srgbClr val="54114B"/>
                </a:solidFill>
                <a:latin typeface="Bungee"/>
                <a:ea typeface="Bungee"/>
                <a:cs typeface="Bungee"/>
                <a:sym typeface="Bungee"/>
              </a:rPr>
              <a:t>Welcome to Kindergarten!</a:t>
            </a:r>
            <a:endParaRPr/>
          </a:p>
        </p:txBody>
      </p:sp>
      <p:sp>
        <p:nvSpPr>
          <p:cNvPr id="97" name="Google Shape;97;p14"/>
          <p:cNvSpPr txBox="1"/>
          <p:nvPr/>
        </p:nvSpPr>
        <p:spPr>
          <a:xfrm>
            <a:off x="2974246" y="3830575"/>
            <a:ext cx="4703617" cy="5403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381934"/>
                </a:solidFill>
                <a:latin typeface="Capriola"/>
                <a:ea typeface="Capriola"/>
                <a:cs typeface="Capriola"/>
                <a:sym typeface="Capriola"/>
              </a:rPr>
              <a:t> We are so excited to have you here and we can't wait to learn and have fun together. </a:t>
            </a:r>
            <a:endParaRPr/>
          </a:p>
        </p:txBody>
      </p:sp>
      <p:pic>
        <p:nvPicPr>
          <p:cNvPr id="98" name="Google Shape;9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349287" y="3693350"/>
            <a:ext cx="11350685" cy="377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1F8FF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/>
          <p:nvPr/>
        </p:nvSpPr>
        <p:spPr>
          <a:xfrm>
            <a:off x="-1452722" y="0"/>
            <a:ext cx="13597444" cy="7668902"/>
          </a:xfrm>
          <a:custGeom>
            <a:rect b="b" l="l" r="r" t="t"/>
            <a:pathLst>
              <a:path extrusionOk="0" h="7668902" w="13597444">
                <a:moveTo>
                  <a:pt x="0" y="0"/>
                </a:moveTo>
                <a:lnTo>
                  <a:pt x="13597444" y="0"/>
                </a:lnTo>
                <a:lnTo>
                  <a:pt x="13597444" y="7668902"/>
                </a:lnTo>
                <a:lnTo>
                  <a:pt x="0" y="76689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04" name="Google Shape;104;p15"/>
          <p:cNvGrpSpPr/>
          <p:nvPr/>
        </p:nvGrpSpPr>
        <p:grpSpPr>
          <a:xfrm>
            <a:off x="378000" y="2002404"/>
            <a:ext cx="3004470" cy="4382949"/>
            <a:chOff x="0" y="-9525"/>
            <a:chExt cx="1342589" cy="1958581"/>
          </a:xfrm>
        </p:grpSpPr>
        <p:sp>
          <p:nvSpPr>
            <p:cNvPr id="105" name="Google Shape;105;p15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8652" y="0"/>
                  </a:moveTo>
                  <a:lnTo>
                    <a:pt x="1303937" y="0"/>
                  </a:lnTo>
                  <a:cubicBezTo>
                    <a:pt x="1325284" y="0"/>
                    <a:pt x="1342589" y="17305"/>
                    <a:pt x="1342589" y="38652"/>
                  </a:cubicBezTo>
                  <a:lnTo>
                    <a:pt x="1342589" y="1910404"/>
                  </a:lnTo>
                  <a:cubicBezTo>
                    <a:pt x="1342589" y="1931751"/>
                    <a:pt x="1325284" y="1949056"/>
                    <a:pt x="1303937" y="1949056"/>
                  </a:cubicBezTo>
                  <a:lnTo>
                    <a:pt x="38652" y="1949056"/>
                  </a:lnTo>
                  <a:cubicBezTo>
                    <a:pt x="17305" y="1949056"/>
                    <a:pt x="0" y="1931751"/>
                    <a:pt x="0" y="1910404"/>
                  </a:cubicBezTo>
                  <a:lnTo>
                    <a:pt x="0" y="38652"/>
                  </a:lnTo>
                  <a:cubicBezTo>
                    <a:pt x="0" y="17305"/>
                    <a:pt x="17305" y="0"/>
                    <a:pt x="386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5"/>
            <p:cNvSpPr txBox="1"/>
            <p:nvPr/>
          </p:nvSpPr>
          <p:spPr>
            <a:xfrm>
              <a:off x="0" y="-9525"/>
              <a:ext cx="1342589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" name="Google Shape;107;p15"/>
          <p:cNvGrpSpPr/>
          <p:nvPr/>
        </p:nvGrpSpPr>
        <p:grpSpPr>
          <a:xfrm>
            <a:off x="3528431" y="2002404"/>
            <a:ext cx="6785569" cy="4382949"/>
            <a:chOff x="0" y="-9525"/>
            <a:chExt cx="3032225" cy="1958581"/>
          </a:xfrm>
        </p:grpSpPr>
        <p:sp>
          <p:nvSpPr>
            <p:cNvPr id="108" name="Google Shape;108;p15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7114" y="0"/>
                  </a:moveTo>
                  <a:lnTo>
                    <a:pt x="3015111" y="0"/>
                  </a:lnTo>
                  <a:cubicBezTo>
                    <a:pt x="3019650" y="0"/>
                    <a:pt x="3024003" y="1803"/>
                    <a:pt x="3027212" y="5013"/>
                  </a:cubicBezTo>
                  <a:cubicBezTo>
                    <a:pt x="3030422" y="8222"/>
                    <a:pt x="3032225" y="12575"/>
                    <a:pt x="3032225" y="17114"/>
                  </a:cubicBezTo>
                  <a:lnTo>
                    <a:pt x="3032225" y="1931942"/>
                  </a:lnTo>
                  <a:cubicBezTo>
                    <a:pt x="3032225" y="1936481"/>
                    <a:pt x="3030422" y="1940834"/>
                    <a:pt x="3027212" y="1944043"/>
                  </a:cubicBezTo>
                  <a:cubicBezTo>
                    <a:pt x="3024003" y="1947253"/>
                    <a:pt x="3019650" y="1949056"/>
                    <a:pt x="3015111" y="1949056"/>
                  </a:cubicBezTo>
                  <a:lnTo>
                    <a:pt x="17114" y="1949056"/>
                  </a:lnTo>
                  <a:cubicBezTo>
                    <a:pt x="12575" y="1949056"/>
                    <a:pt x="8222" y="1947253"/>
                    <a:pt x="5013" y="1944043"/>
                  </a:cubicBezTo>
                  <a:cubicBezTo>
                    <a:pt x="1803" y="1940834"/>
                    <a:pt x="0" y="1936481"/>
                    <a:pt x="0" y="1931942"/>
                  </a:cubicBezTo>
                  <a:lnTo>
                    <a:pt x="0" y="17114"/>
                  </a:lnTo>
                  <a:cubicBezTo>
                    <a:pt x="0" y="12575"/>
                    <a:pt x="1803" y="8222"/>
                    <a:pt x="5013" y="5013"/>
                  </a:cubicBezTo>
                  <a:cubicBezTo>
                    <a:pt x="8222" y="1803"/>
                    <a:pt x="12575" y="0"/>
                    <a:pt x="171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5"/>
            <p:cNvSpPr txBox="1"/>
            <p:nvPr/>
          </p:nvSpPr>
          <p:spPr>
            <a:xfrm>
              <a:off x="0" y="-9525"/>
              <a:ext cx="3032225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" name="Google Shape;110;p15"/>
          <p:cNvGrpSpPr/>
          <p:nvPr/>
        </p:nvGrpSpPr>
        <p:grpSpPr>
          <a:xfrm>
            <a:off x="593000" y="2167855"/>
            <a:ext cx="2574470" cy="402786"/>
            <a:chOff x="0" y="-9525"/>
            <a:chExt cx="1150437" cy="179991"/>
          </a:xfrm>
        </p:grpSpPr>
        <p:sp>
          <p:nvSpPr>
            <p:cNvPr id="111" name="Google Shape;111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5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" name="Google Shape;113;p15"/>
          <p:cNvGrpSpPr/>
          <p:nvPr/>
        </p:nvGrpSpPr>
        <p:grpSpPr>
          <a:xfrm>
            <a:off x="5628366" y="2167855"/>
            <a:ext cx="2574470" cy="402786"/>
            <a:chOff x="0" y="-9525"/>
            <a:chExt cx="1150437" cy="179991"/>
          </a:xfrm>
        </p:grpSpPr>
        <p:sp>
          <p:nvSpPr>
            <p:cNvPr id="114" name="Google Shape;114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5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5"/>
          <p:cNvGrpSpPr/>
          <p:nvPr/>
        </p:nvGrpSpPr>
        <p:grpSpPr>
          <a:xfrm>
            <a:off x="593000" y="4899297"/>
            <a:ext cx="2574470" cy="402786"/>
            <a:chOff x="0" y="-9525"/>
            <a:chExt cx="1150437" cy="179991"/>
          </a:xfrm>
        </p:grpSpPr>
        <p:sp>
          <p:nvSpPr>
            <p:cNvPr id="117" name="Google Shape;117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5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" name="Google Shape;119;p15"/>
          <p:cNvGrpSpPr/>
          <p:nvPr/>
        </p:nvGrpSpPr>
        <p:grpSpPr>
          <a:xfrm>
            <a:off x="452134" y="5583184"/>
            <a:ext cx="507709" cy="440179"/>
            <a:chOff x="0" y="-4899"/>
            <a:chExt cx="676945" cy="586906"/>
          </a:xfrm>
        </p:grpSpPr>
        <p:grpSp>
          <p:nvGrpSpPr>
            <p:cNvPr id="120" name="Google Shape;120;p15"/>
            <p:cNvGrpSpPr/>
            <p:nvPr/>
          </p:nvGrpSpPr>
          <p:grpSpPr>
            <a:xfrm>
              <a:off x="129464" y="-4899"/>
              <a:ext cx="418017" cy="422916"/>
              <a:chOff x="0" y="-9525"/>
              <a:chExt cx="812800" cy="822325"/>
            </a:xfrm>
          </p:grpSpPr>
          <p:sp>
            <p:nvSpPr>
              <p:cNvPr id="121" name="Google Shape;121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3F59A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15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3" name="Google Shape;123;p15"/>
            <p:cNvSpPr txBox="1"/>
            <p:nvPr/>
          </p:nvSpPr>
          <p:spPr>
            <a:xfrm>
              <a:off x="0" y="486229"/>
              <a:ext cx="676945" cy="95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296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" u="none" cap="none" strike="noStrike">
                  <a:solidFill>
                    <a:srgbClr val="140B42"/>
                  </a:solidFill>
                  <a:latin typeface="Arial"/>
                  <a:ea typeface="Arial"/>
                  <a:cs typeface="Arial"/>
                  <a:sym typeface="Arial"/>
                </a:rPr>
                <a:t>#3F59A8</a:t>
              </a:r>
              <a:endParaRPr/>
            </a:p>
          </p:txBody>
        </p:sp>
      </p:grpSp>
      <p:grpSp>
        <p:nvGrpSpPr>
          <p:cNvPr id="124" name="Google Shape;124;p15"/>
          <p:cNvGrpSpPr/>
          <p:nvPr/>
        </p:nvGrpSpPr>
        <p:grpSpPr>
          <a:xfrm>
            <a:off x="899569" y="5581514"/>
            <a:ext cx="507709" cy="443520"/>
            <a:chOff x="0" y="-4899"/>
            <a:chExt cx="676945" cy="591360"/>
          </a:xfrm>
        </p:grpSpPr>
        <p:grpSp>
          <p:nvGrpSpPr>
            <p:cNvPr id="125" name="Google Shape;125;p15"/>
            <p:cNvGrpSpPr/>
            <p:nvPr/>
          </p:nvGrpSpPr>
          <p:grpSpPr>
            <a:xfrm>
              <a:off x="129464" y="-4899"/>
              <a:ext cx="418017" cy="422916"/>
              <a:chOff x="0" y="-9525"/>
              <a:chExt cx="812800" cy="822325"/>
            </a:xfrm>
          </p:grpSpPr>
          <p:sp>
            <p:nvSpPr>
              <p:cNvPr id="126" name="Google Shape;126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6C01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" name="Google Shape;127;p15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8" name="Google Shape;128;p15"/>
            <p:cNvSpPr txBox="1"/>
            <p:nvPr/>
          </p:nvSpPr>
          <p:spPr>
            <a:xfrm>
              <a:off x="0" y="490683"/>
              <a:ext cx="676945" cy="95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296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" u="none" cap="none" strike="noStrike">
                  <a:solidFill>
                    <a:srgbClr val="140B42"/>
                  </a:solidFill>
                  <a:latin typeface="Arial"/>
                  <a:ea typeface="Arial"/>
                  <a:cs typeface="Arial"/>
                  <a:sym typeface="Arial"/>
                </a:rPr>
                <a:t>#F6C016</a:t>
              </a:r>
              <a:endParaRPr/>
            </a:p>
          </p:txBody>
        </p:sp>
      </p:grpSp>
      <p:sp>
        <p:nvSpPr>
          <p:cNvPr id="129" name="Google Shape;129;p15"/>
          <p:cNvSpPr txBox="1"/>
          <p:nvPr/>
        </p:nvSpPr>
        <p:spPr>
          <a:xfrm>
            <a:off x="648043" y="2703420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30" name="Google Shape;130;p15"/>
          <p:cNvSpPr txBox="1"/>
          <p:nvPr/>
        </p:nvSpPr>
        <p:spPr>
          <a:xfrm>
            <a:off x="622544" y="4602004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31" name="Google Shape;131;p15"/>
          <p:cNvSpPr txBox="1"/>
          <p:nvPr/>
        </p:nvSpPr>
        <p:spPr>
          <a:xfrm>
            <a:off x="951797" y="3108434"/>
            <a:ext cx="1857000" cy="13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BUNGEE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140B4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CAPRIOLA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140B4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CAPRIOLA</a:t>
            </a:r>
            <a:endParaRPr/>
          </a:p>
        </p:txBody>
      </p:sp>
      <p:sp>
        <p:nvSpPr>
          <p:cNvPr id="132" name="Google Shape;132;p15"/>
          <p:cNvSpPr txBox="1"/>
          <p:nvPr/>
        </p:nvSpPr>
        <p:spPr>
          <a:xfrm>
            <a:off x="2402999" y="1528722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33" name="Google Shape;133;p15"/>
          <p:cNvSpPr txBox="1"/>
          <p:nvPr/>
        </p:nvSpPr>
        <p:spPr>
          <a:xfrm>
            <a:off x="4497823" y="6633000"/>
            <a:ext cx="5816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F1A38"/>
                </a:solidFill>
              </a:rPr>
              <a:t>DON'T FORGET TO DELETE THIS PAGE BEFORE PRESENTING. </a:t>
            </a:r>
            <a:endParaRPr b="1"/>
          </a:p>
        </p:txBody>
      </p:sp>
      <p:sp>
        <p:nvSpPr>
          <p:cNvPr id="134" name="Google Shape;134;p15"/>
          <p:cNvSpPr txBox="1"/>
          <p:nvPr/>
        </p:nvSpPr>
        <p:spPr>
          <a:xfrm>
            <a:off x="3145604" y="1007550"/>
            <a:ext cx="433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0F1A38"/>
                </a:solidFill>
              </a:rPr>
              <a:t>RESOURCE PAGE</a:t>
            </a:r>
            <a:endParaRPr b="1"/>
          </a:p>
        </p:txBody>
      </p:sp>
      <p:sp>
        <p:nvSpPr>
          <p:cNvPr id="135" name="Google Shape;135;p15"/>
          <p:cNvSpPr txBox="1"/>
          <p:nvPr/>
        </p:nvSpPr>
        <p:spPr>
          <a:xfrm>
            <a:off x="951797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36" name="Google Shape;136;p15"/>
          <p:cNvSpPr txBox="1"/>
          <p:nvPr/>
        </p:nvSpPr>
        <p:spPr>
          <a:xfrm>
            <a:off x="5987163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37" name="Google Shape;137;p15"/>
          <p:cNvSpPr txBox="1"/>
          <p:nvPr/>
        </p:nvSpPr>
        <p:spPr>
          <a:xfrm>
            <a:off x="951797" y="4982518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138" name="Google Shape;138;p15"/>
          <p:cNvGrpSpPr/>
          <p:nvPr/>
        </p:nvGrpSpPr>
        <p:grpSpPr>
          <a:xfrm>
            <a:off x="1347003" y="5581514"/>
            <a:ext cx="507709" cy="443520"/>
            <a:chOff x="0" y="-4899"/>
            <a:chExt cx="676945" cy="591360"/>
          </a:xfrm>
        </p:grpSpPr>
        <p:grpSp>
          <p:nvGrpSpPr>
            <p:cNvPr id="139" name="Google Shape;139;p15"/>
            <p:cNvGrpSpPr/>
            <p:nvPr/>
          </p:nvGrpSpPr>
          <p:grpSpPr>
            <a:xfrm>
              <a:off x="129464" y="-4899"/>
              <a:ext cx="418017" cy="422916"/>
              <a:chOff x="0" y="-9525"/>
              <a:chExt cx="812800" cy="822325"/>
            </a:xfrm>
          </p:grpSpPr>
          <p:sp>
            <p:nvSpPr>
              <p:cNvPr id="140" name="Google Shape;140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E1F8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" name="Google Shape;141;p15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2" name="Google Shape;142;p15"/>
            <p:cNvSpPr txBox="1"/>
            <p:nvPr/>
          </p:nvSpPr>
          <p:spPr>
            <a:xfrm>
              <a:off x="0" y="490683"/>
              <a:ext cx="676945" cy="95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296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" u="none" cap="none" strike="noStrike">
                  <a:solidFill>
                    <a:srgbClr val="140B42"/>
                  </a:solidFill>
                  <a:latin typeface="Arial"/>
                  <a:ea typeface="Arial"/>
                  <a:cs typeface="Arial"/>
                  <a:sym typeface="Arial"/>
                </a:rPr>
                <a:t>#E1F8FF</a:t>
              </a:r>
              <a:endParaRPr/>
            </a:p>
          </p:txBody>
        </p:sp>
      </p:grpSp>
      <p:grpSp>
        <p:nvGrpSpPr>
          <p:cNvPr id="143" name="Google Shape;143;p15"/>
          <p:cNvGrpSpPr/>
          <p:nvPr/>
        </p:nvGrpSpPr>
        <p:grpSpPr>
          <a:xfrm>
            <a:off x="1794437" y="5583184"/>
            <a:ext cx="507709" cy="440179"/>
            <a:chOff x="0" y="-4899"/>
            <a:chExt cx="676945" cy="586906"/>
          </a:xfrm>
        </p:grpSpPr>
        <p:grpSp>
          <p:nvGrpSpPr>
            <p:cNvPr id="144" name="Google Shape;144;p15"/>
            <p:cNvGrpSpPr/>
            <p:nvPr/>
          </p:nvGrpSpPr>
          <p:grpSpPr>
            <a:xfrm>
              <a:off x="129464" y="-4899"/>
              <a:ext cx="418017" cy="422916"/>
              <a:chOff x="0" y="-9525"/>
              <a:chExt cx="812800" cy="822325"/>
            </a:xfrm>
          </p:grpSpPr>
          <p:sp>
            <p:nvSpPr>
              <p:cNvPr id="145" name="Google Shape;145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AD57A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5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7" name="Google Shape;147;p15"/>
            <p:cNvSpPr txBox="1"/>
            <p:nvPr/>
          </p:nvSpPr>
          <p:spPr>
            <a:xfrm>
              <a:off x="0" y="486229"/>
              <a:ext cx="676945" cy="95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296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" u="none" cap="none" strike="noStrike">
                  <a:solidFill>
                    <a:srgbClr val="140B42"/>
                  </a:solidFill>
                  <a:latin typeface="Arial"/>
                  <a:ea typeface="Arial"/>
                  <a:cs typeface="Arial"/>
                  <a:sym typeface="Arial"/>
                </a:rPr>
                <a:t>#AD57A1</a:t>
              </a:r>
              <a:endParaRPr/>
            </a:p>
          </p:txBody>
        </p:sp>
      </p:grpSp>
      <p:grpSp>
        <p:nvGrpSpPr>
          <p:cNvPr id="148" name="Google Shape;148;p15"/>
          <p:cNvGrpSpPr/>
          <p:nvPr/>
        </p:nvGrpSpPr>
        <p:grpSpPr>
          <a:xfrm>
            <a:off x="2241871" y="5581514"/>
            <a:ext cx="507709" cy="443520"/>
            <a:chOff x="0" y="-4899"/>
            <a:chExt cx="676945" cy="591360"/>
          </a:xfrm>
        </p:grpSpPr>
        <p:grpSp>
          <p:nvGrpSpPr>
            <p:cNvPr id="149" name="Google Shape;149;p15"/>
            <p:cNvGrpSpPr/>
            <p:nvPr/>
          </p:nvGrpSpPr>
          <p:grpSpPr>
            <a:xfrm>
              <a:off x="129464" y="-4899"/>
              <a:ext cx="418017" cy="422916"/>
              <a:chOff x="0" y="-9525"/>
              <a:chExt cx="812800" cy="822325"/>
            </a:xfrm>
          </p:grpSpPr>
          <p:sp>
            <p:nvSpPr>
              <p:cNvPr id="150" name="Google Shape;150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EE79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5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2" name="Google Shape;152;p15"/>
            <p:cNvSpPr txBox="1"/>
            <p:nvPr/>
          </p:nvSpPr>
          <p:spPr>
            <a:xfrm>
              <a:off x="0" y="490683"/>
              <a:ext cx="676945" cy="95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296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" u="none" cap="none" strike="noStrike">
                  <a:solidFill>
                    <a:srgbClr val="140B42"/>
                  </a:solidFill>
                  <a:latin typeface="Arial"/>
                  <a:ea typeface="Arial"/>
                  <a:cs typeface="Arial"/>
                  <a:sym typeface="Arial"/>
                </a:rPr>
                <a:t>#EE7991</a:t>
              </a:r>
              <a:endParaRPr/>
            </a:p>
          </p:txBody>
        </p:sp>
      </p:grpSp>
      <p:grpSp>
        <p:nvGrpSpPr>
          <p:cNvPr id="153" name="Google Shape;153;p15"/>
          <p:cNvGrpSpPr/>
          <p:nvPr/>
        </p:nvGrpSpPr>
        <p:grpSpPr>
          <a:xfrm>
            <a:off x="2689305" y="5581514"/>
            <a:ext cx="507709" cy="443520"/>
            <a:chOff x="0" y="-4899"/>
            <a:chExt cx="676945" cy="591360"/>
          </a:xfrm>
        </p:grpSpPr>
        <p:grpSp>
          <p:nvGrpSpPr>
            <p:cNvPr id="154" name="Google Shape;154;p15"/>
            <p:cNvGrpSpPr/>
            <p:nvPr/>
          </p:nvGrpSpPr>
          <p:grpSpPr>
            <a:xfrm>
              <a:off x="129464" y="-4899"/>
              <a:ext cx="418017" cy="422916"/>
              <a:chOff x="0" y="-9525"/>
              <a:chExt cx="812800" cy="822325"/>
            </a:xfrm>
          </p:grpSpPr>
          <p:sp>
            <p:nvSpPr>
              <p:cNvPr id="155" name="Google Shape;155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54114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5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7" name="Google Shape;157;p15"/>
            <p:cNvSpPr txBox="1"/>
            <p:nvPr/>
          </p:nvSpPr>
          <p:spPr>
            <a:xfrm>
              <a:off x="0" y="490683"/>
              <a:ext cx="676945" cy="957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296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" u="none" cap="none" strike="noStrike">
                  <a:solidFill>
                    <a:srgbClr val="140B42"/>
                  </a:solidFill>
                  <a:latin typeface="Arial"/>
                  <a:ea typeface="Arial"/>
                  <a:cs typeface="Arial"/>
                  <a:sym typeface="Arial"/>
                </a:rPr>
                <a:t>#54114B</a:t>
              </a:r>
              <a:endParaRPr/>
            </a:p>
          </p:txBody>
        </p:sp>
      </p:grpSp>
      <p:sp>
        <p:nvSpPr>
          <p:cNvPr id="158" name="Google Shape;158;p15"/>
          <p:cNvSpPr/>
          <p:nvPr/>
        </p:nvSpPr>
        <p:spPr>
          <a:xfrm>
            <a:off x="7928977" y="5094942"/>
            <a:ext cx="1965834" cy="421761"/>
          </a:xfrm>
          <a:custGeom>
            <a:rect b="b" l="l" r="r" t="t"/>
            <a:pathLst>
              <a:path extrusionOk="0" h="421761" w="1965834">
                <a:moveTo>
                  <a:pt x="0" y="0"/>
                </a:moveTo>
                <a:lnTo>
                  <a:pt x="1965834" y="0"/>
                </a:lnTo>
                <a:lnTo>
                  <a:pt x="1965834" y="421760"/>
                </a:lnTo>
                <a:lnTo>
                  <a:pt x="0" y="4217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9" name="Google Shape;159;p15"/>
          <p:cNvSpPr/>
          <p:nvPr/>
        </p:nvSpPr>
        <p:spPr>
          <a:xfrm>
            <a:off x="6679596" y="4758687"/>
            <a:ext cx="1070394" cy="1094269"/>
          </a:xfrm>
          <a:custGeom>
            <a:rect b="b" l="l" r="r" t="t"/>
            <a:pathLst>
              <a:path extrusionOk="0" h="1094269" w="1070394">
                <a:moveTo>
                  <a:pt x="0" y="0"/>
                </a:moveTo>
                <a:lnTo>
                  <a:pt x="1070394" y="0"/>
                </a:lnTo>
                <a:lnTo>
                  <a:pt x="1070394" y="1094269"/>
                </a:lnTo>
                <a:lnTo>
                  <a:pt x="0" y="10942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0" name="Google Shape;160;p15"/>
          <p:cNvSpPr/>
          <p:nvPr/>
        </p:nvSpPr>
        <p:spPr>
          <a:xfrm flipH="1">
            <a:off x="4007066" y="4778036"/>
            <a:ext cx="992238" cy="1055573"/>
          </a:xfrm>
          <a:custGeom>
            <a:rect b="b" l="l" r="r" t="t"/>
            <a:pathLst>
              <a:path extrusionOk="0" h="1055573" w="992238">
                <a:moveTo>
                  <a:pt x="992238" y="0"/>
                </a:moveTo>
                <a:lnTo>
                  <a:pt x="0" y="0"/>
                </a:lnTo>
                <a:lnTo>
                  <a:pt x="0" y="1055572"/>
                </a:lnTo>
                <a:lnTo>
                  <a:pt x="992238" y="1055572"/>
                </a:lnTo>
                <a:lnTo>
                  <a:pt x="992238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1" name="Google Shape;161;p15"/>
          <p:cNvSpPr/>
          <p:nvPr/>
        </p:nvSpPr>
        <p:spPr>
          <a:xfrm>
            <a:off x="5178292" y="4818969"/>
            <a:ext cx="1322316" cy="973706"/>
          </a:xfrm>
          <a:custGeom>
            <a:rect b="b" l="l" r="r" t="t"/>
            <a:pathLst>
              <a:path extrusionOk="0" h="973706" w="1322316">
                <a:moveTo>
                  <a:pt x="0" y="0"/>
                </a:moveTo>
                <a:lnTo>
                  <a:pt x="1322316" y="0"/>
                </a:lnTo>
                <a:lnTo>
                  <a:pt x="1322316" y="973706"/>
                </a:lnTo>
                <a:lnTo>
                  <a:pt x="0" y="9737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2" name="Google Shape;162;p15"/>
          <p:cNvSpPr/>
          <p:nvPr/>
        </p:nvSpPr>
        <p:spPr>
          <a:xfrm>
            <a:off x="4074904" y="3202501"/>
            <a:ext cx="2319935" cy="1202148"/>
          </a:xfrm>
          <a:custGeom>
            <a:rect b="b" l="l" r="r" t="t"/>
            <a:pathLst>
              <a:path extrusionOk="0" h="1202148" w="2319935">
                <a:moveTo>
                  <a:pt x="0" y="0"/>
                </a:moveTo>
                <a:lnTo>
                  <a:pt x="2319935" y="0"/>
                </a:lnTo>
                <a:lnTo>
                  <a:pt x="2319935" y="1202148"/>
                </a:lnTo>
                <a:lnTo>
                  <a:pt x="0" y="120214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3" name="Google Shape;163;p15"/>
          <p:cNvSpPr/>
          <p:nvPr/>
        </p:nvSpPr>
        <p:spPr>
          <a:xfrm>
            <a:off x="6650468" y="3265966"/>
            <a:ext cx="1863916" cy="1138683"/>
          </a:xfrm>
          <a:custGeom>
            <a:rect b="b" l="l" r="r" t="t"/>
            <a:pathLst>
              <a:path extrusionOk="0" h="1138683" w="1863916">
                <a:moveTo>
                  <a:pt x="0" y="0"/>
                </a:moveTo>
                <a:lnTo>
                  <a:pt x="1863915" y="0"/>
                </a:lnTo>
                <a:lnTo>
                  <a:pt x="1863915" y="1138683"/>
                </a:lnTo>
                <a:lnTo>
                  <a:pt x="0" y="11386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4" name="Google Shape;164;p15"/>
          <p:cNvSpPr/>
          <p:nvPr/>
        </p:nvSpPr>
        <p:spPr>
          <a:xfrm>
            <a:off x="8944801" y="2712945"/>
            <a:ext cx="646705" cy="1998245"/>
          </a:xfrm>
          <a:custGeom>
            <a:rect b="b" l="l" r="r" t="t"/>
            <a:pathLst>
              <a:path extrusionOk="0" h="1998245" w="646705">
                <a:moveTo>
                  <a:pt x="0" y="0"/>
                </a:moveTo>
                <a:lnTo>
                  <a:pt x="646705" y="0"/>
                </a:lnTo>
                <a:lnTo>
                  <a:pt x="646705" y="1998245"/>
                </a:lnTo>
                <a:lnTo>
                  <a:pt x="0" y="19982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5E9FF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6"/>
          <p:cNvSpPr/>
          <p:nvPr/>
        </p:nvSpPr>
        <p:spPr>
          <a:xfrm>
            <a:off x="-1452722" y="0"/>
            <a:ext cx="13597444" cy="7668902"/>
          </a:xfrm>
          <a:custGeom>
            <a:rect b="b" l="l" r="r" t="t"/>
            <a:pathLst>
              <a:path extrusionOk="0" h="7668902" w="13597444">
                <a:moveTo>
                  <a:pt x="0" y="0"/>
                </a:moveTo>
                <a:lnTo>
                  <a:pt x="13597444" y="0"/>
                </a:lnTo>
                <a:lnTo>
                  <a:pt x="13597444" y="7668902"/>
                </a:lnTo>
                <a:lnTo>
                  <a:pt x="0" y="76689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0" name="Google Shape;170;p16"/>
          <p:cNvSpPr txBox="1"/>
          <p:nvPr/>
        </p:nvSpPr>
        <p:spPr>
          <a:xfrm>
            <a:off x="1726643" y="2077214"/>
            <a:ext cx="7873614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381934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71" name="Google Shape;171;p16"/>
          <p:cNvSpPr txBox="1"/>
          <p:nvPr/>
        </p:nvSpPr>
        <p:spPr>
          <a:xfrm>
            <a:off x="4052967" y="5963216"/>
            <a:ext cx="2586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 u="none" cap="none" strike="noStrike">
                <a:solidFill>
                  <a:srgbClr val="381934"/>
                </a:solidFill>
              </a:rPr>
              <a:t>Happy designing!</a:t>
            </a:r>
            <a:endParaRPr b="1" i="1"/>
          </a:p>
        </p:txBody>
      </p:sp>
      <p:sp>
        <p:nvSpPr>
          <p:cNvPr id="172" name="Google Shape;172;p16"/>
          <p:cNvSpPr txBox="1"/>
          <p:nvPr/>
        </p:nvSpPr>
        <p:spPr>
          <a:xfrm>
            <a:off x="2211366" y="3734050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381934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173" name="Google Shape;173;p16"/>
          <p:cNvSpPr txBox="1"/>
          <p:nvPr/>
        </p:nvSpPr>
        <p:spPr>
          <a:xfrm>
            <a:off x="2211366" y="4839350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381934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174" name="Google Shape;174;p16"/>
          <p:cNvSpPr txBox="1"/>
          <p:nvPr/>
        </p:nvSpPr>
        <p:spPr>
          <a:xfrm>
            <a:off x="3056032" y="1510232"/>
            <a:ext cx="4668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381934"/>
                </a:solidFill>
              </a:rPr>
              <a:t>CREDITS</a:t>
            </a:r>
            <a:endParaRPr b="1"/>
          </a:p>
        </p:txBody>
      </p:sp>
      <p:sp>
        <p:nvSpPr>
          <p:cNvPr id="175" name="Google Shape;175;p16"/>
          <p:cNvSpPr txBox="1"/>
          <p:nvPr/>
        </p:nvSpPr>
        <p:spPr>
          <a:xfrm>
            <a:off x="3418476" y="4380165"/>
            <a:ext cx="3855048" cy="3900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93" u="none" cap="none" strike="noStrike">
                <a:solidFill>
                  <a:srgbClr val="381934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3813483" y="2843845"/>
            <a:ext cx="3065034" cy="766259"/>
          </a:xfrm>
          <a:custGeom>
            <a:rect b="b" l="l" r="r" t="t"/>
            <a:pathLst>
              <a:path extrusionOk="0" h="766259" w="3065034">
                <a:moveTo>
                  <a:pt x="0" y="0"/>
                </a:moveTo>
                <a:lnTo>
                  <a:pt x="3065034" y="0"/>
                </a:lnTo>
                <a:lnTo>
                  <a:pt x="3065034" y="766259"/>
                </a:lnTo>
                <a:lnTo>
                  <a:pt x="0" y="7662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