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Lato"/>
      <p:regular r:id="rId22"/>
      <p:bold r:id="rId23"/>
      <p:italic r:id="rId24"/>
      <p:boldItalic r:id="rId25"/>
    </p:embeddedFont>
    <p:embeddedFont>
      <p:font typeface="Archivo Black"/>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regular.fntdata"/><Relationship Id="rId21" Type="http://schemas.openxmlformats.org/officeDocument/2006/relationships/slide" Target="slides/slide16.xml"/><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a40c58028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40c58028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a40c58028b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40c58028b_1_2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40c58028b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40c58028b_1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a40c58028b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a40c58028b_1_3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a40c58028b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a40c58028b_1_3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a40c58028b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a40c58028b_1_4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a40c58028b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a40c58028b_1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a40c58028b_1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a40c58028b_1_4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40c58028b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a40c58028b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40c58028b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a40c58028b_1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a40c58028b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a40c58028b_1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a40c58028b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a40c58028b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40c58028b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a40c58028b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a40c58028b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a40c58028b_1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40c58028b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a40c58028b_1_2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40c58028b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a40c58028b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5400000">
            <a:off x="-806980" y="3299031"/>
            <a:ext cx="3360084" cy="3360084"/>
          </a:xfrm>
          <a:custGeom>
            <a:rect b="b" l="l" r="r" t="t"/>
            <a:pathLst>
              <a:path extrusionOk="0" h="6720168" w="6720168">
                <a:moveTo>
                  <a:pt x="0" y="0"/>
                </a:moveTo>
                <a:lnTo>
                  <a:pt x="6720167" y="0"/>
                </a:lnTo>
                <a:lnTo>
                  <a:pt x="6720167" y="6720168"/>
                </a:lnTo>
                <a:lnTo>
                  <a:pt x="0" y="6720168"/>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594171" y="3687864"/>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594171" y="3687864"/>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2">
              <a:alphaModFix/>
            </a:blip>
            <a:stretch>
              <a:fillRect b="0" l="0" r="0" t="0"/>
            </a:stretch>
          </a:blipFill>
          <a:ln>
            <a:noFill/>
          </a:ln>
        </p:spPr>
      </p:sp>
      <p:sp>
        <p:nvSpPr>
          <p:cNvPr id="17" name="Google Shape;17;p3"/>
          <p:cNvSpPr/>
          <p:nvPr/>
        </p:nvSpPr>
        <p:spPr>
          <a:xfrm>
            <a:off x="5975841" y="0"/>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2">
              <a:alphaModFix/>
            </a:blip>
            <a:stretch>
              <a:fillRect b="0" l="0" r="0" t="0"/>
            </a:stretch>
          </a:blipFill>
          <a:ln>
            <a:noFill/>
          </a:ln>
        </p:spPr>
      </p:sp>
      <p:sp>
        <p:nvSpPr>
          <p:cNvPr id="18" name="Google Shape;18;p3"/>
          <p:cNvSpPr/>
          <p:nvPr/>
        </p:nvSpPr>
        <p:spPr>
          <a:xfrm flipH="1" rot="3029306">
            <a:off x="-1733670" y="-2054376"/>
            <a:ext cx="4322219" cy="5122629"/>
          </a:xfrm>
          <a:custGeom>
            <a:rect b="b" l="l" r="r" t="t"/>
            <a:pathLst>
              <a:path extrusionOk="0" h="10265167" w="8661235">
                <a:moveTo>
                  <a:pt x="0" y="10265167"/>
                </a:moveTo>
                <a:lnTo>
                  <a:pt x="8661234" y="10265167"/>
                </a:lnTo>
                <a:lnTo>
                  <a:pt x="8661234" y="0"/>
                </a:lnTo>
                <a:lnTo>
                  <a:pt x="0" y="0"/>
                </a:lnTo>
                <a:lnTo>
                  <a:pt x="0" y="10265167"/>
                </a:lnTo>
                <a:close/>
              </a:path>
            </a:pathLst>
          </a:custGeom>
          <a:blipFill rotWithShape="1">
            <a:blip r:embed="rId3">
              <a:alphaModFix/>
            </a:blip>
            <a:stretch>
              <a:fillRect b="0" l="0" r="0" t="0"/>
            </a:stretch>
          </a:blipFill>
          <a:ln>
            <a:noFill/>
          </a:ln>
        </p:spPr>
      </p:sp>
      <p:sp>
        <p:nvSpPr>
          <p:cNvPr id="19" name="Google Shape;19;p3"/>
          <p:cNvSpPr/>
          <p:nvPr/>
        </p:nvSpPr>
        <p:spPr>
          <a:xfrm rot="5400000">
            <a:off x="4882082" y="3803831"/>
            <a:ext cx="3360084" cy="3360084"/>
          </a:xfrm>
          <a:custGeom>
            <a:rect b="b" l="l" r="r" t="t"/>
            <a:pathLst>
              <a:path extrusionOk="0" h="6720168" w="6720168">
                <a:moveTo>
                  <a:pt x="0" y="0"/>
                </a:moveTo>
                <a:lnTo>
                  <a:pt x="6720167" y="0"/>
                </a:lnTo>
                <a:lnTo>
                  <a:pt x="6720167" y="6720168"/>
                </a:lnTo>
                <a:lnTo>
                  <a:pt x="0" y="6720168"/>
                </a:lnTo>
                <a:lnTo>
                  <a:pt x="0" y="0"/>
                </a:lnTo>
                <a:close/>
              </a:path>
            </a:pathLst>
          </a:custGeom>
          <a:blipFill rotWithShape="1">
            <a:blip r:embed="rId4">
              <a:alphaModFix/>
            </a:blip>
            <a:stretch>
              <a:fillRect b="0" l="0" r="0" t="0"/>
            </a:stretch>
          </a:blipFill>
          <a:ln>
            <a:noFill/>
          </a:ln>
        </p:spPr>
      </p:sp>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flipH="1" rot="3029306">
            <a:off x="5780530" y="1424874"/>
            <a:ext cx="4322219" cy="5122629"/>
          </a:xfrm>
          <a:custGeom>
            <a:rect b="b" l="l" r="r" t="t"/>
            <a:pathLst>
              <a:path extrusionOk="0" h="10265167" w="8661235">
                <a:moveTo>
                  <a:pt x="0" y="10265167"/>
                </a:moveTo>
                <a:lnTo>
                  <a:pt x="8661234" y="10265167"/>
                </a:lnTo>
                <a:lnTo>
                  <a:pt x="8661234" y="0"/>
                </a:lnTo>
                <a:lnTo>
                  <a:pt x="0" y="0"/>
                </a:lnTo>
                <a:lnTo>
                  <a:pt x="0" y="10265167"/>
                </a:lnTo>
                <a:close/>
              </a:path>
            </a:pathLst>
          </a:custGeom>
          <a:blipFill rotWithShape="1">
            <a:blip r:embed="rId2">
              <a:alphaModFix/>
            </a:blip>
            <a:stretch>
              <a:fillRect b="0" l="0" r="0" t="0"/>
            </a:stretch>
          </a:blipFill>
          <a:ln>
            <a:noFill/>
          </a:ln>
        </p:spPr>
      </p:sp>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grpSp>
        <p:nvGrpSpPr>
          <p:cNvPr id="28" name="Google Shape;28;p5"/>
          <p:cNvGrpSpPr/>
          <p:nvPr/>
        </p:nvGrpSpPr>
        <p:grpSpPr>
          <a:xfrm rot="5400000">
            <a:off x="4090562" y="17821"/>
            <a:ext cx="1035387" cy="9216147"/>
            <a:chOff x="0" y="-38100"/>
            <a:chExt cx="545400" cy="4854692"/>
          </a:xfrm>
        </p:grpSpPr>
        <p:sp>
          <p:nvSpPr>
            <p:cNvPr id="29" name="Google Shape;29;p5"/>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D4600"/>
            </a:solidFill>
            <a:ln>
              <a:noFill/>
            </a:ln>
          </p:spPr>
        </p:sp>
        <p:sp>
          <p:nvSpPr>
            <p:cNvPr id="30" name="Google Shape;30;p5"/>
            <p:cNvSpPr txBox="1"/>
            <p:nvPr/>
          </p:nvSpPr>
          <p:spPr>
            <a:xfrm>
              <a:off x="0" y="-38100"/>
              <a:ext cx="545400" cy="4854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a:off x="5368413" y="3864494"/>
            <a:ext cx="4081285" cy="4081285"/>
          </a:xfrm>
          <a:custGeom>
            <a:rect b="b" l="l" r="r" t="t"/>
            <a:pathLst>
              <a:path extrusionOk="0" h="8162570" w="8162570">
                <a:moveTo>
                  <a:pt x="0" y="0"/>
                </a:moveTo>
                <a:lnTo>
                  <a:pt x="8162570" y="0"/>
                </a:lnTo>
                <a:lnTo>
                  <a:pt x="8162570" y="8162569"/>
                </a:lnTo>
                <a:lnTo>
                  <a:pt x="0" y="8162569"/>
                </a:lnTo>
                <a:lnTo>
                  <a:pt x="0" y="0"/>
                </a:lnTo>
                <a:close/>
              </a:path>
            </a:pathLst>
          </a:custGeom>
          <a:blipFill rotWithShape="1">
            <a:blip r:embed="rId2">
              <a:alphaModFix/>
            </a:blip>
            <a:stretch>
              <a:fillRect b="0" l="0" r="0" t="0"/>
            </a:stretch>
          </a:blipFill>
          <a:ln>
            <a:noFill/>
          </a:ln>
        </p:spPr>
      </p:sp>
      <p:sp>
        <p:nvSpPr>
          <p:cNvPr id="36" name="Google Shape;36;p5"/>
          <p:cNvSpPr/>
          <p:nvPr/>
        </p:nvSpPr>
        <p:spPr>
          <a:xfrm>
            <a:off x="-2318711" y="3876265"/>
            <a:ext cx="4637422" cy="2028872"/>
          </a:xfrm>
          <a:custGeom>
            <a:rect b="b" l="l" r="r" t="t"/>
            <a:pathLst>
              <a:path extrusionOk="0" h="4057744" w="9274844">
                <a:moveTo>
                  <a:pt x="0" y="0"/>
                </a:moveTo>
                <a:lnTo>
                  <a:pt x="9274844" y="0"/>
                </a:lnTo>
                <a:lnTo>
                  <a:pt x="9274844" y="4057745"/>
                </a:lnTo>
                <a:lnTo>
                  <a:pt x="0" y="405774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0" name="Google Shape;40;p6"/>
          <p:cNvGrpSpPr/>
          <p:nvPr/>
        </p:nvGrpSpPr>
        <p:grpSpPr>
          <a:xfrm rot="5400000">
            <a:off x="4090562" y="17821"/>
            <a:ext cx="1035387" cy="9216147"/>
            <a:chOff x="0" y="-38100"/>
            <a:chExt cx="545400" cy="4854692"/>
          </a:xfrm>
        </p:grpSpPr>
        <p:sp>
          <p:nvSpPr>
            <p:cNvPr id="41" name="Google Shape;41;p6"/>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chemeClr val="dk2"/>
            </a:solidFill>
            <a:ln>
              <a:noFill/>
            </a:ln>
          </p:spPr>
        </p:sp>
        <p:sp>
          <p:nvSpPr>
            <p:cNvPr id="42" name="Google Shape;42;p6"/>
            <p:cNvSpPr txBox="1"/>
            <p:nvPr/>
          </p:nvSpPr>
          <p:spPr>
            <a:xfrm>
              <a:off x="0" y="-38100"/>
              <a:ext cx="545400" cy="4854600"/>
            </a:xfrm>
            <a:prstGeom prst="rect">
              <a:avLst/>
            </a:prstGeom>
            <a:solidFill>
              <a:schemeClr val="dk2"/>
            </a:solid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 name="Google Shape;43;p6"/>
          <p:cNvSpPr/>
          <p:nvPr/>
        </p:nvSpPr>
        <p:spPr>
          <a:xfrm>
            <a:off x="5300013" y="-722572"/>
            <a:ext cx="4079819" cy="3926826"/>
          </a:xfrm>
          <a:custGeom>
            <a:rect b="b" l="l" r="r" t="t"/>
            <a:pathLst>
              <a:path extrusionOk="0" h="7853652" w="8159638">
                <a:moveTo>
                  <a:pt x="0" y="0"/>
                </a:moveTo>
                <a:lnTo>
                  <a:pt x="8159638" y="0"/>
                </a:lnTo>
                <a:lnTo>
                  <a:pt x="8159638" y="7853652"/>
                </a:lnTo>
                <a:lnTo>
                  <a:pt x="0" y="785365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grpSp>
        <p:nvGrpSpPr>
          <p:cNvPr id="45" name="Google Shape;45;p7"/>
          <p:cNvGrpSpPr/>
          <p:nvPr/>
        </p:nvGrpSpPr>
        <p:grpSpPr>
          <a:xfrm>
            <a:off x="6272523" y="-72325"/>
            <a:ext cx="2861590" cy="5215727"/>
            <a:chOff x="0" y="-38100"/>
            <a:chExt cx="2016056" cy="2747433"/>
          </a:xfrm>
        </p:grpSpPr>
        <p:sp>
          <p:nvSpPr>
            <p:cNvPr id="46" name="Google Shape;46;p7"/>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CC70E"/>
            </a:solidFill>
            <a:ln>
              <a:noFill/>
            </a:ln>
          </p:spPr>
        </p:sp>
        <p:sp>
          <p:nvSpPr>
            <p:cNvPr id="47" name="Google Shape;47;p7"/>
            <p:cNvSpPr txBox="1"/>
            <p:nvPr/>
          </p:nvSpPr>
          <p:spPr>
            <a:xfrm>
              <a:off x="0" y="-38100"/>
              <a:ext cx="20160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7"/>
          <p:cNvSpPr/>
          <p:nvPr/>
        </p:nvSpPr>
        <p:spPr>
          <a:xfrm>
            <a:off x="4901729" y="3114628"/>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2">
              <a:alphaModFix/>
            </a:blip>
            <a:stretch>
              <a:fillRect b="0" l="0" r="0" t="0"/>
            </a:stretch>
          </a:blipFill>
          <a:ln>
            <a:noFill/>
          </a:ln>
        </p:spPr>
      </p:sp>
      <p:sp>
        <p:nvSpPr>
          <p:cNvPr id="49" name="Google Shape;4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4572006" y="2279401"/>
            <a:ext cx="2061148" cy="2057400"/>
          </a:xfrm>
          <a:custGeom>
            <a:rect b="b" l="l" r="r" t="t"/>
            <a:pathLst>
              <a:path extrusionOk="0" h="4114800" w="4122295">
                <a:moveTo>
                  <a:pt x="4122295" y="0"/>
                </a:moveTo>
                <a:lnTo>
                  <a:pt x="0" y="0"/>
                </a:lnTo>
                <a:lnTo>
                  <a:pt x="0" y="4114800"/>
                </a:lnTo>
                <a:lnTo>
                  <a:pt x="4122295" y="4114800"/>
                </a:lnTo>
                <a:lnTo>
                  <a:pt x="4122295" y="0"/>
                </a:lnTo>
                <a:close/>
              </a:path>
            </a:pathLst>
          </a:custGeom>
          <a:blipFill rotWithShape="1">
            <a:blip r:embed="rId2">
              <a:alphaModFix/>
            </a:blip>
            <a:stretch>
              <a:fillRect b="0" l="0" r="0" t="0"/>
            </a:stretch>
          </a:blipFill>
          <a:ln>
            <a:noFill/>
          </a:ln>
        </p:spPr>
      </p:sp>
      <p:sp>
        <p:nvSpPr>
          <p:cNvPr id="54" name="Google Shape;54;p8"/>
          <p:cNvSpPr/>
          <p:nvPr/>
        </p:nvSpPr>
        <p:spPr>
          <a:xfrm>
            <a:off x="4704225" y="289553"/>
            <a:ext cx="4047248" cy="4047248"/>
          </a:xfrm>
          <a:custGeom>
            <a:rect b="b" l="l" r="r" t="t"/>
            <a:pathLst>
              <a:path extrusionOk="0" h="8094496" w="8094496">
                <a:moveTo>
                  <a:pt x="0" y="0"/>
                </a:moveTo>
                <a:lnTo>
                  <a:pt x="8094495" y="0"/>
                </a:lnTo>
                <a:lnTo>
                  <a:pt x="8094495" y="8094496"/>
                </a:lnTo>
                <a:lnTo>
                  <a:pt x="0" y="8094496"/>
                </a:lnTo>
                <a:lnTo>
                  <a:pt x="0" y="0"/>
                </a:lnTo>
                <a:close/>
              </a:path>
            </a:pathLst>
          </a:custGeom>
          <a:blipFill rotWithShape="1">
            <a:blip r:embed="rId3">
              <a:alphaModFix/>
            </a:blip>
            <a:stretch>
              <a:fillRect b="0" l="0" r="0" t="0"/>
            </a:stretch>
          </a:blipFill>
          <a:ln>
            <a:noFill/>
          </a:ln>
        </p:spPr>
      </p:sp>
      <p:sp>
        <p:nvSpPr>
          <p:cNvPr id="55" name="Google Shape;5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8" name="Google Shape;5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8"/>
          <p:cNvSpPr/>
          <p:nvPr/>
        </p:nvSpPr>
        <p:spPr>
          <a:xfrm flipH="1" rot="10800000">
            <a:off x="7082852" y="0"/>
            <a:ext cx="2061148" cy="2057400"/>
          </a:xfrm>
          <a:custGeom>
            <a:rect b="b" l="l" r="r" t="t"/>
            <a:pathLst>
              <a:path extrusionOk="0" h="4114800" w="4122295">
                <a:moveTo>
                  <a:pt x="0" y="4114800"/>
                </a:moveTo>
                <a:lnTo>
                  <a:pt x="4122295" y="4114800"/>
                </a:lnTo>
                <a:lnTo>
                  <a:pt x="4122295" y="0"/>
                </a:lnTo>
                <a:lnTo>
                  <a:pt x="0" y="0"/>
                </a:lnTo>
                <a:lnTo>
                  <a:pt x="0" y="411480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2" name="Google Shape;6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9"/>
          <p:cNvGrpSpPr/>
          <p:nvPr/>
        </p:nvGrpSpPr>
        <p:grpSpPr>
          <a:xfrm rot="5400000">
            <a:off x="5604062" y="495854"/>
            <a:ext cx="4108121" cy="3116413"/>
            <a:chOff x="0" y="-38100"/>
            <a:chExt cx="2163991" cy="1641600"/>
          </a:xfrm>
        </p:grpSpPr>
        <p:sp>
          <p:nvSpPr>
            <p:cNvPr id="64" name="Google Shape;64;p9"/>
            <p:cNvSpPr/>
            <p:nvPr/>
          </p:nvSpPr>
          <p:spPr>
            <a:xfrm>
              <a:off x="0" y="0"/>
              <a:ext cx="2163991" cy="1603439"/>
            </a:xfrm>
            <a:custGeom>
              <a:rect b="b" l="l" r="r" t="t"/>
              <a:pathLst>
                <a:path extrusionOk="0" h="1603439" w="2163991">
                  <a:moveTo>
                    <a:pt x="0" y="0"/>
                  </a:moveTo>
                  <a:lnTo>
                    <a:pt x="2163991" y="0"/>
                  </a:lnTo>
                  <a:lnTo>
                    <a:pt x="2163991" y="1603439"/>
                  </a:lnTo>
                  <a:lnTo>
                    <a:pt x="0" y="1603439"/>
                  </a:lnTo>
                  <a:close/>
                </a:path>
              </a:pathLst>
            </a:custGeom>
            <a:solidFill>
              <a:srgbClr val="F14902"/>
            </a:solidFill>
            <a:ln>
              <a:noFill/>
            </a:ln>
          </p:spPr>
        </p:sp>
        <p:sp>
          <p:nvSpPr>
            <p:cNvPr id="65" name="Google Shape;65;p9"/>
            <p:cNvSpPr txBox="1"/>
            <p:nvPr/>
          </p:nvSpPr>
          <p:spPr>
            <a:xfrm>
              <a:off x="0" y="-38100"/>
              <a:ext cx="2163900" cy="1641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 name="Google Shape;66;p9"/>
          <p:cNvGrpSpPr/>
          <p:nvPr/>
        </p:nvGrpSpPr>
        <p:grpSpPr>
          <a:xfrm rot="5400000">
            <a:off x="-495909" y="495854"/>
            <a:ext cx="4108121" cy="3116413"/>
            <a:chOff x="0" y="-38100"/>
            <a:chExt cx="2163991" cy="1641600"/>
          </a:xfrm>
        </p:grpSpPr>
        <p:sp>
          <p:nvSpPr>
            <p:cNvPr id="67" name="Google Shape;67;p9"/>
            <p:cNvSpPr/>
            <p:nvPr/>
          </p:nvSpPr>
          <p:spPr>
            <a:xfrm>
              <a:off x="0" y="0"/>
              <a:ext cx="2163991" cy="1603439"/>
            </a:xfrm>
            <a:custGeom>
              <a:rect b="b" l="l" r="r" t="t"/>
              <a:pathLst>
                <a:path extrusionOk="0" h="1603439" w="2163991">
                  <a:moveTo>
                    <a:pt x="0" y="0"/>
                  </a:moveTo>
                  <a:lnTo>
                    <a:pt x="2163991" y="0"/>
                  </a:lnTo>
                  <a:lnTo>
                    <a:pt x="2163991" y="1603439"/>
                  </a:lnTo>
                  <a:lnTo>
                    <a:pt x="0" y="1603439"/>
                  </a:lnTo>
                  <a:close/>
                </a:path>
              </a:pathLst>
            </a:custGeom>
            <a:solidFill>
              <a:srgbClr val="F14902"/>
            </a:solidFill>
            <a:ln>
              <a:noFill/>
            </a:ln>
          </p:spPr>
        </p:sp>
        <p:sp>
          <p:nvSpPr>
            <p:cNvPr id="68" name="Google Shape;68;p9"/>
            <p:cNvSpPr txBox="1"/>
            <p:nvPr/>
          </p:nvSpPr>
          <p:spPr>
            <a:xfrm>
              <a:off x="0" y="-38100"/>
              <a:ext cx="2163900" cy="1641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 name="Google Shape;69;p9"/>
          <p:cNvSpPr/>
          <p:nvPr/>
        </p:nvSpPr>
        <p:spPr>
          <a:xfrm>
            <a:off x="2963997" y="1585992"/>
            <a:ext cx="3216006" cy="2216120"/>
          </a:xfrm>
          <a:custGeom>
            <a:rect b="b" l="l" r="r" t="t"/>
            <a:pathLst>
              <a:path extrusionOk="0" h="4432240" w="6432011">
                <a:moveTo>
                  <a:pt x="0" y="0"/>
                </a:moveTo>
                <a:lnTo>
                  <a:pt x="6432012" y="0"/>
                </a:lnTo>
                <a:lnTo>
                  <a:pt x="6432012" y="4432240"/>
                </a:lnTo>
                <a:lnTo>
                  <a:pt x="0" y="443224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vo Black"/>
              <a:buChar char="●"/>
              <a:defRPr sz="1800">
                <a:solidFill>
                  <a:schemeClr val="dk2"/>
                </a:solidFill>
                <a:latin typeface="Archivo Black"/>
                <a:ea typeface="Archivo Black"/>
                <a:cs typeface="Archivo Black"/>
                <a:sym typeface="Archivo Black"/>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75.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50.png"/><Relationship Id="rId7"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49.png"/><Relationship Id="rId7" Type="http://schemas.openxmlformats.org/officeDocument/2006/relationships/image" Target="../media/image58.png"/><Relationship Id="rId8"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55.png"/><Relationship Id="rId9" Type="http://schemas.openxmlformats.org/officeDocument/2006/relationships/image" Target="../media/image62.png"/><Relationship Id="rId5" Type="http://schemas.openxmlformats.org/officeDocument/2006/relationships/image" Target="../media/image66.png"/><Relationship Id="rId6" Type="http://schemas.openxmlformats.org/officeDocument/2006/relationships/image" Target="../media/image70.png"/><Relationship Id="rId7" Type="http://schemas.openxmlformats.org/officeDocument/2006/relationships/image" Target="../media/image54.pn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7.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62.png"/><Relationship Id="rId10" Type="http://schemas.openxmlformats.org/officeDocument/2006/relationships/image" Target="../media/image48.png"/><Relationship Id="rId9" Type="http://schemas.openxmlformats.org/officeDocument/2006/relationships/image" Target="../media/image3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1.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9.png"/><Relationship Id="rId6" Type="http://schemas.openxmlformats.org/officeDocument/2006/relationships/image" Target="../media/image28.pn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75" name="Shape 75"/>
        <p:cNvGrpSpPr/>
        <p:nvPr/>
      </p:nvGrpSpPr>
      <p:grpSpPr>
        <a:xfrm>
          <a:off x="0" y="0"/>
          <a:ext cx="0" cy="0"/>
          <a:chOff x="0" y="0"/>
          <a:chExt cx="0" cy="0"/>
        </a:xfrm>
      </p:grpSpPr>
      <p:grpSp>
        <p:nvGrpSpPr>
          <p:cNvPr id="76" name="Google Shape;76;p11"/>
          <p:cNvGrpSpPr/>
          <p:nvPr/>
        </p:nvGrpSpPr>
        <p:grpSpPr>
          <a:xfrm>
            <a:off x="5316644" y="-72330"/>
            <a:ext cx="3827356" cy="5215830"/>
            <a:chOff x="0" y="-38100"/>
            <a:chExt cx="2016056" cy="2747433"/>
          </a:xfrm>
        </p:grpSpPr>
        <p:sp>
          <p:nvSpPr>
            <p:cNvPr id="77" name="Google Shape;77;p11"/>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14902"/>
            </a:solidFill>
            <a:ln>
              <a:noFill/>
            </a:ln>
          </p:spPr>
        </p:sp>
        <p:sp>
          <p:nvSpPr>
            <p:cNvPr id="78" name="Google Shape;78;p11"/>
            <p:cNvSpPr txBox="1"/>
            <p:nvPr/>
          </p:nvSpPr>
          <p:spPr>
            <a:xfrm>
              <a:off x="0" y="-38100"/>
              <a:ext cx="201605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9" name="Google Shape;79;p11"/>
          <p:cNvSpPr txBox="1"/>
          <p:nvPr/>
        </p:nvSpPr>
        <p:spPr>
          <a:xfrm>
            <a:off x="514350" y="684831"/>
            <a:ext cx="5768000" cy="1558206"/>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0" i="0" lang="en" sz="9000" u="none" cap="none" strike="noStrike">
                <a:solidFill>
                  <a:srgbClr val="FFFFFF"/>
                </a:solidFill>
                <a:latin typeface="Archivo Black"/>
                <a:ea typeface="Archivo Black"/>
                <a:cs typeface="Archivo Black"/>
                <a:sym typeface="Archivo Black"/>
              </a:rPr>
              <a:t>LGBTQ+ </a:t>
            </a:r>
            <a:endParaRPr sz="700"/>
          </a:p>
        </p:txBody>
      </p:sp>
      <p:sp>
        <p:nvSpPr>
          <p:cNvPr id="80" name="Google Shape;80;p11"/>
          <p:cNvSpPr txBox="1"/>
          <p:nvPr/>
        </p:nvSpPr>
        <p:spPr>
          <a:xfrm>
            <a:off x="495300" y="2062062"/>
            <a:ext cx="8228713" cy="1558206"/>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0" i="0" lang="en" sz="9000" u="none" cap="none" strike="noStrike">
                <a:solidFill>
                  <a:srgbClr val="FFFFFF"/>
                </a:solidFill>
                <a:latin typeface="Archivo Black"/>
                <a:ea typeface="Archivo Black"/>
                <a:cs typeface="Archivo Black"/>
                <a:sym typeface="Archivo Black"/>
              </a:rPr>
              <a:t>AWARENESS</a:t>
            </a:r>
            <a:endParaRPr sz="700"/>
          </a:p>
        </p:txBody>
      </p:sp>
      <p:sp>
        <p:nvSpPr>
          <p:cNvPr id="81" name="Google Shape;81;p11"/>
          <p:cNvSpPr txBox="1"/>
          <p:nvPr/>
        </p:nvSpPr>
        <p:spPr>
          <a:xfrm>
            <a:off x="5883186" y="3548831"/>
            <a:ext cx="2656220" cy="593672"/>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0" i="0" lang="en" sz="3400" u="none" cap="none" strike="noStrike">
                <a:solidFill>
                  <a:srgbClr val="FFFFFF"/>
                </a:solidFill>
                <a:latin typeface="Lato"/>
                <a:ea typeface="Lato"/>
                <a:cs typeface="Lato"/>
                <a:sym typeface="Lato"/>
              </a:rPr>
              <a:t> WORKSHOP</a:t>
            </a:r>
            <a:endParaRPr sz="700"/>
          </a:p>
        </p:txBody>
      </p:sp>
      <p:sp>
        <p:nvSpPr>
          <p:cNvPr id="82" name="Google Shape;82;p11"/>
          <p:cNvSpPr/>
          <p:nvPr/>
        </p:nvSpPr>
        <p:spPr>
          <a:xfrm>
            <a:off x="-594171" y="3687864"/>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3">
              <a:alphaModFix/>
            </a:blip>
            <a:stretch>
              <a:fillRect b="0" l="0" r="0" t="0"/>
            </a:stretch>
          </a:blipFill>
          <a:ln>
            <a:noFill/>
          </a:ln>
        </p:spPr>
      </p:sp>
      <p:sp>
        <p:nvSpPr>
          <p:cNvPr id="83" name="Google Shape;83;p11"/>
          <p:cNvSpPr/>
          <p:nvPr/>
        </p:nvSpPr>
        <p:spPr>
          <a:xfrm>
            <a:off x="5975841" y="0"/>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3">
              <a:alphaModFix/>
            </a:blip>
            <a:stretch>
              <a:fillRect b="0" l="0" r="0" t="0"/>
            </a:stretch>
          </a:blipFill>
          <a:ln>
            <a:noFill/>
          </a:ln>
        </p:spPr>
      </p:sp>
      <p:sp>
        <p:nvSpPr>
          <p:cNvPr id="84" name="Google Shape;84;p11"/>
          <p:cNvSpPr/>
          <p:nvPr/>
        </p:nvSpPr>
        <p:spPr>
          <a:xfrm flipH="1" rot="3024730">
            <a:off x="-2326503" y="-2637032"/>
            <a:ext cx="4330618" cy="5132584"/>
          </a:xfrm>
          <a:custGeom>
            <a:rect b="b" l="l" r="r" t="t"/>
            <a:pathLst>
              <a:path extrusionOk="0" h="10265167" w="8661235">
                <a:moveTo>
                  <a:pt x="0" y="10265167"/>
                </a:moveTo>
                <a:lnTo>
                  <a:pt x="8661234" y="10265167"/>
                </a:lnTo>
                <a:lnTo>
                  <a:pt x="8661234" y="0"/>
                </a:lnTo>
                <a:lnTo>
                  <a:pt x="0" y="0"/>
                </a:lnTo>
                <a:lnTo>
                  <a:pt x="0" y="10265167"/>
                </a:lnTo>
                <a:close/>
              </a:path>
            </a:pathLst>
          </a:custGeom>
          <a:blipFill rotWithShape="1">
            <a:blip r:embed="rId4">
              <a:alphaModFix/>
            </a:blip>
            <a:stretch>
              <a:fillRect b="0" l="0" r="0" t="0"/>
            </a:stretch>
          </a:blipFill>
          <a:ln>
            <a:noFill/>
          </a:ln>
        </p:spPr>
      </p:sp>
      <p:sp>
        <p:nvSpPr>
          <p:cNvPr id="85" name="Google Shape;85;p11"/>
          <p:cNvSpPr/>
          <p:nvPr/>
        </p:nvSpPr>
        <p:spPr>
          <a:xfrm rot="5400000">
            <a:off x="3843945" y="3948981"/>
            <a:ext cx="3360084" cy="3360084"/>
          </a:xfrm>
          <a:custGeom>
            <a:rect b="b" l="l" r="r" t="t"/>
            <a:pathLst>
              <a:path extrusionOk="0" h="6720168" w="6720168">
                <a:moveTo>
                  <a:pt x="0" y="0"/>
                </a:moveTo>
                <a:lnTo>
                  <a:pt x="6720167" y="0"/>
                </a:lnTo>
                <a:lnTo>
                  <a:pt x="6720167" y="6720168"/>
                </a:lnTo>
                <a:lnTo>
                  <a:pt x="0" y="672016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305" name="Shape 305"/>
        <p:cNvGrpSpPr/>
        <p:nvPr/>
      </p:nvGrpSpPr>
      <p:grpSpPr>
        <a:xfrm>
          <a:off x="0" y="0"/>
          <a:ext cx="0" cy="0"/>
          <a:chOff x="0" y="0"/>
          <a:chExt cx="0" cy="0"/>
        </a:xfrm>
      </p:grpSpPr>
      <p:sp>
        <p:nvSpPr>
          <p:cNvPr id="306" name="Google Shape;306;p20"/>
          <p:cNvSpPr/>
          <p:nvPr/>
        </p:nvSpPr>
        <p:spPr>
          <a:xfrm>
            <a:off x="3861226" y="0"/>
            <a:ext cx="5282775" cy="1695450"/>
          </a:xfrm>
          <a:custGeom>
            <a:rect b="b" l="l" r="r" t="t"/>
            <a:pathLst>
              <a:path extrusionOk="0" h="525339" w="1636880">
                <a:moveTo>
                  <a:pt x="0" y="0"/>
                </a:moveTo>
                <a:lnTo>
                  <a:pt x="1636880" y="0"/>
                </a:lnTo>
                <a:lnTo>
                  <a:pt x="1636880" y="525339"/>
                </a:lnTo>
                <a:lnTo>
                  <a:pt x="0" y="525339"/>
                </a:lnTo>
                <a:close/>
              </a:path>
            </a:pathLst>
          </a:custGeom>
          <a:solidFill>
            <a:srgbClr val="52C3BE"/>
          </a:solidFill>
          <a:ln cap="flat" cmpd="sng" w="12700">
            <a:solidFill>
              <a:srgbClr val="000000"/>
            </a:solidFill>
            <a:prstDash val="solid"/>
            <a:round/>
            <a:headEnd len="sm" w="sm" type="none"/>
            <a:tailEnd len="sm" w="sm" type="none"/>
          </a:ln>
        </p:spPr>
      </p:sp>
      <p:grpSp>
        <p:nvGrpSpPr>
          <p:cNvPr id="307" name="Google Shape;307;p20"/>
          <p:cNvGrpSpPr/>
          <p:nvPr/>
        </p:nvGrpSpPr>
        <p:grpSpPr>
          <a:xfrm>
            <a:off x="3374693" y="1646932"/>
            <a:ext cx="3146121" cy="1767780"/>
            <a:chOff x="0" y="-38100"/>
            <a:chExt cx="1657216" cy="931177"/>
          </a:xfrm>
        </p:grpSpPr>
        <p:sp>
          <p:nvSpPr>
            <p:cNvPr id="308" name="Google Shape;308;p20"/>
            <p:cNvSpPr/>
            <p:nvPr/>
          </p:nvSpPr>
          <p:spPr>
            <a:xfrm>
              <a:off x="0" y="0"/>
              <a:ext cx="1657216" cy="893077"/>
            </a:xfrm>
            <a:custGeom>
              <a:rect b="b" l="l" r="r" t="t"/>
              <a:pathLst>
                <a:path extrusionOk="0" h="893077" w="1657216">
                  <a:moveTo>
                    <a:pt x="0" y="0"/>
                  </a:moveTo>
                  <a:lnTo>
                    <a:pt x="1657216" y="0"/>
                  </a:lnTo>
                  <a:lnTo>
                    <a:pt x="1657216" y="893077"/>
                  </a:lnTo>
                  <a:lnTo>
                    <a:pt x="0" y="893077"/>
                  </a:lnTo>
                  <a:close/>
                </a:path>
              </a:pathLst>
            </a:custGeom>
            <a:solidFill>
              <a:srgbClr val="F14902"/>
            </a:solidFill>
            <a:ln>
              <a:noFill/>
            </a:ln>
          </p:spPr>
        </p:sp>
        <p:sp>
          <p:nvSpPr>
            <p:cNvPr id="309" name="Google Shape;309;p20"/>
            <p:cNvSpPr txBox="1"/>
            <p:nvPr/>
          </p:nvSpPr>
          <p:spPr>
            <a:xfrm>
              <a:off x="0" y="-38100"/>
              <a:ext cx="1657216" cy="9311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0" name="Google Shape;310;p20"/>
          <p:cNvSpPr/>
          <p:nvPr/>
        </p:nvSpPr>
        <p:spPr>
          <a:xfrm>
            <a:off x="751508" y="1724025"/>
            <a:ext cx="2623185" cy="1695450"/>
          </a:xfrm>
          <a:custGeom>
            <a:rect b="b" l="l" r="r" t="t"/>
            <a:pathLst>
              <a:path extrusionOk="0" h="525339" w="812800">
                <a:moveTo>
                  <a:pt x="0" y="0"/>
                </a:moveTo>
                <a:lnTo>
                  <a:pt x="812800" y="0"/>
                </a:lnTo>
                <a:lnTo>
                  <a:pt x="812800" y="525339"/>
                </a:lnTo>
                <a:lnTo>
                  <a:pt x="0" y="525339"/>
                </a:lnTo>
                <a:close/>
              </a:path>
            </a:pathLst>
          </a:custGeom>
          <a:solidFill>
            <a:srgbClr val="FCC70E"/>
          </a:solidFill>
          <a:ln cap="flat" cmpd="sng" w="12700">
            <a:solidFill>
              <a:srgbClr val="000000"/>
            </a:solidFill>
            <a:prstDash val="solid"/>
            <a:round/>
            <a:headEnd len="sm" w="sm" type="none"/>
            <a:tailEnd len="sm" w="sm" type="none"/>
          </a:ln>
        </p:spPr>
      </p:sp>
      <p:sp>
        <p:nvSpPr>
          <p:cNvPr id="311" name="Google Shape;311;p20"/>
          <p:cNvSpPr/>
          <p:nvPr/>
        </p:nvSpPr>
        <p:spPr>
          <a:xfrm>
            <a:off x="807888" y="1771374"/>
            <a:ext cx="2566805" cy="1600754"/>
          </a:xfrm>
          <a:custGeom>
            <a:rect b="b" l="l" r="r" t="t"/>
            <a:pathLst>
              <a:path extrusionOk="0" h="3201507" w="5133611">
                <a:moveTo>
                  <a:pt x="0" y="0"/>
                </a:moveTo>
                <a:lnTo>
                  <a:pt x="5133611" y="0"/>
                </a:lnTo>
                <a:lnTo>
                  <a:pt x="5133611" y="3201506"/>
                </a:lnTo>
                <a:lnTo>
                  <a:pt x="0" y="3201506"/>
                </a:lnTo>
                <a:lnTo>
                  <a:pt x="0" y="0"/>
                </a:lnTo>
                <a:close/>
              </a:path>
            </a:pathLst>
          </a:custGeom>
          <a:blipFill rotWithShape="1">
            <a:blip r:embed="rId3">
              <a:alphaModFix/>
            </a:blip>
            <a:stretch>
              <a:fillRect b="0" l="0" r="0" t="0"/>
            </a:stretch>
          </a:blipFill>
          <a:ln>
            <a:noFill/>
          </a:ln>
        </p:spPr>
      </p:sp>
      <p:sp>
        <p:nvSpPr>
          <p:cNvPr id="312" name="Google Shape;312;p20"/>
          <p:cNvSpPr/>
          <p:nvPr/>
        </p:nvSpPr>
        <p:spPr>
          <a:xfrm>
            <a:off x="6520815" y="1724025"/>
            <a:ext cx="2623185" cy="1695450"/>
          </a:xfrm>
          <a:custGeom>
            <a:rect b="b" l="l" r="r" t="t"/>
            <a:pathLst>
              <a:path extrusionOk="0" h="525339" w="812800">
                <a:moveTo>
                  <a:pt x="0" y="0"/>
                </a:moveTo>
                <a:lnTo>
                  <a:pt x="812800" y="0"/>
                </a:lnTo>
                <a:lnTo>
                  <a:pt x="812800" y="525339"/>
                </a:lnTo>
                <a:lnTo>
                  <a:pt x="0" y="525339"/>
                </a:lnTo>
                <a:close/>
              </a:path>
            </a:pathLst>
          </a:custGeom>
          <a:solidFill>
            <a:srgbClr val="52C3BE"/>
          </a:solidFill>
          <a:ln cap="flat" cmpd="sng" w="12700">
            <a:solidFill>
              <a:srgbClr val="000000"/>
            </a:solidFill>
            <a:prstDash val="solid"/>
            <a:round/>
            <a:headEnd len="sm" w="sm" type="none"/>
            <a:tailEnd len="sm" w="sm" type="none"/>
          </a:ln>
        </p:spPr>
      </p:sp>
      <p:sp>
        <p:nvSpPr>
          <p:cNvPr id="313" name="Google Shape;313;p20"/>
          <p:cNvSpPr/>
          <p:nvPr/>
        </p:nvSpPr>
        <p:spPr>
          <a:xfrm>
            <a:off x="751508" y="3448050"/>
            <a:ext cx="5250455" cy="1695450"/>
          </a:xfrm>
          <a:custGeom>
            <a:rect b="b" l="l" r="r" t="t"/>
            <a:pathLst>
              <a:path extrusionOk="0" h="525339" w="1626866">
                <a:moveTo>
                  <a:pt x="0" y="0"/>
                </a:moveTo>
                <a:lnTo>
                  <a:pt x="1626866" y="0"/>
                </a:lnTo>
                <a:lnTo>
                  <a:pt x="1626866" y="525339"/>
                </a:lnTo>
                <a:lnTo>
                  <a:pt x="0" y="525339"/>
                </a:lnTo>
                <a:close/>
              </a:path>
            </a:pathLst>
          </a:custGeom>
          <a:solidFill>
            <a:srgbClr val="FFC800"/>
          </a:solidFill>
          <a:ln cap="flat" cmpd="sng" w="12700">
            <a:solidFill>
              <a:srgbClr val="000000"/>
            </a:solidFill>
            <a:prstDash val="solid"/>
            <a:round/>
            <a:headEnd len="sm" w="sm" type="none"/>
            <a:tailEnd len="sm" w="sm" type="none"/>
          </a:ln>
        </p:spPr>
      </p:sp>
      <p:sp>
        <p:nvSpPr>
          <p:cNvPr id="314" name="Google Shape;314;p20"/>
          <p:cNvSpPr/>
          <p:nvPr/>
        </p:nvSpPr>
        <p:spPr>
          <a:xfrm flipH="1" rot="5400000">
            <a:off x="5514827" y="-2624286"/>
            <a:ext cx="1970810" cy="5287537"/>
          </a:xfrm>
          <a:custGeom>
            <a:rect b="b" l="l" r="r" t="t"/>
            <a:pathLst>
              <a:path extrusionOk="0" h="10575074" w="3941619">
                <a:moveTo>
                  <a:pt x="3941618" y="0"/>
                </a:moveTo>
                <a:lnTo>
                  <a:pt x="0" y="0"/>
                </a:lnTo>
                <a:lnTo>
                  <a:pt x="0" y="10575075"/>
                </a:lnTo>
                <a:lnTo>
                  <a:pt x="3941618" y="10575075"/>
                </a:lnTo>
                <a:lnTo>
                  <a:pt x="3941618" y="0"/>
                </a:lnTo>
                <a:close/>
              </a:path>
            </a:pathLst>
          </a:custGeom>
          <a:blipFill rotWithShape="1">
            <a:blip r:embed="rId4">
              <a:alphaModFix/>
            </a:blip>
            <a:stretch>
              <a:fillRect b="0" l="0" r="0" t="0"/>
            </a:stretch>
          </a:blipFill>
          <a:ln>
            <a:noFill/>
          </a:ln>
        </p:spPr>
      </p:sp>
      <p:sp>
        <p:nvSpPr>
          <p:cNvPr id="315" name="Google Shape;315;p20"/>
          <p:cNvSpPr/>
          <p:nvPr/>
        </p:nvSpPr>
        <p:spPr>
          <a:xfrm flipH="1" rot="5400000">
            <a:off x="2372791" y="2637411"/>
            <a:ext cx="1970810" cy="5287537"/>
          </a:xfrm>
          <a:custGeom>
            <a:rect b="b" l="l" r="r" t="t"/>
            <a:pathLst>
              <a:path extrusionOk="0" h="10575074" w="3941619">
                <a:moveTo>
                  <a:pt x="3941618" y="0"/>
                </a:moveTo>
                <a:lnTo>
                  <a:pt x="0" y="0"/>
                </a:lnTo>
                <a:lnTo>
                  <a:pt x="0" y="10575074"/>
                </a:lnTo>
                <a:lnTo>
                  <a:pt x="3941618" y="10575074"/>
                </a:lnTo>
                <a:lnTo>
                  <a:pt x="3941618" y="0"/>
                </a:lnTo>
                <a:close/>
              </a:path>
            </a:pathLst>
          </a:custGeom>
          <a:blipFill rotWithShape="1">
            <a:blip r:embed="rId4">
              <a:alphaModFix/>
            </a:blip>
            <a:stretch>
              <a:fillRect b="0" l="0" r="0" t="0"/>
            </a:stretch>
          </a:blipFill>
          <a:ln>
            <a:noFill/>
          </a:ln>
        </p:spPr>
      </p:sp>
      <p:sp>
        <p:nvSpPr>
          <p:cNvPr id="316" name="Google Shape;316;p20"/>
          <p:cNvSpPr/>
          <p:nvPr/>
        </p:nvSpPr>
        <p:spPr>
          <a:xfrm>
            <a:off x="3856463" y="-4763"/>
            <a:ext cx="5282775" cy="1695450"/>
          </a:xfrm>
          <a:custGeom>
            <a:rect b="b" l="l" r="r" t="t"/>
            <a:pathLst>
              <a:path extrusionOk="0" h="525339" w="1636880">
                <a:moveTo>
                  <a:pt x="0" y="0"/>
                </a:moveTo>
                <a:lnTo>
                  <a:pt x="1636880" y="0"/>
                </a:lnTo>
                <a:lnTo>
                  <a:pt x="1636880" y="525339"/>
                </a:lnTo>
                <a:lnTo>
                  <a:pt x="0" y="525339"/>
                </a:lnTo>
                <a:close/>
              </a:path>
            </a:pathLst>
          </a:custGeom>
          <a:blipFill rotWithShape="1">
            <a:blip r:embed="rId5">
              <a:alphaModFix/>
            </a:blip>
            <a:stretch>
              <a:fillRect b="-53989" l="0" r="0" t="-53989"/>
            </a:stretch>
          </a:blipFill>
          <a:ln>
            <a:noFill/>
          </a:ln>
        </p:spPr>
      </p:sp>
      <p:sp>
        <p:nvSpPr>
          <p:cNvPr id="317" name="Google Shape;317;p20"/>
          <p:cNvSpPr/>
          <p:nvPr/>
        </p:nvSpPr>
        <p:spPr>
          <a:xfrm>
            <a:off x="807888" y="1724025"/>
            <a:ext cx="2623312" cy="1695532"/>
          </a:xfrm>
          <a:custGeom>
            <a:rect b="b" l="l" r="r" t="t"/>
            <a:pathLst>
              <a:path extrusionOk="0" h="525339" w="812800">
                <a:moveTo>
                  <a:pt x="0" y="0"/>
                </a:moveTo>
                <a:lnTo>
                  <a:pt x="812800" y="0"/>
                </a:lnTo>
                <a:lnTo>
                  <a:pt x="812800" y="525339"/>
                </a:lnTo>
                <a:lnTo>
                  <a:pt x="0" y="525339"/>
                </a:lnTo>
                <a:close/>
              </a:path>
            </a:pathLst>
          </a:custGeom>
          <a:blipFill rotWithShape="1">
            <a:blip r:embed="rId6">
              <a:alphaModFix/>
            </a:blip>
            <a:stretch>
              <a:fillRect b="-1572" l="0" r="0" t="-1572"/>
            </a:stretch>
          </a:blipFill>
          <a:ln>
            <a:noFill/>
          </a:ln>
        </p:spPr>
      </p:sp>
      <p:sp>
        <p:nvSpPr>
          <p:cNvPr id="318" name="Google Shape;318;p20"/>
          <p:cNvSpPr/>
          <p:nvPr/>
        </p:nvSpPr>
        <p:spPr>
          <a:xfrm>
            <a:off x="6520815" y="1724025"/>
            <a:ext cx="2623185" cy="1695450"/>
          </a:xfrm>
          <a:custGeom>
            <a:rect b="b" l="l" r="r" t="t"/>
            <a:pathLst>
              <a:path extrusionOk="0" h="525339" w="812800">
                <a:moveTo>
                  <a:pt x="0" y="0"/>
                </a:moveTo>
                <a:lnTo>
                  <a:pt x="812800" y="0"/>
                </a:lnTo>
                <a:lnTo>
                  <a:pt x="812800" y="525339"/>
                </a:lnTo>
                <a:lnTo>
                  <a:pt x="0" y="525339"/>
                </a:lnTo>
                <a:close/>
              </a:path>
            </a:pathLst>
          </a:custGeom>
          <a:blipFill rotWithShape="1">
            <a:blip r:embed="rId7">
              <a:alphaModFix/>
            </a:blip>
            <a:stretch>
              <a:fillRect b="-53139" l="0" r="0" t="-53139"/>
            </a:stretch>
          </a:blipFill>
          <a:ln>
            <a:noFill/>
          </a:ln>
        </p:spPr>
      </p:sp>
      <p:sp>
        <p:nvSpPr>
          <p:cNvPr id="319" name="Google Shape;319;p20"/>
          <p:cNvSpPr/>
          <p:nvPr/>
        </p:nvSpPr>
        <p:spPr>
          <a:xfrm>
            <a:off x="807888" y="3448050"/>
            <a:ext cx="5250455" cy="1695450"/>
          </a:xfrm>
          <a:custGeom>
            <a:rect b="b" l="l" r="r" t="t"/>
            <a:pathLst>
              <a:path extrusionOk="0" h="525339" w="1626866">
                <a:moveTo>
                  <a:pt x="0" y="0"/>
                </a:moveTo>
                <a:lnTo>
                  <a:pt x="1626866" y="0"/>
                </a:lnTo>
                <a:lnTo>
                  <a:pt x="1626866" y="525339"/>
                </a:lnTo>
                <a:lnTo>
                  <a:pt x="0" y="525339"/>
                </a:lnTo>
                <a:close/>
              </a:path>
            </a:pathLst>
          </a:custGeom>
          <a:blipFill rotWithShape="1">
            <a:blip r:embed="rId8">
              <a:alphaModFix/>
            </a:blip>
            <a:stretch>
              <a:fillRect b="-84714" l="0" r="0" t="-21598"/>
            </a:stretch>
          </a:blipFill>
          <a:ln>
            <a:noFill/>
          </a:ln>
        </p:spPr>
      </p:sp>
      <p:grpSp>
        <p:nvGrpSpPr>
          <p:cNvPr id="320" name="Google Shape;320;p20"/>
          <p:cNvGrpSpPr/>
          <p:nvPr/>
        </p:nvGrpSpPr>
        <p:grpSpPr>
          <a:xfrm>
            <a:off x="0" y="-72330"/>
            <a:ext cx="807888" cy="5215830"/>
            <a:chOff x="0" y="-38100"/>
            <a:chExt cx="425554" cy="2747433"/>
          </a:xfrm>
        </p:grpSpPr>
        <p:sp>
          <p:nvSpPr>
            <p:cNvPr id="321" name="Google Shape;321;p20"/>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D4600"/>
            </a:solidFill>
            <a:ln>
              <a:noFill/>
            </a:ln>
          </p:spPr>
        </p:sp>
        <p:sp>
          <p:nvSpPr>
            <p:cNvPr id="322" name="Google Shape;322;p20"/>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 name="Google Shape;323;p20"/>
          <p:cNvSpPr txBox="1"/>
          <p:nvPr/>
        </p:nvSpPr>
        <p:spPr>
          <a:xfrm>
            <a:off x="1228275" y="1267325"/>
            <a:ext cx="22029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Elaborate on the featured statistic.</a:t>
            </a:r>
            <a:endParaRPr sz="700"/>
          </a:p>
        </p:txBody>
      </p:sp>
      <p:sp>
        <p:nvSpPr>
          <p:cNvPr id="324" name="Google Shape;324;p20"/>
          <p:cNvSpPr txBox="1"/>
          <p:nvPr/>
        </p:nvSpPr>
        <p:spPr>
          <a:xfrm>
            <a:off x="1231235" y="531331"/>
            <a:ext cx="2145501" cy="767400"/>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74%</a:t>
            </a:r>
            <a:endParaRPr sz="700"/>
          </a:p>
        </p:txBody>
      </p:sp>
      <p:sp>
        <p:nvSpPr>
          <p:cNvPr id="325" name="Google Shape;325;p20"/>
          <p:cNvSpPr txBox="1"/>
          <p:nvPr/>
        </p:nvSpPr>
        <p:spPr>
          <a:xfrm>
            <a:off x="3820300" y="2945950"/>
            <a:ext cx="22995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Elaborate on the featured statistic.</a:t>
            </a:r>
            <a:endParaRPr sz="700"/>
          </a:p>
        </p:txBody>
      </p:sp>
      <p:sp>
        <p:nvSpPr>
          <p:cNvPr id="326" name="Google Shape;326;p20"/>
          <p:cNvSpPr txBox="1"/>
          <p:nvPr/>
        </p:nvSpPr>
        <p:spPr>
          <a:xfrm>
            <a:off x="3912842" y="2209958"/>
            <a:ext cx="2145501" cy="767400"/>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69%</a:t>
            </a:r>
            <a:endParaRPr sz="700"/>
          </a:p>
        </p:txBody>
      </p:sp>
      <p:sp>
        <p:nvSpPr>
          <p:cNvPr id="327" name="Google Shape;327;p20"/>
          <p:cNvSpPr txBox="1"/>
          <p:nvPr/>
        </p:nvSpPr>
        <p:spPr>
          <a:xfrm>
            <a:off x="6510625" y="4624575"/>
            <a:ext cx="22029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Elaborate on the featured statistic.</a:t>
            </a:r>
            <a:endParaRPr sz="700"/>
          </a:p>
        </p:txBody>
      </p:sp>
      <p:sp>
        <p:nvSpPr>
          <p:cNvPr id="328" name="Google Shape;328;p20"/>
          <p:cNvSpPr txBox="1"/>
          <p:nvPr/>
        </p:nvSpPr>
        <p:spPr>
          <a:xfrm>
            <a:off x="6307913" y="3888585"/>
            <a:ext cx="2602151" cy="767400"/>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92%</a:t>
            </a:r>
            <a:endParaRPr sz="700"/>
          </a:p>
        </p:txBody>
      </p:sp>
      <p:sp>
        <p:nvSpPr>
          <p:cNvPr id="329" name="Google Shape;329;p20"/>
          <p:cNvSpPr txBox="1"/>
          <p:nvPr/>
        </p:nvSpPr>
        <p:spPr>
          <a:xfrm rot="-5400000">
            <a:off x="-2285645" y="2186071"/>
            <a:ext cx="5574440" cy="771358"/>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ANALYSIS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4600"/>
        </a:solidFill>
      </p:bgPr>
    </p:bg>
    <p:spTree>
      <p:nvGrpSpPr>
        <p:cNvPr id="333" name="Shape 333"/>
        <p:cNvGrpSpPr/>
        <p:nvPr/>
      </p:nvGrpSpPr>
      <p:grpSpPr>
        <a:xfrm>
          <a:off x="0" y="0"/>
          <a:ext cx="0" cy="0"/>
          <a:chOff x="0" y="0"/>
          <a:chExt cx="0" cy="0"/>
        </a:xfrm>
      </p:grpSpPr>
      <p:grpSp>
        <p:nvGrpSpPr>
          <p:cNvPr id="334" name="Google Shape;334;p21"/>
          <p:cNvGrpSpPr/>
          <p:nvPr/>
        </p:nvGrpSpPr>
        <p:grpSpPr>
          <a:xfrm>
            <a:off x="0" y="-72330"/>
            <a:ext cx="3827356" cy="5215830"/>
            <a:chOff x="0" y="-38100"/>
            <a:chExt cx="2016056" cy="2747433"/>
          </a:xfrm>
        </p:grpSpPr>
        <p:sp>
          <p:nvSpPr>
            <p:cNvPr id="335" name="Google Shape;335;p21"/>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CC70E"/>
            </a:solidFill>
            <a:ln>
              <a:noFill/>
            </a:ln>
          </p:spPr>
        </p:sp>
        <p:sp>
          <p:nvSpPr>
            <p:cNvPr id="336" name="Google Shape;336;p21"/>
            <p:cNvSpPr txBox="1"/>
            <p:nvPr/>
          </p:nvSpPr>
          <p:spPr>
            <a:xfrm>
              <a:off x="0" y="-38100"/>
              <a:ext cx="201605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7" name="Google Shape;337;p21"/>
          <p:cNvSpPr/>
          <p:nvPr/>
        </p:nvSpPr>
        <p:spPr>
          <a:xfrm>
            <a:off x="5783916" y="748117"/>
            <a:ext cx="3360084" cy="3360084"/>
          </a:xfrm>
          <a:custGeom>
            <a:rect b="b" l="l" r="r" t="t"/>
            <a:pathLst>
              <a:path extrusionOk="0" h="6720168" w="6720168">
                <a:moveTo>
                  <a:pt x="0" y="0"/>
                </a:moveTo>
                <a:lnTo>
                  <a:pt x="6720168" y="0"/>
                </a:lnTo>
                <a:lnTo>
                  <a:pt x="6720168" y="6720168"/>
                </a:lnTo>
                <a:lnTo>
                  <a:pt x="0" y="6720168"/>
                </a:lnTo>
                <a:lnTo>
                  <a:pt x="0" y="0"/>
                </a:lnTo>
                <a:close/>
              </a:path>
            </a:pathLst>
          </a:custGeom>
          <a:blipFill rotWithShape="1">
            <a:blip r:embed="rId3">
              <a:alphaModFix/>
            </a:blip>
            <a:stretch>
              <a:fillRect b="0" l="0" r="0" t="0"/>
            </a:stretch>
          </a:blipFill>
          <a:ln>
            <a:noFill/>
          </a:ln>
        </p:spPr>
      </p:sp>
      <p:sp>
        <p:nvSpPr>
          <p:cNvPr id="338" name="Google Shape;338;p21"/>
          <p:cNvSpPr/>
          <p:nvPr/>
        </p:nvSpPr>
        <p:spPr>
          <a:xfrm rot="10800000">
            <a:off x="3827356" y="-788334"/>
            <a:ext cx="3360084" cy="3360084"/>
          </a:xfrm>
          <a:custGeom>
            <a:rect b="b" l="l" r="r" t="t"/>
            <a:pathLst>
              <a:path extrusionOk="0" h="6720168" w="6720168">
                <a:moveTo>
                  <a:pt x="6720168" y="6720168"/>
                </a:moveTo>
                <a:lnTo>
                  <a:pt x="0" y="6720168"/>
                </a:lnTo>
                <a:lnTo>
                  <a:pt x="0" y="0"/>
                </a:lnTo>
                <a:lnTo>
                  <a:pt x="6720168" y="0"/>
                </a:lnTo>
                <a:lnTo>
                  <a:pt x="6720168" y="6720168"/>
                </a:lnTo>
                <a:close/>
              </a:path>
            </a:pathLst>
          </a:custGeom>
          <a:blipFill rotWithShape="1">
            <a:blip r:embed="rId3">
              <a:alphaModFix/>
            </a:blip>
            <a:stretch>
              <a:fillRect b="0" l="0" r="0" t="0"/>
            </a:stretch>
          </a:blipFill>
          <a:ln>
            <a:noFill/>
          </a:ln>
        </p:spPr>
      </p:sp>
      <p:sp>
        <p:nvSpPr>
          <p:cNvPr id="339" name="Google Shape;339;p21"/>
          <p:cNvSpPr/>
          <p:nvPr/>
        </p:nvSpPr>
        <p:spPr>
          <a:xfrm>
            <a:off x="4704225" y="60953"/>
            <a:ext cx="4047248" cy="4047248"/>
          </a:xfrm>
          <a:custGeom>
            <a:rect b="b" l="l" r="r" t="t"/>
            <a:pathLst>
              <a:path extrusionOk="0" h="8094496" w="8094496">
                <a:moveTo>
                  <a:pt x="0" y="0"/>
                </a:moveTo>
                <a:lnTo>
                  <a:pt x="8094495" y="0"/>
                </a:lnTo>
                <a:lnTo>
                  <a:pt x="8094495" y="8094496"/>
                </a:lnTo>
                <a:lnTo>
                  <a:pt x="0" y="8094496"/>
                </a:lnTo>
                <a:lnTo>
                  <a:pt x="0" y="0"/>
                </a:lnTo>
                <a:close/>
              </a:path>
            </a:pathLst>
          </a:custGeom>
          <a:blipFill rotWithShape="1">
            <a:blip r:embed="rId4">
              <a:alphaModFix/>
            </a:blip>
            <a:stretch>
              <a:fillRect b="0" l="0" r="0" t="0"/>
            </a:stretch>
          </a:blipFill>
          <a:ln>
            <a:noFill/>
          </a:ln>
        </p:spPr>
      </p:sp>
      <p:sp>
        <p:nvSpPr>
          <p:cNvPr id="340" name="Google Shape;340;p21"/>
          <p:cNvSpPr/>
          <p:nvPr/>
        </p:nvSpPr>
        <p:spPr>
          <a:xfrm rot="10800000">
            <a:off x="2927053" y="3204254"/>
            <a:ext cx="1800605" cy="903947"/>
          </a:xfrm>
          <a:custGeom>
            <a:rect b="b" l="l" r="r" t="t"/>
            <a:pathLst>
              <a:path extrusionOk="0" h="1807895" w="3601210">
                <a:moveTo>
                  <a:pt x="0" y="0"/>
                </a:moveTo>
                <a:lnTo>
                  <a:pt x="3601210" y="0"/>
                </a:lnTo>
                <a:lnTo>
                  <a:pt x="3601210" y="1807895"/>
                </a:lnTo>
                <a:lnTo>
                  <a:pt x="0" y="1807895"/>
                </a:lnTo>
                <a:lnTo>
                  <a:pt x="0" y="0"/>
                </a:lnTo>
                <a:close/>
              </a:path>
            </a:pathLst>
          </a:custGeom>
          <a:blipFill rotWithShape="1">
            <a:blip r:embed="rId5">
              <a:alphaModFix/>
            </a:blip>
            <a:stretch>
              <a:fillRect b="0" l="0" r="0" t="0"/>
            </a:stretch>
          </a:blipFill>
          <a:ln>
            <a:noFill/>
          </a:ln>
        </p:spPr>
      </p:sp>
      <p:grpSp>
        <p:nvGrpSpPr>
          <p:cNvPr id="341" name="Google Shape;341;p21"/>
          <p:cNvGrpSpPr/>
          <p:nvPr/>
        </p:nvGrpSpPr>
        <p:grpSpPr>
          <a:xfrm rot="5400000">
            <a:off x="4090516" y="17685"/>
            <a:ext cx="1035299" cy="9216330"/>
            <a:chOff x="0" y="-38100"/>
            <a:chExt cx="545343" cy="4854693"/>
          </a:xfrm>
        </p:grpSpPr>
        <p:sp>
          <p:nvSpPr>
            <p:cNvPr id="342" name="Google Shape;342;p21"/>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D4600"/>
            </a:solidFill>
            <a:ln>
              <a:noFill/>
            </a:ln>
          </p:spPr>
        </p:sp>
        <p:sp>
          <p:nvSpPr>
            <p:cNvPr id="343" name="Google Shape;343;p21"/>
            <p:cNvSpPr txBox="1"/>
            <p:nvPr/>
          </p:nvSpPr>
          <p:spPr>
            <a:xfrm>
              <a:off x="0" y="-38100"/>
              <a:ext cx="54534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21"/>
          <p:cNvSpPr/>
          <p:nvPr/>
        </p:nvSpPr>
        <p:spPr>
          <a:xfrm>
            <a:off x="226742" y="-193534"/>
            <a:ext cx="2871228" cy="4301735"/>
          </a:xfrm>
          <a:custGeom>
            <a:rect b="b" l="l" r="r" t="t"/>
            <a:pathLst>
              <a:path extrusionOk="0" h="8603470" w="5742455">
                <a:moveTo>
                  <a:pt x="0" y="0"/>
                </a:moveTo>
                <a:lnTo>
                  <a:pt x="5742456" y="0"/>
                </a:lnTo>
                <a:lnTo>
                  <a:pt x="5742456" y="8603470"/>
                </a:lnTo>
                <a:lnTo>
                  <a:pt x="0" y="8603470"/>
                </a:lnTo>
                <a:lnTo>
                  <a:pt x="0" y="0"/>
                </a:lnTo>
                <a:close/>
              </a:path>
            </a:pathLst>
          </a:custGeom>
          <a:blipFill rotWithShape="1">
            <a:blip r:embed="rId6">
              <a:alphaModFix/>
            </a:blip>
            <a:stretch>
              <a:fillRect b="0" l="0" r="-45883" t="-46057"/>
            </a:stretch>
          </a:blipFill>
          <a:ln>
            <a:noFill/>
          </a:ln>
        </p:spPr>
      </p:sp>
      <p:sp>
        <p:nvSpPr>
          <p:cNvPr id="345" name="Google Shape;345;p21"/>
          <p:cNvSpPr/>
          <p:nvPr/>
        </p:nvSpPr>
        <p:spPr>
          <a:xfrm rot="-958385">
            <a:off x="4636327" y="1199404"/>
            <a:ext cx="4183046" cy="2075837"/>
          </a:xfrm>
          <a:custGeom>
            <a:rect b="b" l="l" r="r" t="t"/>
            <a:pathLst>
              <a:path extrusionOk="0" h="4151673" w="8366092">
                <a:moveTo>
                  <a:pt x="0" y="0"/>
                </a:moveTo>
                <a:lnTo>
                  <a:pt x="8366092" y="0"/>
                </a:lnTo>
                <a:lnTo>
                  <a:pt x="8366092" y="4151673"/>
                </a:lnTo>
                <a:lnTo>
                  <a:pt x="0" y="4151673"/>
                </a:lnTo>
                <a:lnTo>
                  <a:pt x="0" y="0"/>
                </a:lnTo>
                <a:close/>
              </a:path>
            </a:pathLst>
          </a:custGeom>
          <a:blipFill rotWithShape="1">
            <a:blip r:embed="rId7">
              <a:alphaModFix/>
            </a:blip>
            <a:stretch>
              <a:fillRect b="0" l="0" r="0" t="0"/>
            </a:stretch>
          </a:blipFill>
          <a:ln>
            <a:noFill/>
          </a:ln>
        </p:spPr>
      </p:sp>
      <p:sp>
        <p:nvSpPr>
          <p:cNvPr id="346" name="Google Shape;346;p21"/>
          <p:cNvSpPr txBox="1"/>
          <p:nvPr/>
        </p:nvSpPr>
        <p:spPr>
          <a:xfrm>
            <a:off x="2950487" y="3590277"/>
            <a:ext cx="1753738" cy="351397"/>
          </a:xfrm>
          <a:prstGeom prst="rect">
            <a:avLst/>
          </a:prstGeom>
          <a:noFill/>
          <a:ln>
            <a:noFill/>
          </a:ln>
        </p:spPr>
        <p:txBody>
          <a:bodyPr anchorCtr="0" anchor="t" bIns="0" lIns="0" spcFirstLastPara="1" rIns="0" wrap="square" tIns="0">
            <a:spAutoFit/>
          </a:bodyPr>
          <a:lstStyle/>
          <a:p>
            <a:pPr indent="0" lvl="0" marL="0" marR="0" rtl="0" algn="ctr">
              <a:lnSpc>
                <a:spcPct val="86995"/>
              </a:lnSpc>
              <a:spcBef>
                <a:spcPts val="0"/>
              </a:spcBef>
              <a:spcAft>
                <a:spcPts val="0"/>
              </a:spcAft>
              <a:buNone/>
            </a:pPr>
            <a:r>
              <a:rPr b="0" i="0" lang="en" sz="2900" u="none" cap="none" strike="noStrike">
                <a:solidFill>
                  <a:srgbClr val="5340A4"/>
                </a:solidFill>
                <a:latin typeface="Archivo Black"/>
                <a:ea typeface="Archivo Black"/>
                <a:cs typeface="Archivo Black"/>
                <a:sym typeface="Archivo Black"/>
              </a:rPr>
              <a:t>03</a:t>
            </a:r>
            <a:endParaRPr sz="700"/>
          </a:p>
        </p:txBody>
      </p:sp>
      <p:sp>
        <p:nvSpPr>
          <p:cNvPr id="347" name="Google Shape;347;p21"/>
          <p:cNvSpPr txBox="1"/>
          <p:nvPr/>
        </p:nvSpPr>
        <p:spPr>
          <a:xfrm>
            <a:off x="14958" y="4372567"/>
            <a:ext cx="9114084" cy="770933"/>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WRITE AN AGENDA</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351" name="Shape 351"/>
        <p:cNvGrpSpPr/>
        <p:nvPr/>
      </p:nvGrpSpPr>
      <p:grpSpPr>
        <a:xfrm>
          <a:off x="0" y="0"/>
          <a:ext cx="0" cy="0"/>
          <a:chOff x="0" y="0"/>
          <a:chExt cx="0" cy="0"/>
        </a:xfrm>
      </p:grpSpPr>
      <p:grpSp>
        <p:nvGrpSpPr>
          <p:cNvPr id="352" name="Google Shape;352;p22"/>
          <p:cNvGrpSpPr/>
          <p:nvPr/>
        </p:nvGrpSpPr>
        <p:grpSpPr>
          <a:xfrm>
            <a:off x="0" y="2605088"/>
            <a:ext cx="9144000" cy="2571750"/>
            <a:chOff x="0" y="0"/>
            <a:chExt cx="24384000" cy="6858000"/>
          </a:xfrm>
        </p:grpSpPr>
        <p:sp>
          <p:nvSpPr>
            <p:cNvPr id="353" name="Google Shape;353;p22"/>
            <p:cNvSpPr/>
            <p:nvPr/>
          </p:nvSpPr>
          <p:spPr>
            <a:xfrm>
              <a:off x="0" y="0"/>
              <a:ext cx="12128500" cy="6858000"/>
            </a:xfrm>
            <a:prstGeom prst="rect">
              <a:avLst/>
            </a:pr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2"/>
            <p:cNvSpPr/>
            <p:nvPr/>
          </p:nvSpPr>
          <p:spPr>
            <a:xfrm>
              <a:off x="12255500" y="0"/>
              <a:ext cx="12128500" cy="6858000"/>
            </a:xfrm>
            <a:prstGeom prst="rect">
              <a:avLst/>
            </a:prstGeom>
            <a:solidFill>
              <a:srgbClr val="5340A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55" name="Google Shape;355;p22"/>
          <p:cNvSpPr/>
          <p:nvPr/>
        </p:nvSpPr>
        <p:spPr>
          <a:xfrm>
            <a:off x="56431" y="2605088"/>
            <a:ext cx="4496519" cy="4333009"/>
          </a:xfrm>
          <a:custGeom>
            <a:rect b="b" l="l" r="r" t="t"/>
            <a:pathLst>
              <a:path extrusionOk="0" h="8666018" w="8993037">
                <a:moveTo>
                  <a:pt x="0" y="0"/>
                </a:moveTo>
                <a:lnTo>
                  <a:pt x="8993037" y="0"/>
                </a:lnTo>
                <a:lnTo>
                  <a:pt x="8993037" y="8666018"/>
                </a:lnTo>
                <a:lnTo>
                  <a:pt x="0" y="8666018"/>
                </a:lnTo>
                <a:lnTo>
                  <a:pt x="0" y="0"/>
                </a:lnTo>
                <a:close/>
              </a:path>
            </a:pathLst>
          </a:custGeom>
          <a:blipFill rotWithShape="1">
            <a:blip r:embed="rId3">
              <a:alphaModFix/>
            </a:blip>
            <a:stretch>
              <a:fillRect b="0" l="0" r="0" t="0"/>
            </a:stretch>
          </a:blipFill>
          <a:ln>
            <a:noFill/>
          </a:ln>
        </p:spPr>
      </p:sp>
      <p:grpSp>
        <p:nvGrpSpPr>
          <p:cNvPr id="356" name="Google Shape;356;p22"/>
          <p:cNvGrpSpPr/>
          <p:nvPr/>
        </p:nvGrpSpPr>
        <p:grpSpPr>
          <a:xfrm>
            <a:off x="0" y="-23812"/>
            <a:ext cx="9144000" cy="2571750"/>
            <a:chOff x="0" y="0"/>
            <a:chExt cx="24384000" cy="6858000"/>
          </a:xfrm>
        </p:grpSpPr>
        <p:sp>
          <p:nvSpPr>
            <p:cNvPr id="357" name="Google Shape;357;p22"/>
            <p:cNvSpPr/>
            <p:nvPr/>
          </p:nvSpPr>
          <p:spPr>
            <a:xfrm>
              <a:off x="0" y="0"/>
              <a:ext cx="12128500" cy="6858000"/>
            </a:xfrm>
            <a:prstGeom prst="rect">
              <a:avLst/>
            </a:prstGeom>
            <a:solidFill>
              <a:srgbClr val="FD46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2"/>
            <p:cNvSpPr/>
            <p:nvPr/>
          </p:nvSpPr>
          <p:spPr>
            <a:xfrm>
              <a:off x="12255500" y="0"/>
              <a:ext cx="12128500" cy="6858000"/>
            </a:xfrm>
            <a:prstGeom prst="rect">
              <a:avLst/>
            </a:prstGeom>
            <a:solidFill>
              <a:srgbClr val="FCC70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pic>
        <p:nvPicPr>
          <p:cNvPr id="359" name="Google Shape;359;p22"/>
          <p:cNvPicPr preferRelativeResize="0"/>
          <p:nvPr/>
        </p:nvPicPr>
        <p:blipFill rotWithShape="1">
          <a:blip r:embed="rId4">
            <a:alphaModFix/>
          </a:blip>
          <a:srcRect b="7590" l="0" r="0" t="7591"/>
          <a:stretch/>
        </p:blipFill>
        <p:spPr>
          <a:xfrm>
            <a:off x="4763" y="2605088"/>
            <a:ext cx="4548188" cy="2571750"/>
          </a:xfrm>
          <a:prstGeom prst="rect">
            <a:avLst/>
          </a:prstGeom>
          <a:noFill/>
          <a:ln>
            <a:noFill/>
          </a:ln>
        </p:spPr>
      </p:pic>
      <p:pic>
        <p:nvPicPr>
          <p:cNvPr id="360" name="Google Shape;360;p22"/>
          <p:cNvPicPr preferRelativeResize="0"/>
          <p:nvPr/>
        </p:nvPicPr>
        <p:blipFill rotWithShape="1">
          <a:blip r:embed="rId5">
            <a:alphaModFix/>
          </a:blip>
          <a:srcRect b="7590" l="0" r="0" t="7591"/>
          <a:stretch/>
        </p:blipFill>
        <p:spPr>
          <a:xfrm>
            <a:off x="4600575" y="2605088"/>
            <a:ext cx="4548188" cy="2571750"/>
          </a:xfrm>
          <a:prstGeom prst="rect">
            <a:avLst/>
          </a:prstGeom>
          <a:noFill/>
          <a:ln>
            <a:noFill/>
          </a:ln>
        </p:spPr>
      </p:pic>
      <p:sp>
        <p:nvSpPr>
          <p:cNvPr id="361" name="Google Shape;361;p22"/>
          <p:cNvSpPr/>
          <p:nvPr/>
        </p:nvSpPr>
        <p:spPr>
          <a:xfrm>
            <a:off x="6633123" y="0"/>
            <a:ext cx="2510877" cy="2547938"/>
          </a:xfrm>
          <a:custGeom>
            <a:rect b="b" l="l" r="r" t="t"/>
            <a:pathLst>
              <a:path extrusionOk="0" h="5095875" w="5021753">
                <a:moveTo>
                  <a:pt x="0" y="0"/>
                </a:moveTo>
                <a:lnTo>
                  <a:pt x="5021753" y="0"/>
                </a:lnTo>
                <a:lnTo>
                  <a:pt x="5021753" y="5095875"/>
                </a:lnTo>
                <a:lnTo>
                  <a:pt x="0" y="5095875"/>
                </a:lnTo>
                <a:lnTo>
                  <a:pt x="0" y="0"/>
                </a:lnTo>
                <a:close/>
              </a:path>
            </a:pathLst>
          </a:custGeom>
          <a:blipFill rotWithShape="1">
            <a:blip r:embed="rId6">
              <a:alphaModFix/>
            </a:blip>
            <a:stretch>
              <a:fillRect b="0" l="0" r="0" t="0"/>
            </a:stretch>
          </a:blipFill>
          <a:ln>
            <a:noFill/>
          </a:ln>
        </p:spPr>
      </p:sp>
      <p:sp>
        <p:nvSpPr>
          <p:cNvPr id="362" name="Google Shape;362;p22"/>
          <p:cNvSpPr/>
          <p:nvPr/>
        </p:nvSpPr>
        <p:spPr>
          <a:xfrm flipH="1">
            <a:off x="4591050" y="0"/>
            <a:ext cx="2510877" cy="2547938"/>
          </a:xfrm>
          <a:custGeom>
            <a:rect b="b" l="l" r="r" t="t"/>
            <a:pathLst>
              <a:path extrusionOk="0" h="5095875" w="5021753">
                <a:moveTo>
                  <a:pt x="5021753" y="0"/>
                </a:moveTo>
                <a:lnTo>
                  <a:pt x="0" y="0"/>
                </a:lnTo>
                <a:lnTo>
                  <a:pt x="0" y="5095875"/>
                </a:lnTo>
                <a:lnTo>
                  <a:pt x="5021753" y="5095875"/>
                </a:lnTo>
                <a:lnTo>
                  <a:pt x="5021753" y="0"/>
                </a:lnTo>
                <a:close/>
              </a:path>
            </a:pathLst>
          </a:custGeom>
          <a:blipFill rotWithShape="1">
            <a:blip r:embed="rId6">
              <a:alphaModFix/>
            </a:blip>
            <a:stretch>
              <a:fillRect b="0" l="0" r="0" t="0"/>
            </a:stretch>
          </a:blipFill>
          <a:ln>
            <a:noFill/>
          </a:ln>
        </p:spPr>
      </p:sp>
      <p:pic>
        <p:nvPicPr>
          <p:cNvPr id="363" name="Google Shape;363;p22"/>
          <p:cNvPicPr preferRelativeResize="0"/>
          <p:nvPr/>
        </p:nvPicPr>
        <p:blipFill rotWithShape="1">
          <a:blip r:embed="rId7">
            <a:alphaModFix/>
          </a:blip>
          <a:srcRect b="39528" l="0" r="0" t="22773"/>
          <a:stretch/>
        </p:blipFill>
        <p:spPr>
          <a:xfrm>
            <a:off x="0" y="-23812"/>
            <a:ext cx="4548187" cy="2571750"/>
          </a:xfrm>
          <a:prstGeom prst="rect">
            <a:avLst/>
          </a:prstGeom>
          <a:noFill/>
          <a:ln>
            <a:noFill/>
          </a:ln>
        </p:spPr>
      </p:pic>
      <p:pic>
        <p:nvPicPr>
          <p:cNvPr id="364" name="Google Shape;364;p22"/>
          <p:cNvPicPr preferRelativeResize="0"/>
          <p:nvPr/>
        </p:nvPicPr>
        <p:blipFill rotWithShape="1">
          <a:blip r:embed="rId8">
            <a:alphaModFix/>
          </a:blip>
          <a:srcRect b="19575" l="15261" r="12419" t="19086"/>
          <a:stretch/>
        </p:blipFill>
        <p:spPr>
          <a:xfrm>
            <a:off x="4595813" y="-23812"/>
            <a:ext cx="4548188" cy="2571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368" name="Shape 368"/>
        <p:cNvGrpSpPr/>
        <p:nvPr/>
      </p:nvGrpSpPr>
      <p:grpSpPr>
        <a:xfrm>
          <a:off x="0" y="0"/>
          <a:ext cx="0" cy="0"/>
          <a:chOff x="0" y="0"/>
          <a:chExt cx="0" cy="0"/>
        </a:xfrm>
      </p:grpSpPr>
      <p:grpSp>
        <p:nvGrpSpPr>
          <p:cNvPr id="369" name="Google Shape;369;p23"/>
          <p:cNvGrpSpPr/>
          <p:nvPr/>
        </p:nvGrpSpPr>
        <p:grpSpPr>
          <a:xfrm rot="5400000">
            <a:off x="2036415" y="1317900"/>
            <a:ext cx="5143500" cy="2507700"/>
            <a:chOff x="0" y="-38100"/>
            <a:chExt cx="2709333" cy="1320929"/>
          </a:xfrm>
        </p:grpSpPr>
        <p:sp>
          <p:nvSpPr>
            <p:cNvPr id="370" name="Google Shape;370;p23"/>
            <p:cNvSpPr/>
            <p:nvPr/>
          </p:nvSpPr>
          <p:spPr>
            <a:xfrm>
              <a:off x="0" y="0"/>
              <a:ext cx="2709333" cy="1282829"/>
            </a:xfrm>
            <a:custGeom>
              <a:rect b="b" l="l" r="r" t="t"/>
              <a:pathLst>
                <a:path extrusionOk="0" h="1282829" w="2709333">
                  <a:moveTo>
                    <a:pt x="0" y="0"/>
                  </a:moveTo>
                  <a:lnTo>
                    <a:pt x="2709333" y="0"/>
                  </a:lnTo>
                  <a:lnTo>
                    <a:pt x="2709333" y="1282829"/>
                  </a:lnTo>
                  <a:lnTo>
                    <a:pt x="0" y="1282829"/>
                  </a:lnTo>
                  <a:close/>
                </a:path>
              </a:pathLst>
            </a:custGeom>
            <a:solidFill>
              <a:srgbClr val="F14902"/>
            </a:solidFill>
            <a:ln>
              <a:noFill/>
            </a:ln>
          </p:spPr>
        </p:sp>
        <p:sp>
          <p:nvSpPr>
            <p:cNvPr id="371" name="Google Shape;371;p23"/>
            <p:cNvSpPr txBox="1"/>
            <p:nvPr/>
          </p:nvSpPr>
          <p:spPr>
            <a:xfrm>
              <a:off x="0" y="-38100"/>
              <a:ext cx="2709333" cy="13209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23"/>
          <p:cNvSpPr/>
          <p:nvPr/>
        </p:nvSpPr>
        <p:spPr>
          <a:xfrm flipH="1">
            <a:off x="1537687" y="2703824"/>
            <a:ext cx="1086829" cy="545615"/>
          </a:xfrm>
          <a:custGeom>
            <a:rect b="b" l="l" r="r" t="t"/>
            <a:pathLst>
              <a:path extrusionOk="0" h="1091229" w="2173658">
                <a:moveTo>
                  <a:pt x="0" y="1091229"/>
                </a:moveTo>
                <a:lnTo>
                  <a:pt x="2173658" y="1091229"/>
                </a:lnTo>
                <a:lnTo>
                  <a:pt x="2173658" y="0"/>
                </a:lnTo>
                <a:lnTo>
                  <a:pt x="0" y="0"/>
                </a:lnTo>
                <a:lnTo>
                  <a:pt x="0" y="1091229"/>
                </a:lnTo>
                <a:close/>
              </a:path>
            </a:pathLst>
          </a:custGeom>
          <a:blipFill rotWithShape="1">
            <a:blip r:embed="rId3">
              <a:alphaModFix/>
            </a:blip>
            <a:stretch>
              <a:fillRect b="0" l="0" r="0" t="0"/>
            </a:stretch>
          </a:blipFill>
          <a:ln>
            <a:noFill/>
          </a:ln>
        </p:spPr>
      </p:sp>
      <p:sp>
        <p:nvSpPr>
          <p:cNvPr id="373" name="Google Shape;373;p23"/>
          <p:cNvSpPr/>
          <p:nvPr/>
        </p:nvSpPr>
        <p:spPr>
          <a:xfrm flipH="1">
            <a:off x="6537229" y="2703824"/>
            <a:ext cx="1086829" cy="545615"/>
          </a:xfrm>
          <a:custGeom>
            <a:rect b="b" l="l" r="r" t="t"/>
            <a:pathLst>
              <a:path extrusionOk="0" h="1091229" w="2173658">
                <a:moveTo>
                  <a:pt x="0" y="1091229"/>
                </a:moveTo>
                <a:lnTo>
                  <a:pt x="2173659" y="1091229"/>
                </a:lnTo>
                <a:lnTo>
                  <a:pt x="2173659" y="0"/>
                </a:lnTo>
                <a:lnTo>
                  <a:pt x="0" y="0"/>
                </a:lnTo>
                <a:lnTo>
                  <a:pt x="0" y="1091229"/>
                </a:lnTo>
                <a:close/>
              </a:path>
            </a:pathLst>
          </a:custGeom>
          <a:blipFill rotWithShape="1">
            <a:blip r:embed="rId3">
              <a:alphaModFix/>
            </a:blip>
            <a:stretch>
              <a:fillRect b="0" l="0" r="0" t="0"/>
            </a:stretch>
          </a:blipFill>
          <a:ln>
            <a:noFill/>
          </a:ln>
        </p:spPr>
      </p:sp>
      <p:grpSp>
        <p:nvGrpSpPr>
          <p:cNvPr id="374" name="Google Shape;374;p23"/>
          <p:cNvGrpSpPr/>
          <p:nvPr/>
        </p:nvGrpSpPr>
        <p:grpSpPr>
          <a:xfrm>
            <a:off x="1052080" y="972849"/>
            <a:ext cx="2058043" cy="2058043"/>
            <a:chOff x="0" y="0"/>
            <a:chExt cx="812800" cy="812800"/>
          </a:xfrm>
        </p:grpSpPr>
        <p:sp>
          <p:nvSpPr>
            <p:cNvPr id="375" name="Google Shape;3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3"/>
          <p:cNvGrpSpPr/>
          <p:nvPr/>
        </p:nvGrpSpPr>
        <p:grpSpPr>
          <a:xfrm>
            <a:off x="3542979" y="972849"/>
            <a:ext cx="2058043" cy="2058043"/>
            <a:chOff x="0" y="0"/>
            <a:chExt cx="812800" cy="812800"/>
          </a:xfrm>
        </p:grpSpPr>
        <p:sp>
          <p:nvSpPr>
            <p:cNvPr id="378" name="Google Shape;3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3"/>
          <p:cNvGrpSpPr/>
          <p:nvPr/>
        </p:nvGrpSpPr>
        <p:grpSpPr>
          <a:xfrm>
            <a:off x="6051623" y="972849"/>
            <a:ext cx="2058042" cy="2058043"/>
            <a:chOff x="0" y="0"/>
            <a:chExt cx="812800" cy="812800"/>
          </a:xfrm>
        </p:grpSpPr>
        <p:sp>
          <p:nvSpPr>
            <p:cNvPr id="381" name="Google Shape;38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3" name="Google Shape;383;p23"/>
          <p:cNvSpPr/>
          <p:nvPr/>
        </p:nvSpPr>
        <p:spPr>
          <a:xfrm flipH="1">
            <a:off x="4028586" y="2703824"/>
            <a:ext cx="1086829" cy="545615"/>
          </a:xfrm>
          <a:custGeom>
            <a:rect b="b" l="l" r="r" t="t"/>
            <a:pathLst>
              <a:path extrusionOk="0" h="1091229" w="2173658">
                <a:moveTo>
                  <a:pt x="0" y="1091229"/>
                </a:moveTo>
                <a:lnTo>
                  <a:pt x="2173658" y="1091229"/>
                </a:lnTo>
                <a:lnTo>
                  <a:pt x="2173658" y="0"/>
                </a:lnTo>
                <a:lnTo>
                  <a:pt x="0" y="0"/>
                </a:lnTo>
                <a:lnTo>
                  <a:pt x="0" y="1091229"/>
                </a:lnTo>
                <a:close/>
              </a:path>
            </a:pathLst>
          </a:custGeom>
          <a:blipFill rotWithShape="1">
            <a:blip r:embed="rId3">
              <a:alphaModFix/>
            </a:blip>
            <a:stretch>
              <a:fillRect b="0" l="0" r="0" t="0"/>
            </a:stretch>
          </a:blipFill>
          <a:ln>
            <a:noFill/>
          </a:ln>
        </p:spPr>
      </p:sp>
      <p:sp>
        <p:nvSpPr>
          <p:cNvPr id="384" name="Google Shape;384;p23"/>
          <p:cNvSpPr/>
          <p:nvPr/>
        </p:nvSpPr>
        <p:spPr>
          <a:xfrm>
            <a:off x="1147413" y="1068182"/>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23"/>
          <p:cNvSpPr/>
          <p:nvPr/>
        </p:nvSpPr>
        <p:spPr>
          <a:xfrm>
            <a:off x="3638312" y="1068182"/>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3"/>
          <p:cNvSpPr/>
          <p:nvPr/>
        </p:nvSpPr>
        <p:spPr>
          <a:xfrm>
            <a:off x="6146955" y="1068182"/>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87" name="Google Shape;387;p23"/>
          <p:cNvPicPr preferRelativeResize="0"/>
          <p:nvPr/>
        </p:nvPicPr>
        <p:blipFill>
          <a:blip r:embed="rId4">
            <a:alphaModFix/>
          </a:blip>
          <a:stretch>
            <a:fillRect/>
          </a:stretch>
        </p:blipFill>
        <p:spPr>
          <a:xfrm>
            <a:off x="6165313" y="1066607"/>
            <a:ext cx="1867500" cy="1870500"/>
          </a:xfrm>
          <a:prstGeom prst="ellipse">
            <a:avLst/>
          </a:prstGeom>
          <a:noFill/>
          <a:ln cap="flat" cmpd="sng" w="9525">
            <a:solidFill>
              <a:schemeClr val="accent2"/>
            </a:solidFill>
            <a:prstDash val="solid"/>
            <a:round/>
            <a:headEnd len="sm" w="sm" type="none"/>
            <a:tailEnd len="sm" w="sm" type="none"/>
          </a:ln>
        </p:spPr>
      </p:pic>
      <p:pic>
        <p:nvPicPr>
          <p:cNvPr id="388" name="Google Shape;388;p23"/>
          <p:cNvPicPr preferRelativeResize="0"/>
          <p:nvPr/>
        </p:nvPicPr>
        <p:blipFill>
          <a:blip r:embed="rId5">
            <a:alphaModFix/>
          </a:blip>
          <a:stretch>
            <a:fillRect/>
          </a:stretch>
        </p:blipFill>
        <p:spPr>
          <a:xfrm>
            <a:off x="3647100" y="1066656"/>
            <a:ext cx="1867500" cy="1870500"/>
          </a:xfrm>
          <a:prstGeom prst="ellipse">
            <a:avLst/>
          </a:prstGeom>
          <a:noFill/>
          <a:ln cap="flat" cmpd="sng" w="9525">
            <a:solidFill>
              <a:schemeClr val="accent2"/>
            </a:solidFill>
            <a:prstDash val="solid"/>
            <a:round/>
            <a:headEnd len="sm" w="sm" type="none"/>
            <a:tailEnd len="sm" w="sm" type="none"/>
          </a:ln>
        </p:spPr>
      </p:pic>
      <p:pic>
        <p:nvPicPr>
          <p:cNvPr id="389" name="Google Shape;389;p23"/>
          <p:cNvPicPr preferRelativeResize="0"/>
          <p:nvPr/>
        </p:nvPicPr>
        <p:blipFill>
          <a:blip r:embed="rId6">
            <a:alphaModFix/>
          </a:blip>
          <a:stretch>
            <a:fillRect/>
          </a:stretch>
        </p:blipFill>
        <p:spPr>
          <a:xfrm>
            <a:off x="1147350" y="1068162"/>
            <a:ext cx="1867500" cy="1867500"/>
          </a:xfrm>
          <a:prstGeom prst="ellipse">
            <a:avLst/>
          </a:prstGeom>
          <a:noFill/>
          <a:ln cap="flat" cmpd="sng" w="9525">
            <a:solidFill>
              <a:schemeClr val="accent2"/>
            </a:solidFill>
            <a:prstDash val="solid"/>
            <a:round/>
            <a:headEnd len="sm" w="sm" type="none"/>
            <a:tailEnd len="sm" w="sm" type="none"/>
          </a:ln>
        </p:spPr>
      </p:pic>
      <p:grpSp>
        <p:nvGrpSpPr>
          <p:cNvPr id="390" name="Google Shape;390;p23"/>
          <p:cNvGrpSpPr/>
          <p:nvPr/>
        </p:nvGrpSpPr>
        <p:grpSpPr>
          <a:xfrm>
            <a:off x="0" y="-72330"/>
            <a:ext cx="807888" cy="5215830"/>
            <a:chOff x="0" y="-38100"/>
            <a:chExt cx="425554" cy="2747433"/>
          </a:xfrm>
        </p:grpSpPr>
        <p:sp>
          <p:nvSpPr>
            <p:cNvPr id="391" name="Google Shape;391;p23"/>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CC70E"/>
            </a:solidFill>
            <a:ln>
              <a:noFill/>
            </a:ln>
          </p:spPr>
        </p:sp>
        <p:sp>
          <p:nvSpPr>
            <p:cNvPr id="392" name="Google Shape;392;p23"/>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3"/>
          <p:cNvGrpSpPr/>
          <p:nvPr/>
        </p:nvGrpSpPr>
        <p:grpSpPr>
          <a:xfrm>
            <a:off x="8336112" y="-72330"/>
            <a:ext cx="807888" cy="5215830"/>
            <a:chOff x="0" y="-38100"/>
            <a:chExt cx="425554" cy="2747433"/>
          </a:xfrm>
        </p:grpSpPr>
        <p:sp>
          <p:nvSpPr>
            <p:cNvPr id="394" name="Google Shape;394;p23"/>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CC70E"/>
            </a:solidFill>
            <a:ln>
              <a:noFill/>
            </a:ln>
          </p:spPr>
        </p:sp>
        <p:sp>
          <p:nvSpPr>
            <p:cNvPr id="395" name="Google Shape;395;p23"/>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6" name="Google Shape;396;p23"/>
          <p:cNvSpPr/>
          <p:nvPr/>
        </p:nvSpPr>
        <p:spPr>
          <a:xfrm flipH="1" rot="10800000">
            <a:off x="3307659" y="-1304177"/>
            <a:ext cx="2546427" cy="1588045"/>
          </a:xfrm>
          <a:custGeom>
            <a:rect b="b" l="l" r="r" t="t"/>
            <a:pathLst>
              <a:path extrusionOk="0" h="3176089" w="5092854">
                <a:moveTo>
                  <a:pt x="0" y="3176089"/>
                </a:moveTo>
                <a:lnTo>
                  <a:pt x="5092854" y="3176089"/>
                </a:lnTo>
                <a:lnTo>
                  <a:pt x="5092854" y="0"/>
                </a:lnTo>
                <a:lnTo>
                  <a:pt x="0" y="0"/>
                </a:lnTo>
                <a:lnTo>
                  <a:pt x="0" y="3176089"/>
                </a:lnTo>
                <a:close/>
              </a:path>
            </a:pathLst>
          </a:custGeom>
          <a:blipFill rotWithShape="1">
            <a:blip r:embed="rId7">
              <a:alphaModFix/>
            </a:blip>
            <a:stretch>
              <a:fillRect b="0" l="0" r="0" t="0"/>
            </a:stretch>
          </a:blipFill>
          <a:ln>
            <a:noFill/>
          </a:ln>
        </p:spPr>
      </p:sp>
      <p:sp>
        <p:nvSpPr>
          <p:cNvPr id="397" name="Google Shape;397;p23"/>
          <p:cNvSpPr/>
          <p:nvPr/>
        </p:nvSpPr>
        <p:spPr>
          <a:xfrm>
            <a:off x="3298787" y="4814002"/>
            <a:ext cx="2546427" cy="1588045"/>
          </a:xfrm>
          <a:custGeom>
            <a:rect b="b" l="l" r="r" t="t"/>
            <a:pathLst>
              <a:path extrusionOk="0" h="3176089" w="5092854">
                <a:moveTo>
                  <a:pt x="0" y="0"/>
                </a:moveTo>
                <a:lnTo>
                  <a:pt x="5092854" y="0"/>
                </a:lnTo>
                <a:lnTo>
                  <a:pt x="5092854" y="3176089"/>
                </a:lnTo>
                <a:lnTo>
                  <a:pt x="0" y="3176089"/>
                </a:lnTo>
                <a:lnTo>
                  <a:pt x="0" y="0"/>
                </a:lnTo>
                <a:close/>
              </a:path>
            </a:pathLst>
          </a:custGeom>
          <a:blipFill rotWithShape="1">
            <a:blip r:embed="rId8">
              <a:alphaModFix/>
            </a:blip>
            <a:stretch>
              <a:fillRect b="0" l="0" r="0" t="0"/>
            </a:stretch>
          </a:blipFill>
          <a:ln>
            <a:noFill/>
          </a:ln>
        </p:spPr>
      </p:sp>
      <p:sp>
        <p:nvSpPr>
          <p:cNvPr id="398" name="Google Shape;398;p23"/>
          <p:cNvSpPr/>
          <p:nvPr/>
        </p:nvSpPr>
        <p:spPr>
          <a:xfrm>
            <a:off x="807888" y="-834270"/>
            <a:ext cx="2546427" cy="1588045"/>
          </a:xfrm>
          <a:custGeom>
            <a:rect b="b" l="l" r="r" t="t"/>
            <a:pathLst>
              <a:path extrusionOk="0" h="3176089" w="5092854">
                <a:moveTo>
                  <a:pt x="0" y="0"/>
                </a:moveTo>
                <a:lnTo>
                  <a:pt x="5092854" y="0"/>
                </a:lnTo>
                <a:lnTo>
                  <a:pt x="5092854" y="3176089"/>
                </a:lnTo>
                <a:lnTo>
                  <a:pt x="0" y="3176089"/>
                </a:lnTo>
                <a:lnTo>
                  <a:pt x="0" y="0"/>
                </a:lnTo>
                <a:close/>
              </a:path>
            </a:pathLst>
          </a:custGeom>
          <a:blipFill rotWithShape="1">
            <a:blip r:embed="rId9">
              <a:alphaModFix/>
            </a:blip>
            <a:stretch>
              <a:fillRect b="0" l="0" r="0" t="0"/>
            </a:stretch>
          </a:blipFill>
          <a:ln>
            <a:noFill/>
          </a:ln>
        </p:spPr>
      </p:sp>
      <p:sp>
        <p:nvSpPr>
          <p:cNvPr id="399" name="Google Shape;399;p23"/>
          <p:cNvSpPr/>
          <p:nvPr/>
        </p:nvSpPr>
        <p:spPr>
          <a:xfrm>
            <a:off x="807888" y="4814002"/>
            <a:ext cx="2546427" cy="1588045"/>
          </a:xfrm>
          <a:custGeom>
            <a:rect b="b" l="l" r="r" t="t"/>
            <a:pathLst>
              <a:path extrusionOk="0" h="3176089" w="5092854">
                <a:moveTo>
                  <a:pt x="0" y="0"/>
                </a:moveTo>
                <a:lnTo>
                  <a:pt x="5092854" y="0"/>
                </a:lnTo>
                <a:lnTo>
                  <a:pt x="5092854" y="3176089"/>
                </a:lnTo>
                <a:lnTo>
                  <a:pt x="0" y="3176089"/>
                </a:lnTo>
                <a:lnTo>
                  <a:pt x="0" y="0"/>
                </a:lnTo>
                <a:close/>
              </a:path>
            </a:pathLst>
          </a:custGeom>
          <a:blipFill rotWithShape="1">
            <a:blip r:embed="rId9">
              <a:alphaModFix/>
            </a:blip>
            <a:stretch>
              <a:fillRect b="0" l="0" r="0" t="0"/>
            </a:stretch>
          </a:blipFill>
          <a:ln>
            <a:noFill/>
          </a:ln>
        </p:spPr>
      </p:sp>
      <p:sp>
        <p:nvSpPr>
          <p:cNvPr id="400" name="Google Shape;400;p23"/>
          <p:cNvSpPr/>
          <p:nvPr/>
        </p:nvSpPr>
        <p:spPr>
          <a:xfrm>
            <a:off x="5789685" y="-834270"/>
            <a:ext cx="2546427" cy="1588045"/>
          </a:xfrm>
          <a:custGeom>
            <a:rect b="b" l="l" r="r" t="t"/>
            <a:pathLst>
              <a:path extrusionOk="0" h="3176089" w="5092854">
                <a:moveTo>
                  <a:pt x="0" y="0"/>
                </a:moveTo>
                <a:lnTo>
                  <a:pt x="5092854" y="0"/>
                </a:lnTo>
                <a:lnTo>
                  <a:pt x="5092854" y="3176089"/>
                </a:lnTo>
                <a:lnTo>
                  <a:pt x="0" y="3176089"/>
                </a:lnTo>
                <a:lnTo>
                  <a:pt x="0" y="0"/>
                </a:lnTo>
                <a:close/>
              </a:path>
            </a:pathLst>
          </a:custGeom>
          <a:blipFill rotWithShape="1">
            <a:blip r:embed="rId9">
              <a:alphaModFix/>
            </a:blip>
            <a:stretch>
              <a:fillRect b="0" l="0" r="0" t="0"/>
            </a:stretch>
          </a:blipFill>
          <a:ln>
            <a:noFill/>
          </a:ln>
        </p:spPr>
      </p:sp>
      <p:sp>
        <p:nvSpPr>
          <p:cNvPr id="401" name="Google Shape;401;p23"/>
          <p:cNvSpPr/>
          <p:nvPr/>
        </p:nvSpPr>
        <p:spPr>
          <a:xfrm>
            <a:off x="5789685" y="4814002"/>
            <a:ext cx="2546427" cy="1588045"/>
          </a:xfrm>
          <a:custGeom>
            <a:rect b="b" l="l" r="r" t="t"/>
            <a:pathLst>
              <a:path extrusionOk="0" h="3176089" w="5092854">
                <a:moveTo>
                  <a:pt x="0" y="0"/>
                </a:moveTo>
                <a:lnTo>
                  <a:pt x="5092854" y="0"/>
                </a:lnTo>
                <a:lnTo>
                  <a:pt x="5092854" y="3176089"/>
                </a:lnTo>
                <a:lnTo>
                  <a:pt x="0" y="3176089"/>
                </a:lnTo>
                <a:lnTo>
                  <a:pt x="0" y="0"/>
                </a:lnTo>
                <a:close/>
              </a:path>
            </a:pathLst>
          </a:custGeom>
          <a:blipFill rotWithShape="1">
            <a:blip r:embed="rId9">
              <a:alphaModFix/>
            </a:blip>
            <a:stretch>
              <a:fillRect b="0" l="0" r="0" t="0"/>
            </a:stretch>
          </a:blipFill>
          <a:ln>
            <a:noFill/>
          </a:ln>
        </p:spPr>
      </p:sp>
      <p:sp>
        <p:nvSpPr>
          <p:cNvPr id="402" name="Google Shape;402;p23"/>
          <p:cNvSpPr txBox="1"/>
          <p:nvPr/>
        </p:nvSpPr>
        <p:spPr>
          <a:xfrm>
            <a:off x="935071" y="3576000"/>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NAME</a:t>
            </a:r>
            <a:endParaRPr sz="700"/>
          </a:p>
        </p:txBody>
      </p:sp>
      <p:sp>
        <p:nvSpPr>
          <p:cNvPr id="403" name="Google Shape;403;p23"/>
          <p:cNvSpPr txBox="1"/>
          <p:nvPr/>
        </p:nvSpPr>
        <p:spPr>
          <a:xfrm>
            <a:off x="3425969" y="3576000"/>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NAME</a:t>
            </a:r>
            <a:endParaRPr sz="700"/>
          </a:p>
        </p:txBody>
      </p:sp>
      <p:sp>
        <p:nvSpPr>
          <p:cNvPr id="404" name="Google Shape;404;p23"/>
          <p:cNvSpPr txBox="1"/>
          <p:nvPr/>
        </p:nvSpPr>
        <p:spPr>
          <a:xfrm>
            <a:off x="5934613" y="3576000"/>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NAME</a:t>
            </a:r>
            <a:endParaRPr sz="700"/>
          </a:p>
        </p:txBody>
      </p:sp>
      <p:sp>
        <p:nvSpPr>
          <p:cNvPr id="405" name="Google Shape;405;p23"/>
          <p:cNvSpPr txBox="1"/>
          <p:nvPr/>
        </p:nvSpPr>
        <p:spPr>
          <a:xfrm>
            <a:off x="1222679" y="4006339"/>
            <a:ext cx="1716846" cy="18284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Title or position</a:t>
            </a:r>
            <a:endParaRPr sz="700"/>
          </a:p>
        </p:txBody>
      </p:sp>
      <p:sp>
        <p:nvSpPr>
          <p:cNvPr id="406" name="Google Shape;406;p23"/>
          <p:cNvSpPr txBox="1"/>
          <p:nvPr/>
        </p:nvSpPr>
        <p:spPr>
          <a:xfrm>
            <a:off x="3713577" y="4006339"/>
            <a:ext cx="1716846" cy="18284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Title or position</a:t>
            </a:r>
            <a:endParaRPr sz="700"/>
          </a:p>
        </p:txBody>
      </p:sp>
      <p:sp>
        <p:nvSpPr>
          <p:cNvPr id="407" name="Google Shape;407;p23"/>
          <p:cNvSpPr txBox="1"/>
          <p:nvPr/>
        </p:nvSpPr>
        <p:spPr>
          <a:xfrm>
            <a:off x="6222221" y="4006339"/>
            <a:ext cx="1716846" cy="18284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Title or position</a:t>
            </a:r>
            <a:endParaRPr sz="700"/>
          </a:p>
        </p:txBody>
      </p:sp>
      <p:sp>
        <p:nvSpPr>
          <p:cNvPr id="408" name="Google Shape;408;p23"/>
          <p:cNvSpPr txBox="1"/>
          <p:nvPr/>
        </p:nvSpPr>
        <p:spPr>
          <a:xfrm rot="-5400000">
            <a:off x="-739872" y="2186071"/>
            <a:ext cx="2482895" cy="771358"/>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OUR </a:t>
            </a:r>
            <a:endParaRPr sz="700"/>
          </a:p>
        </p:txBody>
      </p:sp>
      <p:sp>
        <p:nvSpPr>
          <p:cNvPr id="409" name="Google Shape;409;p23"/>
          <p:cNvSpPr txBox="1"/>
          <p:nvPr/>
        </p:nvSpPr>
        <p:spPr>
          <a:xfrm rot="5400000">
            <a:off x="7363785" y="2186071"/>
            <a:ext cx="2557281" cy="771357"/>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TEAM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413" name="Shape 413"/>
        <p:cNvGrpSpPr/>
        <p:nvPr/>
      </p:nvGrpSpPr>
      <p:grpSpPr>
        <a:xfrm>
          <a:off x="0" y="0"/>
          <a:ext cx="0" cy="0"/>
          <a:chOff x="0" y="0"/>
          <a:chExt cx="0" cy="0"/>
        </a:xfrm>
      </p:grpSpPr>
      <p:grpSp>
        <p:nvGrpSpPr>
          <p:cNvPr id="414" name="Google Shape;414;p24"/>
          <p:cNvGrpSpPr/>
          <p:nvPr/>
        </p:nvGrpSpPr>
        <p:grpSpPr>
          <a:xfrm rot="5400000">
            <a:off x="4022919" y="-4022919"/>
            <a:ext cx="1170493" cy="9216330"/>
            <a:chOff x="0" y="-38100"/>
            <a:chExt cx="616556" cy="4854693"/>
          </a:xfrm>
        </p:grpSpPr>
        <p:sp>
          <p:nvSpPr>
            <p:cNvPr id="415" name="Google Shape;415;p24"/>
            <p:cNvSpPr/>
            <p:nvPr/>
          </p:nvSpPr>
          <p:spPr>
            <a:xfrm>
              <a:off x="0" y="0"/>
              <a:ext cx="616556" cy="4816592"/>
            </a:xfrm>
            <a:custGeom>
              <a:rect b="b" l="l" r="r" t="t"/>
              <a:pathLst>
                <a:path extrusionOk="0" h="4816592" w="616556">
                  <a:moveTo>
                    <a:pt x="0" y="0"/>
                  </a:moveTo>
                  <a:lnTo>
                    <a:pt x="616556" y="0"/>
                  </a:lnTo>
                  <a:lnTo>
                    <a:pt x="616556" y="4816592"/>
                  </a:lnTo>
                  <a:lnTo>
                    <a:pt x="0" y="4816592"/>
                  </a:lnTo>
                  <a:close/>
                </a:path>
              </a:pathLst>
            </a:custGeom>
            <a:solidFill>
              <a:srgbClr val="F14902"/>
            </a:solidFill>
            <a:ln>
              <a:noFill/>
            </a:ln>
          </p:spPr>
        </p:sp>
        <p:sp>
          <p:nvSpPr>
            <p:cNvPr id="416" name="Google Shape;416;p24"/>
            <p:cNvSpPr txBox="1"/>
            <p:nvPr/>
          </p:nvSpPr>
          <p:spPr>
            <a:xfrm>
              <a:off x="0" y="-38100"/>
              <a:ext cx="616556"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24"/>
          <p:cNvSpPr/>
          <p:nvPr/>
        </p:nvSpPr>
        <p:spPr>
          <a:xfrm>
            <a:off x="3827356" y="2725998"/>
            <a:ext cx="5327513" cy="6511404"/>
          </a:xfrm>
          <a:custGeom>
            <a:rect b="b" l="l" r="r" t="t"/>
            <a:pathLst>
              <a:path extrusionOk="0" h="13022809" w="10655026">
                <a:moveTo>
                  <a:pt x="0" y="0"/>
                </a:moveTo>
                <a:lnTo>
                  <a:pt x="10655026" y="0"/>
                </a:lnTo>
                <a:lnTo>
                  <a:pt x="10655026" y="13022809"/>
                </a:lnTo>
                <a:lnTo>
                  <a:pt x="0" y="13022809"/>
                </a:lnTo>
                <a:lnTo>
                  <a:pt x="0" y="0"/>
                </a:lnTo>
                <a:close/>
              </a:path>
            </a:pathLst>
          </a:custGeom>
          <a:blipFill rotWithShape="1">
            <a:blip r:embed="rId3">
              <a:alphaModFix/>
            </a:blip>
            <a:stretch>
              <a:fillRect b="0" l="0" r="0" t="0"/>
            </a:stretch>
          </a:blipFill>
          <a:ln>
            <a:noFill/>
          </a:ln>
        </p:spPr>
      </p:sp>
      <p:grpSp>
        <p:nvGrpSpPr>
          <p:cNvPr id="418" name="Google Shape;418;p24"/>
          <p:cNvGrpSpPr/>
          <p:nvPr/>
        </p:nvGrpSpPr>
        <p:grpSpPr>
          <a:xfrm rot="5400000">
            <a:off x="104497" y="1066146"/>
            <a:ext cx="3973008" cy="4181699"/>
            <a:chOff x="0" y="-38100"/>
            <a:chExt cx="2092778" cy="2202706"/>
          </a:xfrm>
        </p:grpSpPr>
        <p:sp>
          <p:nvSpPr>
            <p:cNvPr id="419" name="Google Shape;419;p24"/>
            <p:cNvSpPr/>
            <p:nvPr/>
          </p:nvSpPr>
          <p:spPr>
            <a:xfrm>
              <a:off x="0" y="0"/>
              <a:ext cx="2092777" cy="2164606"/>
            </a:xfrm>
            <a:custGeom>
              <a:rect b="b" l="l" r="r" t="t"/>
              <a:pathLst>
                <a:path extrusionOk="0" h="2164606" w="2092777">
                  <a:moveTo>
                    <a:pt x="0" y="0"/>
                  </a:moveTo>
                  <a:lnTo>
                    <a:pt x="2092777" y="0"/>
                  </a:lnTo>
                  <a:lnTo>
                    <a:pt x="2092777" y="2164606"/>
                  </a:lnTo>
                  <a:lnTo>
                    <a:pt x="0" y="2164606"/>
                  </a:lnTo>
                  <a:close/>
                </a:path>
              </a:pathLst>
            </a:custGeom>
            <a:solidFill>
              <a:srgbClr val="52C3BE"/>
            </a:solidFill>
            <a:ln>
              <a:noFill/>
            </a:ln>
          </p:spPr>
        </p:sp>
        <p:sp>
          <p:nvSpPr>
            <p:cNvPr id="420" name="Google Shape;420;p24"/>
            <p:cNvSpPr txBox="1"/>
            <p:nvPr/>
          </p:nvSpPr>
          <p:spPr>
            <a:xfrm>
              <a:off x="0" y="-38100"/>
              <a:ext cx="2092778" cy="220270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1" name="Google Shape;421;p24"/>
          <p:cNvSpPr/>
          <p:nvPr/>
        </p:nvSpPr>
        <p:spPr>
          <a:xfrm>
            <a:off x="151" y="1170493"/>
            <a:ext cx="5963238" cy="3973008"/>
          </a:xfrm>
          <a:custGeom>
            <a:rect b="b" l="l" r="r" t="t"/>
            <a:pathLst>
              <a:path extrusionOk="0" h="7946015" w="11926476">
                <a:moveTo>
                  <a:pt x="0" y="0"/>
                </a:moveTo>
                <a:lnTo>
                  <a:pt x="11926476" y="0"/>
                </a:lnTo>
                <a:lnTo>
                  <a:pt x="11926476" y="7946015"/>
                </a:lnTo>
                <a:lnTo>
                  <a:pt x="0" y="7946015"/>
                </a:lnTo>
                <a:lnTo>
                  <a:pt x="0" y="0"/>
                </a:lnTo>
                <a:close/>
              </a:path>
            </a:pathLst>
          </a:custGeom>
          <a:blipFill rotWithShape="1">
            <a:blip r:embed="rId4">
              <a:alphaModFix/>
            </a:blip>
            <a:stretch>
              <a:fillRect b="0" l="0" r="0" t="0"/>
            </a:stretch>
          </a:blipFill>
          <a:ln>
            <a:noFill/>
          </a:ln>
        </p:spPr>
      </p:sp>
      <p:sp>
        <p:nvSpPr>
          <p:cNvPr id="422" name="Google Shape;422;p24"/>
          <p:cNvSpPr txBox="1"/>
          <p:nvPr/>
        </p:nvSpPr>
        <p:spPr>
          <a:xfrm>
            <a:off x="746328" y="283590"/>
            <a:ext cx="7651344" cy="951082"/>
          </a:xfrm>
          <a:prstGeom prst="rect">
            <a:avLst/>
          </a:prstGeom>
          <a:noFill/>
          <a:ln>
            <a:noFill/>
          </a:ln>
        </p:spPr>
        <p:txBody>
          <a:bodyPr anchorCtr="0" anchor="t" bIns="0" lIns="0" spcFirstLastPara="1" rIns="0" wrap="square" tIns="0">
            <a:spAutoFit/>
          </a:bodyPr>
          <a:lstStyle/>
          <a:p>
            <a:pPr indent="0" lvl="0" marL="0" marR="0" rtl="0" algn="ctr">
              <a:lnSpc>
                <a:spcPct val="86997"/>
              </a:lnSpc>
              <a:spcBef>
                <a:spcPts val="0"/>
              </a:spcBef>
              <a:spcAft>
                <a:spcPts val="0"/>
              </a:spcAft>
              <a:buNone/>
            </a:pPr>
            <a:r>
              <a:rPr b="0" i="0" lang="en" sz="7900" u="none" cap="none" strike="noStrike">
                <a:solidFill>
                  <a:srgbClr val="FCC70E"/>
                </a:solidFill>
                <a:latin typeface="Archivo Black"/>
                <a:ea typeface="Archivo Black"/>
                <a:cs typeface="Archivo Black"/>
                <a:sym typeface="Archivo Black"/>
              </a:rPr>
              <a:t>THANK YOU!</a:t>
            </a:r>
            <a:endParaRPr sz="700"/>
          </a:p>
        </p:txBody>
      </p:sp>
      <p:sp>
        <p:nvSpPr>
          <p:cNvPr id="423" name="Google Shape;423;p24"/>
          <p:cNvSpPr txBox="1"/>
          <p:nvPr/>
        </p:nvSpPr>
        <p:spPr>
          <a:xfrm>
            <a:off x="5651175" y="1532200"/>
            <a:ext cx="2383800" cy="86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WRITE A CLOSING STATEMENT OR CALL-TO-ACTION HERE.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427" name="Shape 427"/>
        <p:cNvGrpSpPr/>
        <p:nvPr/>
      </p:nvGrpSpPr>
      <p:grpSpPr>
        <a:xfrm>
          <a:off x="0" y="0"/>
          <a:ext cx="0" cy="0"/>
          <a:chOff x="0" y="0"/>
          <a:chExt cx="0" cy="0"/>
        </a:xfrm>
      </p:grpSpPr>
      <p:grpSp>
        <p:nvGrpSpPr>
          <p:cNvPr id="428" name="Google Shape;428;p25"/>
          <p:cNvGrpSpPr/>
          <p:nvPr/>
        </p:nvGrpSpPr>
        <p:grpSpPr>
          <a:xfrm rot="5400000">
            <a:off x="4090516" y="17685"/>
            <a:ext cx="1035299" cy="9216330"/>
            <a:chOff x="0" y="-38100"/>
            <a:chExt cx="545343" cy="4854693"/>
          </a:xfrm>
        </p:grpSpPr>
        <p:sp>
          <p:nvSpPr>
            <p:cNvPr id="429" name="Google Shape;429;p25"/>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CC70E"/>
            </a:solidFill>
            <a:ln>
              <a:noFill/>
            </a:ln>
          </p:spPr>
        </p:sp>
        <p:sp>
          <p:nvSpPr>
            <p:cNvPr id="430" name="Google Shape;430;p25"/>
            <p:cNvSpPr txBox="1"/>
            <p:nvPr/>
          </p:nvSpPr>
          <p:spPr>
            <a:xfrm>
              <a:off x="0" y="-38100"/>
              <a:ext cx="54534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1" name="Google Shape;431;p25"/>
          <p:cNvSpPr txBox="1"/>
          <p:nvPr/>
        </p:nvSpPr>
        <p:spPr>
          <a:xfrm>
            <a:off x="514350" y="4372143"/>
            <a:ext cx="8115300" cy="771357"/>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RESOURCE PAGE</a:t>
            </a:r>
            <a:endParaRPr sz="700"/>
          </a:p>
        </p:txBody>
      </p:sp>
      <p:grpSp>
        <p:nvGrpSpPr>
          <p:cNvPr id="432" name="Google Shape;432;p25"/>
          <p:cNvGrpSpPr/>
          <p:nvPr/>
        </p:nvGrpSpPr>
        <p:grpSpPr>
          <a:xfrm rot="5400000">
            <a:off x="5746925" y="638796"/>
            <a:ext cx="4108201" cy="2830609"/>
            <a:chOff x="0" y="-38100"/>
            <a:chExt cx="2163991" cy="1491021"/>
          </a:xfrm>
        </p:grpSpPr>
        <p:sp>
          <p:nvSpPr>
            <p:cNvPr id="433" name="Google Shape;433;p25"/>
            <p:cNvSpPr/>
            <p:nvPr/>
          </p:nvSpPr>
          <p:spPr>
            <a:xfrm>
              <a:off x="0" y="0"/>
              <a:ext cx="2163991" cy="1452921"/>
            </a:xfrm>
            <a:custGeom>
              <a:rect b="b" l="l" r="r" t="t"/>
              <a:pathLst>
                <a:path extrusionOk="0" h="1452921" w="2163991">
                  <a:moveTo>
                    <a:pt x="0" y="0"/>
                  </a:moveTo>
                  <a:lnTo>
                    <a:pt x="2163991" y="0"/>
                  </a:lnTo>
                  <a:lnTo>
                    <a:pt x="2163991" y="1452921"/>
                  </a:lnTo>
                  <a:lnTo>
                    <a:pt x="0" y="1452921"/>
                  </a:lnTo>
                  <a:close/>
                </a:path>
              </a:pathLst>
            </a:custGeom>
            <a:solidFill>
              <a:srgbClr val="F14902"/>
            </a:solidFill>
            <a:ln>
              <a:noFill/>
            </a:ln>
          </p:spPr>
        </p:sp>
        <p:sp>
          <p:nvSpPr>
            <p:cNvPr id="434" name="Google Shape;434;p25"/>
            <p:cNvSpPr txBox="1"/>
            <p:nvPr/>
          </p:nvSpPr>
          <p:spPr>
            <a:xfrm>
              <a:off x="0" y="-38100"/>
              <a:ext cx="2163991" cy="149102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5" name="Google Shape;435;p25"/>
          <p:cNvSpPr txBox="1"/>
          <p:nvPr/>
        </p:nvSpPr>
        <p:spPr>
          <a:xfrm>
            <a:off x="6753225" y="471488"/>
            <a:ext cx="2023200" cy="28953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Use these design resources in your Canva Presentation.</a:t>
            </a:r>
            <a:endParaRPr sz="700"/>
          </a:p>
          <a:p>
            <a:pPr indent="0" lvl="1" marL="0" marR="0" rtl="0" algn="l">
              <a:lnSpc>
                <a:spcPct val="115000"/>
              </a:lnSpc>
              <a:spcBef>
                <a:spcPts val="0"/>
              </a:spcBef>
              <a:spcAft>
                <a:spcPts val="0"/>
              </a:spcAft>
              <a:buNone/>
            </a:pPr>
            <a:r>
              <a:t/>
            </a:r>
            <a:endParaRPr b="0" i="0" sz="1100" u="none" cap="none" strike="noStrike">
              <a:solidFill>
                <a:srgbClr val="FFFFFF"/>
              </a:solidFill>
              <a:latin typeface="Lato"/>
              <a:ea typeface="Lato"/>
              <a:cs typeface="Lato"/>
              <a:sym typeface="Lato"/>
            </a:endParaRPr>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This presentation template uses the following free fonts:</a:t>
            </a:r>
            <a:endParaRPr sz="700"/>
          </a:p>
          <a:p>
            <a:pPr indent="0" lvl="1" marL="0" marR="0" rtl="0" algn="l">
              <a:lnSpc>
                <a:spcPct val="115000"/>
              </a:lnSpc>
              <a:spcBef>
                <a:spcPts val="0"/>
              </a:spcBef>
              <a:spcAft>
                <a:spcPts val="0"/>
              </a:spcAft>
              <a:buNone/>
            </a:pPr>
            <a:r>
              <a:t/>
            </a:r>
            <a:endParaRPr b="0" i="0" sz="1100" u="none" cap="none" strike="noStrike">
              <a:solidFill>
                <a:srgbClr val="FFFFFF"/>
              </a:solidFill>
              <a:latin typeface="Lato"/>
              <a:ea typeface="Lato"/>
              <a:cs typeface="Lato"/>
              <a:sym typeface="Lato"/>
            </a:endParaRPr>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Titles: Archivo Black</a:t>
            </a:r>
            <a:endParaRPr sz="700"/>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Headers: Lato</a:t>
            </a:r>
            <a:endParaRPr sz="700"/>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Body Copy: Lato</a:t>
            </a:r>
            <a:endParaRPr sz="700"/>
          </a:p>
          <a:p>
            <a:pPr indent="0" lvl="1" marL="0" marR="0" rtl="0" algn="l">
              <a:lnSpc>
                <a:spcPct val="115000"/>
              </a:lnSpc>
              <a:spcBef>
                <a:spcPts val="0"/>
              </a:spcBef>
              <a:spcAft>
                <a:spcPts val="0"/>
              </a:spcAft>
              <a:buNone/>
            </a:pPr>
            <a:r>
              <a:t/>
            </a:r>
            <a:endParaRPr b="0" i="0" sz="1100" u="none" cap="none" strike="noStrike">
              <a:solidFill>
                <a:srgbClr val="FFFFFF"/>
              </a:solidFill>
              <a:latin typeface="Lato"/>
              <a:ea typeface="Lato"/>
              <a:cs typeface="Lato"/>
              <a:sym typeface="Lato"/>
            </a:endParaRPr>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You can find these fonts online too. Happy designing! </a:t>
            </a:r>
            <a:endParaRPr sz="700"/>
          </a:p>
          <a:p>
            <a:pPr indent="0" lvl="1" marL="0" marR="0" rtl="0" algn="l">
              <a:lnSpc>
                <a:spcPct val="115000"/>
              </a:lnSpc>
              <a:spcBef>
                <a:spcPts val="0"/>
              </a:spcBef>
              <a:spcAft>
                <a:spcPts val="0"/>
              </a:spcAft>
              <a:buNone/>
            </a:pPr>
            <a:r>
              <a:t/>
            </a:r>
            <a:endParaRPr b="0" i="0" sz="1100" u="none" cap="none" strike="noStrike">
              <a:solidFill>
                <a:srgbClr val="FFFFFF"/>
              </a:solidFill>
              <a:latin typeface="Lato"/>
              <a:ea typeface="Lato"/>
              <a:cs typeface="Lato"/>
              <a:sym typeface="Lato"/>
            </a:endParaRPr>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Don't forget to delete this page before presenting. </a:t>
            </a:r>
            <a:endParaRPr sz="700"/>
          </a:p>
        </p:txBody>
      </p:sp>
      <p:sp>
        <p:nvSpPr>
          <p:cNvPr id="436" name="Google Shape;436;p25"/>
          <p:cNvSpPr/>
          <p:nvPr/>
        </p:nvSpPr>
        <p:spPr>
          <a:xfrm>
            <a:off x="259008" y="269963"/>
            <a:ext cx="2092517" cy="915476"/>
          </a:xfrm>
          <a:custGeom>
            <a:rect b="b" l="l" r="r" t="t"/>
            <a:pathLst>
              <a:path extrusionOk="0" h="1830952" w="4185033">
                <a:moveTo>
                  <a:pt x="0" y="0"/>
                </a:moveTo>
                <a:lnTo>
                  <a:pt x="4185033" y="0"/>
                </a:lnTo>
                <a:lnTo>
                  <a:pt x="4185033" y="1830952"/>
                </a:lnTo>
                <a:lnTo>
                  <a:pt x="0" y="1830952"/>
                </a:lnTo>
                <a:lnTo>
                  <a:pt x="0" y="0"/>
                </a:lnTo>
                <a:close/>
              </a:path>
            </a:pathLst>
          </a:custGeom>
          <a:blipFill rotWithShape="1">
            <a:blip r:embed="rId3">
              <a:alphaModFix/>
            </a:blip>
            <a:stretch>
              <a:fillRect b="0" l="0" r="0" t="0"/>
            </a:stretch>
          </a:blipFill>
          <a:ln>
            <a:noFill/>
          </a:ln>
        </p:spPr>
      </p:sp>
      <p:sp>
        <p:nvSpPr>
          <p:cNvPr id="437" name="Google Shape;437;p25"/>
          <p:cNvSpPr/>
          <p:nvPr/>
        </p:nvSpPr>
        <p:spPr>
          <a:xfrm rot="5400000">
            <a:off x="2487012" y="387785"/>
            <a:ext cx="1377991" cy="1377990"/>
          </a:xfrm>
          <a:custGeom>
            <a:rect b="b" l="l" r="r" t="t"/>
            <a:pathLst>
              <a:path extrusionOk="0" h="2755981" w="2755981">
                <a:moveTo>
                  <a:pt x="0" y="0"/>
                </a:moveTo>
                <a:lnTo>
                  <a:pt x="2755981" y="0"/>
                </a:lnTo>
                <a:lnTo>
                  <a:pt x="2755981" y="2755980"/>
                </a:lnTo>
                <a:lnTo>
                  <a:pt x="0" y="2755980"/>
                </a:lnTo>
                <a:lnTo>
                  <a:pt x="0" y="0"/>
                </a:lnTo>
                <a:close/>
              </a:path>
            </a:pathLst>
          </a:custGeom>
          <a:blipFill rotWithShape="1">
            <a:blip r:embed="rId4">
              <a:alphaModFix/>
            </a:blip>
            <a:stretch>
              <a:fillRect b="0" l="0" r="0" t="0"/>
            </a:stretch>
          </a:blipFill>
          <a:ln>
            <a:noFill/>
          </a:ln>
        </p:spPr>
      </p:sp>
      <p:sp>
        <p:nvSpPr>
          <p:cNvPr id="438" name="Google Shape;438;p25"/>
          <p:cNvSpPr/>
          <p:nvPr/>
        </p:nvSpPr>
        <p:spPr>
          <a:xfrm flipH="1">
            <a:off x="259007" y="1525817"/>
            <a:ext cx="1121355" cy="1119316"/>
          </a:xfrm>
          <a:custGeom>
            <a:rect b="b" l="l" r="r" t="t"/>
            <a:pathLst>
              <a:path extrusionOk="0" h="2238632" w="2242710">
                <a:moveTo>
                  <a:pt x="2242710" y="0"/>
                </a:moveTo>
                <a:lnTo>
                  <a:pt x="0" y="0"/>
                </a:lnTo>
                <a:lnTo>
                  <a:pt x="0" y="2238632"/>
                </a:lnTo>
                <a:lnTo>
                  <a:pt x="2242710" y="2238632"/>
                </a:lnTo>
                <a:lnTo>
                  <a:pt x="2242710" y="0"/>
                </a:lnTo>
                <a:close/>
              </a:path>
            </a:pathLst>
          </a:custGeom>
          <a:blipFill rotWithShape="1">
            <a:blip r:embed="rId5">
              <a:alphaModFix/>
            </a:blip>
            <a:stretch>
              <a:fillRect b="0" l="0" r="0" t="0"/>
            </a:stretch>
          </a:blipFill>
          <a:ln>
            <a:noFill/>
          </a:ln>
        </p:spPr>
      </p:sp>
      <p:sp>
        <p:nvSpPr>
          <p:cNvPr id="439" name="Google Shape;439;p25"/>
          <p:cNvSpPr/>
          <p:nvPr/>
        </p:nvSpPr>
        <p:spPr>
          <a:xfrm>
            <a:off x="1618665" y="1450724"/>
            <a:ext cx="1240946" cy="1194410"/>
          </a:xfrm>
          <a:custGeom>
            <a:rect b="b" l="l" r="r" t="t"/>
            <a:pathLst>
              <a:path extrusionOk="0" h="2388820" w="2481891">
                <a:moveTo>
                  <a:pt x="0" y="0"/>
                </a:moveTo>
                <a:lnTo>
                  <a:pt x="2481891" y="0"/>
                </a:lnTo>
                <a:lnTo>
                  <a:pt x="2481891" y="2388820"/>
                </a:lnTo>
                <a:lnTo>
                  <a:pt x="0" y="2388820"/>
                </a:lnTo>
                <a:lnTo>
                  <a:pt x="0" y="0"/>
                </a:lnTo>
                <a:close/>
              </a:path>
            </a:pathLst>
          </a:custGeom>
          <a:blipFill rotWithShape="1">
            <a:blip r:embed="rId6">
              <a:alphaModFix/>
            </a:blip>
            <a:stretch>
              <a:fillRect b="0" l="0" r="0" t="0"/>
            </a:stretch>
          </a:blipFill>
          <a:ln>
            <a:noFill/>
          </a:ln>
        </p:spPr>
      </p:sp>
      <p:sp>
        <p:nvSpPr>
          <p:cNvPr id="440" name="Google Shape;440;p25"/>
          <p:cNvSpPr/>
          <p:nvPr/>
        </p:nvSpPr>
        <p:spPr>
          <a:xfrm rot="-5400000">
            <a:off x="3478800" y="1671494"/>
            <a:ext cx="772404" cy="1332441"/>
          </a:xfrm>
          <a:custGeom>
            <a:rect b="b" l="l" r="r" t="t"/>
            <a:pathLst>
              <a:path extrusionOk="0" h="2664882" w="1544807">
                <a:moveTo>
                  <a:pt x="0" y="0"/>
                </a:moveTo>
                <a:lnTo>
                  <a:pt x="1544808" y="0"/>
                </a:lnTo>
                <a:lnTo>
                  <a:pt x="1544808" y="2664882"/>
                </a:lnTo>
                <a:lnTo>
                  <a:pt x="0" y="2664882"/>
                </a:lnTo>
                <a:lnTo>
                  <a:pt x="0" y="0"/>
                </a:lnTo>
                <a:close/>
              </a:path>
            </a:pathLst>
          </a:custGeom>
          <a:blipFill rotWithShape="1">
            <a:blip r:embed="rId7">
              <a:alphaModFix/>
            </a:blip>
            <a:stretch>
              <a:fillRect b="0" l="0" r="0" t="0"/>
            </a:stretch>
          </a:blipFill>
          <a:ln>
            <a:noFill/>
          </a:ln>
        </p:spPr>
      </p:sp>
      <p:sp>
        <p:nvSpPr>
          <p:cNvPr id="441" name="Google Shape;441;p25"/>
          <p:cNvSpPr/>
          <p:nvPr/>
        </p:nvSpPr>
        <p:spPr>
          <a:xfrm>
            <a:off x="329615" y="2723917"/>
            <a:ext cx="1678374" cy="1110778"/>
          </a:xfrm>
          <a:custGeom>
            <a:rect b="b" l="l" r="r" t="t"/>
            <a:pathLst>
              <a:path extrusionOk="0" h="2221557" w="3356748">
                <a:moveTo>
                  <a:pt x="0" y="0"/>
                </a:moveTo>
                <a:lnTo>
                  <a:pt x="3356748" y="0"/>
                </a:lnTo>
                <a:lnTo>
                  <a:pt x="3356748" y="2221557"/>
                </a:lnTo>
                <a:lnTo>
                  <a:pt x="0" y="2221557"/>
                </a:lnTo>
                <a:lnTo>
                  <a:pt x="0" y="0"/>
                </a:lnTo>
                <a:close/>
              </a:path>
            </a:pathLst>
          </a:custGeom>
          <a:blipFill rotWithShape="1">
            <a:blip r:embed="rId8">
              <a:alphaModFix/>
            </a:blip>
            <a:stretch>
              <a:fillRect b="0" l="0" r="0" t="0"/>
            </a:stretch>
          </a:blipFill>
          <a:ln>
            <a:noFill/>
          </a:ln>
        </p:spPr>
      </p:sp>
      <p:sp>
        <p:nvSpPr>
          <p:cNvPr id="442" name="Google Shape;442;p25"/>
          <p:cNvSpPr/>
          <p:nvPr/>
        </p:nvSpPr>
        <p:spPr>
          <a:xfrm>
            <a:off x="4403180" y="1951513"/>
            <a:ext cx="1654818" cy="1883182"/>
          </a:xfrm>
          <a:custGeom>
            <a:rect b="b" l="l" r="r" t="t"/>
            <a:pathLst>
              <a:path extrusionOk="0" h="3766364" w="3309635">
                <a:moveTo>
                  <a:pt x="0" y="0"/>
                </a:moveTo>
                <a:lnTo>
                  <a:pt x="3309635" y="0"/>
                </a:lnTo>
                <a:lnTo>
                  <a:pt x="3309635" y="3766365"/>
                </a:lnTo>
                <a:lnTo>
                  <a:pt x="0" y="3766365"/>
                </a:lnTo>
                <a:lnTo>
                  <a:pt x="0" y="0"/>
                </a:lnTo>
                <a:close/>
              </a:path>
            </a:pathLst>
          </a:custGeom>
          <a:blipFill rotWithShape="1">
            <a:blip r:embed="rId9">
              <a:alphaModFix/>
            </a:blip>
            <a:stretch>
              <a:fillRect b="0" l="0" r="0" t="0"/>
            </a:stretch>
          </a:blipFill>
          <a:ln>
            <a:noFill/>
          </a:ln>
        </p:spPr>
      </p:sp>
      <p:sp>
        <p:nvSpPr>
          <p:cNvPr id="443" name="Google Shape;443;p25"/>
          <p:cNvSpPr/>
          <p:nvPr/>
        </p:nvSpPr>
        <p:spPr>
          <a:xfrm rot="-958385">
            <a:off x="4038567" y="390741"/>
            <a:ext cx="2137783" cy="1060875"/>
          </a:xfrm>
          <a:custGeom>
            <a:rect b="b" l="l" r="r" t="t"/>
            <a:pathLst>
              <a:path extrusionOk="0" h="2121750" w="4275567">
                <a:moveTo>
                  <a:pt x="0" y="0"/>
                </a:moveTo>
                <a:lnTo>
                  <a:pt x="4275567" y="0"/>
                </a:lnTo>
                <a:lnTo>
                  <a:pt x="4275567" y="2121749"/>
                </a:lnTo>
                <a:lnTo>
                  <a:pt x="0" y="2121749"/>
                </a:lnTo>
                <a:lnTo>
                  <a:pt x="0" y="0"/>
                </a:lnTo>
                <a:close/>
              </a:path>
            </a:pathLst>
          </a:custGeom>
          <a:blipFill rotWithShape="1">
            <a:blip r:embed="rId10">
              <a:alphaModFix/>
            </a:blip>
            <a:stretch>
              <a:fillRect b="0" l="0" r="0" t="0"/>
            </a:stretch>
          </a:blipFill>
          <a:ln>
            <a:noFill/>
          </a:ln>
        </p:spPr>
      </p:sp>
      <p:sp>
        <p:nvSpPr>
          <p:cNvPr id="444" name="Google Shape;444;p25"/>
          <p:cNvSpPr/>
          <p:nvPr/>
        </p:nvSpPr>
        <p:spPr>
          <a:xfrm>
            <a:off x="2312706" y="2911186"/>
            <a:ext cx="1621161" cy="1011015"/>
          </a:xfrm>
          <a:custGeom>
            <a:rect b="b" l="l" r="r" t="t"/>
            <a:pathLst>
              <a:path extrusionOk="0" h="2022030" w="3242323">
                <a:moveTo>
                  <a:pt x="0" y="0"/>
                </a:moveTo>
                <a:lnTo>
                  <a:pt x="3242323" y="0"/>
                </a:lnTo>
                <a:lnTo>
                  <a:pt x="3242323" y="2022031"/>
                </a:lnTo>
                <a:lnTo>
                  <a:pt x="0" y="2022031"/>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448" name="Shape 448"/>
        <p:cNvGrpSpPr/>
        <p:nvPr/>
      </p:nvGrpSpPr>
      <p:grpSpPr>
        <a:xfrm>
          <a:off x="0" y="0"/>
          <a:ext cx="0" cy="0"/>
          <a:chOff x="0" y="0"/>
          <a:chExt cx="0" cy="0"/>
        </a:xfrm>
      </p:grpSpPr>
      <p:pic>
        <p:nvPicPr>
          <p:cNvPr id="449" name="Google Shape;449;p26"/>
          <p:cNvPicPr preferRelativeResize="0"/>
          <p:nvPr/>
        </p:nvPicPr>
        <p:blipFill rotWithShape="1">
          <a:blip r:embed="rId3">
            <a:alphaModFix/>
          </a:blip>
          <a:srcRect b="79299" l="38925" r="38969" t="10423"/>
          <a:stretch/>
        </p:blipFill>
        <p:spPr>
          <a:xfrm>
            <a:off x="1218600" y="514350"/>
            <a:ext cx="1960200" cy="512645"/>
          </a:xfrm>
          <a:prstGeom prst="rect">
            <a:avLst/>
          </a:prstGeom>
          <a:noFill/>
          <a:ln>
            <a:noFill/>
          </a:ln>
        </p:spPr>
      </p:pic>
      <p:grpSp>
        <p:nvGrpSpPr>
          <p:cNvPr id="450" name="Google Shape;450;p26"/>
          <p:cNvGrpSpPr/>
          <p:nvPr/>
        </p:nvGrpSpPr>
        <p:grpSpPr>
          <a:xfrm>
            <a:off x="0" y="-72330"/>
            <a:ext cx="807888" cy="5215830"/>
            <a:chOff x="0" y="-38100"/>
            <a:chExt cx="425554" cy="2747433"/>
          </a:xfrm>
        </p:grpSpPr>
        <p:sp>
          <p:nvSpPr>
            <p:cNvPr id="451" name="Google Shape;451;p26"/>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CC70E"/>
            </a:solidFill>
            <a:ln>
              <a:noFill/>
            </a:ln>
          </p:spPr>
        </p:sp>
        <p:sp>
          <p:nvSpPr>
            <p:cNvPr id="452" name="Google Shape;452;p26"/>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3" name="Google Shape;453;p26"/>
          <p:cNvGrpSpPr/>
          <p:nvPr/>
        </p:nvGrpSpPr>
        <p:grpSpPr>
          <a:xfrm>
            <a:off x="6726387" y="-72330"/>
            <a:ext cx="2417613" cy="5215830"/>
            <a:chOff x="0" y="-38100"/>
            <a:chExt cx="1273475" cy="2747433"/>
          </a:xfrm>
        </p:grpSpPr>
        <p:sp>
          <p:nvSpPr>
            <p:cNvPr id="454" name="Google Shape;454;p26"/>
            <p:cNvSpPr/>
            <p:nvPr/>
          </p:nvSpPr>
          <p:spPr>
            <a:xfrm>
              <a:off x="0" y="0"/>
              <a:ext cx="1273475" cy="2709333"/>
            </a:xfrm>
            <a:custGeom>
              <a:rect b="b" l="l" r="r" t="t"/>
              <a:pathLst>
                <a:path extrusionOk="0" h="2709333" w="1273475">
                  <a:moveTo>
                    <a:pt x="0" y="0"/>
                  </a:moveTo>
                  <a:lnTo>
                    <a:pt x="1273475" y="0"/>
                  </a:lnTo>
                  <a:lnTo>
                    <a:pt x="1273475" y="2709333"/>
                  </a:lnTo>
                  <a:lnTo>
                    <a:pt x="0" y="2709333"/>
                  </a:lnTo>
                  <a:close/>
                </a:path>
              </a:pathLst>
            </a:custGeom>
            <a:solidFill>
              <a:srgbClr val="F14902"/>
            </a:solidFill>
            <a:ln>
              <a:noFill/>
            </a:ln>
          </p:spPr>
        </p:sp>
        <p:sp>
          <p:nvSpPr>
            <p:cNvPr id="455" name="Google Shape;455;p26"/>
            <p:cNvSpPr txBox="1"/>
            <p:nvPr/>
          </p:nvSpPr>
          <p:spPr>
            <a:xfrm>
              <a:off x="0" y="-38100"/>
              <a:ext cx="1273475"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6" name="Google Shape;456;p26"/>
          <p:cNvSpPr/>
          <p:nvPr/>
        </p:nvSpPr>
        <p:spPr>
          <a:xfrm>
            <a:off x="5463855" y="-818299"/>
            <a:ext cx="4597933" cy="6006689"/>
          </a:xfrm>
          <a:custGeom>
            <a:rect b="b" l="l" r="r" t="t"/>
            <a:pathLst>
              <a:path extrusionOk="0" h="12013378" w="9195866">
                <a:moveTo>
                  <a:pt x="0" y="0"/>
                </a:moveTo>
                <a:lnTo>
                  <a:pt x="9195866" y="0"/>
                </a:lnTo>
                <a:lnTo>
                  <a:pt x="9195866" y="12013378"/>
                </a:lnTo>
                <a:lnTo>
                  <a:pt x="0" y="12013378"/>
                </a:lnTo>
                <a:lnTo>
                  <a:pt x="0" y="0"/>
                </a:lnTo>
                <a:close/>
              </a:path>
            </a:pathLst>
          </a:custGeom>
          <a:blipFill rotWithShape="1">
            <a:blip r:embed="rId4">
              <a:alphaModFix/>
            </a:blip>
            <a:stretch>
              <a:fillRect b="0" l="-13473" r="0" t="-30127"/>
            </a:stretch>
          </a:blipFill>
          <a:ln>
            <a:noFill/>
          </a:ln>
        </p:spPr>
      </p:sp>
      <p:sp>
        <p:nvSpPr>
          <p:cNvPr id="457" name="Google Shape;457;p26"/>
          <p:cNvSpPr txBox="1"/>
          <p:nvPr/>
        </p:nvSpPr>
        <p:spPr>
          <a:xfrm>
            <a:off x="1214361" y="1401069"/>
            <a:ext cx="4334400" cy="1562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2900" u="none" cap="none" strike="noStrike">
                <a:solidFill>
                  <a:srgbClr val="F14902"/>
                </a:solidFill>
                <a:latin typeface="Archivo Black"/>
                <a:ea typeface="Archivo Black"/>
                <a:cs typeface="Archivo Black"/>
                <a:sym typeface="Archivo Black"/>
              </a:rPr>
              <a:t>THIS PRESENTATION TEMPLATE IS FREE FOR EVERYONE TO USE THANKS TO THE FOLLOWING:</a:t>
            </a:r>
            <a:endParaRPr sz="700"/>
          </a:p>
        </p:txBody>
      </p:sp>
      <p:sp>
        <p:nvSpPr>
          <p:cNvPr id="458" name="Google Shape;458;p26"/>
          <p:cNvSpPr txBox="1"/>
          <p:nvPr/>
        </p:nvSpPr>
        <p:spPr>
          <a:xfrm>
            <a:off x="1218600" y="3306410"/>
            <a:ext cx="39120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SlidesCarnival for the presentation template</a:t>
            </a:r>
            <a:endParaRPr sz="700"/>
          </a:p>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Pexels for the photos</a:t>
            </a:r>
            <a:endParaRPr sz="700"/>
          </a:p>
        </p:txBody>
      </p:sp>
      <p:sp>
        <p:nvSpPr>
          <p:cNvPr id="459" name="Google Shape;459;p26"/>
          <p:cNvSpPr txBox="1"/>
          <p:nvPr/>
        </p:nvSpPr>
        <p:spPr>
          <a:xfrm>
            <a:off x="1214361" y="4066289"/>
            <a:ext cx="3715500" cy="624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2900" u="none" cap="none" strike="noStrike">
                <a:solidFill>
                  <a:srgbClr val="F14902"/>
                </a:solidFill>
                <a:latin typeface="Archivo Black"/>
                <a:ea typeface="Archivo Black"/>
                <a:cs typeface="Archivo Black"/>
                <a:sym typeface="Archivo Black"/>
              </a:rPr>
              <a:t>HAPPY DESIGNING! </a:t>
            </a:r>
            <a:endParaRPr sz="700"/>
          </a:p>
        </p:txBody>
      </p:sp>
      <p:sp>
        <p:nvSpPr>
          <p:cNvPr id="460" name="Google Shape;460;p26"/>
          <p:cNvSpPr txBox="1"/>
          <p:nvPr/>
        </p:nvSpPr>
        <p:spPr>
          <a:xfrm rot="-5400000">
            <a:off x="-1666468" y="2186071"/>
            <a:ext cx="4336086" cy="771358"/>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CREDITS</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89" name="Shape 89"/>
        <p:cNvGrpSpPr/>
        <p:nvPr/>
      </p:nvGrpSpPr>
      <p:grpSpPr>
        <a:xfrm>
          <a:off x="0" y="0"/>
          <a:ext cx="0" cy="0"/>
          <a:chOff x="0" y="0"/>
          <a:chExt cx="0" cy="0"/>
        </a:xfrm>
      </p:grpSpPr>
      <p:grpSp>
        <p:nvGrpSpPr>
          <p:cNvPr id="90" name="Google Shape;90;p12"/>
          <p:cNvGrpSpPr/>
          <p:nvPr/>
        </p:nvGrpSpPr>
        <p:grpSpPr>
          <a:xfrm>
            <a:off x="5306761" y="-72330"/>
            <a:ext cx="3827356" cy="5215830"/>
            <a:chOff x="0" y="-38100"/>
            <a:chExt cx="2016056" cy="2747433"/>
          </a:xfrm>
        </p:grpSpPr>
        <p:sp>
          <p:nvSpPr>
            <p:cNvPr id="91" name="Google Shape;91;p12"/>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CC70E"/>
            </a:solidFill>
            <a:ln>
              <a:noFill/>
            </a:ln>
          </p:spPr>
        </p:sp>
        <p:sp>
          <p:nvSpPr>
            <p:cNvPr id="92" name="Google Shape;92;p12"/>
            <p:cNvSpPr txBox="1"/>
            <p:nvPr/>
          </p:nvSpPr>
          <p:spPr>
            <a:xfrm>
              <a:off x="0" y="-38100"/>
              <a:ext cx="201605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3" name="Google Shape;93;p12"/>
          <p:cNvGrpSpPr/>
          <p:nvPr/>
        </p:nvGrpSpPr>
        <p:grpSpPr>
          <a:xfrm>
            <a:off x="0" y="1857422"/>
            <a:ext cx="419951" cy="2098243"/>
            <a:chOff x="0" y="-38100"/>
            <a:chExt cx="221209" cy="1105248"/>
          </a:xfrm>
        </p:grpSpPr>
        <p:sp>
          <p:nvSpPr>
            <p:cNvPr id="94" name="Google Shape;94;p12"/>
            <p:cNvSpPr/>
            <p:nvPr/>
          </p:nvSpPr>
          <p:spPr>
            <a:xfrm>
              <a:off x="0" y="0"/>
              <a:ext cx="221209" cy="1067148"/>
            </a:xfrm>
            <a:custGeom>
              <a:rect b="b" l="l" r="r" t="t"/>
              <a:pathLst>
                <a:path extrusionOk="0" h="1067148" w="221209">
                  <a:moveTo>
                    <a:pt x="0" y="0"/>
                  </a:moveTo>
                  <a:lnTo>
                    <a:pt x="221209" y="0"/>
                  </a:lnTo>
                  <a:lnTo>
                    <a:pt x="221209" y="1067148"/>
                  </a:lnTo>
                  <a:lnTo>
                    <a:pt x="0" y="1067148"/>
                  </a:lnTo>
                  <a:close/>
                </a:path>
              </a:pathLst>
            </a:custGeom>
            <a:solidFill>
              <a:srgbClr val="52C3BE"/>
            </a:solidFill>
            <a:ln>
              <a:noFill/>
            </a:ln>
          </p:spPr>
        </p:sp>
        <p:sp>
          <p:nvSpPr>
            <p:cNvPr id="95" name="Google Shape;95;p12"/>
            <p:cNvSpPr txBox="1"/>
            <p:nvPr/>
          </p:nvSpPr>
          <p:spPr>
            <a:xfrm>
              <a:off x="0" y="-38100"/>
              <a:ext cx="221209" cy="110524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6" name="Google Shape;96;p12"/>
          <p:cNvGrpSpPr/>
          <p:nvPr/>
        </p:nvGrpSpPr>
        <p:grpSpPr>
          <a:xfrm>
            <a:off x="0" y="3883334"/>
            <a:ext cx="419951" cy="1260166"/>
            <a:chOff x="0" y="-38100"/>
            <a:chExt cx="221209" cy="663791"/>
          </a:xfrm>
        </p:grpSpPr>
        <p:sp>
          <p:nvSpPr>
            <p:cNvPr id="97" name="Google Shape;97;p12"/>
            <p:cNvSpPr/>
            <p:nvPr/>
          </p:nvSpPr>
          <p:spPr>
            <a:xfrm>
              <a:off x="0" y="0"/>
              <a:ext cx="221209" cy="625691"/>
            </a:xfrm>
            <a:custGeom>
              <a:rect b="b" l="l" r="r" t="t"/>
              <a:pathLst>
                <a:path extrusionOk="0" h="625691" w="221209">
                  <a:moveTo>
                    <a:pt x="0" y="0"/>
                  </a:moveTo>
                  <a:lnTo>
                    <a:pt x="221209" y="0"/>
                  </a:lnTo>
                  <a:lnTo>
                    <a:pt x="221209" y="625691"/>
                  </a:lnTo>
                  <a:lnTo>
                    <a:pt x="0" y="625691"/>
                  </a:lnTo>
                  <a:close/>
                </a:path>
              </a:pathLst>
            </a:custGeom>
            <a:solidFill>
              <a:srgbClr val="FCC70E"/>
            </a:solidFill>
            <a:ln>
              <a:noFill/>
            </a:ln>
          </p:spPr>
        </p:sp>
        <p:sp>
          <p:nvSpPr>
            <p:cNvPr id="98" name="Google Shape;98;p12"/>
            <p:cNvSpPr txBox="1"/>
            <p:nvPr/>
          </p:nvSpPr>
          <p:spPr>
            <a:xfrm>
              <a:off x="0" y="-38100"/>
              <a:ext cx="221209" cy="6637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9" name="Google Shape;99;p12"/>
          <p:cNvGrpSpPr/>
          <p:nvPr/>
        </p:nvGrpSpPr>
        <p:grpSpPr>
          <a:xfrm>
            <a:off x="0" y="-72330"/>
            <a:ext cx="419951" cy="2040777"/>
            <a:chOff x="0" y="-38100"/>
            <a:chExt cx="221209" cy="1074977"/>
          </a:xfrm>
        </p:grpSpPr>
        <p:sp>
          <p:nvSpPr>
            <p:cNvPr id="100" name="Google Shape;100;p12"/>
            <p:cNvSpPr/>
            <p:nvPr/>
          </p:nvSpPr>
          <p:spPr>
            <a:xfrm>
              <a:off x="0" y="0"/>
              <a:ext cx="221209" cy="1036877"/>
            </a:xfrm>
            <a:custGeom>
              <a:rect b="b" l="l" r="r" t="t"/>
              <a:pathLst>
                <a:path extrusionOk="0" h="1036877" w="221209">
                  <a:moveTo>
                    <a:pt x="0" y="0"/>
                  </a:moveTo>
                  <a:lnTo>
                    <a:pt x="221209" y="0"/>
                  </a:lnTo>
                  <a:lnTo>
                    <a:pt x="221209" y="1036877"/>
                  </a:lnTo>
                  <a:lnTo>
                    <a:pt x="0" y="1036877"/>
                  </a:lnTo>
                  <a:close/>
                </a:path>
              </a:pathLst>
            </a:custGeom>
            <a:solidFill>
              <a:srgbClr val="FD4600"/>
            </a:solidFill>
            <a:ln>
              <a:noFill/>
            </a:ln>
          </p:spPr>
        </p:sp>
        <p:sp>
          <p:nvSpPr>
            <p:cNvPr id="101" name="Google Shape;101;p12"/>
            <p:cNvSpPr txBox="1"/>
            <p:nvPr/>
          </p:nvSpPr>
          <p:spPr>
            <a:xfrm>
              <a:off x="0" y="-38100"/>
              <a:ext cx="221209" cy="10749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2" name="Google Shape;102;p12"/>
          <p:cNvSpPr txBox="1"/>
          <p:nvPr/>
        </p:nvSpPr>
        <p:spPr>
          <a:xfrm>
            <a:off x="731918" y="323781"/>
            <a:ext cx="4063915" cy="12970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Click on the "Google Slides" button below this presentation preview. Make sure to sign in to your Google account. Click on "Make a copy." Start editing your presentation.</a:t>
            </a:r>
            <a:endParaRPr sz="700"/>
          </a:p>
          <a:p>
            <a:pPr indent="0" lvl="0" marL="0" marR="0" rtl="0" algn="l">
              <a:lnSpc>
                <a:spcPct val="140000"/>
              </a:lnSpc>
              <a:spcBef>
                <a:spcPts val="0"/>
              </a:spcBef>
              <a:spcAft>
                <a:spcPts val="0"/>
              </a:spcAft>
              <a:buNone/>
            </a:pPr>
            <a:r>
              <a:rPr b="0" i="0" lang="en" sz="1100" u="sng" cap="none" strike="noStrike">
                <a:solidFill>
                  <a:srgbClr val="FFFFFF"/>
                </a:solidFill>
                <a:latin typeface="Lato"/>
                <a:ea typeface="Lato"/>
                <a:cs typeface="Lato"/>
                <a:sym typeface="Lato"/>
              </a:rPr>
              <a:t>Alternative:</a:t>
            </a:r>
            <a:r>
              <a:rPr b="0" i="0" lang="en" sz="1100" u="none" cap="none" strike="noStrike">
                <a:solidFill>
                  <a:srgbClr val="FFFFFF"/>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03" name="Google Shape;103;p12"/>
          <p:cNvSpPr txBox="1"/>
          <p:nvPr/>
        </p:nvSpPr>
        <p:spPr>
          <a:xfrm rot="-5400000">
            <a:off x="-710218" y="872965"/>
            <a:ext cx="1831642"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GOOGLE SLIDES</a:t>
            </a:r>
            <a:endParaRPr sz="700"/>
          </a:p>
        </p:txBody>
      </p:sp>
      <p:sp>
        <p:nvSpPr>
          <p:cNvPr id="104" name="Google Shape;104;p12"/>
          <p:cNvSpPr txBox="1"/>
          <p:nvPr/>
        </p:nvSpPr>
        <p:spPr>
          <a:xfrm>
            <a:off x="731918" y="2416402"/>
            <a:ext cx="4169811" cy="111136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Click on the "PowerPoint" button below this presentation preview. Start editing your presentation.</a:t>
            </a:r>
            <a:endParaRPr sz="700"/>
          </a:p>
          <a:p>
            <a:pPr indent="0" lvl="0" marL="0" marR="0" rtl="0" algn="l">
              <a:lnSpc>
                <a:spcPct val="140000"/>
              </a:lnSpc>
              <a:spcBef>
                <a:spcPts val="0"/>
              </a:spcBef>
              <a:spcAft>
                <a:spcPts val="0"/>
              </a:spcAft>
              <a:buNone/>
            </a:pPr>
            <a:r>
              <a:rPr b="0" i="0" lang="en" sz="1100" u="sng" cap="none" strike="noStrike">
                <a:solidFill>
                  <a:srgbClr val="FFFFFF"/>
                </a:solidFill>
                <a:latin typeface="Lato"/>
                <a:ea typeface="Lato"/>
                <a:cs typeface="Lato"/>
                <a:sym typeface="Lato"/>
              </a:rPr>
              <a:t>Alternative:</a:t>
            </a:r>
            <a:r>
              <a:rPr b="0" i="0" lang="en" sz="1100" u="none" cap="none" strike="noStrike">
                <a:solidFill>
                  <a:srgbClr val="FFFFFF"/>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sz="700"/>
          </a:p>
        </p:txBody>
      </p:sp>
      <p:sp>
        <p:nvSpPr>
          <p:cNvPr id="105" name="Google Shape;105;p12"/>
          <p:cNvSpPr txBox="1"/>
          <p:nvPr/>
        </p:nvSpPr>
        <p:spPr>
          <a:xfrm rot="-5400000">
            <a:off x="-624205" y="2843026"/>
            <a:ext cx="1659615"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POWERPOINT</a:t>
            </a:r>
            <a:endParaRPr sz="700"/>
          </a:p>
        </p:txBody>
      </p:sp>
      <p:sp>
        <p:nvSpPr>
          <p:cNvPr id="106" name="Google Shape;106;p12"/>
          <p:cNvSpPr txBox="1"/>
          <p:nvPr/>
        </p:nvSpPr>
        <p:spPr>
          <a:xfrm>
            <a:off x="731918" y="4246177"/>
            <a:ext cx="3654410" cy="55425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Click on the "Canva" button under this presentation preview. Start editing your presentation. You need to sign in to your Canva account.</a:t>
            </a:r>
            <a:endParaRPr sz="700"/>
          </a:p>
        </p:txBody>
      </p:sp>
      <p:sp>
        <p:nvSpPr>
          <p:cNvPr id="107" name="Google Shape;107;p12"/>
          <p:cNvSpPr txBox="1"/>
          <p:nvPr/>
        </p:nvSpPr>
        <p:spPr>
          <a:xfrm rot="-5400000">
            <a:off x="-378929" y="4418002"/>
            <a:ext cx="1169064"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CANVA</a:t>
            </a:r>
            <a:endParaRPr sz="700"/>
          </a:p>
        </p:txBody>
      </p:sp>
      <p:sp>
        <p:nvSpPr>
          <p:cNvPr id="108" name="Google Shape;108;p12"/>
          <p:cNvSpPr txBox="1"/>
          <p:nvPr/>
        </p:nvSpPr>
        <p:spPr>
          <a:xfrm>
            <a:off x="5811229" y="573796"/>
            <a:ext cx="2818421" cy="2303665"/>
          </a:xfrm>
          <a:prstGeom prst="rect">
            <a:avLst/>
          </a:prstGeom>
          <a:noFill/>
          <a:ln>
            <a:noFill/>
          </a:ln>
        </p:spPr>
        <p:txBody>
          <a:bodyPr anchorCtr="0" anchor="t" bIns="0" lIns="0" spcFirstLastPara="1" rIns="0" wrap="square" tIns="0">
            <a:spAutoFit/>
          </a:bodyPr>
          <a:lstStyle/>
          <a:p>
            <a:pPr indent="0" lvl="0" marL="0" marR="0" rtl="0" algn="ctr">
              <a:lnSpc>
                <a:spcPct val="86999"/>
              </a:lnSpc>
              <a:spcBef>
                <a:spcPts val="0"/>
              </a:spcBef>
              <a:spcAft>
                <a:spcPts val="0"/>
              </a:spcAft>
              <a:buNone/>
            </a:pPr>
            <a:r>
              <a:rPr b="0" i="0" lang="en" sz="6800" u="none" cap="none" strike="noStrike">
                <a:solidFill>
                  <a:srgbClr val="5340A4"/>
                </a:solidFill>
                <a:latin typeface="Archivo Black"/>
                <a:ea typeface="Archivo Black"/>
                <a:cs typeface="Archivo Black"/>
                <a:sym typeface="Archivo Black"/>
              </a:rPr>
              <a:t>HOW TO USE </a:t>
            </a:r>
            <a:endParaRPr sz="700"/>
          </a:p>
        </p:txBody>
      </p:sp>
      <p:sp>
        <p:nvSpPr>
          <p:cNvPr id="109" name="Google Shape;109;p12"/>
          <p:cNvSpPr/>
          <p:nvPr/>
        </p:nvSpPr>
        <p:spPr>
          <a:xfrm>
            <a:off x="4901729" y="3114628"/>
            <a:ext cx="4637422" cy="2028872"/>
          </a:xfrm>
          <a:custGeom>
            <a:rect b="b" l="l" r="r" t="t"/>
            <a:pathLst>
              <a:path extrusionOk="0" h="4057744" w="9274844">
                <a:moveTo>
                  <a:pt x="0" y="0"/>
                </a:moveTo>
                <a:lnTo>
                  <a:pt x="9274844" y="0"/>
                </a:lnTo>
                <a:lnTo>
                  <a:pt x="9274844" y="4057744"/>
                </a:lnTo>
                <a:lnTo>
                  <a:pt x="0" y="405774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113" name="Shape 113"/>
        <p:cNvGrpSpPr/>
        <p:nvPr/>
      </p:nvGrpSpPr>
      <p:grpSpPr>
        <a:xfrm>
          <a:off x="0" y="0"/>
          <a:ext cx="0" cy="0"/>
          <a:chOff x="0" y="0"/>
          <a:chExt cx="0" cy="0"/>
        </a:xfrm>
      </p:grpSpPr>
      <p:sp>
        <p:nvSpPr>
          <p:cNvPr id="114" name="Google Shape;114;p13"/>
          <p:cNvSpPr/>
          <p:nvPr/>
        </p:nvSpPr>
        <p:spPr>
          <a:xfrm rot="10800000">
            <a:off x="1632237" y="757302"/>
            <a:ext cx="1086829" cy="545615"/>
          </a:xfrm>
          <a:custGeom>
            <a:rect b="b" l="l" r="r" t="t"/>
            <a:pathLst>
              <a:path extrusionOk="0" h="1091229" w="2173658">
                <a:moveTo>
                  <a:pt x="0" y="0"/>
                </a:moveTo>
                <a:lnTo>
                  <a:pt x="2173658" y="0"/>
                </a:lnTo>
                <a:lnTo>
                  <a:pt x="2173658" y="1091229"/>
                </a:lnTo>
                <a:lnTo>
                  <a:pt x="0" y="1091229"/>
                </a:lnTo>
                <a:lnTo>
                  <a:pt x="0" y="0"/>
                </a:lnTo>
                <a:close/>
              </a:path>
            </a:pathLst>
          </a:custGeom>
          <a:blipFill rotWithShape="1">
            <a:blip r:embed="rId3">
              <a:alphaModFix/>
            </a:blip>
            <a:stretch>
              <a:fillRect b="0" l="0" r="0" t="0"/>
            </a:stretch>
          </a:blipFill>
          <a:ln>
            <a:noFill/>
          </a:ln>
        </p:spPr>
      </p:sp>
      <p:sp>
        <p:nvSpPr>
          <p:cNvPr id="115" name="Google Shape;115;p13"/>
          <p:cNvSpPr/>
          <p:nvPr/>
        </p:nvSpPr>
        <p:spPr>
          <a:xfrm rot="10800000">
            <a:off x="4028836" y="757302"/>
            <a:ext cx="1086829" cy="545615"/>
          </a:xfrm>
          <a:custGeom>
            <a:rect b="b" l="l" r="r" t="t"/>
            <a:pathLst>
              <a:path extrusionOk="0" h="1091229" w="2173658">
                <a:moveTo>
                  <a:pt x="0" y="0"/>
                </a:moveTo>
                <a:lnTo>
                  <a:pt x="2173658" y="0"/>
                </a:lnTo>
                <a:lnTo>
                  <a:pt x="2173658" y="1091229"/>
                </a:lnTo>
                <a:lnTo>
                  <a:pt x="0" y="1091229"/>
                </a:lnTo>
                <a:lnTo>
                  <a:pt x="0" y="0"/>
                </a:lnTo>
                <a:close/>
              </a:path>
            </a:pathLst>
          </a:custGeom>
          <a:blipFill rotWithShape="1">
            <a:blip r:embed="rId3">
              <a:alphaModFix/>
            </a:blip>
            <a:stretch>
              <a:fillRect b="0" l="0" r="0" t="0"/>
            </a:stretch>
          </a:blipFill>
          <a:ln>
            <a:noFill/>
          </a:ln>
        </p:spPr>
      </p:sp>
      <p:sp>
        <p:nvSpPr>
          <p:cNvPr id="116" name="Google Shape;116;p13"/>
          <p:cNvSpPr/>
          <p:nvPr/>
        </p:nvSpPr>
        <p:spPr>
          <a:xfrm rot="10800000">
            <a:off x="6410729" y="757302"/>
            <a:ext cx="1086829" cy="545615"/>
          </a:xfrm>
          <a:custGeom>
            <a:rect b="b" l="l" r="r" t="t"/>
            <a:pathLst>
              <a:path extrusionOk="0" h="1091229" w="2173658">
                <a:moveTo>
                  <a:pt x="0" y="0"/>
                </a:moveTo>
                <a:lnTo>
                  <a:pt x="2173658" y="0"/>
                </a:lnTo>
                <a:lnTo>
                  <a:pt x="2173658" y="1091229"/>
                </a:lnTo>
                <a:lnTo>
                  <a:pt x="0" y="1091229"/>
                </a:lnTo>
                <a:lnTo>
                  <a:pt x="0" y="0"/>
                </a:lnTo>
                <a:close/>
              </a:path>
            </a:pathLst>
          </a:custGeom>
          <a:blipFill rotWithShape="1">
            <a:blip r:embed="rId3">
              <a:alphaModFix/>
            </a:blip>
            <a:stretch>
              <a:fillRect b="0" l="0" r="0" t="0"/>
            </a:stretch>
          </a:blipFill>
          <a:ln>
            <a:noFill/>
          </a:ln>
        </p:spPr>
      </p:sp>
      <p:grpSp>
        <p:nvGrpSpPr>
          <p:cNvPr id="117" name="Google Shape;117;p13"/>
          <p:cNvGrpSpPr/>
          <p:nvPr/>
        </p:nvGrpSpPr>
        <p:grpSpPr>
          <a:xfrm>
            <a:off x="5925122" y="1233468"/>
            <a:ext cx="2058043" cy="2058042"/>
            <a:chOff x="0" y="0"/>
            <a:chExt cx="812800" cy="812800"/>
          </a:xfrm>
        </p:grpSpPr>
        <p:sp>
          <p:nvSpPr>
            <p:cNvPr id="118" name="Google Shape;11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9" name="Google Shape;119;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0" name="Google Shape;120;p13"/>
          <p:cNvSpPr/>
          <p:nvPr/>
        </p:nvSpPr>
        <p:spPr>
          <a:xfrm>
            <a:off x="6020455" y="1328800"/>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21" name="Google Shape;121;p13"/>
          <p:cNvPicPr preferRelativeResize="0"/>
          <p:nvPr/>
        </p:nvPicPr>
        <p:blipFill>
          <a:blip r:embed="rId4">
            <a:alphaModFix/>
          </a:blip>
          <a:stretch>
            <a:fillRect/>
          </a:stretch>
        </p:blipFill>
        <p:spPr>
          <a:xfrm>
            <a:off x="6035000" y="1328800"/>
            <a:ext cx="1867200" cy="1867200"/>
          </a:xfrm>
          <a:prstGeom prst="ellipse">
            <a:avLst/>
          </a:prstGeom>
          <a:noFill/>
          <a:ln cap="flat" cmpd="sng" w="9525">
            <a:solidFill>
              <a:schemeClr val="accent2"/>
            </a:solidFill>
            <a:prstDash val="solid"/>
            <a:round/>
            <a:headEnd len="sm" w="sm" type="none"/>
            <a:tailEnd len="sm" w="sm" type="none"/>
          </a:ln>
        </p:spPr>
      </p:pic>
      <p:grpSp>
        <p:nvGrpSpPr>
          <p:cNvPr id="122" name="Google Shape;122;p13"/>
          <p:cNvGrpSpPr/>
          <p:nvPr/>
        </p:nvGrpSpPr>
        <p:grpSpPr>
          <a:xfrm>
            <a:off x="3543230" y="1233468"/>
            <a:ext cx="2058043" cy="2058042"/>
            <a:chOff x="0" y="0"/>
            <a:chExt cx="812800" cy="812800"/>
          </a:xfrm>
        </p:grpSpPr>
        <p:sp>
          <p:nvSpPr>
            <p:cNvPr id="123" name="Google Shape;1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5" name="Google Shape;125;p13"/>
          <p:cNvSpPr/>
          <p:nvPr/>
        </p:nvSpPr>
        <p:spPr>
          <a:xfrm>
            <a:off x="3638563" y="1328800"/>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26" name="Google Shape;126;p13"/>
          <p:cNvPicPr preferRelativeResize="0"/>
          <p:nvPr/>
        </p:nvPicPr>
        <p:blipFill>
          <a:blip r:embed="rId5">
            <a:alphaModFix/>
          </a:blip>
          <a:stretch>
            <a:fillRect/>
          </a:stretch>
        </p:blipFill>
        <p:spPr>
          <a:xfrm>
            <a:off x="3631213" y="1328800"/>
            <a:ext cx="1867200" cy="1870500"/>
          </a:xfrm>
          <a:prstGeom prst="ellipse">
            <a:avLst/>
          </a:prstGeom>
          <a:noFill/>
          <a:ln cap="flat" cmpd="sng" w="9525">
            <a:solidFill>
              <a:schemeClr val="accent2"/>
            </a:solidFill>
            <a:prstDash val="solid"/>
            <a:round/>
            <a:headEnd len="sm" w="sm" type="none"/>
            <a:tailEnd len="sm" w="sm" type="none"/>
          </a:ln>
        </p:spPr>
      </p:pic>
      <p:grpSp>
        <p:nvGrpSpPr>
          <p:cNvPr id="127" name="Google Shape;127;p13"/>
          <p:cNvGrpSpPr/>
          <p:nvPr/>
        </p:nvGrpSpPr>
        <p:grpSpPr>
          <a:xfrm>
            <a:off x="1146631" y="1233468"/>
            <a:ext cx="2058043" cy="2058042"/>
            <a:chOff x="0" y="0"/>
            <a:chExt cx="812800" cy="812800"/>
          </a:xfrm>
        </p:grpSpPr>
        <p:sp>
          <p:nvSpPr>
            <p:cNvPr id="128" name="Google Shape;12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0" name="Google Shape;130;p13"/>
          <p:cNvSpPr/>
          <p:nvPr/>
        </p:nvSpPr>
        <p:spPr>
          <a:xfrm>
            <a:off x="1241963" y="1328800"/>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1" name="Google Shape;131;p13"/>
          <p:cNvPicPr preferRelativeResize="0"/>
          <p:nvPr/>
        </p:nvPicPr>
        <p:blipFill>
          <a:blip r:embed="rId6">
            <a:alphaModFix/>
          </a:blip>
          <a:stretch>
            <a:fillRect/>
          </a:stretch>
        </p:blipFill>
        <p:spPr>
          <a:xfrm>
            <a:off x="1241863" y="1328800"/>
            <a:ext cx="1867500" cy="1867500"/>
          </a:xfrm>
          <a:prstGeom prst="ellipse">
            <a:avLst/>
          </a:prstGeom>
          <a:noFill/>
          <a:ln cap="flat" cmpd="sng" w="9525">
            <a:solidFill>
              <a:schemeClr val="accent2"/>
            </a:solidFill>
            <a:prstDash val="solid"/>
            <a:round/>
            <a:headEnd len="sm" w="sm" type="none"/>
            <a:tailEnd len="sm" w="sm" type="none"/>
          </a:ln>
        </p:spPr>
      </p:pic>
      <p:grpSp>
        <p:nvGrpSpPr>
          <p:cNvPr id="132" name="Google Shape;132;p13"/>
          <p:cNvGrpSpPr/>
          <p:nvPr/>
        </p:nvGrpSpPr>
        <p:grpSpPr>
          <a:xfrm>
            <a:off x="0" y="-72330"/>
            <a:ext cx="807888" cy="5215830"/>
            <a:chOff x="0" y="-38100"/>
            <a:chExt cx="425554" cy="2747433"/>
          </a:xfrm>
        </p:grpSpPr>
        <p:sp>
          <p:nvSpPr>
            <p:cNvPr id="133" name="Google Shape;133;p13"/>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D4600"/>
            </a:solidFill>
            <a:ln>
              <a:noFill/>
            </a:ln>
          </p:spPr>
        </p:sp>
        <p:sp>
          <p:nvSpPr>
            <p:cNvPr id="134" name="Google Shape;134;p13"/>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5" name="Google Shape;135;p13"/>
          <p:cNvGrpSpPr/>
          <p:nvPr/>
        </p:nvGrpSpPr>
        <p:grpSpPr>
          <a:xfrm>
            <a:off x="8336112" y="-72330"/>
            <a:ext cx="807888" cy="5215830"/>
            <a:chOff x="0" y="-38100"/>
            <a:chExt cx="425554" cy="2747433"/>
          </a:xfrm>
        </p:grpSpPr>
        <p:sp>
          <p:nvSpPr>
            <p:cNvPr id="136" name="Google Shape;136;p13"/>
            <p:cNvSpPr/>
            <p:nvPr/>
          </p:nvSpPr>
          <p:spPr>
            <a:xfrm>
              <a:off x="0" y="0"/>
              <a:ext cx="425554" cy="2709333"/>
            </a:xfrm>
            <a:custGeom>
              <a:rect b="b" l="l" r="r" t="t"/>
              <a:pathLst>
                <a:path extrusionOk="0" h="2709333" w="425554">
                  <a:moveTo>
                    <a:pt x="0" y="0"/>
                  </a:moveTo>
                  <a:lnTo>
                    <a:pt x="425554" y="0"/>
                  </a:lnTo>
                  <a:lnTo>
                    <a:pt x="425554" y="2709333"/>
                  </a:lnTo>
                  <a:lnTo>
                    <a:pt x="0" y="2709333"/>
                  </a:lnTo>
                  <a:close/>
                </a:path>
              </a:pathLst>
            </a:custGeom>
            <a:solidFill>
              <a:srgbClr val="FD4600"/>
            </a:solidFill>
            <a:ln>
              <a:noFill/>
            </a:ln>
          </p:spPr>
        </p:sp>
        <p:sp>
          <p:nvSpPr>
            <p:cNvPr id="137" name="Google Shape;137;p13"/>
            <p:cNvSpPr txBox="1"/>
            <p:nvPr/>
          </p:nvSpPr>
          <p:spPr>
            <a:xfrm>
              <a:off x="0" y="-38100"/>
              <a:ext cx="4255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8" name="Google Shape;138;p13"/>
          <p:cNvSpPr/>
          <p:nvPr/>
        </p:nvSpPr>
        <p:spPr>
          <a:xfrm>
            <a:off x="7082852" y="4114800"/>
            <a:ext cx="2061148" cy="20574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7">
              <a:alphaModFix/>
            </a:blip>
            <a:stretch>
              <a:fillRect b="0" l="0" r="0" t="0"/>
            </a:stretch>
          </a:blipFill>
          <a:ln>
            <a:noFill/>
          </a:ln>
        </p:spPr>
      </p:sp>
      <p:sp>
        <p:nvSpPr>
          <p:cNvPr id="139" name="Google Shape;139;p13"/>
          <p:cNvSpPr txBox="1"/>
          <p:nvPr/>
        </p:nvSpPr>
        <p:spPr>
          <a:xfrm>
            <a:off x="1541972" y="4104040"/>
            <a:ext cx="12675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a:t>
            </a:r>
            <a:endParaRPr sz="700"/>
          </a:p>
        </p:txBody>
      </p:sp>
      <p:sp>
        <p:nvSpPr>
          <p:cNvPr id="140" name="Google Shape;140;p13"/>
          <p:cNvSpPr txBox="1"/>
          <p:nvPr/>
        </p:nvSpPr>
        <p:spPr>
          <a:xfrm>
            <a:off x="1289547" y="3424861"/>
            <a:ext cx="1772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WRITE AN AGENDA HERE</a:t>
            </a:r>
            <a:endParaRPr sz="700"/>
          </a:p>
        </p:txBody>
      </p:sp>
      <p:sp>
        <p:nvSpPr>
          <p:cNvPr id="141" name="Google Shape;141;p13"/>
          <p:cNvSpPr txBox="1"/>
          <p:nvPr/>
        </p:nvSpPr>
        <p:spPr>
          <a:xfrm>
            <a:off x="3686146" y="3424861"/>
            <a:ext cx="1772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WRITE AN AGENDA HERE</a:t>
            </a:r>
            <a:endParaRPr sz="700"/>
          </a:p>
        </p:txBody>
      </p:sp>
      <p:sp>
        <p:nvSpPr>
          <p:cNvPr id="142" name="Google Shape;142;p13"/>
          <p:cNvSpPr txBox="1"/>
          <p:nvPr/>
        </p:nvSpPr>
        <p:spPr>
          <a:xfrm>
            <a:off x="3938572" y="4104040"/>
            <a:ext cx="12675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a:t>
            </a:r>
            <a:endParaRPr sz="700"/>
          </a:p>
        </p:txBody>
      </p:sp>
      <p:sp>
        <p:nvSpPr>
          <p:cNvPr id="143" name="Google Shape;143;p13"/>
          <p:cNvSpPr txBox="1"/>
          <p:nvPr/>
        </p:nvSpPr>
        <p:spPr>
          <a:xfrm>
            <a:off x="4042981" y="945859"/>
            <a:ext cx="1058540" cy="216218"/>
          </a:xfrm>
          <a:prstGeom prst="rect">
            <a:avLst/>
          </a:prstGeom>
          <a:noFill/>
          <a:ln>
            <a:noFill/>
          </a:ln>
        </p:spPr>
        <p:txBody>
          <a:bodyPr anchorCtr="0" anchor="t" bIns="0" lIns="0" spcFirstLastPara="1" rIns="0" wrap="square" tIns="0">
            <a:spAutoFit/>
          </a:bodyPr>
          <a:lstStyle/>
          <a:p>
            <a:pPr indent="0" lvl="0" marL="0" marR="0" rtl="0" algn="ctr">
              <a:lnSpc>
                <a:spcPct val="87000"/>
              </a:lnSpc>
              <a:spcBef>
                <a:spcPts val="0"/>
              </a:spcBef>
              <a:spcAft>
                <a:spcPts val="0"/>
              </a:spcAft>
              <a:buNone/>
            </a:pPr>
            <a:r>
              <a:rPr b="0" i="0" lang="en" sz="1800" u="none" cap="none" strike="noStrike">
                <a:solidFill>
                  <a:srgbClr val="FFC800"/>
                </a:solidFill>
                <a:latin typeface="Archivo Black"/>
                <a:ea typeface="Archivo Black"/>
                <a:cs typeface="Archivo Black"/>
                <a:sym typeface="Archivo Black"/>
              </a:rPr>
              <a:t>02</a:t>
            </a:r>
            <a:endParaRPr sz="700"/>
          </a:p>
        </p:txBody>
      </p:sp>
      <p:sp>
        <p:nvSpPr>
          <p:cNvPr id="144" name="Google Shape;144;p13"/>
          <p:cNvSpPr txBox="1"/>
          <p:nvPr/>
        </p:nvSpPr>
        <p:spPr>
          <a:xfrm>
            <a:off x="1646381" y="945813"/>
            <a:ext cx="1058541" cy="216218"/>
          </a:xfrm>
          <a:prstGeom prst="rect">
            <a:avLst/>
          </a:prstGeom>
          <a:noFill/>
          <a:ln>
            <a:noFill/>
          </a:ln>
        </p:spPr>
        <p:txBody>
          <a:bodyPr anchorCtr="0" anchor="t" bIns="0" lIns="0" spcFirstLastPara="1" rIns="0" wrap="square" tIns="0">
            <a:spAutoFit/>
          </a:bodyPr>
          <a:lstStyle/>
          <a:p>
            <a:pPr indent="0" lvl="0" marL="0" marR="0" rtl="0" algn="ctr">
              <a:lnSpc>
                <a:spcPct val="87000"/>
              </a:lnSpc>
              <a:spcBef>
                <a:spcPts val="0"/>
              </a:spcBef>
              <a:spcAft>
                <a:spcPts val="0"/>
              </a:spcAft>
              <a:buNone/>
            </a:pPr>
            <a:r>
              <a:rPr b="0" i="0" lang="en" sz="1800" u="none" cap="none" strike="noStrike">
                <a:solidFill>
                  <a:srgbClr val="FFC800"/>
                </a:solidFill>
                <a:latin typeface="Archivo Black"/>
                <a:ea typeface="Archivo Black"/>
                <a:cs typeface="Archivo Black"/>
                <a:sym typeface="Archivo Black"/>
              </a:rPr>
              <a:t>01</a:t>
            </a:r>
            <a:endParaRPr sz="700"/>
          </a:p>
        </p:txBody>
      </p:sp>
      <p:sp>
        <p:nvSpPr>
          <p:cNvPr id="145" name="Google Shape;145;p13"/>
          <p:cNvSpPr txBox="1"/>
          <p:nvPr/>
        </p:nvSpPr>
        <p:spPr>
          <a:xfrm>
            <a:off x="6068039" y="3424861"/>
            <a:ext cx="1772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WRITE AN AGENDA HERE</a:t>
            </a:r>
            <a:endParaRPr sz="700"/>
          </a:p>
        </p:txBody>
      </p:sp>
      <p:sp>
        <p:nvSpPr>
          <p:cNvPr id="146" name="Google Shape;146;p13"/>
          <p:cNvSpPr txBox="1"/>
          <p:nvPr/>
        </p:nvSpPr>
        <p:spPr>
          <a:xfrm>
            <a:off x="6320464" y="4104040"/>
            <a:ext cx="12675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a:t>
            </a:r>
            <a:endParaRPr sz="700"/>
          </a:p>
        </p:txBody>
      </p:sp>
      <p:sp>
        <p:nvSpPr>
          <p:cNvPr id="147" name="Google Shape;147;p13"/>
          <p:cNvSpPr txBox="1"/>
          <p:nvPr/>
        </p:nvSpPr>
        <p:spPr>
          <a:xfrm>
            <a:off x="6424873" y="945859"/>
            <a:ext cx="1058541" cy="216218"/>
          </a:xfrm>
          <a:prstGeom prst="rect">
            <a:avLst/>
          </a:prstGeom>
          <a:noFill/>
          <a:ln>
            <a:noFill/>
          </a:ln>
        </p:spPr>
        <p:txBody>
          <a:bodyPr anchorCtr="0" anchor="t" bIns="0" lIns="0" spcFirstLastPara="1" rIns="0" wrap="square" tIns="0">
            <a:spAutoFit/>
          </a:bodyPr>
          <a:lstStyle/>
          <a:p>
            <a:pPr indent="0" lvl="0" marL="0" marR="0" rtl="0" algn="ctr">
              <a:lnSpc>
                <a:spcPct val="87000"/>
              </a:lnSpc>
              <a:spcBef>
                <a:spcPts val="0"/>
              </a:spcBef>
              <a:spcAft>
                <a:spcPts val="0"/>
              </a:spcAft>
              <a:buNone/>
            </a:pPr>
            <a:r>
              <a:rPr b="0" i="0" lang="en" sz="1800" u="none" cap="none" strike="noStrike">
                <a:solidFill>
                  <a:srgbClr val="FFC800"/>
                </a:solidFill>
                <a:latin typeface="Archivo Black"/>
                <a:ea typeface="Archivo Black"/>
                <a:cs typeface="Archivo Black"/>
                <a:sym typeface="Archivo Black"/>
              </a:rPr>
              <a:t>03</a:t>
            </a:r>
            <a:endParaRPr sz="700"/>
          </a:p>
        </p:txBody>
      </p:sp>
      <p:sp>
        <p:nvSpPr>
          <p:cNvPr id="148" name="Google Shape;148;p13"/>
          <p:cNvSpPr txBox="1"/>
          <p:nvPr/>
        </p:nvSpPr>
        <p:spPr>
          <a:xfrm rot="-5400000">
            <a:off x="-1826822" y="2163532"/>
            <a:ext cx="4671083" cy="816437"/>
          </a:xfrm>
          <a:prstGeom prst="rect">
            <a:avLst/>
          </a:prstGeom>
          <a:noFill/>
          <a:ln>
            <a:noFill/>
          </a:ln>
        </p:spPr>
        <p:txBody>
          <a:bodyPr anchorCtr="0" anchor="t" bIns="0" lIns="0" spcFirstLastPara="1" rIns="0" wrap="square" tIns="0">
            <a:spAutoFit/>
          </a:bodyPr>
          <a:lstStyle/>
          <a:p>
            <a:pPr indent="0" lvl="0" marL="0" marR="0" rtl="0" algn="ctr">
              <a:lnSpc>
                <a:spcPct val="86999"/>
              </a:lnSpc>
              <a:spcBef>
                <a:spcPts val="0"/>
              </a:spcBef>
              <a:spcAft>
                <a:spcPts val="0"/>
              </a:spcAft>
              <a:buNone/>
            </a:pPr>
            <a:r>
              <a:rPr b="0" i="0" lang="en" sz="6800" u="none" cap="none" strike="noStrike">
                <a:solidFill>
                  <a:srgbClr val="FCC70E"/>
                </a:solidFill>
                <a:latin typeface="Archivo Black"/>
                <a:ea typeface="Archivo Black"/>
                <a:cs typeface="Archivo Black"/>
                <a:sym typeface="Archivo Black"/>
              </a:rPr>
              <a:t>AGENDA </a:t>
            </a:r>
            <a:endParaRPr sz="700"/>
          </a:p>
        </p:txBody>
      </p:sp>
      <p:sp>
        <p:nvSpPr>
          <p:cNvPr id="149" name="Google Shape;149;p13"/>
          <p:cNvSpPr txBox="1"/>
          <p:nvPr/>
        </p:nvSpPr>
        <p:spPr>
          <a:xfrm rot="5400000">
            <a:off x="7325139" y="2163531"/>
            <a:ext cx="2620285" cy="816437"/>
          </a:xfrm>
          <a:prstGeom prst="rect">
            <a:avLst/>
          </a:prstGeom>
          <a:noFill/>
          <a:ln>
            <a:noFill/>
          </a:ln>
        </p:spPr>
        <p:txBody>
          <a:bodyPr anchorCtr="0" anchor="t" bIns="0" lIns="0" spcFirstLastPara="1" rIns="0" wrap="square" tIns="0">
            <a:spAutoFit/>
          </a:bodyPr>
          <a:lstStyle/>
          <a:p>
            <a:pPr indent="0" lvl="0" marL="0" marR="0" rtl="0" algn="ctr">
              <a:lnSpc>
                <a:spcPct val="86999"/>
              </a:lnSpc>
              <a:spcBef>
                <a:spcPts val="0"/>
              </a:spcBef>
              <a:spcAft>
                <a:spcPts val="0"/>
              </a:spcAft>
              <a:buNone/>
            </a:pPr>
            <a:r>
              <a:rPr b="0" i="0" lang="en" sz="6800" u="none" cap="none" strike="noStrike">
                <a:solidFill>
                  <a:srgbClr val="FFC800"/>
                </a:solidFill>
                <a:latin typeface="Archivo Black"/>
                <a:ea typeface="Archivo Black"/>
                <a:cs typeface="Archivo Black"/>
                <a:sym typeface="Archivo Black"/>
              </a:rPr>
              <a:t>PAGE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4600"/>
        </a:solidFill>
      </p:bgPr>
    </p:bg>
    <p:spTree>
      <p:nvGrpSpPr>
        <p:cNvPr id="153" name="Shape 153"/>
        <p:cNvGrpSpPr/>
        <p:nvPr/>
      </p:nvGrpSpPr>
      <p:grpSpPr>
        <a:xfrm>
          <a:off x="0" y="0"/>
          <a:ext cx="0" cy="0"/>
          <a:chOff x="0" y="0"/>
          <a:chExt cx="0" cy="0"/>
        </a:xfrm>
      </p:grpSpPr>
      <p:grpSp>
        <p:nvGrpSpPr>
          <p:cNvPr id="154" name="Google Shape;154;p14"/>
          <p:cNvGrpSpPr/>
          <p:nvPr/>
        </p:nvGrpSpPr>
        <p:grpSpPr>
          <a:xfrm>
            <a:off x="0" y="-72330"/>
            <a:ext cx="3827356" cy="5215830"/>
            <a:chOff x="0" y="-38100"/>
            <a:chExt cx="2016056" cy="2747433"/>
          </a:xfrm>
        </p:grpSpPr>
        <p:sp>
          <p:nvSpPr>
            <p:cNvPr id="155" name="Google Shape;155;p14"/>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CC70E"/>
            </a:solidFill>
            <a:ln>
              <a:noFill/>
            </a:ln>
          </p:spPr>
        </p:sp>
        <p:sp>
          <p:nvSpPr>
            <p:cNvPr id="156" name="Google Shape;156;p14"/>
            <p:cNvSpPr txBox="1"/>
            <p:nvPr/>
          </p:nvSpPr>
          <p:spPr>
            <a:xfrm>
              <a:off x="0" y="-38100"/>
              <a:ext cx="201605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7" name="Google Shape;157;p14"/>
          <p:cNvSpPr/>
          <p:nvPr/>
        </p:nvSpPr>
        <p:spPr>
          <a:xfrm flipH="1">
            <a:off x="3827356" y="2050801"/>
            <a:ext cx="2061148" cy="2057400"/>
          </a:xfrm>
          <a:custGeom>
            <a:rect b="b" l="l" r="r" t="t"/>
            <a:pathLst>
              <a:path extrusionOk="0" h="4114800" w="4122295">
                <a:moveTo>
                  <a:pt x="4122295" y="0"/>
                </a:moveTo>
                <a:lnTo>
                  <a:pt x="0" y="0"/>
                </a:lnTo>
                <a:lnTo>
                  <a:pt x="0" y="4114800"/>
                </a:lnTo>
                <a:lnTo>
                  <a:pt x="4122295" y="4114800"/>
                </a:lnTo>
                <a:lnTo>
                  <a:pt x="4122295" y="0"/>
                </a:lnTo>
                <a:close/>
              </a:path>
            </a:pathLst>
          </a:custGeom>
          <a:blipFill rotWithShape="1">
            <a:blip r:embed="rId3">
              <a:alphaModFix/>
            </a:blip>
            <a:stretch>
              <a:fillRect b="0" l="0" r="0" t="0"/>
            </a:stretch>
          </a:blipFill>
          <a:ln>
            <a:noFill/>
          </a:ln>
        </p:spPr>
      </p:sp>
      <p:sp>
        <p:nvSpPr>
          <p:cNvPr id="158" name="Google Shape;158;p14"/>
          <p:cNvSpPr/>
          <p:nvPr/>
        </p:nvSpPr>
        <p:spPr>
          <a:xfrm flipH="1" rot="10800000">
            <a:off x="7082852" y="0"/>
            <a:ext cx="2061148" cy="2057400"/>
          </a:xfrm>
          <a:custGeom>
            <a:rect b="b" l="l" r="r" t="t"/>
            <a:pathLst>
              <a:path extrusionOk="0" h="4114800" w="4122295">
                <a:moveTo>
                  <a:pt x="0" y="4114800"/>
                </a:moveTo>
                <a:lnTo>
                  <a:pt x="4122295" y="4114800"/>
                </a:lnTo>
                <a:lnTo>
                  <a:pt x="4122295" y="0"/>
                </a:lnTo>
                <a:lnTo>
                  <a:pt x="0" y="0"/>
                </a:lnTo>
                <a:lnTo>
                  <a:pt x="0" y="4114800"/>
                </a:lnTo>
                <a:close/>
              </a:path>
            </a:pathLst>
          </a:custGeom>
          <a:blipFill rotWithShape="1">
            <a:blip r:embed="rId3">
              <a:alphaModFix/>
            </a:blip>
            <a:stretch>
              <a:fillRect b="0" l="0" r="0" t="0"/>
            </a:stretch>
          </a:blipFill>
          <a:ln>
            <a:noFill/>
          </a:ln>
        </p:spPr>
      </p:sp>
      <p:sp>
        <p:nvSpPr>
          <p:cNvPr id="159" name="Google Shape;159;p14"/>
          <p:cNvSpPr/>
          <p:nvPr/>
        </p:nvSpPr>
        <p:spPr>
          <a:xfrm>
            <a:off x="4704225" y="60953"/>
            <a:ext cx="4047248" cy="4047248"/>
          </a:xfrm>
          <a:custGeom>
            <a:rect b="b" l="l" r="r" t="t"/>
            <a:pathLst>
              <a:path extrusionOk="0" h="8094496" w="8094496">
                <a:moveTo>
                  <a:pt x="0" y="0"/>
                </a:moveTo>
                <a:lnTo>
                  <a:pt x="8094495" y="0"/>
                </a:lnTo>
                <a:lnTo>
                  <a:pt x="8094495" y="8094496"/>
                </a:lnTo>
                <a:lnTo>
                  <a:pt x="0" y="8094496"/>
                </a:lnTo>
                <a:lnTo>
                  <a:pt x="0" y="0"/>
                </a:lnTo>
                <a:close/>
              </a:path>
            </a:pathLst>
          </a:custGeom>
          <a:blipFill rotWithShape="1">
            <a:blip r:embed="rId4">
              <a:alphaModFix/>
            </a:blip>
            <a:stretch>
              <a:fillRect b="0" l="0" r="0" t="0"/>
            </a:stretch>
          </a:blipFill>
          <a:ln>
            <a:noFill/>
          </a:ln>
        </p:spPr>
      </p:sp>
      <p:sp>
        <p:nvSpPr>
          <p:cNvPr id="160" name="Google Shape;160;p14"/>
          <p:cNvSpPr/>
          <p:nvPr/>
        </p:nvSpPr>
        <p:spPr>
          <a:xfrm rot="10800000">
            <a:off x="2927053" y="3204254"/>
            <a:ext cx="1800605" cy="903947"/>
          </a:xfrm>
          <a:custGeom>
            <a:rect b="b" l="l" r="r" t="t"/>
            <a:pathLst>
              <a:path extrusionOk="0" h="1807895" w="3601210">
                <a:moveTo>
                  <a:pt x="0" y="0"/>
                </a:moveTo>
                <a:lnTo>
                  <a:pt x="3601210" y="0"/>
                </a:lnTo>
                <a:lnTo>
                  <a:pt x="3601210" y="1807895"/>
                </a:lnTo>
                <a:lnTo>
                  <a:pt x="0" y="1807895"/>
                </a:lnTo>
                <a:lnTo>
                  <a:pt x="0" y="0"/>
                </a:lnTo>
                <a:close/>
              </a:path>
            </a:pathLst>
          </a:custGeom>
          <a:blipFill rotWithShape="1">
            <a:blip r:embed="rId5">
              <a:alphaModFix/>
            </a:blip>
            <a:stretch>
              <a:fillRect b="0" l="0" r="0" t="0"/>
            </a:stretch>
          </a:blipFill>
          <a:ln>
            <a:noFill/>
          </a:ln>
        </p:spPr>
      </p:sp>
      <p:grpSp>
        <p:nvGrpSpPr>
          <p:cNvPr id="161" name="Google Shape;161;p14"/>
          <p:cNvGrpSpPr/>
          <p:nvPr/>
        </p:nvGrpSpPr>
        <p:grpSpPr>
          <a:xfrm rot="5400000">
            <a:off x="4090516" y="17685"/>
            <a:ext cx="1035299" cy="9216330"/>
            <a:chOff x="0" y="-38100"/>
            <a:chExt cx="545343" cy="4854693"/>
          </a:xfrm>
        </p:grpSpPr>
        <p:sp>
          <p:nvSpPr>
            <p:cNvPr id="162" name="Google Shape;162;p14"/>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D4600"/>
            </a:solidFill>
            <a:ln>
              <a:noFill/>
            </a:ln>
          </p:spPr>
        </p:sp>
        <p:sp>
          <p:nvSpPr>
            <p:cNvPr id="163" name="Google Shape;163;p14"/>
            <p:cNvSpPr txBox="1"/>
            <p:nvPr/>
          </p:nvSpPr>
          <p:spPr>
            <a:xfrm>
              <a:off x="0" y="-38100"/>
              <a:ext cx="54534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4"/>
          <p:cNvSpPr/>
          <p:nvPr/>
        </p:nvSpPr>
        <p:spPr>
          <a:xfrm>
            <a:off x="438907" y="0"/>
            <a:ext cx="2687917" cy="4108201"/>
          </a:xfrm>
          <a:custGeom>
            <a:rect b="b" l="l" r="r" t="t"/>
            <a:pathLst>
              <a:path extrusionOk="0" h="8216402" w="5375834">
                <a:moveTo>
                  <a:pt x="0" y="0"/>
                </a:moveTo>
                <a:lnTo>
                  <a:pt x="5375834" y="0"/>
                </a:lnTo>
                <a:lnTo>
                  <a:pt x="5375834" y="8216402"/>
                </a:lnTo>
                <a:lnTo>
                  <a:pt x="0" y="8216402"/>
                </a:lnTo>
                <a:lnTo>
                  <a:pt x="0" y="0"/>
                </a:lnTo>
                <a:close/>
              </a:path>
            </a:pathLst>
          </a:custGeom>
          <a:blipFill rotWithShape="1">
            <a:blip r:embed="rId6">
              <a:alphaModFix/>
            </a:blip>
            <a:stretch>
              <a:fillRect b="0" l="-76056" r="-135459" t="-30447"/>
            </a:stretch>
          </a:blipFill>
          <a:ln>
            <a:noFill/>
          </a:ln>
        </p:spPr>
      </p:sp>
      <p:sp>
        <p:nvSpPr>
          <p:cNvPr id="165" name="Google Shape;165;p14"/>
          <p:cNvSpPr/>
          <p:nvPr/>
        </p:nvSpPr>
        <p:spPr>
          <a:xfrm>
            <a:off x="5300013" y="-722572"/>
            <a:ext cx="4079819" cy="3926826"/>
          </a:xfrm>
          <a:custGeom>
            <a:rect b="b" l="l" r="r" t="t"/>
            <a:pathLst>
              <a:path extrusionOk="0" h="7853652" w="8159638">
                <a:moveTo>
                  <a:pt x="0" y="0"/>
                </a:moveTo>
                <a:lnTo>
                  <a:pt x="8159638" y="0"/>
                </a:lnTo>
                <a:lnTo>
                  <a:pt x="8159638" y="7853652"/>
                </a:lnTo>
                <a:lnTo>
                  <a:pt x="0" y="7853652"/>
                </a:lnTo>
                <a:lnTo>
                  <a:pt x="0" y="0"/>
                </a:lnTo>
                <a:close/>
              </a:path>
            </a:pathLst>
          </a:custGeom>
          <a:blipFill rotWithShape="1">
            <a:blip r:embed="rId7">
              <a:alphaModFix/>
            </a:blip>
            <a:stretch>
              <a:fillRect b="0" l="0" r="0" t="0"/>
            </a:stretch>
          </a:blipFill>
          <a:ln>
            <a:noFill/>
          </a:ln>
        </p:spPr>
      </p:sp>
      <p:sp>
        <p:nvSpPr>
          <p:cNvPr id="166" name="Google Shape;166;p14"/>
          <p:cNvSpPr txBox="1"/>
          <p:nvPr/>
        </p:nvSpPr>
        <p:spPr>
          <a:xfrm>
            <a:off x="2950487" y="3590277"/>
            <a:ext cx="1753738" cy="351397"/>
          </a:xfrm>
          <a:prstGeom prst="rect">
            <a:avLst/>
          </a:prstGeom>
          <a:noFill/>
          <a:ln>
            <a:noFill/>
          </a:ln>
        </p:spPr>
        <p:txBody>
          <a:bodyPr anchorCtr="0" anchor="t" bIns="0" lIns="0" spcFirstLastPara="1" rIns="0" wrap="square" tIns="0">
            <a:spAutoFit/>
          </a:bodyPr>
          <a:lstStyle/>
          <a:p>
            <a:pPr indent="0" lvl="0" marL="0" marR="0" rtl="0" algn="ctr">
              <a:lnSpc>
                <a:spcPct val="86995"/>
              </a:lnSpc>
              <a:spcBef>
                <a:spcPts val="0"/>
              </a:spcBef>
              <a:spcAft>
                <a:spcPts val="0"/>
              </a:spcAft>
              <a:buNone/>
            </a:pPr>
            <a:r>
              <a:rPr b="0" i="0" lang="en" sz="2900" u="none" cap="none" strike="noStrike">
                <a:solidFill>
                  <a:srgbClr val="5340A4"/>
                </a:solidFill>
                <a:latin typeface="Archivo Black"/>
                <a:ea typeface="Archivo Black"/>
                <a:cs typeface="Archivo Black"/>
                <a:sym typeface="Archivo Black"/>
              </a:rPr>
              <a:t>01</a:t>
            </a:r>
            <a:endParaRPr sz="700"/>
          </a:p>
        </p:txBody>
      </p:sp>
      <p:sp>
        <p:nvSpPr>
          <p:cNvPr id="167" name="Google Shape;167;p14"/>
          <p:cNvSpPr txBox="1"/>
          <p:nvPr/>
        </p:nvSpPr>
        <p:spPr>
          <a:xfrm>
            <a:off x="14958" y="4372567"/>
            <a:ext cx="9114084" cy="770933"/>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WRITE AN AGENDA</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4902"/>
        </a:solidFill>
      </p:bgPr>
    </p:bg>
    <p:spTree>
      <p:nvGrpSpPr>
        <p:cNvPr id="171" name="Shape 171"/>
        <p:cNvGrpSpPr/>
        <p:nvPr/>
      </p:nvGrpSpPr>
      <p:grpSpPr>
        <a:xfrm>
          <a:off x="0" y="0"/>
          <a:ext cx="0" cy="0"/>
          <a:chOff x="0" y="0"/>
          <a:chExt cx="0" cy="0"/>
        </a:xfrm>
      </p:grpSpPr>
      <p:sp>
        <p:nvSpPr>
          <p:cNvPr id="172" name="Google Shape;172;p15"/>
          <p:cNvSpPr/>
          <p:nvPr/>
        </p:nvSpPr>
        <p:spPr>
          <a:xfrm>
            <a:off x="5368413" y="3864494"/>
            <a:ext cx="4081285" cy="4081285"/>
          </a:xfrm>
          <a:custGeom>
            <a:rect b="b" l="l" r="r" t="t"/>
            <a:pathLst>
              <a:path extrusionOk="0" h="8162570" w="8162570">
                <a:moveTo>
                  <a:pt x="0" y="0"/>
                </a:moveTo>
                <a:lnTo>
                  <a:pt x="8162570" y="0"/>
                </a:lnTo>
                <a:lnTo>
                  <a:pt x="8162570" y="8162569"/>
                </a:lnTo>
                <a:lnTo>
                  <a:pt x="0" y="8162569"/>
                </a:lnTo>
                <a:lnTo>
                  <a:pt x="0" y="0"/>
                </a:lnTo>
                <a:close/>
              </a:path>
            </a:pathLst>
          </a:custGeom>
          <a:blipFill rotWithShape="1">
            <a:blip r:embed="rId3">
              <a:alphaModFix/>
            </a:blip>
            <a:stretch>
              <a:fillRect b="0" l="0" r="0" t="0"/>
            </a:stretch>
          </a:blipFill>
          <a:ln>
            <a:noFill/>
          </a:ln>
        </p:spPr>
      </p:sp>
      <p:grpSp>
        <p:nvGrpSpPr>
          <p:cNvPr id="173" name="Google Shape;173;p15"/>
          <p:cNvGrpSpPr/>
          <p:nvPr/>
        </p:nvGrpSpPr>
        <p:grpSpPr>
          <a:xfrm rot="5400000">
            <a:off x="4265814" y="-789115"/>
            <a:ext cx="580476" cy="9320555"/>
            <a:chOff x="0" y="-38100"/>
            <a:chExt cx="305765" cy="4909593"/>
          </a:xfrm>
        </p:grpSpPr>
        <p:sp>
          <p:nvSpPr>
            <p:cNvPr id="174" name="Google Shape;174;p15"/>
            <p:cNvSpPr/>
            <p:nvPr/>
          </p:nvSpPr>
          <p:spPr>
            <a:xfrm>
              <a:off x="0" y="0"/>
              <a:ext cx="305765" cy="4871493"/>
            </a:xfrm>
            <a:custGeom>
              <a:rect b="b" l="l" r="r" t="t"/>
              <a:pathLst>
                <a:path extrusionOk="0" h="4871493" w="305765">
                  <a:moveTo>
                    <a:pt x="0" y="0"/>
                  </a:moveTo>
                  <a:lnTo>
                    <a:pt x="305765" y="0"/>
                  </a:lnTo>
                  <a:lnTo>
                    <a:pt x="305765" y="4871493"/>
                  </a:lnTo>
                  <a:lnTo>
                    <a:pt x="0" y="4871493"/>
                  </a:lnTo>
                  <a:close/>
                </a:path>
              </a:pathLst>
            </a:custGeom>
            <a:solidFill>
              <a:srgbClr val="5340A4"/>
            </a:solidFill>
            <a:ln>
              <a:noFill/>
            </a:ln>
          </p:spPr>
        </p:sp>
        <p:sp>
          <p:nvSpPr>
            <p:cNvPr id="175" name="Google Shape;175;p15"/>
            <p:cNvSpPr txBox="1"/>
            <p:nvPr/>
          </p:nvSpPr>
          <p:spPr>
            <a:xfrm>
              <a:off x="0" y="-38100"/>
              <a:ext cx="305765" cy="49095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6" name="Google Shape;176;p15"/>
          <p:cNvSpPr txBox="1"/>
          <p:nvPr/>
        </p:nvSpPr>
        <p:spPr>
          <a:xfrm>
            <a:off x="5062726" y="3674975"/>
            <a:ext cx="3529200" cy="40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I'm Rain, and I'll be sharing with you my beautiful ideas. </a:t>
            </a:r>
            <a:endParaRPr sz="700"/>
          </a:p>
          <a:p>
            <a:pPr indent="0" lvl="1"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Follow me at @reallygreatsite.</a:t>
            </a:r>
            <a:endParaRPr sz="700"/>
          </a:p>
        </p:txBody>
      </p:sp>
      <p:sp>
        <p:nvSpPr>
          <p:cNvPr id="177" name="Google Shape;177;p15"/>
          <p:cNvSpPr/>
          <p:nvPr/>
        </p:nvSpPr>
        <p:spPr>
          <a:xfrm>
            <a:off x="-229956" y="-297060"/>
            <a:ext cx="5292671" cy="5441474"/>
          </a:xfrm>
          <a:custGeom>
            <a:rect b="b" l="l" r="r" t="t"/>
            <a:pathLst>
              <a:path extrusionOk="0" h="10882948" w="10585343">
                <a:moveTo>
                  <a:pt x="0" y="0"/>
                </a:moveTo>
                <a:lnTo>
                  <a:pt x="10585343" y="0"/>
                </a:lnTo>
                <a:lnTo>
                  <a:pt x="10585343" y="10882948"/>
                </a:lnTo>
                <a:lnTo>
                  <a:pt x="0" y="10882948"/>
                </a:lnTo>
                <a:lnTo>
                  <a:pt x="0" y="0"/>
                </a:lnTo>
                <a:close/>
              </a:path>
            </a:pathLst>
          </a:custGeom>
          <a:blipFill rotWithShape="1">
            <a:blip r:embed="rId4">
              <a:alphaModFix/>
            </a:blip>
            <a:stretch>
              <a:fillRect b="0" l="0" r="-54311" t="0"/>
            </a:stretch>
          </a:blipFill>
          <a:ln>
            <a:noFill/>
          </a:ln>
        </p:spPr>
      </p:sp>
      <p:sp>
        <p:nvSpPr>
          <p:cNvPr id="178" name="Google Shape;178;p15"/>
          <p:cNvSpPr/>
          <p:nvPr/>
        </p:nvSpPr>
        <p:spPr>
          <a:xfrm>
            <a:off x="-2318711" y="3876265"/>
            <a:ext cx="4637422" cy="2028872"/>
          </a:xfrm>
          <a:custGeom>
            <a:rect b="b" l="l" r="r" t="t"/>
            <a:pathLst>
              <a:path extrusionOk="0" h="4057744" w="9274844">
                <a:moveTo>
                  <a:pt x="0" y="0"/>
                </a:moveTo>
                <a:lnTo>
                  <a:pt x="9274844" y="0"/>
                </a:lnTo>
                <a:lnTo>
                  <a:pt x="9274844" y="4057745"/>
                </a:lnTo>
                <a:lnTo>
                  <a:pt x="0" y="4057745"/>
                </a:lnTo>
                <a:lnTo>
                  <a:pt x="0" y="0"/>
                </a:lnTo>
                <a:close/>
              </a:path>
            </a:pathLst>
          </a:custGeom>
          <a:blipFill rotWithShape="1">
            <a:blip r:embed="rId5">
              <a:alphaModFix/>
            </a:blip>
            <a:stretch>
              <a:fillRect b="0" l="0" r="0" t="0"/>
            </a:stretch>
          </a:blipFill>
          <a:ln>
            <a:noFill/>
          </a:ln>
        </p:spPr>
      </p:sp>
      <p:sp>
        <p:nvSpPr>
          <p:cNvPr id="179" name="Google Shape;179;p15"/>
          <p:cNvSpPr txBox="1"/>
          <p:nvPr/>
        </p:nvSpPr>
        <p:spPr>
          <a:xfrm>
            <a:off x="4874313" y="290665"/>
            <a:ext cx="4269688" cy="350502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0500" u="none" cap="none" strike="noStrike">
                <a:solidFill>
                  <a:srgbClr val="FFFFFF"/>
                </a:solidFill>
                <a:latin typeface="Archivo Black"/>
                <a:ea typeface="Archivo Black"/>
                <a:cs typeface="Archivo Black"/>
                <a:sym typeface="Archivo Black"/>
              </a:rPr>
              <a:t>HI!</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183" name="Shape 183"/>
        <p:cNvGrpSpPr/>
        <p:nvPr/>
      </p:nvGrpSpPr>
      <p:grpSpPr>
        <a:xfrm>
          <a:off x="0" y="0"/>
          <a:ext cx="0" cy="0"/>
          <a:chOff x="0" y="0"/>
          <a:chExt cx="0" cy="0"/>
        </a:xfrm>
      </p:grpSpPr>
      <p:grpSp>
        <p:nvGrpSpPr>
          <p:cNvPr id="184" name="Google Shape;184;p16"/>
          <p:cNvGrpSpPr/>
          <p:nvPr/>
        </p:nvGrpSpPr>
        <p:grpSpPr>
          <a:xfrm>
            <a:off x="5048250" y="-72330"/>
            <a:ext cx="4168949" cy="5215830"/>
            <a:chOff x="0" y="-38100"/>
            <a:chExt cx="2195990" cy="2747433"/>
          </a:xfrm>
        </p:grpSpPr>
        <p:sp>
          <p:nvSpPr>
            <p:cNvPr id="185" name="Google Shape;185;p16"/>
            <p:cNvSpPr/>
            <p:nvPr/>
          </p:nvSpPr>
          <p:spPr>
            <a:xfrm>
              <a:off x="0" y="0"/>
              <a:ext cx="2195990" cy="2709333"/>
            </a:xfrm>
            <a:custGeom>
              <a:rect b="b" l="l" r="r" t="t"/>
              <a:pathLst>
                <a:path extrusionOk="0" h="2709333" w="2195990">
                  <a:moveTo>
                    <a:pt x="0" y="0"/>
                  </a:moveTo>
                  <a:lnTo>
                    <a:pt x="2195990" y="0"/>
                  </a:lnTo>
                  <a:lnTo>
                    <a:pt x="2195990" y="2709333"/>
                  </a:lnTo>
                  <a:lnTo>
                    <a:pt x="0" y="2709333"/>
                  </a:lnTo>
                  <a:close/>
                </a:path>
              </a:pathLst>
            </a:custGeom>
            <a:solidFill>
              <a:srgbClr val="F14902"/>
            </a:solidFill>
            <a:ln>
              <a:noFill/>
            </a:ln>
          </p:spPr>
        </p:sp>
        <p:sp>
          <p:nvSpPr>
            <p:cNvPr id="186" name="Google Shape;186;p16"/>
            <p:cNvSpPr txBox="1"/>
            <p:nvPr/>
          </p:nvSpPr>
          <p:spPr>
            <a:xfrm>
              <a:off x="0" y="-38100"/>
              <a:ext cx="2195990"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7" name="Google Shape;187;p16"/>
          <p:cNvSpPr/>
          <p:nvPr/>
        </p:nvSpPr>
        <p:spPr>
          <a:xfrm>
            <a:off x="-943882" y="-775953"/>
            <a:ext cx="5992133" cy="4884153"/>
          </a:xfrm>
          <a:custGeom>
            <a:rect b="b" l="l" r="r" t="t"/>
            <a:pathLst>
              <a:path extrusionOk="0" h="9768306" w="11984265">
                <a:moveTo>
                  <a:pt x="0" y="0"/>
                </a:moveTo>
                <a:lnTo>
                  <a:pt x="11984265" y="0"/>
                </a:lnTo>
                <a:lnTo>
                  <a:pt x="11984265" y="9768307"/>
                </a:lnTo>
                <a:lnTo>
                  <a:pt x="0" y="9768307"/>
                </a:lnTo>
                <a:lnTo>
                  <a:pt x="0" y="0"/>
                </a:lnTo>
                <a:close/>
              </a:path>
            </a:pathLst>
          </a:custGeom>
          <a:blipFill rotWithShape="1">
            <a:blip r:embed="rId3">
              <a:alphaModFix/>
            </a:blip>
            <a:stretch>
              <a:fillRect b="-48056" l="0" r="0" t="-35962"/>
            </a:stretch>
          </a:blipFill>
          <a:ln>
            <a:noFill/>
          </a:ln>
        </p:spPr>
      </p:sp>
      <p:sp>
        <p:nvSpPr>
          <p:cNvPr id="188" name="Google Shape;188;p16"/>
          <p:cNvSpPr/>
          <p:nvPr/>
        </p:nvSpPr>
        <p:spPr>
          <a:xfrm>
            <a:off x="4451922" y="514350"/>
            <a:ext cx="1192656" cy="2057400"/>
          </a:xfrm>
          <a:custGeom>
            <a:rect b="b" l="l" r="r" t="t"/>
            <a:pathLst>
              <a:path extrusionOk="0" h="4114800" w="2385311">
                <a:moveTo>
                  <a:pt x="0" y="0"/>
                </a:moveTo>
                <a:lnTo>
                  <a:pt x="2385311" y="0"/>
                </a:lnTo>
                <a:lnTo>
                  <a:pt x="2385311" y="4114800"/>
                </a:lnTo>
                <a:lnTo>
                  <a:pt x="0" y="4114800"/>
                </a:lnTo>
                <a:lnTo>
                  <a:pt x="0" y="0"/>
                </a:lnTo>
                <a:close/>
              </a:path>
            </a:pathLst>
          </a:custGeom>
          <a:blipFill rotWithShape="1">
            <a:blip r:embed="rId4">
              <a:alphaModFix/>
            </a:blip>
            <a:stretch>
              <a:fillRect b="0" l="0" r="0" t="0"/>
            </a:stretch>
          </a:blipFill>
          <a:ln>
            <a:noFill/>
          </a:ln>
        </p:spPr>
      </p:sp>
      <p:sp>
        <p:nvSpPr>
          <p:cNvPr id="189" name="Google Shape;189;p16"/>
          <p:cNvSpPr/>
          <p:nvPr/>
        </p:nvSpPr>
        <p:spPr>
          <a:xfrm>
            <a:off x="4451922" y="2016762"/>
            <a:ext cx="1192656" cy="2057400"/>
          </a:xfrm>
          <a:custGeom>
            <a:rect b="b" l="l" r="r" t="t"/>
            <a:pathLst>
              <a:path extrusionOk="0" h="4114800" w="2385311">
                <a:moveTo>
                  <a:pt x="0" y="0"/>
                </a:moveTo>
                <a:lnTo>
                  <a:pt x="2385311" y="0"/>
                </a:lnTo>
                <a:lnTo>
                  <a:pt x="2385311" y="4114800"/>
                </a:lnTo>
                <a:lnTo>
                  <a:pt x="0" y="4114800"/>
                </a:lnTo>
                <a:lnTo>
                  <a:pt x="0" y="0"/>
                </a:lnTo>
                <a:close/>
              </a:path>
            </a:pathLst>
          </a:custGeom>
          <a:blipFill rotWithShape="1">
            <a:blip r:embed="rId4">
              <a:alphaModFix/>
            </a:blip>
            <a:stretch>
              <a:fillRect b="0" l="0" r="0" t="0"/>
            </a:stretch>
          </a:blipFill>
          <a:ln>
            <a:noFill/>
          </a:ln>
        </p:spPr>
      </p:sp>
      <p:grpSp>
        <p:nvGrpSpPr>
          <p:cNvPr id="190" name="Google Shape;190;p16"/>
          <p:cNvGrpSpPr/>
          <p:nvPr/>
        </p:nvGrpSpPr>
        <p:grpSpPr>
          <a:xfrm rot="5400000">
            <a:off x="2042640" y="2065559"/>
            <a:ext cx="1035299" cy="5120582"/>
            <a:chOff x="0" y="-38100"/>
            <a:chExt cx="545343" cy="2697261"/>
          </a:xfrm>
        </p:grpSpPr>
        <p:sp>
          <p:nvSpPr>
            <p:cNvPr id="191" name="Google Shape;191;p16"/>
            <p:cNvSpPr/>
            <p:nvPr/>
          </p:nvSpPr>
          <p:spPr>
            <a:xfrm>
              <a:off x="0" y="0"/>
              <a:ext cx="545343" cy="2659161"/>
            </a:xfrm>
            <a:custGeom>
              <a:rect b="b" l="l" r="r" t="t"/>
              <a:pathLst>
                <a:path extrusionOk="0" h="2659161" w="545343">
                  <a:moveTo>
                    <a:pt x="0" y="0"/>
                  </a:moveTo>
                  <a:lnTo>
                    <a:pt x="545343" y="0"/>
                  </a:lnTo>
                  <a:lnTo>
                    <a:pt x="545343" y="2659161"/>
                  </a:lnTo>
                  <a:lnTo>
                    <a:pt x="0" y="2659161"/>
                  </a:lnTo>
                  <a:close/>
                </a:path>
              </a:pathLst>
            </a:custGeom>
            <a:solidFill>
              <a:srgbClr val="F8EDED"/>
            </a:solidFill>
            <a:ln>
              <a:noFill/>
            </a:ln>
          </p:spPr>
        </p:sp>
        <p:sp>
          <p:nvSpPr>
            <p:cNvPr id="192" name="Google Shape;192;p16"/>
            <p:cNvSpPr txBox="1"/>
            <p:nvPr/>
          </p:nvSpPr>
          <p:spPr>
            <a:xfrm>
              <a:off x="0" y="-38100"/>
              <a:ext cx="545343" cy="269726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3" name="Google Shape;193;p16"/>
          <p:cNvSpPr/>
          <p:nvPr/>
        </p:nvSpPr>
        <p:spPr>
          <a:xfrm>
            <a:off x="4451922" y="3455037"/>
            <a:ext cx="1192656" cy="2057400"/>
          </a:xfrm>
          <a:custGeom>
            <a:rect b="b" l="l" r="r" t="t"/>
            <a:pathLst>
              <a:path extrusionOk="0" h="4114800" w="2385311">
                <a:moveTo>
                  <a:pt x="0" y="0"/>
                </a:moveTo>
                <a:lnTo>
                  <a:pt x="2385311" y="0"/>
                </a:lnTo>
                <a:lnTo>
                  <a:pt x="2385311" y="4114800"/>
                </a:lnTo>
                <a:lnTo>
                  <a:pt x="0" y="4114800"/>
                </a:lnTo>
                <a:lnTo>
                  <a:pt x="0" y="0"/>
                </a:lnTo>
                <a:close/>
              </a:path>
            </a:pathLst>
          </a:custGeom>
          <a:blipFill rotWithShape="1">
            <a:blip r:embed="rId4">
              <a:alphaModFix/>
            </a:blip>
            <a:stretch>
              <a:fillRect b="0" l="0" r="0" t="0"/>
            </a:stretch>
          </a:blipFill>
          <a:ln>
            <a:noFill/>
          </a:ln>
        </p:spPr>
      </p:sp>
      <p:sp>
        <p:nvSpPr>
          <p:cNvPr id="194" name="Google Shape;194;p16"/>
          <p:cNvSpPr/>
          <p:nvPr/>
        </p:nvSpPr>
        <p:spPr>
          <a:xfrm>
            <a:off x="4451922" y="-964272"/>
            <a:ext cx="1192656" cy="2057400"/>
          </a:xfrm>
          <a:custGeom>
            <a:rect b="b" l="l" r="r" t="t"/>
            <a:pathLst>
              <a:path extrusionOk="0" h="4114800" w="2385311">
                <a:moveTo>
                  <a:pt x="0" y="0"/>
                </a:moveTo>
                <a:lnTo>
                  <a:pt x="2385311" y="0"/>
                </a:lnTo>
                <a:lnTo>
                  <a:pt x="2385311" y="4114800"/>
                </a:lnTo>
                <a:lnTo>
                  <a:pt x="0" y="4114800"/>
                </a:lnTo>
                <a:lnTo>
                  <a:pt x="0" y="0"/>
                </a:lnTo>
                <a:close/>
              </a:path>
            </a:pathLst>
          </a:custGeom>
          <a:blipFill rotWithShape="1">
            <a:blip r:embed="rId4">
              <a:alphaModFix/>
            </a:blip>
            <a:stretch>
              <a:fillRect b="0" l="0" r="0" t="0"/>
            </a:stretch>
          </a:blipFill>
          <a:ln>
            <a:noFill/>
          </a:ln>
        </p:spPr>
      </p:sp>
      <p:sp>
        <p:nvSpPr>
          <p:cNvPr id="195" name="Google Shape;195;p16"/>
          <p:cNvSpPr txBox="1"/>
          <p:nvPr/>
        </p:nvSpPr>
        <p:spPr>
          <a:xfrm>
            <a:off x="193501" y="4327064"/>
            <a:ext cx="4645200" cy="816436"/>
          </a:xfrm>
          <a:prstGeom prst="rect">
            <a:avLst/>
          </a:prstGeom>
          <a:noFill/>
          <a:ln>
            <a:noFill/>
          </a:ln>
        </p:spPr>
        <p:txBody>
          <a:bodyPr anchorCtr="0" anchor="t" bIns="0" lIns="0" spcFirstLastPara="1" rIns="0" wrap="square" tIns="0">
            <a:spAutoFit/>
          </a:bodyPr>
          <a:lstStyle/>
          <a:p>
            <a:pPr indent="0" lvl="0" marL="0" marR="0" rtl="0" algn="ctr">
              <a:lnSpc>
                <a:spcPct val="86999"/>
              </a:lnSpc>
              <a:spcBef>
                <a:spcPts val="0"/>
              </a:spcBef>
              <a:spcAft>
                <a:spcPts val="0"/>
              </a:spcAft>
              <a:buNone/>
            </a:pPr>
            <a:r>
              <a:rPr b="0" i="0" lang="en" sz="6800" u="none" cap="none" strike="noStrike">
                <a:solidFill>
                  <a:srgbClr val="FD4600"/>
                </a:solidFill>
                <a:latin typeface="Archivo Black"/>
                <a:ea typeface="Archivo Black"/>
                <a:cs typeface="Archivo Black"/>
                <a:sym typeface="Archivo Black"/>
              </a:rPr>
              <a:t>TITLE</a:t>
            </a:r>
            <a:endParaRPr sz="700"/>
          </a:p>
        </p:txBody>
      </p:sp>
      <p:grpSp>
        <p:nvGrpSpPr>
          <p:cNvPr id="196" name="Google Shape;196;p16"/>
          <p:cNvGrpSpPr/>
          <p:nvPr/>
        </p:nvGrpSpPr>
        <p:grpSpPr>
          <a:xfrm>
            <a:off x="5857886" y="2256822"/>
            <a:ext cx="2857399" cy="604852"/>
            <a:chOff x="0" y="-66675"/>
            <a:chExt cx="7619731" cy="1612939"/>
          </a:xfrm>
        </p:grpSpPr>
        <p:sp>
          <p:nvSpPr>
            <p:cNvPr id="197" name="Google Shape;197;p16"/>
            <p:cNvSpPr txBox="1"/>
            <p:nvPr/>
          </p:nvSpPr>
          <p:spPr>
            <a:xfrm>
              <a:off x="0" y="-66675"/>
              <a:ext cx="6112166" cy="7295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198" name="Google Shape;198;p16"/>
            <p:cNvSpPr txBox="1"/>
            <p:nvPr/>
          </p:nvSpPr>
          <p:spPr>
            <a:xfrm>
              <a:off x="0" y="1074547"/>
              <a:ext cx="7619731" cy="47171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grpSp>
      <p:grpSp>
        <p:nvGrpSpPr>
          <p:cNvPr id="199" name="Google Shape;199;p16"/>
          <p:cNvGrpSpPr/>
          <p:nvPr/>
        </p:nvGrpSpPr>
        <p:grpSpPr>
          <a:xfrm>
            <a:off x="5857886" y="778196"/>
            <a:ext cx="2857399" cy="604860"/>
            <a:chOff x="0" y="-66675"/>
            <a:chExt cx="7619731" cy="1612961"/>
          </a:xfrm>
        </p:grpSpPr>
        <p:sp>
          <p:nvSpPr>
            <p:cNvPr id="200" name="Google Shape;200;p16"/>
            <p:cNvSpPr txBox="1"/>
            <p:nvPr/>
          </p:nvSpPr>
          <p:spPr>
            <a:xfrm>
              <a:off x="0" y="-66675"/>
              <a:ext cx="6112166" cy="7295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201" name="Google Shape;201;p16"/>
            <p:cNvSpPr txBox="1"/>
            <p:nvPr/>
          </p:nvSpPr>
          <p:spPr>
            <a:xfrm>
              <a:off x="0" y="1074569"/>
              <a:ext cx="7619731" cy="47171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grpSp>
      <p:grpSp>
        <p:nvGrpSpPr>
          <p:cNvPr id="202" name="Google Shape;202;p16"/>
          <p:cNvGrpSpPr/>
          <p:nvPr/>
        </p:nvGrpSpPr>
        <p:grpSpPr>
          <a:xfrm>
            <a:off x="5857886" y="3734487"/>
            <a:ext cx="2857399" cy="604852"/>
            <a:chOff x="0" y="-66675"/>
            <a:chExt cx="7619731" cy="1612939"/>
          </a:xfrm>
        </p:grpSpPr>
        <p:sp>
          <p:nvSpPr>
            <p:cNvPr id="203" name="Google Shape;203;p16"/>
            <p:cNvSpPr txBox="1"/>
            <p:nvPr/>
          </p:nvSpPr>
          <p:spPr>
            <a:xfrm>
              <a:off x="0" y="-66675"/>
              <a:ext cx="6112166" cy="7295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204" name="Google Shape;204;p16"/>
            <p:cNvSpPr txBox="1"/>
            <p:nvPr/>
          </p:nvSpPr>
          <p:spPr>
            <a:xfrm>
              <a:off x="0" y="1074547"/>
              <a:ext cx="7619731" cy="47171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grpSp>
      <p:sp>
        <p:nvSpPr>
          <p:cNvPr id="205" name="Google Shape;205;p16"/>
          <p:cNvSpPr txBox="1"/>
          <p:nvPr/>
        </p:nvSpPr>
        <p:spPr>
          <a:xfrm>
            <a:off x="4405571" y="994852"/>
            <a:ext cx="1285359" cy="258465"/>
          </a:xfrm>
          <a:prstGeom prst="rect">
            <a:avLst/>
          </a:prstGeom>
          <a:noFill/>
          <a:ln>
            <a:noFill/>
          </a:ln>
        </p:spPr>
        <p:txBody>
          <a:bodyPr anchorCtr="0" anchor="t" bIns="0" lIns="0" spcFirstLastPara="1" rIns="0" wrap="square" tIns="0">
            <a:spAutoFit/>
          </a:bodyPr>
          <a:lstStyle/>
          <a:p>
            <a:pPr indent="0" lvl="0" marL="0" marR="0" rtl="0" algn="ctr">
              <a:lnSpc>
                <a:spcPct val="87008"/>
              </a:lnSpc>
              <a:spcBef>
                <a:spcPts val="0"/>
              </a:spcBef>
              <a:spcAft>
                <a:spcPts val="0"/>
              </a:spcAft>
              <a:buNone/>
            </a:pPr>
            <a:r>
              <a:rPr b="0" i="0" lang="en" sz="2100" u="none" cap="none" strike="noStrike">
                <a:solidFill>
                  <a:srgbClr val="5340A4"/>
                </a:solidFill>
                <a:latin typeface="Archivo Black"/>
                <a:ea typeface="Archivo Black"/>
                <a:cs typeface="Archivo Black"/>
                <a:sym typeface="Archivo Black"/>
              </a:rPr>
              <a:t>01</a:t>
            </a:r>
            <a:endParaRPr sz="700"/>
          </a:p>
        </p:txBody>
      </p:sp>
      <p:sp>
        <p:nvSpPr>
          <p:cNvPr id="206" name="Google Shape;206;p16"/>
          <p:cNvSpPr txBox="1"/>
          <p:nvPr/>
        </p:nvSpPr>
        <p:spPr>
          <a:xfrm>
            <a:off x="4405571" y="2473474"/>
            <a:ext cx="1285359" cy="258465"/>
          </a:xfrm>
          <a:prstGeom prst="rect">
            <a:avLst/>
          </a:prstGeom>
          <a:noFill/>
          <a:ln>
            <a:noFill/>
          </a:ln>
        </p:spPr>
        <p:txBody>
          <a:bodyPr anchorCtr="0" anchor="t" bIns="0" lIns="0" spcFirstLastPara="1" rIns="0" wrap="square" tIns="0">
            <a:spAutoFit/>
          </a:bodyPr>
          <a:lstStyle/>
          <a:p>
            <a:pPr indent="0" lvl="0" marL="0" marR="0" rtl="0" algn="ctr">
              <a:lnSpc>
                <a:spcPct val="87008"/>
              </a:lnSpc>
              <a:spcBef>
                <a:spcPts val="0"/>
              </a:spcBef>
              <a:spcAft>
                <a:spcPts val="0"/>
              </a:spcAft>
              <a:buNone/>
            </a:pPr>
            <a:r>
              <a:rPr b="0" i="0" lang="en" sz="2100" u="none" cap="none" strike="noStrike">
                <a:solidFill>
                  <a:srgbClr val="5340A4"/>
                </a:solidFill>
                <a:latin typeface="Archivo Black"/>
                <a:ea typeface="Archivo Black"/>
                <a:cs typeface="Archivo Black"/>
                <a:sym typeface="Archivo Black"/>
              </a:rPr>
              <a:t>02</a:t>
            </a:r>
            <a:endParaRPr sz="700"/>
          </a:p>
        </p:txBody>
      </p:sp>
      <p:sp>
        <p:nvSpPr>
          <p:cNvPr id="207" name="Google Shape;207;p16"/>
          <p:cNvSpPr txBox="1"/>
          <p:nvPr/>
        </p:nvSpPr>
        <p:spPr>
          <a:xfrm>
            <a:off x="4405571" y="3951139"/>
            <a:ext cx="1285359" cy="258464"/>
          </a:xfrm>
          <a:prstGeom prst="rect">
            <a:avLst/>
          </a:prstGeom>
          <a:noFill/>
          <a:ln>
            <a:noFill/>
          </a:ln>
        </p:spPr>
        <p:txBody>
          <a:bodyPr anchorCtr="0" anchor="t" bIns="0" lIns="0" spcFirstLastPara="1" rIns="0" wrap="square" tIns="0">
            <a:spAutoFit/>
          </a:bodyPr>
          <a:lstStyle/>
          <a:p>
            <a:pPr indent="0" lvl="0" marL="0" marR="0" rtl="0" algn="ctr">
              <a:lnSpc>
                <a:spcPct val="87008"/>
              </a:lnSpc>
              <a:spcBef>
                <a:spcPts val="0"/>
              </a:spcBef>
              <a:spcAft>
                <a:spcPts val="0"/>
              </a:spcAft>
              <a:buNone/>
            </a:pPr>
            <a:r>
              <a:rPr b="0" i="0" lang="en" sz="2100" u="none" cap="none" strike="noStrike">
                <a:solidFill>
                  <a:srgbClr val="5340A4"/>
                </a:solidFill>
                <a:latin typeface="Archivo Black"/>
                <a:ea typeface="Archivo Black"/>
                <a:cs typeface="Archivo Black"/>
                <a:sym typeface="Archivo Black"/>
              </a:rPr>
              <a:t>03</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4600"/>
        </a:solidFill>
      </p:bgPr>
    </p:bg>
    <p:spTree>
      <p:nvGrpSpPr>
        <p:cNvPr id="211" name="Shape 211"/>
        <p:cNvGrpSpPr/>
        <p:nvPr/>
      </p:nvGrpSpPr>
      <p:grpSpPr>
        <a:xfrm>
          <a:off x="0" y="0"/>
          <a:ext cx="0" cy="0"/>
          <a:chOff x="0" y="0"/>
          <a:chExt cx="0" cy="0"/>
        </a:xfrm>
      </p:grpSpPr>
      <p:grpSp>
        <p:nvGrpSpPr>
          <p:cNvPr id="212" name="Google Shape;212;p17"/>
          <p:cNvGrpSpPr/>
          <p:nvPr/>
        </p:nvGrpSpPr>
        <p:grpSpPr>
          <a:xfrm>
            <a:off x="0" y="-72330"/>
            <a:ext cx="3827356" cy="5215830"/>
            <a:chOff x="0" y="-38100"/>
            <a:chExt cx="2016056" cy="2747433"/>
          </a:xfrm>
        </p:grpSpPr>
        <p:sp>
          <p:nvSpPr>
            <p:cNvPr id="213" name="Google Shape;213;p17"/>
            <p:cNvSpPr/>
            <p:nvPr/>
          </p:nvSpPr>
          <p:spPr>
            <a:xfrm>
              <a:off x="0" y="0"/>
              <a:ext cx="2016056" cy="2709333"/>
            </a:xfrm>
            <a:custGeom>
              <a:rect b="b" l="l" r="r" t="t"/>
              <a:pathLst>
                <a:path extrusionOk="0" h="2709333" w="2016056">
                  <a:moveTo>
                    <a:pt x="0" y="0"/>
                  </a:moveTo>
                  <a:lnTo>
                    <a:pt x="2016056" y="0"/>
                  </a:lnTo>
                  <a:lnTo>
                    <a:pt x="2016056" y="2709333"/>
                  </a:lnTo>
                  <a:lnTo>
                    <a:pt x="0" y="2709333"/>
                  </a:lnTo>
                  <a:close/>
                </a:path>
              </a:pathLst>
            </a:custGeom>
            <a:solidFill>
              <a:srgbClr val="FCC70E"/>
            </a:solidFill>
            <a:ln>
              <a:noFill/>
            </a:ln>
          </p:spPr>
        </p:sp>
        <p:sp>
          <p:nvSpPr>
            <p:cNvPr id="214" name="Google Shape;214;p17"/>
            <p:cNvSpPr txBox="1"/>
            <p:nvPr/>
          </p:nvSpPr>
          <p:spPr>
            <a:xfrm>
              <a:off x="0" y="-38100"/>
              <a:ext cx="201605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5" name="Google Shape;215;p17"/>
          <p:cNvPicPr preferRelativeResize="0"/>
          <p:nvPr/>
        </p:nvPicPr>
        <p:blipFill>
          <a:blip r:embed="rId3">
            <a:alphaModFix/>
          </a:blip>
          <a:stretch>
            <a:fillRect/>
          </a:stretch>
        </p:blipFill>
        <p:spPr>
          <a:xfrm>
            <a:off x="14949" y="-5520"/>
            <a:ext cx="3827274" cy="4113720"/>
          </a:xfrm>
          <a:prstGeom prst="rect">
            <a:avLst/>
          </a:prstGeom>
          <a:noFill/>
          <a:ln>
            <a:noFill/>
          </a:ln>
        </p:spPr>
      </p:pic>
      <p:sp>
        <p:nvSpPr>
          <p:cNvPr id="216" name="Google Shape;216;p17"/>
          <p:cNvSpPr/>
          <p:nvPr/>
        </p:nvSpPr>
        <p:spPr>
          <a:xfrm flipH="1">
            <a:off x="3827356" y="-2403203"/>
            <a:ext cx="5327513" cy="6511405"/>
          </a:xfrm>
          <a:custGeom>
            <a:rect b="b" l="l" r="r" t="t"/>
            <a:pathLst>
              <a:path extrusionOk="0" h="13022809" w="10655026">
                <a:moveTo>
                  <a:pt x="10655026" y="0"/>
                </a:moveTo>
                <a:lnTo>
                  <a:pt x="0" y="0"/>
                </a:lnTo>
                <a:lnTo>
                  <a:pt x="0" y="13022809"/>
                </a:lnTo>
                <a:lnTo>
                  <a:pt x="10655026" y="13022809"/>
                </a:lnTo>
                <a:lnTo>
                  <a:pt x="10655026" y="0"/>
                </a:lnTo>
                <a:close/>
              </a:path>
            </a:pathLst>
          </a:custGeom>
          <a:blipFill rotWithShape="1">
            <a:blip r:embed="rId4">
              <a:alphaModFix/>
            </a:blip>
            <a:stretch>
              <a:fillRect b="0" l="0" r="0" t="0"/>
            </a:stretch>
          </a:blipFill>
          <a:ln>
            <a:noFill/>
          </a:ln>
        </p:spPr>
      </p:sp>
      <p:sp>
        <p:nvSpPr>
          <p:cNvPr id="217" name="Google Shape;217;p17"/>
          <p:cNvSpPr/>
          <p:nvPr/>
        </p:nvSpPr>
        <p:spPr>
          <a:xfrm>
            <a:off x="4704225" y="60953"/>
            <a:ext cx="4047248" cy="4047248"/>
          </a:xfrm>
          <a:custGeom>
            <a:rect b="b" l="l" r="r" t="t"/>
            <a:pathLst>
              <a:path extrusionOk="0" h="8094496" w="8094496">
                <a:moveTo>
                  <a:pt x="0" y="0"/>
                </a:moveTo>
                <a:lnTo>
                  <a:pt x="8094495" y="0"/>
                </a:lnTo>
                <a:lnTo>
                  <a:pt x="8094495" y="8094496"/>
                </a:lnTo>
                <a:lnTo>
                  <a:pt x="0" y="8094496"/>
                </a:lnTo>
                <a:lnTo>
                  <a:pt x="0" y="0"/>
                </a:lnTo>
                <a:close/>
              </a:path>
            </a:pathLst>
          </a:custGeom>
          <a:blipFill rotWithShape="1">
            <a:blip r:embed="rId5">
              <a:alphaModFix/>
            </a:blip>
            <a:stretch>
              <a:fillRect b="0" l="0" r="0" t="0"/>
            </a:stretch>
          </a:blipFill>
          <a:ln>
            <a:noFill/>
          </a:ln>
        </p:spPr>
      </p:sp>
      <p:sp>
        <p:nvSpPr>
          <p:cNvPr id="218" name="Google Shape;218;p17"/>
          <p:cNvSpPr/>
          <p:nvPr/>
        </p:nvSpPr>
        <p:spPr>
          <a:xfrm rot="10800000">
            <a:off x="2927053" y="3204254"/>
            <a:ext cx="1800605" cy="903947"/>
          </a:xfrm>
          <a:custGeom>
            <a:rect b="b" l="l" r="r" t="t"/>
            <a:pathLst>
              <a:path extrusionOk="0" h="1807895" w="3601210">
                <a:moveTo>
                  <a:pt x="0" y="0"/>
                </a:moveTo>
                <a:lnTo>
                  <a:pt x="3601210" y="0"/>
                </a:lnTo>
                <a:lnTo>
                  <a:pt x="3601210" y="1807895"/>
                </a:lnTo>
                <a:lnTo>
                  <a:pt x="0" y="1807895"/>
                </a:lnTo>
                <a:lnTo>
                  <a:pt x="0" y="0"/>
                </a:lnTo>
                <a:close/>
              </a:path>
            </a:pathLst>
          </a:custGeom>
          <a:blipFill rotWithShape="1">
            <a:blip r:embed="rId6">
              <a:alphaModFix/>
            </a:blip>
            <a:stretch>
              <a:fillRect b="0" l="0" r="0" t="0"/>
            </a:stretch>
          </a:blipFill>
          <a:ln>
            <a:noFill/>
          </a:ln>
        </p:spPr>
      </p:sp>
      <p:grpSp>
        <p:nvGrpSpPr>
          <p:cNvPr id="219" name="Google Shape;219;p17"/>
          <p:cNvGrpSpPr/>
          <p:nvPr/>
        </p:nvGrpSpPr>
        <p:grpSpPr>
          <a:xfrm rot="5400000">
            <a:off x="4090516" y="17685"/>
            <a:ext cx="1035299" cy="9216330"/>
            <a:chOff x="0" y="-38100"/>
            <a:chExt cx="545343" cy="4854693"/>
          </a:xfrm>
        </p:grpSpPr>
        <p:sp>
          <p:nvSpPr>
            <p:cNvPr id="220" name="Google Shape;220;p17"/>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D4600"/>
            </a:solidFill>
            <a:ln>
              <a:noFill/>
            </a:ln>
          </p:spPr>
        </p:sp>
        <p:sp>
          <p:nvSpPr>
            <p:cNvPr id="221" name="Google Shape;221;p17"/>
            <p:cNvSpPr txBox="1"/>
            <p:nvPr/>
          </p:nvSpPr>
          <p:spPr>
            <a:xfrm>
              <a:off x="0" y="-38100"/>
              <a:ext cx="54534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2" name="Google Shape;222;p17"/>
          <p:cNvSpPr txBox="1"/>
          <p:nvPr/>
        </p:nvSpPr>
        <p:spPr>
          <a:xfrm>
            <a:off x="2950487" y="3590277"/>
            <a:ext cx="1753738" cy="351397"/>
          </a:xfrm>
          <a:prstGeom prst="rect">
            <a:avLst/>
          </a:prstGeom>
          <a:noFill/>
          <a:ln>
            <a:noFill/>
          </a:ln>
        </p:spPr>
        <p:txBody>
          <a:bodyPr anchorCtr="0" anchor="t" bIns="0" lIns="0" spcFirstLastPara="1" rIns="0" wrap="square" tIns="0">
            <a:spAutoFit/>
          </a:bodyPr>
          <a:lstStyle/>
          <a:p>
            <a:pPr indent="0" lvl="0" marL="0" marR="0" rtl="0" algn="ctr">
              <a:lnSpc>
                <a:spcPct val="86995"/>
              </a:lnSpc>
              <a:spcBef>
                <a:spcPts val="0"/>
              </a:spcBef>
              <a:spcAft>
                <a:spcPts val="0"/>
              </a:spcAft>
              <a:buNone/>
            </a:pPr>
            <a:r>
              <a:rPr b="0" i="0" lang="en" sz="2900" u="none" cap="none" strike="noStrike">
                <a:solidFill>
                  <a:srgbClr val="5340A4"/>
                </a:solidFill>
                <a:latin typeface="Archivo Black"/>
                <a:ea typeface="Archivo Black"/>
                <a:cs typeface="Archivo Black"/>
                <a:sym typeface="Archivo Black"/>
              </a:rPr>
              <a:t>02</a:t>
            </a:r>
            <a:endParaRPr sz="700"/>
          </a:p>
        </p:txBody>
      </p:sp>
      <p:sp>
        <p:nvSpPr>
          <p:cNvPr id="223" name="Google Shape;223;p17"/>
          <p:cNvSpPr txBox="1"/>
          <p:nvPr/>
        </p:nvSpPr>
        <p:spPr>
          <a:xfrm>
            <a:off x="14958" y="4372567"/>
            <a:ext cx="9114084" cy="770933"/>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CC70E"/>
                </a:solidFill>
                <a:latin typeface="Archivo Black"/>
                <a:ea typeface="Archivo Black"/>
                <a:cs typeface="Archivo Black"/>
                <a:sym typeface="Archivo Black"/>
              </a:rPr>
              <a:t>WRITE AN AGENDA</a:t>
            </a:r>
            <a:endParaRPr sz="700"/>
          </a:p>
        </p:txBody>
      </p:sp>
      <p:sp>
        <p:nvSpPr>
          <p:cNvPr id="224" name="Google Shape;224;p17"/>
          <p:cNvSpPr/>
          <p:nvPr/>
        </p:nvSpPr>
        <p:spPr>
          <a:xfrm>
            <a:off x="5173495" y="1022101"/>
            <a:ext cx="3108709" cy="2057400"/>
          </a:xfrm>
          <a:custGeom>
            <a:rect b="b" l="l" r="r" t="t"/>
            <a:pathLst>
              <a:path extrusionOk="0" h="4114800" w="6217418">
                <a:moveTo>
                  <a:pt x="0" y="0"/>
                </a:moveTo>
                <a:lnTo>
                  <a:pt x="6217417" y="0"/>
                </a:lnTo>
                <a:lnTo>
                  <a:pt x="6217417"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228" name="Shape 228"/>
        <p:cNvGrpSpPr/>
        <p:nvPr/>
      </p:nvGrpSpPr>
      <p:grpSpPr>
        <a:xfrm>
          <a:off x="0" y="0"/>
          <a:ext cx="0" cy="0"/>
          <a:chOff x="0" y="0"/>
          <a:chExt cx="0" cy="0"/>
        </a:xfrm>
      </p:grpSpPr>
      <p:grpSp>
        <p:nvGrpSpPr>
          <p:cNvPr id="229" name="Google Shape;229;p18"/>
          <p:cNvGrpSpPr/>
          <p:nvPr/>
        </p:nvGrpSpPr>
        <p:grpSpPr>
          <a:xfrm rot="5400000">
            <a:off x="5604050" y="495921"/>
            <a:ext cx="4108201" cy="3116359"/>
            <a:chOff x="0" y="-38100"/>
            <a:chExt cx="2163991" cy="1641539"/>
          </a:xfrm>
        </p:grpSpPr>
        <p:sp>
          <p:nvSpPr>
            <p:cNvPr id="230" name="Google Shape;230;p18"/>
            <p:cNvSpPr/>
            <p:nvPr/>
          </p:nvSpPr>
          <p:spPr>
            <a:xfrm>
              <a:off x="0" y="0"/>
              <a:ext cx="2163991" cy="1603439"/>
            </a:xfrm>
            <a:custGeom>
              <a:rect b="b" l="l" r="r" t="t"/>
              <a:pathLst>
                <a:path extrusionOk="0" h="1603439" w="2163991">
                  <a:moveTo>
                    <a:pt x="0" y="0"/>
                  </a:moveTo>
                  <a:lnTo>
                    <a:pt x="2163991" y="0"/>
                  </a:lnTo>
                  <a:lnTo>
                    <a:pt x="2163991" y="1603439"/>
                  </a:lnTo>
                  <a:lnTo>
                    <a:pt x="0" y="1603439"/>
                  </a:lnTo>
                  <a:close/>
                </a:path>
              </a:pathLst>
            </a:custGeom>
            <a:solidFill>
              <a:srgbClr val="F14902"/>
            </a:solidFill>
            <a:ln>
              <a:noFill/>
            </a:ln>
          </p:spPr>
        </p:sp>
        <p:sp>
          <p:nvSpPr>
            <p:cNvPr id="231" name="Google Shape;231;p18"/>
            <p:cNvSpPr txBox="1"/>
            <p:nvPr/>
          </p:nvSpPr>
          <p:spPr>
            <a:xfrm>
              <a:off x="0" y="-38100"/>
              <a:ext cx="2163991" cy="164153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18"/>
          <p:cNvGrpSpPr/>
          <p:nvPr/>
        </p:nvGrpSpPr>
        <p:grpSpPr>
          <a:xfrm>
            <a:off x="6594341" y="417463"/>
            <a:ext cx="2058043" cy="2058043"/>
            <a:chOff x="0" y="0"/>
            <a:chExt cx="812800" cy="812800"/>
          </a:xfrm>
        </p:grpSpPr>
        <p:sp>
          <p:nvSpPr>
            <p:cNvPr id="233" name="Google Shape;2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18"/>
          <p:cNvSpPr/>
          <p:nvPr/>
        </p:nvSpPr>
        <p:spPr>
          <a:xfrm flipH="1">
            <a:off x="7080116" y="2148438"/>
            <a:ext cx="1086829" cy="545615"/>
          </a:xfrm>
          <a:custGeom>
            <a:rect b="b" l="l" r="r" t="t"/>
            <a:pathLst>
              <a:path extrusionOk="0" h="1091229" w="2173658">
                <a:moveTo>
                  <a:pt x="0" y="1091229"/>
                </a:moveTo>
                <a:lnTo>
                  <a:pt x="2173658" y="1091229"/>
                </a:lnTo>
                <a:lnTo>
                  <a:pt x="2173658" y="0"/>
                </a:lnTo>
                <a:lnTo>
                  <a:pt x="0" y="0"/>
                </a:lnTo>
                <a:lnTo>
                  <a:pt x="0" y="1091229"/>
                </a:lnTo>
                <a:close/>
              </a:path>
            </a:pathLst>
          </a:custGeom>
          <a:blipFill rotWithShape="1">
            <a:blip r:embed="rId3">
              <a:alphaModFix/>
            </a:blip>
            <a:stretch>
              <a:fillRect b="0" l="0" r="0" t="0"/>
            </a:stretch>
          </a:blipFill>
          <a:ln>
            <a:noFill/>
          </a:ln>
        </p:spPr>
      </p:sp>
      <p:sp>
        <p:nvSpPr>
          <p:cNvPr id="236" name="Google Shape;236;p18"/>
          <p:cNvSpPr/>
          <p:nvPr/>
        </p:nvSpPr>
        <p:spPr>
          <a:xfrm>
            <a:off x="6689673" y="512796"/>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37" name="Google Shape;237;p18"/>
          <p:cNvGrpSpPr/>
          <p:nvPr/>
        </p:nvGrpSpPr>
        <p:grpSpPr>
          <a:xfrm rot="5400000">
            <a:off x="-495921" y="495921"/>
            <a:ext cx="4108201" cy="3116359"/>
            <a:chOff x="0" y="-38100"/>
            <a:chExt cx="2163991" cy="1641539"/>
          </a:xfrm>
        </p:grpSpPr>
        <p:sp>
          <p:nvSpPr>
            <p:cNvPr id="238" name="Google Shape;238;p18"/>
            <p:cNvSpPr/>
            <p:nvPr/>
          </p:nvSpPr>
          <p:spPr>
            <a:xfrm>
              <a:off x="0" y="0"/>
              <a:ext cx="2163991" cy="1603439"/>
            </a:xfrm>
            <a:custGeom>
              <a:rect b="b" l="l" r="r" t="t"/>
              <a:pathLst>
                <a:path extrusionOk="0" h="1603439" w="2163991">
                  <a:moveTo>
                    <a:pt x="0" y="0"/>
                  </a:moveTo>
                  <a:lnTo>
                    <a:pt x="2163991" y="0"/>
                  </a:lnTo>
                  <a:lnTo>
                    <a:pt x="2163991" y="1603439"/>
                  </a:lnTo>
                  <a:lnTo>
                    <a:pt x="0" y="1603439"/>
                  </a:lnTo>
                  <a:close/>
                </a:path>
              </a:pathLst>
            </a:custGeom>
            <a:solidFill>
              <a:srgbClr val="F14902"/>
            </a:solidFill>
            <a:ln>
              <a:noFill/>
            </a:ln>
          </p:spPr>
        </p:sp>
        <p:sp>
          <p:nvSpPr>
            <p:cNvPr id="239" name="Google Shape;239;p18"/>
            <p:cNvSpPr txBox="1"/>
            <p:nvPr/>
          </p:nvSpPr>
          <p:spPr>
            <a:xfrm>
              <a:off x="0" y="-38100"/>
              <a:ext cx="2163991" cy="164153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0" name="Google Shape;240;p18"/>
          <p:cNvSpPr/>
          <p:nvPr/>
        </p:nvSpPr>
        <p:spPr>
          <a:xfrm>
            <a:off x="2963997" y="1585992"/>
            <a:ext cx="3216006" cy="2216120"/>
          </a:xfrm>
          <a:custGeom>
            <a:rect b="b" l="l" r="r" t="t"/>
            <a:pathLst>
              <a:path extrusionOk="0" h="4432240" w="6432011">
                <a:moveTo>
                  <a:pt x="0" y="0"/>
                </a:moveTo>
                <a:lnTo>
                  <a:pt x="6432012" y="0"/>
                </a:lnTo>
                <a:lnTo>
                  <a:pt x="6432012" y="4432240"/>
                </a:lnTo>
                <a:lnTo>
                  <a:pt x="0" y="4432240"/>
                </a:lnTo>
                <a:lnTo>
                  <a:pt x="0" y="0"/>
                </a:lnTo>
                <a:close/>
              </a:path>
            </a:pathLst>
          </a:custGeom>
          <a:blipFill rotWithShape="1">
            <a:blip r:embed="rId4">
              <a:alphaModFix/>
            </a:blip>
            <a:stretch>
              <a:fillRect b="0" l="0" r="0" t="0"/>
            </a:stretch>
          </a:blipFill>
          <a:ln>
            <a:noFill/>
          </a:ln>
        </p:spPr>
      </p:sp>
      <p:grpSp>
        <p:nvGrpSpPr>
          <p:cNvPr id="241" name="Google Shape;241;p18"/>
          <p:cNvGrpSpPr/>
          <p:nvPr/>
        </p:nvGrpSpPr>
        <p:grpSpPr>
          <a:xfrm>
            <a:off x="492994" y="417463"/>
            <a:ext cx="2058043" cy="2058043"/>
            <a:chOff x="0" y="0"/>
            <a:chExt cx="812800" cy="812800"/>
          </a:xfrm>
        </p:grpSpPr>
        <p:sp>
          <p:nvSpPr>
            <p:cNvPr id="242" name="Google Shape;2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18"/>
          <p:cNvGrpSpPr/>
          <p:nvPr/>
        </p:nvGrpSpPr>
        <p:grpSpPr>
          <a:xfrm>
            <a:off x="3542979" y="1790830"/>
            <a:ext cx="2058010" cy="2058010"/>
            <a:chOff x="0" y="0"/>
            <a:chExt cx="812800" cy="812800"/>
          </a:xfrm>
        </p:grpSpPr>
        <p:sp>
          <p:nvSpPr>
            <p:cNvPr id="245" name="Google Shape;24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C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7" name="Google Shape;247;p18"/>
          <p:cNvSpPr/>
          <p:nvPr/>
        </p:nvSpPr>
        <p:spPr>
          <a:xfrm flipH="1">
            <a:off x="978600" y="2148438"/>
            <a:ext cx="1086829" cy="545615"/>
          </a:xfrm>
          <a:custGeom>
            <a:rect b="b" l="l" r="r" t="t"/>
            <a:pathLst>
              <a:path extrusionOk="0" h="1091229" w="2173658">
                <a:moveTo>
                  <a:pt x="0" y="1091229"/>
                </a:moveTo>
                <a:lnTo>
                  <a:pt x="2173658" y="1091229"/>
                </a:lnTo>
                <a:lnTo>
                  <a:pt x="2173658" y="0"/>
                </a:lnTo>
                <a:lnTo>
                  <a:pt x="0" y="0"/>
                </a:lnTo>
                <a:lnTo>
                  <a:pt x="0" y="1091229"/>
                </a:lnTo>
                <a:close/>
              </a:path>
            </a:pathLst>
          </a:custGeom>
          <a:blipFill rotWithShape="1">
            <a:blip r:embed="rId3">
              <a:alphaModFix/>
            </a:blip>
            <a:stretch>
              <a:fillRect b="0" l="0" r="0" t="0"/>
            </a:stretch>
          </a:blipFill>
          <a:ln>
            <a:noFill/>
          </a:ln>
        </p:spPr>
      </p:sp>
      <p:sp>
        <p:nvSpPr>
          <p:cNvPr id="248" name="Google Shape;248;p18"/>
          <p:cNvSpPr/>
          <p:nvPr/>
        </p:nvSpPr>
        <p:spPr>
          <a:xfrm>
            <a:off x="588326" y="512796"/>
            <a:ext cx="1867377" cy="186737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18"/>
          <p:cNvSpPr/>
          <p:nvPr/>
        </p:nvSpPr>
        <p:spPr>
          <a:xfrm rot="10800000">
            <a:off x="4028586" y="1613356"/>
            <a:ext cx="1086829" cy="545615"/>
          </a:xfrm>
          <a:custGeom>
            <a:rect b="b" l="l" r="r" t="t"/>
            <a:pathLst>
              <a:path extrusionOk="0" h="1091229" w="2173658">
                <a:moveTo>
                  <a:pt x="0" y="0"/>
                </a:moveTo>
                <a:lnTo>
                  <a:pt x="2173658" y="0"/>
                </a:lnTo>
                <a:lnTo>
                  <a:pt x="2173658" y="1091229"/>
                </a:lnTo>
                <a:lnTo>
                  <a:pt x="0" y="1091229"/>
                </a:lnTo>
                <a:lnTo>
                  <a:pt x="0" y="0"/>
                </a:lnTo>
                <a:close/>
              </a:path>
            </a:pathLst>
          </a:custGeom>
          <a:blipFill rotWithShape="1">
            <a:blip r:embed="rId3">
              <a:alphaModFix/>
            </a:blip>
            <a:stretch>
              <a:fillRect b="0" l="0" r="0" t="0"/>
            </a:stretch>
          </a:blipFill>
          <a:ln>
            <a:noFill/>
          </a:ln>
        </p:spPr>
      </p:sp>
      <p:sp>
        <p:nvSpPr>
          <p:cNvPr id="250" name="Google Shape;250;p18"/>
          <p:cNvSpPr/>
          <p:nvPr/>
        </p:nvSpPr>
        <p:spPr>
          <a:xfrm>
            <a:off x="3638312" y="1886163"/>
            <a:ext cx="1867408" cy="186740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70E"/>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51" name="Google Shape;251;p18"/>
          <p:cNvPicPr preferRelativeResize="0"/>
          <p:nvPr/>
        </p:nvPicPr>
        <p:blipFill>
          <a:blip r:embed="rId5">
            <a:alphaModFix/>
          </a:blip>
          <a:stretch>
            <a:fillRect/>
          </a:stretch>
        </p:blipFill>
        <p:spPr>
          <a:xfrm>
            <a:off x="6688275" y="511266"/>
            <a:ext cx="1867500" cy="1870500"/>
          </a:xfrm>
          <a:prstGeom prst="ellipse">
            <a:avLst/>
          </a:prstGeom>
          <a:noFill/>
          <a:ln cap="flat" cmpd="sng" w="9525">
            <a:solidFill>
              <a:schemeClr val="accent2"/>
            </a:solidFill>
            <a:prstDash val="solid"/>
            <a:round/>
            <a:headEnd len="sm" w="sm" type="none"/>
            <a:tailEnd len="sm" w="sm" type="none"/>
          </a:ln>
        </p:spPr>
      </p:pic>
      <p:pic>
        <p:nvPicPr>
          <p:cNvPr id="252" name="Google Shape;252;p18"/>
          <p:cNvPicPr preferRelativeResize="0"/>
          <p:nvPr/>
        </p:nvPicPr>
        <p:blipFill>
          <a:blip r:embed="rId6">
            <a:alphaModFix/>
          </a:blip>
          <a:stretch>
            <a:fillRect/>
          </a:stretch>
        </p:blipFill>
        <p:spPr>
          <a:xfrm>
            <a:off x="3638312" y="1886175"/>
            <a:ext cx="1867500" cy="1867500"/>
          </a:xfrm>
          <a:prstGeom prst="ellipse">
            <a:avLst/>
          </a:prstGeom>
          <a:noFill/>
          <a:ln cap="flat" cmpd="sng" w="9525">
            <a:solidFill>
              <a:schemeClr val="accent2"/>
            </a:solidFill>
            <a:prstDash val="solid"/>
            <a:round/>
            <a:headEnd len="sm" w="sm" type="none"/>
            <a:tailEnd len="sm" w="sm" type="none"/>
          </a:ln>
        </p:spPr>
      </p:pic>
      <p:pic>
        <p:nvPicPr>
          <p:cNvPr id="253" name="Google Shape;253;p18"/>
          <p:cNvPicPr preferRelativeResize="0"/>
          <p:nvPr/>
        </p:nvPicPr>
        <p:blipFill>
          <a:blip r:embed="rId7">
            <a:alphaModFix/>
          </a:blip>
          <a:stretch>
            <a:fillRect/>
          </a:stretch>
        </p:blipFill>
        <p:spPr>
          <a:xfrm>
            <a:off x="586925" y="522825"/>
            <a:ext cx="1867500" cy="1867500"/>
          </a:xfrm>
          <a:prstGeom prst="ellipse">
            <a:avLst/>
          </a:prstGeom>
          <a:noFill/>
          <a:ln cap="flat" cmpd="sng" w="9525">
            <a:solidFill>
              <a:schemeClr val="accent2"/>
            </a:solidFill>
            <a:prstDash val="solid"/>
            <a:round/>
            <a:headEnd len="sm" w="sm" type="none"/>
            <a:tailEnd len="sm" w="sm" type="none"/>
          </a:ln>
        </p:spPr>
      </p:pic>
      <p:grpSp>
        <p:nvGrpSpPr>
          <p:cNvPr id="254" name="Google Shape;254;p18"/>
          <p:cNvGrpSpPr/>
          <p:nvPr/>
        </p:nvGrpSpPr>
        <p:grpSpPr>
          <a:xfrm rot="5400000">
            <a:off x="4090516" y="17685"/>
            <a:ext cx="1035299" cy="9216330"/>
            <a:chOff x="0" y="-38100"/>
            <a:chExt cx="545343" cy="4854693"/>
          </a:xfrm>
        </p:grpSpPr>
        <p:sp>
          <p:nvSpPr>
            <p:cNvPr id="255" name="Google Shape;255;p18"/>
            <p:cNvSpPr/>
            <p:nvPr/>
          </p:nvSpPr>
          <p:spPr>
            <a:xfrm>
              <a:off x="0" y="0"/>
              <a:ext cx="545343" cy="4816592"/>
            </a:xfrm>
            <a:custGeom>
              <a:rect b="b" l="l" r="r" t="t"/>
              <a:pathLst>
                <a:path extrusionOk="0" h="4816592" w="545343">
                  <a:moveTo>
                    <a:pt x="0" y="0"/>
                  </a:moveTo>
                  <a:lnTo>
                    <a:pt x="545343" y="0"/>
                  </a:lnTo>
                  <a:lnTo>
                    <a:pt x="545343" y="4816592"/>
                  </a:lnTo>
                  <a:lnTo>
                    <a:pt x="0" y="4816592"/>
                  </a:lnTo>
                  <a:close/>
                </a:path>
              </a:pathLst>
            </a:custGeom>
            <a:solidFill>
              <a:srgbClr val="FCC70E"/>
            </a:solidFill>
            <a:ln>
              <a:noFill/>
            </a:ln>
          </p:spPr>
        </p:sp>
        <p:sp>
          <p:nvSpPr>
            <p:cNvPr id="256" name="Google Shape;256;p18"/>
            <p:cNvSpPr txBox="1"/>
            <p:nvPr/>
          </p:nvSpPr>
          <p:spPr>
            <a:xfrm>
              <a:off x="0" y="-38100"/>
              <a:ext cx="54534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7" name="Google Shape;257;p18"/>
          <p:cNvSpPr txBox="1"/>
          <p:nvPr/>
        </p:nvSpPr>
        <p:spPr>
          <a:xfrm>
            <a:off x="1269753" y="4372143"/>
            <a:ext cx="6604493" cy="771357"/>
          </a:xfrm>
          <a:prstGeom prst="rect">
            <a:avLst/>
          </a:prstGeom>
          <a:noFill/>
          <a:ln>
            <a:noFill/>
          </a:ln>
        </p:spPr>
        <p:txBody>
          <a:bodyPr anchorCtr="0" anchor="t" bIns="0" lIns="0" spcFirstLastPara="1" rIns="0" wrap="square" tIns="0">
            <a:spAutoFit/>
          </a:bodyPr>
          <a:lstStyle/>
          <a:p>
            <a:pPr indent="0" lvl="0" marL="0" marR="0" rtl="0" algn="ctr">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YOUR TITLE</a:t>
            </a:r>
            <a:endParaRPr sz="700"/>
          </a:p>
        </p:txBody>
      </p:sp>
      <p:sp>
        <p:nvSpPr>
          <p:cNvPr id="258" name="Google Shape;258;p18"/>
          <p:cNvSpPr txBox="1"/>
          <p:nvPr/>
        </p:nvSpPr>
        <p:spPr>
          <a:xfrm>
            <a:off x="375983" y="2786514"/>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259" name="Google Shape;259;p18"/>
          <p:cNvSpPr txBox="1"/>
          <p:nvPr/>
        </p:nvSpPr>
        <p:spPr>
          <a:xfrm>
            <a:off x="3425969" y="481013"/>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260" name="Google Shape;260;p18"/>
          <p:cNvSpPr txBox="1"/>
          <p:nvPr/>
        </p:nvSpPr>
        <p:spPr>
          <a:xfrm>
            <a:off x="6475955" y="2786514"/>
            <a:ext cx="2292063" cy="2819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700" u="none" cap="none" strike="noStrike">
                <a:solidFill>
                  <a:srgbClr val="FFFFFF"/>
                </a:solidFill>
                <a:latin typeface="Lato"/>
                <a:ea typeface="Lato"/>
                <a:cs typeface="Lato"/>
                <a:sym typeface="Lato"/>
              </a:rPr>
              <a:t>ADD A MAIN POINT</a:t>
            </a:r>
            <a:endParaRPr sz="700"/>
          </a:p>
        </p:txBody>
      </p:sp>
      <p:sp>
        <p:nvSpPr>
          <p:cNvPr id="261" name="Google Shape;261;p18"/>
          <p:cNvSpPr txBox="1"/>
          <p:nvPr/>
        </p:nvSpPr>
        <p:spPr>
          <a:xfrm>
            <a:off x="663592" y="3216854"/>
            <a:ext cx="17169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sp>
        <p:nvSpPr>
          <p:cNvPr id="262" name="Google Shape;262;p18"/>
          <p:cNvSpPr txBox="1"/>
          <p:nvPr/>
        </p:nvSpPr>
        <p:spPr>
          <a:xfrm>
            <a:off x="3726955" y="911352"/>
            <a:ext cx="16902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sp>
        <p:nvSpPr>
          <p:cNvPr id="263" name="Google Shape;263;p18"/>
          <p:cNvSpPr txBox="1"/>
          <p:nvPr/>
        </p:nvSpPr>
        <p:spPr>
          <a:xfrm>
            <a:off x="6763563" y="3216854"/>
            <a:ext cx="17169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Briefly 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40A4"/>
        </a:solidFill>
      </p:bgPr>
    </p:bg>
    <p:spTree>
      <p:nvGrpSpPr>
        <p:cNvPr id="267" name="Shape 267"/>
        <p:cNvGrpSpPr/>
        <p:nvPr/>
      </p:nvGrpSpPr>
      <p:grpSpPr>
        <a:xfrm>
          <a:off x="0" y="0"/>
          <a:ext cx="0" cy="0"/>
          <a:chOff x="0" y="0"/>
          <a:chExt cx="0" cy="0"/>
        </a:xfrm>
      </p:grpSpPr>
      <p:sp>
        <p:nvSpPr>
          <p:cNvPr id="268" name="Google Shape;268;p19"/>
          <p:cNvSpPr/>
          <p:nvPr/>
        </p:nvSpPr>
        <p:spPr>
          <a:xfrm>
            <a:off x="4572000" y="31039"/>
            <a:ext cx="4572000" cy="5202936"/>
          </a:xfrm>
          <a:custGeom>
            <a:rect b="b" l="l" r="r" t="t"/>
            <a:pathLst>
              <a:path extrusionOk="0" h="10405872" w="9144000">
                <a:moveTo>
                  <a:pt x="0" y="0"/>
                </a:moveTo>
                <a:lnTo>
                  <a:pt x="9144000" y="0"/>
                </a:lnTo>
                <a:lnTo>
                  <a:pt x="9144000" y="10405872"/>
                </a:lnTo>
                <a:lnTo>
                  <a:pt x="0" y="10405872"/>
                </a:lnTo>
                <a:lnTo>
                  <a:pt x="0" y="0"/>
                </a:lnTo>
                <a:close/>
              </a:path>
            </a:pathLst>
          </a:custGeom>
          <a:blipFill rotWithShape="1">
            <a:blip r:embed="rId3">
              <a:alphaModFix/>
            </a:blip>
            <a:stretch>
              <a:fillRect b="0" l="0" r="0" t="0"/>
            </a:stretch>
          </a:blipFill>
          <a:ln>
            <a:noFill/>
          </a:ln>
        </p:spPr>
      </p:sp>
      <p:grpSp>
        <p:nvGrpSpPr>
          <p:cNvPr id="269" name="Google Shape;269;p19"/>
          <p:cNvGrpSpPr/>
          <p:nvPr/>
        </p:nvGrpSpPr>
        <p:grpSpPr>
          <a:xfrm rot="5400000">
            <a:off x="2711376" y="-2714676"/>
            <a:ext cx="1035299" cy="6458051"/>
            <a:chOff x="0" y="-38100"/>
            <a:chExt cx="545343" cy="3401772"/>
          </a:xfrm>
        </p:grpSpPr>
        <p:sp>
          <p:nvSpPr>
            <p:cNvPr id="270" name="Google Shape;270;p19"/>
            <p:cNvSpPr/>
            <p:nvPr/>
          </p:nvSpPr>
          <p:spPr>
            <a:xfrm>
              <a:off x="0" y="0"/>
              <a:ext cx="545343" cy="3363672"/>
            </a:xfrm>
            <a:custGeom>
              <a:rect b="b" l="l" r="r" t="t"/>
              <a:pathLst>
                <a:path extrusionOk="0" h="3363672" w="545343">
                  <a:moveTo>
                    <a:pt x="0" y="0"/>
                  </a:moveTo>
                  <a:lnTo>
                    <a:pt x="545343" y="0"/>
                  </a:lnTo>
                  <a:lnTo>
                    <a:pt x="545343" y="3363672"/>
                  </a:lnTo>
                  <a:lnTo>
                    <a:pt x="0" y="3363672"/>
                  </a:lnTo>
                  <a:close/>
                </a:path>
              </a:pathLst>
            </a:custGeom>
            <a:solidFill>
              <a:srgbClr val="FCC70E"/>
            </a:solidFill>
            <a:ln>
              <a:noFill/>
            </a:ln>
          </p:spPr>
        </p:sp>
        <p:sp>
          <p:nvSpPr>
            <p:cNvPr id="271" name="Google Shape;271;p19"/>
            <p:cNvSpPr txBox="1"/>
            <p:nvPr/>
          </p:nvSpPr>
          <p:spPr>
            <a:xfrm>
              <a:off x="0" y="-38100"/>
              <a:ext cx="545343" cy="34017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2" name="Google Shape;272;p19"/>
          <p:cNvGrpSpPr/>
          <p:nvPr/>
        </p:nvGrpSpPr>
        <p:grpSpPr>
          <a:xfrm rot="5400000">
            <a:off x="5229276" y="1156445"/>
            <a:ext cx="5143500" cy="2830609"/>
            <a:chOff x="0" y="-38100"/>
            <a:chExt cx="2709333" cy="1491021"/>
          </a:xfrm>
        </p:grpSpPr>
        <p:sp>
          <p:nvSpPr>
            <p:cNvPr id="273" name="Google Shape;273;p19"/>
            <p:cNvSpPr/>
            <p:nvPr/>
          </p:nvSpPr>
          <p:spPr>
            <a:xfrm>
              <a:off x="0" y="0"/>
              <a:ext cx="2709333" cy="1452921"/>
            </a:xfrm>
            <a:custGeom>
              <a:rect b="b" l="l" r="r" t="t"/>
              <a:pathLst>
                <a:path extrusionOk="0" h="1452921" w="2709333">
                  <a:moveTo>
                    <a:pt x="0" y="0"/>
                  </a:moveTo>
                  <a:lnTo>
                    <a:pt x="2709333" y="0"/>
                  </a:lnTo>
                  <a:lnTo>
                    <a:pt x="2709333" y="1452921"/>
                  </a:lnTo>
                  <a:lnTo>
                    <a:pt x="0" y="1452921"/>
                  </a:lnTo>
                  <a:close/>
                </a:path>
              </a:pathLst>
            </a:custGeom>
            <a:solidFill>
              <a:srgbClr val="F14902"/>
            </a:solidFill>
            <a:ln>
              <a:noFill/>
            </a:ln>
          </p:spPr>
        </p:sp>
        <p:sp>
          <p:nvSpPr>
            <p:cNvPr id="274" name="Google Shape;274;p19"/>
            <p:cNvSpPr txBox="1"/>
            <p:nvPr/>
          </p:nvSpPr>
          <p:spPr>
            <a:xfrm>
              <a:off x="0" y="-38100"/>
              <a:ext cx="2709333" cy="149102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5" name="Google Shape;275;p19"/>
          <p:cNvSpPr/>
          <p:nvPr/>
        </p:nvSpPr>
        <p:spPr>
          <a:xfrm>
            <a:off x="19933" y="2355139"/>
            <a:ext cx="4572000" cy="5202936"/>
          </a:xfrm>
          <a:custGeom>
            <a:rect b="b" l="l" r="r" t="t"/>
            <a:pathLst>
              <a:path extrusionOk="0" h="10405872" w="9144000">
                <a:moveTo>
                  <a:pt x="0" y="0"/>
                </a:moveTo>
                <a:lnTo>
                  <a:pt x="9144000" y="0"/>
                </a:lnTo>
                <a:lnTo>
                  <a:pt x="9144000" y="10405872"/>
                </a:lnTo>
                <a:lnTo>
                  <a:pt x="0" y="10405872"/>
                </a:lnTo>
                <a:lnTo>
                  <a:pt x="0" y="0"/>
                </a:lnTo>
                <a:close/>
              </a:path>
            </a:pathLst>
          </a:custGeom>
          <a:blipFill rotWithShape="1">
            <a:blip r:embed="rId3">
              <a:alphaModFix/>
            </a:blip>
            <a:stretch>
              <a:fillRect b="0" l="0" r="0" t="0"/>
            </a:stretch>
          </a:blipFill>
          <a:ln>
            <a:noFill/>
          </a:ln>
        </p:spPr>
      </p:sp>
      <p:sp>
        <p:nvSpPr>
          <p:cNvPr id="276" name="Google Shape;276;p19"/>
          <p:cNvSpPr/>
          <p:nvPr/>
        </p:nvSpPr>
        <p:spPr>
          <a:xfrm>
            <a:off x="478170" y="679810"/>
            <a:ext cx="5143632" cy="4463690"/>
          </a:xfrm>
          <a:custGeom>
            <a:rect b="b" l="l" r="r" t="t"/>
            <a:pathLst>
              <a:path extrusionOk="0" h="8927380" w="10287263">
                <a:moveTo>
                  <a:pt x="0" y="0"/>
                </a:moveTo>
                <a:lnTo>
                  <a:pt x="10287263" y="0"/>
                </a:lnTo>
                <a:lnTo>
                  <a:pt x="10287263" y="8927380"/>
                </a:lnTo>
                <a:lnTo>
                  <a:pt x="0" y="8927380"/>
                </a:lnTo>
                <a:lnTo>
                  <a:pt x="0" y="0"/>
                </a:lnTo>
                <a:close/>
              </a:path>
            </a:pathLst>
          </a:custGeom>
          <a:blipFill rotWithShape="1">
            <a:blip r:embed="rId4">
              <a:alphaModFix/>
            </a:blip>
            <a:stretch>
              <a:fillRect b="0" l="-29772" r="-29770" t="-22488"/>
            </a:stretch>
          </a:blipFill>
          <a:ln>
            <a:noFill/>
          </a:ln>
        </p:spPr>
      </p:sp>
      <p:grpSp>
        <p:nvGrpSpPr>
          <p:cNvPr id="277" name="Google Shape;277;p19"/>
          <p:cNvGrpSpPr/>
          <p:nvPr/>
        </p:nvGrpSpPr>
        <p:grpSpPr>
          <a:xfrm>
            <a:off x="6003674" y="548689"/>
            <a:ext cx="723900" cy="723900"/>
            <a:chOff x="0" y="0"/>
            <a:chExt cx="812800" cy="812800"/>
          </a:xfrm>
        </p:grpSpPr>
        <p:sp>
          <p:nvSpPr>
            <p:cNvPr id="278" name="Google Shape;2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490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9"/>
          <p:cNvGrpSpPr/>
          <p:nvPr/>
        </p:nvGrpSpPr>
        <p:grpSpPr>
          <a:xfrm>
            <a:off x="6003674" y="1667543"/>
            <a:ext cx="723900" cy="723900"/>
            <a:chOff x="0" y="0"/>
            <a:chExt cx="812800" cy="812800"/>
          </a:xfrm>
        </p:grpSpPr>
        <p:sp>
          <p:nvSpPr>
            <p:cNvPr id="281" name="Google Shape;2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490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19"/>
          <p:cNvGrpSpPr/>
          <p:nvPr/>
        </p:nvGrpSpPr>
        <p:grpSpPr>
          <a:xfrm>
            <a:off x="6003674" y="2786396"/>
            <a:ext cx="723900" cy="723900"/>
            <a:chOff x="0" y="0"/>
            <a:chExt cx="812800" cy="812800"/>
          </a:xfrm>
        </p:grpSpPr>
        <p:sp>
          <p:nvSpPr>
            <p:cNvPr id="284" name="Google Shape;2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490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19"/>
          <p:cNvGrpSpPr/>
          <p:nvPr/>
        </p:nvGrpSpPr>
        <p:grpSpPr>
          <a:xfrm>
            <a:off x="6003674" y="3905250"/>
            <a:ext cx="723900" cy="723900"/>
            <a:chOff x="0" y="0"/>
            <a:chExt cx="812800" cy="812800"/>
          </a:xfrm>
        </p:grpSpPr>
        <p:sp>
          <p:nvSpPr>
            <p:cNvPr id="287" name="Google Shape;28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490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9" name="Google Shape;289;p19"/>
          <p:cNvSpPr txBox="1"/>
          <p:nvPr/>
        </p:nvSpPr>
        <p:spPr>
          <a:xfrm>
            <a:off x="1836731" y="260641"/>
            <a:ext cx="2712259" cy="771359"/>
          </a:xfrm>
          <a:prstGeom prst="rect">
            <a:avLst/>
          </a:prstGeom>
          <a:noFill/>
          <a:ln>
            <a:noFill/>
          </a:ln>
        </p:spPr>
        <p:txBody>
          <a:bodyPr anchorCtr="0" anchor="t" bIns="0" lIns="0" spcFirstLastPara="1" rIns="0" wrap="square" tIns="0">
            <a:spAutoFit/>
          </a:bodyPr>
          <a:lstStyle/>
          <a:p>
            <a:pPr indent="0" lvl="0" marL="0" marR="0" rtl="0" algn="just">
              <a:lnSpc>
                <a:spcPct val="86996"/>
              </a:lnSpc>
              <a:spcBef>
                <a:spcPts val="0"/>
              </a:spcBef>
              <a:spcAft>
                <a:spcPts val="0"/>
              </a:spcAft>
              <a:buNone/>
            </a:pPr>
            <a:r>
              <a:rPr b="0" i="0" lang="en" sz="6400" u="none" cap="none" strike="noStrike">
                <a:solidFill>
                  <a:srgbClr val="F14902"/>
                </a:solidFill>
                <a:latin typeface="Archivo Black"/>
                <a:ea typeface="Archivo Black"/>
                <a:cs typeface="Archivo Black"/>
                <a:sym typeface="Archivo Black"/>
              </a:rPr>
              <a:t>TITLE</a:t>
            </a:r>
            <a:endParaRPr sz="700"/>
          </a:p>
        </p:txBody>
      </p:sp>
      <p:grpSp>
        <p:nvGrpSpPr>
          <p:cNvPr id="290" name="Google Shape;290;p19"/>
          <p:cNvGrpSpPr/>
          <p:nvPr/>
        </p:nvGrpSpPr>
        <p:grpSpPr>
          <a:xfrm>
            <a:off x="6768074" y="531268"/>
            <a:ext cx="1935337" cy="735785"/>
            <a:chOff x="0" y="-66675"/>
            <a:chExt cx="5160900" cy="1962092"/>
          </a:xfrm>
        </p:grpSpPr>
        <p:sp>
          <p:nvSpPr>
            <p:cNvPr id="291" name="Google Shape;291;p19"/>
            <p:cNvSpPr txBox="1"/>
            <p:nvPr/>
          </p:nvSpPr>
          <p:spPr>
            <a:xfrm>
              <a:off x="0" y="-66675"/>
              <a:ext cx="5160900" cy="69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TOPIC ONE</a:t>
              </a:r>
              <a:endParaRPr sz="700"/>
            </a:p>
          </p:txBody>
        </p:sp>
        <p:sp>
          <p:nvSpPr>
            <p:cNvPr id="292" name="Google Shape;292;p19"/>
            <p:cNvSpPr txBox="1"/>
            <p:nvPr/>
          </p:nvSpPr>
          <p:spPr>
            <a:xfrm>
              <a:off x="0" y="924617"/>
              <a:ext cx="4768500" cy="970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 </a:t>
              </a:r>
              <a:endParaRPr sz="700"/>
            </a:p>
          </p:txBody>
        </p:sp>
      </p:grpSp>
      <p:grpSp>
        <p:nvGrpSpPr>
          <p:cNvPr id="293" name="Google Shape;293;p19"/>
          <p:cNvGrpSpPr/>
          <p:nvPr/>
        </p:nvGrpSpPr>
        <p:grpSpPr>
          <a:xfrm>
            <a:off x="6727574" y="2738924"/>
            <a:ext cx="2016338" cy="735785"/>
            <a:chOff x="0" y="-66675"/>
            <a:chExt cx="5376900" cy="1962092"/>
          </a:xfrm>
        </p:grpSpPr>
        <p:sp>
          <p:nvSpPr>
            <p:cNvPr id="294" name="Google Shape;294;p19"/>
            <p:cNvSpPr txBox="1"/>
            <p:nvPr/>
          </p:nvSpPr>
          <p:spPr>
            <a:xfrm>
              <a:off x="0" y="-66675"/>
              <a:ext cx="5376900" cy="69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TOPIC TWO</a:t>
              </a:r>
              <a:endParaRPr sz="700"/>
            </a:p>
          </p:txBody>
        </p:sp>
        <p:sp>
          <p:nvSpPr>
            <p:cNvPr id="295" name="Google Shape;295;p19"/>
            <p:cNvSpPr txBox="1"/>
            <p:nvPr/>
          </p:nvSpPr>
          <p:spPr>
            <a:xfrm>
              <a:off x="0" y="924617"/>
              <a:ext cx="4750800" cy="970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 </a:t>
              </a:r>
              <a:endParaRPr sz="700"/>
            </a:p>
          </p:txBody>
        </p:sp>
      </p:grpSp>
      <p:grpSp>
        <p:nvGrpSpPr>
          <p:cNvPr id="296" name="Google Shape;296;p19"/>
          <p:cNvGrpSpPr/>
          <p:nvPr/>
        </p:nvGrpSpPr>
        <p:grpSpPr>
          <a:xfrm>
            <a:off x="6768074" y="1634902"/>
            <a:ext cx="1935337" cy="735785"/>
            <a:chOff x="0" y="-66675"/>
            <a:chExt cx="5160900" cy="1962092"/>
          </a:xfrm>
        </p:grpSpPr>
        <p:sp>
          <p:nvSpPr>
            <p:cNvPr id="297" name="Google Shape;297;p19"/>
            <p:cNvSpPr txBox="1"/>
            <p:nvPr/>
          </p:nvSpPr>
          <p:spPr>
            <a:xfrm>
              <a:off x="0" y="-66675"/>
              <a:ext cx="5160900" cy="69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TOPIC THREE</a:t>
              </a:r>
              <a:endParaRPr sz="700"/>
            </a:p>
          </p:txBody>
        </p:sp>
        <p:sp>
          <p:nvSpPr>
            <p:cNvPr id="298" name="Google Shape;298;p19"/>
            <p:cNvSpPr txBox="1"/>
            <p:nvPr/>
          </p:nvSpPr>
          <p:spPr>
            <a:xfrm>
              <a:off x="0" y="924617"/>
              <a:ext cx="4768500" cy="970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 </a:t>
              </a:r>
              <a:endParaRPr sz="700"/>
            </a:p>
          </p:txBody>
        </p:sp>
      </p:grpSp>
      <p:grpSp>
        <p:nvGrpSpPr>
          <p:cNvPr id="299" name="Google Shape;299;p19"/>
          <p:cNvGrpSpPr/>
          <p:nvPr/>
        </p:nvGrpSpPr>
        <p:grpSpPr>
          <a:xfrm>
            <a:off x="6727574" y="3887830"/>
            <a:ext cx="2016338" cy="735785"/>
            <a:chOff x="0" y="-66675"/>
            <a:chExt cx="5376900" cy="1962092"/>
          </a:xfrm>
        </p:grpSpPr>
        <p:sp>
          <p:nvSpPr>
            <p:cNvPr id="300" name="Google Shape;300;p19"/>
            <p:cNvSpPr txBox="1"/>
            <p:nvPr/>
          </p:nvSpPr>
          <p:spPr>
            <a:xfrm>
              <a:off x="0" y="-66675"/>
              <a:ext cx="5376900" cy="69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700" u="none" cap="none" strike="noStrike">
                  <a:solidFill>
                    <a:srgbClr val="FFFFFF"/>
                  </a:solidFill>
                  <a:latin typeface="Lato"/>
                  <a:ea typeface="Lato"/>
                  <a:cs typeface="Lato"/>
                  <a:sym typeface="Lato"/>
                </a:rPr>
                <a:t>TOPIC FOUR</a:t>
              </a:r>
              <a:endParaRPr sz="700"/>
            </a:p>
          </p:txBody>
        </p:sp>
        <p:sp>
          <p:nvSpPr>
            <p:cNvPr id="301" name="Google Shape;301;p19"/>
            <p:cNvSpPr txBox="1"/>
            <p:nvPr/>
          </p:nvSpPr>
          <p:spPr>
            <a:xfrm>
              <a:off x="0" y="924617"/>
              <a:ext cx="4750800" cy="970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FFFFFF"/>
                  </a:solidFill>
                  <a:latin typeface="Lato"/>
                  <a:ea typeface="Lato"/>
                  <a:cs typeface="Lato"/>
                  <a:sym typeface="Lato"/>
                </a:rPr>
                <a:t>Elaborate on what you want to discuss.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5340A4"/>
      </a:lt1>
      <a:dk2>
        <a:srgbClr val="FCC70E"/>
      </a:dk2>
      <a:lt2>
        <a:srgbClr val="F1490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