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Blinker"/>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linker-bold.fntdata"/><Relationship Id="rId30" Type="http://schemas.openxmlformats.org/officeDocument/2006/relationships/font" Target="fonts/Blinker-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501865"/>
            <a:ext cx="18288118" cy="9753856"/>
            <a:chOff x="0" y="-47625"/>
            <a:chExt cx="4816592" cy="2568900"/>
          </a:xfrm>
        </p:grpSpPr>
        <p:sp>
          <p:nvSpPr>
            <p:cNvPr id="11" name="Google Shape;11;p3"/>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a:off x="1028700" y="206742"/>
            <a:ext cx="16522034" cy="341775"/>
            <a:chOff x="0" y="0"/>
            <a:chExt cx="22029379" cy="455700"/>
          </a:xfrm>
        </p:grpSpPr>
        <p:sp>
          <p:nvSpPr>
            <p:cNvPr id="14" name="Google Shape;14;p3"/>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15" name="Google Shape;15;p3"/>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6" name="Google Shape;16;p3"/>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7" name="Google Shape;17;p3"/>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18" name="Google Shape;18;p3"/>
          <p:cNvSpPr txBox="1"/>
          <p:nvPr>
            <p:ph type="ctrTitle"/>
          </p:nvPr>
        </p:nvSpPr>
        <p:spPr>
          <a:xfrm>
            <a:off x="685800" y="2130425"/>
            <a:ext cx="14628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subTitle"/>
          </p:nvPr>
        </p:nvSpPr>
        <p:spPr>
          <a:xfrm>
            <a:off x="5628125" y="6447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sp>
        <p:nvSpPr>
          <p:cNvPr id="20" name="Google Shape;20;p3"/>
          <p:cNvSpPr/>
          <p:nvPr/>
        </p:nvSpPr>
        <p:spPr>
          <a:xfrm>
            <a:off x="14674341" y="2856475"/>
            <a:ext cx="1221591" cy="1221591"/>
          </a:xfrm>
          <a:custGeom>
            <a:rect b="b" l="l" r="r" t="t"/>
            <a:pathLst>
              <a:path extrusionOk="0" h="1221591" w="1221591">
                <a:moveTo>
                  <a:pt x="0" y="0"/>
                </a:moveTo>
                <a:lnTo>
                  <a:pt x="1221591" y="0"/>
                </a:lnTo>
                <a:lnTo>
                  <a:pt x="1221591" y="1221591"/>
                </a:lnTo>
                <a:lnTo>
                  <a:pt x="0" y="1221591"/>
                </a:lnTo>
                <a:lnTo>
                  <a:pt x="0" y="0"/>
                </a:lnTo>
                <a:close/>
              </a:path>
            </a:pathLst>
          </a:custGeom>
          <a:blipFill rotWithShape="1">
            <a:blip r:embed="rId3">
              <a:alphaModFix/>
            </a:blip>
            <a:stretch>
              <a:fillRect b="0" l="0" r="0" t="0"/>
            </a:stretch>
          </a:blipFill>
          <a:ln>
            <a:noFill/>
          </a:ln>
        </p:spPr>
      </p:sp>
      <p:sp>
        <p:nvSpPr>
          <p:cNvPr id="21" name="Google Shape;21;p3"/>
          <p:cNvSpPr/>
          <p:nvPr/>
        </p:nvSpPr>
        <p:spPr>
          <a:xfrm>
            <a:off x="890224" y="5808995"/>
            <a:ext cx="966037" cy="966037"/>
          </a:xfrm>
          <a:custGeom>
            <a:rect b="b" l="l" r="r" t="t"/>
            <a:pathLst>
              <a:path extrusionOk="0" h="966037" w="966037">
                <a:moveTo>
                  <a:pt x="0" y="0"/>
                </a:moveTo>
                <a:lnTo>
                  <a:pt x="966038" y="0"/>
                </a:lnTo>
                <a:lnTo>
                  <a:pt x="966038" y="966037"/>
                </a:lnTo>
                <a:lnTo>
                  <a:pt x="0" y="966037"/>
                </a:lnTo>
                <a:lnTo>
                  <a:pt x="0" y="0"/>
                </a:lnTo>
                <a:close/>
              </a:path>
            </a:pathLst>
          </a:custGeom>
          <a:blipFill rotWithShape="1">
            <a:blip r:embed="rId3">
              <a:alphaModFix/>
            </a:blip>
            <a:stretch>
              <a:fillRect b="0" l="0" r="0" t="0"/>
            </a:stretch>
          </a:blipFill>
          <a:ln>
            <a:noFill/>
          </a:ln>
        </p:spPr>
      </p:sp>
      <p:pic>
        <p:nvPicPr>
          <p:cNvPr id="22" name="Google Shape;22;p3"/>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grpSp>
        <p:nvGrpSpPr>
          <p:cNvPr id="24" name="Google Shape;24;p4"/>
          <p:cNvGrpSpPr/>
          <p:nvPr/>
        </p:nvGrpSpPr>
        <p:grpSpPr>
          <a:xfrm>
            <a:off x="0" y="501865"/>
            <a:ext cx="18288118" cy="9753856"/>
            <a:chOff x="0" y="-47625"/>
            <a:chExt cx="4816592" cy="2568900"/>
          </a:xfrm>
        </p:grpSpPr>
        <p:sp>
          <p:nvSpPr>
            <p:cNvPr id="25" name="Google Shape;25;p4"/>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4"/>
          <p:cNvGrpSpPr/>
          <p:nvPr/>
        </p:nvGrpSpPr>
        <p:grpSpPr>
          <a:xfrm>
            <a:off x="1028700" y="206742"/>
            <a:ext cx="16522034" cy="341775"/>
            <a:chOff x="0" y="0"/>
            <a:chExt cx="22029379" cy="455700"/>
          </a:xfrm>
        </p:grpSpPr>
        <p:sp>
          <p:nvSpPr>
            <p:cNvPr id="28" name="Google Shape;28;p4"/>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29" name="Google Shape;29;p4"/>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30" name="Google Shape;30;p4"/>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31" name="Google Shape;31;p4"/>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32" name="Google Shape;32;p4"/>
          <p:cNvSpPr txBox="1"/>
          <p:nvPr>
            <p:ph type="title"/>
          </p:nvPr>
        </p:nvSpPr>
        <p:spPr>
          <a:xfrm>
            <a:off x="544075" y="1906138"/>
            <a:ext cx="1513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6208500" y="44067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solidFill>
                  <a:schemeClr val="lt1"/>
                </a:solidFill>
              </a:defRPr>
            </a:lvl1pPr>
            <a:lvl2pPr indent="-342900" lvl="1" marL="914400" algn="l">
              <a:spcBef>
                <a:spcPts val="360"/>
              </a:spcBef>
              <a:spcAft>
                <a:spcPts val="0"/>
              </a:spcAft>
              <a:buClr>
                <a:schemeClr val="lt1"/>
              </a:buClr>
              <a:buSzPts val="1800"/>
              <a:buChar char="–"/>
              <a:defRPr>
                <a:solidFill>
                  <a:schemeClr val="lt1"/>
                </a:solidFill>
              </a:defRPr>
            </a:lvl2pPr>
            <a:lvl3pPr indent="-342900" lvl="2" marL="1371600" algn="l">
              <a:spcBef>
                <a:spcPts val="360"/>
              </a:spcBef>
              <a:spcAft>
                <a:spcPts val="0"/>
              </a:spcAft>
              <a:buClr>
                <a:schemeClr val="lt1"/>
              </a:buClr>
              <a:buSzPts val="1800"/>
              <a:buChar char="•"/>
              <a:defRPr>
                <a:solidFill>
                  <a:schemeClr val="lt1"/>
                </a:solidFill>
              </a:defRPr>
            </a:lvl3pPr>
            <a:lvl4pPr indent="-342900" lvl="3" marL="1828800" algn="l">
              <a:spcBef>
                <a:spcPts val="360"/>
              </a:spcBef>
              <a:spcAft>
                <a:spcPts val="0"/>
              </a:spcAft>
              <a:buClr>
                <a:schemeClr val="lt1"/>
              </a:buClr>
              <a:buSzPts val="1800"/>
              <a:buChar char="–"/>
              <a:defRPr>
                <a:solidFill>
                  <a:schemeClr val="lt1"/>
                </a:solidFill>
              </a:defRPr>
            </a:lvl4pPr>
            <a:lvl5pPr indent="-342900" lvl="4" marL="2286000" algn="l">
              <a:spcBef>
                <a:spcPts val="36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lt1"/>
              </a:buClr>
              <a:buSzPts val="1800"/>
              <a:buChar char="•"/>
              <a:defRPr>
                <a:solidFill>
                  <a:schemeClr val="lt1"/>
                </a:solidFill>
              </a:defRPr>
            </a:lvl6pPr>
            <a:lvl7pPr indent="-342900" lvl="6" marL="3200400" algn="l">
              <a:spcBef>
                <a:spcPts val="360"/>
              </a:spcBef>
              <a:spcAft>
                <a:spcPts val="0"/>
              </a:spcAft>
              <a:buClr>
                <a:schemeClr val="lt1"/>
              </a:buClr>
              <a:buSzPts val="1800"/>
              <a:buChar char="•"/>
              <a:defRPr>
                <a:solidFill>
                  <a:schemeClr val="lt1"/>
                </a:solidFill>
              </a:defRPr>
            </a:lvl7pPr>
            <a:lvl8pPr indent="-342900" lvl="7" marL="3657600" algn="l">
              <a:spcBef>
                <a:spcPts val="360"/>
              </a:spcBef>
              <a:spcAft>
                <a:spcPts val="0"/>
              </a:spcAft>
              <a:buClr>
                <a:schemeClr val="lt1"/>
              </a:buClr>
              <a:buSzPts val="1800"/>
              <a:buChar char="•"/>
              <a:defRPr>
                <a:solidFill>
                  <a:schemeClr val="lt1"/>
                </a:solidFill>
              </a:defRPr>
            </a:lvl8pPr>
            <a:lvl9pPr indent="-342900" lvl="8" marL="4114800" algn="l">
              <a:spcBef>
                <a:spcPts val="360"/>
              </a:spcBef>
              <a:spcAft>
                <a:spcPts val="0"/>
              </a:spcAft>
              <a:buClr>
                <a:schemeClr val="lt1"/>
              </a:buClr>
              <a:buSzPts val="1800"/>
              <a:buChar char="•"/>
              <a:defRPr>
                <a:solidFill>
                  <a:schemeClr val="lt1"/>
                </a:solidFill>
              </a:defRPr>
            </a:lvl9pPr>
          </a:lstStyle>
          <a:p/>
        </p:txBody>
      </p:sp>
      <p:sp>
        <p:nvSpPr>
          <p:cNvPr id="34" name="Google Shape;34;p4"/>
          <p:cNvSpPr/>
          <p:nvPr/>
        </p:nvSpPr>
        <p:spPr>
          <a:xfrm>
            <a:off x="4986898" y="5593858"/>
            <a:ext cx="1221591" cy="1221591"/>
          </a:xfrm>
          <a:custGeom>
            <a:rect b="b" l="l" r="r" t="t"/>
            <a:pathLst>
              <a:path extrusionOk="0" h="1221591" w="1221591">
                <a:moveTo>
                  <a:pt x="0" y="0"/>
                </a:moveTo>
                <a:lnTo>
                  <a:pt x="1221591" y="0"/>
                </a:lnTo>
                <a:lnTo>
                  <a:pt x="1221591" y="1221592"/>
                </a:lnTo>
                <a:lnTo>
                  <a:pt x="0" y="1221592"/>
                </a:lnTo>
                <a:lnTo>
                  <a:pt x="0" y="0"/>
                </a:lnTo>
                <a:close/>
              </a:path>
            </a:pathLst>
          </a:custGeom>
          <a:blipFill rotWithShape="1">
            <a:blip r:embed="rId3">
              <a:alphaModFix/>
            </a:blip>
            <a:stretch>
              <a:fillRect b="0" l="0" r="0" t="0"/>
            </a:stretch>
          </a:blipFill>
          <a:ln>
            <a:noFill/>
          </a:ln>
        </p:spPr>
      </p:sp>
      <p:pic>
        <p:nvPicPr>
          <p:cNvPr id="35" name="Google Shape;35;p4"/>
          <p:cNvPicPr preferRelativeResize="0"/>
          <p:nvPr/>
        </p:nvPicPr>
        <p:blipFill>
          <a:blip r:embed="rId4">
            <a:alphaModFix/>
          </a:blip>
          <a:stretch>
            <a:fillRect/>
          </a:stretch>
        </p:blipFill>
        <p:spPr>
          <a:xfrm>
            <a:off x="1056263" y="8932850"/>
            <a:ext cx="4518750" cy="482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grpSp>
        <p:nvGrpSpPr>
          <p:cNvPr id="37" name="Google Shape;37;p5"/>
          <p:cNvGrpSpPr/>
          <p:nvPr/>
        </p:nvGrpSpPr>
        <p:grpSpPr>
          <a:xfrm>
            <a:off x="0" y="501865"/>
            <a:ext cx="18288118" cy="9753856"/>
            <a:chOff x="0" y="-47625"/>
            <a:chExt cx="4816592" cy="2568900"/>
          </a:xfrm>
        </p:grpSpPr>
        <p:sp>
          <p:nvSpPr>
            <p:cNvPr id="38" name="Google Shape;38;p5"/>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5"/>
          <p:cNvGrpSpPr/>
          <p:nvPr/>
        </p:nvGrpSpPr>
        <p:grpSpPr>
          <a:xfrm>
            <a:off x="1028700" y="206742"/>
            <a:ext cx="16522034" cy="341775"/>
            <a:chOff x="0" y="0"/>
            <a:chExt cx="22029379" cy="455700"/>
          </a:xfrm>
        </p:grpSpPr>
        <p:sp>
          <p:nvSpPr>
            <p:cNvPr id="41" name="Google Shape;41;p5"/>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42" name="Google Shape;42;p5"/>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43" name="Google Shape;43;p5"/>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44" name="Google Shape;44;p5"/>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45" name="Google Shape;45;p5"/>
          <p:cNvSpPr txBox="1"/>
          <p:nvPr>
            <p:ph type="title"/>
          </p:nvPr>
        </p:nvSpPr>
        <p:spPr>
          <a:xfrm>
            <a:off x="815389" y="1214750"/>
            <a:ext cx="16657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9300"/>
              <a:buFont typeface="Calibri"/>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ph idx="1" type="body"/>
          </p:nvPr>
        </p:nvSpPr>
        <p:spPr>
          <a:xfrm>
            <a:off x="6282863" y="66652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1900"/>
              <a:buNone/>
              <a:defRPr>
                <a:solidFill>
                  <a:schemeClr val="lt1"/>
                </a:solidFill>
              </a:defRPr>
            </a:lvl1pPr>
            <a:lvl2pPr indent="-228600" lvl="1" marL="914400" algn="l">
              <a:spcBef>
                <a:spcPts val="360"/>
              </a:spcBef>
              <a:spcAft>
                <a:spcPts val="0"/>
              </a:spcAft>
              <a:buClr>
                <a:schemeClr val="lt1"/>
              </a:buClr>
              <a:buSzPts val="1900"/>
              <a:buNone/>
              <a:defRPr>
                <a:solidFill>
                  <a:schemeClr val="lt1"/>
                </a:solidFill>
              </a:defRPr>
            </a:lvl2pPr>
            <a:lvl3pPr indent="-228600" lvl="2" marL="1371600" algn="l">
              <a:spcBef>
                <a:spcPts val="320"/>
              </a:spcBef>
              <a:spcAft>
                <a:spcPts val="0"/>
              </a:spcAft>
              <a:buClr>
                <a:schemeClr val="lt1"/>
              </a:buClr>
              <a:buSzPts val="1900"/>
              <a:buNone/>
              <a:defRPr>
                <a:solidFill>
                  <a:schemeClr val="lt1"/>
                </a:solidFill>
              </a:defRPr>
            </a:lvl3pPr>
            <a:lvl4pPr indent="-228600" lvl="3" marL="1828800" algn="l">
              <a:spcBef>
                <a:spcPts val="280"/>
              </a:spcBef>
              <a:spcAft>
                <a:spcPts val="0"/>
              </a:spcAft>
              <a:buClr>
                <a:schemeClr val="lt1"/>
              </a:buClr>
              <a:buSzPts val="1900"/>
              <a:buNone/>
              <a:defRPr>
                <a:solidFill>
                  <a:schemeClr val="lt1"/>
                </a:solidFill>
              </a:defRPr>
            </a:lvl4pPr>
            <a:lvl5pPr indent="-228600" lvl="4" marL="2286000" algn="l">
              <a:spcBef>
                <a:spcPts val="280"/>
              </a:spcBef>
              <a:spcAft>
                <a:spcPts val="0"/>
              </a:spcAft>
              <a:buClr>
                <a:schemeClr val="lt1"/>
              </a:buClr>
              <a:buSzPts val="1900"/>
              <a:buNone/>
              <a:defRPr>
                <a:solidFill>
                  <a:schemeClr val="lt1"/>
                </a:solidFill>
              </a:defRPr>
            </a:lvl5pPr>
            <a:lvl6pPr indent="-228600" lvl="5" marL="2743200" algn="l">
              <a:spcBef>
                <a:spcPts val="280"/>
              </a:spcBef>
              <a:spcAft>
                <a:spcPts val="0"/>
              </a:spcAft>
              <a:buClr>
                <a:schemeClr val="lt1"/>
              </a:buClr>
              <a:buSzPts val="1900"/>
              <a:buNone/>
              <a:defRPr>
                <a:solidFill>
                  <a:schemeClr val="lt1"/>
                </a:solidFill>
              </a:defRPr>
            </a:lvl6pPr>
            <a:lvl7pPr indent="-228600" lvl="6" marL="3200400" algn="l">
              <a:spcBef>
                <a:spcPts val="280"/>
              </a:spcBef>
              <a:spcAft>
                <a:spcPts val="0"/>
              </a:spcAft>
              <a:buClr>
                <a:schemeClr val="lt1"/>
              </a:buClr>
              <a:buSzPts val="1900"/>
              <a:buNone/>
              <a:defRPr>
                <a:solidFill>
                  <a:schemeClr val="lt1"/>
                </a:solidFill>
              </a:defRPr>
            </a:lvl7pPr>
            <a:lvl8pPr indent="-228600" lvl="7" marL="3657600" algn="l">
              <a:spcBef>
                <a:spcPts val="280"/>
              </a:spcBef>
              <a:spcAft>
                <a:spcPts val="0"/>
              </a:spcAft>
              <a:buClr>
                <a:schemeClr val="lt1"/>
              </a:buClr>
              <a:buSzPts val="1900"/>
              <a:buNone/>
              <a:defRPr>
                <a:solidFill>
                  <a:schemeClr val="lt1"/>
                </a:solidFill>
              </a:defRPr>
            </a:lvl8pPr>
            <a:lvl9pPr indent="-228600" lvl="8" marL="4114800" algn="l">
              <a:spcBef>
                <a:spcPts val="280"/>
              </a:spcBef>
              <a:spcAft>
                <a:spcPts val="0"/>
              </a:spcAft>
              <a:buClr>
                <a:schemeClr val="lt1"/>
              </a:buClr>
              <a:buSzPts val="1900"/>
              <a:buNone/>
              <a:defRPr>
                <a:solidFill>
                  <a:schemeClr val="lt1"/>
                </a:solidFill>
              </a:defRPr>
            </a:lvl9pPr>
          </a:lstStyle>
          <a:p/>
        </p:txBody>
      </p:sp>
      <p:sp>
        <p:nvSpPr>
          <p:cNvPr id="47" name="Google Shape;47;p5"/>
          <p:cNvSpPr/>
          <p:nvPr/>
        </p:nvSpPr>
        <p:spPr>
          <a:xfrm>
            <a:off x="15038110" y="2590022"/>
            <a:ext cx="1311716" cy="1311716"/>
          </a:xfrm>
          <a:custGeom>
            <a:rect b="b" l="l" r="r" t="t"/>
            <a:pathLst>
              <a:path extrusionOk="0" h="1311716" w="1311716">
                <a:moveTo>
                  <a:pt x="0" y="0"/>
                </a:moveTo>
                <a:lnTo>
                  <a:pt x="1311716" y="0"/>
                </a:lnTo>
                <a:lnTo>
                  <a:pt x="1311716" y="1311717"/>
                </a:lnTo>
                <a:lnTo>
                  <a:pt x="0" y="1311717"/>
                </a:lnTo>
                <a:lnTo>
                  <a:pt x="0" y="0"/>
                </a:lnTo>
                <a:close/>
              </a:path>
            </a:pathLst>
          </a:custGeom>
          <a:blipFill rotWithShape="1">
            <a:blip r:embed="rId3">
              <a:alphaModFix/>
            </a:blip>
            <a:stretch>
              <a:fillRect b="0" l="0" r="0" t="0"/>
            </a:stretch>
          </a:blipFill>
          <a:ln>
            <a:noFill/>
          </a:ln>
        </p:spPr>
      </p:sp>
      <p:sp>
        <p:nvSpPr>
          <p:cNvPr id="48" name="Google Shape;48;p5"/>
          <p:cNvSpPr/>
          <p:nvPr/>
        </p:nvSpPr>
        <p:spPr>
          <a:xfrm>
            <a:off x="8488142" y="8361448"/>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3">
              <a:alphaModFix/>
            </a:blip>
            <a:stretch>
              <a:fillRect b="0" l="0" r="0" t="0"/>
            </a:stretch>
          </a:blipFill>
          <a:ln>
            <a:noFill/>
          </a:ln>
        </p:spPr>
      </p:sp>
      <p:grpSp>
        <p:nvGrpSpPr>
          <p:cNvPr id="49" name="Google Shape;49;p5"/>
          <p:cNvGrpSpPr/>
          <p:nvPr/>
        </p:nvGrpSpPr>
        <p:grpSpPr>
          <a:xfrm>
            <a:off x="14438865" y="6728116"/>
            <a:ext cx="3111991" cy="993648"/>
            <a:chOff x="0" y="0"/>
            <a:chExt cx="4149321" cy="1324864"/>
          </a:xfrm>
        </p:grpSpPr>
        <p:grpSp>
          <p:nvGrpSpPr>
            <p:cNvPr id="50" name="Google Shape;50;p5"/>
            <p:cNvGrpSpPr/>
            <p:nvPr/>
          </p:nvGrpSpPr>
          <p:grpSpPr>
            <a:xfrm>
              <a:off x="0" y="0"/>
              <a:ext cx="1324864" cy="1324864"/>
              <a:chOff x="0" y="0"/>
              <a:chExt cx="812800" cy="812800"/>
            </a:xfrm>
          </p:grpSpPr>
          <p:sp>
            <p:nvSpPr>
              <p:cNvPr id="51" name="Google Shape;5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5"/>
            <p:cNvGrpSpPr/>
            <p:nvPr/>
          </p:nvGrpSpPr>
          <p:grpSpPr>
            <a:xfrm>
              <a:off x="470743" y="0"/>
              <a:ext cx="1324864" cy="1324864"/>
              <a:chOff x="0" y="0"/>
              <a:chExt cx="812800" cy="812800"/>
            </a:xfrm>
          </p:grpSpPr>
          <p:sp>
            <p:nvSpPr>
              <p:cNvPr id="54" name="Google Shape;5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941486" y="0"/>
              <a:ext cx="1324864" cy="1324864"/>
              <a:chOff x="0" y="0"/>
              <a:chExt cx="812800" cy="812800"/>
            </a:xfrm>
          </p:grpSpPr>
          <p:sp>
            <p:nvSpPr>
              <p:cNvPr id="57" name="Google Shape;5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5"/>
            <p:cNvGrpSpPr/>
            <p:nvPr/>
          </p:nvGrpSpPr>
          <p:grpSpPr>
            <a:xfrm>
              <a:off x="1412228" y="0"/>
              <a:ext cx="1324864" cy="1324864"/>
              <a:chOff x="0" y="0"/>
              <a:chExt cx="812800" cy="812800"/>
            </a:xfrm>
          </p:grpSpPr>
          <p:sp>
            <p:nvSpPr>
              <p:cNvPr id="60" name="Google Shape;6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5"/>
            <p:cNvGrpSpPr/>
            <p:nvPr/>
          </p:nvGrpSpPr>
          <p:grpSpPr>
            <a:xfrm>
              <a:off x="1882971" y="0"/>
              <a:ext cx="1324864" cy="1324864"/>
              <a:chOff x="0" y="0"/>
              <a:chExt cx="812800" cy="812800"/>
            </a:xfrm>
          </p:grpSpPr>
          <p:sp>
            <p:nvSpPr>
              <p:cNvPr id="63" name="Google Shape;6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5"/>
            <p:cNvGrpSpPr/>
            <p:nvPr/>
          </p:nvGrpSpPr>
          <p:grpSpPr>
            <a:xfrm>
              <a:off x="2353714" y="0"/>
              <a:ext cx="1324864" cy="1324864"/>
              <a:chOff x="0" y="0"/>
              <a:chExt cx="812800" cy="812800"/>
            </a:xfrm>
          </p:grpSpPr>
          <p:sp>
            <p:nvSpPr>
              <p:cNvPr id="66" name="Google Shape;6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5"/>
            <p:cNvGrpSpPr/>
            <p:nvPr/>
          </p:nvGrpSpPr>
          <p:grpSpPr>
            <a:xfrm>
              <a:off x="2824457" y="0"/>
              <a:ext cx="1324864" cy="1324864"/>
              <a:chOff x="0" y="0"/>
              <a:chExt cx="812800" cy="812800"/>
            </a:xfrm>
          </p:grpSpPr>
          <p:sp>
            <p:nvSpPr>
              <p:cNvPr id="69" name="Google Shape;6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1" name="Google Shape;71;p5"/>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grpSp>
        <p:nvGrpSpPr>
          <p:cNvPr id="73" name="Google Shape;73;p6"/>
          <p:cNvGrpSpPr/>
          <p:nvPr/>
        </p:nvGrpSpPr>
        <p:grpSpPr>
          <a:xfrm>
            <a:off x="0" y="501865"/>
            <a:ext cx="18288118" cy="9753856"/>
            <a:chOff x="0" y="-47625"/>
            <a:chExt cx="4816592" cy="2568900"/>
          </a:xfrm>
        </p:grpSpPr>
        <p:sp>
          <p:nvSpPr>
            <p:cNvPr id="74" name="Google Shape;74;p6"/>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6"/>
          <p:cNvSpPr txBox="1"/>
          <p:nvPr>
            <p:ph type="title"/>
          </p:nvPr>
        </p:nvSpPr>
        <p:spPr>
          <a:xfrm>
            <a:off x="1028700" y="1983100"/>
            <a:ext cx="1513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6"/>
          <p:cNvSpPr txBox="1"/>
          <p:nvPr>
            <p:ph idx="1" type="body"/>
          </p:nvPr>
        </p:nvSpPr>
        <p:spPr>
          <a:xfrm>
            <a:off x="2021488" y="4560675"/>
            <a:ext cx="6990600" cy="4526100"/>
          </a:xfrm>
          <a:prstGeom prst="rect">
            <a:avLst/>
          </a:prstGeom>
          <a:noFill/>
          <a:ln>
            <a:noFill/>
          </a:ln>
        </p:spPr>
        <p:txBody>
          <a:bodyPr anchorCtr="0" anchor="t" bIns="45700" lIns="91425" spcFirstLastPara="1" rIns="91425" wrap="square" tIns="45700">
            <a:normAutofit/>
          </a:bodyPr>
          <a:lstStyle>
            <a:lvl1pPr indent="-349250" lvl="0" marL="457200" algn="l">
              <a:spcBef>
                <a:spcPts val="560"/>
              </a:spcBef>
              <a:spcAft>
                <a:spcPts val="0"/>
              </a:spcAft>
              <a:buClr>
                <a:schemeClr val="lt1"/>
              </a:buClr>
              <a:buSzPts val="1900"/>
              <a:buChar char="•"/>
              <a:defRPr>
                <a:solidFill>
                  <a:schemeClr val="lt1"/>
                </a:solidFill>
              </a:defRPr>
            </a:lvl1pPr>
            <a:lvl2pPr indent="-349250" lvl="1" marL="914400" algn="l">
              <a:spcBef>
                <a:spcPts val="480"/>
              </a:spcBef>
              <a:spcAft>
                <a:spcPts val="0"/>
              </a:spcAft>
              <a:buClr>
                <a:schemeClr val="lt1"/>
              </a:buClr>
              <a:buSzPts val="1900"/>
              <a:buChar char="–"/>
              <a:defRPr>
                <a:solidFill>
                  <a:schemeClr val="lt1"/>
                </a:solidFill>
              </a:defRPr>
            </a:lvl2pPr>
            <a:lvl3pPr indent="-349250" lvl="2" marL="1371600" algn="l">
              <a:spcBef>
                <a:spcPts val="400"/>
              </a:spcBef>
              <a:spcAft>
                <a:spcPts val="0"/>
              </a:spcAft>
              <a:buClr>
                <a:schemeClr val="lt1"/>
              </a:buClr>
              <a:buSzPts val="1900"/>
              <a:buChar char="•"/>
              <a:defRPr>
                <a:solidFill>
                  <a:schemeClr val="lt1"/>
                </a:solidFill>
              </a:defRPr>
            </a:lvl3pPr>
            <a:lvl4pPr indent="-349250" lvl="3" marL="1828800" algn="l">
              <a:spcBef>
                <a:spcPts val="360"/>
              </a:spcBef>
              <a:spcAft>
                <a:spcPts val="0"/>
              </a:spcAft>
              <a:buClr>
                <a:schemeClr val="lt1"/>
              </a:buClr>
              <a:buSzPts val="1900"/>
              <a:buChar char="–"/>
              <a:defRPr>
                <a:solidFill>
                  <a:schemeClr val="lt1"/>
                </a:solidFill>
              </a:defRPr>
            </a:lvl4pPr>
            <a:lvl5pPr indent="-349250" lvl="4" marL="2286000" algn="l">
              <a:spcBef>
                <a:spcPts val="360"/>
              </a:spcBef>
              <a:spcAft>
                <a:spcPts val="0"/>
              </a:spcAft>
              <a:buClr>
                <a:schemeClr val="lt1"/>
              </a:buClr>
              <a:buSzPts val="1900"/>
              <a:buChar char="»"/>
              <a:defRPr>
                <a:solidFill>
                  <a:schemeClr val="lt1"/>
                </a:solidFill>
              </a:defRPr>
            </a:lvl5pPr>
            <a:lvl6pPr indent="-349250" lvl="5" marL="2743200" algn="l">
              <a:spcBef>
                <a:spcPts val="360"/>
              </a:spcBef>
              <a:spcAft>
                <a:spcPts val="0"/>
              </a:spcAft>
              <a:buClr>
                <a:schemeClr val="lt1"/>
              </a:buClr>
              <a:buSzPts val="1900"/>
              <a:buChar char="•"/>
              <a:defRPr>
                <a:solidFill>
                  <a:schemeClr val="lt1"/>
                </a:solidFill>
              </a:defRPr>
            </a:lvl6pPr>
            <a:lvl7pPr indent="-349250" lvl="6" marL="3200400" algn="l">
              <a:spcBef>
                <a:spcPts val="360"/>
              </a:spcBef>
              <a:spcAft>
                <a:spcPts val="0"/>
              </a:spcAft>
              <a:buClr>
                <a:schemeClr val="lt1"/>
              </a:buClr>
              <a:buSzPts val="1900"/>
              <a:buChar char="•"/>
              <a:defRPr>
                <a:solidFill>
                  <a:schemeClr val="lt1"/>
                </a:solidFill>
              </a:defRPr>
            </a:lvl7pPr>
            <a:lvl8pPr indent="-349250" lvl="7" marL="3657600" algn="l">
              <a:spcBef>
                <a:spcPts val="360"/>
              </a:spcBef>
              <a:spcAft>
                <a:spcPts val="0"/>
              </a:spcAft>
              <a:buClr>
                <a:schemeClr val="lt1"/>
              </a:buClr>
              <a:buSzPts val="1900"/>
              <a:buChar char="•"/>
              <a:defRPr>
                <a:solidFill>
                  <a:schemeClr val="lt1"/>
                </a:solidFill>
              </a:defRPr>
            </a:lvl8pPr>
            <a:lvl9pPr indent="-349250" lvl="8" marL="4114800" algn="l">
              <a:spcBef>
                <a:spcPts val="360"/>
              </a:spcBef>
              <a:spcAft>
                <a:spcPts val="0"/>
              </a:spcAft>
              <a:buClr>
                <a:schemeClr val="lt1"/>
              </a:buClr>
              <a:buSzPts val="1900"/>
              <a:buChar char="•"/>
              <a:defRPr>
                <a:solidFill>
                  <a:schemeClr val="lt1"/>
                </a:solidFill>
              </a:defRPr>
            </a:lvl9pPr>
          </a:lstStyle>
          <a:p/>
        </p:txBody>
      </p:sp>
      <p:sp>
        <p:nvSpPr>
          <p:cNvPr id="78" name="Google Shape;78;p6"/>
          <p:cNvSpPr txBox="1"/>
          <p:nvPr>
            <p:ph idx="2" type="body"/>
          </p:nvPr>
        </p:nvSpPr>
        <p:spPr>
          <a:xfrm>
            <a:off x="9275911" y="4560675"/>
            <a:ext cx="6990600" cy="4526100"/>
          </a:xfrm>
          <a:prstGeom prst="rect">
            <a:avLst/>
          </a:prstGeom>
          <a:noFill/>
          <a:ln>
            <a:noFill/>
          </a:ln>
        </p:spPr>
        <p:txBody>
          <a:bodyPr anchorCtr="0" anchor="t" bIns="45700" lIns="91425" spcFirstLastPara="1" rIns="91425" wrap="square" tIns="45700">
            <a:normAutofit/>
          </a:bodyPr>
          <a:lstStyle>
            <a:lvl1pPr indent="-349250" lvl="0" marL="457200" algn="l">
              <a:spcBef>
                <a:spcPts val="560"/>
              </a:spcBef>
              <a:spcAft>
                <a:spcPts val="0"/>
              </a:spcAft>
              <a:buClr>
                <a:schemeClr val="lt1"/>
              </a:buClr>
              <a:buSzPts val="1900"/>
              <a:buChar char="•"/>
              <a:defRPr>
                <a:solidFill>
                  <a:schemeClr val="lt1"/>
                </a:solidFill>
              </a:defRPr>
            </a:lvl1pPr>
            <a:lvl2pPr indent="-349250" lvl="1" marL="914400" algn="l">
              <a:spcBef>
                <a:spcPts val="480"/>
              </a:spcBef>
              <a:spcAft>
                <a:spcPts val="0"/>
              </a:spcAft>
              <a:buClr>
                <a:schemeClr val="lt1"/>
              </a:buClr>
              <a:buSzPts val="1900"/>
              <a:buChar char="–"/>
              <a:defRPr>
                <a:solidFill>
                  <a:schemeClr val="lt1"/>
                </a:solidFill>
              </a:defRPr>
            </a:lvl2pPr>
            <a:lvl3pPr indent="-349250" lvl="2" marL="1371600" algn="l">
              <a:spcBef>
                <a:spcPts val="400"/>
              </a:spcBef>
              <a:spcAft>
                <a:spcPts val="0"/>
              </a:spcAft>
              <a:buClr>
                <a:schemeClr val="lt1"/>
              </a:buClr>
              <a:buSzPts val="1900"/>
              <a:buChar char="•"/>
              <a:defRPr>
                <a:solidFill>
                  <a:schemeClr val="lt1"/>
                </a:solidFill>
              </a:defRPr>
            </a:lvl3pPr>
            <a:lvl4pPr indent="-349250" lvl="3" marL="1828800" algn="l">
              <a:spcBef>
                <a:spcPts val="360"/>
              </a:spcBef>
              <a:spcAft>
                <a:spcPts val="0"/>
              </a:spcAft>
              <a:buClr>
                <a:schemeClr val="lt1"/>
              </a:buClr>
              <a:buSzPts val="1900"/>
              <a:buChar char="–"/>
              <a:defRPr>
                <a:solidFill>
                  <a:schemeClr val="lt1"/>
                </a:solidFill>
              </a:defRPr>
            </a:lvl4pPr>
            <a:lvl5pPr indent="-349250" lvl="4" marL="2286000" algn="l">
              <a:spcBef>
                <a:spcPts val="360"/>
              </a:spcBef>
              <a:spcAft>
                <a:spcPts val="0"/>
              </a:spcAft>
              <a:buClr>
                <a:schemeClr val="lt1"/>
              </a:buClr>
              <a:buSzPts val="1900"/>
              <a:buChar char="»"/>
              <a:defRPr>
                <a:solidFill>
                  <a:schemeClr val="lt1"/>
                </a:solidFill>
              </a:defRPr>
            </a:lvl5pPr>
            <a:lvl6pPr indent="-349250" lvl="5" marL="2743200" algn="l">
              <a:spcBef>
                <a:spcPts val="360"/>
              </a:spcBef>
              <a:spcAft>
                <a:spcPts val="0"/>
              </a:spcAft>
              <a:buClr>
                <a:schemeClr val="lt1"/>
              </a:buClr>
              <a:buSzPts val="1900"/>
              <a:buChar char="•"/>
              <a:defRPr>
                <a:solidFill>
                  <a:schemeClr val="lt1"/>
                </a:solidFill>
              </a:defRPr>
            </a:lvl6pPr>
            <a:lvl7pPr indent="-349250" lvl="6" marL="3200400" algn="l">
              <a:spcBef>
                <a:spcPts val="360"/>
              </a:spcBef>
              <a:spcAft>
                <a:spcPts val="0"/>
              </a:spcAft>
              <a:buClr>
                <a:schemeClr val="lt1"/>
              </a:buClr>
              <a:buSzPts val="1900"/>
              <a:buChar char="•"/>
              <a:defRPr>
                <a:solidFill>
                  <a:schemeClr val="lt1"/>
                </a:solidFill>
              </a:defRPr>
            </a:lvl7pPr>
            <a:lvl8pPr indent="-349250" lvl="7" marL="3657600" algn="l">
              <a:spcBef>
                <a:spcPts val="360"/>
              </a:spcBef>
              <a:spcAft>
                <a:spcPts val="0"/>
              </a:spcAft>
              <a:buClr>
                <a:schemeClr val="lt1"/>
              </a:buClr>
              <a:buSzPts val="1900"/>
              <a:buChar char="•"/>
              <a:defRPr>
                <a:solidFill>
                  <a:schemeClr val="lt1"/>
                </a:solidFill>
              </a:defRPr>
            </a:lvl8pPr>
            <a:lvl9pPr indent="-349250" lvl="8" marL="4114800" algn="l">
              <a:spcBef>
                <a:spcPts val="360"/>
              </a:spcBef>
              <a:spcAft>
                <a:spcPts val="0"/>
              </a:spcAft>
              <a:buClr>
                <a:schemeClr val="lt1"/>
              </a:buClr>
              <a:buSzPts val="1900"/>
              <a:buChar char="•"/>
              <a:defRPr>
                <a:solidFill>
                  <a:schemeClr val="lt1"/>
                </a:solidFill>
              </a:defRPr>
            </a:lvl9pPr>
          </a:lstStyle>
          <a:p/>
        </p:txBody>
      </p:sp>
      <p:grpSp>
        <p:nvGrpSpPr>
          <p:cNvPr id="79" name="Google Shape;79;p6"/>
          <p:cNvGrpSpPr/>
          <p:nvPr/>
        </p:nvGrpSpPr>
        <p:grpSpPr>
          <a:xfrm>
            <a:off x="1028700" y="206742"/>
            <a:ext cx="16522034" cy="341775"/>
            <a:chOff x="0" y="0"/>
            <a:chExt cx="22029379" cy="455700"/>
          </a:xfrm>
        </p:grpSpPr>
        <p:sp>
          <p:nvSpPr>
            <p:cNvPr id="80" name="Google Shape;80;p6"/>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81" name="Google Shape;81;p6"/>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82" name="Google Shape;82;p6"/>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83" name="Google Shape;83;p6"/>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84" name="Google Shape;84;p6"/>
          <p:cNvSpPr/>
          <p:nvPr/>
        </p:nvSpPr>
        <p:spPr>
          <a:xfrm>
            <a:off x="16098384" y="2311711"/>
            <a:ext cx="1780351" cy="1780351"/>
          </a:xfrm>
          <a:custGeom>
            <a:rect b="b" l="l" r="r" t="t"/>
            <a:pathLst>
              <a:path extrusionOk="0" h="1780351" w="1780351">
                <a:moveTo>
                  <a:pt x="0" y="0"/>
                </a:moveTo>
                <a:lnTo>
                  <a:pt x="1780351" y="0"/>
                </a:lnTo>
                <a:lnTo>
                  <a:pt x="1780351" y="1780351"/>
                </a:lnTo>
                <a:lnTo>
                  <a:pt x="0" y="1780351"/>
                </a:lnTo>
                <a:lnTo>
                  <a:pt x="0" y="0"/>
                </a:lnTo>
                <a:close/>
              </a:path>
            </a:pathLst>
          </a:custGeom>
          <a:blipFill rotWithShape="1">
            <a:blip r:embed="rId3">
              <a:alphaModFix/>
            </a:blip>
            <a:stretch>
              <a:fillRect b="0" l="0" r="0" t="0"/>
            </a:stretch>
          </a:blipFill>
          <a:ln>
            <a:noFill/>
          </a:ln>
        </p:spPr>
      </p:sp>
      <p:sp>
        <p:nvSpPr>
          <p:cNvPr id="85" name="Google Shape;85;p6"/>
          <p:cNvSpPr/>
          <p:nvPr/>
        </p:nvSpPr>
        <p:spPr>
          <a:xfrm>
            <a:off x="890224" y="5143500"/>
            <a:ext cx="1221591" cy="1221591"/>
          </a:xfrm>
          <a:custGeom>
            <a:rect b="b" l="l" r="r" t="t"/>
            <a:pathLst>
              <a:path extrusionOk="0" h="1221591" w="1221591">
                <a:moveTo>
                  <a:pt x="0" y="0"/>
                </a:moveTo>
                <a:lnTo>
                  <a:pt x="1221592" y="0"/>
                </a:lnTo>
                <a:lnTo>
                  <a:pt x="1221592" y="1221591"/>
                </a:lnTo>
                <a:lnTo>
                  <a:pt x="0" y="1221591"/>
                </a:lnTo>
                <a:lnTo>
                  <a:pt x="0" y="0"/>
                </a:lnTo>
                <a:close/>
              </a:path>
            </a:pathLst>
          </a:custGeom>
          <a:blipFill rotWithShape="1">
            <a:blip r:embed="rId3">
              <a:alphaModFix/>
            </a:blip>
            <a:stretch>
              <a:fillRect b="0" l="0" r="0" t="0"/>
            </a:stretch>
          </a:blipFill>
          <a:ln>
            <a:noFill/>
          </a:ln>
        </p:spPr>
      </p:sp>
      <p:pic>
        <p:nvPicPr>
          <p:cNvPr id="86" name="Google Shape;86;p6"/>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grpSp>
        <p:nvGrpSpPr>
          <p:cNvPr id="88" name="Google Shape;88;p7"/>
          <p:cNvGrpSpPr/>
          <p:nvPr/>
        </p:nvGrpSpPr>
        <p:grpSpPr>
          <a:xfrm>
            <a:off x="0" y="501865"/>
            <a:ext cx="18288118" cy="9753856"/>
            <a:chOff x="0" y="-47625"/>
            <a:chExt cx="4816592" cy="2568900"/>
          </a:xfrm>
        </p:grpSpPr>
        <p:sp>
          <p:nvSpPr>
            <p:cNvPr id="89" name="Google Shape;89;p7"/>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7"/>
          <p:cNvSpPr txBox="1"/>
          <p:nvPr>
            <p:ph type="title"/>
          </p:nvPr>
        </p:nvSpPr>
        <p:spPr>
          <a:xfrm>
            <a:off x="621300" y="1763875"/>
            <a:ext cx="1513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4400"/>
              <a:buNone/>
              <a:defRPr>
                <a:solidFill>
                  <a:schemeClr val="lt1"/>
                </a:solidFill>
              </a:defRPr>
            </a:lvl1pPr>
            <a:lvl2pPr lvl="1">
              <a:spcBef>
                <a:spcPts val="0"/>
              </a:spcBef>
              <a:spcAft>
                <a:spcPts val="0"/>
              </a:spcAft>
              <a:buSzPts val="1400"/>
              <a:buFont typeface="Blinker"/>
              <a:buNone/>
              <a:defRPr>
                <a:latin typeface="Blinker"/>
                <a:ea typeface="Blinker"/>
                <a:cs typeface="Blinker"/>
                <a:sym typeface="Blinker"/>
              </a:defRPr>
            </a:lvl2pPr>
            <a:lvl3pPr lvl="2">
              <a:spcBef>
                <a:spcPts val="0"/>
              </a:spcBef>
              <a:spcAft>
                <a:spcPts val="0"/>
              </a:spcAft>
              <a:buSzPts val="1400"/>
              <a:buFont typeface="Blinker"/>
              <a:buNone/>
              <a:defRPr>
                <a:latin typeface="Blinker"/>
                <a:ea typeface="Blinker"/>
                <a:cs typeface="Blinker"/>
                <a:sym typeface="Blinker"/>
              </a:defRPr>
            </a:lvl3pPr>
            <a:lvl4pPr lvl="3">
              <a:spcBef>
                <a:spcPts val="0"/>
              </a:spcBef>
              <a:spcAft>
                <a:spcPts val="0"/>
              </a:spcAft>
              <a:buSzPts val="1400"/>
              <a:buFont typeface="Blinker"/>
              <a:buNone/>
              <a:defRPr>
                <a:latin typeface="Blinker"/>
                <a:ea typeface="Blinker"/>
                <a:cs typeface="Blinker"/>
                <a:sym typeface="Blinker"/>
              </a:defRPr>
            </a:lvl4pPr>
            <a:lvl5pPr lvl="4">
              <a:spcBef>
                <a:spcPts val="0"/>
              </a:spcBef>
              <a:spcAft>
                <a:spcPts val="0"/>
              </a:spcAft>
              <a:buSzPts val="1400"/>
              <a:buFont typeface="Blinker"/>
              <a:buNone/>
              <a:defRPr>
                <a:latin typeface="Blinker"/>
                <a:ea typeface="Blinker"/>
                <a:cs typeface="Blinker"/>
                <a:sym typeface="Blinker"/>
              </a:defRPr>
            </a:lvl5pPr>
            <a:lvl6pPr lvl="5">
              <a:spcBef>
                <a:spcPts val="0"/>
              </a:spcBef>
              <a:spcAft>
                <a:spcPts val="0"/>
              </a:spcAft>
              <a:buSzPts val="1400"/>
              <a:buFont typeface="Blinker"/>
              <a:buNone/>
              <a:defRPr>
                <a:latin typeface="Blinker"/>
                <a:ea typeface="Blinker"/>
                <a:cs typeface="Blinker"/>
                <a:sym typeface="Blinker"/>
              </a:defRPr>
            </a:lvl6pPr>
            <a:lvl7pPr lvl="6">
              <a:spcBef>
                <a:spcPts val="0"/>
              </a:spcBef>
              <a:spcAft>
                <a:spcPts val="0"/>
              </a:spcAft>
              <a:buSzPts val="1400"/>
              <a:buFont typeface="Blinker"/>
              <a:buNone/>
              <a:defRPr>
                <a:latin typeface="Blinker"/>
                <a:ea typeface="Blinker"/>
                <a:cs typeface="Blinker"/>
                <a:sym typeface="Blinker"/>
              </a:defRPr>
            </a:lvl7pPr>
            <a:lvl8pPr lvl="7">
              <a:spcBef>
                <a:spcPts val="0"/>
              </a:spcBef>
              <a:spcAft>
                <a:spcPts val="0"/>
              </a:spcAft>
              <a:buSzPts val="1400"/>
              <a:buFont typeface="Blinker"/>
              <a:buNone/>
              <a:defRPr>
                <a:latin typeface="Blinker"/>
                <a:ea typeface="Blinker"/>
                <a:cs typeface="Blinker"/>
                <a:sym typeface="Blinker"/>
              </a:defRPr>
            </a:lvl8pPr>
            <a:lvl9pPr lvl="8">
              <a:spcBef>
                <a:spcPts val="0"/>
              </a:spcBef>
              <a:spcAft>
                <a:spcPts val="0"/>
              </a:spcAft>
              <a:buSzPts val="1400"/>
              <a:buFont typeface="Blinker"/>
              <a:buNone/>
              <a:defRPr>
                <a:latin typeface="Blinker"/>
                <a:ea typeface="Blinker"/>
                <a:cs typeface="Blinker"/>
                <a:sym typeface="Blinker"/>
              </a:defRPr>
            </a:lvl9pPr>
          </a:lstStyle>
          <a:p/>
        </p:txBody>
      </p:sp>
      <p:sp>
        <p:nvSpPr>
          <p:cNvPr id="92" name="Google Shape;92;p7"/>
          <p:cNvSpPr txBox="1"/>
          <p:nvPr>
            <p:ph idx="1" type="body"/>
          </p:nvPr>
        </p:nvSpPr>
        <p:spPr>
          <a:xfrm>
            <a:off x="4497400" y="5238325"/>
            <a:ext cx="5628900" cy="3951300"/>
          </a:xfrm>
          <a:prstGeom prst="rect">
            <a:avLst/>
          </a:prstGeom>
          <a:noFill/>
          <a:ln>
            <a:noFill/>
          </a:ln>
        </p:spPr>
        <p:txBody>
          <a:bodyPr anchorCtr="0" anchor="t" bIns="45700" lIns="91425" spcFirstLastPara="1" rIns="91425" wrap="square" tIns="45700">
            <a:normAutofit/>
          </a:bodyPr>
          <a:lstStyle>
            <a:lvl1pPr indent="-349250" lvl="0" marL="457200" algn="l">
              <a:spcBef>
                <a:spcPts val="480"/>
              </a:spcBef>
              <a:spcAft>
                <a:spcPts val="0"/>
              </a:spcAft>
              <a:buClr>
                <a:schemeClr val="lt1"/>
              </a:buClr>
              <a:buSzPts val="1900"/>
              <a:buChar char="•"/>
              <a:defRPr>
                <a:solidFill>
                  <a:schemeClr val="lt1"/>
                </a:solidFill>
              </a:defRPr>
            </a:lvl1pPr>
            <a:lvl2pPr indent="-349250" lvl="1" marL="914400" algn="l">
              <a:spcBef>
                <a:spcPts val="400"/>
              </a:spcBef>
              <a:spcAft>
                <a:spcPts val="0"/>
              </a:spcAft>
              <a:buClr>
                <a:schemeClr val="lt1"/>
              </a:buClr>
              <a:buSzPts val="1900"/>
              <a:buChar char="–"/>
              <a:defRPr>
                <a:solidFill>
                  <a:schemeClr val="lt1"/>
                </a:solidFill>
              </a:defRPr>
            </a:lvl2pPr>
            <a:lvl3pPr indent="-349250" lvl="2" marL="1371600" algn="l">
              <a:spcBef>
                <a:spcPts val="360"/>
              </a:spcBef>
              <a:spcAft>
                <a:spcPts val="0"/>
              </a:spcAft>
              <a:buClr>
                <a:schemeClr val="lt1"/>
              </a:buClr>
              <a:buSzPts val="1900"/>
              <a:buChar char="•"/>
              <a:defRPr>
                <a:solidFill>
                  <a:schemeClr val="lt1"/>
                </a:solidFill>
              </a:defRPr>
            </a:lvl3pPr>
            <a:lvl4pPr indent="-349250" lvl="3" marL="1828800" algn="l">
              <a:spcBef>
                <a:spcPts val="320"/>
              </a:spcBef>
              <a:spcAft>
                <a:spcPts val="0"/>
              </a:spcAft>
              <a:buClr>
                <a:schemeClr val="lt1"/>
              </a:buClr>
              <a:buSzPts val="1900"/>
              <a:buChar char="–"/>
              <a:defRPr>
                <a:solidFill>
                  <a:schemeClr val="lt1"/>
                </a:solidFill>
              </a:defRPr>
            </a:lvl4pPr>
            <a:lvl5pPr indent="-349250" lvl="4" marL="2286000" algn="l">
              <a:spcBef>
                <a:spcPts val="320"/>
              </a:spcBef>
              <a:spcAft>
                <a:spcPts val="0"/>
              </a:spcAft>
              <a:buClr>
                <a:schemeClr val="lt1"/>
              </a:buClr>
              <a:buSzPts val="1900"/>
              <a:buChar char="»"/>
              <a:defRPr>
                <a:solidFill>
                  <a:schemeClr val="lt1"/>
                </a:solidFill>
              </a:defRPr>
            </a:lvl5pPr>
            <a:lvl6pPr indent="-349250" lvl="5" marL="2743200" algn="l">
              <a:spcBef>
                <a:spcPts val="320"/>
              </a:spcBef>
              <a:spcAft>
                <a:spcPts val="0"/>
              </a:spcAft>
              <a:buClr>
                <a:schemeClr val="lt1"/>
              </a:buClr>
              <a:buSzPts val="1900"/>
              <a:buChar char="•"/>
              <a:defRPr>
                <a:solidFill>
                  <a:schemeClr val="lt1"/>
                </a:solidFill>
              </a:defRPr>
            </a:lvl6pPr>
            <a:lvl7pPr indent="-349250" lvl="6" marL="3200400" algn="l">
              <a:spcBef>
                <a:spcPts val="320"/>
              </a:spcBef>
              <a:spcAft>
                <a:spcPts val="0"/>
              </a:spcAft>
              <a:buClr>
                <a:schemeClr val="lt1"/>
              </a:buClr>
              <a:buSzPts val="1900"/>
              <a:buChar char="•"/>
              <a:defRPr>
                <a:solidFill>
                  <a:schemeClr val="lt1"/>
                </a:solidFill>
              </a:defRPr>
            </a:lvl7pPr>
            <a:lvl8pPr indent="-349250" lvl="7" marL="3657600" algn="l">
              <a:spcBef>
                <a:spcPts val="320"/>
              </a:spcBef>
              <a:spcAft>
                <a:spcPts val="0"/>
              </a:spcAft>
              <a:buClr>
                <a:schemeClr val="lt1"/>
              </a:buClr>
              <a:buSzPts val="1900"/>
              <a:buChar char="•"/>
              <a:defRPr>
                <a:solidFill>
                  <a:schemeClr val="lt1"/>
                </a:solidFill>
              </a:defRPr>
            </a:lvl8pPr>
            <a:lvl9pPr indent="-349250" lvl="8" marL="4114800" algn="l">
              <a:spcBef>
                <a:spcPts val="320"/>
              </a:spcBef>
              <a:spcAft>
                <a:spcPts val="0"/>
              </a:spcAft>
              <a:buClr>
                <a:schemeClr val="lt1"/>
              </a:buClr>
              <a:buSzPts val="1900"/>
              <a:buChar char="•"/>
              <a:defRPr>
                <a:solidFill>
                  <a:schemeClr val="lt1"/>
                </a:solidFill>
              </a:defRPr>
            </a:lvl9pPr>
          </a:lstStyle>
          <a:p/>
        </p:txBody>
      </p:sp>
      <p:sp>
        <p:nvSpPr>
          <p:cNvPr id="93" name="Google Shape;93;p7"/>
          <p:cNvSpPr txBox="1"/>
          <p:nvPr>
            <p:ph idx="2" type="body"/>
          </p:nvPr>
        </p:nvSpPr>
        <p:spPr>
          <a:xfrm>
            <a:off x="10332194" y="5238325"/>
            <a:ext cx="5631600" cy="3951300"/>
          </a:xfrm>
          <a:prstGeom prst="rect">
            <a:avLst/>
          </a:prstGeom>
          <a:noFill/>
          <a:ln>
            <a:noFill/>
          </a:ln>
        </p:spPr>
        <p:txBody>
          <a:bodyPr anchorCtr="0" anchor="t" bIns="45700" lIns="91425" spcFirstLastPara="1" rIns="91425" wrap="square" tIns="45700">
            <a:normAutofit/>
          </a:bodyPr>
          <a:lstStyle>
            <a:lvl1pPr indent="-349250" lvl="0" marL="457200" algn="l">
              <a:spcBef>
                <a:spcPts val="480"/>
              </a:spcBef>
              <a:spcAft>
                <a:spcPts val="0"/>
              </a:spcAft>
              <a:buClr>
                <a:schemeClr val="lt1"/>
              </a:buClr>
              <a:buSzPts val="1900"/>
              <a:buChar char="•"/>
              <a:defRPr>
                <a:solidFill>
                  <a:schemeClr val="lt1"/>
                </a:solidFill>
              </a:defRPr>
            </a:lvl1pPr>
            <a:lvl2pPr indent="-349250" lvl="1" marL="914400" algn="l">
              <a:spcBef>
                <a:spcPts val="400"/>
              </a:spcBef>
              <a:spcAft>
                <a:spcPts val="0"/>
              </a:spcAft>
              <a:buClr>
                <a:schemeClr val="lt1"/>
              </a:buClr>
              <a:buSzPts val="1900"/>
              <a:buChar char="–"/>
              <a:defRPr>
                <a:solidFill>
                  <a:schemeClr val="lt1"/>
                </a:solidFill>
              </a:defRPr>
            </a:lvl2pPr>
            <a:lvl3pPr indent="-349250" lvl="2" marL="1371600" algn="l">
              <a:spcBef>
                <a:spcPts val="360"/>
              </a:spcBef>
              <a:spcAft>
                <a:spcPts val="0"/>
              </a:spcAft>
              <a:buClr>
                <a:schemeClr val="lt1"/>
              </a:buClr>
              <a:buSzPts val="1900"/>
              <a:buChar char="•"/>
              <a:defRPr>
                <a:solidFill>
                  <a:schemeClr val="lt1"/>
                </a:solidFill>
              </a:defRPr>
            </a:lvl3pPr>
            <a:lvl4pPr indent="-349250" lvl="3" marL="1828800" algn="l">
              <a:spcBef>
                <a:spcPts val="320"/>
              </a:spcBef>
              <a:spcAft>
                <a:spcPts val="0"/>
              </a:spcAft>
              <a:buClr>
                <a:schemeClr val="lt1"/>
              </a:buClr>
              <a:buSzPts val="1900"/>
              <a:buChar char="–"/>
              <a:defRPr>
                <a:solidFill>
                  <a:schemeClr val="lt1"/>
                </a:solidFill>
              </a:defRPr>
            </a:lvl4pPr>
            <a:lvl5pPr indent="-349250" lvl="4" marL="2286000" algn="l">
              <a:spcBef>
                <a:spcPts val="320"/>
              </a:spcBef>
              <a:spcAft>
                <a:spcPts val="0"/>
              </a:spcAft>
              <a:buClr>
                <a:schemeClr val="lt1"/>
              </a:buClr>
              <a:buSzPts val="1900"/>
              <a:buChar char="»"/>
              <a:defRPr>
                <a:solidFill>
                  <a:schemeClr val="lt1"/>
                </a:solidFill>
              </a:defRPr>
            </a:lvl5pPr>
            <a:lvl6pPr indent="-349250" lvl="5" marL="2743200" algn="l">
              <a:spcBef>
                <a:spcPts val="320"/>
              </a:spcBef>
              <a:spcAft>
                <a:spcPts val="0"/>
              </a:spcAft>
              <a:buClr>
                <a:schemeClr val="lt1"/>
              </a:buClr>
              <a:buSzPts val="1900"/>
              <a:buChar char="•"/>
              <a:defRPr>
                <a:solidFill>
                  <a:schemeClr val="lt1"/>
                </a:solidFill>
              </a:defRPr>
            </a:lvl6pPr>
            <a:lvl7pPr indent="-349250" lvl="6" marL="3200400" algn="l">
              <a:spcBef>
                <a:spcPts val="320"/>
              </a:spcBef>
              <a:spcAft>
                <a:spcPts val="0"/>
              </a:spcAft>
              <a:buClr>
                <a:schemeClr val="lt1"/>
              </a:buClr>
              <a:buSzPts val="1900"/>
              <a:buChar char="•"/>
              <a:defRPr>
                <a:solidFill>
                  <a:schemeClr val="lt1"/>
                </a:solidFill>
              </a:defRPr>
            </a:lvl7pPr>
            <a:lvl8pPr indent="-349250" lvl="7" marL="3657600" algn="l">
              <a:spcBef>
                <a:spcPts val="320"/>
              </a:spcBef>
              <a:spcAft>
                <a:spcPts val="0"/>
              </a:spcAft>
              <a:buClr>
                <a:schemeClr val="lt1"/>
              </a:buClr>
              <a:buSzPts val="1900"/>
              <a:buChar char="•"/>
              <a:defRPr>
                <a:solidFill>
                  <a:schemeClr val="lt1"/>
                </a:solidFill>
              </a:defRPr>
            </a:lvl8pPr>
            <a:lvl9pPr indent="-349250" lvl="8" marL="4114800" algn="l">
              <a:spcBef>
                <a:spcPts val="320"/>
              </a:spcBef>
              <a:spcAft>
                <a:spcPts val="0"/>
              </a:spcAft>
              <a:buClr>
                <a:schemeClr val="lt1"/>
              </a:buClr>
              <a:buSzPts val="1900"/>
              <a:buChar char="•"/>
              <a:defRPr>
                <a:solidFill>
                  <a:schemeClr val="lt1"/>
                </a:solidFill>
              </a:defRPr>
            </a:lvl9pPr>
          </a:lstStyle>
          <a:p/>
        </p:txBody>
      </p:sp>
      <p:grpSp>
        <p:nvGrpSpPr>
          <p:cNvPr id="94" name="Google Shape;94;p7"/>
          <p:cNvGrpSpPr/>
          <p:nvPr/>
        </p:nvGrpSpPr>
        <p:grpSpPr>
          <a:xfrm>
            <a:off x="1028700" y="206742"/>
            <a:ext cx="16522034" cy="341775"/>
            <a:chOff x="0" y="0"/>
            <a:chExt cx="22029379" cy="455700"/>
          </a:xfrm>
        </p:grpSpPr>
        <p:sp>
          <p:nvSpPr>
            <p:cNvPr id="95" name="Google Shape;95;p7"/>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96" name="Google Shape;96;p7"/>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97" name="Google Shape;97;p7"/>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98" name="Google Shape;98;p7"/>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99" name="Google Shape;99;p7"/>
          <p:cNvGrpSpPr/>
          <p:nvPr/>
        </p:nvGrpSpPr>
        <p:grpSpPr>
          <a:xfrm>
            <a:off x="14220577" y="3926029"/>
            <a:ext cx="3111991" cy="993648"/>
            <a:chOff x="0" y="0"/>
            <a:chExt cx="4149321" cy="1324864"/>
          </a:xfrm>
        </p:grpSpPr>
        <p:grpSp>
          <p:nvGrpSpPr>
            <p:cNvPr id="100" name="Google Shape;100;p7"/>
            <p:cNvGrpSpPr/>
            <p:nvPr/>
          </p:nvGrpSpPr>
          <p:grpSpPr>
            <a:xfrm>
              <a:off x="0" y="0"/>
              <a:ext cx="1324864" cy="1324864"/>
              <a:chOff x="0" y="0"/>
              <a:chExt cx="812800" cy="812800"/>
            </a:xfrm>
          </p:grpSpPr>
          <p:sp>
            <p:nvSpPr>
              <p:cNvPr id="101" name="Google Shape;10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7"/>
            <p:cNvGrpSpPr/>
            <p:nvPr/>
          </p:nvGrpSpPr>
          <p:grpSpPr>
            <a:xfrm>
              <a:off x="470743" y="0"/>
              <a:ext cx="1324864" cy="1324864"/>
              <a:chOff x="0" y="0"/>
              <a:chExt cx="812800" cy="812800"/>
            </a:xfrm>
          </p:grpSpPr>
          <p:sp>
            <p:nvSpPr>
              <p:cNvPr id="104" name="Google Shape;10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7"/>
            <p:cNvGrpSpPr/>
            <p:nvPr/>
          </p:nvGrpSpPr>
          <p:grpSpPr>
            <a:xfrm>
              <a:off x="941486" y="0"/>
              <a:ext cx="1324864" cy="1324864"/>
              <a:chOff x="0" y="0"/>
              <a:chExt cx="812800" cy="812800"/>
            </a:xfrm>
          </p:grpSpPr>
          <p:sp>
            <p:nvSpPr>
              <p:cNvPr id="107" name="Google Shape;10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7"/>
            <p:cNvGrpSpPr/>
            <p:nvPr/>
          </p:nvGrpSpPr>
          <p:grpSpPr>
            <a:xfrm>
              <a:off x="1412228" y="0"/>
              <a:ext cx="1324864" cy="1324864"/>
              <a:chOff x="0" y="0"/>
              <a:chExt cx="812800" cy="812800"/>
            </a:xfrm>
          </p:grpSpPr>
          <p:sp>
            <p:nvSpPr>
              <p:cNvPr id="110" name="Google Shape;11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7"/>
            <p:cNvGrpSpPr/>
            <p:nvPr/>
          </p:nvGrpSpPr>
          <p:grpSpPr>
            <a:xfrm>
              <a:off x="1882971" y="0"/>
              <a:ext cx="1324864" cy="1324864"/>
              <a:chOff x="0" y="0"/>
              <a:chExt cx="812800" cy="812800"/>
            </a:xfrm>
          </p:grpSpPr>
          <p:sp>
            <p:nvSpPr>
              <p:cNvPr id="113" name="Google Shape;11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7"/>
            <p:cNvGrpSpPr/>
            <p:nvPr/>
          </p:nvGrpSpPr>
          <p:grpSpPr>
            <a:xfrm>
              <a:off x="2353714" y="0"/>
              <a:ext cx="1324864" cy="1324864"/>
              <a:chOff x="0" y="0"/>
              <a:chExt cx="812800" cy="812800"/>
            </a:xfrm>
          </p:grpSpPr>
          <p:sp>
            <p:nvSpPr>
              <p:cNvPr id="116" name="Google Shape;11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7"/>
            <p:cNvGrpSpPr/>
            <p:nvPr/>
          </p:nvGrpSpPr>
          <p:grpSpPr>
            <a:xfrm>
              <a:off x="2824457" y="0"/>
              <a:ext cx="1324864" cy="1324864"/>
              <a:chOff x="0" y="0"/>
              <a:chExt cx="812800" cy="812800"/>
            </a:xfrm>
          </p:grpSpPr>
          <p:sp>
            <p:nvSpPr>
              <p:cNvPr id="119" name="Google Shape;11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1" name="Google Shape;121;p7"/>
          <p:cNvSpPr/>
          <p:nvPr/>
        </p:nvSpPr>
        <p:spPr>
          <a:xfrm>
            <a:off x="9415254" y="2461191"/>
            <a:ext cx="1780351" cy="1780351"/>
          </a:xfrm>
          <a:custGeom>
            <a:rect b="b" l="l" r="r" t="t"/>
            <a:pathLst>
              <a:path extrusionOk="0" h="1780351" w="1780351">
                <a:moveTo>
                  <a:pt x="0" y="0"/>
                </a:moveTo>
                <a:lnTo>
                  <a:pt x="1780351" y="0"/>
                </a:lnTo>
                <a:lnTo>
                  <a:pt x="1780351" y="1780351"/>
                </a:lnTo>
                <a:lnTo>
                  <a:pt x="0" y="1780351"/>
                </a:lnTo>
                <a:lnTo>
                  <a:pt x="0" y="0"/>
                </a:lnTo>
                <a:close/>
              </a:path>
            </a:pathLst>
          </a:custGeom>
          <a:blipFill rotWithShape="1">
            <a:blip r:embed="rId3">
              <a:alphaModFix/>
            </a:blip>
            <a:stretch>
              <a:fillRect b="0" l="0" r="0" t="0"/>
            </a:stretch>
          </a:blipFill>
          <a:ln>
            <a:noFill/>
          </a:ln>
        </p:spPr>
      </p:sp>
      <p:sp>
        <p:nvSpPr>
          <p:cNvPr id="122" name="Google Shape;122;p7"/>
          <p:cNvSpPr/>
          <p:nvPr/>
        </p:nvSpPr>
        <p:spPr>
          <a:xfrm>
            <a:off x="16349826" y="8297194"/>
            <a:ext cx="1311716" cy="1311716"/>
          </a:xfrm>
          <a:custGeom>
            <a:rect b="b" l="l" r="r" t="t"/>
            <a:pathLst>
              <a:path extrusionOk="0" h="1311716" w="1311716">
                <a:moveTo>
                  <a:pt x="0" y="0"/>
                </a:moveTo>
                <a:lnTo>
                  <a:pt x="1311716" y="0"/>
                </a:lnTo>
                <a:lnTo>
                  <a:pt x="1311716" y="1311717"/>
                </a:lnTo>
                <a:lnTo>
                  <a:pt x="0" y="1311717"/>
                </a:lnTo>
                <a:lnTo>
                  <a:pt x="0" y="0"/>
                </a:lnTo>
                <a:close/>
              </a:path>
            </a:pathLst>
          </a:custGeom>
          <a:blipFill rotWithShape="1">
            <a:blip r:embed="rId3">
              <a:alphaModFix/>
            </a:blip>
            <a:stretch>
              <a:fillRect b="0" l="0" r="0" t="0"/>
            </a:stretch>
          </a:blipFill>
          <a:ln>
            <a:noFill/>
          </a:ln>
        </p:spPr>
      </p:sp>
      <p:pic>
        <p:nvPicPr>
          <p:cNvPr id="123" name="Google Shape;123;p7"/>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grpSp>
        <p:nvGrpSpPr>
          <p:cNvPr id="125" name="Google Shape;125;p8"/>
          <p:cNvGrpSpPr/>
          <p:nvPr/>
        </p:nvGrpSpPr>
        <p:grpSpPr>
          <a:xfrm>
            <a:off x="0" y="501865"/>
            <a:ext cx="18288118" cy="9753856"/>
            <a:chOff x="0" y="-47625"/>
            <a:chExt cx="4816592" cy="2568900"/>
          </a:xfrm>
        </p:grpSpPr>
        <p:sp>
          <p:nvSpPr>
            <p:cNvPr id="126" name="Google Shape;126;p8"/>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8"/>
          <p:cNvSpPr txBox="1"/>
          <p:nvPr>
            <p:ph type="title"/>
          </p:nvPr>
        </p:nvSpPr>
        <p:spPr>
          <a:xfrm>
            <a:off x="750025" y="1892600"/>
            <a:ext cx="1513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9300"/>
              <a:buNone/>
              <a:defRPr>
                <a:solidFill>
                  <a:schemeClr val="lt1"/>
                </a:solidFill>
              </a:defRPr>
            </a:lvl1pPr>
            <a:lvl2pPr lvl="1">
              <a:spcBef>
                <a:spcPts val="0"/>
              </a:spcBef>
              <a:spcAft>
                <a:spcPts val="0"/>
              </a:spcAft>
              <a:buSzPts val="9300"/>
              <a:buFont typeface="Blinker"/>
              <a:buNone/>
              <a:defRPr sz="9300">
                <a:latin typeface="Blinker"/>
                <a:ea typeface="Blinker"/>
                <a:cs typeface="Blinker"/>
                <a:sym typeface="Blinker"/>
              </a:defRPr>
            </a:lvl2pPr>
            <a:lvl3pPr lvl="2">
              <a:spcBef>
                <a:spcPts val="0"/>
              </a:spcBef>
              <a:spcAft>
                <a:spcPts val="0"/>
              </a:spcAft>
              <a:buSzPts val="9300"/>
              <a:buFont typeface="Blinker"/>
              <a:buNone/>
              <a:defRPr sz="9300">
                <a:latin typeface="Blinker"/>
                <a:ea typeface="Blinker"/>
                <a:cs typeface="Blinker"/>
                <a:sym typeface="Blinker"/>
              </a:defRPr>
            </a:lvl3pPr>
            <a:lvl4pPr lvl="3">
              <a:spcBef>
                <a:spcPts val="0"/>
              </a:spcBef>
              <a:spcAft>
                <a:spcPts val="0"/>
              </a:spcAft>
              <a:buSzPts val="9300"/>
              <a:buFont typeface="Blinker"/>
              <a:buNone/>
              <a:defRPr sz="9300">
                <a:latin typeface="Blinker"/>
                <a:ea typeface="Blinker"/>
                <a:cs typeface="Blinker"/>
                <a:sym typeface="Blinker"/>
              </a:defRPr>
            </a:lvl4pPr>
            <a:lvl5pPr lvl="4">
              <a:spcBef>
                <a:spcPts val="0"/>
              </a:spcBef>
              <a:spcAft>
                <a:spcPts val="0"/>
              </a:spcAft>
              <a:buSzPts val="9300"/>
              <a:buFont typeface="Blinker"/>
              <a:buNone/>
              <a:defRPr sz="9300">
                <a:latin typeface="Blinker"/>
                <a:ea typeface="Blinker"/>
                <a:cs typeface="Blinker"/>
                <a:sym typeface="Blinker"/>
              </a:defRPr>
            </a:lvl5pPr>
            <a:lvl6pPr lvl="5">
              <a:spcBef>
                <a:spcPts val="0"/>
              </a:spcBef>
              <a:spcAft>
                <a:spcPts val="0"/>
              </a:spcAft>
              <a:buSzPts val="9300"/>
              <a:buFont typeface="Blinker"/>
              <a:buNone/>
              <a:defRPr sz="9300">
                <a:latin typeface="Blinker"/>
                <a:ea typeface="Blinker"/>
                <a:cs typeface="Blinker"/>
                <a:sym typeface="Blinker"/>
              </a:defRPr>
            </a:lvl6pPr>
            <a:lvl7pPr lvl="6">
              <a:spcBef>
                <a:spcPts val="0"/>
              </a:spcBef>
              <a:spcAft>
                <a:spcPts val="0"/>
              </a:spcAft>
              <a:buSzPts val="9300"/>
              <a:buFont typeface="Blinker"/>
              <a:buNone/>
              <a:defRPr sz="9300">
                <a:latin typeface="Blinker"/>
                <a:ea typeface="Blinker"/>
                <a:cs typeface="Blinker"/>
                <a:sym typeface="Blinker"/>
              </a:defRPr>
            </a:lvl7pPr>
            <a:lvl8pPr lvl="7">
              <a:spcBef>
                <a:spcPts val="0"/>
              </a:spcBef>
              <a:spcAft>
                <a:spcPts val="0"/>
              </a:spcAft>
              <a:buSzPts val="9300"/>
              <a:buFont typeface="Blinker"/>
              <a:buNone/>
              <a:defRPr sz="9300">
                <a:latin typeface="Blinker"/>
                <a:ea typeface="Blinker"/>
                <a:cs typeface="Blinker"/>
                <a:sym typeface="Blinker"/>
              </a:defRPr>
            </a:lvl8pPr>
            <a:lvl9pPr lvl="8">
              <a:spcBef>
                <a:spcPts val="0"/>
              </a:spcBef>
              <a:spcAft>
                <a:spcPts val="0"/>
              </a:spcAft>
              <a:buSzPts val="9300"/>
              <a:buFont typeface="Blinker"/>
              <a:buNone/>
              <a:defRPr sz="9300">
                <a:latin typeface="Blinker"/>
                <a:ea typeface="Blinker"/>
                <a:cs typeface="Blinker"/>
                <a:sym typeface="Blinker"/>
              </a:defRPr>
            </a:lvl9pPr>
          </a:lstStyle>
          <a:p/>
        </p:txBody>
      </p:sp>
      <p:grpSp>
        <p:nvGrpSpPr>
          <p:cNvPr id="129" name="Google Shape;129;p8"/>
          <p:cNvGrpSpPr/>
          <p:nvPr/>
        </p:nvGrpSpPr>
        <p:grpSpPr>
          <a:xfrm>
            <a:off x="1028700" y="206742"/>
            <a:ext cx="16522034" cy="341775"/>
            <a:chOff x="0" y="0"/>
            <a:chExt cx="22029379" cy="455700"/>
          </a:xfrm>
        </p:grpSpPr>
        <p:sp>
          <p:nvSpPr>
            <p:cNvPr id="130" name="Google Shape;130;p8"/>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131" name="Google Shape;131;p8"/>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32" name="Google Shape;132;p8"/>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33" name="Google Shape;133;p8"/>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134" name="Google Shape;134;p8"/>
          <p:cNvGrpSpPr/>
          <p:nvPr/>
        </p:nvGrpSpPr>
        <p:grpSpPr>
          <a:xfrm>
            <a:off x="13543852" y="3520663"/>
            <a:ext cx="3111991" cy="993648"/>
            <a:chOff x="0" y="0"/>
            <a:chExt cx="4149321" cy="1324864"/>
          </a:xfrm>
        </p:grpSpPr>
        <p:grpSp>
          <p:nvGrpSpPr>
            <p:cNvPr id="135" name="Google Shape;135;p8"/>
            <p:cNvGrpSpPr/>
            <p:nvPr/>
          </p:nvGrpSpPr>
          <p:grpSpPr>
            <a:xfrm>
              <a:off x="0" y="0"/>
              <a:ext cx="1324864" cy="1324864"/>
              <a:chOff x="0" y="0"/>
              <a:chExt cx="812800" cy="812800"/>
            </a:xfrm>
          </p:grpSpPr>
          <p:sp>
            <p:nvSpPr>
              <p:cNvPr id="136" name="Google Shape;13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8"/>
            <p:cNvGrpSpPr/>
            <p:nvPr/>
          </p:nvGrpSpPr>
          <p:grpSpPr>
            <a:xfrm>
              <a:off x="470743" y="0"/>
              <a:ext cx="1324864" cy="1324864"/>
              <a:chOff x="0" y="0"/>
              <a:chExt cx="812800" cy="812800"/>
            </a:xfrm>
          </p:grpSpPr>
          <p:sp>
            <p:nvSpPr>
              <p:cNvPr id="139" name="Google Shape;1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8"/>
            <p:cNvGrpSpPr/>
            <p:nvPr/>
          </p:nvGrpSpPr>
          <p:grpSpPr>
            <a:xfrm>
              <a:off x="941486" y="0"/>
              <a:ext cx="1324864" cy="1324864"/>
              <a:chOff x="0" y="0"/>
              <a:chExt cx="812800" cy="812800"/>
            </a:xfrm>
          </p:grpSpPr>
          <p:sp>
            <p:nvSpPr>
              <p:cNvPr id="142" name="Google Shape;14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8"/>
            <p:cNvGrpSpPr/>
            <p:nvPr/>
          </p:nvGrpSpPr>
          <p:grpSpPr>
            <a:xfrm>
              <a:off x="1412228" y="0"/>
              <a:ext cx="1324864" cy="1324864"/>
              <a:chOff x="0" y="0"/>
              <a:chExt cx="812800" cy="812800"/>
            </a:xfrm>
          </p:grpSpPr>
          <p:sp>
            <p:nvSpPr>
              <p:cNvPr id="145" name="Google Shape;14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8"/>
            <p:cNvGrpSpPr/>
            <p:nvPr/>
          </p:nvGrpSpPr>
          <p:grpSpPr>
            <a:xfrm>
              <a:off x="1882971" y="0"/>
              <a:ext cx="1324864" cy="1324864"/>
              <a:chOff x="0" y="0"/>
              <a:chExt cx="812800" cy="812800"/>
            </a:xfrm>
          </p:grpSpPr>
          <p:sp>
            <p:nvSpPr>
              <p:cNvPr id="148" name="Google Shape;14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8"/>
            <p:cNvGrpSpPr/>
            <p:nvPr/>
          </p:nvGrpSpPr>
          <p:grpSpPr>
            <a:xfrm>
              <a:off x="2353714" y="0"/>
              <a:ext cx="1324864" cy="1324864"/>
              <a:chOff x="0" y="0"/>
              <a:chExt cx="812800" cy="812800"/>
            </a:xfrm>
          </p:grpSpPr>
          <p:sp>
            <p:nvSpPr>
              <p:cNvPr id="151" name="Google Shape;15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8"/>
            <p:cNvGrpSpPr/>
            <p:nvPr/>
          </p:nvGrpSpPr>
          <p:grpSpPr>
            <a:xfrm>
              <a:off x="2824457" y="0"/>
              <a:ext cx="1324864" cy="1324864"/>
              <a:chOff x="0" y="0"/>
              <a:chExt cx="812800" cy="812800"/>
            </a:xfrm>
          </p:grpSpPr>
          <p:sp>
            <p:nvSpPr>
              <p:cNvPr id="154" name="Google Shape;15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6" name="Google Shape;156;p8"/>
          <p:cNvSpPr/>
          <p:nvPr/>
        </p:nvSpPr>
        <p:spPr>
          <a:xfrm>
            <a:off x="11694086" y="3361630"/>
            <a:ext cx="1311716" cy="1311716"/>
          </a:xfrm>
          <a:custGeom>
            <a:rect b="b" l="l" r="r" t="t"/>
            <a:pathLst>
              <a:path extrusionOk="0" h="1311716" w="1311716">
                <a:moveTo>
                  <a:pt x="0" y="0"/>
                </a:moveTo>
                <a:lnTo>
                  <a:pt x="1311717" y="0"/>
                </a:lnTo>
                <a:lnTo>
                  <a:pt x="1311717" y="1311716"/>
                </a:lnTo>
                <a:lnTo>
                  <a:pt x="0" y="1311716"/>
                </a:lnTo>
                <a:lnTo>
                  <a:pt x="0" y="0"/>
                </a:lnTo>
                <a:close/>
              </a:path>
            </a:pathLst>
          </a:custGeom>
          <a:blipFill rotWithShape="1">
            <a:blip r:embed="rId3">
              <a:alphaModFix/>
            </a:blip>
            <a:stretch>
              <a:fillRect b="0" l="0" r="0" t="0"/>
            </a:stretch>
          </a:blipFill>
          <a:ln>
            <a:noFill/>
          </a:ln>
        </p:spPr>
      </p:sp>
      <p:sp>
        <p:nvSpPr>
          <p:cNvPr id="157" name="Google Shape;157;p8"/>
          <p:cNvSpPr/>
          <p:nvPr/>
        </p:nvSpPr>
        <p:spPr>
          <a:xfrm>
            <a:off x="5205216" y="8439173"/>
            <a:ext cx="1020444" cy="1020444"/>
          </a:xfrm>
          <a:custGeom>
            <a:rect b="b" l="l" r="r" t="t"/>
            <a:pathLst>
              <a:path extrusionOk="0" h="1020444" w="1020444">
                <a:moveTo>
                  <a:pt x="0" y="0"/>
                </a:moveTo>
                <a:lnTo>
                  <a:pt x="1020444" y="0"/>
                </a:lnTo>
                <a:lnTo>
                  <a:pt x="1020444" y="1020444"/>
                </a:lnTo>
                <a:lnTo>
                  <a:pt x="0" y="102044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grpSp>
        <p:nvGrpSpPr>
          <p:cNvPr id="159" name="Google Shape;159;p9"/>
          <p:cNvGrpSpPr/>
          <p:nvPr/>
        </p:nvGrpSpPr>
        <p:grpSpPr>
          <a:xfrm>
            <a:off x="0" y="501865"/>
            <a:ext cx="18288118" cy="9753856"/>
            <a:chOff x="0" y="-47625"/>
            <a:chExt cx="4816592" cy="2568900"/>
          </a:xfrm>
        </p:grpSpPr>
        <p:sp>
          <p:nvSpPr>
            <p:cNvPr id="160" name="Google Shape;160;p9"/>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9"/>
          <p:cNvSpPr txBox="1"/>
          <p:nvPr>
            <p:ph type="title"/>
          </p:nvPr>
        </p:nvSpPr>
        <p:spPr>
          <a:xfrm>
            <a:off x="637425" y="2560063"/>
            <a:ext cx="157638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9300"/>
              <a:buNone/>
              <a:defRPr>
                <a:solidFill>
                  <a:schemeClr val="lt1"/>
                </a:solidFill>
              </a:defRPr>
            </a:lvl1pPr>
            <a:lvl2pPr lvl="1">
              <a:spcBef>
                <a:spcPts val="0"/>
              </a:spcBef>
              <a:spcAft>
                <a:spcPts val="0"/>
              </a:spcAft>
              <a:buSzPts val="9300"/>
              <a:buFont typeface="Blinker"/>
              <a:buNone/>
              <a:defRPr sz="9300">
                <a:latin typeface="Blinker"/>
                <a:ea typeface="Blinker"/>
                <a:cs typeface="Blinker"/>
                <a:sym typeface="Blinker"/>
              </a:defRPr>
            </a:lvl2pPr>
            <a:lvl3pPr lvl="2">
              <a:spcBef>
                <a:spcPts val="0"/>
              </a:spcBef>
              <a:spcAft>
                <a:spcPts val="0"/>
              </a:spcAft>
              <a:buSzPts val="9300"/>
              <a:buFont typeface="Blinker"/>
              <a:buNone/>
              <a:defRPr sz="9300">
                <a:latin typeface="Blinker"/>
                <a:ea typeface="Blinker"/>
                <a:cs typeface="Blinker"/>
                <a:sym typeface="Blinker"/>
              </a:defRPr>
            </a:lvl3pPr>
            <a:lvl4pPr lvl="3">
              <a:spcBef>
                <a:spcPts val="0"/>
              </a:spcBef>
              <a:spcAft>
                <a:spcPts val="0"/>
              </a:spcAft>
              <a:buSzPts val="9300"/>
              <a:buFont typeface="Blinker"/>
              <a:buNone/>
              <a:defRPr sz="9300">
                <a:latin typeface="Blinker"/>
                <a:ea typeface="Blinker"/>
                <a:cs typeface="Blinker"/>
                <a:sym typeface="Blinker"/>
              </a:defRPr>
            </a:lvl4pPr>
            <a:lvl5pPr lvl="4">
              <a:spcBef>
                <a:spcPts val="0"/>
              </a:spcBef>
              <a:spcAft>
                <a:spcPts val="0"/>
              </a:spcAft>
              <a:buSzPts val="9300"/>
              <a:buFont typeface="Blinker"/>
              <a:buNone/>
              <a:defRPr sz="9300">
                <a:latin typeface="Blinker"/>
                <a:ea typeface="Blinker"/>
                <a:cs typeface="Blinker"/>
                <a:sym typeface="Blinker"/>
              </a:defRPr>
            </a:lvl5pPr>
            <a:lvl6pPr lvl="5">
              <a:spcBef>
                <a:spcPts val="0"/>
              </a:spcBef>
              <a:spcAft>
                <a:spcPts val="0"/>
              </a:spcAft>
              <a:buSzPts val="9300"/>
              <a:buFont typeface="Blinker"/>
              <a:buNone/>
              <a:defRPr sz="9300">
                <a:latin typeface="Blinker"/>
                <a:ea typeface="Blinker"/>
                <a:cs typeface="Blinker"/>
                <a:sym typeface="Blinker"/>
              </a:defRPr>
            </a:lvl6pPr>
            <a:lvl7pPr lvl="6">
              <a:spcBef>
                <a:spcPts val="0"/>
              </a:spcBef>
              <a:spcAft>
                <a:spcPts val="0"/>
              </a:spcAft>
              <a:buSzPts val="9300"/>
              <a:buFont typeface="Blinker"/>
              <a:buNone/>
              <a:defRPr sz="9300">
                <a:latin typeface="Blinker"/>
                <a:ea typeface="Blinker"/>
                <a:cs typeface="Blinker"/>
                <a:sym typeface="Blinker"/>
              </a:defRPr>
            </a:lvl7pPr>
            <a:lvl8pPr lvl="7">
              <a:spcBef>
                <a:spcPts val="0"/>
              </a:spcBef>
              <a:spcAft>
                <a:spcPts val="0"/>
              </a:spcAft>
              <a:buSzPts val="9300"/>
              <a:buFont typeface="Blinker"/>
              <a:buNone/>
              <a:defRPr sz="9300">
                <a:latin typeface="Blinker"/>
                <a:ea typeface="Blinker"/>
                <a:cs typeface="Blinker"/>
                <a:sym typeface="Blinker"/>
              </a:defRPr>
            </a:lvl8pPr>
            <a:lvl9pPr lvl="8">
              <a:spcBef>
                <a:spcPts val="0"/>
              </a:spcBef>
              <a:spcAft>
                <a:spcPts val="0"/>
              </a:spcAft>
              <a:buSzPts val="9300"/>
              <a:buFont typeface="Blinker"/>
              <a:buNone/>
              <a:defRPr sz="9300">
                <a:latin typeface="Blinker"/>
                <a:ea typeface="Blinker"/>
                <a:cs typeface="Blinker"/>
                <a:sym typeface="Blinker"/>
              </a:defRPr>
            </a:lvl9pPr>
          </a:lstStyle>
          <a:p/>
        </p:txBody>
      </p:sp>
      <p:sp>
        <p:nvSpPr>
          <p:cNvPr id="163" name="Google Shape;163;p9"/>
          <p:cNvSpPr txBox="1"/>
          <p:nvPr>
            <p:ph idx="1" type="body"/>
          </p:nvPr>
        </p:nvSpPr>
        <p:spPr>
          <a:xfrm>
            <a:off x="8176138" y="5064200"/>
            <a:ext cx="8064600" cy="3666900"/>
          </a:xfrm>
          <a:prstGeom prst="rect">
            <a:avLst/>
          </a:prstGeom>
          <a:noFill/>
          <a:ln>
            <a:noFill/>
          </a:ln>
        </p:spPr>
        <p:txBody>
          <a:bodyPr anchorCtr="0" anchor="t" bIns="45700" lIns="91425" spcFirstLastPara="1" rIns="91425" wrap="square" tIns="45700">
            <a:normAutofit/>
          </a:bodyPr>
          <a:lstStyle>
            <a:lvl1pPr indent="-349250" lvl="0" marL="457200" algn="l">
              <a:spcBef>
                <a:spcPts val="640"/>
              </a:spcBef>
              <a:spcAft>
                <a:spcPts val="0"/>
              </a:spcAft>
              <a:buClr>
                <a:schemeClr val="lt1"/>
              </a:buClr>
              <a:buSzPts val="1900"/>
              <a:buChar char="•"/>
              <a:defRPr>
                <a:solidFill>
                  <a:schemeClr val="lt1"/>
                </a:solidFill>
              </a:defRPr>
            </a:lvl1pPr>
            <a:lvl2pPr indent="-349250" lvl="1" marL="914400" algn="l">
              <a:spcBef>
                <a:spcPts val="560"/>
              </a:spcBef>
              <a:spcAft>
                <a:spcPts val="0"/>
              </a:spcAft>
              <a:buClr>
                <a:schemeClr val="lt1"/>
              </a:buClr>
              <a:buSzPts val="1900"/>
              <a:buChar char="–"/>
              <a:defRPr>
                <a:solidFill>
                  <a:schemeClr val="lt1"/>
                </a:solidFill>
              </a:defRPr>
            </a:lvl2pPr>
            <a:lvl3pPr indent="-349250" lvl="2" marL="1371600" algn="l">
              <a:spcBef>
                <a:spcPts val="480"/>
              </a:spcBef>
              <a:spcAft>
                <a:spcPts val="0"/>
              </a:spcAft>
              <a:buClr>
                <a:schemeClr val="lt1"/>
              </a:buClr>
              <a:buSzPts val="1900"/>
              <a:buChar char="•"/>
              <a:defRPr>
                <a:solidFill>
                  <a:schemeClr val="lt1"/>
                </a:solidFill>
              </a:defRPr>
            </a:lvl3pPr>
            <a:lvl4pPr indent="-349250" lvl="3" marL="1828800" algn="l">
              <a:spcBef>
                <a:spcPts val="400"/>
              </a:spcBef>
              <a:spcAft>
                <a:spcPts val="0"/>
              </a:spcAft>
              <a:buClr>
                <a:schemeClr val="lt1"/>
              </a:buClr>
              <a:buSzPts val="1900"/>
              <a:buChar char="–"/>
              <a:defRPr>
                <a:solidFill>
                  <a:schemeClr val="lt1"/>
                </a:solidFill>
              </a:defRPr>
            </a:lvl4pPr>
            <a:lvl5pPr indent="-349250" lvl="4" marL="2286000" algn="l">
              <a:spcBef>
                <a:spcPts val="400"/>
              </a:spcBef>
              <a:spcAft>
                <a:spcPts val="0"/>
              </a:spcAft>
              <a:buClr>
                <a:schemeClr val="lt1"/>
              </a:buClr>
              <a:buSzPts val="1900"/>
              <a:buChar char="»"/>
              <a:defRPr>
                <a:solidFill>
                  <a:schemeClr val="lt1"/>
                </a:solidFill>
              </a:defRPr>
            </a:lvl5pPr>
            <a:lvl6pPr indent="-349250" lvl="5" marL="2743200" algn="l">
              <a:spcBef>
                <a:spcPts val="400"/>
              </a:spcBef>
              <a:spcAft>
                <a:spcPts val="0"/>
              </a:spcAft>
              <a:buClr>
                <a:schemeClr val="lt1"/>
              </a:buClr>
              <a:buSzPts val="1900"/>
              <a:buChar char="•"/>
              <a:defRPr>
                <a:solidFill>
                  <a:schemeClr val="lt1"/>
                </a:solidFill>
              </a:defRPr>
            </a:lvl6pPr>
            <a:lvl7pPr indent="-349250" lvl="6" marL="3200400" algn="l">
              <a:spcBef>
                <a:spcPts val="400"/>
              </a:spcBef>
              <a:spcAft>
                <a:spcPts val="0"/>
              </a:spcAft>
              <a:buClr>
                <a:schemeClr val="lt1"/>
              </a:buClr>
              <a:buSzPts val="1900"/>
              <a:buChar char="•"/>
              <a:defRPr>
                <a:solidFill>
                  <a:schemeClr val="lt1"/>
                </a:solidFill>
              </a:defRPr>
            </a:lvl7pPr>
            <a:lvl8pPr indent="-349250" lvl="7" marL="3657600" algn="l">
              <a:spcBef>
                <a:spcPts val="400"/>
              </a:spcBef>
              <a:spcAft>
                <a:spcPts val="0"/>
              </a:spcAft>
              <a:buClr>
                <a:schemeClr val="lt1"/>
              </a:buClr>
              <a:buSzPts val="1900"/>
              <a:buChar char="•"/>
              <a:defRPr>
                <a:solidFill>
                  <a:schemeClr val="lt1"/>
                </a:solidFill>
              </a:defRPr>
            </a:lvl8pPr>
            <a:lvl9pPr indent="-349250" lvl="8" marL="4114800" algn="l">
              <a:spcBef>
                <a:spcPts val="400"/>
              </a:spcBef>
              <a:spcAft>
                <a:spcPts val="0"/>
              </a:spcAft>
              <a:buClr>
                <a:schemeClr val="lt1"/>
              </a:buClr>
              <a:buSzPts val="1900"/>
              <a:buChar char="•"/>
              <a:defRPr>
                <a:solidFill>
                  <a:schemeClr val="lt1"/>
                </a:solidFill>
              </a:defRPr>
            </a:lvl9pPr>
          </a:lstStyle>
          <a:p/>
        </p:txBody>
      </p:sp>
      <p:sp>
        <p:nvSpPr>
          <p:cNvPr id="164" name="Google Shape;164;p9"/>
          <p:cNvSpPr txBox="1"/>
          <p:nvPr>
            <p:ph idx="2" type="body"/>
          </p:nvPr>
        </p:nvSpPr>
        <p:spPr>
          <a:xfrm>
            <a:off x="2047263" y="5326070"/>
            <a:ext cx="4746000" cy="3666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900"/>
              <a:buNone/>
              <a:defRPr>
                <a:solidFill>
                  <a:schemeClr val="lt1"/>
                </a:solidFill>
              </a:defRPr>
            </a:lvl1pPr>
            <a:lvl2pPr indent="-228600" lvl="1" marL="914400" algn="l">
              <a:spcBef>
                <a:spcPts val="240"/>
              </a:spcBef>
              <a:spcAft>
                <a:spcPts val="0"/>
              </a:spcAft>
              <a:buClr>
                <a:schemeClr val="lt1"/>
              </a:buClr>
              <a:buSzPts val="1900"/>
              <a:buNone/>
              <a:defRPr>
                <a:solidFill>
                  <a:schemeClr val="lt1"/>
                </a:solidFill>
              </a:defRPr>
            </a:lvl2pPr>
            <a:lvl3pPr indent="-228600" lvl="2" marL="1371600" algn="l">
              <a:spcBef>
                <a:spcPts val="200"/>
              </a:spcBef>
              <a:spcAft>
                <a:spcPts val="0"/>
              </a:spcAft>
              <a:buClr>
                <a:schemeClr val="lt1"/>
              </a:buClr>
              <a:buSzPts val="1900"/>
              <a:buNone/>
              <a:defRPr>
                <a:solidFill>
                  <a:schemeClr val="lt1"/>
                </a:solidFill>
              </a:defRPr>
            </a:lvl3pPr>
            <a:lvl4pPr indent="-228600" lvl="3" marL="1828800" algn="l">
              <a:spcBef>
                <a:spcPts val="180"/>
              </a:spcBef>
              <a:spcAft>
                <a:spcPts val="0"/>
              </a:spcAft>
              <a:buClr>
                <a:schemeClr val="lt1"/>
              </a:buClr>
              <a:buSzPts val="1900"/>
              <a:buNone/>
              <a:defRPr>
                <a:solidFill>
                  <a:schemeClr val="lt1"/>
                </a:solidFill>
              </a:defRPr>
            </a:lvl4pPr>
            <a:lvl5pPr indent="-228600" lvl="4" marL="2286000" algn="l">
              <a:spcBef>
                <a:spcPts val="180"/>
              </a:spcBef>
              <a:spcAft>
                <a:spcPts val="0"/>
              </a:spcAft>
              <a:buClr>
                <a:schemeClr val="lt1"/>
              </a:buClr>
              <a:buSzPts val="1900"/>
              <a:buNone/>
              <a:defRPr>
                <a:solidFill>
                  <a:schemeClr val="lt1"/>
                </a:solidFill>
              </a:defRPr>
            </a:lvl5pPr>
            <a:lvl6pPr indent="-228600" lvl="5" marL="2743200" algn="l">
              <a:spcBef>
                <a:spcPts val="180"/>
              </a:spcBef>
              <a:spcAft>
                <a:spcPts val="0"/>
              </a:spcAft>
              <a:buClr>
                <a:schemeClr val="lt1"/>
              </a:buClr>
              <a:buSzPts val="1900"/>
              <a:buNone/>
              <a:defRPr>
                <a:solidFill>
                  <a:schemeClr val="lt1"/>
                </a:solidFill>
              </a:defRPr>
            </a:lvl6pPr>
            <a:lvl7pPr indent="-228600" lvl="6" marL="3200400" algn="l">
              <a:spcBef>
                <a:spcPts val="180"/>
              </a:spcBef>
              <a:spcAft>
                <a:spcPts val="0"/>
              </a:spcAft>
              <a:buClr>
                <a:schemeClr val="lt1"/>
              </a:buClr>
              <a:buSzPts val="1900"/>
              <a:buNone/>
              <a:defRPr>
                <a:solidFill>
                  <a:schemeClr val="lt1"/>
                </a:solidFill>
              </a:defRPr>
            </a:lvl7pPr>
            <a:lvl8pPr indent="-228600" lvl="7" marL="3657600" algn="l">
              <a:spcBef>
                <a:spcPts val="180"/>
              </a:spcBef>
              <a:spcAft>
                <a:spcPts val="0"/>
              </a:spcAft>
              <a:buClr>
                <a:schemeClr val="lt1"/>
              </a:buClr>
              <a:buSzPts val="1900"/>
              <a:buNone/>
              <a:defRPr>
                <a:solidFill>
                  <a:schemeClr val="lt1"/>
                </a:solidFill>
              </a:defRPr>
            </a:lvl8pPr>
            <a:lvl9pPr indent="-228600" lvl="8" marL="4114800" algn="l">
              <a:spcBef>
                <a:spcPts val="180"/>
              </a:spcBef>
              <a:spcAft>
                <a:spcPts val="0"/>
              </a:spcAft>
              <a:buClr>
                <a:schemeClr val="lt1"/>
              </a:buClr>
              <a:buSzPts val="1900"/>
              <a:buNone/>
              <a:defRPr>
                <a:solidFill>
                  <a:schemeClr val="lt1"/>
                </a:solidFill>
              </a:defRPr>
            </a:lvl9pPr>
          </a:lstStyle>
          <a:p/>
        </p:txBody>
      </p:sp>
      <p:grpSp>
        <p:nvGrpSpPr>
          <p:cNvPr id="165" name="Google Shape;165;p9"/>
          <p:cNvGrpSpPr/>
          <p:nvPr/>
        </p:nvGrpSpPr>
        <p:grpSpPr>
          <a:xfrm>
            <a:off x="1028700" y="206742"/>
            <a:ext cx="16522034" cy="341775"/>
            <a:chOff x="0" y="0"/>
            <a:chExt cx="22029379" cy="455700"/>
          </a:xfrm>
        </p:grpSpPr>
        <p:sp>
          <p:nvSpPr>
            <p:cNvPr id="166" name="Google Shape;166;p9"/>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167" name="Google Shape;167;p9"/>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68" name="Google Shape;168;p9"/>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69" name="Google Shape;169;p9"/>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170" name="Google Shape;170;p9"/>
          <p:cNvSpPr/>
          <p:nvPr/>
        </p:nvSpPr>
        <p:spPr>
          <a:xfrm>
            <a:off x="15573845" y="6578704"/>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3">
              <a:alphaModFix/>
            </a:blip>
            <a:stretch>
              <a:fillRect b="0" l="0" r="0" t="0"/>
            </a:stretch>
          </a:blipFill>
          <a:ln>
            <a:noFill/>
          </a:ln>
        </p:spPr>
      </p:sp>
      <p:pic>
        <p:nvPicPr>
          <p:cNvPr id="171" name="Google Shape;171;p9"/>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2" name="Shape 172"/>
        <p:cNvGrpSpPr/>
        <p:nvPr/>
      </p:nvGrpSpPr>
      <p:grpSpPr>
        <a:xfrm>
          <a:off x="0" y="0"/>
          <a:ext cx="0" cy="0"/>
          <a:chOff x="0" y="0"/>
          <a:chExt cx="0" cy="0"/>
        </a:xfrm>
      </p:grpSpPr>
      <p:grpSp>
        <p:nvGrpSpPr>
          <p:cNvPr id="173" name="Google Shape;173;p10"/>
          <p:cNvGrpSpPr/>
          <p:nvPr/>
        </p:nvGrpSpPr>
        <p:grpSpPr>
          <a:xfrm>
            <a:off x="0" y="501865"/>
            <a:ext cx="18288118" cy="9753856"/>
            <a:chOff x="0" y="-47625"/>
            <a:chExt cx="4816592" cy="2568900"/>
          </a:xfrm>
        </p:grpSpPr>
        <p:sp>
          <p:nvSpPr>
            <p:cNvPr id="174" name="Google Shape;174;p10"/>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
            <p:cNvSpPr txBox="1"/>
            <p:nvPr/>
          </p:nvSpPr>
          <p:spPr>
            <a:xfrm>
              <a:off x="0" y="-47625"/>
              <a:ext cx="4816500" cy="2568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0"/>
          <p:cNvSpPr txBox="1"/>
          <p:nvPr>
            <p:ph type="title"/>
          </p:nvPr>
        </p:nvSpPr>
        <p:spPr>
          <a:xfrm>
            <a:off x="850325" y="3279550"/>
            <a:ext cx="16260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9300"/>
              <a:buNone/>
              <a:defRPr>
                <a:solidFill>
                  <a:schemeClr val="lt1"/>
                </a:solidFill>
              </a:defRPr>
            </a:lvl1pPr>
            <a:lvl2pPr lvl="1">
              <a:spcBef>
                <a:spcPts val="0"/>
              </a:spcBef>
              <a:spcAft>
                <a:spcPts val="0"/>
              </a:spcAft>
              <a:buSzPts val="9300"/>
              <a:buFont typeface="Blinker"/>
              <a:buNone/>
              <a:defRPr sz="9300">
                <a:latin typeface="Blinker"/>
                <a:ea typeface="Blinker"/>
                <a:cs typeface="Blinker"/>
                <a:sym typeface="Blinker"/>
              </a:defRPr>
            </a:lvl2pPr>
            <a:lvl3pPr lvl="2">
              <a:spcBef>
                <a:spcPts val="0"/>
              </a:spcBef>
              <a:spcAft>
                <a:spcPts val="0"/>
              </a:spcAft>
              <a:buSzPts val="9300"/>
              <a:buFont typeface="Blinker"/>
              <a:buNone/>
              <a:defRPr sz="9300">
                <a:latin typeface="Blinker"/>
                <a:ea typeface="Blinker"/>
                <a:cs typeface="Blinker"/>
                <a:sym typeface="Blinker"/>
              </a:defRPr>
            </a:lvl3pPr>
            <a:lvl4pPr lvl="3">
              <a:spcBef>
                <a:spcPts val="0"/>
              </a:spcBef>
              <a:spcAft>
                <a:spcPts val="0"/>
              </a:spcAft>
              <a:buSzPts val="9300"/>
              <a:buFont typeface="Blinker"/>
              <a:buNone/>
              <a:defRPr sz="9300">
                <a:latin typeface="Blinker"/>
                <a:ea typeface="Blinker"/>
                <a:cs typeface="Blinker"/>
                <a:sym typeface="Blinker"/>
              </a:defRPr>
            </a:lvl4pPr>
            <a:lvl5pPr lvl="4">
              <a:spcBef>
                <a:spcPts val="0"/>
              </a:spcBef>
              <a:spcAft>
                <a:spcPts val="0"/>
              </a:spcAft>
              <a:buSzPts val="9300"/>
              <a:buFont typeface="Blinker"/>
              <a:buNone/>
              <a:defRPr sz="9300">
                <a:latin typeface="Blinker"/>
                <a:ea typeface="Blinker"/>
                <a:cs typeface="Blinker"/>
                <a:sym typeface="Blinker"/>
              </a:defRPr>
            </a:lvl5pPr>
            <a:lvl6pPr lvl="5">
              <a:spcBef>
                <a:spcPts val="0"/>
              </a:spcBef>
              <a:spcAft>
                <a:spcPts val="0"/>
              </a:spcAft>
              <a:buSzPts val="9300"/>
              <a:buFont typeface="Blinker"/>
              <a:buNone/>
              <a:defRPr sz="9300">
                <a:latin typeface="Blinker"/>
                <a:ea typeface="Blinker"/>
                <a:cs typeface="Blinker"/>
                <a:sym typeface="Blinker"/>
              </a:defRPr>
            </a:lvl6pPr>
            <a:lvl7pPr lvl="6">
              <a:spcBef>
                <a:spcPts val="0"/>
              </a:spcBef>
              <a:spcAft>
                <a:spcPts val="0"/>
              </a:spcAft>
              <a:buSzPts val="9300"/>
              <a:buFont typeface="Blinker"/>
              <a:buNone/>
              <a:defRPr sz="9300">
                <a:latin typeface="Blinker"/>
                <a:ea typeface="Blinker"/>
                <a:cs typeface="Blinker"/>
                <a:sym typeface="Blinker"/>
              </a:defRPr>
            </a:lvl7pPr>
            <a:lvl8pPr lvl="7">
              <a:spcBef>
                <a:spcPts val="0"/>
              </a:spcBef>
              <a:spcAft>
                <a:spcPts val="0"/>
              </a:spcAft>
              <a:buSzPts val="9300"/>
              <a:buFont typeface="Blinker"/>
              <a:buNone/>
              <a:defRPr sz="9300">
                <a:latin typeface="Blinker"/>
                <a:ea typeface="Blinker"/>
                <a:cs typeface="Blinker"/>
                <a:sym typeface="Blinker"/>
              </a:defRPr>
            </a:lvl8pPr>
            <a:lvl9pPr lvl="8">
              <a:spcBef>
                <a:spcPts val="0"/>
              </a:spcBef>
              <a:spcAft>
                <a:spcPts val="0"/>
              </a:spcAft>
              <a:buSzPts val="9300"/>
              <a:buFont typeface="Blinker"/>
              <a:buNone/>
              <a:defRPr sz="9300">
                <a:latin typeface="Blinker"/>
                <a:ea typeface="Blinker"/>
                <a:cs typeface="Blinker"/>
                <a:sym typeface="Blinker"/>
              </a:defRPr>
            </a:lvl9pPr>
          </a:lstStyle>
          <a:p/>
        </p:txBody>
      </p:sp>
      <p:sp>
        <p:nvSpPr>
          <p:cNvPr id="177" name="Google Shape;177;p10"/>
          <p:cNvSpPr/>
          <p:nvPr>
            <p:ph idx="2" type="pic"/>
          </p:nvPr>
        </p:nvSpPr>
        <p:spPr>
          <a:xfrm>
            <a:off x="11291538" y="4664875"/>
            <a:ext cx="5486400" cy="4114800"/>
          </a:xfrm>
          <a:prstGeom prst="rect">
            <a:avLst/>
          </a:prstGeom>
          <a:noFill/>
          <a:ln>
            <a:noFill/>
          </a:ln>
        </p:spPr>
      </p:sp>
      <p:sp>
        <p:nvSpPr>
          <p:cNvPr id="178" name="Google Shape;178;p10"/>
          <p:cNvSpPr txBox="1"/>
          <p:nvPr>
            <p:ph idx="1" type="body"/>
          </p:nvPr>
        </p:nvSpPr>
        <p:spPr>
          <a:xfrm>
            <a:off x="1931763" y="5264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900"/>
              <a:buNone/>
              <a:defRPr>
                <a:solidFill>
                  <a:schemeClr val="lt1"/>
                </a:solidFill>
              </a:defRPr>
            </a:lvl1pPr>
            <a:lvl2pPr indent="-228600" lvl="1" marL="914400" algn="l">
              <a:spcBef>
                <a:spcPts val="240"/>
              </a:spcBef>
              <a:spcAft>
                <a:spcPts val="0"/>
              </a:spcAft>
              <a:buClr>
                <a:schemeClr val="lt1"/>
              </a:buClr>
              <a:buSzPts val="1900"/>
              <a:buNone/>
              <a:defRPr>
                <a:solidFill>
                  <a:schemeClr val="lt1"/>
                </a:solidFill>
              </a:defRPr>
            </a:lvl2pPr>
            <a:lvl3pPr indent="-228600" lvl="2" marL="1371600" algn="l">
              <a:spcBef>
                <a:spcPts val="200"/>
              </a:spcBef>
              <a:spcAft>
                <a:spcPts val="0"/>
              </a:spcAft>
              <a:buClr>
                <a:schemeClr val="lt1"/>
              </a:buClr>
              <a:buSzPts val="1900"/>
              <a:buNone/>
              <a:defRPr>
                <a:solidFill>
                  <a:schemeClr val="lt1"/>
                </a:solidFill>
              </a:defRPr>
            </a:lvl3pPr>
            <a:lvl4pPr indent="-228600" lvl="3" marL="1828800" algn="l">
              <a:spcBef>
                <a:spcPts val="180"/>
              </a:spcBef>
              <a:spcAft>
                <a:spcPts val="0"/>
              </a:spcAft>
              <a:buClr>
                <a:schemeClr val="lt1"/>
              </a:buClr>
              <a:buSzPts val="1900"/>
              <a:buNone/>
              <a:defRPr>
                <a:solidFill>
                  <a:schemeClr val="lt1"/>
                </a:solidFill>
              </a:defRPr>
            </a:lvl4pPr>
            <a:lvl5pPr indent="-228600" lvl="4" marL="2286000" algn="l">
              <a:spcBef>
                <a:spcPts val="180"/>
              </a:spcBef>
              <a:spcAft>
                <a:spcPts val="0"/>
              </a:spcAft>
              <a:buClr>
                <a:schemeClr val="lt1"/>
              </a:buClr>
              <a:buSzPts val="1900"/>
              <a:buNone/>
              <a:defRPr>
                <a:solidFill>
                  <a:schemeClr val="lt1"/>
                </a:solidFill>
              </a:defRPr>
            </a:lvl5pPr>
            <a:lvl6pPr indent="-228600" lvl="5" marL="2743200" algn="l">
              <a:spcBef>
                <a:spcPts val="180"/>
              </a:spcBef>
              <a:spcAft>
                <a:spcPts val="0"/>
              </a:spcAft>
              <a:buClr>
                <a:schemeClr val="lt1"/>
              </a:buClr>
              <a:buSzPts val="1900"/>
              <a:buNone/>
              <a:defRPr>
                <a:solidFill>
                  <a:schemeClr val="lt1"/>
                </a:solidFill>
              </a:defRPr>
            </a:lvl6pPr>
            <a:lvl7pPr indent="-228600" lvl="6" marL="3200400" algn="l">
              <a:spcBef>
                <a:spcPts val="180"/>
              </a:spcBef>
              <a:spcAft>
                <a:spcPts val="0"/>
              </a:spcAft>
              <a:buClr>
                <a:schemeClr val="lt1"/>
              </a:buClr>
              <a:buSzPts val="1900"/>
              <a:buNone/>
              <a:defRPr>
                <a:solidFill>
                  <a:schemeClr val="lt1"/>
                </a:solidFill>
              </a:defRPr>
            </a:lvl7pPr>
            <a:lvl8pPr indent="-228600" lvl="7" marL="3657600" algn="l">
              <a:spcBef>
                <a:spcPts val="180"/>
              </a:spcBef>
              <a:spcAft>
                <a:spcPts val="0"/>
              </a:spcAft>
              <a:buClr>
                <a:schemeClr val="lt1"/>
              </a:buClr>
              <a:buSzPts val="1900"/>
              <a:buNone/>
              <a:defRPr>
                <a:solidFill>
                  <a:schemeClr val="lt1"/>
                </a:solidFill>
              </a:defRPr>
            </a:lvl8pPr>
            <a:lvl9pPr indent="-228600" lvl="8" marL="4114800" algn="l">
              <a:spcBef>
                <a:spcPts val="180"/>
              </a:spcBef>
              <a:spcAft>
                <a:spcPts val="0"/>
              </a:spcAft>
              <a:buClr>
                <a:schemeClr val="lt1"/>
              </a:buClr>
              <a:buSzPts val="1900"/>
              <a:buNone/>
              <a:defRPr>
                <a:solidFill>
                  <a:schemeClr val="lt1"/>
                </a:solidFill>
              </a:defRPr>
            </a:lvl9pPr>
          </a:lstStyle>
          <a:p/>
        </p:txBody>
      </p:sp>
      <p:grpSp>
        <p:nvGrpSpPr>
          <p:cNvPr id="179" name="Google Shape;179;p10"/>
          <p:cNvGrpSpPr/>
          <p:nvPr/>
        </p:nvGrpSpPr>
        <p:grpSpPr>
          <a:xfrm>
            <a:off x="1028700" y="206742"/>
            <a:ext cx="16522034" cy="341775"/>
            <a:chOff x="0" y="0"/>
            <a:chExt cx="22029379" cy="455700"/>
          </a:xfrm>
        </p:grpSpPr>
        <p:sp>
          <p:nvSpPr>
            <p:cNvPr id="180" name="Google Shape;180;p10"/>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2">
                <a:alphaModFix/>
              </a:blip>
              <a:stretch>
                <a:fillRect b="0" l="0" r="0" t="0"/>
              </a:stretch>
            </a:blipFill>
            <a:ln>
              <a:noFill/>
            </a:ln>
          </p:spPr>
        </p:sp>
        <p:sp>
          <p:nvSpPr>
            <p:cNvPr id="181" name="Google Shape;181;p10"/>
            <p:cNvSpPr txBox="1"/>
            <p:nvPr/>
          </p:nvSpPr>
          <p:spPr>
            <a:xfrm>
              <a:off x="480629" y="0"/>
              <a:ext cx="27453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82" name="Google Shape;182;p10"/>
            <p:cNvSpPr txBox="1"/>
            <p:nvPr/>
          </p:nvSpPr>
          <p:spPr>
            <a:xfrm>
              <a:off x="9679204" y="0"/>
              <a:ext cx="2745300" cy="4557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83" name="Google Shape;183;p10"/>
            <p:cNvSpPr txBox="1"/>
            <p:nvPr/>
          </p:nvSpPr>
          <p:spPr>
            <a:xfrm>
              <a:off x="20002279" y="0"/>
              <a:ext cx="2027100" cy="455700"/>
            </a:xfrm>
            <a:prstGeom prst="rect">
              <a:avLst/>
            </a:prstGeom>
            <a:noFill/>
            <a:ln>
              <a:noFill/>
            </a:ln>
          </p:spPr>
          <p:txBody>
            <a:bodyPr anchorCtr="0" anchor="t" bIns="0" lIns="0" spcFirstLastPara="1" rIns="0" wrap="square" tIns="0">
              <a:spAutoFit/>
            </a:bodyPr>
            <a:lstStyle/>
            <a:p>
              <a:pPr indent="0" lvl="0" marL="0" marR="0" rtl="0" algn="l">
                <a:lnSpc>
                  <a:spcPct val="119991"/>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184" name="Google Shape;184;p10"/>
          <p:cNvSpPr/>
          <p:nvPr/>
        </p:nvSpPr>
        <p:spPr>
          <a:xfrm>
            <a:off x="9584323" y="7969516"/>
            <a:ext cx="1294583" cy="1294583"/>
          </a:xfrm>
          <a:custGeom>
            <a:rect b="b" l="l" r="r" t="t"/>
            <a:pathLst>
              <a:path extrusionOk="0" h="1294583" w="1294583">
                <a:moveTo>
                  <a:pt x="0" y="0"/>
                </a:moveTo>
                <a:lnTo>
                  <a:pt x="1294582" y="0"/>
                </a:lnTo>
                <a:lnTo>
                  <a:pt x="1294582" y="1294583"/>
                </a:lnTo>
                <a:lnTo>
                  <a:pt x="0" y="1294583"/>
                </a:lnTo>
                <a:lnTo>
                  <a:pt x="0" y="0"/>
                </a:lnTo>
                <a:close/>
              </a:path>
            </a:pathLst>
          </a:custGeom>
          <a:blipFill rotWithShape="1">
            <a:blip r:embed="rId3">
              <a:alphaModFix/>
            </a:blip>
            <a:stretch>
              <a:fillRect b="0" l="0" r="0" t="0"/>
            </a:stretch>
          </a:blipFill>
          <a:ln>
            <a:noFill/>
          </a:ln>
        </p:spPr>
      </p:sp>
      <p:sp>
        <p:nvSpPr>
          <p:cNvPr id="185" name="Google Shape;185;p10"/>
          <p:cNvSpPr/>
          <p:nvPr/>
        </p:nvSpPr>
        <p:spPr>
          <a:xfrm>
            <a:off x="16663188" y="1358348"/>
            <a:ext cx="891941" cy="891941"/>
          </a:xfrm>
          <a:custGeom>
            <a:rect b="b" l="l" r="r" t="t"/>
            <a:pathLst>
              <a:path extrusionOk="0" h="891941" w="891941">
                <a:moveTo>
                  <a:pt x="0" y="0"/>
                </a:moveTo>
                <a:lnTo>
                  <a:pt x="891941" y="0"/>
                </a:lnTo>
                <a:lnTo>
                  <a:pt x="891941" y="891941"/>
                </a:lnTo>
                <a:lnTo>
                  <a:pt x="0" y="891941"/>
                </a:lnTo>
                <a:lnTo>
                  <a:pt x="0" y="0"/>
                </a:lnTo>
                <a:close/>
              </a:path>
            </a:pathLst>
          </a:custGeom>
          <a:blipFill rotWithShape="1">
            <a:blip r:embed="rId3">
              <a:alphaModFix/>
            </a:blip>
            <a:stretch>
              <a:fillRect b="0" l="0" r="0" t="0"/>
            </a:stretch>
          </a:blipFill>
          <a:ln>
            <a:noFill/>
          </a:ln>
        </p:spPr>
      </p:sp>
      <p:pic>
        <p:nvPicPr>
          <p:cNvPr id="186" name="Google Shape;186;p10"/>
          <p:cNvPicPr preferRelativeResize="0"/>
          <p:nvPr/>
        </p:nvPicPr>
        <p:blipFill>
          <a:blip r:embed="rId4">
            <a:alphaModFix/>
          </a:blip>
          <a:stretch>
            <a:fillRect/>
          </a:stretch>
        </p:blipFill>
        <p:spPr>
          <a:xfrm>
            <a:off x="1056263" y="9085250"/>
            <a:ext cx="4518750" cy="482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44075" y="1352000"/>
            <a:ext cx="15131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9300"/>
              <a:buFont typeface="Blinker"/>
              <a:buNone/>
              <a:defRPr i="0" sz="9300" u="none" cap="none" strike="noStrike">
                <a:solidFill>
                  <a:schemeClr val="dk2"/>
                </a:solidFill>
                <a:latin typeface="Blinker"/>
                <a:ea typeface="Blinker"/>
                <a:cs typeface="Blinker"/>
                <a:sym typeface="Blink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940375" y="4380475"/>
            <a:ext cx="8229600" cy="45261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1pPr>
            <a:lvl2pPr indent="-349250" lvl="1" marL="914400" marR="0" rtl="0" algn="l">
              <a:spcBef>
                <a:spcPts val="56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2pPr>
            <a:lvl3pPr indent="-349250" lvl="2" marL="1371600" marR="0" rtl="0" algn="l">
              <a:spcBef>
                <a:spcPts val="48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3pPr>
            <a:lvl4pPr indent="-349250" lvl="3" marL="18288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4pPr>
            <a:lvl5pPr indent="-349250" lvl="4" marL="22860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5pPr>
            <a:lvl6pPr indent="-349250" lvl="5" marL="27432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6pPr>
            <a:lvl7pPr indent="-349250" lvl="6" marL="32004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7pPr>
            <a:lvl8pPr indent="-349250" lvl="7" marL="36576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8pPr>
            <a:lvl9pPr indent="-349250" lvl="8" marL="4114800" marR="0" rtl="0" algn="l">
              <a:spcBef>
                <a:spcPts val="400"/>
              </a:spcBef>
              <a:spcAft>
                <a:spcPts val="0"/>
              </a:spcAft>
              <a:buClr>
                <a:schemeClr val="dk2"/>
              </a:buClr>
              <a:buSzPts val="1900"/>
              <a:buFont typeface="Blinker"/>
              <a:buChar char="•"/>
              <a:defRPr i="0" sz="1900" u="none" cap="none" strike="noStrike">
                <a:solidFill>
                  <a:schemeClr val="dk2"/>
                </a:solidFill>
                <a:latin typeface="Blinker"/>
                <a:ea typeface="Blinker"/>
                <a:cs typeface="Blinker"/>
                <a:sym typeface="Blink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23.png"/><Relationship Id="rId8"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33.png"/><Relationship Id="rId7"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5.png"/><Relationship Id="rId5" Type="http://schemas.openxmlformats.org/officeDocument/2006/relationships/image" Target="../media/image66.png"/><Relationship Id="rId6" Type="http://schemas.openxmlformats.org/officeDocument/2006/relationships/image" Target="../media/image42.png"/><Relationship Id="rId7" Type="http://schemas.openxmlformats.org/officeDocument/2006/relationships/image" Target="../media/image37.pn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20" Type="http://schemas.openxmlformats.org/officeDocument/2006/relationships/image" Target="../media/image54.png"/><Relationship Id="rId22" Type="http://schemas.openxmlformats.org/officeDocument/2006/relationships/image" Target="../media/image47.png"/><Relationship Id="rId21" Type="http://schemas.openxmlformats.org/officeDocument/2006/relationships/image" Target="../media/image53.png"/><Relationship Id="rId24" Type="http://schemas.openxmlformats.org/officeDocument/2006/relationships/image" Target="../media/image56.png"/><Relationship Id="rId23"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44.png"/><Relationship Id="rId26" Type="http://schemas.openxmlformats.org/officeDocument/2006/relationships/image" Target="../media/image52.png"/><Relationship Id="rId25" Type="http://schemas.openxmlformats.org/officeDocument/2006/relationships/image" Target="../media/image51.png"/><Relationship Id="rId28" Type="http://schemas.openxmlformats.org/officeDocument/2006/relationships/image" Target="../media/image57.png"/><Relationship Id="rId27" Type="http://schemas.openxmlformats.org/officeDocument/2006/relationships/image" Target="../media/image61.png"/><Relationship Id="rId5" Type="http://schemas.openxmlformats.org/officeDocument/2006/relationships/image" Target="../media/image27.png"/><Relationship Id="rId6" Type="http://schemas.openxmlformats.org/officeDocument/2006/relationships/image" Target="../media/image34.png"/><Relationship Id="rId29" Type="http://schemas.openxmlformats.org/officeDocument/2006/relationships/image" Target="../media/image65.png"/><Relationship Id="rId7" Type="http://schemas.openxmlformats.org/officeDocument/2006/relationships/image" Target="../media/image39.png"/><Relationship Id="rId8" Type="http://schemas.openxmlformats.org/officeDocument/2006/relationships/image" Target="../media/image28.png"/><Relationship Id="rId31" Type="http://schemas.openxmlformats.org/officeDocument/2006/relationships/image" Target="../media/image58.png"/><Relationship Id="rId30" Type="http://schemas.openxmlformats.org/officeDocument/2006/relationships/image" Target="../media/image62.png"/><Relationship Id="rId11" Type="http://schemas.openxmlformats.org/officeDocument/2006/relationships/image" Target="../media/image30.png"/><Relationship Id="rId10" Type="http://schemas.openxmlformats.org/officeDocument/2006/relationships/image" Target="../media/image38.png"/><Relationship Id="rId13" Type="http://schemas.openxmlformats.org/officeDocument/2006/relationships/image" Target="../media/image36.png"/><Relationship Id="rId12" Type="http://schemas.openxmlformats.org/officeDocument/2006/relationships/image" Target="../media/image67.png"/><Relationship Id="rId15" Type="http://schemas.openxmlformats.org/officeDocument/2006/relationships/image" Target="../media/image55.png"/><Relationship Id="rId14" Type="http://schemas.openxmlformats.org/officeDocument/2006/relationships/image" Target="../media/image63.png"/><Relationship Id="rId17" Type="http://schemas.openxmlformats.org/officeDocument/2006/relationships/image" Target="../media/image46.png"/><Relationship Id="rId16" Type="http://schemas.openxmlformats.org/officeDocument/2006/relationships/image" Target="../media/image45.png"/><Relationship Id="rId19" Type="http://schemas.openxmlformats.org/officeDocument/2006/relationships/image" Target="../media/image64.png"/><Relationship Id="rId18"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11"/>
          <p:cNvGrpSpPr/>
          <p:nvPr/>
        </p:nvGrpSpPr>
        <p:grpSpPr>
          <a:xfrm>
            <a:off x="0" y="501865"/>
            <a:ext cx="18288122" cy="9753537"/>
            <a:chOff x="0" y="-47625"/>
            <a:chExt cx="4816593" cy="2568816"/>
          </a:xfrm>
        </p:grpSpPr>
        <p:sp>
          <p:nvSpPr>
            <p:cNvPr id="192" name="Google Shape;192;p11"/>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1"/>
          <p:cNvGrpSpPr/>
          <p:nvPr/>
        </p:nvGrpSpPr>
        <p:grpSpPr>
          <a:xfrm>
            <a:off x="11518819" y="1368638"/>
            <a:ext cx="5510942" cy="8200810"/>
            <a:chOff x="0" y="0"/>
            <a:chExt cx="1451432" cy="2159870"/>
          </a:xfrm>
        </p:grpSpPr>
        <p:sp>
          <p:nvSpPr>
            <p:cNvPr id="195" name="Google Shape;195;p11"/>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txBox="1"/>
            <p:nvPr/>
          </p:nvSpPr>
          <p:spPr>
            <a:xfrm>
              <a:off x="136072" y="154863"/>
              <a:ext cx="1179300" cy="180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a:off x="12039923" y="1489394"/>
            <a:ext cx="5510907" cy="8200755"/>
            <a:chOff x="0" y="0"/>
            <a:chExt cx="1451432" cy="2159870"/>
          </a:xfrm>
        </p:grpSpPr>
        <p:sp>
          <p:nvSpPr>
            <p:cNvPr id="198" name="Google Shape;198;p11"/>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1"/>
            <p:cNvSpPr txBox="1"/>
            <p:nvPr/>
          </p:nvSpPr>
          <p:spPr>
            <a:xfrm>
              <a:off x="136072" y="154863"/>
              <a:ext cx="1179289" cy="18025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a:off x="1056275" y="6200584"/>
            <a:ext cx="3204052" cy="926174"/>
            <a:chOff x="0" y="-47625"/>
            <a:chExt cx="843860" cy="243929"/>
          </a:xfrm>
        </p:grpSpPr>
        <p:sp>
          <p:nvSpPr>
            <p:cNvPr id="201" name="Google Shape;201;p11"/>
            <p:cNvSpPr/>
            <p:nvPr/>
          </p:nvSpPr>
          <p:spPr>
            <a:xfrm>
              <a:off x="0" y="0"/>
              <a:ext cx="843860" cy="196304"/>
            </a:xfrm>
            <a:custGeom>
              <a:rect b="b" l="l" r="r" t="t"/>
              <a:pathLst>
                <a:path extrusionOk="0" h="196304" w="843860">
                  <a:moveTo>
                    <a:pt x="62824" y="0"/>
                  </a:moveTo>
                  <a:lnTo>
                    <a:pt x="781036" y="0"/>
                  </a:lnTo>
                  <a:cubicBezTo>
                    <a:pt x="797698" y="0"/>
                    <a:pt x="813678" y="6619"/>
                    <a:pt x="825459" y="18401"/>
                  </a:cubicBezTo>
                  <a:cubicBezTo>
                    <a:pt x="837241" y="30182"/>
                    <a:pt x="843860" y="46162"/>
                    <a:pt x="843860" y="62824"/>
                  </a:cubicBezTo>
                  <a:lnTo>
                    <a:pt x="843860" y="133480"/>
                  </a:lnTo>
                  <a:cubicBezTo>
                    <a:pt x="843860" y="150142"/>
                    <a:pt x="837241" y="166121"/>
                    <a:pt x="825459" y="177903"/>
                  </a:cubicBezTo>
                  <a:cubicBezTo>
                    <a:pt x="813678" y="189685"/>
                    <a:pt x="797698" y="196304"/>
                    <a:pt x="781036" y="196304"/>
                  </a:cubicBezTo>
                  <a:lnTo>
                    <a:pt x="62824" y="196304"/>
                  </a:lnTo>
                  <a:cubicBezTo>
                    <a:pt x="46162" y="196304"/>
                    <a:pt x="30182" y="189685"/>
                    <a:pt x="18401" y="177903"/>
                  </a:cubicBezTo>
                  <a:cubicBezTo>
                    <a:pt x="6619" y="166121"/>
                    <a:pt x="0" y="150142"/>
                    <a:pt x="0" y="133480"/>
                  </a:cubicBezTo>
                  <a:lnTo>
                    <a:pt x="0" y="62824"/>
                  </a:lnTo>
                  <a:cubicBezTo>
                    <a:pt x="0" y="46162"/>
                    <a:pt x="6619" y="30182"/>
                    <a:pt x="18401" y="18401"/>
                  </a:cubicBezTo>
                  <a:cubicBezTo>
                    <a:pt x="30182" y="6619"/>
                    <a:pt x="46162" y="0"/>
                    <a:pt x="62824"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txBox="1"/>
            <p:nvPr/>
          </p:nvSpPr>
          <p:spPr>
            <a:xfrm>
              <a:off x="0" y="-47625"/>
              <a:ext cx="843860" cy="2439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1"/>
          <p:cNvGrpSpPr/>
          <p:nvPr/>
        </p:nvGrpSpPr>
        <p:grpSpPr>
          <a:xfrm>
            <a:off x="8406854" y="7400053"/>
            <a:ext cx="3111965" cy="993623"/>
            <a:chOff x="0" y="0"/>
            <a:chExt cx="4149287" cy="1324830"/>
          </a:xfrm>
        </p:grpSpPr>
        <p:grpSp>
          <p:nvGrpSpPr>
            <p:cNvPr id="204" name="Google Shape;204;p11"/>
            <p:cNvGrpSpPr/>
            <p:nvPr/>
          </p:nvGrpSpPr>
          <p:grpSpPr>
            <a:xfrm>
              <a:off x="0" y="0"/>
              <a:ext cx="1324830" cy="1324830"/>
              <a:chOff x="0" y="0"/>
              <a:chExt cx="812800" cy="812800"/>
            </a:xfrm>
          </p:grpSpPr>
          <p:sp>
            <p:nvSpPr>
              <p:cNvPr id="205" name="Google Shape;2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1"/>
            <p:cNvGrpSpPr/>
            <p:nvPr/>
          </p:nvGrpSpPr>
          <p:grpSpPr>
            <a:xfrm>
              <a:off x="470743" y="0"/>
              <a:ext cx="1324830" cy="1324830"/>
              <a:chOff x="0" y="0"/>
              <a:chExt cx="812800" cy="812800"/>
            </a:xfrm>
          </p:grpSpPr>
          <p:sp>
            <p:nvSpPr>
              <p:cNvPr id="208" name="Google Shape;2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1"/>
            <p:cNvGrpSpPr/>
            <p:nvPr/>
          </p:nvGrpSpPr>
          <p:grpSpPr>
            <a:xfrm>
              <a:off x="941486" y="0"/>
              <a:ext cx="1324830" cy="1324830"/>
              <a:chOff x="0" y="0"/>
              <a:chExt cx="812800" cy="812800"/>
            </a:xfrm>
          </p:grpSpPr>
          <p:sp>
            <p:nvSpPr>
              <p:cNvPr id="211" name="Google Shape;2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1"/>
            <p:cNvGrpSpPr/>
            <p:nvPr/>
          </p:nvGrpSpPr>
          <p:grpSpPr>
            <a:xfrm>
              <a:off x="1412228" y="0"/>
              <a:ext cx="1324830" cy="1324830"/>
              <a:chOff x="0" y="0"/>
              <a:chExt cx="812800" cy="812800"/>
            </a:xfrm>
          </p:grpSpPr>
          <p:sp>
            <p:nvSpPr>
              <p:cNvPr id="214" name="Google Shape;2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1"/>
            <p:cNvGrpSpPr/>
            <p:nvPr/>
          </p:nvGrpSpPr>
          <p:grpSpPr>
            <a:xfrm>
              <a:off x="1882971" y="0"/>
              <a:ext cx="1324830" cy="1324830"/>
              <a:chOff x="0" y="0"/>
              <a:chExt cx="812800" cy="812800"/>
            </a:xfrm>
          </p:grpSpPr>
          <p:sp>
            <p:nvSpPr>
              <p:cNvPr id="217" name="Google Shape;2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1"/>
            <p:cNvGrpSpPr/>
            <p:nvPr/>
          </p:nvGrpSpPr>
          <p:grpSpPr>
            <a:xfrm>
              <a:off x="2353714" y="0"/>
              <a:ext cx="1324830" cy="1324830"/>
              <a:chOff x="0" y="0"/>
              <a:chExt cx="812800" cy="812800"/>
            </a:xfrm>
          </p:grpSpPr>
          <p:sp>
            <p:nvSpPr>
              <p:cNvPr id="220" name="Google Shape;2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1"/>
            <p:cNvGrpSpPr/>
            <p:nvPr/>
          </p:nvGrpSpPr>
          <p:grpSpPr>
            <a:xfrm>
              <a:off x="2824457" y="0"/>
              <a:ext cx="1324830" cy="1324830"/>
              <a:chOff x="0" y="0"/>
              <a:chExt cx="812800" cy="812800"/>
            </a:xfrm>
          </p:grpSpPr>
          <p:sp>
            <p:nvSpPr>
              <p:cNvPr id="223" name="Google Shape;2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5" name="Google Shape;225;p11"/>
          <p:cNvSpPr/>
          <p:nvPr/>
        </p:nvSpPr>
        <p:spPr>
          <a:xfrm>
            <a:off x="10427138" y="1028700"/>
            <a:ext cx="1780351" cy="1780351"/>
          </a:xfrm>
          <a:custGeom>
            <a:rect b="b" l="l" r="r" t="t"/>
            <a:pathLst>
              <a:path extrusionOk="0" h="1780351" w="1780351">
                <a:moveTo>
                  <a:pt x="0" y="0"/>
                </a:moveTo>
                <a:lnTo>
                  <a:pt x="1780351" y="0"/>
                </a:lnTo>
                <a:lnTo>
                  <a:pt x="1780351" y="1780351"/>
                </a:lnTo>
                <a:lnTo>
                  <a:pt x="0" y="1780351"/>
                </a:lnTo>
                <a:lnTo>
                  <a:pt x="0" y="0"/>
                </a:lnTo>
                <a:close/>
              </a:path>
            </a:pathLst>
          </a:custGeom>
          <a:blipFill rotWithShape="1">
            <a:blip r:embed="rId3">
              <a:alphaModFix/>
            </a:blip>
            <a:stretch>
              <a:fillRect b="0" l="0" r="0" t="0"/>
            </a:stretch>
          </a:blipFill>
          <a:ln>
            <a:noFill/>
          </a:ln>
        </p:spPr>
      </p:sp>
      <p:sp>
        <p:nvSpPr>
          <p:cNvPr id="226" name="Google Shape;226;p11"/>
          <p:cNvSpPr/>
          <p:nvPr/>
        </p:nvSpPr>
        <p:spPr>
          <a:xfrm>
            <a:off x="7922409" y="4978975"/>
            <a:ext cx="1221591" cy="1221591"/>
          </a:xfrm>
          <a:custGeom>
            <a:rect b="b" l="l" r="r" t="t"/>
            <a:pathLst>
              <a:path extrusionOk="0" h="1221591" w="1221591">
                <a:moveTo>
                  <a:pt x="0" y="0"/>
                </a:moveTo>
                <a:lnTo>
                  <a:pt x="1221591" y="0"/>
                </a:lnTo>
                <a:lnTo>
                  <a:pt x="1221591" y="1221592"/>
                </a:lnTo>
                <a:lnTo>
                  <a:pt x="0" y="1221592"/>
                </a:lnTo>
                <a:lnTo>
                  <a:pt x="0" y="0"/>
                </a:lnTo>
                <a:close/>
              </a:path>
            </a:pathLst>
          </a:custGeom>
          <a:blipFill rotWithShape="1">
            <a:blip r:embed="rId3">
              <a:alphaModFix/>
            </a:blip>
            <a:stretch>
              <a:fillRect b="0" l="0" r="0" t="0"/>
            </a:stretch>
          </a:blipFill>
          <a:ln>
            <a:noFill/>
          </a:ln>
        </p:spPr>
      </p:sp>
      <p:sp>
        <p:nvSpPr>
          <p:cNvPr id="227" name="Google Shape;227;p11"/>
          <p:cNvSpPr txBox="1"/>
          <p:nvPr/>
        </p:nvSpPr>
        <p:spPr>
          <a:xfrm>
            <a:off x="905796" y="1477517"/>
            <a:ext cx="10218900" cy="4139100"/>
          </a:xfrm>
          <a:prstGeom prst="rect">
            <a:avLst/>
          </a:prstGeom>
          <a:noFill/>
          <a:ln>
            <a:noFill/>
          </a:ln>
        </p:spPr>
        <p:txBody>
          <a:bodyPr anchorCtr="0" anchor="t" bIns="0" lIns="0" spcFirstLastPara="1" rIns="0" wrap="square" tIns="0">
            <a:spAutoFit/>
          </a:bodyPr>
          <a:lstStyle/>
          <a:p>
            <a:pPr indent="0" lvl="0" marL="0" marR="0" rtl="0" algn="l">
              <a:lnSpc>
                <a:spcPct val="95998"/>
              </a:lnSpc>
              <a:spcBef>
                <a:spcPts val="0"/>
              </a:spcBef>
              <a:spcAft>
                <a:spcPts val="0"/>
              </a:spcAft>
              <a:buNone/>
            </a:pPr>
            <a:r>
              <a:rPr b="0" i="0" lang="en-US" sz="11196" u="none" cap="none" strike="noStrike">
                <a:solidFill>
                  <a:srgbClr val="FFFFFF"/>
                </a:solidFill>
                <a:latin typeface="Blinker"/>
                <a:ea typeface="Blinker"/>
                <a:cs typeface="Blinker"/>
                <a:sym typeface="Blinker"/>
              </a:rPr>
              <a:t>EFFECTIVE WORK PROGRAM MEETING </a:t>
            </a:r>
            <a:endParaRPr/>
          </a:p>
        </p:txBody>
      </p:sp>
      <p:grpSp>
        <p:nvGrpSpPr>
          <p:cNvPr id="228" name="Google Shape;228;p11"/>
          <p:cNvGrpSpPr/>
          <p:nvPr/>
        </p:nvGrpSpPr>
        <p:grpSpPr>
          <a:xfrm>
            <a:off x="1028700" y="206742"/>
            <a:ext cx="16522130" cy="333345"/>
            <a:chOff x="0" y="0"/>
            <a:chExt cx="22029507" cy="444460"/>
          </a:xfrm>
        </p:grpSpPr>
        <p:sp>
          <p:nvSpPr>
            <p:cNvPr id="229" name="Google Shape;229;p11"/>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4">
                <a:alphaModFix/>
              </a:blip>
              <a:stretch>
                <a:fillRect b="0" l="0" r="0" t="0"/>
              </a:stretch>
            </a:blipFill>
            <a:ln>
              <a:noFill/>
            </a:ln>
          </p:spPr>
        </p:sp>
        <p:sp>
          <p:nvSpPr>
            <p:cNvPr id="230" name="Google Shape;230;p11"/>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231" name="Google Shape;231;p11"/>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232" name="Google Shape;232;p11"/>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233" name="Google Shape;233;p11"/>
          <p:cNvSpPr txBox="1"/>
          <p:nvPr/>
        </p:nvSpPr>
        <p:spPr>
          <a:xfrm>
            <a:off x="1226029" y="6492642"/>
            <a:ext cx="2864400" cy="509100"/>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0" i="0" lang="en-US" sz="3307" u="none" cap="none" strike="noStrike">
                <a:solidFill>
                  <a:srgbClr val="FFFFFF"/>
                </a:solidFill>
                <a:latin typeface="Blinker"/>
                <a:ea typeface="Blinker"/>
                <a:cs typeface="Blinker"/>
                <a:sym typeface="Blinker"/>
              </a:rPr>
              <a:t>PRESENTATION</a:t>
            </a:r>
            <a:endParaRPr/>
          </a:p>
        </p:txBody>
      </p:sp>
      <p:sp>
        <p:nvSpPr>
          <p:cNvPr id="234" name="Google Shape;234;p11"/>
          <p:cNvSpPr txBox="1"/>
          <p:nvPr/>
        </p:nvSpPr>
        <p:spPr>
          <a:xfrm>
            <a:off x="1028700" y="7352428"/>
            <a:ext cx="5829802" cy="999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Remember to use visuals, bullet points, and concise language to keep the presentation engaging and easy to follow. Good luck with your presentation!</a:t>
            </a:r>
            <a:endParaRPr/>
          </a:p>
        </p:txBody>
      </p:sp>
      <p:pic>
        <p:nvPicPr>
          <p:cNvPr id="235" name="Google Shape;235;p11"/>
          <p:cNvPicPr preferRelativeResize="0"/>
          <p:nvPr/>
        </p:nvPicPr>
        <p:blipFill>
          <a:blip r:embed="rId5">
            <a:alphaModFix/>
          </a:blip>
          <a:stretch>
            <a:fillRect/>
          </a:stretch>
        </p:blipFill>
        <p:spPr>
          <a:xfrm>
            <a:off x="11536650" y="1405625"/>
            <a:ext cx="5464025" cy="8129476"/>
          </a:xfrm>
          <a:prstGeom prst="rect">
            <a:avLst/>
          </a:prstGeom>
          <a:noFill/>
          <a:ln>
            <a:noFill/>
          </a:ln>
        </p:spPr>
      </p:pic>
      <p:pic>
        <p:nvPicPr>
          <p:cNvPr id="236" name="Google Shape;236;p11"/>
          <p:cNvPicPr preferRelativeResize="0"/>
          <p:nvPr/>
        </p:nvPicPr>
        <p:blipFill>
          <a:blip r:embed="rId6">
            <a:alphaModFix/>
          </a:blip>
          <a:stretch>
            <a:fillRect/>
          </a:stretch>
        </p:blipFill>
        <p:spPr>
          <a:xfrm>
            <a:off x="1056263" y="8856650"/>
            <a:ext cx="4518750" cy="48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grpSp>
        <p:nvGrpSpPr>
          <p:cNvPr id="608" name="Google Shape;608;p20"/>
          <p:cNvGrpSpPr/>
          <p:nvPr/>
        </p:nvGrpSpPr>
        <p:grpSpPr>
          <a:xfrm>
            <a:off x="0" y="484407"/>
            <a:ext cx="18288000" cy="9802593"/>
            <a:chOff x="0" y="-47625"/>
            <a:chExt cx="4816593" cy="2581753"/>
          </a:xfrm>
        </p:grpSpPr>
        <p:sp>
          <p:nvSpPr>
            <p:cNvPr id="609" name="Google Shape;609;p20"/>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0"/>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0"/>
          <p:cNvGrpSpPr/>
          <p:nvPr/>
        </p:nvGrpSpPr>
        <p:grpSpPr>
          <a:xfrm>
            <a:off x="259337" y="675128"/>
            <a:ext cx="17759835" cy="9317371"/>
            <a:chOff x="0" y="-47625"/>
            <a:chExt cx="4677487" cy="2453958"/>
          </a:xfrm>
        </p:grpSpPr>
        <p:sp>
          <p:nvSpPr>
            <p:cNvPr id="612" name="Google Shape;612;p20"/>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0"/>
          <p:cNvGrpSpPr/>
          <p:nvPr/>
        </p:nvGrpSpPr>
        <p:grpSpPr>
          <a:xfrm>
            <a:off x="1128081" y="3557182"/>
            <a:ext cx="4077135" cy="5502991"/>
            <a:chOff x="0" y="0"/>
            <a:chExt cx="1641870" cy="2216065"/>
          </a:xfrm>
        </p:grpSpPr>
        <p:sp>
          <p:nvSpPr>
            <p:cNvPr id="615" name="Google Shape;615;p20"/>
            <p:cNvSpPr/>
            <p:nvPr/>
          </p:nvSpPr>
          <p:spPr>
            <a:xfrm>
              <a:off x="0" y="0"/>
              <a:ext cx="1641870" cy="2216065"/>
            </a:xfrm>
            <a:custGeom>
              <a:rect b="b" l="l" r="r" t="t"/>
              <a:pathLst>
                <a:path extrusionOk="0" h="2216065" w="1641870">
                  <a:moveTo>
                    <a:pt x="820935" y="0"/>
                  </a:moveTo>
                  <a:cubicBezTo>
                    <a:pt x="367545" y="0"/>
                    <a:pt x="0" y="496083"/>
                    <a:pt x="0" y="1108032"/>
                  </a:cubicBezTo>
                  <a:cubicBezTo>
                    <a:pt x="0" y="1719982"/>
                    <a:pt x="367545" y="2216065"/>
                    <a:pt x="820935" y="2216065"/>
                  </a:cubicBezTo>
                  <a:cubicBezTo>
                    <a:pt x="1274325" y="2216065"/>
                    <a:pt x="1641870" y="1719982"/>
                    <a:pt x="1641870" y="1108032"/>
                  </a:cubicBezTo>
                  <a:cubicBezTo>
                    <a:pt x="1641870" y="496083"/>
                    <a:pt x="1274325" y="0"/>
                    <a:pt x="820935"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txBox="1"/>
            <p:nvPr/>
          </p:nvSpPr>
          <p:spPr>
            <a:xfrm>
              <a:off x="153925" y="160131"/>
              <a:ext cx="1334019" cy="18481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0"/>
          <p:cNvGrpSpPr/>
          <p:nvPr/>
        </p:nvGrpSpPr>
        <p:grpSpPr>
          <a:xfrm>
            <a:off x="7105432" y="3557182"/>
            <a:ext cx="4077135" cy="5502991"/>
            <a:chOff x="0" y="0"/>
            <a:chExt cx="1641870" cy="2216065"/>
          </a:xfrm>
        </p:grpSpPr>
        <p:sp>
          <p:nvSpPr>
            <p:cNvPr id="618" name="Google Shape;618;p20"/>
            <p:cNvSpPr/>
            <p:nvPr/>
          </p:nvSpPr>
          <p:spPr>
            <a:xfrm>
              <a:off x="0" y="0"/>
              <a:ext cx="1641870" cy="2216065"/>
            </a:xfrm>
            <a:custGeom>
              <a:rect b="b" l="l" r="r" t="t"/>
              <a:pathLst>
                <a:path extrusionOk="0" h="2216065" w="1641870">
                  <a:moveTo>
                    <a:pt x="820935" y="0"/>
                  </a:moveTo>
                  <a:cubicBezTo>
                    <a:pt x="367545" y="0"/>
                    <a:pt x="0" y="496083"/>
                    <a:pt x="0" y="1108032"/>
                  </a:cubicBezTo>
                  <a:cubicBezTo>
                    <a:pt x="0" y="1719982"/>
                    <a:pt x="367545" y="2216065"/>
                    <a:pt x="820935" y="2216065"/>
                  </a:cubicBezTo>
                  <a:cubicBezTo>
                    <a:pt x="1274325" y="2216065"/>
                    <a:pt x="1641870" y="1719982"/>
                    <a:pt x="1641870" y="1108032"/>
                  </a:cubicBezTo>
                  <a:cubicBezTo>
                    <a:pt x="1641870" y="496083"/>
                    <a:pt x="1274325" y="0"/>
                    <a:pt x="820935"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txBox="1"/>
            <p:nvPr/>
          </p:nvSpPr>
          <p:spPr>
            <a:xfrm>
              <a:off x="153925" y="160131"/>
              <a:ext cx="1334019" cy="18481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0"/>
          <p:cNvGrpSpPr/>
          <p:nvPr/>
        </p:nvGrpSpPr>
        <p:grpSpPr>
          <a:xfrm>
            <a:off x="1028700" y="194627"/>
            <a:ext cx="16522130" cy="333345"/>
            <a:chOff x="0" y="0"/>
            <a:chExt cx="22029507" cy="444460"/>
          </a:xfrm>
        </p:grpSpPr>
        <p:sp>
          <p:nvSpPr>
            <p:cNvPr id="621" name="Google Shape;621;p20"/>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622" name="Google Shape;622;p20"/>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623" name="Google Shape;623;p20"/>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624" name="Google Shape;624;p20"/>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pic>
        <p:nvPicPr>
          <p:cNvPr id="625" name="Google Shape;625;p20"/>
          <p:cNvPicPr preferRelativeResize="0"/>
          <p:nvPr/>
        </p:nvPicPr>
        <p:blipFill rotWithShape="1">
          <a:blip r:embed="rId4">
            <a:alphaModFix/>
          </a:blip>
          <a:srcRect b="0" l="0" r="0" t="0"/>
          <a:stretch/>
        </p:blipFill>
        <p:spPr>
          <a:xfrm>
            <a:off x="1241812" y="3907575"/>
            <a:ext cx="3849673" cy="3849673"/>
          </a:xfrm>
          <a:prstGeom prst="rect">
            <a:avLst/>
          </a:prstGeom>
          <a:noFill/>
          <a:ln>
            <a:noFill/>
          </a:ln>
        </p:spPr>
      </p:pic>
      <p:sp>
        <p:nvSpPr>
          <p:cNvPr id="626" name="Google Shape;626;p20"/>
          <p:cNvSpPr txBox="1"/>
          <p:nvPr/>
        </p:nvSpPr>
        <p:spPr>
          <a:xfrm>
            <a:off x="1996888" y="7658179"/>
            <a:ext cx="2339521" cy="6660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the featured statistic.</a:t>
            </a:r>
            <a:endParaRPr/>
          </a:p>
        </p:txBody>
      </p:sp>
      <p:sp>
        <p:nvSpPr>
          <p:cNvPr id="627" name="Google Shape;627;p20"/>
          <p:cNvSpPr txBox="1"/>
          <p:nvPr/>
        </p:nvSpPr>
        <p:spPr>
          <a:xfrm>
            <a:off x="8001016" y="7658179"/>
            <a:ext cx="2339521" cy="6660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the featured statistic.</a:t>
            </a:r>
            <a:endParaRPr/>
          </a:p>
        </p:txBody>
      </p:sp>
      <p:grpSp>
        <p:nvGrpSpPr>
          <p:cNvPr id="628" name="Google Shape;628;p20"/>
          <p:cNvGrpSpPr/>
          <p:nvPr/>
        </p:nvGrpSpPr>
        <p:grpSpPr>
          <a:xfrm>
            <a:off x="13082784" y="3557182"/>
            <a:ext cx="4077135" cy="5502991"/>
            <a:chOff x="0" y="0"/>
            <a:chExt cx="1641870" cy="2216065"/>
          </a:xfrm>
        </p:grpSpPr>
        <p:sp>
          <p:nvSpPr>
            <p:cNvPr id="629" name="Google Shape;629;p20"/>
            <p:cNvSpPr/>
            <p:nvPr/>
          </p:nvSpPr>
          <p:spPr>
            <a:xfrm>
              <a:off x="0" y="0"/>
              <a:ext cx="1641870" cy="2216065"/>
            </a:xfrm>
            <a:custGeom>
              <a:rect b="b" l="l" r="r" t="t"/>
              <a:pathLst>
                <a:path extrusionOk="0" h="2216065" w="1641870">
                  <a:moveTo>
                    <a:pt x="820935" y="0"/>
                  </a:moveTo>
                  <a:cubicBezTo>
                    <a:pt x="367545" y="0"/>
                    <a:pt x="0" y="496083"/>
                    <a:pt x="0" y="1108032"/>
                  </a:cubicBezTo>
                  <a:cubicBezTo>
                    <a:pt x="0" y="1719982"/>
                    <a:pt x="367545" y="2216065"/>
                    <a:pt x="820935" y="2216065"/>
                  </a:cubicBezTo>
                  <a:cubicBezTo>
                    <a:pt x="1274325" y="2216065"/>
                    <a:pt x="1641870" y="1719982"/>
                    <a:pt x="1641870" y="1108032"/>
                  </a:cubicBezTo>
                  <a:cubicBezTo>
                    <a:pt x="1641870" y="496083"/>
                    <a:pt x="1274325" y="0"/>
                    <a:pt x="820935"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0"/>
            <p:cNvSpPr txBox="1"/>
            <p:nvPr/>
          </p:nvSpPr>
          <p:spPr>
            <a:xfrm>
              <a:off x="153925" y="160131"/>
              <a:ext cx="1334019" cy="18481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1" name="Google Shape;631;p20"/>
          <p:cNvSpPr txBox="1"/>
          <p:nvPr/>
        </p:nvSpPr>
        <p:spPr>
          <a:xfrm>
            <a:off x="13951591" y="7658179"/>
            <a:ext cx="2339521" cy="6660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the featured statistic.</a:t>
            </a:r>
            <a:endParaRPr/>
          </a:p>
        </p:txBody>
      </p:sp>
      <p:pic>
        <p:nvPicPr>
          <p:cNvPr id="632" name="Google Shape;632;p20"/>
          <p:cNvPicPr preferRelativeResize="0"/>
          <p:nvPr/>
        </p:nvPicPr>
        <p:blipFill rotWithShape="1">
          <a:blip r:embed="rId5">
            <a:alphaModFix/>
          </a:blip>
          <a:srcRect b="0" l="0" r="0" t="0"/>
          <a:stretch/>
        </p:blipFill>
        <p:spPr>
          <a:xfrm>
            <a:off x="7219164" y="3907575"/>
            <a:ext cx="3849673" cy="3849673"/>
          </a:xfrm>
          <a:prstGeom prst="rect">
            <a:avLst/>
          </a:prstGeom>
          <a:noFill/>
          <a:ln>
            <a:noFill/>
          </a:ln>
        </p:spPr>
      </p:pic>
      <p:pic>
        <p:nvPicPr>
          <p:cNvPr id="633" name="Google Shape;633;p20"/>
          <p:cNvPicPr preferRelativeResize="0"/>
          <p:nvPr/>
        </p:nvPicPr>
        <p:blipFill rotWithShape="1">
          <a:blip r:embed="rId6">
            <a:alphaModFix/>
          </a:blip>
          <a:srcRect b="0" l="0" r="0" t="0"/>
          <a:stretch/>
        </p:blipFill>
        <p:spPr>
          <a:xfrm>
            <a:off x="13196516" y="3907575"/>
            <a:ext cx="3849673" cy="3849673"/>
          </a:xfrm>
          <a:prstGeom prst="rect">
            <a:avLst/>
          </a:prstGeom>
          <a:noFill/>
          <a:ln>
            <a:noFill/>
          </a:ln>
        </p:spPr>
      </p:pic>
      <p:sp>
        <p:nvSpPr>
          <p:cNvPr id="634" name="Google Shape;634;p20"/>
          <p:cNvSpPr txBox="1"/>
          <p:nvPr/>
        </p:nvSpPr>
        <p:spPr>
          <a:xfrm>
            <a:off x="1028700" y="1254227"/>
            <a:ext cx="13944632"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MARKET RESEARCH</a:t>
            </a:r>
            <a:endParaRPr/>
          </a:p>
        </p:txBody>
      </p:sp>
      <p:sp>
        <p:nvSpPr>
          <p:cNvPr id="635" name="Google Shape;635;p20"/>
          <p:cNvSpPr txBox="1"/>
          <p:nvPr/>
        </p:nvSpPr>
        <p:spPr>
          <a:xfrm>
            <a:off x="1028700" y="2705070"/>
            <a:ext cx="12322393"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the featured statistic</a:t>
            </a:r>
            <a:endParaRPr/>
          </a:p>
        </p:txBody>
      </p:sp>
      <p:grpSp>
        <p:nvGrpSpPr>
          <p:cNvPr id="636" name="Google Shape;636;p20"/>
          <p:cNvGrpSpPr/>
          <p:nvPr/>
        </p:nvGrpSpPr>
        <p:grpSpPr>
          <a:xfrm>
            <a:off x="12591352" y="1432038"/>
            <a:ext cx="3111965" cy="993623"/>
            <a:chOff x="0" y="0"/>
            <a:chExt cx="4149287" cy="1324830"/>
          </a:xfrm>
        </p:grpSpPr>
        <p:grpSp>
          <p:nvGrpSpPr>
            <p:cNvPr id="637" name="Google Shape;637;p20"/>
            <p:cNvGrpSpPr/>
            <p:nvPr/>
          </p:nvGrpSpPr>
          <p:grpSpPr>
            <a:xfrm>
              <a:off x="0" y="0"/>
              <a:ext cx="1324830" cy="1324830"/>
              <a:chOff x="0" y="0"/>
              <a:chExt cx="812800" cy="812800"/>
            </a:xfrm>
          </p:grpSpPr>
          <p:sp>
            <p:nvSpPr>
              <p:cNvPr id="638" name="Google Shape;63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20"/>
            <p:cNvGrpSpPr/>
            <p:nvPr/>
          </p:nvGrpSpPr>
          <p:grpSpPr>
            <a:xfrm>
              <a:off x="470743" y="0"/>
              <a:ext cx="1324830" cy="1324830"/>
              <a:chOff x="0" y="0"/>
              <a:chExt cx="812800" cy="812800"/>
            </a:xfrm>
          </p:grpSpPr>
          <p:sp>
            <p:nvSpPr>
              <p:cNvPr id="641" name="Google Shape;64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20"/>
            <p:cNvGrpSpPr/>
            <p:nvPr/>
          </p:nvGrpSpPr>
          <p:grpSpPr>
            <a:xfrm>
              <a:off x="941486" y="0"/>
              <a:ext cx="1324830" cy="1324830"/>
              <a:chOff x="0" y="0"/>
              <a:chExt cx="812800" cy="812800"/>
            </a:xfrm>
          </p:grpSpPr>
          <p:sp>
            <p:nvSpPr>
              <p:cNvPr id="644" name="Google Shape;64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0"/>
            <p:cNvGrpSpPr/>
            <p:nvPr/>
          </p:nvGrpSpPr>
          <p:grpSpPr>
            <a:xfrm>
              <a:off x="1412228" y="0"/>
              <a:ext cx="1324830" cy="1324830"/>
              <a:chOff x="0" y="0"/>
              <a:chExt cx="812800" cy="812800"/>
            </a:xfrm>
          </p:grpSpPr>
          <p:sp>
            <p:nvSpPr>
              <p:cNvPr id="647" name="Google Shape;64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20"/>
            <p:cNvGrpSpPr/>
            <p:nvPr/>
          </p:nvGrpSpPr>
          <p:grpSpPr>
            <a:xfrm>
              <a:off x="1882971" y="0"/>
              <a:ext cx="1324830" cy="1324830"/>
              <a:chOff x="0" y="0"/>
              <a:chExt cx="812800" cy="812800"/>
            </a:xfrm>
          </p:grpSpPr>
          <p:sp>
            <p:nvSpPr>
              <p:cNvPr id="650" name="Google Shape;65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2" name="Google Shape;652;p20"/>
            <p:cNvGrpSpPr/>
            <p:nvPr/>
          </p:nvGrpSpPr>
          <p:grpSpPr>
            <a:xfrm>
              <a:off x="2353714" y="0"/>
              <a:ext cx="1324830" cy="1324830"/>
              <a:chOff x="0" y="0"/>
              <a:chExt cx="812800" cy="812800"/>
            </a:xfrm>
          </p:grpSpPr>
          <p:sp>
            <p:nvSpPr>
              <p:cNvPr id="653" name="Google Shape;65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20"/>
            <p:cNvGrpSpPr/>
            <p:nvPr/>
          </p:nvGrpSpPr>
          <p:grpSpPr>
            <a:xfrm>
              <a:off x="2824457" y="0"/>
              <a:ext cx="1324830" cy="1324830"/>
              <a:chOff x="0" y="0"/>
              <a:chExt cx="812800" cy="812800"/>
            </a:xfrm>
          </p:grpSpPr>
          <p:sp>
            <p:nvSpPr>
              <p:cNvPr id="656" name="Google Shape;65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8" name="Google Shape;658;p20"/>
          <p:cNvSpPr/>
          <p:nvPr/>
        </p:nvSpPr>
        <p:spPr>
          <a:xfrm>
            <a:off x="11694086" y="3361630"/>
            <a:ext cx="1311716" cy="1311716"/>
          </a:xfrm>
          <a:custGeom>
            <a:rect b="b" l="l" r="r" t="t"/>
            <a:pathLst>
              <a:path extrusionOk="0" h="1311716" w="1311716">
                <a:moveTo>
                  <a:pt x="0" y="0"/>
                </a:moveTo>
                <a:lnTo>
                  <a:pt x="1311717" y="0"/>
                </a:lnTo>
                <a:lnTo>
                  <a:pt x="1311717" y="1311716"/>
                </a:lnTo>
                <a:lnTo>
                  <a:pt x="0" y="1311716"/>
                </a:lnTo>
                <a:lnTo>
                  <a:pt x="0" y="0"/>
                </a:lnTo>
                <a:close/>
              </a:path>
            </a:pathLst>
          </a:custGeom>
          <a:blipFill rotWithShape="1">
            <a:blip r:embed="rId7">
              <a:alphaModFix/>
            </a:blip>
            <a:stretch>
              <a:fillRect b="0" l="0" r="0" t="0"/>
            </a:stretch>
          </a:blipFill>
          <a:ln>
            <a:noFill/>
          </a:ln>
        </p:spPr>
      </p:sp>
      <p:sp>
        <p:nvSpPr>
          <p:cNvPr id="659" name="Google Shape;659;p20"/>
          <p:cNvSpPr/>
          <p:nvPr/>
        </p:nvSpPr>
        <p:spPr>
          <a:xfrm>
            <a:off x="5205216" y="8439173"/>
            <a:ext cx="1020444" cy="1020444"/>
          </a:xfrm>
          <a:custGeom>
            <a:rect b="b" l="l" r="r" t="t"/>
            <a:pathLst>
              <a:path extrusionOk="0" h="1020444" w="1020444">
                <a:moveTo>
                  <a:pt x="0" y="0"/>
                </a:moveTo>
                <a:lnTo>
                  <a:pt x="1020444" y="0"/>
                </a:lnTo>
                <a:lnTo>
                  <a:pt x="1020444" y="1020444"/>
                </a:lnTo>
                <a:lnTo>
                  <a:pt x="0" y="102044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grpSp>
        <p:nvGrpSpPr>
          <p:cNvPr id="664" name="Google Shape;664;p21"/>
          <p:cNvGrpSpPr/>
          <p:nvPr/>
        </p:nvGrpSpPr>
        <p:grpSpPr>
          <a:xfrm>
            <a:off x="0" y="484407"/>
            <a:ext cx="18288000" cy="9802593"/>
            <a:chOff x="0" y="-47625"/>
            <a:chExt cx="4816593" cy="2581753"/>
          </a:xfrm>
        </p:grpSpPr>
        <p:sp>
          <p:nvSpPr>
            <p:cNvPr id="665" name="Google Shape;665;p21"/>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21"/>
          <p:cNvGrpSpPr/>
          <p:nvPr/>
        </p:nvGrpSpPr>
        <p:grpSpPr>
          <a:xfrm>
            <a:off x="772896" y="2144705"/>
            <a:ext cx="3926479" cy="7415565"/>
            <a:chOff x="0" y="-47625"/>
            <a:chExt cx="1034134" cy="1953071"/>
          </a:xfrm>
        </p:grpSpPr>
        <p:sp>
          <p:nvSpPr>
            <p:cNvPr id="668" name="Google Shape;668;p21"/>
            <p:cNvSpPr/>
            <p:nvPr/>
          </p:nvSpPr>
          <p:spPr>
            <a:xfrm>
              <a:off x="0" y="0"/>
              <a:ext cx="1034134" cy="1905446"/>
            </a:xfrm>
            <a:custGeom>
              <a:rect b="b" l="l" r="r" t="t"/>
              <a:pathLst>
                <a:path extrusionOk="0" h="1905446" w="1034134">
                  <a:moveTo>
                    <a:pt x="100558" y="0"/>
                  </a:moveTo>
                  <a:lnTo>
                    <a:pt x="933577" y="0"/>
                  </a:lnTo>
                  <a:cubicBezTo>
                    <a:pt x="989113" y="0"/>
                    <a:pt x="1034134" y="45021"/>
                    <a:pt x="1034134" y="100558"/>
                  </a:cubicBezTo>
                  <a:lnTo>
                    <a:pt x="1034134" y="1804888"/>
                  </a:lnTo>
                  <a:cubicBezTo>
                    <a:pt x="1034134" y="1860424"/>
                    <a:pt x="989113" y="1905446"/>
                    <a:pt x="933577" y="1905446"/>
                  </a:cubicBezTo>
                  <a:lnTo>
                    <a:pt x="100558" y="1905446"/>
                  </a:lnTo>
                  <a:cubicBezTo>
                    <a:pt x="45021" y="1905446"/>
                    <a:pt x="0" y="1860424"/>
                    <a:pt x="0" y="1804888"/>
                  </a:cubicBezTo>
                  <a:lnTo>
                    <a:pt x="0" y="100558"/>
                  </a:lnTo>
                  <a:cubicBezTo>
                    <a:pt x="0" y="45021"/>
                    <a:pt x="45021" y="0"/>
                    <a:pt x="10055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txBox="1"/>
            <p:nvPr/>
          </p:nvSpPr>
          <p:spPr>
            <a:xfrm>
              <a:off x="0" y="-47625"/>
              <a:ext cx="1034134" cy="19530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1"/>
          <p:cNvGrpSpPr/>
          <p:nvPr/>
        </p:nvGrpSpPr>
        <p:grpSpPr>
          <a:xfrm>
            <a:off x="1484358" y="1028700"/>
            <a:ext cx="2503555" cy="2503555"/>
            <a:chOff x="0" y="0"/>
            <a:chExt cx="812800" cy="812800"/>
          </a:xfrm>
        </p:grpSpPr>
        <p:sp>
          <p:nvSpPr>
            <p:cNvPr id="671" name="Google Shape;67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21"/>
          <p:cNvGrpSpPr/>
          <p:nvPr/>
        </p:nvGrpSpPr>
        <p:grpSpPr>
          <a:xfrm>
            <a:off x="1219202" y="1028700"/>
            <a:ext cx="2503555" cy="2503555"/>
            <a:chOff x="0" y="0"/>
            <a:chExt cx="812800" cy="812800"/>
          </a:xfrm>
        </p:grpSpPr>
        <p:sp>
          <p:nvSpPr>
            <p:cNvPr id="674" name="Google Shape;67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1"/>
          <p:cNvGrpSpPr/>
          <p:nvPr/>
        </p:nvGrpSpPr>
        <p:grpSpPr>
          <a:xfrm>
            <a:off x="5141982" y="2289366"/>
            <a:ext cx="3926479" cy="7270904"/>
            <a:chOff x="0" y="-9525"/>
            <a:chExt cx="1034134" cy="1914971"/>
          </a:xfrm>
        </p:grpSpPr>
        <p:sp>
          <p:nvSpPr>
            <p:cNvPr id="677" name="Google Shape;677;p21"/>
            <p:cNvSpPr/>
            <p:nvPr/>
          </p:nvSpPr>
          <p:spPr>
            <a:xfrm>
              <a:off x="0" y="0"/>
              <a:ext cx="1034134" cy="1905446"/>
            </a:xfrm>
            <a:custGeom>
              <a:rect b="b" l="l" r="r" t="t"/>
              <a:pathLst>
                <a:path extrusionOk="0" h="1905446" w="1034134">
                  <a:moveTo>
                    <a:pt x="100558" y="0"/>
                  </a:moveTo>
                  <a:lnTo>
                    <a:pt x="933577" y="0"/>
                  </a:lnTo>
                  <a:cubicBezTo>
                    <a:pt x="989113" y="0"/>
                    <a:pt x="1034134" y="45021"/>
                    <a:pt x="1034134" y="100558"/>
                  </a:cubicBezTo>
                  <a:lnTo>
                    <a:pt x="1034134" y="1804888"/>
                  </a:lnTo>
                  <a:cubicBezTo>
                    <a:pt x="1034134" y="1860424"/>
                    <a:pt x="989113" y="1905446"/>
                    <a:pt x="933577" y="1905446"/>
                  </a:cubicBezTo>
                  <a:lnTo>
                    <a:pt x="100558" y="1905446"/>
                  </a:lnTo>
                  <a:cubicBezTo>
                    <a:pt x="45021" y="1905446"/>
                    <a:pt x="0" y="1860424"/>
                    <a:pt x="0" y="1804888"/>
                  </a:cubicBezTo>
                  <a:lnTo>
                    <a:pt x="0" y="100558"/>
                  </a:lnTo>
                  <a:cubicBezTo>
                    <a:pt x="0" y="45021"/>
                    <a:pt x="45021" y="0"/>
                    <a:pt x="10055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1"/>
            <p:cNvSpPr txBox="1"/>
            <p:nvPr/>
          </p:nvSpPr>
          <p:spPr>
            <a:xfrm>
              <a:off x="0" y="-9525"/>
              <a:ext cx="1034134" cy="1914971"/>
            </a:xfrm>
            <a:prstGeom prst="rect">
              <a:avLst/>
            </a:prstGeom>
            <a:noFill/>
            <a:ln>
              <a:noFill/>
            </a:ln>
          </p:spPr>
          <p:txBody>
            <a:bodyPr anchorCtr="0" anchor="ctr" bIns="50800" lIns="50800" spcFirstLastPara="1" rIns="50800" wrap="square" tIns="50800">
              <a:noAutofit/>
            </a:bodyPr>
            <a:lstStyle/>
            <a:p>
              <a:pPr indent="0" lvl="0" marL="0" marR="0" rtl="0" algn="ctr">
                <a:lnSpc>
                  <a:spcPct val="256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21"/>
          <p:cNvGrpSpPr/>
          <p:nvPr/>
        </p:nvGrpSpPr>
        <p:grpSpPr>
          <a:xfrm>
            <a:off x="5853444" y="1028700"/>
            <a:ext cx="2503555" cy="2503555"/>
            <a:chOff x="0" y="0"/>
            <a:chExt cx="812800" cy="812800"/>
          </a:xfrm>
        </p:grpSpPr>
        <p:sp>
          <p:nvSpPr>
            <p:cNvPr id="680" name="Google Shape;68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21"/>
          <p:cNvGrpSpPr/>
          <p:nvPr/>
        </p:nvGrpSpPr>
        <p:grpSpPr>
          <a:xfrm>
            <a:off x="5588289" y="1028700"/>
            <a:ext cx="2503555" cy="2503555"/>
            <a:chOff x="0" y="0"/>
            <a:chExt cx="812800" cy="812800"/>
          </a:xfrm>
        </p:grpSpPr>
        <p:sp>
          <p:nvSpPr>
            <p:cNvPr id="683" name="Google Shape;6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21"/>
          <p:cNvGrpSpPr/>
          <p:nvPr/>
        </p:nvGrpSpPr>
        <p:grpSpPr>
          <a:xfrm>
            <a:off x="9511069" y="2144705"/>
            <a:ext cx="3926479" cy="7415565"/>
            <a:chOff x="0" y="-47625"/>
            <a:chExt cx="1034134" cy="1953071"/>
          </a:xfrm>
        </p:grpSpPr>
        <p:sp>
          <p:nvSpPr>
            <p:cNvPr id="686" name="Google Shape;686;p21"/>
            <p:cNvSpPr/>
            <p:nvPr/>
          </p:nvSpPr>
          <p:spPr>
            <a:xfrm>
              <a:off x="0" y="0"/>
              <a:ext cx="1034134" cy="1905446"/>
            </a:xfrm>
            <a:custGeom>
              <a:rect b="b" l="l" r="r" t="t"/>
              <a:pathLst>
                <a:path extrusionOk="0" h="1905446" w="1034134">
                  <a:moveTo>
                    <a:pt x="100558" y="0"/>
                  </a:moveTo>
                  <a:lnTo>
                    <a:pt x="933577" y="0"/>
                  </a:lnTo>
                  <a:cubicBezTo>
                    <a:pt x="989113" y="0"/>
                    <a:pt x="1034134" y="45021"/>
                    <a:pt x="1034134" y="100558"/>
                  </a:cubicBezTo>
                  <a:lnTo>
                    <a:pt x="1034134" y="1804888"/>
                  </a:lnTo>
                  <a:cubicBezTo>
                    <a:pt x="1034134" y="1860424"/>
                    <a:pt x="989113" y="1905446"/>
                    <a:pt x="933577" y="1905446"/>
                  </a:cubicBezTo>
                  <a:lnTo>
                    <a:pt x="100558" y="1905446"/>
                  </a:lnTo>
                  <a:cubicBezTo>
                    <a:pt x="45021" y="1905446"/>
                    <a:pt x="0" y="1860424"/>
                    <a:pt x="0" y="1804888"/>
                  </a:cubicBezTo>
                  <a:lnTo>
                    <a:pt x="0" y="100558"/>
                  </a:lnTo>
                  <a:cubicBezTo>
                    <a:pt x="0" y="45021"/>
                    <a:pt x="45021" y="0"/>
                    <a:pt x="10055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1"/>
            <p:cNvSpPr txBox="1"/>
            <p:nvPr/>
          </p:nvSpPr>
          <p:spPr>
            <a:xfrm>
              <a:off x="0" y="-47625"/>
              <a:ext cx="1034134" cy="19530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21"/>
          <p:cNvGrpSpPr/>
          <p:nvPr/>
        </p:nvGrpSpPr>
        <p:grpSpPr>
          <a:xfrm>
            <a:off x="10222531" y="1028700"/>
            <a:ext cx="2503555" cy="2503555"/>
            <a:chOff x="0" y="0"/>
            <a:chExt cx="812800" cy="812800"/>
          </a:xfrm>
        </p:grpSpPr>
        <p:sp>
          <p:nvSpPr>
            <p:cNvPr id="689" name="Google Shape;6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21"/>
          <p:cNvGrpSpPr/>
          <p:nvPr/>
        </p:nvGrpSpPr>
        <p:grpSpPr>
          <a:xfrm>
            <a:off x="9955994" y="1028700"/>
            <a:ext cx="2503555" cy="2503555"/>
            <a:chOff x="0" y="0"/>
            <a:chExt cx="812800" cy="812800"/>
          </a:xfrm>
        </p:grpSpPr>
        <p:sp>
          <p:nvSpPr>
            <p:cNvPr id="692" name="Google Shape;6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1"/>
          <p:cNvGrpSpPr/>
          <p:nvPr/>
        </p:nvGrpSpPr>
        <p:grpSpPr>
          <a:xfrm>
            <a:off x="13880156" y="2144705"/>
            <a:ext cx="3926479" cy="7415565"/>
            <a:chOff x="0" y="-47625"/>
            <a:chExt cx="1034134" cy="1953071"/>
          </a:xfrm>
        </p:grpSpPr>
        <p:sp>
          <p:nvSpPr>
            <p:cNvPr id="695" name="Google Shape;695;p21"/>
            <p:cNvSpPr/>
            <p:nvPr/>
          </p:nvSpPr>
          <p:spPr>
            <a:xfrm>
              <a:off x="0" y="0"/>
              <a:ext cx="1034134" cy="1905446"/>
            </a:xfrm>
            <a:custGeom>
              <a:rect b="b" l="l" r="r" t="t"/>
              <a:pathLst>
                <a:path extrusionOk="0" h="1905446" w="1034134">
                  <a:moveTo>
                    <a:pt x="100558" y="0"/>
                  </a:moveTo>
                  <a:lnTo>
                    <a:pt x="933577" y="0"/>
                  </a:lnTo>
                  <a:cubicBezTo>
                    <a:pt x="989113" y="0"/>
                    <a:pt x="1034134" y="45021"/>
                    <a:pt x="1034134" y="100558"/>
                  </a:cubicBezTo>
                  <a:lnTo>
                    <a:pt x="1034134" y="1804888"/>
                  </a:lnTo>
                  <a:cubicBezTo>
                    <a:pt x="1034134" y="1860424"/>
                    <a:pt x="989113" y="1905446"/>
                    <a:pt x="933577" y="1905446"/>
                  </a:cubicBezTo>
                  <a:lnTo>
                    <a:pt x="100558" y="1905446"/>
                  </a:lnTo>
                  <a:cubicBezTo>
                    <a:pt x="45021" y="1905446"/>
                    <a:pt x="0" y="1860424"/>
                    <a:pt x="0" y="1804888"/>
                  </a:cubicBezTo>
                  <a:lnTo>
                    <a:pt x="0" y="100558"/>
                  </a:lnTo>
                  <a:cubicBezTo>
                    <a:pt x="0" y="45021"/>
                    <a:pt x="45021" y="0"/>
                    <a:pt x="10055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1"/>
            <p:cNvSpPr txBox="1"/>
            <p:nvPr/>
          </p:nvSpPr>
          <p:spPr>
            <a:xfrm>
              <a:off x="0" y="-47625"/>
              <a:ext cx="1034134" cy="19530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p21"/>
          <p:cNvGrpSpPr/>
          <p:nvPr/>
        </p:nvGrpSpPr>
        <p:grpSpPr>
          <a:xfrm>
            <a:off x="14591618" y="1028700"/>
            <a:ext cx="2503555" cy="2503555"/>
            <a:chOff x="0" y="0"/>
            <a:chExt cx="812800" cy="812800"/>
          </a:xfrm>
        </p:grpSpPr>
        <p:sp>
          <p:nvSpPr>
            <p:cNvPr id="698" name="Google Shape;6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 name="Google Shape;700;p21"/>
          <p:cNvGrpSpPr/>
          <p:nvPr/>
        </p:nvGrpSpPr>
        <p:grpSpPr>
          <a:xfrm>
            <a:off x="14376990" y="1028700"/>
            <a:ext cx="2503555" cy="2503555"/>
            <a:chOff x="0" y="0"/>
            <a:chExt cx="812800" cy="812800"/>
          </a:xfrm>
        </p:grpSpPr>
        <p:sp>
          <p:nvSpPr>
            <p:cNvPr id="701" name="Google Shape;7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 name="Google Shape;703;p21"/>
          <p:cNvGrpSpPr/>
          <p:nvPr/>
        </p:nvGrpSpPr>
        <p:grpSpPr>
          <a:xfrm>
            <a:off x="1028700" y="194627"/>
            <a:ext cx="16522130" cy="333345"/>
            <a:chOff x="0" y="0"/>
            <a:chExt cx="22029507" cy="444460"/>
          </a:xfrm>
        </p:grpSpPr>
        <p:sp>
          <p:nvSpPr>
            <p:cNvPr id="704" name="Google Shape;704;p21"/>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705" name="Google Shape;705;p21"/>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706" name="Google Shape;706;p21"/>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707" name="Google Shape;707;p21"/>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708" name="Google Shape;708;p21"/>
          <p:cNvSpPr txBox="1"/>
          <p:nvPr/>
        </p:nvSpPr>
        <p:spPr>
          <a:xfrm>
            <a:off x="2155849" y="1387665"/>
            <a:ext cx="95730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S</a:t>
            </a:r>
            <a:endParaRPr/>
          </a:p>
        </p:txBody>
      </p:sp>
      <p:sp>
        <p:nvSpPr>
          <p:cNvPr id="709" name="Google Shape;709;p21"/>
          <p:cNvSpPr txBox="1"/>
          <p:nvPr/>
        </p:nvSpPr>
        <p:spPr>
          <a:xfrm>
            <a:off x="6420161" y="1570880"/>
            <a:ext cx="95730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W</a:t>
            </a:r>
            <a:endParaRPr/>
          </a:p>
        </p:txBody>
      </p:sp>
      <p:sp>
        <p:nvSpPr>
          <p:cNvPr id="710" name="Google Shape;710;p21"/>
          <p:cNvSpPr txBox="1"/>
          <p:nvPr/>
        </p:nvSpPr>
        <p:spPr>
          <a:xfrm>
            <a:off x="10892420" y="1489207"/>
            <a:ext cx="95730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O</a:t>
            </a:r>
            <a:endParaRPr/>
          </a:p>
        </p:txBody>
      </p:sp>
      <p:sp>
        <p:nvSpPr>
          <p:cNvPr id="711" name="Google Shape;711;p21"/>
          <p:cNvSpPr txBox="1"/>
          <p:nvPr/>
        </p:nvSpPr>
        <p:spPr>
          <a:xfrm>
            <a:off x="15339535" y="1538968"/>
            <a:ext cx="95730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T</a:t>
            </a:r>
            <a:endParaRPr/>
          </a:p>
        </p:txBody>
      </p:sp>
      <p:sp>
        <p:nvSpPr>
          <p:cNvPr id="712" name="Google Shape;712;p21"/>
          <p:cNvSpPr txBox="1"/>
          <p:nvPr/>
        </p:nvSpPr>
        <p:spPr>
          <a:xfrm>
            <a:off x="1028700" y="4739925"/>
            <a:ext cx="3307200" cy="443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 doing well? </a:t>
            </a:r>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What sets you apart?</a:t>
            </a:r>
            <a:endParaRPr/>
          </a:p>
          <a:p>
            <a:pPr indent="0" lvl="0" marL="0" marR="0" rtl="0" algn="ctr">
              <a:lnSpc>
                <a:spcPct val="100000"/>
              </a:lnSpc>
              <a:spcBef>
                <a:spcPts val="0"/>
              </a:spcBef>
              <a:spcAft>
                <a:spcPts val="0"/>
              </a:spcAft>
              <a:buNone/>
            </a:pPr>
            <a:r>
              <a:rPr b="0" i="0" lang="en-US" sz="1900" u="none" cap="none" strike="noStrike">
                <a:solidFill>
                  <a:srgbClr val="FFFFFF"/>
                </a:solidFill>
                <a:latin typeface="Arimo"/>
                <a:ea typeface="Arimo"/>
                <a:cs typeface="Arimo"/>
                <a:sym typeface="Arimo"/>
              </a:rPr>
              <a:t>What are your good qualities?</a:t>
            </a:r>
            <a:endParaRPr/>
          </a:p>
          <a:p>
            <a:pPr indent="0" lvl="0" marL="0" marR="0" rtl="0" algn="ctr">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You excel in many areas! Your dedication to your work is truly admirable. Your attention to detail and ability to think creatively set you apart from the crowd. Your good qualities include your honesty, kindness, and willingness to go the extra mile for others.</a:t>
            </a:r>
            <a:endParaRPr/>
          </a:p>
        </p:txBody>
      </p:sp>
      <p:sp>
        <p:nvSpPr>
          <p:cNvPr id="713" name="Google Shape;713;p21"/>
          <p:cNvSpPr txBox="1"/>
          <p:nvPr/>
        </p:nvSpPr>
        <p:spPr>
          <a:xfrm>
            <a:off x="5451602" y="4739923"/>
            <a:ext cx="3307200" cy="454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 doing well? </a:t>
            </a:r>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What sets you apart?</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your good qualities?</a:t>
            </a:r>
            <a:endParaRPr/>
          </a:p>
          <a:p>
            <a:pPr indent="0" lvl="0" marL="0" marR="0" rtl="0" algn="ctr">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You excel in many areas! Your dedication to your work is truly admirable. Your attention to detail and ability to think creatively set you apart from the crowd. Your good qualities include your honesty, kindness, and willingness to go the extra mile for others.</a:t>
            </a:r>
            <a:endParaRPr/>
          </a:p>
        </p:txBody>
      </p:sp>
      <p:sp>
        <p:nvSpPr>
          <p:cNvPr id="714" name="Google Shape;714;p21"/>
          <p:cNvSpPr txBox="1"/>
          <p:nvPr/>
        </p:nvSpPr>
        <p:spPr>
          <a:xfrm>
            <a:off x="846982" y="3759375"/>
            <a:ext cx="3670674" cy="59049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STRENGTHS</a:t>
            </a:r>
            <a:endParaRPr/>
          </a:p>
        </p:txBody>
      </p:sp>
      <p:sp>
        <p:nvSpPr>
          <p:cNvPr id="715" name="Google Shape;715;p21"/>
          <p:cNvSpPr txBox="1"/>
          <p:nvPr/>
        </p:nvSpPr>
        <p:spPr>
          <a:xfrm>
            <a:off x="5296792" y="3782653"/>
            <a:ext cx="3616859" cy="59643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WEAKNESSES</a:t>
            </a:r>
            <a:endParaRPr/>
          </a:p>
        </p:txBody>
      </p:sp>
      <p:sp>
        <p:nvSpPr>
          <p:cNvPr id="716" name="Google Shape;716;p21"/>
          <p:cNvSpPr txBox="1"/>
          <p:nvPr/>
        </p:nvSpPr>
        <p:spPr>
          <a:xfrm>
            <a:off x="9697111" y="3860111"/>
            <a:ext cx="3561133" cy="594544"/>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OPPORTUNITIES</a:t>
            </a:r>
            <a:endParaRPr/>
          </a:p>
        </p:txBody>
      </p:sp>
      <p:sp>
        <p:nvSpPr>
          <p:cNvPr id="717" name="Google Shape;717;p21"/>
          <p:cNvSpPr txBox="1"/>
          <p:nvPr/>
        </p:nvSpPr>
        <p:spPr>
          <a:xfrm>
            <a:off x="14037623" y="3860111"/>
            <a:ext cx="3561133" cy="594544"/>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THREATS</a:t>
            </a:r>
            <a:endParaRPr/>
          </a:p>
        </p:txBody>
      </p:sp>
      <p:sp>
        <p:nvSpPr>
          <p:cNvPr id="718" name="Google Shape;718;p21"/>
          <p:cNvSpPr txBox="1"/>
          <p:nvPr/>
        </p:nvSpPr>
        <p:spPr>
          <a:xfrm>
            <a:off x="9820689" y="4739923"/>
            <a:ext cx="3307200" cy="454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 doing well? </a:t>
            </a:r>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What sets you apart?</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your good qualities?</a:t>
            </a:r>
            <a:endParaRPr/>
          </a:p>
          <a:p>
            <a:pPr indent="0" lvl="0" marL="0" marR="0" rtl="0" algn="ctr">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You excel in many areas! Your dedication to your work is truly admirable. Your attention to detail and ability to think creatively set you apart from the crowd. Your good qualities include your honesty, kindness, and willingness to go the extra mile for others.</a:t>
            </a:r>
            <a:endParaRPr/>
          </a:p>
        </p:txBody>
      </p:sp>
      <p:sp>
        <p:nvSpPr>
          <p:cNvPr id="719" name="Google Shape;719;p21"/>
          <p:cNvSpPr txBox="1"/>
          <p:nvPr/>
        </p:nvSpPr>
        <p:spPr>
          <a:xfrm>
            <a:off x="14189776" y="4739923"/>
            <a:ext cx="3307200" cy="454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What are you doing well? </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sets you apart?</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are your good qualities?</a:t>
            </a:r>
            <a:endParaRPr/>
          </a:p>
          <a:p>
            <a:pPr indent="0" lvl="0" marL="0" marR="0" rtl="0" algn="ctr">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ctr">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You excel in many areas! Your dedication to your work is truly admirable. Your attention to detail and ability to think creatively set you apart from the crowd. Your good qualities include your honesty, kindness, and willingness to go the extra mile for others.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grpSp>
        <p:nvGrpSpPr>
          <p:cNvPr id="724" name="Google Shape;724;p22"/>
          <p:cNvGrpSpPr/>
          <p:nvPr/>
        </p:nvGrpSpPr>
        <p:grpSpPr>
          <a:xfrm>
            <a:off x="0" y="484407"/>
            <a:ext cx="18288000" cy="9802593"/>
            <a:chOff x="0" y="-47625"/>
            <a:chExt cx="4816593" cy="2581753"/>
          </a:xfrm>
        </p:grpSpPr>
        <p:sp>
          <p:nvSpPr>
            <p:cNvPr id="725" name="Google Shape;725;p22"/>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2"/>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2"/>
          <p:cNvGrpSpPr/>
          <p:nvPr/>
        </p:nvGrpSpPr>
        <p:grpSpPr>
          <a:xfrm>
            <a:off x="12715132" y="3406474"/>
            <a:ext cx="2873762" cy="2926196"/>
            <a:chOff x="0" y="0"/>
            <a:chExt cx="827909" cy="843015"/>
          </a:xfrm>
        </p:grpSpPr>
        <p:sp>
          <p:nvSpPr>
            <p:cNvPr id="728" name="Google Shape;728;p22"/>
            <p:cNvSpPr/>
            <p:nvPr/>
          </p:nvSpPr>
          <p:spPr>
            <a:xfrm>
              <a:off x="0" y="0"/>
              <a:ext cx="827909" cy="843015"/>
            </a:xfrm>
            <a:custGeom>
              <a:rect b="b" l="l" r="r" t="t"/>
              <a:pathLst>
                <a:path extrusionOk="0" h="843015" w="827909">
                  <a:moveTo>
                    <a:pt x="413955" y="0"/>
                  </a:moveTo>
                  <a:cubicBezTo>
                    <a:pt x="185334" y="0"/>
                    <a:pt x="0" y="188715"/>
                    <a:pt x="0" y="421507"/>
                  </a:cubicBezTo>
                  <a:cubicBezTo>
                    <a:pt x="0" y="654299"/>
                    <a:pt x="185334" y="843015"/>
                    <a:pt x="413955" y="843015"/>
                  </a:cubicBezTo>
                  <a:cubicBezTo>
                    <a:pt x="642575" y="843015"/>
                    <a:pt x="827909" y="654299"/>
                    <a:pt x="827909" y="421507"/>
                  </a:cubicBezTo>
                  <a:cubicBezTo>
                    <a:pt x="827909" y="188715"/>
                    <a:pt x="642575" y="0"/>
                    <a:pt x="413955"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2"/>
            <p:cNvSpPr txBox="1"/>
            <p:nvPr/>
          </p:nvSpPr>
          <p:spPr>
            <a:xfrm>
              <a:off x="77616" y="31408"/>
              <a:ext cx="672676" cy="7325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0" name="Google Shape;730;p22"/>
          <p:cNvSpPr/>
          <p:nvPr/>
        </p:nvSpPr>
        <p:spPr>
          <a:xfrm>
            <a:off x="6785022" y="3214759"/>
            <a:ext cx="3310128" cy="33101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1" name="Google Shape;731;p22"/>
          <p:cNvGrpSpPr/>
          <p:nvPr/>
        </p:nvGrpSpPr>
        <p:grpSpPr>
          <a:xfrm>
            <a:off x="6811245" y="3406474"/>
            <a:ext cx="2873755" cy="2926189"/>
            <a:chOff x="0" y="0"/>
            <a:chExt cx="827909" cy="843015"/>
          </a:xfrm>
        </p:grpSpPr>
        <p:sp>
          <p:nvSpPr>
            <p:cNvPr id="732" name="Google Shape;732;p22"/>
            <p:cNvSpPr/>
            <p:nvPr/>
          </p:nvSpPr>
          <p:spPr>
            <a:xfrm>
              <a:off x="0" y="0"/>
              <a:ext cx="827909" cy="843015"/>
            </a:xfrm>
            <a:custGeom>
              <a:rect b="b" l="l" r="r" t="t"/>
              <a:pathLst>
                <a:path extrusionOk="0" h="843015" w="827909">
                  <a:moveTo>
                    <a:pt x="413955" y="0"/>
                  </a:moveTo>
                  <a:cubicBezTo>
                    <a:pt x="185334" y="0"/>
                    <a:pt x="0" y="188715"/>
                    <a:pt x="0" y="421507"/>
                  </a:cubicBezTo>
                  <a:cubicBezTo>
                    <a:pt x="0" y="654299"/>
                    <a:pt x="185334" y="843015"/>
                    <a:pt x="413955" y="843015"/>
                  </a:cubicBezTo>
                  <a:cubicBezTo>
                    <a:pt x="642575" y="843015"/>
                    <a:pt x="827909" y="654299"/>
                    <a:pt x="827909" y="421507"/>
                  </a:cubicBezTo>
                  <a:cubicBezTo>
                    <a:pt x="827909" y="188715"/>
                    <a:pt x="642575" y="0"/>
                    <a:pt x="413955"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2"/>
            <p:cNvSpPr txBox="1"/>
            <p:nvPr/>
          </p:nvSpPr>
          <p:spPr>
            <a:xfrm>
              <a:off x="77616" y="31408"/>
              <a:ext cx="672676" cy="7325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4" name="Google Shape;734;p22"/>
          <p:cNvSpPr/>
          <p:nvPr/>
        </p:nvSpPr>
        <p:spPr>
          <a:xfrm>
            <a:off x="907358" y="3406474"/>
            <a:ext cx="2925272" cy="2925262"/>
          </a:xfrm>
          <a:custGeom>
            <a:rect b="b" l="l" r="r" t="t"/>
            <a:pathLst>
              <a:path extrusionOk="0" h="843015" w="843018">
                <a:moveTo>
                  <a:pt x="421509" y="0"/>
                </a:moveTo>
                <a:cubicBezTo>
                  <a:pt x="188716" y="0"/>
                  <a:pt x="0" y="188715"/>
                  <a:pt x="0" y="421507"/>
                </a:cubicBezTo>
                <a:cubicBezTo>
                  <a:pt x="0" y="654299"/>
                  <a:pt x="188716" y="843015"/>
                  <a:pt x="421509" y="843015"/>
                </a:cubicBezTo>
                <a:cubicBezTo>
                  <a:pt x="654302" y="843015"/>
                  <a:pt x="843018" y="654299"/>
                  <a:pt x="843018" y="421507"/>
                </a:cubicBezTo>
                <a:cubicBezTo>
                  <a:pt x="843018" y="188715"/>
                  <a:pt x="654302" y="0"/>
                  <a:pt x="421509"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5" name="Google Shape;735;p22"/>
          <p:cNvGrpSpPr/>
          <p:nvPr/>
        </p:nvGrpSpPr>
        <p:grpSpPr>
          <a:xfrm>
            <a:off x="259337" y="675128"/>
            <a:ext cx="17759835" cy="9317371"/>
            <a:chOff x="0" y="-47625"/>
            <a:chExt cx="4677487" cy="2453958"/>
          </a:xfrm>
        </p:grpSpPr>
        <p:sp>
          <p:nvSpPr>
            <p:cNvPr id="736" name="Google Shape;736;p22"/>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2"/>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22"/>
          <p:cNvGrpSpPr/>
          <p:nvPr/>
        </p:nvGrpSpPr>
        <p:grpSpPr>
          <a:xfrm>
            <a:off x="1028700" y="194627"/>
            <a:ext cx="16522130" cy="333345"/>
            <a:chOff x="0" y="0"/>
            <a:chExt cx="22029507" cy="444460"/>
          </a:xfrm>
        </p:grpSpPr>
        <p:sp>
          <p:nvSpPr>
            <p:cNvPr id="739" name="Google Shape;739;p22"/>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740" name="Google Shape;740;p22"/>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741" name="Google Shape;741;p22"/>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742" name="Google Shape;742;p22"/>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743" name="Google Shape;743;p22"/>
          <p:cNvGrpSpPr/>
          <p:nvPr/>
        </p:nvGrpSpPr>
        <p:grpSpPr>
          <a:xfrm>
            <a:off x="907358" y="3214759"/>
            <a:ext cx="3309627" cy="3309627"/>
            <a:chOff x="0" y="0"/>
            <a:chExt cx="812800" cy="812800"/>
          </a:xfrm>
        </p:grpSpPr>
        <p:sp>
          <p:nvSpPr>
            <p:cNvPr id="744" name="Google Shape;7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22"/>
          <p:cNvGrpSpPr/>
          <p:nvPr/>
        </p:nvGrpSpPr>
        <p:grpSpPr>
          <a:xfrm>
            <a:off x="12662687" y="3214759"/>
            <a:ext cx="3309627" cy="3309627"/>
            <a:chOff x="0" y="0"/>
            <a:chExt cx="812800" cy="812800"/>
          </a:xfrm>
        </p:grpSpPr>
        <p:sp>
          <p:nvSpPr>
            <p:cNvPr id="747" name="Google Shape;7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9" name="Google Shape;749;p22"/>
          <p:cNvSpPr txBox="1"/>
          <p:nvPr/>
        </p:nvSpPr>
        <p:spPr>
          <a:xfrm>
            <a:off x="6811245" y="6762511"/>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CLIENT NAME</a:t>
            </a:r>
            <a:endParaRPr/>
          </a:p>
        </p:txBody>
      </p:sp>
      <p:sp>
        <p:nvSpPr>
          <p:cNvPr id="750" name="Google Shape;750;p22"/>
          <p:cNvSpPr txBox="1"/>
          <p:nvPr/>
        </p:nvSpPr>
        <p:spPr>
          <a:xfrm>
            <a:off x="907358" y="6822728"/>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CLIENT NAME</a:t>
            </a:r>
            <a:endParaRPr/>
          </a:p>
        </p:txBody>
      </p:sp>
      <p:sp>
        <p:nvSpPr>
          <p:cNvPr id="751" name="Google Shape;751;p22"/>
          <p:cNvSpPr txBox="1"/>
          <p:nvPr/>
        </p:nvSpPr>
        <p:spPr>
          <a:xfrm>
            <a:off x="907358" y="7670518"/>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752" name="Google Shape;752;p22"/>
          <p:cNvSpPr txBox="1"/>
          <p:nvPr/>
        </p:nvSpPr>
        <p:spPr>
          <a:xfrm>
            <a:off x="6811245" y="7610301"/>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753" name="Google Shape;753;p22"/>
          <p:cNvSpPr txBox="1"/>
          <p:nvPr/>
        </p:nvSpPr>
        <p:spPr>
          <a:xfrm>
            <a:off x="12591352" y="7610301"/>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754" name="Google Shape;754;p22"/>
          <p:cNvSpPr txBox="1"/>
          <p:nvPr/>
        </p:nvSpPr>
        <p:spPr>
          <a:xfrm>
            <a:off x="12591352" y="6762511"/>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CLIENT NAME</a:t>
            </a:r>
            <a:endParaRPr/>
          </a:p>
        </p:txBody>
      </p:sp>
      <p:sp>
        <p:nvSpPr>
          <p:cNvPr id="755" name="Google Shape;755;p22"/>
          <p:cNvSpPr txBox="1"/>
          <p:nvPr/>
        </p:nvSpPr>
        <p:spPr>
          <a:xfrm>
            <a:off x="907358" y="1266063"/>
            <a:ext cx="10148872"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TESTIMONIALS</a:t>
            </a:r>
            <a:endParaRPr/>
          </a:p>
        </p:txBody>
      </p:sp>
      <p:grpSp>
        <p:nvGrpSpPr>
          <p:cNvPr id="756" name="Google Shape;756;p22"/>
          <p:cNvGrpSpPr/>
          <p:nvPr/>
        </p:nvGrpSpPr>
        <p:grpSpPr>
          <a:xfrm>
            <a:off x="12591352" y="1432038"/>
            <a:ext cx="3111965" cy="993623"/>
            <a:chOff x="0" y="0"/>
            <a:chExt cx="4149287" cy="1324830"/>
          </a:xfrm>
        </p:grpSpPr>
        <p:grpSp>
          <p:nvGrpSpPr>
            <p:cNvPr id="757" name="Google Shape;757;p22"/>
            <p:cNvGrpSpPr/>
            <p:nvPr/>
          </p:nvGrpSpPr>
          <p:grpSpPr>
            <a:xfrm>
              <a:off x="0" y="0"/>
              <a:ext cx="1324830" cy="1324830"/>
              <a:chOff x="0" y="0"/>
              <a:chExt cx="812800" cy="812800"/>
            </a:xfrm>
          </p:grpSpPr>
          <p:sp>
            <p:nvSpPr>
              <p:cNvPr id="758" name="Google Shape;7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22"/>
            <p:cNvGrpSpPr/>
            <p:nvPr/>
          </p:nvGrpSpPr>
          <p:grpSpPr>
            <a:xfrm>
              <a:off x="470743" y="0"/>
              <a:ext cx="1324830" cy="1324830"/>
              <a:chOff x="0" y="0"/>
              <a:chExt cx="812800" cy="812800"/>
            </a:xfrm>
          </p:grpSpPr>
          <p:sp>
            <p:nvSpPr>
              <p:cNvPr id="761" name="Google Shape;7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22"/>
            <p:cNvGrpSpPr/>
            <p:nvPr/>
          </p:nvGrpSpPr>
          <p:grpSpPr>
            <a:xfrm>
              <a:off x="941486" y="0"/>
              <a:ext cx="1324830" cy="1324830"/>
              <a:chOff x="0" y="0"/>
              <a:chExt cx="812800" cy="812800"/>
            </a:xfrm>
          </p:grpSpPr>
          <p:sp>
            <p:nvSpPr>
              <p:cNvPr id="764" name="Google Shape;76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22"/>
            <p:cNvGrpSpPr/>
            <p:nvPr/>
          </p:nvGrpSpPr>
          <p:grpSpPr>
            <a:xfrm>
              <a:off x="1412228" y="0"/>
              <a:ext cx="1324830" cy="1324830"/>
              <a:chOff x="0" y="0"/>
              <a:chExt cx="812800" cy="812800"/>
            </a:xfrm>
          </p:grpSpPr>
          <p:sp>
            <p:nvSpPr>
              <p:cNvPr id="767" name="Google Shape;76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22"/>
            <p:cNvGrpSpPr/>
            <p:nvPr/>
          </p:nvGrpSpPr>
          <p:grpSpPr>
            <a:xfrm>
              <a:off x="1882971" y="0"/>
              <a:ext cx="1324830" cy="1324830"/>
              <a:chOff x="0" y="0"/>
              <a:chExt cx="812800" cy="812800"/>
            </a:xfrm>
          </p:grpSpPr>
          <p:sp>
            <p:nvSpPr>
              <p:cNvPr id="770" name="Google Shape;7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22"/>
            <p:cNvGrpSpPr/>
            <p:nvPr/>
          </p:nvGrpSpPr>
          <p:grpSpPr>
            <a:xfrm>
              <a:off x="2353714" y="0"/>
              <a:ext cx="1324830" cy="1324830"/>
              <a:chOff x="0" y="0"/>
              <a:chExt cx="812800" cy="812800"/>
            </a:xfrm>
          </p:grpSpPr>
          <p:sp>
            <p:nvSpPr>
              <p:cNvPr id="773" name="Google Shape;7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22"/>
            <p:cNvGrpSpPr/>
            <p:nvPr/>
          </p:nvGrpSpPr>
          <p:grpSpPr>
            <a:xfrm>
              <a:off x="2824457" y="0"/>
              <a:ext cx="1324830" cy="1324830"/>
              <a:chOff x="0" y="0"/>
              <a:chExt cx="812800" cy="812800"/>
            </a:xfrm>
          </p:grpSpPr>
          <p:sp>
            <p:nvSpPr>
              <p:cNvPr id="776" name="Google Shape;7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78" name="Google Shape;778;p22"/>
          <p:cNvSpPr/>
          <p:nvPr/>
        </p:nvSpPr>
        <p:spPr>
          <a:xfrm>
            <a:off x="4879326" y="3025191"/>
            <a:ext cx="1020444" cy="1020444"/>
          </a:xfrm>
          <a:custGeom>
            <a:rect b="b" l="l" r="r" t="t"/>
            <a:pathLst>
              <a:path extrusionOk="0" h="1020444" w="1020444">
                <a:moveTo>
                  <a:pt x="0" y="0"/>
                </a:moveTo>
                <a:lnTo>
                  <a:pt x="1020444" y="0"/>
                </a:lnTo>
                <a:lnTo>
                  <a:pt x="1020444" y="1020444"/>
                </a:lnTo>
                <a:lnTo>
                  <a:pt x="0" y="1020444"/>
                </a:lnTo>
                <a:lnTo>
                  <a:pt x="0" y="0"/>
                </a:lnTo>
                <a:close/>
              </a:path>
            </a:pathLst>
          </a:custGeom>
          <a:blipFill rotWithShape="1">
            <a:blip r:embed="rId4">
              <a:alphaModFix/>
            </a:blip>
            <a:stretch>
              <a:fillRect b="0" l="0" r="0" t="0"/>
            </a:stretch>
          </a:blipFill>
          <a:ln>
            <a:noFill/>
          </a:ln>
        </p:spPr>
      </p:sp>
      <p:sp>
        <p:nvSpPr>
          <p:cNvPr id="779" name="Google Shape;779;p22"/>
          <p:cNvSpPr/>
          <p:nvPr/>
        </p:nvSpPr>
        <p:spPr>
          <a:xfrm>
            <a:off x="16256247" y="8276356"/>
            <a:ext cx="1294583" cy="1294583"/>
          </a:xfrm>
          <a:custGeom>
            <a:rect b="b" l="l" r="r" t="t"/>
            <a:pathLst>
              <a:path extrusionOk="0" h="1294583" w="1294583">
                <a:moveTo>
                  <a:pt x="0" y="0"/>
                </a:moveTo>
                <a:lnTo>
                  <a:pt x="1294583" y="0"/>
                </a:lnTo>
                <a:lnTo>
                  <a:pt x="1294583" y="1294582"/>
                </a:lnTo>
                <a:lnTo>
                  <a:pt x="0" y="1294582"/>
                </a:lnTo>
                <a:lnTo>
                  <a:pt x="0" y="0"/>
                </a:lnTo>
                <a:close/>
              </a:path>
            </a:pathLst>
          </a:custGeom>
          <a:blipFill rotWithShape="1">
            <a:blip r:embed="rId4">
              <a:alphaModFix/>
            </a:blip>
            <a:stretch>
              <a:fillRect b="0" l="0" r="0" t="0"/>
            </a:stretch>
          </a:blipFill>
          <a:ln>
            <a:noFill/>
          </a:ln>
        </p:spPr>
      </p:sp>
      <p:pic>
        <p:nvPicPr>
          <p:cNvPr id="780" name="Google Shape;780;p22"/>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781" name="Google Shape;781;p22"/>
          <p:cNvPicPr preferRelativeResize="0"/>
          <p:nvPr/>
        </p:nvPicPr>
        <p:blipFill>
          <a:blip r:embed="rId6">
            <a:alphaModFix/>
          </a:blip>
          <a:stretch>
            <a:fillRect/>
          </a:stretch>
        </p:blipFill>
        <p:spPr>
          <a:xfrm>
            <a:off x="920513" y="3445636"/>
            <a:ext cx="2898950" cy="2847889"/>
          </a:xfrm>
          <a:prstGeom prst="rect">
            <a:avLst/>
          </a:prstGeom>
          <a:noFill/>
          <a:ln>
            <a:noFill/>
          </a:ln>
        </p:spPr>
      </p:pic>
      <p:pic>
        <p:nvPicPr>
          <p:cNvPr id="782" name="Google Shape;782;p22"/>
          <p:cNvPicPr preferRelativeResize="0"/>
          <p:nvPr/>
        </p:nvPicPr>
        <p:blipFill>
          <a:blip r:embed="rId7">
            <a:alphaModFix/>
          </a:blip>
          <a:stretch>
            <a:fillRect/>
          </a:stretch>
        </p:blipFill>
        <p:spPr>
          <a:xfrm>
            <a:off x="6804200" y="3423350"/>
            <a:ext cx="2873750" cy="2873774"/>
          </a:xfrm>
          <a:prstGeom prst="rect">
            <a:avLst/>
          </a:prstGeom>
          <a:noFill/>
          <a:ln>
            <a:noFill/>
          </a:ln>
        </p:spPr>
      </p:pic>
      <p:pic>
        <p:nvPicPr>
          <p:cNvPr id="783" name="Google Shape;783;p22"/>
          <p:cNvPicPr preferRelativeResize="0"/>
          <p:nvPr/>
        </p:nvPicPr>
        <p:blipFill>
          <a:blip r:embed="rId8">
            <a:alphaModFix/>
          </a:blip>
          <a:stretch>
            <a:fillRect/>
          </a:stretch>
        </p:blipFill>
        <p:spPr>
          <a:xfrm>
            <a:off x="12663175" y="3381400"/>
            <a:ext cx="2925275" cy="292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grpSp>
        <p:nvGrpSpPr>
          <p:cNvPr id="788" name="Google Shape;788;p23"/>
          <p:cNvGrpSpPr/>
          <p:nvPr/>
        </p:nvGrpSpPr>
        <p:grpSpPr>
          <a:xfrm>
            <a:off x="0" y="484407"/>
            <a:ext cx="18288000" cy="9802593"/>
            <a:chOff x="0" y="-47625"/>
            <a:chExt cx="4816593" cy="2581753"/>
          </a:xfrm>
        </p:grpSpPr>
        <p:sp>
          <p:nvSpPr>
            <p:cNvPr id="789" name="Google Shape;789;p23"/>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3"/>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 name="Google Shape;791;p23"/>
          <p:cNvGrpSpPr/>
          <p:nvPr/>
        </p:nvGrpSpPr>
        <p:grpSpPr>
          <a:xfrm>
            <a:off x="1028700" y="194627"/>
            <a:ext cx="16522130" cy="333345"/>
            <a:chOff x="0" y="0"/>
            <a:chExt cx="22029507" cy="444460"/>
          </a:xfrm>
        </p:grpSpPr>
        <p:sp>
          <p:nvSpPr>
            <p:cNvPr id="792" name="Google Shape;792;p23"/>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793" name="Google Shape;793;p23"/>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794" name="Google Shape;794;p23"/>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795" name="Google Shape;795;p23"/>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796" name="Google Shape;796;p23"/>
          <p:cNvSpPr txBox="1"/>
          <p:nvPr/>
        </p:nvSpPr>
        <p:spPr>
          <a:xfrm>
            <a:off x="890224" y="1987179"/>
            <a:ext cx="7378075"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ABOUT US</a:t>
            </a:r>
            <a:endParaRPr/>
          </a:p>
        </p:txBody>
      </p:sp>
      <p:grpSp>
        <p:nvGrpSpPr>
          <p:cNvPr id="797" name="Google Shape;797;p23"/>
          <p:cNvGrpSpPr/>
          <p:nvPr/>
        </p:nvGrpSpPr>
        <p:grpSpPr>
          <a:xfrm>
            <a:off x="11763901" y="1928538"/>
            <a:ext cx="5345258" cy="6864236"/>
            <a:chOff x="0" y="0"/>
            <a:chExt cx="1328078" cy="1705482"/>
          </a:xfrm>
        </p:grpSpPr>
        <p:sp>
          <p:nvSpPr>
            <p:cNvPr id="798" name="Google Shape;798;p23"/>
            <p:cNvSpPr/>
            <p:nvPr/>
          </p:nvSpPr>
          <p:spPr>
            <a:xfrm>
              <a:off x="0" y="0"/>
              <a:ext cx="1328078" cy="1705482"/>
            </a:xfrm>
            <a:custGeom>
              <a:rect b="b" l="l" r="r" t="t"/>
              <a:pathLst>
                <a:path extrusionOk="0" h="1705482" w="1328078">
                  <a:moveTo>
                    <a:pt x="664039" y="0"/>
                  </a:moveTo>
                  <a:cubicBezTo>
                    <a:pt x="297300" y="0"/>
                    <a:pt x="0" y="381785"/>
                    <a:pt x="0" y="852741"/>
                  </a:cubicBezTo>
                  <a:cubicBezTo>
                    <a:pt x="0" y="1323697"/>
                    <a:pt x="297300" y="1705482"/>
                    <a:pt x="664039" y="1705482"/>
                  </a:cubicBezTo>
                  <a:cubicBezTo>
                    <a:pt x="1030778" y="1705482"/>
                    <a:pt x="1328078" y="1323697"/>
                    <a:pt x="1328078" y="852741"/>
                  </a:cubicBezTo>
                  <a:cubicBezTo>
                    <a:pt x="1328078" y="381785"/>
                    <a:pt x="1030778" y="0"/>
                    <a:pt x="664039"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3"/>
            <p:cNvSpPr txBox="1"/>
            <p:nvPr/>
          </p:nvSpPr>
          <p:spPr>
            <a:xfrm>
              <a:off x="124507" y="112264"/>
              <a:ext cx="1079064" cy="14333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0" name="Google Shape;800;p23"/>
          <p:cNvGrpSpPr/>
          <p:nvPr/>
        </p:nvGrpSpPr>
        <p:grpSpPr>
          <a:xfrm>
            <a:off x="7733782" y="1917329"/>
            <a:ext cx="3111965" cy="993623"/>
            <a:chOff x="0" y="0"/>
            <a:chExt cx="4149287" cy="1324830"/>
          </a:xfrm>
        </p:grpSpPr>
        <p:grpSp>
          <p:nvGrpSpPr>
            <p:cNvPr id="801" name="Google Shape;801;p23"/>
            <p:cNvGrpSpPr/>
            <p:nvPr/>
          </p:nvGrpSpPr>
          <p:grpSpPr>
            <a:xfrm>
              <a:off x="0" y="0"/>
              <a:ext cx="1324830" cy="1324830"/>
              <a:chOff x="0" y="0"/>
              <a:chExt cx="812800" cy="812800"/>
            </a:xfrm>
          </p:grpSpPr>
          <p:sp>
            <p:nvSpPr>
              <p:cNvPr id="802" name="Google Shape;8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3"/>
            <p:cNvGrpSpPr/>
            <p:nvPr/>
          </p:nvGrpSpPr>
          <p:grpSpPr>
            <a:xfrm>
              <a:off x="470743" y="0"/>
              <a:ext cx="1324830" cy="1324830"/>
              <a:chOff x="0" y="0"/>
              <a:chExt cx="812800" cy="812800"/>
            </a:xfrm>
          </p:grpSpPr>
          <p:sp>
            <p:nvSpPr>
              <p:cNvPr id="805" name="Google Shape;80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23"/>
            <p:cNvGrpSpPr/>
            <p:nvPr/>
          </p:nvGrpSpPr>
          <p:grpSpPr>
            <a:xfrm>
              <a:off x="941486" y="0"/>
              <a:ext cx="1324830" cy="1324830"/>
              <a:chOff x="0" y="0"/>
              <a:chExt cx="812800" cy="812800"/>
            </a:xfrm>
          </p:grpSpPr>
          <p:sp>
            <p:nvSpPr>
              <p:cNvPr id="808" name="Google Shape;80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23"/>
            <p:cNvGrpSpPr/>
            <p:nvPr/>
          </p:nvGrpSpPr>
          <p:grpSpPr>
            <a:xfrm>
              <a:off x="1412228" y="0"/>
              <a:ext cx="1324830" cy="1324830"/>
              <a:chOff x="0" y="0"/>
              <a:chExt cx="812800" cy="812800"/>
            </a:xfrm>
          </p:grpSpPr>
          <p:sp>
            <p:nvSpPr>
              <p:cNvPr id="811" name="Google Shape;81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3"/>
            <p:cNvGrpSpPr/>
            <p:nvPr/>
          </p:nvGrpSpPr>
          <p:grpSpPr>
            <a:xfrm>
              <a:off x="1882971" y="0"/>
              <a:ext cx="1324830" cy="1324830"/>
              <a:chOff x="0" y="0"/>
              <a:chExt cx="812800" cy="812800"/>
            </a:xfrm>
          </p:grpSpPr>
          <p:sp>
            <p:nvSpPr>
              <p:cNvPr id="814" name="Google Shape;81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3"/>
            <p:cNvGrpSpPr/>
            <p:nvPr/>
          </p:nvGrpSpPr>
          <p:grpSpPr>
            <a:xfrm>
              <a:off x="2353714" y="0"/>
              <a:ext cx="1324830" cy="1324830"/>
              <a:chOff x="0" y="0"/>
              <a:chExt cx="812800" cy="812800"/>
            </a:xfrm>
          </p:grpSpPr>
          <p:sp>
            <p:nvSpPr>
              <p:cNvPr id="817" name="Google Shape;81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23"/>
            <p:cNvGrpSpPr/>
            <p:nvPr/>
          </p:nvGrpSpPr>
          <p:grpSpPr>
            <a:xfrm>
              <a:off x="2824457" y="0"/>
              <a:ext cx="1324830" cy="1324830"/>
              <a:chOff x="0" y="0"/>
              <a:chExt cx="812800" cy="812800"/>
            </a:xfrm>
          </p:grpSpPr>
          <p:sp>
            <p:nvSpPr>
              <p:cNvPr id="820" name="Google Shape;82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22" name="Google Shape;822;p23"/>
          <p:cNvSpPr/>
          <p:nvPr/>
        </p:nvSpPr>
        <p:spPr>
          <a:xfrm>
            <a:off x="10845748" y="8252691"/>
            <a:ext cx="1294583" cy="1294583"/>
          </a:xfrm>
          <a:custGeom>
            <a:rect b="b" l="l" r="r" t="t"/>
            <a:pathLst>
              <a:path extrusionOk="0" h="1294583" w="1294583">
                <a:moveTo>
                  <a:pt x="0" y="0"/>
                </a:moveTo>
                <a:lnTo>
                  <a:pt x="1294582" y="0"/>
                </a:lnTo>
                <a:lnTo>
                  <a:pt x="1294582" y="1294583"/>
                </a:lnTo>
                <a:lnTo>
                  <a:pt x="0" y="1294583"/>
                </a:lnTo>
                <a:lnTo>
                  <a:pt x="0" y="0"/>
                </a:lnTo>
                <a:close/>
              </a:path>
            </a:pathLst>
          </a:custGeom>
          <a:blipFill rotWithShape="1">
            <a:blip r:embed="rId4">
              <a:alphaModFix/>
            </a:blip>
            <a:stretch>
              <a:fillRect b="0" l="0" r="0" t="0"/>
            </a:stretch>
          </a:blipFill>
          <a:ln>
            <a:noFill/>
          </a:ln>
        </p:spPr>
      </p:sp>
      <p:sp>
        <p:nvSpPr>
          <p:cNvPr id="823" name="Google Shape;823;p23"/>
          <p:cNvSpPr/>
          <p:nvPr/>
        </p:nvSpPr>
        <p:spPr>
          <a:xfrm>
            <a:off x="16663188" y="1358348"/>
            <a:ext cx="891941" cy="891941"/>
          </a:xfrm>
          <a:custGeom>
            <a:rect b="b" l="l" r="r" t="t"/>
            <a:pathLst>
              <a:path extrusionOk="0" h="891941" w="891941">
                <a:moveTo>
                  <a:pt x="0" y="0"/>
                </a:moveTo>
                <a:lnTo>
                  <a:pt x="891941" y="0"/>
                </a:lnTo>
                <a:lnTo>
                  <a:pt x="891941" y="891941"/>
                </a:lnTo>
                <a:lnTo>
                  <a:pt x="0" y="891941"/>
                </a:lnTo>
                <a:lnTo>
                  <a:pt x="0" y="0"/>
                </a:lnTo>
                <a:close/>
              </a:path>
            </a:pathLst>
          </a:custGeom>
          <a:blipFill rotWithShape="1">
            <a:blip r:embed="rId4">
              <a:alphaModFix/>
            </a:blip>
            <a:stretch>
              <a:fillRect b="0" l="0" r="0" t="0"/>
            </a:stretch>
          </a:blipFill>
          <a:ln>
            <a:noFill/>
          </a:ln>
        </p:spPr>
      </p:sp>
      <p:sp>
        <p:nvSpPr>
          <p:cNvPr id="824" name="Google Shape;824;p23"/>
          <p:cNvSpPr txBox="1"/>
          <p:nvPr/>
        </p:nvSpPr>
        <p:spPr>
          <a:xfrm>
            <a:off x="890224" y="3633624"/>
            <a:ext cx="9424800" cy="495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Welcome to our story!</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We are a team of passionate individuals dedicated to making a positive impact in the world. Our mission is to inspire, empower, and uplift others through our work. With a shared vision of creating a more inclusive and compassionate society, we strive to bring about meaningful change through collaboration and innovation.</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Our journey is guided by our core values of integrity, creativity, and excellence. We believe in the power of diversity and the strength that comes from embracing different perspectives. By fostering a culture of respect and understanding, we aim to build a community where every voice is heard and valued.</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Join us on this exciting adventure as we continue to grow, learn, and make a difference. Together, we can create a brighter future for all. Thank you for being a part of our story.</a:t>
            </a:r>
            <a:endParaRPr/>
          </a:p>
        </p:txBody>
      </p:sp>
      <p:pic>
        <p:nvPicPr>
          <p:cNvPr id="825" name="Google Shape;825;p23"/>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826" name="Google Shape;826;p23"/>
          <p:cNvPicPr preferRelativeResize="0"/>
          <p:nvPr/>
        </p:nvPicPr>
        <p:blipFill>
          <a:blip r:embed="rId6">
            <a:alphaModFix/>
          </a:blip>
          <a:stretch>
            <a:fillRect/>
          </a:stretch>
        </p:blipFill>
        <p:spPr>
          <a:xfrm>
            <a:off x="11763900" y="1912877"/>
            <a:ext cx="4899301" cy="66779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grpSp>
        <p:nvGrpSpPr>
          <p:cNvPr id="831" name="Google Shape;831;p24"/>
          <p:cNvGrpSpPr/>
          <p:nvPr/>
        </p:nvGrpSpPr>
        <p:grpSpPr>
          <a:xfrm>
            <a:off x="0" y="484407"/>
            <a:ext cx="18288000" cy="9802593"/>
            <a:chOff x="0" y="-47625"/>
            <a:chExt cx="4816593" cy="2581753"/>
          </a:xfrm>
        </p:grpSpPr>
        <p:sp>
          <p:nvSpPr>
            <p:cNvPr id="832" name="Google Shape;832;p24"/>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4"/>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24"/>
          <p:cNvGrpSpPr/>
          <p:nvPr/>
        </p:nvGrpSpPr>
        <p:grpSpPr>
          <a:xfrm>
            <a:off x="259337" y="675127"/>
            <a:ext cx="17759950" cy="9317433"/>
            <a:chOff x="0" y="-47625"/>
            <a:chExt cx="4677487" cy="2453958"/>
          </a:xfrm>
        </p:grpSpPr>
        <p:sp>
          <p:nvSpPr>
            <p:cNvPr id="835" name="Google Shape;835;p24"/>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4"/>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24"/>
          <p:cNvGrpSpPr/>
          <p:nvPr/>
        </p:nvGrpSpPr>
        <p:grpSpPr>
          <a:xfrm>
            <a:off x="1372173" y="4364325"/>
            <a:ext cx="2691743" cy="2691743"/>
            <a:chOff x="0" y="0"/>
            <a:chExt cx="812800" cy="812800"/>
          </a:xfrm>
        </p:grpSpPr>
        <p:sp>
          <p:nvSpPr>
            <p:cNvPr id="838" name="Google Shape;83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24"/>
          <p:cNvGrpSpPr/>
          <p:nvPr/>
        </p:nvGrpSpPr>
        <p:grpSpPr>
          <a:xfrm>
            <a:off x="5471811" y="4364325"/>
            <a:ext cx="2691743" cy="2691743"/>
            <a:chOff x="0" y="0"/>
            <a:chExt cx="812800" cy="812800"/>
          </a:xfrm>
        </p:grpSpPr>
        <p:sp>
          <p:nvSpPr>
            <p:cNvPr id="841" name="Google Shape;8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24"/>
          <p:cNvGrpSpPr/>
          <p:nvPr/>
        </p:nvGrpSpPr>
        <p:grpSpPr>
          <a:xfrm>
            <a:off x="1039257" y="4364325"/>
            <a:ext cx="2691743" cy="2691743"/>
            <a:chOff x="0" y="0"/>
            <a:chExt cx="812800" cy="812800"/>
          </a:xfrm>
        </p:grpSpPr>
        <p:sp>
          <p:nvSpPr>
            <p:cNvPr id="844" name="Google Shape;8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24"/>
          <p:cNvGrpSpPr/>
          <p:nvPr/>
        </p:nvGrpSpPr>
        <p:grpSpPr>
          <a:xfrm>
            <a:off x="5138896" y="4364325"/>
            <a:ext cx="2691743" cy="2691743"/>
            <a:chOff x="0" y="0"/>
            <a:chExt cx="812800" cy="812800"/>
          </a:xfrm>
        </p:grpSpPr>
        <p:sp>
          <p:nvSpPr>
            <p:cNvPr id="847" name="Google Shape;84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24"/>
          <p:cNvGrpSpPr/>
          <p:nvPr/>
        </p:nvGrpSpPr>
        <p:grpSpPr>
          <a:xfrm>
            <a:off x="1028700" y="194627"/>
            <a:ext cx="16522130" cy="333345"/>
            <a:chOff x="0" y="0"/>
            <a:chExt cx="22029507" cy="444460"/>
          </a:xfrm>
        </p:grpSpPr>
        <p:sp>
          <p:nvSpPr>
            <p:cNvPr id="850" name="Google Shape;850;p24"/>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851" name="Google Shape;851;p24"/>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852" name="Google Shape;852;p24"/>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853" name="Google Shape;853;p24"/>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854" name="Google Shape;854;p24"/>
          <p:cNvGrpSpPr/>
          <p:nvPr/>
        </p:nvGrpSpPr>
        <p:grpSpPr>
          <a:xfrm>
            <a:off x="9571450" y="4364325"/>
            <a:ext cx="2691743" cy="2691743"/>
            <a:chOff x="0" y="0"/>
            <a:chExt cx="812800" cy="812800"/>
          </a:xfrm>
        </p:grpSpPr>
        <p:sp>
          <p:nvSpPr>
            <p:cNvPr id="855" name="Google Shape;85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24"/>
          <p:cNvGrpSpPr/>
          <p:nvPr/>
        </p:nvGrpSpPr>
        <p:grpSpPr>
          <a:xfrm>
            <a:off x="9239880" y="4364325"/>
            <a:ext cx="2691750" cy="2691750"/>
            <a:chOff x="0" y="0"/>
            <a:chExt cx="812800" cy="812800"/>
          </a:xfrm>
        </p:grpSpPr>
        <p:sp>
          <p:nvSpPr>
            <p:cNvPr id="858" name="Google Shape;85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98B6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0" name="Google Shape;860;p24"/>
          <p:cNvSpPr txBox="1"/>
          <p:nvPr/>
        </p:nvSpPr>
        <p:spPr>
          <a:xfrm>
            <a:off x="944723" y="1917329"/>
            <a:ext cx="8199277" cy="141591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TOOLS</a:t>
            </a:r>
            <a:endParaRPr/>
          </a:p>
        </p:txBody>
      </p:sp>
      <p:sp>
        <p:nvSpPr>
          <p:cNvPr id="861" name="Google Shape;861;p24"/>
          <p:cNvSpPr txBox="1"/>
          <p:nvPr/>
        </p:nvSpPr>
        <p:spPr>
          <a:xfrm>
            <a:off x="1028700" y="8223930"/>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862" name="Google Shape;862;p24"/>
          <p:cNvSpPr txBox="1"/>
          <p:nvPr/>
        </p:nvSpPr>
        <p:spPr>
          <a:xfrm>
            <a:off x="5138896" y="8223930"/>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863" name="Google Shape;863;p24"/>
          <p:cNvSpPr txBox="1"/>
          <p:nvPr/>
        </p:nvSpPr>
        <p:spPr>
          <a:xfrm>
            <a:off x="9239880" y="8223930"/>
            <a:ext cx="272352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864" name="Google Shape;864;p24"/>
          <p:cNvSpPr txBox="1"/>
          <p:nvPr/>
        </p:nvSpPr>
        <p:spPr>
          <a:xfrm>
            <a:off x="1034035" y="7459462"/>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TOOL 1</a:t>
            </a:r>
            <a:endParaRPr/>
          </a:p>
        </p:txBody>
      </p:sp>
      <p:sp>
        <p:nvSpPr>
          <p:cNvPr id="865" name="Google Shape;865;p24"/>
          <p:cNvSpPr txBox="1"/>
          <p:nvPr/>
        </p:nvSpPr>
        <p:spPr>
          <a:xfrm>
            <a:off x="5144232" y="7459462"/>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TOOL 2</a:t>
            </a:r>
            <a:endParaRPr/>
          </a:p>
        </p:txBody>
      </p:sp>
      <p:sp>
        <p:nvSpPr>
          <p:cNvPr id="866" name="Google Shape;866;p24"/>
          <p:cNvSpPr txBox="1"/>
          <p:nvPr/>
        </p:nvSpPr>
        <p:spPr>
          <a:xfrm>
            <a:off x="9245215" y="7459462"/>
            <a:ext cx="330607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TOOL 3</a:t>
            </a:r>
            <a:endParaRPr/>
          </a:p>
        </p:txBody>
      </p:sp>
      <p:grpSp>
        <p:nvGrpSpPr>
          <p:cNvPr id="867" name="Google Shape;867;p24"/>
          <p:cNvGrpSpPr/>
          <p:nvPr/>
        </p:nvGrpSpPr>
        <p:grpSpPr>
          <a:xfrm>
            <a:off x="5877939" y="2197859"/>
            <a:ext cx="3111965" cy="993623"/>
            <a:chOff x="0" y="0"/>
            <a:chExt cx="4149287" cy="1324830"/>
          </a:xfrm>
        </p:grpSpPr>
        <p:grpSp>
          <p:nvGrpSpPr>
            <p:cNvPr id="868" name="Google Shape;868;p24"/>
            <p:cNvGrpSpPr/>
            <p:nvPr/>
          </p:nvGrpSpPr>
          <p:grpSpPr>
            <a:xfrm>
              <a:off x="0" y="0"/>
              <a:ext cx="1324830" cy="1324830"/>
              <a:chOff x="0" y="0"/>
              <a:chExt cx="812800" cy="812800"/>
            </a:xfrm>
          </p:grpSpPr>
          <p:sp>
            <p:nvSpPr>
              <p:cNvPr id="869" name="Google Shape;86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24"/>
            <p:cNvGrpSpPr/>
            <p:nvPr/>
          </p:nvGrpSpPr>
          <p:grpSpPr>
            <a:xfrm>
              <a:off x="470743" y="0"/>
              <a:ext cx="1324830" cy="1324830"/>
              <a:chOff x="0" y="0"/>
              <a:chExt cx="812800" cy="812800"/>
            </a:xfrm>
          </p:grpSpPr>
          <p:sp>
            <p:nvSpPr>
              <p:cNvPr id="872" name="Google Shape;87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24"/>
            <p:cNvGrpSpPr/>
            <p:nvPr/>
          </p:nvGrpSpPr>
          <p:grpSpPr>
            <a:xfrm>
              <a:off x="941486" y="0"/>
              <a:ext cx="1324830" cy="1324830"/>
              <a:chOff x="0" y="0"/>
              <a:chExt cx="812800" cy="812800"/>
            </a:xfrm>
          </p:grpSpPr>
          <p:sp>
            <p:nvSpPr>
              <p:cNvPr id="875" name="Google Shape;87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4"/>
            <p:cNvGrpSpPr/>
            <p:nvPr/>
          </p:nvGrpSpPr>
          <p:grpSpPr>
            <a:xfrm>
              <a:off x="1412228" y="0"/>
              <a:ext cx="1324830" cy="1324830"/>
              <a:chOff x="0" y="0"/>
              <a:chExt cx="812800" cy="812800"/>
            </a:xfrm>
          </p:grpSpPr>
          <p:sp>
            <p:nvSpPr>
              <p:cNvPr id="878" name="Google Shape;8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4"/>
            <p:cNvGrpSpPr/>
            <p:nvPr/>
          </p:nvGrpSpPr>
          <p:grpSpPr>
            <a:xfrm>
              <a:off x="1882971" y="0"/>
              <a:ext cx="1324830" cy="1324830"/>
              <a:chOff x="0" y="0"/>
              <a:chExt cx="812800" cy="812800"/>
            </a:xfrm>
          </p:grpSpPr>
          <p:sp>
            <p:nvSpPr>
              <p:cNvPr id="881" name="Google Shape;8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4"/>
            <p:cNvGrpSpPr/>
            <p:nvPr/>
          </p:nvGrpSpPr>
          <p:grpSpPr>
            <a:xfrm>
              <a:off x="2353714" y="0"/>
              <a:ext cx="1324830" cy="1324830"/>
              <a:chOff x="0" y="0"/>
              <a:chExt cx="812800" cy="812800"/>
            </a:xfrm>
          </p:grpSpPr>
          <p:sp>
            <p:nvSpPr>
              <p:cNvPr id="884" name="Google Shape;8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24"/>
            <p:cNvGrpSpPr/>
            <p:nvPr/>
          </p:nvGrpSpPr>
          <p:grpSpPr>
            <a:xfrm>
              <a:off x="2824457" y="0"/>
              <a:ext cx="1324830" cy="1324830"/>
              <a:chOff x="0" y="0"/>
              <a:chExt cx="812800" cy="812800"/>
            </a:xfrm>
          </p:grpSpPr>
          <p:sp>
            <p:nvSpPr>
              <p:cNvPr id="887" name="Google Shape;8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89" name="Google Shape;889;p24"/>
          <p:cNvGrpSpPr/>
          <p:nvPr/>
        </p:nvGrpSpPr>
        <p:grpSpPr>
          <a:xfrm>
            <a:off x="14663849" y="8049953"/>
            <a:ext cx="3111965" cy="993623"/>
            <a:chOff x="0" y="0"/>
            <a:chExt cx="4149287" cy="1324830"/>
          </a:xfrm>
        </p:grpSpPr>
        <p:grpSp>
          <p:nvGrpSpPr>
            <p:cNvPr id="890" name="Google Shape;890;p24"/>
            <p:cNvGrpSpPr/>
            <p:nvPr/>
          </p:nvGrpSpPr>
          <p:grpSpPr>
            <a:xfrm>
              <a:off x="0" y="0"/>
              <a:ext cx="1324830" cy="1324830"/>
              <a:chOff x="0" y="0"/>
              <a:chExt cx="812800" cy="812800"/>
            </a:xfrm>
          </p:grpSpPr>
          <p:sp>
            <p:nvSpPr>
              <p:cNvPr id="891" name="Google Shape;89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3" name="Google Shape;893;p24"/>
            <p:cNvGrpSpPr/>
            <p:nvPr/>
          </p:nvGrpSpPr>
          <p:grpSpPr>
            <a:xfrm>
              <a:off x="470743" y="0"/>
              <a:ext cx="1324830" cy="1324830"/>
              <a:chOff x="0" y="0"/>
              <a:chExt cx="812800" cy="812800"/>
            </a:xfrm>
          </p:grpSpPr>
          <p:sp>
            <p:nvSpPr>
              <p:cNvPr id="894" name="Google Shape;89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24"/>
            <p:cNvGrpSpPr/>
            <p:nvPr/>
          </p:nvGrpSpPr>
          <p:grpSpPr>
            <a:xfrm>
              <a:off x="941486" y="0"/>
              <a:ext cx="1324830" cy="1324830"/>
              <a:chOff x="0" y="0"/>
              <a:chExt cx="812800" cy="812800"/>
            </a:xfrm>
          </p:grpSpPr>
          <p:sp>
            <p:nvSpPr>
              <p:cNvPr id="897" name="Google Shape;8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 name="Google Shape;899;p24"/>
            <p:cNvGrpSpPr/>
            <p:nvPr/>
          </p:nvGrpSpPr>
          <p:grpSpPr>
            <a:xfrm>
              <a:off x="1412228" y="0"/>
              <a:ext cx="1324830" cy="1324830"/>
              <a:chOff x="0" y="0"/>
              <a:chExt cx="812800" cy="812800"/>
            </a:xfrm>
          </p:grpSpPr>
          <p:sp>
            <p:nvSpPr>
              <p:cNvPr id="900" name="Google Shape;90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24"/>
            <p:cNvGrpSpPr/>
            <p:nvPr/>
          </p:nvGrpSpPr>
          <p:grpSpPr>
            <a:xfrm>
              <a:off x="1882971" y="0"/>
              <a:ext cx="1324830" cy="1324830"/>
              <a:chOff x="0" y="0"/>
              <a:chExt cx="812800" cy="812800"/>
            </a:xfrm>
          </p:grpSpPr>
          <p:sp>
            <p:nvSpPr>
              <p:cNvPr id="903" name="Google Shape;90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24"/>
            <p:cNvGrpSpPr/>
            <p:nvPr/>
          </p:nvGrpSpPr>
          <p:grpSpPr>
            <a:xfrm>
              <a:off x="2353714" y="0"/>
              <a:ext cx="1324830" cy="1324830"/>
              <a:chOff x="0" y="0"/>
              <a:chExt cx="812800" cy="812800"/>
            </a:xfrm>
          </p:grpSpPr>
          <p:sp>
            <p:nvSpPr>
              <p:cNvPr id="906" name="Google Shape;9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24"/>
            <p:cNvGrpSpPr/>
            <p:nvPr/>
          </p:nvGrpSpPr>
          <p:grpSpPr>
            <a:xfrm>
              <a:off x="2824457" y="0"/>
              <a:ext cx="1324830" cy="1324830"/>
              <a:chOff x="0" y="0"/>
              <a:chExt cx="812800" cy="812800"/>
            </a:xfrm>
          </p:grpSpPr>
          <p:sp>
            <p:nvSpPr>
              <p:cNvPr id="909" name="Google Shape;9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11" name="Google Shape;911;p24"/>
          <p:cNvSpPr/>
          <p:nvPr/>
        </p:nvSpPr>
        <p:spPr>
          <a:xfrm>
            <a:off x="14822252" y="1567734"/>
            <a:ext cx="1294583" cy="1294583"/>
          </a:xfrm>
          <a:custGeom>
            <a:rect b="b" l="l" r="r" t="t"/>
            <a:pathLst>
              <a:path extrusionOk="0" h="1294583" w="1294583">
                <a:moveTo>
                  <a:pt x="0" y="0"/>
                </a:moveTo>
                <a:lnTo>
                  <a:pt x="1294583" y="0"/>
                </a:lnTo>
                <a:lnTo>
                  <a:pt x="1294583" y="1294583"/>
                </a:lnTo>
                <a:lnTo>
                  <a:pt x="0" y="1294583"/>
                </a:lnTo>
                <a:lnTo>
                  <a:pt x="0" y="0"/>
                </a:lnTo>
                <a:close/>
              </a:path>
            </a:pathLst>
          </a:custGeom>
          <a:blipFill rotWithShape="1">
            <a:blip r:embed="rId4">
              <a:alphaModFix/>
            </a:blip>
            <a:stretch>
              <a:fillRect b="0" l="0" r="0" t="0"/>
            </a:stretch>
          </a:blipFill>
          <a:ln>
            <a:noFill/>
          </a:ln>
        </p:spPr>
      </p:sp>
      <p:sp>
        <p:nvSpPr>
          <p:cNvPr id="912" name="Google Shape;912;p24"/>
          <p:cNvSpPr/>
          <p:nvPr/>
        </p:nvSpPr>
        <p:spPr>
          <a:xfrm>
            <a:off x="12733146" y="6316179"/>
            <a:ext cx="739889" cy="739889"/>
          </a:xfrm>
          <a:custGeom>
            <a:rect b="b" l="l" r="r" t="t"/>
            <a:pathLst>
              <a:path extrusionOk="0" h="739889" w="739889">
                <a:moveTo>
                  <a:pt x="0" y="0"/>
                </a:moveTo>
                <a:lnTo>
                  <a:pt x="739890" y="0"/>
                </a:lnTo>
                <a:lnTo>
                  <a:pt x="739890" y="739889"/>
                </a:lnTo>
                <a:lnTo>
                  <a:pt x="0" y="739889"/>
                </a:lnTo>
                <a:lnTo>
                  <a:pt x="0" y="0"/>
                </a:lnTo>
                <a:close/>
              </a:path>
            </a:pathLst>
          </a:custGeom>
          <a:blipFill rotWithShape="1">
            <a:blip r:embed="rId4">
              <a:alphaModFix/>
            </a:blip>
            <a:stretch>
              <a:fillRect b="0" l="0" r="0" t="0"/>
            </a:stretch>
          </a:blipFill>
          <a:ln>
            <a:noFill/>
          </a:ln>
        </p:spPr>
      </p:sp>
      <p:pic>
        <p:nvPicPr>
          <p:cNvPr id="913" name="Google Shape;913;p24"/>
          <p:cNvPicPr preferRelativeResize="0"/>
          <p:nvPr/>
        </p:nvPicPr>
        <p:blipFill>
          <a:blip r:embed="rId5">
            <a:alphaModFix/>
          </a:blip>
          <a:stretch>
            <a:fillRect/>
          </a:stretch>
        </p:blipFill>
        <p:spPr>
          <a:xfrm>
            <a:off x="1372175" y="4823300"/>
            <a:ext cx="1804575" cy="1804575"/>
          </a:xfrm>
          <a:prstGeom prst="rect">
            <a:avLst/>
          </a:prstGeom>
          <a:noFill/>
          <a:ln>
            <a:noFill/>
          </a:ln>
        </p:spPr>
      </p:pic>
      <p:pic>
        <p:nvPicPr>
          <p:cNvPr id="914" name="Google Shape;914;p24"/>
          <p:cNvPicPr preferRelativeResize="0"/>
          <p:nvPr/>
        </p:nvPicPr>
        <p:blipFill>
          <a:blip r:embed="rId6">
            <a:alphaModFix/>
          </a:blip>
          <a:stretch>
            <a:fillRect/>
          </a:stretch>
        </p:blipFill>
        <p:spPr>
          <a:xfrm>
            <a:off x="5659525" y="4881800"/>
            <a:ext cx="1651825" cy="1651825"/>
          </a:xfrm>
          <a:prstGeom prst="rect">
            <a:avLst/>
          </a:prstGeom>
          <a:noFill/>
          <a:ln>
            <a:noFill/>
          </a:ln>
        </p:spPr>
      </p:pic>
      <p:pic>
        <p:nvPicPr>
          <p:cNvPr id="915" name="Google Shape;915;p24"/>
          <p:cNvPicPr preferRelativeResize="0"/>
          <p:nvPr/>
        </p:nvPicPr>
        <p:blipFill>
          <a:blip r:embed="rId7">
            <a:alphaModFix/>
          </a:blip>
          <a:stretch>
            <a:fillRect/>
          </a:stretch>
        </p:blipFill>
        <p:spPr>
          <a:xfrm>
            <a:off x="9904351" y="4927045"/>
            <a:ext cx="1294575" cy="17030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grpSp>
        <p:nvGrpSpPr>
          <p:cNvPr id="920" name="Google Shape;920;p25"/>
          <p:cNvGrpSpPr/>
          <p:nvPr/>
        </p:nvGrpSpPr>
        <p:grpSpPr>
          <a:xfrm>
            <a:off x="0" y="484407"/>
            <a:ext cx="18288000" cy="9802593"/>
            <a:chOff x="0" y="-47625"/>
            <a:chExt cx="4816593" cy="2581753"/>
          </a:xfrm>
        </p:grpSpPr>
        <p:sp>
          <p:nvSpPr>
            <p:cNvPr id="921" name="Google Shape;921;p25"/>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5"/>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25"/>
          <p:cNvGrpSpPr/>
          <p:nvPr/>
        </p:nvGrpSpPr>
        <p:grpSpPr>
          <a:xfrm>
            <a:off x="259337" y="4376001"/>
            <a:ext cx="17759835" cy="3594725"/>
            <a:chOff x="0" y="-47625"/>
            <a:chExt cx="4677487" cy="946759"/>
          </a:xfrm>
        </p:grpSpPr>
        <p:sp>
          <p:nvSpPr>
            <p:cNvPr id="924" name="Google Shape;924;p25"/>
            <p:cNvSpPr/>
            <p:nvPr/>
          </p:nvSpPr>
          <p:spPr>
            <a:xfrm>
              <a:off x="0" y="0"/>
              <a:ext cx="4677487" cy="899134"/>
            </a:xfrm>
            <a:custGeom>
              <a:rect b="b" l="l" r="r" t="t"/>
              <a:pathLst>
                <a:path extrusionOk="0" h="899134" w="4677487">
                  <a:moveTo>
                    <a:pt x="22232" y="0"/>
                  </a:moveTo>
                  <a:lnTo>
                    <a:pt x="4655255" y="0"/>
                  </a:lnTo>
                  <a:cubicBezTo>
                    <a:pt x="4667534" y="0"/>
                    <a:pt x="4677487" y="9954"/>
                    <a:pt x="4677487" y="22232"/>
                  </a:cubicBezTo>
                  <a:lnTo>
                    <a:pt x="4677487" y="876902"/>
                  </a:lnTo>
                  <a:cubicBezTo>
                    <a:pt x="4677487" y="882798"/>
                    <a:pt x="4675145" y="888453"/>
                    <a:pt x="4670976" y="892622"/>
                  </a:cubicBezTo>
                  <a:cubicBezTo>
                    <a:pt x="4666807" y="896791"/>
                    <a:pt x="4661152" y="899134"/>
                    <a:pt x="4655255" y="899134"/>
                  </a:cubicBezTo>
                  <a:lnTo>
                    <a:pt x="22232" y="899134"/>
                  </a:lnTo>
                  <a:cubicBezTo>
                    <a:pt x="9954" y="899134"/>
                    <a:pt x="0" y="889180"/>
                    <a:pt x="0" y="876902"/>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5"/>
            <p:cNvSpPr txBox="1"/>
            <p:nvPr/>
          </p:nvSpPr>
          <p:spPr>
            <a:xfrm>
              <a:off x="0" y="-47625"/>
              <a:ext cx="4677487" cy="946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25"/>
          <p:cNvGrpSpPr/>
          <p:nvPr/>
        </p:nvGrpSpPr>
        <p:grpSpPr>
          <a:xfrm>
            <a:off x="1028700" y="194627"/>
            <a:ext cx="16522130" cy="333345"/>
            <a:chOff x="0" y="0"/>
            <a:chExt cx="22029507" cy="444460"/>
          </a:xfrm>
        </p:grpSpPr>
        <p:sp>
          <p:nvSpPr>
            <p:cNvPr id="927" name="Google Shape;927;p25"/>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928" name="Google Shape;928;p25"/>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929" name="Google Shape;929;p25"/>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930" name="Google Shape;930;p25"/>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931" name="Google Shape;931;p25"/>
          <p:cNvSpPr txBox="1"/>
          <p:nvPr/>
        </p:nvSpPr>
        <p:spPr>
          <a:xfrm>
            <a:off x="1028700" y="1504516"/>
            <a:ext cx="7321090"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OUR HISTORY</a:t>
            </a:r>
            <a:endParaRPr/>
          </a:p>
        </p:txBody>
      </p:sp>
      <p:sp>
        <p:nvSpPr>
          <p:cNvPr id="932" name="Google Shape;932;p25"/>
          <p:cNvSpPr txBox="1"/>
          <p:nvPr/>
        </p:nvSpPr>
        <p:spPr>
          <a:xfrm>
            <a:off x="1028700" y="5943630"/>
            <a:ext cx="401600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ADD A MAIN POINT</a:t>
            </a:r>
            <a:endParaRPr/>
          </a:p>
        </p:txBody>
      </p:sp>
      <p:sp>
        <p:nvSpPr>
          <p:cNvPr id="933" name="Google Shape;933;p25"/>
          <p:cNvSpPr txBox="1"/>
          <p:nvPr/>
        </p:nvSpPr>
        <p:spPr>
          <a:xfrm>
            <a:off x="5318378" y="5943630"/>
            <a:ext cx="401600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ADD A MAIN POINT</a:t>
            </a:r>
            <a:endParaRPr/>
          </a:p>
        </p:txBody>
      </p:sp>
      <p:sp>
        <p:nvSpPr>
          <p:cNvPr id="934" name="Google Shape;934;p25"/>
          <p:cNvSpPr txBox="1"/>
          <p:nvPr/>
        </p:nvSpPr>
        <p:spPr>
          <a:xfrm>
            <a:off x="9610607" y="5943630"/>
            <a:ext cx="401600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ADD A MAIN POINT</a:t>
            </a:r>
            <a:endParaRPr/>
          </a:p>
        </p:txBody>
      </p:sp>
      <p:sp>
        <p:nvSpPr>
          <p:cNvPr id="935" name="Google Shape;935;p25"/>
          <p:cNvSpPr txBox="1"/>
          <p:nvPr/>
        </p:nvSpPr>
        <p:spPr>
          <a:xfrm>
            <a:off x="13626611" y="5943630"/>
            <a:ext cx="4016004" cy="59049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3852" u="none" cap="none" strike="noStrike">
                <a:solidFill>
                  <a:srgbClr val="FFFFFF"/>
                </a:solidFill>
                <a:latin typeface="Blinker"/>
                <a:ea typeface="Blinker"/>
                <a:cs typeface="Blinker"/>
                <a:sym typeface="Blinker"/>
              </a:rPr>
              <a:t>ADD A MAIN POINT</a:t>
            </a:r>
            <a:endParaRPr/>
          </a:p>
        </p:txBody>
      </p:sp>
      <p:sp>
        <p:nvSpPr>
          <p:cNvPr id="936" name="Google Shape;936;p25"/>
          <p:cNvSpPr txBox="1"/>
          <p:nvPr/>
        </p:nvSpPr>
        <p:spPr>
          <a:xfrm>
            <a:off x="1028700" y="6623417"/>
            <a:ext cx="240543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937" name="Google Shape;937;p25"/>
          <p:cNvSpPr txBox="1"/>
          <p:nvPr/>
        </p:nvSpPr>
        <p:spPr>
          <a:xfrm>
            <a:off x="5318378" y="6623417"/>
            <a:ext cx="240543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938" name="Google Shape;938;p25"/>
          <p:cNvSpPr txBox="1"/>
          <p:nvPr/>
        </p:nvSpPr>
        <p:spPr>
          <a:xfrm>
            <a:off x="9610607" y="6623417"/>
            <a:ext cx="240543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939" name="Google Shape;939;p25"/>
          <p:cNvSpPr txBox="1"/>
          <p:nvPr/>
        </p:nvSpPr>
        <p:spPr>
          <a:xfrm>
            <a:off x="13626611" y="6623417"/>
            <a:ext cx="2405439"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940" name="Google Shape;940;p25"/>
          <p:cNvSpPr/>
          <p:nvPr/>
        </p:nvSpPr>
        <p:spPr>
          <a:xfrm>
            <a:off x="1028700" y="52947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5"/>
          <p:cNvSpPr/>
          <p:nvPr/>
        </p:nvSpPr>
        <p:spPr>
          <a:xfrm>
            <a:off x="5318376" y="527592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5"/>
          <p:cNvSpPr/>
          <p:nvPr/>
        </p:nvSpPr>
        <p:spPr>
          <a:xfrm>
            <a:off x="9605817" y="528231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3" name="Google Shape;943;p25"/>
          <p:cNvCxnSpPr/>
          <p:nvPr/>
        </p:nvCxnSpPr>
        <p:spPr>
          <a:xfrm>
            <a:off x="9959423" y="5438433"/>
            <a:ext cx="3934961" cy="28575"/>
          </a:xfrm>
          <a:prstGeom prst="straightConnector1">
            <a:avLst/>
          </a:prstGeom>
          <a:noFill/>
          <a:ln cap="flat" cmpd="sng" w="28575">
            <a:solidFill>
              <a:srgbClr val="FFFFFF"/>
            </a:solidFill>
            <a:prstDash val="solid"/>
            <a:round/>
            <a:headEnd len="sm" w="sm" type="none"/>
            <a:tailEnd len="sm" w="sm" type="none"/>
          </a:ln>
        </p:spPr>
      </p:cxnSp>
      <p:sp>
        <p:nvSpPr>
          <p:cNvPr id="944" name="Google Shape;944;p25"/>
          <p:cNvSpPr/>
          <p:nvPr/>
        </p:nvSpPr>
        <p:spPr>
          <a:xfrm>
            <a:off x="13540760" y="528231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5"/>
          <p:cNvSpPr/>
          <p:nvPr/>
        </p:nvSpPr>
        <p:spPr>
          <a:xfrm>
            <a:off x="16905684" y="528231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6" name="Google Shape;946;p25"/>
          <p:cNvCxnSpPr/>
          <p:nvPr/>
        </p:nvCxnSpPr>
        <p:spPr>
          <a:xfrm>
            <a:off x="1382295" y="5447836"/>
            <a:ext cx="3936102" cy="28575"/>
          </a:xfrm>
          <a:prstGeom prst="straightConnector1">
            <a:avLst/>
          </a:prstGeom>
          <a:noFill/>
          <a:ln cap="flat" cmpd="sng" w="28575">
            <a:solidFill>
              <a:srgbClr val="FFFFFF"/>
            </a:solidFill>
            <a:prstDash val="solid"/>
            <a:round/>
            <a:headEnd len="sm" w="sm" type="none"/>
            <a:tailEnd len="sm" w="sm" type="none"/>
          </a:ln>
        </p:spPr>
      </p:cxnSp>
      <p:cxnSp>
        <p:nvCxnSpPr>
          <p:cNvPr id="947" name="Google Shape;947;p25"/>
          <p:cNvCxnSpPr/>
          <p:nvPr/>
        </p:nvCxnSpPr>
        <p:spPr>
          <a:xfrm>
            <a:off x="5671990" y="5441636"/>
            <a:ext cx="3933830" cy="28575"/>
          </a:xfrm>
          <a:prstGeom prst="straightConnector1">
            <a:avLst/>
          </a:prstGeom>
          <a:noFill/>
          <a:ln cap="flat" cmpd="sng" w="28575">
            <a:solidFill>
              <a:srgbClr val="FFFFFF"/>
            </a:solidFill>
            <a:prstDash val="solid"/>
            <a:round/>
            <a:headEnd len="sm" w="sm" type="none"/>
            <a:tailEnd len="sm" w="sm" type="none"/>
          </a:ln>
        </p:spPr>
      </p:cxnSp>
      <p:cxnSp>
        <p:nvCxnSpPr>
          <p:cNvPr id="948" name="Google Shape;948;p25"/>
          <p:cNvCxnSpPr/>
          <p:nvPr/>
        </p:nvCxnSpPr>
        <p:spPr>
          <a:xfrm>
            <a:off x="13522510" y="5432253"/>
            <a:ext cx="3736790" cy="0"/>
          </a:xfrm>
          <a:prstGeom prst="straightConnector1">
            <a:avLst/>
          </a:prstGeom>
          <a:noFill/>
          <a:ln cap="flat" cmpd="sng" w="28575">
            <a:solidFill>
              <a:srgbClr val="FFFFFF"/>
            </a:solidFill>
            <a:prstDash val="solid"/>
            <a:round/>
            <a:headEnd len="sm" w="sm" type="none"/>
            <a:tailEnd len="sm" w="sm" type="none"/>
          </a:ln>
        </p:spPr>
      </p:cxnSp>
      <p:grpSp>
        <p:nvGrpSpPr>
          <p:cNvPr id="949" name="Google Shape;949;p25"/>
          <p:cNvGrpSpPr/>
          <p:nvPr/>
        </p:nvGrpSpPr>
        <p:grpSpPr>
          <a:xfrm>
            <a:off x="9438968" y="2923711"/>
            <a:ext cx="3111965" cy="993623"/>
            <a:chOff x="0" y="0"/>
            <a:chExt cx="4149287" cy="1324830"/>
          </a:xfrm>
        </p:grpSpPr>
        <p:grpSp>
          <p:nvGrpSpPr>
            <p:cNvPr id="950" name="Google Shape;950;p25"/>
            <p:cNvGrpSpPr/>
            <p:nvPr/>
          </p:nvGrpSpPr>
          <p:grpSpPr>
            <a:xfrm>
              <a:off x="0" y="0"/>
              <a:ext cx="1324830" cy="1324830"/>
              <a:chOff x="0" y="0"/>
              <a:chExt cx="812800" cy="812800"/>
            </a:xfrm>
          </p:grpSpPr>
          <p:sp>
            <p:nvSpPr>
              <p:cNvPr id="951" name="Google Shape;9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5"/>
            <p:cNvGrpSpPr/>
            <p:nvPr/>
          </p:nvGrpSpPr>
          <p:grpSpPr>
            <a:xfrm>
              <a:off x="470743" y="0"/>
              <a:ext cx="1324830" cy="1324830"/>
              <a:chOff x="0" y="0"/>
              <a:chExt cx="812800" cy="812800"/>
            </a:xfrm>
          </p:grpSpPr>
          <p:sp>
            <p:nvSpPr>
              <p:cNvPr id="954" name="Google Shape;9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5"/>
            <p:cNvGrpSpPr/>
            <p:nvPr/>
          </p:nvGrpSpPr>
          <p:grpSpPr>
            <a:xfrm>
              <a:off x="941486" y="0"/>
              <a:ext cx="1324830" cy="1324830"/>
              <a:chOff x="0" y="0"/>
              <a:chExt cx="812800" cy="812800"/>
            </a:xfrm>
          </p:grpSpPr>
          <p:sp>
            <p:nvSpPr>
              <p:cNvPr id="957" name="Google Shape;9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5"/>
            <p:cNvGrpSpPr/>
            <p:nvPr/>
          </p:nvGrpSpPr>
          <p:grpSpPr>
            <a:xfrm>
              <a:off x="1412228" y="0"/>
              <a:ext cx="1324830" cy="1324830"/>
              <a:chOff x="0" y="0"/>
              <a:chExt cx="812800" cy="812800"/>
            </a:xfrm>
          </p:grpSpPr>
          <p:sp>
            <p:nvSpPr>
              <p:cNvPr id="960" name="Google Shape;9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25"/>
            <p:cNvGrpSpPr/>
            <p:nvPr/>
          </p:nvGrpSpPr>
          <p:grpSpPr>
            <a:xfrm>
              <a:off x="1882971" y="0"/>
              <a:ext cx="1324830" cy="1324830"/>
              <a:chOff x="0" y="0"/>
              <a:chExt cx="812800" cy="812800"/>
            </a:xfrm>
          </p:grpSpPr>
          <p:sp>
            <p:nvSpPr>
              <p:cNvPr id="963" name="Google Shape;9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5"/>
            <p:cNvGrpSpPr/>
            <p:nvPr/>
          </p:nvGrpSpPr>
          <p:grpSpPr>
            <a:xfrm>
              <a:off x="2353714" y="0"/>
              <a:ext cx="1324830" cy="1324830"/>
              <a:chOff x="0" y="0"/>
              <a:chExt cx="812800" cy="812800"/>
            </a:xfrm>
          </p:grpSpPr>
          <p:sp>
            <p:nvSpPr>
              <p:cNvPr id="966" name="Google Shape;9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25"/>
            <p:cNvGrpSpPr/>
            <p:nvPr/>
          </p:nvGrpSpPr>
          <p:grpSpPr>
            <a:xfrm>
              <a:off x="2824457" y="0"/>
              <a:ext cx="1324830" cy="1324830"/>
              <a:chOff x="0" y="0"/>
              <a:chExt cx="812800" cy="812800"/>
            </a:xfrm>
          </p:grpSpPr>
          <p:sp>
            <p:nvSpPr>
              <p:cNvPr id="969" name="Google Shape;96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71" name="Google Shape;971;p25"/>
          <p:cNvSpPr/>
          <p:nvPr/>
        </p:nvSpPr>
        <p:spPr>
          <a:xfrm>
            <a:off x="1584128" y="8437451"/>
            <a:ext cx="1294583" cy="1294583"/>
          </a:xfrm>
          <a:custGeom>
            <a:rect b="b" l="l" r="r" t="t"/>
            <a:pathLst>
              <a:path extrusionOk="0" h="1294583" w="1294583">
                <a:moveTo>
                  <a:pt x="0" y="0"/>
                </a:moveTo>
                <a:lnTo>
                  <a:pt x="1294583" y="0"/>
                </a:lnTo>
                <a:lnTo>
                  <a:pt x="1294583" y="1294582"/>
                </a:lnTo>
                <a:lnTo>
                  <a:pt x="0" y="1294582"/>
                </a:lnTo>
                <a:lnTo>
                  <a:pt x="0" y="0"/>
                </a:lnTo>
                <a:close/>
              </a:path>
            </a:pathLst>
          </a:custGeom>
          <a:blipFill rotWithShape="1">
            <a:blip r:embed="rId4">
              <a:alphaModFix/>
            </a:blip>
            <a:stretch>
              <a:fillRect b="0" l="0" r="0" t="0"/>
            </a:stretch>
          </a:blipFill>
          <a:ln>
            <a:noFill/>
          </a:ln>
        </p:spPr>
      </p:sp>
      <p:sp>
        <p:nvSpPr>
          <p:cNvPr id="972" name="Google Shape;972;p25"/>
          <p:cNvSpPr/>
          <p:nvPr/>
        </p:nvSpPr>
        <p:spPr>
          <a:xfrm>
            <a:off x="15615530" y="1279941"/>
            <a:ext cx="1643770" cy="1643770"/>
          </a:xfrm>
          <a:custGeom>
            <a:rect b="b" l="l" r="r" t="t"/>
            <a:pathLst>
              <a:path extrusionOk="0" h="1643770" w="1643770">
                <a:moveTo>
                  <a:pt x="0" y="0"/>
                </a:moveTo>
                <a:lnTo>
                  <a:pt x="1643770" y="0"/>
                </a:lnTo>
                <a:lnTo>
                  <a:pt x="1643770" y="1643770"/>
                </a:lnTo>
                <a:lnTo>
                  <a:pt x="0" y="164377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8B65"/>
        </a:solidFill>
      </p:bgPr>
    </p:bg>
    <p:spTree>
      <p:nvGrpSpPr>
        <p:cNvPr id="976" name="Shape 976"/>
        <p:cNvGrpSpPr/>
        <p:nvPr/>
      </p:nvGrpSpPr>
      <p:grpSpPr>
        <a:xfrm>
          <a:off x="0" y="0"/>
          <a:ext cx="0" cy="0"/>
          <a:chOff x="0" y="0"/>
          <a:chExt cx="0" cy="0"/>
        </a:xfrm>
      </p:grpSpPr>
      <p:grpSp>
        <p:nvGrpSpPr>
          <p:cNvPr id="977" name="Google Shape;977;p26"/>
          <p:cNvGrpSpPr/>
          <p:nvPr/>
        </p:nvGrpSpPr>
        <p:grpSpPr>
          <a:xfrm>
            <a:off x="654341" y="305370"/>
            <a:ext cx="16815587" cy="3594725"/>
            <a:chOff x="0" y="-47625"/>
            <a:chExt cx="4428797" cy="946759"/>
          </a:xfrm>
        </p:grpSpPr>
        <p:sp>
          <p:nvSpPr>
            <p:cNvPr id="978" name="Google Shape;978;p26"/>
            <p:cNvSpPr/>
            <p:nvPr/>
          </p:nvSpPr>
          <p:spPr>
            <a:xfrm>
              <a:off x="0" y="0"/>
              <a:ext cx="4428796" cy="899134"/>
            </a:xfrm>
            <a:custGeom>
              <a:rect b="b" l="l" r="r" t="t"/>
              <a:pathLst>
                <a:path extrusionOk="0" h="899134" w="4428796">
                  <a:moveTo>
                    <a:pt x="23480" y="0"/>
                  </a:moveTo>
                  <a:lnTo>
                    <a:pt x="4405316" y="0"/>
                  </a:lnTo>
                  <a:cubicBezTo>
                    <a:pt x="4418284" y="0"/>
                    <a:pt x="4428796" y="10513"/>
                    <a:pt x="4428796" y="23480"/>
                  </a:cubicBezTo>
                  <a:lnTo>
                    <a:pt x="4428796" y="875653"/>
                  </a:lnTo>
                  <a:cubicBezTo>
                    <a:pt x="4428796" y="888621"/>
                    <a:pt x="4418284" y="899134"/>
                    <a:pt x="4405316" y="899134"/>
                  </a:cubicBezTo>
                  <a:lnTo>
                    <a:pt x="23480" y="899134"/>
                  </a:lnTo>
                  <a:cubicBezTo>
                    <a:pt x="10513" y="899134"/>
                    <a:pt x="0" y="888621"/>
                    <a:pt x="0" y="875653"/>
                  </a:cubicBezTo>
                  <a:lnTo>
                    <a:pt x="0" y="23480"/>
                  </a:lnTo>
                  <a:cubicBezTo>
                    <a:pt x="0" y="10513"/>
                    <a:pt x="10513" y="0"/>
                    <a:pt x="2348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6"/>
            <p:cNvSpPr txBox="1"/>
            <p:nvPr/>
          </p:nvSpPr>
          <p:spPr>
            <a:xfrm>
              <a:off x="0" y="-47625"/>
              <a:ext cx="4428797" cy="946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0" name="Google Shape;980;p26"/>
          <p:cNvSpPr txBox="1"/>
          <p:nvPr/>
        </p:nvSpPr>
        <p:spPr>
          <a:xfrm>
            <a:off x="2222754" y="781204"/>
            <a:ext cx="13678761" cy="282388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A PICTURE IS WORTH A THOUSAND WORDS</a:t>
            </a:r>
            <a:endParaRPr/>
          </a:p>
        </p:txBody>
      </p:sp>
      <p:sp>
        <p:nvSpPr>
          <p:cNvPr id="981" name="Google Shape;981;p26"/>
          <p:cNvSpPr/>
          <p:nvPr/>
        </p:nvSpPr>
        <p:spPr>
          <a:xfrm>
            <a:off x="15254223" y="1545854"/>
            <a:ext cx="1294583" cy="1294583"/>
          </a:xfrm>
          <a:custGeom>
            <a:rect b="b" l="l" r="r" t="t"/>
            <a:pathLst>
              <a:path extrusionOk="0" h="1294583" w="1294583">
                <a:moveTo>
                  <a:pt x="0" y="0"/>
                </a:moveTo>
                <a:lnTo>
                  <a:pt x="1294583" y="0"/>
                </a:lnTo>
                <a:lnTo>
                  <a:pt x="1294583" y="1294583"/>
                </a:lnTo>
                <a:lnTo>
                  <a:pt x="0" y="1294583"/>
                </a:lnTo>
                <a:lnTo>
                  <a:pt x="0" y="0"/>
                </a:lnTo>
                <a:close/>
              </a:path>
            </a:pathLst>
          </a:custGeom>
          <a:blipFill rotWithShape="1">
            <a:blip r:embed="rId3">
              <a:alphaModFix/>
            </a:blip>
            <a:stretch>
              <a:fillRect b="0" l="0" r="0" t="0"/>
            </a:stretch>
          </a:blipFill>
          <a:ln>
            <a:noFill/>
          </a:ln>
        </p:spPr>
      </p:sp>
      <p:sp>
        <p:nvSpPr>
          <p:cNvPr id="982" name="Google Shape;982;p26"/>
          <p:cNvSpPr/>
          <p:nvPr/>
        </p:nvSpPr>
        <p:spPr>
          <a:xfrm>
            <a:off x="10408843" y="7148565"/>
            <a:ext cx="1294583" cy="1294583"/>
          </a:xfrm>
          <a:custGeom>
            <a:rect b="b" l="l" r="r" t="t"/>
            <a:pathLst>
              <a:path extrusionOk="0" h="1294583" w="1294583">
                <a:moveTo>
                  <a:pt x="0" y="0"/>
                </a:moveTo>
                <a:lnTo>
                  <a:pt x="1294583" y="0"/>
                </a:lnTo>
                <a:lnTo>
                  <a:pt x="1294583" y="1294583"/>
                </a:lnTo>
                <a:lnTo>
                  <a:pt x="0" y="1294583"/>
                </a:lnTo>
                <a:lnTo>
                  <a:pt x="0" y="0"/>
                </a:lnTo>
                <a:close/>
              </a:path>
            </a:pathLst>
          </a:custGeom>
          <a:blipFill rotWithShape="1">
            <a:blip r:embed="rId3">
              <a:alphaModFix/>
            </a:blip>
            <a:stretch>
              <a:fillRect b="0" l="0" r="0" t="0"/>
            </a:stretch>
          </a:blipFill>
          <a:ln>
            <a:noFill/>
          </a:ln>
        </p:spPr>
      </p:sp>
      <p:pic>
        <p:nvPicPr>
          <p:cNvPr id="983" name="Google Shape;983;p26"/>
          <p:cNvPicPr preferRelativeResize="0"/>
          <p:nvPr/>
        </p:nvPicPr>
        <p:blipFill>
          <a:blip r:embed="rId4">
            <a:alphaModFix/>
          </a:blip>
          <a:stretch>
            <a:fillRect/>
          </a:stretch>
        </p:blipFill>
        <p:spPr>
          <a:xfrm>
            <a:off x="0" y="4286250"/>
            <a:ext cx="18288000" cy="6000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grpSp>
        <p:nvGrpSpPr>
          <p:cNvPr id="988" name="Google Shape;988;p27"/>
          <p:cNvGrpSpPr/>
          <p:nvPr/>
        </p:nvGrpSpPr>
        <p:grpSpPr>
          <a:xfrm>
            <a:off x="0" y="484407"/>
            <a:ext cx="18288000" cy="9802593"/>
            <a:chOff x="0" y="-47625"/>
            <a:chExt cx="4816593" cy="2581753"/>
          </a:xfrm>
        </p:grpSpPr>
        <p:sp>
          <p:nvSpPr>
            <p:cNvPr id="989" name="Google Shape;989;p27"/>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7"/>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1" name="Google Shape;991;p27"/>
          <p:cNvGrpSpPr/>
          <p:nvPr/>
        </p:nvGrpSpPr>
        <p:grpSpPr>
          <a:xfrm>
            <a:off x="259337" y="675128"/>
            <a:ext cx="17759835" cy="9317371"/>
            <a:chOff x="0" y="-47625"/>
            <a:chExt cx="4677487" cy="2453958"/>
          </a:xfrm>
        </p:grpSpPr>
        <p:sp>
          <p:nvSpPr>
            <p:cNvPr id="992" name="Google Shape;992;p27"/>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7"/>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27"/>
          <p:cNvGrpSpPr/>
          <p:nvPr/>
        </p:nvGrpSpPr>
        <p:grpSpPr>
          <a:xfrm>
            <a:off x="1028700" y="194627"/>
            <a:ext cx="16522130" cy="333345"/>
            <a:chOff x="0" y="0"/>
            <a:chExt cx="22029507" cy="444460"/>
          </a:xfrm>
        </p:grpSpPr>
        <p:sp>
          <p:nvSpPr>
            <p:cNvPr id="995" name="Google Shape;995;p27"/>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996" name="Google Shape;996;p27"/>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997" name="Google Shape;997;p27"/>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998" name="Google Shape;998;p27"/>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999" name="Google Shape;999;p27"/>
          <p:cNvSpPr/>
          <p:nvPr/>
        </p:nvSpPr>
        <p:spPr>
          <a:xfrm>
            <a:off x="15615530" y="1279941"/>
            <a:ext cx="1643770" cy="1643770"/>
          </a:xfrm>
          <a:custGeom>
            <a:rect b="b" l="l" r="r" t="t"/>
            <a:pathLst>
              <a:path extrusionOk="0" h="1643770" w="1643770">
                <a:moveTo>
                  <a:pt x="0" y="0"/>
                </a:moveTo>
                <a:lnTo>
                  <a:pt x="1643770" y="0"/>
                </a:lnTo>
                <a:lnTo>
                  <a:pt x="1643770" y="1643770"/>
                </a:lnTo>
                <a:lnTo>
                  <a:pt x="0" y="1643770"/>
                </a:lnTo>
                <a:lnTo>
                  <a:pt x="0" y="0"/>
                </a:lnTo>
                <a:close/>
              </a:path>
            </a:pathLst>
          </a:custGeom>
          <a:blipFill rotWithShape="1">
            <a:blip r:embed="rId4">
              <a:alphaModFix/>
            </a:blip>
            <a:stretch>
              <a:fillRect b="0" l="0" r="0" t="0"/>
            </a:stretch>
          </a:blipFill>
          <a:ln>
            <a:noFill/>
          </a:ln>
        </p:spPr>
      </p:sp>
      <p:sp>
        <p:nvSpPr>
          <p:cNvPr id="1000" name="Google Shape;1000;p27"/>
          <p:cNvSpPr/>
          <p:nvPr/>
        </p:nvSpPr>
        <p:spPr>
          <a:xfrm>
            <a:off x="6263223" y="7614530"/>
            <a:ext cx="1643770" cy="1643770"/>
          </a:xfrm>
          <a:custGeom>
            <a:rect b="b" l="l" r="r" t="t"/>
            <a:pathLst>
              <a:path extrusionOk="0" h="1643770" w="1643770">
                <a:moveTo>
                  <a:pt x="0" y="0"/>
                </a:moveTo>
                <a:lnTo>
                  <a:pt x="1643770" y="0"/>
                </a:lnTo>
                <a:lnTo>
                  <a:pt x="1643770" y="1643770"/>
                </a:lnTo>
                <a:lnTo>
                  <a:pt x="0" y="1643770"/>
                </a:lnTo>
                <a:lnTo>
                  <a:pt x="0" y="0"/>
                </a:lnTo>
                <a:close/>
              </a:path>
            </a:pathLst>
          </a:custGeom>
          <a:blipFill rotWithShape="1">
            <a:blip r:embed="rId4">
              <a:alphaModFix/>
            </a:blip>
            <a:stretch>
              <a:fillRect b="0" l="0" r="0" t="0"/>
            </a:stretch>
          </a:blipFill>
          <a:ln>
            <a:noFill/>
          </a:ln>
        </p:spPr>
      </p:sp>
      <p:sp>
        <p:nvSpPr>
          <p:cNvPr id="1001" name="Google Shape;1001;p27"/>
          <p:cNvSpPr txBox="1"/>
          <p:nvPr/>
        </p:nvSpPr>
        <p:spPr>
          <a:xfrm>
            <a:off x="1028700" y="2101826"/>
            <a:ext cx="12804900" cy="43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315" u="none" cap="none" strike="noStrike">
                <a:solidFill>
                  <a:srgbClr val="FFFFFF"/>
                </a:solidFill>
                <a:latin typeface="Blinker"/>
                <a:ea typeface="Blinker"/>
                <a:cs typeface="Blinker"/>
                <a:sym typeface="Blinker"/>
              </a:rPr>
              <a:t>WRITE AN ORIGINAL STATEMENT OR INSPIRING QUOTE</a:t>
            </a:r>
            <a:endParaRPr/>
          </a:p>
        </p:txBody>
      </p:sp>
      <p:sp>
        <p:nvSpPr>
          <p:cNvPr id="1002" name="Google Shape;1002;p27"/>
          <p:cNvSpPr txBox="1"/>
          <p:nvPr/>
        </p:nvSpPr>
        <p:spPr>
          <a:xfrm>
            <a:off x="1159425" y="6842524"/>
            <a:ext cx="6402300" cy="292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 Include a credit, citation, or supporting message</a:t>
            </a:r>
            <a:endParaRPr/>
          </a:p>
        </p:txBody>
      </p:sp>
      <p:grpSp>
        <p:nvGrpSpPr>
          <p:cNvPr id="1003" name="Google Shape;1003;p27"/>
          <p:cNvGrpSpPr/>
          <p:nvPr/>
        </p:nvGrpSpPr>
        <p:grpSpPr>
          <a:xfrm>
            <a:off x="11915054" y="6005142"/>
            <a:ext cx="3111965" cy="993623"/>
            <a:chOff x="0" y="0"/>
            <a:chExt cx="4149287" cy="1324830"/>
          </a:xfrm>
        </p:grpSpPr>
        <p:grpSp>
          <p:nvGrpSpPr>
            <p:cNvPr id="1004" name="Google Shape;1004;p27"/>
            <p:cNvGrpSpPr/>
            <p:nvPr/>
          </p:nvGrpSpPr>
          <p:grpSpPr>
            <a:xfrm>
              <a:off x="0" y="0"/>
              <a:ext cx="1324830" cy="1324830"/>
              <a:chOff x="0" y="0"/>
              <a:chExt cx="812800" cy="812800"/>
            </a:xfrm>
          </p:grpSpPr>
          <p:sp>
            <p:nvSpPr>
              <p:cNvPr id="1005" name="Google Shape;10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27"/>
            <p:cNvGrpSpPr/>
            <p:nvPr/>
          </p:nvGrpSpPr>
          <p:grpSpPr>
            <a:xfrm>
              <a:off x="470743" y="0"/>
              <a:ext cx="1324830" cy="1324830"/>
              <a:chOff x="0" y="0"/>
              <a:chExt cx="812800" cy="812800"/>
            </a:xfrm>
          </p:grpSpPr>
          <p:sp>
            <p:nvSpPr>
              <p:cNvPr id="1008" name="Google Shape;10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27"/>
            <p:cNvGrpSpPr/>
            <p:nvPr/>
          </p:nvGrpSpPr>
          <p:grpSpPr>
            <a:xfrm>
              <a:off x="941486" y="0"/>
              <a:ext cx="1324830" cy="1324830"/>
              <a:chOff x="0" y="0"/>
              <a:chExt cx="812800" cy="812800"/>
            </a:xfrm>
          </p:grpSpPr>
          <p:sp>
            <p:nvSpPr>
              <p:cNvPr id="1011" name="Google Shape;10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p27"/>
            <p:cNvGrpSpPr/>
            <p:nvPr/>
          </p:nvGrpSpPr>
          <p:grpSpPr>
            <a:xfrm>
              <a:off x="1412228" y="0"/>
              <a:ext cx="1324830" cy="1324830"/>
              <a:chOff x="0" y="0"/>
              <a:chExt cx="812800" cy="812800"/>
            </a:xfrm>
          </p:grpSpPr>
          <p:sp>
            <p:nvSpPr>
              <p:cNvPr id="1014" name="Google Shape;10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p27"/>
            <p:cNvGrpSpPr/>
            <p:nvPr/>
          </p:nvGrpSpPr>
          <p:grpSpPr>
            <a:xfrm>
              <a:off x="1882971" y="0"/>
              <a:ext cx="1324830" cy="1324830"/>
              <a:chOff x="0" y="0"/>
              <a:chExt cx="812800" cy="812800"/>
            </a:xfrm>
          </p:grpSpPr>
          <p:sp>
            <p:nvSpPr>
              <p:cNvPr id="1017" name="Google Shape;10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9" name="Google Shape;1019;p27"/>
            <p:cNvGrpSpPr/>
            <p:nvPr/>
          </p:nvGrpSpPr>
          <p:grpSpPr>
            <a:xfrm>
              <a:off x="2353714" y="0"/>
              <a:ext cx="1324830" cy="1324830"/>
              <a:chOff x="0" y="0"/>
              <a:chExt cx="812800" cy="812800"/>
            </a:xfrm>
          </p:grpSpPr>
          <p:sp>
            <p:nvSpPr>
              <p:cNvPr id="1020" name="Google Shape;10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2" name="Google Shape;1022;p27"/>
            <p:cNvGrpSpPr/>
            <p:nvPr/>
          </p:nvGrpSpPr>
          <p:grpSpPr>
            <a:xfrm>
              <a:off x="2824457" y="0"/>
              <a:ext cx="1324830" cy="1324830"/>
              <a:chOff x="0" y="0"/>
              <a:chExt cx="812800" cy="812800"/>
            </a:xfrm>
          </p:grpSpPr>
          <p:sp>
            <p:nvSpPr>
              <p:cNvPr id="1023" name="Google Shape;10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grpSp>
        <p:nvGrpSpPr>
          <p:cNvPr id="1029" name="Google Shape;1029;p28"/>
          <p:cNvGrpSpPr/>
          <p:nvPr/>
        </p:nvGrpSpPr>
        <p:grpSpPr>
          <a:xfrm>
            <a:off x="0" y="484407"/>
            <a:ext cx="18288000" cy="9802593"/>
            <a:chOff x="0" y="-47625"/>
            <a:chExt cx="4816593" cy="2581753"/>
          </a:xfrm>
        </p:grpSpPr>
        <p:sp>
          <p:nvSpPr>
            <p:cNvPr id="1030" name="Google Shape;1030;p28"/>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8"/>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28"/>
          <p:cNvGrpSpPr/>
          <p:nvPr/>
        </p:nvGrpSpPr>
        <p:grpSpPr>
          <a:xfrm>
            <a:off x="259337" y="675128"/>
            <a:ext cx="17759835" cy="9317371"/>
            <a:chOff x="0" y="-47625"/>
            <a:chExt cx="4677487" cy="2453958"/>
          </a:xfrm>
        </p:grpSpPr>
        <p:sp>
          <p:nvSpPr>
            <p:cNvPr id="1033" name="Google Shape;1033;p28"/>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8"/>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28"/>
          <p:cNvGrpSpPr/>
          <p:nvPr/>
        </p:nvGrpSpPr>
        <p:grpSpPr>
          <a:xfrm>
            <a:off x="1028700" y="194627"/>
            <a:ext cx="16522130" cy="333345"/>
            <a:chOff x="0" y="0"/>
            <a:chExt cx="22029507" cy="444460"/>
          </a:xfrm>
        </p:grpSpPr>
        <p:sp>
          <p:nvSpPr>
            <p:cNvPr id="1036" name="Google Shape;1036;p28"/>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1037" name="Google Shape;1037;p28"/>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038" name="Google Shape;1038;p28"/>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039" name="Google Shape;1039;p28"/>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1040" name="Google Shape;1040;p28"/>
          <p:cNvGrpSpPr/>
          <p:nvPr/>
        </p:nvGrpSpPr>
        <p:grpSpPr>
          <a:xfrm>
            <a:off x="10768957" y="1374420"/>
            <a:ext cx="6272488" cy="7865004"/>
            <a:chOff x="0" y="-47625"/>
            <a:chExt cx="1273301" cy="1596577"/>
          </a:xfrm>
        </p:grpSpPr>
        <p:sp>
          <p:nvSpPr>
            <p:cNvPr id="1041" name="Google Shape;1041;p28"/>
            <p:cNvSpPr/>
            <p:nvPr/>
          </p:nvSpPr>
          <p:spPr>
            <a:xfrm>
              <a:off x="0" y="0"/>
              <a:ext cx="1273301" cy="1548952"/>
            </a:xfrm>
            <a:custGeom>
              <a:rect b="b" l="l" r="r" t="t"/>
              <a:pathLst>
                <a:path extrusionOk="0" h="1548952" w="1273301">
                  <a:moveTo>
                    <a:pt x="62948" y="0"/>
                  </a:moveTo>
                  <a:lnTo>
                    <a:pt x="1210353" y="0"/>
                  </a:lnTo>
                  <a:cubicBezTo>
                    <a:pt x="1227048" y="0"/>
                    <a:pt x="1243059" y="6632"/>
                    <a:pt x="1254864" y="18437"/>
                  </a:cubicBezTo>
                  <a:cubicBezTo>
                    <a:pt x="1266669" y="30242"/>
                    <a:pt x="1273301" y="46253"/>
                    <a:pt x="1273301" y="62948"/>
                  </a:cubicBezTo>
                  <a:lnTo>
                    <a:pt x="1273301" y="1486005"/>
                  </a:lnTo>
                  <a:cubicBezTo>
                    <a:pt x="1273301" y="1502700"/>
                    <a:pt x="1266669" y="1518711"/>
                    <a:pt x="1254864" y="1530516"/>
                  </a:cubicBezTo>
                  <a:cubicBezTo>
                    <a:pt x="1243059" y="1542320"/>
                    <a:pt x="1227048" y="1548952"/>
                    <a:pt x="1210353" y="1548952"/>
                  </a:cubicBezTo>
                  <a:lnTo>
                    <a:pt x="62948" y="1548952"/>
                  </a:lnTo>
                  <a:cubicBezTo>
                    <a:pt x="46253" y="1548952"/>
                    <a:pt x="30242" y="1542320"/>
                    <a:pt x="18437" y="1530516"/>
                  </a:cubicBezTo>
                  <a:cubicBezTo>
                    <a:pt x="6632" y="1518711"/>
                    <a:pt x="0" y="1502700"/>
                    <a:pt x="0" y="1486005"/>
                  </a:cubicBezTo>
                  <a:lnTo>
                    <a:pt x="0" y="62948"/>
                  </a:lnTo>
                  <a:cubicBezTo>
                    <a:pt x="0" y="46253"/>
                    <a:pt x="6632" y="30242"/>
                    <a:pt x="18437" y="18437"/>
                  </a:cubicBezTo>
                  <a:cubicBezTo>
                    <a:pt x="30242" y="6632"/>
                    <a:pt x="46253" y="0"/>
                    <a:pt x="6294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8"/>
            <p:cNvSpPr txBox="1"/>
            <p:nvPr/>
          </p:nvSpPr>
          <p:spPr>
            <a:xfrm>
              <a:off x="0" y="-47625"/>
              <a:ext cx="1273301" cy="15965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3" name="Google Shape;1043;p28"/>
          <p:cNvGrpSpPr/>
          <p:nvPr/>
        </p:nvGrpSpPr>
        <p:grpSpPr>
          <a:xfrm>
            <a:off x="695700" y="1603975"/>
            <a:ext cx="7114955" cy="1712165"/>
            <a:chOff x="0" y="-47625"/>
            <a:chExt cx="1444319" cy="347566"/>
          </a:xfrm>
        </p:grpSpPr>
        <p:sp>
          <p:nvSpPr>
            <p:cNvPr id="1044" name="Google Shape;1044;p28"/>
            <p:cNvSpPr/>
            <p:nvPr/>
          </p:nvSpPr>
          <p:spPr>
            <a:xfrm>
              <a:off x="0" y="0"/>
              <a:ext cx="1444319" cy="299941"/>
            </a:xfrm>
            <a:custGeom>
              <a:rect b="b" l="l" r="r" t="t"/>
              <a:pathLst>
                <a:path extrusionOk="0" h="299941" w="1444319">
                  <a:moveTo>
                    <a:pt x="55494" y="0"/>
                  </a:moveTo>
                  <a:lnTo>
                    <a:pt x="1388825" y="0"/>
                  </a:lnTo>
                  <a:cubicBezTo>
                    <a:pt x="1403543" y="0"/>
                    <a:pt x="1417659" y="5847"/>
                    <a:pt x="1428066" y="16254"/>
                  </a:cubicBezTo>
                  <a:cubicBezTo>
                    <a:pt x="1438473" y="26661"/>
                    <a:pt x="1444319" y="40776"/>
                    <a:pt x="1444319" y="55494"/>
                  </a:cubicBezTo>
                  <a:lnTo>
                    <a:pt x="1444319" y="244447"/>
                  </a:lnTo>
                  <a:cubicBezTo>
                    <a:pt x="1444319" y="259165"/>
                    <a:pt x="1438473" y="273280"/>
                    <a:pt x="1428066" y="283687"/>
                  </a:cubicBezTo>
                  <a:cubicBezTo>
                    <a:pt x="1417659" y="294094"/>
                    <a:pt x="1403543" y="299941"/>
                    <a:pt x="1388825" y="299941"/>
                  </a:cubicBezTo>
                  <a:lnTo>
                    <a:pt x="55494" y="299941"/>
                  </a:lnTo>
                  <a:cubicBezTo>
                    <a:pt x="40776" y="299941"/>
                    <a:pt x="26661" y="294094"/>
                    <a:pt x="16254" y="283687"/>
                  </a:cubicBezTo>
                  <a:cubicBezTo>
                    <a:pt x="5847" y="273280"/>
                    <a:pt x="0" y="259165"/>
                    <a:pt x="0" y="244447"/>
                  </a:cubicBezTo>
                  <a:lnTo>
                    <a:pt x="0" y="55494"/>
                  </a:lnTo>
                  <a:cubicBezTo>
                    <a:pt x="0" y="40776"/>
                    <a:pt x="5847" y="26661"/>
                    <a:pt x="16254" y="16254"/>
                  </a:cubicBezTo>
                  <a:cubicBezTo>
                    <a:pt x="26661" y="5847"/>
                    <a:pt x="40776" y="0"/>
                    <a:pt x="55494"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8"/>
            <p:cNvSpPr txBox="1"/>
            <p:nvPr/>
          </p:nvSpPr>
          <p:spPr>
            <a:xfrm>
              <a:off x="0" y="-47625"/>
              <a:ext cx="1444319" cy="3475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28"/>
          <p:cNvGrpSpPr/>
          <p:nvPr/>
        </p:nvGrpSpPr>
        <p:grpSpPr>
          <a:xfrm>
            <a:off x="5875099" y="8453056"/>
            <a:ext cx="3111965" cy="993623"/>
            <a:chOff x="0" y="0"/>
            <a:chExt cx="4149287" cy="1324830"/>
          </a:xfrm>
        </p:grpSpPr>
        <p:grpSp>
          <p:nvGrpSpPr>
            <p:cNvPr id="1047" name="Google Shape;1047;p28"/>
            <p:cNvGrpSpPr/>
            <p:nvPr/>
          </p:nvGrpSpPr>
          <p:grpSpPr>
            <a:xfrm>
              <a:off x="0" y="0"/>
              <a:ext cx="1324830" cy="1324830"/>
              <a:chOff x="0" y="0"/>
              <a:chExt cx="812800" cy="812800"/>
            </a:xfrm>
          </p:grpSpPr>
          <p:sp>
            <p:nvSpPr>
              <p:cNvPr id="1048" name="Google Shape;10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28"/>
            <p:cNvGrpSpPr/>
            <p:nvPr/>
          </p:nvGrpSpPr>
          <p:grpSpPr>
            <a:xfrm>
              <a:off x="470743" y="0"/>
              <a:ext cx="1324830" cy="1324830"/>
              <a:chOff x="0" y="0"/>
              <a:chExt cx="812800" cy="812800"/>
            </a:xfrm>
          </p:grpSpPr>
          <p:sp>
            <p:nvSpPr>
              <p:cNvPr id="1051" name="Google Shape;10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28"/>
            <p:cNvGrpSpPr/>
            <p:nvPr/>
          </p:nvGrpSpPr>
          <p:grpSpPr>
            <a:xfrm>
              <a:off x="941486" y="0"/>
              <a:ext cx="1324830" cy="1324830"/>
              <a:chOff x="0" y="0"/>
              <a:chExt cx="812800" cy="812800"/>
            </a:xfrm>
          </p:grpSpPr>
          <p:sp>
            <p:nvSpPr>
              <p:cNvPr id="1054" name="Google Shape;10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28"/>
            <p:cNvGrpSpPr/>
            <p:nvPr/>
          </p:nvGrpSpPr>
          <p:grpSpPr>
            <a:xfrm>
              <a:off x="1412228" y="0"/>
              <a:ext cx="1324830" cy="1324830"/>
              <a:chOff x="0" y="0"/>
              <a:chExt cx="812800" cy="812800"/>
            </a:xfrm>
          </p:grpSpPr>
          <p:sp>
            <p:nvSpPr>
              <p:cNvPr id="1057" name="Google Shape;10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28"/>
            <p:cNvGrpSpPr/>
            <p:nvPr/>
          </p:nvGrpSpPr>
          <p:grpSpPr>
            <a:xfrm>
              <a:off x="1882971" y="0"/>
              <a:ext cx="1324830" cy="1324830"/>
              <a:chOff x="0" y="0"/>
              <a:chExt cx="812800" cy="812800"/>
            </a:xfrm>
          </p:grpSpPr>
          <p:sp>
            <p:nvSpPr>
              <p:cNvPr id="1060" name="Google Shape;10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28"/>
            <p:cNvGrpSpPr/>
            <p:nvPr/>
          </p:nvGrpSpPr>
          <p:grpSpPr>
            <a:xfrm>
              <a:off x="2353714" y="0"/>
              <a:ext cx="1324830" cy="1324830"/>
              <a:chOff x="0" y="0"/>
              <a:chExt cx="812800" cy="812800"/>
            </a:xfrm>
          </p:grpSpPr>
          <p:sp>
            <p:nvSpPr>
              <p:cNvPr id="1063" name="Google Shape;10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28"/>
            <p:cNvGrpSpPr/>
            <p:nvPr/>
          </p:nvGrpSpPr>
          <p:grpSpPr>
            <a:xfrm>
              <a:off x="2824457" y="0"/>
              <a:ext cx="1324830" cy="1324830"/>
              <a:chOff x="0" y="0"/>
              <a:chExt cx="812800" cy="812800"/>
            </a:xfrm>
          </p:grpSpPr>
          <p:sp>
            <p:nvSpPr>
              <p:cNvPr id="1066" name="Google Shape;10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68" name="Google Shape;1068;p28"/>
          <p:cNvSpPr/>
          <p:nvPr/>
        </p:nvSpPr>
        <p:spPr>
          <a:xfrm>
            <a:off x="8467880" y="1341773"/>
            <a:ext cx="1643770" cy="1643770"/>
          </a:xfrm>
          <a:custGeom>
            <a:rect b="b" l="l" r="r" t="t"/>
            <a:pathLst>
              <a:path extrusionOk="0" h="1643770" w="1643770">
                <a:moveTo>
                  <a:pt x="0" y="0"/>
                </a:moveTo>
                <a:lnTo>
                  <a:pt x="1643770" y="0"/>
                </a:lnTo>
                <a:lnTo>
                  <a:pt x="1643770" y="1643771"/>
                </a:lnTo>
                <a:lnTo>
                  <a:pt x="0" y="1643771"/>
                </a:lnTo>
                <a:lnTo>
                  <a:pt x="0" y="0"/>
                </a:lnTo>
                <a:close/>
              </a:path>
            </a:pathLst>
          </a:custGeom>
          <a:blipFill rotWithShape="1">
            <a:blip r:embed="rId4">
              <a:alphaModFix/>
            </a:blip>
            <a:stretch>
              <a:fillRect b="0" l="0" r="0" t="0"/>
            </a:stretch>
          </a:blipFill>
          <a:ln>
            <a:noFill/>
          </a:ln>
        </p:spPr>
      </p:sp>
      <p:sp>
        <p:nvSpPr>
          <p:cNvPr id="1069" name="Google Shape;1069;p28"/>
          <p:cNvSpPr txBox="1"/>
          <p:nvPr/>
        </p:nvSpPr>
        <p:spPr>
          <a:xfrm>
            <a:off x="1023955" y="1838583"/>
            <a:ext cx="6786700"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CONTACT US</a:t>
            </a:r>
            <a:endParaRPr/>
          </a:p>
        </p:txBody>
      </p:sp>
      <p:sp>
        <p:nvSpPr>
          <p:cNvPr id="1070" name="Google Shape;1070;p28"/>
          <p:cNvSpPr txBox="1"/>
          <p:nvPr/>
        </p:nvSpPr>
        <p:spPr>
          <a:xfrm>
            <a:off x="1824594" y="4045557"/>
            <a:ext cx="5606488" cy="39995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Mailing Address: Provide the physical address of your organization's headquarters or main office.</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Phone Number: Include a contact number where visitors can reach your team during business hours.</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Email Address: Offer an email address for inquiries and support requests.</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Fax Number (if applicable): Include a fax number if your organization still utilizes this method of communication.</a:t>
            </a:r>
            <a:endParaRPr/>
          </a:p>
        </p:txBody>
      </p:sp>
      <p:pic>
        <p:nvPicPr>
          <p:cNvPr id="1071" name="Google Shape;1071;p28"/>
          <p:cNvPicPr preferRelativeResize="0"/>
          <p:nvPr/>
        </p:nvPicPr>
        <p:blipFill>
          <a:blip r:embed="rId5">
            <a:alphaModFix/>
          </a:blip>
          <a:stretch>
            <a:fillRect/>
          </a:stretch>
        </p:blipFill>
        <p:spPr>
          <a:xfrm>
            <a:off x="10366975" y="1839851"/>
            <a:ext cx="6272551" cy="7045348"/>
          </a:xfrm>
          <a:prstGeom prst="rect">
            <a:avLst/>
          </a:prstGeom>
          <a:noFill/>
          <a:ln>
            <a:noFill/>
          </a:ln>
        </p:spPr>
      </p:pic>
      <p:pic>
        <p:nvPicPr>
          <p:cNvPr id="1072" name="Google Shape;1072;p28"/>
          <p:cNvPicPr preferRelativeResize="0"/>
          <p:nvPr/>
        </p:nvPicPr>
        <p:blipFill>
          <a:blip r:embed="rId6">
            <a:alphaModFix/>
          </a:blip>
          <a:stretch>
            <a:fillRect/>
          </a:stretch>
        </p:blipFill>
        <p:spPr>
          <a:xfrm>
            <a:off x="868375" y="4045539"/>
            <a:ext cx="699350" cy="727324"/>
          </a:xfrm>
          <a:prstGeom prst="rect">
            <a:avLst/>
          </a:prstGeom>
          <a:noFill/>
          <a:ln>
            <a:noFill/>
          </a:ln>
        </p:spPr>
      </p:pic>
      <p:pic>
        <p:nvPicPr>
          <p:cNvPr id="1073" name="Google Shape;1073;p28"/>
          <p:cNvPicPr preferRelativeResize="0"/>
          <p:nvPr/>
        </p:nvPicPr>
        <p:blipFill>
          <a:blip r:embed="rId7">
            <a:alphaModFix/>
          </a:blip>
          <a:stretch>
            <a:fillRect/>
          </a:stretch>
        </p:blipFill>
        <p:spPr>
          <a:xfrm>
            <a:off x="926225" y="5219635"/>
            <a:ext cx="583650" cy="589490"/>
          </a:xfrm>
          <a:prstGeom prst="rect">
            <a:avLst/>
          </a:prstGeom>
          <a:noFill/>
          <a:ln>
            <a:noFill/>
          </a:ln>
        </p:spPr>
      </p:pic>
      <p:pic>
        <p:nvPicPr>
          <p:cNvPr id="1074" name="Google Shape;1074;p28"/>
          <p:cNvPicPr preferRelativeResize="0"/>
          <p:nvPr/>
        </p:nvPicPr>
        <p:blipFill>
          <a:blip r:embed="rId8">
            <a:alphaModFix/>
          </a:blip>
          <a:stretch>
            <a:fillRect/>
          </a:stretch>
        </p:blipFill>
        <p:spPr>
          <a:xfrm>
            <a:off x="940334" y="6426388"/>
            <a:ext cx="760385" cy="727325"/>
          </a:xfrm>
          <a:prstGeom prst="rect">
            <a:avLst/>
          </a:prstGeom>
          <a:noFill/>
          <a:ln>
            <a:noFill/>
          </a:ln>
        </p:spPr>
      </p:pic>
      <p:pic>
        <p:nvPicPr>
          <p:cNvPr id="1075" name="Google Shape;1075;p28"/>
          <p:cNvPicPr preferRelativeResize="0"/>
          <p:nvPr/>
        </p:nvPicPr>
        <p:blipFill>
          <a:blip r:embed="rId9">
            <a:alphaModFix/>
          </a:blip>
          <a:stretch>
            <a:fillRect/>
          </a:stretch>
        </p:blipFill>
        <p:spPr>
          <a:xfrm>
            <a:off x="1028700" y="7901706"/>
            <a:ext cx="583650" cy="6930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grpSp>
        <p:nvGrpSpPr>
          <p:cNvPr id="1080" name="Google Shape;1080;p29"/>
          <p:cNvGrpSpPr/>
          <p:nvPr/>
        </p:nvGrpSpPr>
        <p:grpSpPr>
          <a:xfrm>
            <a:off x="0" y="484407"/>
            <a:ext cx="18288000" cy="9802593"/>
            <a:chOff x="0" y="-47625"/>
            <a:chExt cx="4816593" cy="2581753"/>
          </a:xfrm>
        </p:grpSpPr>
        <p:sp>
          <p:nvSpPr>
            <p:cNvPr id="1081" name="Google Shape;1081;p29"/>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9"/>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29"/>
          <p:cNvGrpSpPr/>
          <p:nvPr/>
        </p:nvGrpSpPr>
        <p:grpSpPr>
          <a:xfrm>
            <a:off x="208837" y="689552"/>
            <a:ext cx="17759950" cy="9317433"/>
            <a:chOff x="0" y="-47625"/>
            <a:chExt cx="4677487" cy="2453958"/>
          </a:xfrm>
        </p:grpSpPr>
        <p:sp>
          <p:nvSpPr>
            <p:cNvPr id="1084" name="Google Shape;1084;p29"/>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9"/>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29"/>
          <p:cNvGrpSpPr/>
          <p:nvPr/>
        </p:nvGrpSpPr>
        <p:grpSpPr>
          <a:xfrm>
            <a:off x="1028700" y="194627"/>
            <a:ext cx="16522130" cy="333345"/>
            <a:chOff x="0" y="0"/>
            <a:chExt cx="22029507" cy="444460"/>
          </a:xfrm>
        </p:grpSpPr>
        <p:sp>
          <p:nvSpPr>
            <p:cNvPr id="1087" name="Google Shape;1087;p29"/>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1088" name="Google Shape;1088;p29"/>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089" name="Google Shape;1089;p29"/>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090" name="Google Shape;1090;p29"/>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1091" name="Google Shape;1091;p29"/>
          <p:cNvGrpSpPr/>
          <p:nvPr/>
        </p:nvGrpSpPr>
        <p:grpSpPr>
          <a:xfrm>
            <a:off x="14580957" y="2037671"/>
            <a:ext cx="2460489" cy="785612"/>
            <a:chOff x="0" y="0"/>
            <a:chExt cx="3280652" cy="1047483"/>
          </a:xfrm>
        </p:grpSpPr>
        <p:grpSp>
          <p:nvGrpSpPr>
            <p:cNvPr id="1092" name="Google Shape;1092;p29"/>
            <p:cNvGrpSpPr/>
            <p:nvPr/>
          </p:nvGrpSpPr>
          <p:grpSpPr>
            <a:xfrm>
              <a:off x="0" y="0"/>
              <a:ext cx="1047483" cy="1047483"/>
              <a:chOff x="0" y="0"/>
              <a:chExt cx="812800" cy="812800"/>
            </a:xfrm>
          </p:grpSpPr>
          <p:sp>
            <p:nvSpPr>
              <p:cNvPr id="1093" name="Google Shape;109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29"/>
            <p:cNvGrpSpPr/>
            <p:nvPr/>
          </p:nvGrpSpPr>
          <p:grpSpPr>
            <a:xfrm>
              <a:off x="372195" y="0"/>
              <a:ext cx="1047483" cy="1047483"/>
              <a:chOff x="0" y="0"/>
              <a:chExt cx="812800" cy="812800"/>
            </a:xfrm>
          </p:grpSpPr>
          <p:sp>
            <p:nvSpPr>
              <p:cNvPr id="1096" name="Google Shape;109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8" name="Google Shape;1098;p29"/>
            <p:cNvGrpSpPr/>
            <p:nvPr/>
          </p:nvGrpSpPr>
          <p:grpSpPr>
            <a:xfrm>
              <a:off x="744390" y="0"/>
              <a:ext cx="1047483" cy="1047483"/>
              <a:chOff x="0" y="0"/>
              <a:chExt cx="812800" cy="812800"/>
            </a:xfrm>
          </p:grpSpPr>
          <p:sp>
            <p:nvSpPr>
              <p:cNvPr id="1099" name="Google Shape;109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29"/>
            <p:cNvGrpSpPr/>
            <p:nvPr/>
          </p:nvGrpSpPr>
          <p:grpSpPr>
            <a:xfrm>
              <a:off x="1116584" y="0"/>
              <a:ext cx="1047483" cy="1047483"/>
              <a:chOff x="0" y="0"/>
              <a:chExt cx="812800" cy="812800"/>
            </a:xfrm>
          </p:grpSpPr>
          <p:sp>
            <p:nvSpPr>
              <p:cNvPr id="1102" name="Google Shape;110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29"/>
            <p:cNvGrpSpPr/>
            <p:nvPr/>
          </p:nvGrpSpPr>
          <p:grpSpPr>
            <a:xfrm>
              <a:off x="1488779" y="0"/>
              <a:ext cx="1047483" cy="1047483"/>
              <a:chOff x="0" y="0"/>
              <a:chExt cx="812800" cy="812800"/>
            </a:xfrm>
          </p:grpSpPr>
          <p:sp>
            <p:nvSpPr>
              <p:cNvPr id="1105" name="Google Shape;110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29"/>
            <p:cNvGrpSpPr/>
            <p:nvPr/>
          </p:nvGrpSpPr>
          <p:grpSpPr>
            <a:xfrm>
              <a:off x="1860974" y="0"/>
              <a:ext cx="1047483" cy="1047483"/>
              <a:chOff x="0" y="0"/>
              <a:chExt cx="812800" cy="812800"/>
            </a:xfrm>
          </p:grpSpPr>
          <p:sp>
            <p:nvSpPr>
              <p:cNvPr id="1108" name="Google Shape;110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29"/>
            <p:cNvGrpSpPr/>
            <p:nvPr/>
          </p:nvGrpSpPr>
          <p:grpSpPr>
            <a:xfrm>
              <a:off x="2233169" y="0"/>
              <a:ext cx="1047483" cy="1047483"/>
              <a:chOff x="0" y="0"/>
              <a:chExt cx="812800" cy="812800"/>
            </a:xfrm>
          </p:grpSpPr>
          <p:sp>
            <p:nvSpPr>
              <p:cNvPr id="1111" name="Google Shape;111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13" name="Google Shape;1113;p29"/>
          <p:cNvSpPr/>
          <p:nvPr/>
        </p:nvSpPr>
        <p:spPr>
          <a:xfrm>
            <a:off x="13230307" y="1808055"/>
            <a:ext cx="1161666" cy="1161666"/>
          </a:xfrm>
          <a:custGeom>
            <a:rect b="b" l="l" r="r" t="t"/>
            <a:pathLst>
              <a:path extrusionOk="0" h="1161666" w="1161666">
                <a:moveTo>
                  <a:pt x="0" y="0"/>
                </a:moveTo>
                <a:lnTo>
                  <a:pt x="1161666" y="0"/>
                </a:lnTo>
                <a:lnTo>
                  <a:pt x="1161666" y="1161666"/>
                </a:lnTo>
                <a:lnTo>
                  <a:pt x="0" y="1161666"/>
                </a:lnTo>
                <a:lnTo>
                  <a:pt x="0" y="0"/>
                </a:lnTo>
                <a:close/>
              </a:path>
            </a:pathLst>
          </a:custGeom>
          <a:blipFill rotWithShape="1">
            <a:blip r:embed="rId4">
              <a:alphaModFix/>
            </a:blip>
            <a:stretch>
              <a:fillRect b="0" l="0" r="0" t="0"/>
            </a:stretch>
          </a:blipFill>
          <a:ln>
            <a:noFill/>
          </a:ln>
        </p:spPr>
      </p:sp>
      <p:sp>
        <p:nvSpPr>
          <p:cNvPr id="1114" name="Google Shape;1114;p29"/>
          <p:cNvSpPr/>
          <p:nvPr/>
        </p:nvSpPr>
        <p:spPr>
          <a:xfrm>
            <a:off x="13452827" y="5754965"/>
            <a:ext cx="792570" cy="898791"/>
          </a:xfrm>
          <a:custGeom>
            <a:rect b="b" l="l" r="r" t="t"/>
            <a:pathLst>
              <a:path extrusionOk="0" h="898791" w="792570">
                <a:moveTo>
                  <a:pt x="0" y="0"/>
                </a:moveTo>
                <a:lnTo>
                  <a:pt x="792571" y="0"/>
                </a:lnTo>
                <a:lnTo>
                  <a:pt x="792571" y="898792"/>
                </a:lnTo>
                <a:lnTo>
                  <a:pt x="0" y="898792"/>
                </a:lnTo>
                <a:lnTo>
                  <a:pt x="0" y="0"/>
                </a:lnTo>
                <a:close/>
              </a:path>
            </a:pathLst>
          </a:custGeom>
          <a:blipFill rotWithShape="1">
            <a:blip r:embed="rId5">
              <a:alphaModFix/>
            </a:blip>
            <a:stretch>
              <a:fillRect b="0" l="0" r="0" t="0"/>
            </a:stretch>
          </a:blipFill>
          <a:ln>
            <a:noFill/>
          </a:ln>
        </p:spPr>
      </p:sp>
      <p:sp>
        <p:nvSpPr>
          <p:cNvPr id="1115" name="Google Shape;1115;p29"/>
          <p:cNvSpPr/>
          <p:nvPr/>
        </p:nvSpPr>
        <p:spPr>
          <a:xfrm>
            <a:off x="14830303" y="5790631"/>
            <a:ext cx="845276" cy="845276"/>
          </a:xfrm>
          <a:custGeom>
            <a:rect b="b" l="l" r="r" t="t"/>
            <a:pathLst>
              <a:path extrusionOk="0" h="845276" w="845276">
                <a:moveTo>
                  <a:pt x="0" y="0"/>
                </a:moveTo>
                <a:lnTo>
                  <a:pt x="845275" y="0"/>
                </a:lnTo>
                <a:lnTo>
                  <a:pt x="845275" y="845276"/>
                </a:lnTo>
                <a:lnTo>
                  <a:pt x="0" y="845276"/>
                </a:lnTo>
                <a:lnTo>
                  <a:pt x="0" y="0"/>
                </a:lnTo>
                <a:close/>
              </a:path>
            </a:pathLst>
          </a:custGeom>
          <a:blipFill rotWithShape="1">
            <a:blip r:embed="rId6">
              <a:alphaModFix/>
            </a:blip>
            <a:stretch>
              <a:fillRect b="0" l="0" r="0" t="0"/>
            </a:stretch>
          </a:blipFill>
          <a:ln>
            <a:noFill/>
          </a:ln>
        </p:spPr>
      </p:sp>
      <p:sp>
        <p:nvSpPr>
          <p:cNvPr id="1116" name="Google Shape;1116;p29"/>
          <p:cNvSpPr/>
          <p:nvPr/>
        </p:nvSpPr>
        <p:spPr>
          <a:xfrm>
            <a:off x="16008549" y="5794192"/>
            <a:ext cx="858895" cy="858895"/>
          </a:xfrm>
          <a:custGeom>
            <a:rect b="b" l="l" r="r" t="t"/>
            <a:pathLst>
              <a:path extrusionOk="0" h="858895" w="858895">
                <a:moveTo>
                  <a:pt x="0" y="0"/>
                </a:moveTo>
                <a:lnTo>
                  <a:pt x="858896" y="0"/>
                </a:lnTo>
                <a:lnTo>
                  <a:pt x="858896" y="858895"/>
                </a:lnTo>
                <a:lnTo>
                  <a:pt x="0" y="858895"/>
                </a:lnTo>
                <a:lnTo>
                  <a:pt x="0" y="0"/>
                </a:lnTo>
                <a:close/>
              </a:path>
            </a:pathLst>
          </a:custGeom>
          <a:blipFill rotWithShape="1">
            <a:blip r:embed="rId7">
              <a:alphaModFix/>
            </a:blip>
            <a:stretch>
              <a:fillRect b="0" l="0" r="0" t="0"/>
            </a:stretch>
          </a:blipFill>
          <a:ln>
            <a:noFill/>
          </a:ln>
        </p:spPr>
      </p:sp>
      <p:sp>
        <p:nvSpPr>
          <p:cNvPr id="1117" name="Google Shape;1117;p29"/>
          <p:cNvSpPr/>
          <p:nvPr/>
        </p:nvSpPr>
        <p:spPr>
          <a:xfrm>
            <a:off x="12039178" y="6936227"/>
            <a:ext cx="946612" cy="913910"/>
          </a:xfrm>
          <a:custGeom>
            <a:rect b="b" l="l" r="r" t="t"/>
            <a:pathLst>
              <a:path extrusionOk="0" h="913910" w="946612">
                <a:moveTo>
                  <a:pt x="0" y="0"/>
                </a:moveTo>
                <a:lnTo>
                  <a:pt x="946612" y="0"/>
                </a:lnTo>
                <a:lnTo>
                  <a:pt x="946612" y="913910"/>
                </a:lnTo>
                <a:lnTo>
                  <a:pt x="0" y="913910"/>
                </a:lnTo>
                <a:lnTo>
                  <a:pt x="0" y="0"/>
                </a:lnTo>
                <a:close/>
              </a:path>
            </a:pathLst>
          </a:custGeom>
          <a:blipFill rotWithShape="1">
            <a:blip r:embed="rId8">
              <a:alphaModFix/>
            </a:blip>
            <a:stretch>
              <a:fillRect b="0" l="0" r="0" t="0"/>
            </a:stretch>
          </a:blipFill>
          <a:ln>
            <a:noFill/>
          </a:ln>
        </p:spPr>
      </p:sp>
      <p:sp>
        <p:nvSpPr>
          <p:cNvPr id="1118" name="Google Shape;1118;p29"/>
          <p:cNvSpPr/>
          <p:nvPr/>
        </p:nvSpPr>
        <p:spPr>
          <a:xfrm>
            <a:off x="13334700" y="6936227"/>
            <a:ext cx="898466" cy="898466"/>
          </a:xfrm>
          <a:custGeom>
            <a:rect b="b" l="l" r="r" t="t"/>
            <a:pathLst>
              <a:path extrusionOk="0" h="898466" w="898466">
                <a:moveTo>
                  <a:pt x="0" y="0"/>
                </a:moveTo>
                <a:lnTo>
                  <a:pt x="898466" y="0"/>
                </a:lnTo>
                <a:lnTo>
                  <a:pt x="898466" y="898466"/>
                </a:lnTo>
                <a:lnTo>
                  <a:pt x="0" y="898466"/>
                </a:lnTo>
                <a:lnTo>
                  <a:pt x="0" y="0"/>
                </a:lnTo>
                <a:close/>
              </a:path>
            </a:pathLst>
          </a:custGeom>
          <a:blipFill rotWithShape="1">
            <a:blip r:embed="rId9">
              <a:alphaModFix/>
            </a:blip>
            <a:stretch>
              <a:fillRect b="0" l="0" r="0" t="0"/>
            </a:stretch>
          </a:blipFill>
          <a:ln>
            <a:noFill/>
          </a:ln>
        </p:spPr>
      </p:sp>
      <p:sp>
        <p:nvSpPr>
          <p:cNvPr id="1119" name="Google Shape;1119;p29"/>
          <p:cNvSpPr/>
          <p:nvPr/>
        </p:nvSpPr>
        <p:spPr>
          <a:xfrm>
            <a:off x="11927024" y="8278762"/>
            <a:ext cx="866933" cy="821222"/>
          </a:xfrm>
          <a:custGeom>
            <a:rect b="b" l="l" r="r" t="t"/>
            <a:pathLst>
              <a:path extrusionOk="0" h="821222" w="866933">
                <a:moveTo>
                  <a:pt x="0" y="0"/>
                </a:moveTo>
                <a:lnTo>
                  <a:pt x="866933" y="0"/>
                </a:lnTo>
                <a:lnTo>
                  <a:pt x="866933" y="821222"/>
                </a:lnTo>
                <a:lnTo>
                  <a:pt x="0" y="821222"/>
                </a:lnTo>
                <a:lnTo>
                  <a:pt x="0" y="0"/>
                </a:lnTo>
                <a:close/>
              </a:path>
            </a:pathLst>
          </a:custGeom>
          <a:blipFill rotWithShape="1">
            <a:blip r:embed="rId10">
              <a:alphaModFix/>
            </a:blip>
            <a:stretch>
              <a:fillRect b="0" l="0" r="0" t="0"/>
            </a:stretch>
          </a:blipFill>
          <a:ln>
            <a:noFill/>
          </a:ln>
        </p:spPr>
      </p:sp>
      <p:sp>
        <p:nvSpPr>
          <p:cNvPr id="1120" name="Google Shape;1120;p29"/>
          <p:cNvSpPr/>
          <p:nvPr/>
        </p:nvSpPr>
        <p:spPr>
          <a:xfrm>
            <a:off x="15954479" y="8224316"/>
            <a:ext cx="967036" cy="930113"/>
          </a:xfrm>
          <a:custGeom>
            <a:rect b="b" l="l" r="r" t="t"/>
            <a:pathLst>
              <a:path extrusionOk="0" h="930113" w="967036">
                <a:moveTo>
                  <a:pt x="0" y="0"/>
                </a:moveTo>
                <a:lnTo>
                  <a:pt x="967036" y="0"/>
                </a:lnTo>
                <a:lnTo>
                  <a:pt x="967036" y="930113"/>
                </a:lnTo>
                <a:lnTo>
                  <a:pt x="0" y="930113"/>
                </a:lnTo>
                <a:lnTo>
                  <a:pt x="0" y="0"/>
                </a:lnTo>
                <a:close/>
              </a:path>
            </a:pathLst>
          </a:custGeom>
          <a:blipFill rotWithShape="1">
            <a:blip r:embed="rId11">
              <a:alphaModFix/>
            </a:blip>
            <a:stretch>
              <a:fillRect b="0" l="0" r="0" t="0"/>
            </a:stretch>
          </a:blipFill>
          <a:ln>
            <a:noFill/>
          </a:ln>
        </p:spPr>
      </p:sp>
      <p:sp>
        <p:nvSpPr>
          <p:cNvPr id="1121" name="Google Shape;1121;p29"/>
          <p:cNvSpPr/>
          <p:nvPr/>
        </p:nvSpPr>
        <p:spPr>
          <a:xfrm>
            <a:off x="10652852" y="6934582"/>
            <a:ext cx="839761" cy="810751"/>
          </a:xfrm>
          <a:custGeom>
            <a:rect b="b" l="l" r="r" t="t"/>
            <a:pathLst>
              <a:path extrusionOk="0" h="810751" w="839761">
                <a:moveTo>
                  <a:pt x="0" y="0"/>
                </a:moveTo>
                <a:lnTo>
                  <a:pt x="839761" y="0"/>
                </a:lnTo>
                <a:lnTo>
                  <a:pt x="839761" y="810752"/>
                </a:lnTo>
                <a:lnTo>
                  <a:pt x="0" y="810752"/>
                </a:lnTo>
                <a:lnTo>
                  <a:pt x="0" y="0"/>
                </a:lnTo>
                <a:close/>
              </a:path>
            </a:pathLst>
          </a:custGeom>
          <a:blipFill rotWithShape="1">
            <a:blip r:embed="rId12">
              <a:alphaModFix/>
            </a:blip>
            <a:stretch>
              <a:fillRect b="0" l="0" r="0" t="0"/>
            </a:stretch>
          </a:blipFill>
          <a:ln>
            <a:noFill/>
          </a:ln>
        </p:spPr>
      </p:sp>
      <p:sp>
        <p:nvSpPr>
          <p:cNvPr id="1122" name="Google Shape;1122;p29"/>
          <p:cNvSpPr txBox="1"/>
          <p:nvPr/>
        </p:nvSpPr>
        <p:spPr>
          <a:xfrm>
            <a:off x="1028700" y="1808055"/>
            <a:ext cx="9399091"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RESOURCE PAGE</a:t>
            </a:r>
            <a:endParaRPr/>
          </a:p>
        </p:txBody>
      </p:sp>
      <p:sp>
        <p:nvSpPr>
          <p:cNvPr id="1123" name="Google Shape;1123;p29"/>
          <p:cNvSpPr txBox="1"/>
          <p:nvPr/>
        </p:nvSpPr>
        <p:spPr>
          <a:xfrm>
            <a:off x="1028700" y="3963008"/>
            <a:ext cx="5059131" cy="4575998"/>
          </a:xfrm>
          <a:prstGeom prst="rect">
            <a:avLst/>
          </a:prstGeom>
          <a:noFill/>
          <a:ln>
            <a:noFill/>
          </a:ln>
        </p:spPr>
        <p:txBody>
          <a:bodyPr anchorCtr="0" anchor="t" bIns="0" lIns="0" spcFirstLastPara="1" rIns="0" wrap="square" tIns="0">
            <a:spAutoFit/>
          </a:bodyPr>
          <a:lstStyle/>
          <a:p>
            <a:pPr indent="0" lvl="0" marL="0" marR="0" rtl="0" algn="l">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30015"/>
              </a:lnSpc>
              <a:spcBef>
                <a:spcPts val="0"/>
              </a:spcBef>
              <a:spcAft>
                <a:spcPts val="0"/>
              </a:spcAft>
              <a:buNone/>
            </a:pPr>
            <a:r>
              <a:t/>
            </a:r>
            <a:endParaRPr b="0" i="0" sz="1899" u="none" cap="none" strike="noStrike">
              <a:solidFill>
                <a:srgbClr val="FFFFFF"/>
              </a:solidFill>
              <a:latin typeface="Arimo"/>
              <a:ea typeface="Arimo"/>
              <a:cs typeface="Arimo"/>
              <a:sym typeface="Arimo"/>
            </a:endParaRPr>
          </a:p>
          <a:p>
            <a:pPr indent="0" lvl="0" marL="0" marR="0" rtl="0" algn="l">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Don't forget to delete this page before presenting. </a:t>
            </a:r>
            <a:endParaRPr/>
          </a:p>
        </p:txBody>
      </p:sp>
      <p:sp>
        <p:nvSpPr>
          <p:cNvPr id="1124" name="Google Shape;1124;p29"/>
          <p:cNvSpPr txBox="1"/>
          <p:nvPr/>
        </p:nvSpPr>
        <p:spPr>
          <a:xfrm>
            <a:off x="1051480" y="4676358"/>
            <a:ext cx="4676765" cy="613985"/>
          </a:xfrm>
          <a:prstGeom prst="rect">
            <a:avLst/>
          </a:prstGeom>
          <a:noFill/>
          <a:ln>
            <a:noFill/>
          </a:ln>
        </p:spPr>
        <p:txBody>
          <a:bodyPr anchorCtr="0" anchor="t" bIns="0" lIns="0" spcFirstLastPara="1" rIns="0" wrap="square" tIns="0">
            <a:spAutoFit/>
          </a:bodyPr>
          <a:lstStyle/>
          <a:p>
            <a:pPr indent="0" lvl="0" marL="0" marR="0" rtl="0" algn="l">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This presentation template uses the following free fonts:</a:t>
            </a:r>
            <a:endParaRPr/>
          </a:p>
        </p:txBody>
      </p:sp>
      <p:sp>
        <p:nvSpPr>
          <p:cNvPr id="1125" name="Google Shape;1125;p29"/>
          <p:cNvSpPr txBox="1"/>
          <p:nvPr/>
        </p:nvSpPr>
        <p:spPr>
          <a:xfrm>
            <a:off x="1028700" y="5575109"/>
            <a:ext cx="2987958" cy="999401"/>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mo"/>
              <a:buAutoNum type="arabicPeriod"/>
            </a:pPr>
            <a:r>
              <a:rPr b="0" i="0" lang="en-US" sz="1899" u="none" cap="none" strike="noStrike">
                <a:solidFill>
                  <a:srgbClr val="FFFFFF"/>
                </a:solidFill>
                <a:latin typeface="Arimo"/>
                <a:ea typeface="Arimo"/>
                <a:cs typeface="Arimo"/>
                <a:sym typeface="Arimo"/>
              </a:rPr>
              <a:t>Titles: Blinker</a:t>
            </a:r>
            <a:endParaRPr/>
          </a:p>
          <a:p>
            <a:pPr indent="-205105" lvl="1" marL="410209" marR="0" rtl="0" algn="l">
              <a:lnSpc>
                <a:spcPct val="140021"/>
              </a:lnSpc>
              <a:spcBef>
                <a:spcPts val="0"/>
              </a:spcBef>
              <a:spcAft>
                <a:spcPts val="0"/>
              </a:spcAft>
              <a:buClr>
                <a:srgbClr val="FFFFFF"/>
              </a:buClr>
              <a:buSzPts val="1899"/>
              <a:buFont typeface="Arimo"/>
              <a:buAutoNum type="arabicPeriod"/>
            </a:pPr>
            <a:r>
              <a:rPr b="0" i="0" lang="en-US" sz="1899" u="none" cap="none" strike="noStrike">
                <a:solidFill>
                  <a:srgbClr val="FFFFFF"/>
                </a:solidFill>
                <a:latin typeface="Arimo"/>
                <a:ea typeface="Arimo"/>
                <a:cs typeface="Arimo"/>
                <a:sym typeface="Arimo"/>
              </a:rPr>
              <a:t>Headers: Blinker</a:t>
            </a:r>
            <a:endParaRPr/>
          </a:p>
          <a:p>
            <a:pPr indent="-205105" lvl="1" marL="410209" marR="0" rtl="0" algn="l">
              <a:lnSpc>
                <a:spcPct val="140021"/>
              </a:lnSpc>
              <a:spcBef>
                <a:spcPts val="0"/>
              </a:spcBef>
              <a:spcAft>
                <a:spcPts val="0"/>
              </a:spcAft>
              <a:buClr>
                <a:srgbClr val="FFFFFF"/>
              </a:buClr>
              <a:buSzPts val="1899"/>
              <a:buFont typeface="Arimo"/>
              <a:buAutoNum type="arabicPeriod"/>
            </a:pPr>
            <a:r>
              <a:rPr b="0" i="0" lang="en-US" sz="1899" u="none" cap="none" strike="noStrike">
                <a:solidFill>
                  <a:srgbClr val="FFFFFF"/>
                </a:solidFill>
                <a:latin typeface="Arimo"/>
                <a:ea typeface="Arimo"/>
                <a:cs typeface="Arimo"/>
                <a:sym typeface="Arimo"/>
              </a:rPr>
              <a:t>Body Copy: Arimo</a:t>
            </a:r>
            <a:endParaRPr/>
          </a:p>
        </p:txBody>
      </p:sp>
      <p:pic>
        <p:nvPicPr>
          <p:cNvPr id="1126" name="Google Shape;1126;p29"/>
          <p:cNvPicPr preferRelativeResize="0"/>
          <p:nvPr/>
        </p:nvPicPr>
        <p:blipFill>
          <a:blip r:embed="rId13">
            <a:alphaModFix/>
          </a:blip>
          <a:stretch>
            <a:fillRect/>
          </a:stretch>
        </p:blipFill>
        <p:spPr>
          <a:xfrm>
            <a:off x="10739937" y="2107581"/>
            <a:ext cx="802300" cy="820120"/>
          </a:xfrm>
          <a:prstGeom prst="rect">
            <a:avLst/>
          </a:prstGeom>
          <a:noFill/>
          <a:ln>
            <a:noFill/>
          </a:ln>
        </p:spPr>
      </p:pic>
      <p:pic>
        <p:nvPicPr>
          <p:cNvPr id="1127" name="Google Shape;1127;p29"/>
          <p:cNvPicPr preferRelativeResize="0"/>
          <p:nvPr/>
        </p:nvPicPr>
        <p:blipFill>
          <a:blip r:embed="rId14">
            <a:alphaModFix/>
          </a:blip>
          <a:stretch>
            <a:fillRect/>
          </a:stretch>
        </p:blipFill>
        <p:spPr>
          <a:xfrm>
            <a:off x="12079513" y="2006588"/>
            <a:ext cx="764600" cy="764600"/>
          </a:xfrm>
          <a:prstGeom prst="rect">
            <a:avLst/>
          </a:prstGeom>
          <a:noFill/>
          <a:ln>
            <a:noFill/>
          </a:ln>
        </p:spPr>
      </p:pic>
      <p:pic>
        <p:nvPicPr>
          <p:cNvPr id="1128" name="Google Shape;1128;p29"/>
          <p:cNvPicPr preferRelativeResize="0"/>
          <p:nvPr/>
        </p:nvPicPr>
        <p:blipFill>
          <a:blip r:embed="rId15">
            <a:alphaModFix/>
          </a:blip>
          <a:stretch>
            <a:fillRect/>
          </a:stretch>
        </p:blipFill>
        <p:spPr>
          <a:xfrm>
            <a:off x="10601350" y="3354332"/>
            <a:ext cx="1161675" cy="891668"/>
          </a:xfrm>
          <a:prstGeom prst="rect">
            <a:avLst/>
          </a:prstGeom>
          <a:noFill/>
          <a:ln>
            <a:noFill/>
          </a:ln>
        </p:spPr>
      </p:pic>
      <p:pic>
        <p:nvPicPr>
          <p:cNvPr id="1129" name="Google Shape;1129;p29"/>
          <p:cNvPicPr preferRelativeResize="0"/>
          <p:nvPr/>
        </p:nvPicPr>
        <p:blipFill>
          <a:blip r:embed="rId16">
            <a:alphaModFix/>
          </a:blip>
          <a:stretch>
            <a:fillRect/>
          </a:stretch>
        </p:blipFill>
        <p:spPr>
          <a:xfrm>
            <a:off x="12091413" y="3352948"/>
            <a:ext cx="792550" cy="758312"/>
          </a:xfrm>
          <a:prstGeom prst="rect">
            <a:avLst/>
          </a:prstGeom>
          <a:noFill/>
          <a:ln>
            <a:noFill/>
          </a:ln>
        </p:spPr>
      </p:pic>
      <p:pic>
        <p:nvPicPr>
          <p:cNvPr id="1130" name="Google Shape;1130;p29"/>
          <p:cNvPicPr preferRelativeResize="0"/>
          <p:nvPr/>
        </p:nvPicPr>
        <p:blipFill>
          <a:blip r:embed="rId17">
            <a:alphaModFix/>
          </a:blip>
          <a:stretch>
            <a:fillRect/>
          </a:stretch>
        </p:blipFill>
        <p:spPr>
          <a:xfrm>
            <a:off x="13509244" y="3309212"/>
            <a:ext cx="802300" cy="797438"/>
          </a:xfrm>
          <a:prstGeom prst="rect">
            <a:avLst/>
          </a:prstGeom>
          <a:noFill/>
          <a:ln>
            <a:noFill/>
          </a:ln>
        </p:spPr>
      </p:pic>
      <p:pic>
        <p:nvPicPr>
          <p:cNvPr id="1131" name="Google Shape;1131;p29"/>
          <p:cNvPicPr preferRelativeResize="0"/>
          <p:nvPr/>
        </p:nvPicPr>
        <p:blipFill>
          <a:blip r:embed="rId18">
            <a:alphaModFix/>
          </a:blip>
          <a:stretch>
            <a:fillRect/>
          </a:stretch>
        </p:blipFill>
        <p:spPr>
          <a:xfrm>
            <a:off x="14833050" y="3309209"/>
            <a:ext cx="839775" cy="845773"/>
          </a:xfrm>
          <a:prstGeom prst="rect">
            <a:avLst/>
          </a:prstGeom>
          <a:noFill/>
          <a:ln>
            <a:noFill/>
          </a:ln>
        </p:spPr>
      </p:pic>
      <p:pic>
        <p:nvPicPr>
          <p:cNvPr id="1132" name="Google Shape;1132;p29"/>
          <p:cNvPicPr preferRelativeResize="0"/>
          <p:nvPr/>
        </p:nvPicPr>
        <p:blipFill>
          <a:blip r:embed="rId19">
            <a:alphaModFix/>
          </a:blip>
          <a:stretch>
            <a:fillRect/>
          </a:stretch>
        </p:blipFill>
        <p:spPr>
          <a:xfrm>
            <a:off x="16194325" y="3247525"/>
            <a:ext cx="628597" cy="834325"/>
          </a:xfrm>
          <a:prstGeom prst="rect">
            <a:avLst/>
          </a:prstGeom>
          <a:noFill/>
          <a:ln>
            <a:noFill/>
          </a:ln>
        </p:spPr>
      </p:pic>
      <p:pic>
        <p:nvPicPr>
          <p:cNvPr id="1133" name="Google Shape;1133;p29"/>
          <p:cNvPicPr preferRelativeResize="0"/>
          <p:nvPr/>
        </p:nvPicPr>
        <p:blipFill>
          <a:blip r:embed="rId20">
            <a:alphaModFix/>
          </a:blip>
          <a:stretch>
            <a:fillRect/>
          </a:stretch>
        </p:blipFill>
        <p:spPr>
          <a:xfrm>
            <a:off x="10675596" y="4625721"/>
            <a:ext cx="858900" cy="895975"/>
          </a:xfrm>
          <a:prstGeom prst="rect">
            <a:avLst/>
          </a:prstGeom>
          <a:noFill/>
          <a:ln>
            <a:noFill/>
          </a:ln>
        </p:spPr>
      </p:pic>
      <p:pic>
        <p:nvPicPr>
          <p:cNvPr id="1134" name="Google Shape;1134;p29"/>
          <p:cNvPicPr preferRelativeResize="0"/>
          <p:nvPr/>
        </p:nvPicPr>
        <p:blipFill>
          <a:blip r:embed="rId21">
            <a:alphaModFix/>
          </a:blip>
          <a:stretch>
            <a:fillRect/>
          </a:stretch>
        </p:blipFill>
        <p:spPr>
          <a:xfrm>
            <a:off x="12039170" y="4525733"/>
            <a:ext cx="839775" cy="839775"/>
          </a:xfrm>
          <a:prstGeom prst="rect">
            <a:avLst/>
          </a:prstGeom>
          <a:noFill/>
          <a:ln>
            <a:noFill/>
          </a:ln>
        </p:spPr>
      </p:pic>
      <p:pic>
        <p:nvPicPr>
          <p:cNvPr id="1135" name="Google Shape;1135;p29"/>
          <p:cNvPicPr preferRelativeResize="0"/>
          <p:nvPr/>
        </p:nvPicPr>
        <p:blipFill>
          <a:blip r:embed="rId22">
            <a:alphaModFix/>
          </a:blip>
          <a:stretch>
            <a:fillRect/>
          </a:stretch>
        </p:blipFill>
        <p:spPr>
          <a:xfrm>
            <a:off x="13452851" y="4541224"/>
            <a:ext cx="792525" cy="792525"/>
          </a:xfrm>
          <a:prstGeom prst="rect">
            <a:avLst/>
          </a:prstGeom>
          <a:noFill/>
          <a:ln>
            <a:noFill/>
          </a:ln>
        </p:spPr>
      </p:pic>
      <p:pic>
        <p:nvPicPr>
          <p:cNvPr id="1136" name="Google Shape;1136;p29"/>
          <p:cNvPicPr preferRelativeResize="0"/>
          <p:nvPr/>
        </p:nvPicPr>
        <p:blipFill>
          <a:blip r:embed="rId23">
            <a:alphaModFix/>
          </a:blip>
          <a:stretch>
            <a:fillRect/>
          </a:stretch>
        </p:blipFill>
        <p:spPr>
          <a:xfrm>
            <a:off x="14819275" y="4516372"/>
            <a:ext cx="898475" cy="912851"/>
          </a:xfrm>
          <a:prstGeom prst="rect">
            <a:avLst/>
          </a:prstGeom>
          <a:noFill/>
          <a:ln>
            <a:noFill/>
          </a:ln>
        </p:spPr>
      </p:pic>
      <p:pic>
        <p:nvPicPr>
          <p:cNvPr id="1137" name="Google Shape;1137;p29"/>
          <p:cNvPicPr preferRelativeResize="0"/>
          <p:nvPr/>
        </p:nvPicPr>
        <p:blipFill>
          <a:blip r:embed="rId24">
            <a:alphaModFix/>
          </a:blip>
          <a:stretch>
            <a:fillRect/>
          </a:stretch>
        </p:blipFill>
        <p:spPr>
          <a:xfrm>
            <a:off x="16073483" y="4508571"/>
            <a:ext cx="858900" cy="858900"/>
          </a:xfrm>
          <a:prstGeom prst="rect">
            <a:avLst/>
          </a:prstGeom>
          <a:noFill/>
          <a:ln>
            <a:noFill/>
          </a:ln>
        </p:spPr>
      </p:pic>
      <p:pic>
        <p:nvPicPr>
          <p:cNvPr id="1138" name="Google Shape;1138;p29"/>
          <p:cNvPicPr preferRelativeResize="0"/>
          <p:nvPr/>
        </p:nvPicPr>
        <p:blipFill>
          <a:blip r:embed="rId25">
            <a:alphaModFix/>
          </a:blip>
          <a:stretch>
            <a:fillRect/>
          </a:stretch>
        </p:blipFill>
        <p:spPr>
          <a:xfrm>
            <a:off x="10716084" y="5831863"/>
            <a:ext cx="792550" cy="792550"/>
          </a:xfrm>
          <a:prstGeom prst="rect">
            <a:avLst/>
          </a:prstGeom>
          <a:noFill/>
          <a:ln>
            <a:noFill/>
          </a:ln>
        </p:spPr>
      </p:pic>
      <p:pic>
        <p:nvPicPr>
          <p:cNvPr id="1139" name="Google Shape;1139;p29"/>
          <p:cNvPicPr preferRelativeResize="0"/>
          <p:nvPr/>
        </p:nvPicPr>
        <p:blipFill>
          <a:blip r:embed="rId26">
            <a:alphaModFix/>
          </a:blip>
          <a:stretch>
            <a:fillRect/>
          </a:stretch>
        </p:blipFill>
        <p:spPr>
          <a:xfrm>
            <a:off x="12066574" y="5782325"/>
            <a:ext cx="875575" cy="844083"/>
          </a:xfrm>
          <a:prstGeom prst="rect">
            <a:avLst/>
          </a:prstGeom>
          <a:noFill/>
          <a:ln>
            <a:noFill/>
          </a:ln>
        </p:spPr>
      </p:pic>
      <p:pic>
        <p:nvPicPr>
          <p:cNvPr id="1140" name="Google Shape;1140;p29"/>
          <p:cNvPicPr preferRelativeResize="0"/>
          <p:nvPr/>
        </p:nvPicPr>
        <p:blipFill>
          <a:blip r:embed="rId27">
            <a:alphaModFix/>
          </a:blip>
          <a:stretch>
            <a:fillRect/>
          </a:stretch>
        </p:blipFill>
        <p:spPr>
          <a:xfrm>
            <a:off x="14902524" y="6997311"/>
            <a:ext cx="700825" cy="756291"/>
          </a:xfrm>
          <a:prstGeom prst="rect">
            <a:avLst/>
          </a:prstGeom>
          <a:noFill/>
          <a:ln>
            <a:noFill/>
          </a:ln>
        </p:spPr>
      </p:pic>
      <p:pic>
        <p:nvPicPr>
          <p:cNvPr id="1141" name="Google Shape;1141;p29"/>
          <p:cNvPicPr preferRelativeResize="0"/>
          <p:nvPr/>
        </p:nvPicPr>
        <p:blipFill>
          <a:blip r:embed="rId28">
            <a:alphaModFix/>
          </a:blip>
          <a:stretch>
            <a:fillRect/>
          </a:stretch>
        </p:blipFill>
        <p:spPr>
          <a:xfrm>
            <a:off x="16075250" y="7015896"/>
            <a:ext cx="764575" cy="780503"/>
          </a:xfrm>
          <a:prstGeom prst="rect">
            <a:avLst/>
          </a:prstGeom>
          <a:noFill/>
          <a:ln>
            <a:noFill/>
          </a:ln>
        </p:spPr>
      </p:pic>
      <p:pic>
        <p:nvPicPr>
          <p:cNvPr id="1142" name="Google Shape;1142;p29"/>
          <p:cNvPicPr preferRelativeResize="0"/>
          <p:nvPr/>
        </p:nvPicPr>
        <p:blipFill>
          <a:blip r:embed="rId29">
            <a:alphaModFix/>
          </a:blip>
          <a:stretch>
            <a:fillRect/>
          </a:stretch>
        </p:blipFill>
        <p:spPr>
          <a:xfrm>
            <a:off x="10758796" y="8265267"/>
            <a:ext cx="764575" cy="910841"/>
          </a:xfrm>
          <a:prstGeom prst="rect">
            <a:avLst/>
          </a:prstGeom>
          <a:noFill/>
          <a:ln>
            <a:noFill/>
          </a:ln>
        </p:spPr>
      </p:pic>
      <p:pic>
        <p:nvPicPr>
          <p:cNvPr id="1143" name="Google Shape;1143;p29"/>
          <p:cNvPicPr preferRelativeResize="0"/>
          <p:nvPr/>
        </p:nvPicPr>
        <p:blipFill>
          <a:blip r:embed="rId30">
            <a:alphaModFix/>
          </a:blip>
          <a:stretch>
            <a:fillRect/>
          </a:stretch>
        </p:blipFill>
        <p:spPr>
          <a:xfrm>
            <a:off x="13433524" y="8344474"/>
            <a:ext cx="700825" cy="689788"/>
          </a:xfrm>
          <a:prstGeom prst="rect">
            <a:avLst/>
          </a:prstGeom>
          <a:noFill/>
          <a:ln>
            <a:noFill/>
          </a:ln>
        </p:spPr>
      </p:pic>
      <p:pic>
        <p:nvPicPr>
          <p:cNvPr id="1144" name="Google Shape;1144;p29"/>
          <p:cNvPicPr preferRelativeResize="0"/>
          <p:nvPr/>
        </p:nvPicPr>
        <p:blipFill>
          <a:blip r:embed="rId31">
            <a:alphaModFix/>
          </a:blip>
          <a:stretch>
            <a:fillRect/>
          </a:stretch>
        </p:blipFill>
        <p:spPr>
          <a:xfrm>
            <a:off x="14819275" y="8271546"/>
            <a:ext cx="802300" cy="774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12"/>
          <p:cNvGrpSpPr/>
          <p:nvPr/>
        </p:nvGrpSpPr>
        <p:grpSpPr>
          <a:xfrm>
            <a:off x="0" y="533527"/>
            <a:ext cx="18288000" cy="9753473"/>
            <a:chOff x="0" y="-47625"/>
            <a:chExt cx="4816593" cy="2568816"/>
          </a:xfrm>
        </p:grpSpPr>
        <p:sp>
          <p:nvSpPr>
            <p:cNvPr id="242" name="Google Shape;242;p12"/>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2"/>
          <p:cNvGrpSpPr/>
          <p:nvPr/>
        </p:nvGrpSpPr>
        <p:grpSpPr>
          <a:xfrm>
            <a:off x="264083" y="751578"/>
            <a:ext cx="17759835" cy="9317371"/>
            <a:chOff x="0" y="-47625"/>
            <a:chExt cx="4677487" cy="2453958"/>
          </a:xfrm>
        </p:grpSpPr>
        <p:sp>
          <p:nvSpPr>
            <p:cNvPr id="245" name="Google Shape;245;p12"/>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2"/>
          <p:cNvGrpSpPr/>
          <p:nvPr/>
        </p:nvGrpSpPr>
        <p:grpSpPr>
          <a:xfrm>
            <a:off x="1028700" y="3729886"/>
            <a:ext cx="1189971" cy="1770791"/>
            <a:chOff x="0" y="0"/>
            <a:chExt cx="1451432" cy="2159870"/>
          </a:xfrm>
        </p:grpSpPr>
        <p:sp>
          <p:nvSpPr>
            <p:cNvPr id="248" name="Google Shape;248;p12"/>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140006"/>
                </a:lnSpc>
                <a:spcBef>
                  <a:spcPts val="0"/>
                </a:spcBef>
                <a:spcAft>
                  <a:spcPts val="0"/>
                </a:spcAft>
                <a:buNone/>
              </a:pPr>
              <a:r>
                <a:rPr b="0" i="0" lang="en-US" sz="6099" u="none" cap="none" strike="noStrike">
                  <a:solidFill>
                    <a:srgbClr val="FFFFFF"/>
                  </a:solidFill>
                  <a:latin typeface="Blinker"/>
                  <a:ea typeface="Blinker"/>
                  <a:cs typeface="Blinker"/>
                  <a:sym typeface="Blinker"/>
                </a:rPr>
                <a:t>01</a:t>
              </a:r>
              <a:endParaRPr/>
            </a:p>
          </p:txBody>
        </p:sp>
      </p:grpSp>
      <p:grpSp>
        <p:nvGrpSpPr>
          <p:cNvPr id="250" name="Google Shape;250;p12"/>
          <p:cNvGrpSpPr/>
          <p:nvPr/>
        </p:nvGrpSpPr>
        <p:grpSpPr>
          <a:xfrm>
            <a:off x="1028700" y="6434127"/>
            <a:ext cx="1189971" cy="1770791"/>
            <a:chOff x="0" y="0"/>
            <a:chExt cx="1451432" cy="2159870"/>
          </a:xfrm>
        </p:grpSpPr>
        <p:sp>
          <p:nvSpPr>
            <p:cNvPr id="251" name="Google Shape;251;p12"/>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140006"/>
                </a:lnSpc>
                <a:spcBef>
                  <a:spcPts val="0"/>
                </a:spcBef>
                <a:spcAft>
                  <a:spcPts val="0"/>
                </a:spcAft>
                <a:buNone/>
              </a:pPr>
              <a:r>
                <a:rPr b="0" i="0" lang="en-US" sz="6099" u="none" cap="none" strike="noStrike">
                  <a:solidFill>
                    <a:srgbClr val="FFFFFF"/>
                  </a:solidFill>
                  <a:latin typeface="Blinker"/>
                  <a:ea typeface="Blinker"/>
                  <a:cs typeface="Blinker"/>
                  <a:sym typeface="Blinker"/>
                </a:rPr>
                <a:t>03</a:t>
              </a:r>
              <a:endParaRPr/>
            </a:p>
          </p:txBody>
        </p:sp>
      </p:grpSp>
      <p:grpSp>
        <p:nvGrpSpPr>
          <p:cNvPr id="253" name="Google Shape;253;p12"/>
          <p:cNvGrpSpPr/>
          <p:nvPr/>
        </p:nvGrpSpPr>
        <p:grpSpPr>
          <a:xfrm>
            <a:off x="7575852" y="6434127"/>
            <a:ext cx="1189971" cy="1770791"/>
            <a:chOff x="0" y="0"/>
            <a:chExt cx="1451432" cy="2159870"/>
          </a:xfrm>
        </p:grpSpPr>
        <p:sp>
          <p:nvSpPr>
            <p:cNvPr id="254" name="Google Shape;254;p12"/>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txBox="1"/>
            <p:nvPr/>
          </p:nvSpPr>
          <p:spPr>
            <a:xfrm>
              <a:off x="136072" y="97713"/>
              <a:ext cx="1179289" cy="1859669"/>
            </a:xfrm>
            <a:prstGeom prst="rect">
              <a:avLst/>
            </a:prstGeom>
            <a:noFill/>
            <a:ln>
              <a:noFill/>
            </a:ln>
          </p:spPr>
          <p:txBody>
            <a:bodyPr anchorCtr="0" anchor="ctr" bIns="50800" lIns="50800" spcFirstLastPara="1" rIns="50800" wrap="square" tIns="50800">
              <a:noAutofit/>
            </a:bodyPr>
            <a:lstStyle/>
            <a:p>
              <a:pPr indent="0" lvl="0" marL="0" marR="0" rtl="0" algn="ctr">
                <a:lnSpc>
                  <a:spcPct val="140007"/>
                </a:lnSpc>
                <a:spcBef>
                  <a:spcPts val="0"/>
                </a:spcBef>
                <a:spcAft>
                  <a:spcPts val="0"/>
                </a:spcAft>
                <a:buNone/>
              </a:pPr>
              <a:r>
                <a:rPr b="0" i="0" lang="en-US" sz="5499" u="none" cap="none" strike="noStrike">
                  <a:solidFill>
                    <a:srgbClr val="FFFFFF"/>
                  </a:solidFill>
                  <a:latin typeface="Blinker"/>
                  <a:ea typeface="Blinker"/>
                  <a:cs typeface="Blinker"/>
                  <a:sym typeface="Blinker"/>
                </a:rPr>
                <a:t>04</a:t>
              </a:r>
              <a:endParaRPr/>
            </a:p>
          </p:txBody>
        </p:sp>
      </p:grpSp>
      <p:grpSp>
        <p:nvGrpSpPr>
          <p:cNvPr id="256" name="Google Shape;256;p12"/>
          <p:cNvGrpSpPr/>
          <p:nvPr/>
        </p:nvGrpSpPr>
        <p:grpSpPr>
          <a:xfrm>
            <a:off x="7575852" y="3729886"/>
            <a:ext cx="1189971" cy="1770791"/>
            <a:chOff x="0" y="0"/>
            <a:chExt cx="1451432" cy="2159870"/>
          </a:xfrm>
        </p:grpSpPr>
        <p:sp>
          <p:nvSpPr>
            <p:cNvPr id="257" name="Google Shape;257;p12"/>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140006"/>
                </a:lnSpc>
                <a:spcBef>
                  <a:spcPts val="0"/>
                </a:spcBef>
                <a:spcAft>
                  <a:spcPts val="0"/>
                </a:spcAft>
                <a:buNone/>
              </a:pPr>
              <a:r>
                <a:rPr b="0" i="0" lang="en-US" sz="6099" u="none" cap="none" strike="noStrike">
                  <a:solidFill>
                    <a:srgbClr val="FFFFFF"/>
                  </a:solidFill>
                  <a:latin typeface="Blinker"/>
                  <a:ea typeface="Blinker"/>
                  <a:cs typeface="Blinker"/>
                  <a:sym typeface="Blinker"/>
                </a:rPr>
                <a:t>02</a:t>
              </a:r>
              <a:endParaRPr/>
            </a:p>
          </p:txBody>
        </p:sp>
      </p:grpSp>
      <p:sp>
        <p:nvSpPr>
          <p:cNvPr id="259" name="Google Shape;259;p12"/>
          <p:cNvSpPr txBox="1"/>
          <p:nvPr/>
        </p:nvSpPr>
        <p:spPr>
          <a:xfrm>
            <a:off x="2596936" y="3972394"/>
            <a:ext cx="4616688" cy="8026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INTRODUCTION</a:t>
            </a:r>
            <a:endParaRPr/>
          </a:p>
        </p:txBody>
      </p:sp>
      <p:sp>
        <p:nvSpPr>
          <p:cNvPr id="260" name="Google Shape;260;p12"/>
          <p:cNvSpPr txBox="1"/>
          <p:nvPr/>
        </p:nvSpPr>
        <p:spPr>
          <a:xfrm>
            <a:off x="2596936" y="6679301"/>
            <a:ext cx="2643996" cy="8026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TOOLS </a:t>
            </a:r>
            <a:endParaRPr/>
          </a:p>
        </p:txBody>
      </p:sp>
      <p:sp>
        <p:nvSpPr>
          <p:cNvPr id="261" name="Google Shape;261;p12"/>
          <p:cNvSpPr txBox="1"/>
          <p:nvPr/>
        </p:nvSpPr>
        <p:spPr>
          <a:xfrm>
            <a:off x="8964816" y="3972394"/>
            <a:ext cx="7745785" cy="8026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IMPORTANCE MEETINGS</a:t>
            </a:r>
            <a:endParaRPr/>
          </a:p>
        </p:txBody>
      </p:sp>
      <p:sp>
        <p:nvSpPr>
          <p:cNvPr id="262" name="Google Shape;262;p12"/>
          <p:cNvSpPr txBox="1"/>
          <p:nvPr/>
        </p:nvSpPr>
        <p:spPr>
          <a:xfrm>
            <a:off x="8964816" y="6679301"/>
            <a:ext cx="8432959" cy="8026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CONDUCTING THE MEETING</a:t>
            </a:r>
            <a:endParaRPr/>
          </a:p>
        </p:txBody>
      </p:sp>
      <p:sp>
        <p:nvSpPr>
          <p:cNvPr id="263" name="Google Shape;263;p12"/>
          <p:cNvSpPr txBox="1"/>
          <p:nvPr/>
        </p:nvSpPr>
        <p:spPr>
          <a:xfrm>
            <a:off x="2596936" y="4879741"/>
            <a:ext cx="4779924"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264" name="Google Shape;264;p12"/>
          <p:cNvSpPr txBox="1"/>
          <p:nvPr/>
        </p:nvSpPr>
        <p:spPr>
          <a:xfrm>
            <a:off x="2596936" y="7586648"/>
            <a:ext cx="4779924"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265" name="Google Shape;265;p12"/>
          <p:cNvSpPr txBox="1"/>
          <p:nvPr/>
        </p:nvSpPr>
        <p:spPr>
          <a:xfrm>
            <a:off x="8964816" y="4879741"/>
            <a:ext cx="4779924"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266" name="Google Shape;266;p12"/>
          <p:cNvSpPr txBox="1"/>
          <p:nvPr/>
        </p:nvSpPr>
        <p:spPr>
          <a:xfrm>
            <a:off x="8964816" y="7586648"/>
            <a:ext cx="4779924"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267" name="Google Shape;267;p12"/>
          <p:cNvSpPr txBox="1"/>
          <p:nvPr/>
        </p:nvSpPr>
        <p:spPr>
          <a:xfrm>
            <a:off x="890224" y="1484694"/>
            <a:ext cx="16507551"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TABLE OF CONTENTS</a:t>
            </a:r>
            <a:endParaRPr/>
          </a:p>
        </p:txBody>
      </p:sp>
      <p:grpSp>
        <p:nvGrpSpPr>
          <p:cNvPr id="268" name="Google Shape;268;p12"/>
          <p:cNvGrpSpPr/>
          <p:nvPr/>
        </p:nvGrpSpPr>
        <p:grpSpPr>
          <a:xfrm>
            <a:off x="1028700" y="194627"/>
            <a:ext cx="16522130" cy="333345"/>
            <a:chOff x="0" y="0"/>
            <a:chExt cx="22029507" cy="444460"/>
          </a:xfrm>
        </p:grpSpPr>
        <p:sp>
          <p:nvSpPr>
            <p:cNvPr id="269" name="Google Shape;269;p12"/>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270" name="Google Shape;270;p12"/>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271" name="Google Shape;271;p12"/>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272" name="Google Shape;272;p12"/>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273" name="Google Shape;273;p12"/>
          <p:cNvGrpSpPr/>
          <p:nvPr/>
        </p:nvGrpSpPr>
        <p:grpSpPr>
          <a:xfrm>
            <a:off x="13181296" y="1910267"/>
            <a:ext cx="3111965" cy="993623"/>
            <a:chOff x="0" y="0"/>
            <a:chExt cx="4149287" cy="1324830"/>
          </a:xfrm>
        </p:grpSpPr>
        <p:grpSp>
          <p:nvGrpSpPr>
            <p:cNvPr id="274" name="Google Shape;274;p12"/>
            <p:cNvGrpSpPr/>
            <p:nvPr/>
          </p:nvGrpSpPr>
          <p:grpSpPr>
            <a:xfrm>
              <a:off x="0" y="0"/>
              <a:ext cx="1324830" cy="1324830"/>
              <a:chOff x="0" y="0"/>
              <a:chExt cx="812800" cy="812800"/>
            </a:xfrm>
          </p:grpSpPr>
          <p:sp>
            <p:nvSpPr>
              <p:cNvPr id="275" name="Google Shape;27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2"/>
            <p:cNvGrpSpPr/>
            <p:nvPr/>
          </p:nvGrpSpPr>
          <p:grpSpPr>
            <a:xfrm>
              <a:off x="470743" y="0"/>
              <a:ext cx="1324830" cy="1324830"/>
              <a:chOff x="0" y="0"/>
              <a:chExt cx="812800" cy="812800"/>
            </a:xfrm>
          </p:grpSpPr>
          <p:sp>
            <p:nvSpPr>
              <p:cNvPr id="278" name="Google Shape;27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2"/>
            <p:cNvGrpSpPr/>
            <p:nvPr/>
          </p:nvGrpSpPr>
          <p:grpSpPr>
            <a:xfrm>
              <a:off x="941486" y="0"/>
              <a:ext cx="1324830" cy="1324830"/>
              <a:chOff x="0" y="0"/>
              <a:chExt cx="812800" cy="812800"/>
            </a:xfrm>
          </p:grpSpPr>
          <p:sp>
            <p:nvSpPr>
              <p:cNvPr id="281" name="Google Shape;28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2"/>
            <p:cNvGrpSpPr/>
            <p:nvPr/>
          </p:nvGrpSpPr>
          <p:grpSpPr>
            <a:xfrm>
              <a:off x="1412228" y="0"/>
              <a:ext cx="1324830" cy="1324830"/>
              <a:chOff x="0" y="0"/>
              <a:chExt cx="812800" cy="812800"/>
            </a:xfrm>
          </p:grpSpPr>
          <p:sp>
            <p:nvSpPr>
              <p:cNvPr id="284" name="Google Shape;28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2"/>
            <p:cNvGrpSpPr/>
            <p:nvPr/>
          </p:nvGrpSpPr>
          <p:grpSpPr>
            <a:xfrm>
              <a:off x="1882971" y="0"/>
              <a:ext cx="1324830" cy="1324830"/>
              <a:chOff x="0" y="0"/>
              <a:chExt cx="812800" cy="812800"/>
            </a:xfrm>
          </p:grpSpPr>
          <p:sp>
            <p:nvSpPr>
              <p:cNvPr id="287" name="Google Shape;28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2"/>
            <p:cNvGrpSpPr/>
            <p:nvPr/>
          </p:nvGrpSpPr>
          <p:grpSpPr>
            <a:xfrm>
              <a:off x="2353714" y="0"/>
              <a:ext cx="1324830" cy="1324830"/>
              <a:chOff x="0" y="0"/>
              <a:chExt cx="812800" cy="812800"/>
            </a:xfrm>
          </p:grpSpPr>
          <p:sp>
            <p:nvSpPr>
              <p:cNvPr id="290" name="Google Shape;29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2"/>
            <p:cNvGrpSpPr/>
            <p:nvPr/>
          </p:nvGrpSpPr>
          <p:grpSpPr>
            <a:xfrm>
              <a:off x="2824457" y="0"/>
              <a:ext cx="1324830" cy="1324830"/>
              <a:chOff x="0" y="0"/>
              <a:chExt cx="812800" cy="812800"/>
            </a:xfrm>
          </p:grpSpPr>
          <p:sp>
            <p:nvSpPr>
              <p:cNvPr id="293" name="Google Shape;29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5" name="Google Shape;295;p12"/>
          <p:cNvSpPr/>
          <p:nvPr/>
        </p:nvSpPr>
        <p:spPr>
          <a:xfrm>
            <a:off x="4986898" y="5593858"/>
            <a:ext cx="1221591" cy="1221591"/>
          </a:xfrm>
          <a:custGeom>
            <a:rect b="b" l="l" r="r" t="t"/>
            <a:pathLst>
              <a:path extrusionOk="0" h="1221591" w="1221591">
                <a:moveTo>
                  <a:pt x="0" y="0"/>
                </a:moveTo>
                <a:lnTo>
                  <a:pt x="1221591" y="0"/>
                </a:lnTo>
                <a:lnTo>
                  <a:pt x="1221591" y="1221592"/>
                </a:lnTo>
                <a:lnTo>
                  <a:pt x="0" y="1221592"/>
                </a:lnTo>
                <a:lnTo>
                  <a:pt x="0" y="0"/>
                </a:lnTo>
                <a:close/>
              </a:path>
            </a:pathLst>
          </a:custGeom>
          <a:blipFill rotWithShape="1">
            <a:blip r:embed="rId4">
              <a:alphaModFix/>
            </a:blip>
            <a:stretch>
              <a:fillRect b="0" l="0" r="0" t="0"/>
            </a:stretch>
          </a:blipFill>
          <a:ln>
            <a:noFill/>
          </a:ln>
        </p:spPr>
      </p:sp>
      <p:pic>
        <p:nvPicPr>
          <p:cNvPr id="296" name="Google Shape;296;p12"/>
          <p:cNvPicPr preferRelativeResize="0"/>
          <p:nvPr/>
        </p:nvPicPr>
        <p:blipFill>
          <a:blip r:embed="rId5">
            <a:alphaModFix/>
          </a:blip>
          <a:stretch>
            <a:fillRect/>
          </a:stretch>
        </p:blipFill>
        <p:spPr>
          <a:xfrm>
            <a:off x="1056263" y="8932850"/>
            <a:ext cx="4518750" cy="48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grpSp>
        <p:nvGrpSpPr>
          <p:cNvPr id="1149" name="Google Shape;1149;p30"/>
          <p:cNvGrpSpPr/>
          <p:nvPr/>
        </p:nvGrpSpPr>
        <p:grpSpPr>
          <a:xfrm>
            <a:off x="0" y="556737"/>
            <a:ext cx="18288000" cy="9730263"/>
            <a:chOff x="0" y="-28575"/>
            <a:chExt cx="4816593" cy="2562703"/>
          </a:xfrm>
        </p:grpSpPr>
        <p:sp>
          <p:nvSpPr>
            <p:cNvPr id="1150" name="Google Shape;1150;p30"/>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0"/>
            <p:cNvSpPr txBox="1"/>
            <p:nvPr/>
          </p:nvSpPr>
          <p:spPr>
            <a:xfrm>
              <a:off x="0" y="-28575"/>
              <a:ext cx="4816593" cy="2562703"/>
            </a:xfrm>
            <a:prstGeom prst="rect">
              <a:avLst/>
            </a:prstGeom>
            <a:noFill/>
            <a:ln>
              <a:noFill/>
            </a:ln>
          </p:spPr>
          <p:txBody>
            <a:bodyPr anchorCtr="0" anchor="ctr" bIns="50800" lIns="50800" spcFirstLastPara="1" rIns="50800" wrap="square" tIns="50800">
              <a:noAutofit/>
            </a:bodyPr>
            <a:lstStyle/>
            <a:p>
              <a:pPr indent="0" lvl="0" marL="0" marR="0" rtl="0" algn="l">
                <a:lnSpc>
                  <a:spcPct val="137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2" name="Google Shape;1152;p30"/>
          <p:cNvGrpSpPr/>
          <p:nvPr/>
        </p:nvGrpSpPr>
        <p:grpSpPr>
          <a:xfrm>
            <a:off x="1028700" y="194627"/>
            <a:ext cx="16522130" cy="333345"/>
            <a:chOff x="0" y="0"/>
            <a:chExt cx="22029507" cy="444460"/>
          </a:xfrm>
        </p:grpSpPr>
        <p:sp>
          <p:nvSpPr>
            <p:cNvPr id="1153" name="Google Shape;1153;p30"/>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1154" name="Google Shape;1154;p30"/>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1155" name="Google Shape;1155;p30"/>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1156" name="Google Shape;1156;p30"/>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1157" name="Google Shape;1157;p30"/>
          <p:cNvSpPr/>
          <p:nvPr/>
        </p:nvSpPr>
        <p:spPr>
          <a:xfrm>
            <a:off x="15615530" y="1279941"/>
            <a:ext cx="1643770" cy="1643770"/>
          </a:xfrm>
          <a:custGeom>
            <a:rect b="b" l="l" r="r" t="t"/>
            <a:pathLst>
              <a:path extrusionOk="0" h="1643770" w="1643770">
                <a:moveTo>
                  <a:pt x="0" y="0"/>
                </a:moveTo>
                <a:lnTo>
                  <a:pt x="1643770" y="0"/>
                </a:lnTo>
                <a:lnTo>
                  <a:pt x="1643770" y="1643770"/>
                </a:lnTo>
                <a:lnTo>
                  <a:pt x="0" y="1643770"/>
                </a:lnTo>
                <a:lnTo>
                  <a:pt x="0" y="0"/>
                </a:lnTo>
                <a:close/>
              </a:path>
            </a:pathLst>
          </a:custGeom>
          <a:blipFill rotWithShape="1">
            <a:blip r:embed="rId4">
              <a:alphaModFix/>
            </a:blip>
            <a:stretch>
              <a:fillRect b="0" l="0" r="0" t="0"/>
            </a:stretch>
          </a:blipFill>
          <a:ln>
            <a:noFill/>
          </a:ln>
        </p:spPr>
      </p:sp>
      <p:sp>
        <p:nvSpPr>
          <p:cNvPr id="1158" name="Google Shape;1158;p30"/>
          <p:cNvSpPr/>
          <p:nvPr/>
        </p:nvSpPr>
        <p:spPr>
          <a:xfrm>
            <a:off x="1881522" y="5519280"/>
            <a:ext cx="1406472" cy="1406472"/>
          </a:xfrm>
          <a:custGeom>
            <a:rect b="b" l="l" r="r" t="t"/>
            <a:pathLst>
              <a:path extrusionOk="0" h="1406472" w="1406472">
                <a:moveTo>
                  <a:pt x="0" y="0"/>
                </a:moveTo>
                <a:lnTo>
                  <a:pt x="1406471" y="0"/>
                </a:lnTo>
                <a:lnTo>
                  <a:pt x="1406471" y="1406472"/>
                </a:lnTo>
                <a:lnTo>
                  <a:pt x="0" y="1406472"/>
                </a:lnTo>
                <a:lnTo>
                  <a:pt x="0" y="0"/>
                </a:lnTo>
                <a:close/>
              </a:path>
            </a:pathLst>
          </a:custGeom>
          <a:blipFill rotWithShape="1">
            <a:blip r:embed="rId4">
              <a:alphaModFix/>
            </a:blip>
            <a:stretch>
              <a:fillRect b="0" l="0" r="0" t="0"/>
            </a:stretch>
          </a:blipFill>
          <a:ln>
            <a:noFill/>
          </a:ln>
        </p:spPr>
      </p:sp>
      <p:sp>
        <p:nvSpPr>
          <p:cNvPr id="1159" name="Google Shape;1159;p30"/>
          <p:cNvSpPr txBox="1"/>
          <p:nvPr/>
        </p:nvSpPr>
        <p:spPr>
          <a:xfrm>
            <a:off x="5280936" y="1531153"/>
            <a:ext cx="7726128" cy="14191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CREDITS</a:t>
            </a:r>
            <a:endParaRPr/>
          </a:p>
        </p:txBody>
      </p:sp>
      <p:sp>
        <p:nvSpPr>
          <p:cNvPr id="1160" name="Google Shape;1160;p30"/>
          <p:cNvSpPr txBox="1"/>
          <p:nvPr/>
        </p:nvSpPr>
        <p:spPr>
          <a:xfrm>
            <a:off x="3143698" y="5350385"/>
            <a:ext cx="11810379" cy="309215"/>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1161" name="Google Shape;1161;p30"/>
          <p:cNvSpPr txBox="1"/>
          <p:nvPr/>
        </p:nvSpPr>
        <p:spPr>
          <a:xfrm>
            <a:off x="2818025" y="5910820"/>
            <a:ext cx="12651949" cy="613985"/>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30015"/>
              </a:lnSpc>
              <a:spcBef>
                <a:spcPts val="0"/>
              </a:spcBef>
              <a:spcAft>
                <a:spcPts val="0"/>
              </a:spcAft>
              <a:buNone/>
            </a:pPr>
            <a:r>
              <a:rPr b="0" i="0" lang="en-US" sz="1899" u="none" cap="none" strike="noStrike">
                <a:solidFill>
                  <a:srgbClr val="FFFFFF"/>
                </a:solidFill>
                <a:latin typeface="Arimo"/>
                <a:ea typeface="Arimo"/>
                <a:cs typeface="Arimo"/>
                <a:sym typeface="Arimo"/>
              </a:rPr>
              <a:t>Pexels for the photos</a:t>
            </a:r>
            <a:endParaRPr/>
          </a:p>
        </p:txBody>
      </p:sp>
      <p:sp>
        <p:nvSpPr>
          <p:cNvPr id="1162" name="Google Shape;1162;p30"/>
          <p:cNvSpPr txBox="1"/>
          <p:nvPr/>
        </p:nvSpPr>
        <p:spPr>
          <a:xfrm>
            <a:off x="2818025" y="6925752"/>
            <a:ext cx="12651949" cy="14191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HAPPY DESIGNING! </a:t>
            </a:r>
            <a:endParaRPr/>
          </a:p>
        </p:txBody>
      </p:sp>
      <p:grpSp>
        <p:nvGrpSpPr>
          <p:cNvPr id="1163" name="Google Shape;1163;p30"/>
          <p:cNvGrpSpPr/>
          <p:nvPr/>
        </p:nvGrpSpPr>
        <p:grpSpPr>
          <a:xfrm>
            <a:off x="1881522" y="1531153"/>
            <a:ext cx="3111965" cy="993623"/>
            <a:chOff x="0" y="0"/>
            <a:chExt cx="4149287" cy="1324830"/>
          </a:xfrm>
        </p:grpSpPr>
        <p:grpSp>
          <p:nvGrpSpPr>
            <p:cNvPr id="1164" name="Google Shape;1164;p30"/>
            <p:cNvGrpSpPr/>
            <p:nvPr/>
          </p:nvGrpSpPr>
          <p:grpSpPr>
            <a:xfrm>
              <a:off x="0" y="0"/>
              <a:ext cx="1324830" cy="1324830"/>
              <a:chOff x="0" y="0"/>
              <a:chExt cx="812800" cy="812800"/>
            </a:xfrm>
          </p:grpSpPr>
          <p:sp>
            <p:nvSpPr>
              <p:cNvPr id="1165" name="Google Shape;116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7" name="Google Shape;1167;p30"/>
            <p:cNvGrpSpPr/>
            <p:nvPr/>
          </p:nvGrpSpPr>
          <p:grpSpPr>
            <a:xfrm>
              <a:off x="470743" y="0"/>
              <a:ext cx="1324830" cy="1324830"/>
              <a:chOff x="0" y="0"/>
              <a:chExt cx="812800" cy="812800"/>
            </a:xfrm>
          </p:grpSpPr>
          <p:sp>
            <p:nvSpPr>
              <p:cNvPr id="1168" name="Google Shape;116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0" name="Google Shape;1170;p30"/>
            <p:cNvGrpSpPr/>
            <p:nvPr/>
          </p:nvGrpSpPr>
          <p:grpSpPr>
            <a:xfrm>
              <a:off x="941486" y="0"/>
              <a:ext cx="1324830" cy="1324830"/>
              <a:chOff x="0" y="0"/>
              <a:chExt cx="812800" cy="812800"/>
            </a:xfrm>
          </p:grpSpPr>
          <p:sp>
            <p:nvSpPr>
              <p:cNvPr id="1171" name="Google Shape;117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3" name="Google Shape;1173;p30"/>
            <p:cNvGrpSpPr/>
            <p:nvPr/>
          </p:nvGrpSpPr>
          <p:grpSpPr>
            <a:xfrm>
              <a:off x="1412228" y="0"/>
              <a:ext cx="1324830" cy="1324830"/>
              <a:chOff x="0" y="0"/>
              <a:chExt cx="812800" cy="812800"/>
            </a:xfrm>
          </p:grpSpPr>
          <p:sp>
            <p:nvSpPr>
              <p:cNvPr id="1174" name="Google Shape;117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6" name="Google Shape;1176;p30"/>
            <p:cNvGrpSpPr/>
            <p:nvPr/>
          </p:nvGrpSpPr>
          <p:grpSpPr>
            <a:xfrm>
              <a:off x="1882971" y="0"/>
              <a:ext cx="1324830" cy="1324830"/>
              <a:chOff x="0" y="0"/>
              <a:chExt cx="812800" cy="812800"/>
            </a:xfrm>
          </p:grpSpPr>
          <p:sp>
            <p:nvSpPr>
              <p:cNvPr id="1177" name="Google Shape;117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9" name="Google Shape;1179;p30"/>
            <p:cNvGrpSpPr/>
            <p:nvPr/>
          </p:nvGrpSpPr>
          <p:grpSpPr>
            <a:xfrm>
              <a:off x="2353714" y="0"/>
              <a:ext cx="1324830" cy="1324830"/>
              <a:chOff x="0" y="0"/>
              <a:chExt cx="812800" cy="812800"/>
            </a:xfrm>
          </p:grpSpPr>
          <p:sp>
            <p:nvSpPr>
              <p:cNvPr id="1180" name="Google Shape;118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2" name="Google Shape;1182;p30"/>
            <p:cNvGrpSpPr/>
            <p:nvPr/>
          </p:nvGrpSpPr>
          <p:grpSpPr>
            <a:xfrm>
              <a:off x="2824457" y="0"/>
              <a:ext cx="1324830" cy="1324830"/>
              <a:chOff x="0" y="0"/>
              <a:chExt cx="812800" cy="812800"/>
            </a:xfrm>
          </p:grpSpPr>
          <p:sp>
            <p:nvSpPr>
              <p:cNvPr id="1183" name="Google Shape;118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85" name="Google Shape;1185;p30"/>
          <p:cNvGrpSpPr/>
          <p:nvPr/>
        </p:nvGrpSpPr>
        <p:grpSpPr>
          <a:xfrm>
            <a:off x="14697646" y="6232100"/>
            <a:ext cx="3111965" cy="993623"/>
            <a:chOff x="0" y="0"/>
            <a:chExt cx="4149287" cy="1324830"/>
          </a:xfrm>
        </p:grpSpPr>
        <p:grpSp>
          <p:nvGrpSpPr>
            <p:cNvPr id="1186" name="Google Shape;1186;p30"/>
            <p:cNvGrpSpPr/>
            <p:nvPr/>
          </p:nvGrpSpPr>
          <p:grpSpPr>
            <a:xfrm>
              <a:off x="0" y="0"/>
              <a:ext cx="1324830" cy="1324830"/>
              <a:chOff x="0" y="0"/>
              <a:chExt cx="812800" cy="812800"/>
            </a:xfrm>
          </p:grpSpPr>
          <p:sp>
            <p:nvSpPr>
              <p:cNvPr id="1187" name="Google Shape;118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30"/>
            <p:cNvGrpSpPr/>
            <p:nvPr/>
          </p:nvGrpSpPr>
          <p:grpSpPr>
            <a:xfrm>
              <a:off x="470743" y="0"/>
              <a:ext cx="1324830" cy="1324830"/>
              <a:chOff x="0" y="0"/>
              <a:chExt cx="812800" cy="812800"/>
            </a:xfrm>
          </p:grpSpPr>
          <p:sp>
            <p:nvSpPr>
              <p:cNvPr id="1190" name="Google Shape;119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30"/>
            <p:cNvGrpSpPr/>
            <p:nvPr/>
          </p:nvGrpSpPr>
          <p:grpSpPr>
            <a:xfrm>
              <a:off x="941486" y="0"/>
              <a:ext cx="1324830" cy="1324830"/>
              <a:chOff x="0" y="0"/>
              <a:chExt cx="812800" cy="812800"/>
            </a:xfrm>
          </p:grpSpPr>
          <p:sp>
            <p:nvSpPr>
              <p:cNvPr id="1193" name="Google Shape;119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30"/>
            <p:cNvGrpSpPr/>
            <p:nvPr/>
          </p:nvGrpSpPr>
          <p:grpSpPr>
            <a:xfrm>
              <a:off x="1412228" y="0"/>
              <a:ext cx="1324830" cy="1324830"/>
              <a:chOff x="0" y="0"/>
              <a:chExt cx="812800" cy="812800"/>
            </a:xfrm>
          </p:grpSpPr>
          <p:sp>
            <p:nvSpPr>
              <p:cNvPr id="1196" name="Google Shape;119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30"/>
            <p:cNvGrpSpPr/>
            <p:nvPr/>
          </p:nvGrpSpPr>
          <p:grpSpPr>
            <a:xfrm>
              <a:off x="1882971" y="0"/>
              <a:ext cx="1324830" cy="1324830"/>
              <a:chOff x="0" y="0"/>
              <a:chExt cx="812800" cy="812800"/>
            </a:xfrm>
          </p:grpSpPr>
          <p:sp>
            <p:nvSpPr>
              <p:cNvPr id="1199" name="Google Shape;119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1" name="Google Shape;1201;p30"/>
            <p:cNvGrpSpPr/>
            <p:nvPr/>
          </p:nvGrpSpPr>
          <p:grpSpPr>
            <a:xfrm>
              <a:off x="2353714" y="0"/>
              <a:ext cx="1324830" cy="1324830"/>
              <a:chOff x="0" y="0"/>
              <a:chExt cx="812800" cy="812800"/>
            </a:xfrm>
          </p:grpSpPr>
          <p:sp>
            <p:nvSpPr>
              <p:cNvPr id="1202" name="Google Shape;120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30"/>
            <p:cNvGrpSpPr/>
            <p:nvPr/>
          </p:nvGrpSpPr>
          <p:grpSpPr>
            <a:xfrm>
              <a:off x="2824457" y="0"/>
              <a:ext cx="1324830" cy="1324830"/>
              <a:chOff x="0" y="0"/>
              <a:chExt cx="812800" cy="812800"/>
            </a:xfrm>
          </p:grpSpPr>
          <p:sp>
            <p:nvSpPr>
              <p:cNvPr id="1205" name="Google Shape;120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07" name="Google Shape;1207;p30"/>
          <p:cNvPicPr preferRelativeResize="0"/>
          <p:nvPr/>
        </p:nvPicPr>
        <p:blipFill>
          <a:blip r:embed="rId5">
            <a:alphaModFix/>
          </a:blip>
          <a:stretch>
            <a:fillRect/>
          </a:stretch>
        </p:blipFill>
        <p:spPr>
          <a:xfrm>
            <a:off x="6131250" y="339717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pSp>
        <p:nvGrpSpPr>
          <p:cNvPr id="301" name="Google Shape;301;p13"/>
          <p:cNvGrpSpPr/>
          <p:nvPr/>
        </p:nvGrpSpPr>
        <p:grpSpPr>
          <a:xfrm>
            <a:off x="0" y="533527"/>
            <a:ext cx="18288000" cy="9753473"/>
            <a:chOff x="0" y="-47625"/>
            <a:chExt cx="4816593" cy="2568816"/>
          </a:xfrm>
        </p:grpSpPr>
        <p:sp>
          <p:nvSpPr>
            <p:cNvPr id="302" name="Google Shape;302;p13"/>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3"/>
          <p:cNvGrpSpPr/>
          <p:nvPr/>
        </p:nvGrpSpPr>
        <p:grpSpPr>
          <a:xfrm>
            <a:off x="259337" y="675128"/>
            <a:ext cx="17759835" cy="9317371"/>
            <a:chOff x="0" y="-47625"/>
            <a:chExt cx="4677487" cy="2453958"/>
          </a:xfrm>
        </p:grpSpPr>
        <p:sp>
          <p:nvSpPr>
            <p:cNvPr id="305" name="Google Shape;305;p13"/>
            <p:cNvSpPr/>
            <p:nvPr/>
          </p:nvSpPr>
          <p:spPr>
            <a:xfrm>
              <a:off x="0" y="0"/>
              <a:ext cx="4677487" cy="2406333"/>
            </a:xfrm>
            <a:custGeom>
              <a:rect b="b" l="l" r="r" t="t"/>
              <a:pathLst>
                <a:path extrusionOk="0" h="2406333" w="4677487">
                  <a:moveTo>
                    <a:pt x="22232" y="0"/>
                  </a:moveTo>
                  <a:lnTo>
                    <a:pt x="4655255" y="0"/>
                  </a:lnTo>
                  <a:cubicBezTo>
                    <a:pt x="4667534" y="0"/>
                    <a:pt x="4677487" y="9954"/>
                    <a:pt x="4677487" y="22232"/>
                  </a:cubicBezTo>
                  <a:lnTo>
                    <a:pt x="4677487" y="2384101"/>
                  </a:lnTo>
                  <a:cubicBezTo>
                    <a:pt x="4677487" y="2396379"/>
                    <a:pt x="4667534" y="2406333"/>
                    <a:pt x="4655255" y="2406333"/>
                  </a:cubicBezTo>
                  <a:lnTo>
                    <a:pt x="22232" y="2406333"/>
                  </a:lnTo>
                  <a:cubicBezTo>
                    <a:pt x="9954" y="2406333"/>
                    <a:pt x="0" y="2396379"/>
                    <a:pt x="0" y="2384101"/>
                  </a:cubicBezTo>
                  <a:lnTo>
                    <a:pt x="0" y="22232"/>
                  </a:lnTo>
                  <a:cubicBezTo>
                    <a:pt x="0" y="9954"/>
                    <a:pt x="9954" y="0"/>
                    <a:pt x="2223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3"/>
            <p:cNvSpPr txBox="1"/>
            <p:nvPr/>
          </p:nvSpPr>
          <p:spPr>
            <a:xfrm>
              <a:off x="0" y="-47625"/>
              <a:ext cx="4677487" cy="2453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3"/>
          <p:cNvGrpSpPr/>
          <p:nvPr/>
        </p:nvGrpSpPr>
        <p:grpSpPr>
          <a:xfrm>
            <a:off x="1028700" y="194627"/>
            <a:ext cx="16522130" cy="333345"/>
            <a:chOff x="0" y="0"/>
            <a:chExt cx="22029507" cy="444460"/>
          </a:xfrm>
        </p:grpSpPr>
        <p:sp>
          <p:nvSpPr>
            <p:cNvPr id="308" name="Google Shape;308;p13"/>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309" name="Google Shape;309;p13"/>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310" name="Google Shape;310;p13"/>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311" name="Google Shape;311;p13"/>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312" name="Google Shape;312;p13"/>
          <p:cNvGrpSpPr/>
          <p:nvPr/>
        </p:nvGrpSpPr>
        <p:grpSpPr>
          <a:xfrm>
            <a:off x="1028700" y="3122873"/>
            <a:ext cx="3604235" cy="4235099"/>
            <a:chOff x="0" y="0"/>
            <a:chExt cx="1451432" cy="1705482"/>
          </a:xfrm>
        </p:grpSpPr>
        <p:sp>
          <p:nvSpPr>
            <p:cNvPr id="313" name="Google Shape;313;p13"/>
            <p:cNvSpPr/>
            <p:nvPr/>
          </p:nvSpPr>
          <p:spPr>
            <a:xfrm>
              <a:off x="0" y="0"/>
              <a:ext cx="1451432" cy="1705482"/>
            </a:xfrm>
            <a:custGeom>
              <a:rect b="b" l="l" r="r" t="t"/>
              <a:pathLst>
                <a:path extrusionOk="0" h="1705482" w="1451432">
                  <a:moveTo>
                    <a:pt x="725716" y="0"/>
                  </a:moveTo>
                  <a:cubicBezTo>
                    <a:pt x="324914" y="0"/>
                    <a:pt x="0" y="381785"/>
                    <a:pt x="0" y="852741"/>
                  </a:cubicBezTo>
                  <a:cubicBezTo>
                    <a:pt x="0" y="1323697"/>
                    <a:pt x="324914" y="1705482"/>
                    <a:pt x="725716" y="1705482"/>
                  </a:cubicBezTo>
                  <a:cubicBezTo>
                    <a:pt x="1126518" y="1705482"/>
                    <a:pt x="1451432" y="1323697"/>
                    <a:pt x="1451432" y="852741"/>
                  </a:cubicBezTo>
                  <a:cubicBezTo>
                    <a:pt x="1451432" y="381785"/>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txBox="1"/>
            <p:nvPr/>
          </p:nvSpPr>
          <p:spPr>
            <a:xfrm>
              <a:off x="136072" y="112264"/>
              <a:ext cx="1179289" cy="14333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3"/>
          <p:cNvGrpSpPr/>
          <p:nvPr/>
        </p:nvGrpSpPr>
        <p:grpSpPr>
          <a:xfrm>
            <a:off x="10357536" y="3122873"/>
            <a:ext cx="3604235" cy="4235099"/>
            <a:chOff x="0" y="0"/>
            <a:chExt cx="1451432" cy="1705482"/>
          </a:xfrm>
        </p:grpSpPr>
        <p:sp>
          <p:nvSpPr>
            <p:cNvPr id="316" name="Google Shape;316;p13"/>
            <p:cNvSpPr/>
            <p:nvPr/>
          </p:nvSpPr>
          <p:spPr>
            <a:xfrm>
              <a:off x="0" y="0"/>
              <a:ext cx="1451432" cy="1705482"/>
            </a:xfrm>
            <a:custGeom>
              <a:rect b="b" l="l" r="r" t="t"/>
              <a:pathLst>
                <a:path extrusionOk="0" h="1705482" w="1451432">
                  <a:moveTo>
                    <a:pt x="725716" y="0"/>
                  </a:moveTo>
                  <a:cubicBezTo>
                    <a:pt x="324914" y="0"/>
                    <a:pt x="0" y="381785"/>
                    <a:pt x="0" y="852741"/>
                  </a:cubicBezTo>
                  <a:cubicBezTo>
                    <a:pt x="0" y="1323697"/>
                    <a:pt x="324914" y="1705482"/>
                    <a:pt x="725716" y="1705482"/>
                  </a:cubicBezTo>
                  <a:cubicBezTo>
                    <a:pt x="1126518" y="1705482"/>
                    <a:pt x="1451432" y="1323697"/>
                    <a:pt x="1451432" y="852741"/>
                  </a:cubicBezTo>
                  <a:cubicBezTo>
                    <a:pt x="1451432" y="381785"/>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txBox="1"/>
            <p:nvPr/>
          </p:nvSpPr>
          <p:spPr>
            <a:xfrm>
              <a:off x="136072" y="112264"/>
              <a:ext cx="1179289" cy="14333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3"/>
          <p:cNvGrpSpPr/>
          <p:nvPr/>
        </p:nvGrpSpPr>
        <p:grpSpPr>
          <a:xfrm>
            <a:off x="5693118" y="3122873"/>
            <a:ext cx="3604235" cy="4235099"/>
            <a:chOff x="0" y="0"/>
            <a:chExt cx="1451432" cy="1705482"/>
          </a:xfrm>
        </p:grpSpPr>
        <p:sp>
          <p:nvSpPr>
            <p:cNvPr id="319" name="Google Shape;319;p13"/>
            <p:cNvSpPr/>
            <p:nvPr/>
          </p:nvSpPr>
          <p:spPr>
            <a:xfrm>
              <a:off x="0" y="0"/>
              <a:ext cx="1451432" cy="1705482"/>
            </a:xfrm>
            <a:custGeom>
              <a:rect b="b" l="l" r="r" t="t"/>
              <a:pathLst>
                <a:path extrusionOk="0" h="1705482" w="1451432">
                  <a:moveTo>
                    <a:pt x="725716" y="0"/>
                  </a:moveTo>
                  <a:cubicBezTo>
                    <a:pt x="324914" y="0"/>
                    <a:pt x="0" y="381785"/>
                    <a:pt x="0" y="852741"/>
                  </a:cubicBezTo>
                  <a:cubicBezTo>
                    <a:pt x="0" y="1323697"/>
                    <a:pt x="324914" y="1705482"/>
                    <a:pt x="725716" y="1705482"/>
                  </a:cubicBezTo>
                  <a:cubicBezTo>
                    <a:pt x="1126518" y="1705482"/>
                    <a:pt x="1451432" y="1323697"/>
                    <a:pt x="1451432" y="852741"/>
                  </a:cubicBezTo>
                  <a:cubicBezTo>
                    <a:pt x="1451432" y="381785"/>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txBox="1"/>
            <p:nvPr/>
          </p:nvSpPr>
          <p:spPr>
            <a:xfrm>
              <a:off x="136072" y="112264"/>
              <a:ext cx="1179289" cy="14333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3"/>
          <p:cNvSpPr/>
          <p:nvPr/>
        </p:nvSpPr>
        <p:spPr>
          <a:xfrm>
            <a:off x="15038110" y="2590022"/>
            <a:ext cx="1311716" cy="1311716"/>
          </a:xfrm>
          <a:custGeom>
            <a:rect b="b" l="l" r="r" t="t"/>
            <a:pathLst>
              <a:path extrusionOk="0" h="1311716" w="1311716">
                <a:moveTo>
                  <a:pt x="0" y="0"/>
                </a:moveTo>
                <a:lnTo>
                  <a:pt x="1311716" y="0"/>
                </a:lnTo>
                <a:lnTo>
                  <a:pt x="1311716" y="1311717"/>
                </a:lnTo>
                <a:lnTo>
                  <a:pt x="0" y="1311717"/>
                </a:lnTo>
                <a:lnTo>
                  <a:pt x="0" y="0"/>
                </a:lnTo>
                <a:close/>
              </a:path>
            </a:pathLst>
          </a:custGeom>
          <a:blipFill rotWithShape="1">
            <a:blip r:embed="rId4">
              <a:alphaModFix/>
            </a:blip>
            <a:stretch>
              <a:fillRect b="0" l="0" r="0" t="0"/>
            </a:stretch>
          </a:blipFill>
          <a:ln>
            <a:noFill/>
          </a:ln>
        </p:spPr>
      </p:sp>
      <p:sp>
        <p:nvSpPr>
          <p:cNvPr id="322" name="Google Shape;322;p13"/>
          <p:cNvSpPr/>
          <p:nvPr/>
        </p:nvSpPr>
        <p:spPr>
          <a:xfrm>
            <a:off x="8488142" y="8361448"/>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4">
              <a:alphaModFix/>
            </a:blip>
            <a:stretch>
              <a:fillRect b="0" l="0" r="0" t="0"/>
            </a:stretch>
          </a:blipFill>
          <a:ln>
            <a:noFill/>
          </a:ln>
        </p:spPr>
      </p:sp>
      <p:grpSp>
        <p:nvGrpSpPr>
          <p:cNvPr id="323" name="Google Shape;323;p13"/>
          <p:cNvGrpSpPr/>
          <p:nvPr/>
        </p:nvGrpSpPr>
        <p:grpSpPr>
          <a:xfrm>
            <a:off x="14438865" y="6728116"/>
            <a:ext cx="3111965" cy="993623"/>
            <a:chOff x="0" y="0"/>
            <a:chExt cx="4149287" cy="1324830"/>
          </a:xfrm>
        </p:grpSpPr>
        <p:grpSp>
          <p:nvGrpSpPr>
            <p:cNvPr id="324" name="Google Shape;324;p13"/>
            <p:cNvGrpSpPr/>
            <p:nvPr/>
          </p:nvGrpSpPr>
          <p:grpSpPr>
            <a:xfrm>
              <a:off x="0" y="0"/>
              <a:ext cx="1324830" cy="1324830"/>
              <a:chOff x="0" y="0"/>
              <a:chExt cx="812800" cy="812800"/>
            </a:xfrm>
          </p:grpSpPr>
          <p:sp>
            <p:nvSpPr>
              <p:cNvPr id="325" name="Google Shape;32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3"/>
            <p:cNvGrpSpPr/>
            <p:nvPr/>
          </p:nvGrpSpPr>
          <p:grpSpPr>
            <a:xfrm>
              <a:off x="470743" y="0"/>
              <a:ext cx="1324830" cy="1324830"/>
              <a:chOff x="0" y="0"/>
              <a:chExt cx="812800" cy="812800"/>
            </a:xfrm>
          </p:grpSpPr>
          <p:sp>
            <p:nvSpPr>
              <p:cNvPr id="328" name="Google Shape;32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3"/>
            <p:cNvGrpSpPr/>
            <p:nvPr/>
          </p:nvGrpSpPr>
          <p:grpSpPr>
            <a:xfrm>
              <a:off x="941486" y="0"/>
              <a:ext cx="1324830" cy="1324830"/>
              <a:chOff x="0" y="0"/>
              <a:chExt cx="812800" cy="812800"/>
            </a:xfrm>
          </p:grpSpPr>
          <p:sp>
            <p:nvSpPr>
              <p:cNvPr id="331" name="Google Shape;33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3"/>
            <p:cNvGrpSpPr/>
            <p:nvPr/>
          </p:nvGrpSpPr>
          <p:grpSpPr>
            <a:xfrm>
              <a:off x="1412228" y="0"/>
              <a:ext cx="1324830" cy="1324830"/>
              <a:chOff x="0" y="0"/>
              <a:chExt cx="812800" cy="812800"/>
            </a:xfrm>
          </p:grpSpPr>
          <p:sp>
            <p:nvSpPr>
              <p:cNvPr id="334" name="Google Shape;33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3"/>
            <p:cNvGrpSpPr/>
            <p:nvPr/>
          </p:nvGrpSpPr>
          <p:grpSpPr>
            <a:xfrm>
              <a:off x="1882971" y="0"/>
              <a:ext cx="1324830" cy="1324830"/>
              <a:chOff x="0" y="0"/>
              <a:chExt cx="812800" cy="812800"/>
            </a:xfrm>
          </p:grpSpPr>
          <p:sp>
            <p:nvSpPr>
              <p:cNvPr id="337" name="Google Shape;3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3"/>
            <p:cNvGrpSpPr/>
            <p:nvPr/>
          </p:nvGrpSpPr>
          <p:grpSpPr>
            <a:xfrm>
              <a:off x="2353714" y="0"/>
              <a:ext cx="1324830" cy="1324830"/>
              <a:chOff x="0" y="0"/>
              <a:chExt cx="812800" cy="812800"/>
            </a:xfrm>
          </p:grpSpPr>
          <p:sp>
            <p:nvSpPr>
              <p:cNvPr id="340" name="Google Shape;34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3"/>
            <p:cNvGrpSpPr/>
            <p:nvPr/>
          </p:nvGrpSpPr>
          <p:grpSpPr>
            <a:xfrm>
              <a:off x="2824457" y="0"/>
              <a:ext cx="1324830" cy="1324830"/>
              <a:chOff x="0" y="0"/>
              <a:chExt cx="812800" cy="812800"/>
            </a:xfrm>
          </p:grpSpPr>
          <p:sp>
            <p:nvSpPr>
              <p:cNvPr id="343" name="Google Shape;34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5" name="Google Shape;345;p13"/>
          <p:cNvSpPr txBox="1"/>
          <p:nvPr/>
        </p:nvSpPr>
        <p:spPr>
          <a:xfrm>
            <a:off x="1028700" y="1236953"/>
            <a:ext cx="1274379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PREPARING FOR SUCCESS</a:t>
            </a:r>
            <a:endParaRPr/>
          </a:p>
        </p:txBody>
      </p:sp>
      <p:sp>
        <p:nvSpPr>
          <p:cNvPr id="346" name="Google Shape;346;p13"/>
          <p:cNvSpPr txBox="1"/>
          <p:nvPr/>
        </p:nvSpPr>
        <p:spPr>
          <a:xfrm>
            <a:off x="1028700" y="7662773"/>
            <a:ext cx="3031425"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Briefly elaborate on what you want to discuss. </a:t>
            </a:r>
            <a:endParaRPr/>
          </a:p>
        </p:txBody>
      </p:sp>
      <p:sp>
        <p:nvSpPr>
          <p:cNvPr id="347" name="Google Shape;347;p13"/>
          <p:cNvSpPr txBox="1"/>
          <p:nvPr/>
        </p:nvSpPr>
        <p:spPr>
          <a:xfrm>
            <a:off x="5693118" y="7662773"/>
            <a:ext cx="3031425"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Briefly elaborate on what you want to discuss. </a:t>
            </a:r>
            <a:endParaRPr/>
          </a:p>
        </p:txBody>
      </p:sp>
      <p:sp>
        <p:nvSpPr>
          <p:cNvPr id="348" name="Google Shape;348;p13"/>
          <p:cNvSpPr txBox="1"/>
          <p:nvPr/>
        </p:nvSpPr>
        <p:spPr>
          <a:xfrm>
            <a:off x="10357536" y="7662773"/>
            <a:ext cx="3031425" cy="6660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Briefly elaborate on what you want to discuss. </a:t>
            </a:r>
            <a:endParaRPr/>
          </a:p>
        </p:txBody>
      </p:sp>
      <p:pic>
        <p:nvPicPr>
          <p:cNvPr id="349" name="Google Shape;349;p13"/>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350" name="Google Shape;350;p13"/>
          <p:cNvPicPr preferRelativeResize="0"/>
          <p:nvPr/>
        </p:nvPicPr>
        <p:blipFill>
          <a:blip r:embed="rId6">
            <a:alphaModFix/>
          </a:blip>
          <a:stretch>
            <a:fillRect/>
          </a:stretch>
        </p:blipFill>
        <p:spPr>
          <a:xfrm>
            <a:off x="1000550" y="3122875"/>
            <a:ext cx="3291241" cy="4089275"/>
          </a:xfrm>
          <a:prstGeom prst="rect">
            <a:avLst/>
          </a:prstGeom>
          <a:noFill/>
          <a:ln>
            <a:noFill/>
          </a:ln>
        </p:spPr>
      </p:pic>
      <p:pic>
        <p:nvPicPr>
          <p:cNvPr id="351" name="Google Shape;351;p13"/>
          <p:cNvPicPr preferRelativeResize="0"/>
          <p:nvPr/>
        </p:nvPicPr>
        <p:blipFill>
          <a:blip r:embed="rId7">
            <a:alphaModFix/>
          </a:blip>
          <a:stretch>
            <a:fillRect/>
          </a:stretch>
        </p:blipFill>
        <p:spPr>
          <a:xfrm>
            <a:off x="5634615" y="3122875"/>
            <a:ext cx="3396985" cy="4235051"/>
          </a:xfrm>
          <a:prstGeom prst="rect">
            <a:avLst/>
          </a:prstGeom>
          <a:noFill/>
          <a:ln>
            <a:noFill/>
          </a:ln>
        </p:spPr>
      </p:pic>
      <p:pic>
        <p:nvPicPr>
          <p:cNvPr id="352" name="Google Shape;352;p13"/>
          <p:cNvPicPr preferRelativeResize="0"/>
          <p:nvPr/>
        </p:nvPicPr>
        <p:blipFill>
          <a:blip r:embed="rId8">
            <a:alphaModFix/>
          </a:blip>
          <a:stretch>
            <a:fillRect/>
          </a:stretch>
        </p:blipFill>
        <p:spPr>
          <a:xfrm>
            <a:off x="10298675" y="3128459"/>
            <a:ext cx="3396976" cy="4235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pSp>
        <p:nvGrpSpPr>
          <p:cNvPr id="357" name="Google Shape;357;p14"/>
          <p:cNvGrpSpPr/>
          <p:nvPr/>
        </p:nvGrpSpPr>
        <p:grpSpPr>
          <a:xfrm>
            <a:off x="-62" y="493638"/>
            <a:ext cx="18288122" cy="9753537"/>
            <a:chOff x="0" y="-47625"/>
            <a:chExt cx="4816593" cy="2568816"/>
          </a:xfrm>
        </p:grpSpPr>
        <p:sp>
          <p:nvSpPr>
            <p:cNvPr id="358" name="Google Shape;358;p14"/>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4"/>
          <p:cNvGrpSpPr/>
          <p:nvPr/>
        </p:nvGrpSpPr>
        <p:grpSpPr>
          <a:xfrm>
            <a:off x="1028700" y="1757194"/>
            <a:ext cx="1189971" cy="1770791"/>
            <a:chOff x="0" y="0"/>
            <a:chExt cx="1451432" cy="2159870"/>
          </a:xfrm>
        </p:grpSpPr>
        <p:sp>
          <p:nvSpPr>
            <p:cNvPr id="361" name="Google Shape;361;p14"/>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140006"/>
                </a:lnSpc>
                <a:spcBef>
                  <a:spcPts val="0"/>
                </a:spcBef>
                <a:spcAft>
                  <a:spcPts val="0"/>
                </a:spcAft>
                <a:buNone/>
              </a:pPr>
              <a:r>
                <a:rPr b="0" i="0" lang="en-US" sz="6099" u="none" cap="none" strike="noStrike">
                  <a:solidFill>
                    <a:srgbClr val="FFFFFF"/>
                  </a:solidFill>
                  <a:latin typeface="Blinker"/>
                  <a:ea typeface="Blinker"/>
                  <a:cs typeface="Blinker"/>
                  <a:sym typeface="Blinker"/>
                </a:rPr>
                <a:t>01</a:t>
              </a:r>
              <a:endParaRPr/>
            </a:p>
          </p:txBody>
        </p:sp>
      </p:grpSp>
      <p:sp>
        <p:nvSpPr>
          <p:cNvPr id="363" name="Google Shape;363;p14"/>
          <p:cNvSpPr/>
          <p:nvPr/>
        </p:nvSpPr>
        <p:spPr>
          <a:xfrm>
            <a:off x="12388610" y="1674207"/>
            <a:ext cx="5162221" cy="7941117"/>
          </a:xfrm>
          <a:custGeom>
            <a:rect b="b" l="l" r="r" t="t"/>
            <a:pathLst>
              <a:path extrusionOk="0" h="101590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3014"/>
                </a:cubicBezTo>
                <a:lnTo>
                  <a:pt x="660400" y="1015903"/>
                </a:lnTo>
                <a:lnTo>
                  <a:pt x="0" y="1015903"/>
                </a:lnTo>
                <a:lnTo>
                  <a:pt x="0" y="333520"/>
                </a:lnTo>
                <a:cubicBezTo>
                  <a:pt x="1782" y="185660"/>
                  <a:pt x="93019" y="64045"/>
                  <a:pt x="220252" y="19070"/>
                </a:cubicBezTo>
                <a:close/>
              </a:path>
            </a:pathLst>
          </a:custGeom>
          <a:solidFill>
            <a:srgbClr val="798B65"/>
          </a:solidFill>
          <a:ln cap="sq"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txBox="1"/>
          <p:nvPr/>
        </p:nvSpPr>
        <p:spPr>
          <a:xfrm>
            <a:off x="2551587" y="1934634"/>
            <a:ext cx="8199277" cy="141591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INTRODUCTION</a:t>
            </a:r>
            <a:endParaRPr/>
          </a:p>
        </p:txBody>
      </p:sp>
      <p:sp>
        <p:nvSpPr>
          <p:cNvPr id="365" name="Google Shape;365;p14"/>
          <p:cNvSpPr txBox="1"/>
          <p:nvPr/>
        </p:nvSpPr>
        <p:spPr>
          <a:xfrm>
            <a:off x="2551575" y="3779075"/>
            <a:ext cx="9174000" cy="491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Welcome to a world where possibilities are endless and creativity knows no bounds. In this space, we invite you to explore, imagine, and create without limitations. Whether you are a seasoned artist or just starting on your creative journey, this platform is here to inspire and support you every step of the way.</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1900" u="none" cap="none" strike="noStrike">
                <a:solidFill>
                  <a:srgbClr val="FFFFFF"/>
                </a:solidFill>
                <a:latin typeface="Arimo"/>
                <a:ea typeface="Arimo"/>
                <a:cs typeface="Arimo"/>
                <a:sym typeface="Arimo"/>
              </a:rPr>
              <a:t>Unlock your imagination and let your ideas soar as you delve into the depths of your creativity. Embrace the freedom to express yourself authentically and fearlessly. Together, let us embark on a journey filled with inspiration, innovation, and endless opportunities for growth.</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So take a deep breath, open your mind, and dive into the magical realm of creativity that awaits. Let's embark on this adventure together and see where our imaginations will take us. Welcome to a world of endless creativity.</a:t>
            </a:r>
            <a:endParaRPr/>
          </a:p>
        </p:txBody>
      </p:sp>
      <p:sp>
        <p:nvSpPr>
          <p:cNvPr id="366" name="Google Shape;366;p14"/>
          <p:cNvSpPr/>
          <p:nvPr/>
        </p:nvSpPr>
        <p:spPr>
          <a:xfrm>
            <a:off x="10503941" y="1028700"/>
            <a:ext cx="1221591" cy="1221591"/>
          </a:xfrm>
          <a:custGeom>
            <a:rect b="b" l="l" r="r" t="t"/>
            <a:pathLst>
              <a:path extrusionOk="0" h="1221591" w="1221591">
                <a:moveTo>
                  <a:pt x="0" y="0"/>
                </a:moveTo>
                <a:lnTo>
                  <a:pt x="1221591" y="0"/>
                </a:lnTo>
                <a:lnTo>
                  <a:pt x="1221591" y="1221591"/>
                </a:lnTo>
                <a:lnTo>
                  <a:pt x="0" y="1221591"/>
                </a:lnTo>
                <a:lnTo>
                  <a:pt x="0" y="0"/>
                </a:lnTo>
                <a:close/>
              </a:path>
            </a:pathLst>
          </a:custGeom>
          <a:blipFill rotWithShape="1">
            <a:blip r:embed="rId3">
              <a:alphaModFix/>
            </a:blip>
            <a:stretch>
              <a:fillRect b="0" l="0" r="0" t="0"/>
            </a:stretch>
          </a:blipFill>
          <a:ln>
            <a:noFill/>
          </a:ln>
        </p:spPr>
      </p:sp>
      <p:sp>
        <p:nvSpPr>
          <p:cNvPr id="367" name="Google Shape;367;p14"/>
          <p:cNvSpPr/>
          <p:nvPr/>
        </p:nvSpPr>
        <p:spPr>
          <a:xfrm>
            <a:off x="890224" y="5808995"/>
            <a:ext cx="966037" cy="966037"/>
          </a:xfrm>
          <a:custGeom>
            <a:rect b="b" l="l" r="r" t="t"/>
            <a:pathLst>
              <a:path extrusionOk="0" h="966037" w="966037">
                <a:moveTo>
                  <a:pt x="0" y="0"/>
                </a:moveTo>
                <a:lnTo>
                  <a:pt x="966038" y="0"/>
                </a:lnTo>
                <a:lnTo>
                  <a:pt x="966038" y="966037"/>
                </a:lnTo>
                <a:lnTo>
                  <a:pt x="0" y="966037"/>
                </a:lnTo>
                <a:lnTo>
                  <a:pt x="0" y="0"/>
                </a:lnTo>
                <a:close/>
              </a:path>
            </a:pathLst>
          </a:custGeom>
          <a:blipFill rotWithShape="1">
            <a:blip r:embed="rId3">
              <a:alphaModFix/>
            </a:blip>
            <a:stretch>
              <a:fillRect b="0" l="0" r="0" t="0"/>
            </a:stretch>
          </a:blipFill>
          <a:ln>
            <a:noFill/>
          </a:ln>
        </p:spPr>
      </p:sp>
      <p:grpSp>
        <p:nvGrpSpPr>
          <p:cNvPr id="368" name="Google Shape;368;p14"/>
          <p:cNvGrpSpPr/>
          <p:nvPr/>
        </p:nvGrpSpPr>
        <p:grpSpPr>
          <a:xfrm>
            <a:off x="1028700" y="194627"/>
            <a:ext cx="16522130" cy="333345"/>
            <a:chOff x="0" y="0"/>
            <a:chExt cx="22029507" cy="444460"/>
          </a:xfrm>
        </p:grpSpPr>
        <p:sp>
          <p:nvSpPr>
            <p:cNvPr id="369" name="Google Shape;369;p14"/>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4">
                <a:alphaModFix/>
              </a:blip>
              <a:stretch>
                <a:fillRect b="0" l="0" r="0" t="0"/>
              </a:stretch>
            </a:blipFill>
            <a:ln>
              <a:noFill/>
            </a:ln>
          </p:spPr>
        </p:sp>
        <p:sp>
          <p:nvSpPr>
            <p:cNvPr id="370" name="Google Shape;370;p14"/>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371" name="Google Shape;371;p14"/>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372" name="Google Shape;372;p14"/>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pic>
        <p:nvPicPr>
          <p:cNvPr id="373" name="Google Shape;373;p14"/>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374" name="Google Shape;374;p14"/>
          <p:cNvPicPr preferRelativeResize="0"/>
          <p:nvPr/>
        </p:nvPicPr>
        <p:blipFill>
          <a:blip r:embed="rId6">
            <a:alphaModFix/>
          </a:blip>
          <a:stretch>
            <a:fillRect/>
          </a:stretch>
        </p:blipFill>
        <p:spPr>
          <a:xfrm>
            <a:off x="12062800" y="1249650"/>
            <a:ext cx="5265275" cy="80833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pSp>
        <p:nvGrpSpPr>
          <p:cNvPr id="379" name="Google Shape;379;p15"/>
          <p:cNvGrpSpPr/>
          <p:nvPr/>
        </p:nvGrpSpPr>
        <p:grpSpPr>
          <a:xfrm>
            <a:off x="0" y="533527"/>
            <a:ext cx="18288000" cy="9753473"/>
            <a:chOff x="0" y="-47625"/>
            <a:chExt cx="4816593" cy="2568816"/>
          </a:xfrm>
        </p:grpSpPr>
        <p:sp>
          <p:nvSpPr>
            <p:cNvPr id="380" name="Google Shape;380;p15"/>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15"/>
          <p:cNvSpPr/>
          <p:nvPr/>
        </p:nvSpPr>
        <p:spPr>
          <a:xfrm>
            <a:off x="3175515" y="1392828"/>
            <a:ext cx="12433644" cy="4838227"/>
          </a:xfrm>
          <a:custGeom>
            <a:rect b="b" l="l" r="r" t="t"/>
            <a:pathLst>
              <a:path extrusionOk="0" h="749568" w="1926297">
                <a:moveTo>
                  <a:pt x="14321" y="0"/>
                </a:moveTo>
                <a:lnTo>
                  <a:pt x="1911976" y="0"/>
                </a:lnTo>
                <a:cubicBezTo>
                  <a:pt x="1915774" y="0"/>
                  <a:pt x="1919417" y="1509"/>
                  <a:pt x="1922102" y="4195"/>
                </a:cubicBezTo>
                <a:cubicBezTo>
                  <a:pt x="1924788" y="6880"/>
                  <a:pt x="1926297" y="10523"/>
                  <a:pt x="1926297" y="14321"/>
                </a:cubicBezTo>
                <a:lnTo>
                  <a:pt x="1926297" y="735247"/>
                </a:lnTo>
                <a:cubicBezTo>
                  <a:pt x="1926297" y="743156"/>
                  <a:pt x="1919885" y="749568"/>
                  <a:pt x="1911976" y="749568"/>
                </a:cubicBezTo>
                <a:lnTo>
                  <a:pt x="14321" y="749568"/>
                </a:lnTo>
                <a:cubicBezTo>
                  <a:pt x="10523" y="749568"/>
                  <a:pt x="6880" y="748059"/>
                  <a:pt x="4195" y="745373"/>
                </a:cubicBezTo>
                <a:cubicBezTo>
                  <a:pt x="1509" y="742688"/>
                  <a:pt x="0" y="739045"/>
                  <a:pt x="0" y="735247"/>
                </a:cubicBezTo>
                <a:lnTo>
                  <a:pt x="0" y="14321"/>
                </a:lnTo>
                <a:cubicBezTo>
                  <a:pt x="0" y="6412"/>
                  <a:pt x="6412" y="0"/>
                  <a:pt x="14321" y="0"/>
                </a:cubicBezTo>
                <a:close/>
              </a:path>
            </a:pathLst>
          </a:custGeom>
          <a:solidFill>
            <a:srgbClr val="798B65"/>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1365337" y="6773980"/>
            <a:ext cx="15557326"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WELCOME TO PRESENTATION</a:t>
            </a:r>
            <a:endParaRPr/>
          </a:p>
        </p:txBody>
      </p:sp>
      <p:sp>
        <p:nvSpPr>
          <p:cNvPr id="384" name="Google Shape;384;p15"/>
          <p:cNvSpPr txBox="1"/>
          <p:nvPr/>
        </p:nvSpPr>
        <p:spPr>
          <a:xfrm>
            <a:off x="1365337" y="8145551"/>
            <a:ext cx="15557326"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
        <p:nvSpPr>
          <p:cNvPr id="385" name="Google Shape;385;p15"/>
          <p:cNvSpPr/>
          <p:nvPr/>
        </p:nvSpPr>
        <p:spPr>
          <a:xfrm>
            <a:off x="16098384" y="2311711"/>
            <a:ext cx="1780351" cy="1780351"/>
          </a:xfrm>
          <a:custGeom>
            <a:rect b="b" l="l" r="r" t="t"/>
            <a:pathLst>
              <a:path extrusionOk="0" h="1780351" w="1780351">
                <a:moveTo>
                  <a:pt x="0" y="0"/>
                </a:moveTo>
                <a:lnTo>
                  <a:pt x="1780351" y="0"/>
                </a:lnTo>
                <a:lnTo>
                  <a:pt x="1780351" y="1780351"/>
                </a:lnTo>
                <a:lnTo>
                  <a:pt x="0" y="1780351"/>
                </a:lnTo>
                <a:lnTo>
                  <a:pt x="0" y="0"/>
                </a:lnTo>
                <a:close/>
              </a:path>
            </a:pathLst>
          </a:custGeom>
          <a:blipFill rotWithShape="1">
            <a:blip r:embed="rId3">
              <a:alphaModFix/>
            </a:blip>
            <a:stretch>
              <a:fillRect b="0" l="0" r="0" t="0"/>
            </a:stretch>
          </a:blipFill>
          <a:ln>
            <a:noFill/>
          </a:ln>
        </p:spPr>
      </p:sp>
      <p:sp>
        <p:nvSpPr>
          <p:cNvPr id="386" name="Google Shape;386;p15"/>
          <p:cNvSpPr/>
          <p:nvPr/>
        </p:nvSpPr>
        <p:spPr>
          <a:xfrm>
            <a:off x="890224" y="5143500"/>
            <a:ext cx="1221591" cy="1221591"/>
          </a:xfrm>
          <a:custGeom>
            <a:rect b="b" l="l" r="r" t="t"/>
            <a:pathLst>
              <a:path extrusionOk="0" h="1221591" w="1221591">
                <a:moveTo>
                  <a:pt x="0" y="0"/>
                </a:moveTo>
                <a:lnTo>
                  <a:pt x="1221592" y="0"/>
                </a:lnTo>
                <a:lnTo>
                  <a:pt x="1221592" y="1221591"/>
                </a:lnTo>
                <a:lnTo>
                  <a:pt x="0" y="1221591"/>
                </a:lnTo>
                <a:lnTo>
                  <a:pt x="0" y="0"/>
                </a:lnTo>
                <a:close/>
              </a:path>
            </a:pathLst>
          </a:custGeom>
          <a:blipFill rotWithShape="1">
            <a:blip r:embed="rId3">
              <a:alphaModFix/>
            </a:blip>
            <a:stretch>
              <a:fillRect b="0" l="0" r="0" t="0"/>
            </a:stretch>
          </a:blipFill>
          <a:ln>
            <a:noFill/>
          </a:ln>
        </p:spPr>
      </p:sp>
      <p:grpSp>
        <p:nvGrpSpPr>
          <p:cNvPr id="387" name="Google Shape;387;p15"/>
          <p:cNvGrpSpPr/>
          <p:nvPr/>
        </p:nvGrpSpPr>
        <p:grpSpPr>
          <a:xfrm>
            <a:off x="1028700" y="194627"/>
            <a:ext cx="16522130" cy="333345"/>
            <a:chOff x="0" y="0"/>
            <a:chExt cx="22029507" cy="444460"/>
          </a:xfrm>
        </p:grpSpPr>
        <p:sp>
          <p:nvSpPr>
            <p:cNvPr id="388" name="Google Shape;388;p15"/>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4">
                <a:alphaModFix/>
              </a:blip>
              <a:stretch>
                <a:fillRect b="0" l="0" r="0" t="0"/>
              </a:stretch>
            </a:blipFill>
            <a:ln>
              <a:noFill/>
            </a:ln>
          </p:spPr>
        </p:sp>
        <p:sp>
          <p:nvSpPr>
            <p:cNvPr id="389" name="Google Shape;389;p15"/>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390" name="Google Shape;390;p15"/>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391" name="Google Shape;391;p15"/>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pic>
        <p:nvPicPr>
          <p:cNvPr id="392" name="Google Shape;392;p15"/>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393" name="Google Shape;393;p15"/>
          <p:cNvPicPr preferRelativeResize="0"/>
          <p:nvPr/>
        </p:nvPicPr>
        <p:blipFill>
          <a:blip r:embed="rId6">
            <a:alphaModFix/>
          </a:blip>
          <a:stretch>
            <a:fillRect/>
          </a:stretch>
        </p:blipFill>
        <p:spPr>
          <a:xfrm>
            <a:off x="2927175" y="1664925"/>
            <a:ext cx="12383155" cy="4838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pSp>
        <p:nvGrpSpPr>
          <p:cNvPr id="398" name="Google Shape;398;p16"/>
          <p:cNvGrpSpPr/>
          <p:nvPr/>
        </p:nvGrpSpPr>
        <p:grpSpPr>
          <a:xfrm>
            <a:off x="0" y="533527"/>
            <a:ext cx="18288000" cy="9753473"/>
            <a:chOff x="0" y="-47625"/>
            <a:chExt cx="4816593" cy="2568816"/>
          </a:xfrm>
        </p:grpSpPr>
        <p:sp>
          <p:nvSpPr>
            <p:cNvPr id="399" name="Google Shape;399;p16"/>
            <p:cNvSpPr/>
            <p:nvPr/>
          </p:nvSpPr>
          <p:spPr>
            <a:xfrm>
              <a:off x="0" y="0"/>
              <a:ext cx="4816592" cy="2521191"/>
            </a:xfrm>
            <a:custGeom>
              <a:rect b="b" l="l" r="r" t="t"/>
              <a:pathLst>
                <a:path extrusionOk="0" h="2521191" w="4816592">
                  <a:moveTo>
                    <a:pt x="24977" y="0"/>
                  </a:moveTo>
                  <a:lnTo>
                    <a:pt x="4791616" y="0"/>
                  </a:lnTo>
                  <a:cubicBezTo>
                    <a:pt x="4798240" y="0"/>
                    <a:pt x="4804593" y="2631"/>
                    <a:pt x="4809277" y="7315"/>
                  </a:cubicBezTo>
                  <a:cubicBezTo>
                    <a:pt x="4813961" y="12000"/>
                    <a:pt x="4816592" y="18352"/>
                    <a:pt x="4816592" y="24977"/>
                  </a:cubicBezTo>
                  <a:lnTo>
                    <a:pt x="4816592" y="2496214"/>
                  </a:lnTo>
                  <a:cubicBezTo>
                    <a:pt x="4816592" y="2510008"/>
                    <a:pt x="4805410" y="2521191"/>
                    <a:pt x="4791616" y="2521191"/>
                  </a:cubicBezTo>
                  <a:lnTo>
                    <a:pt x="24977" y="2521191"/>
                  </a:lnTo>
                  <a:cubicBezTo>
                    <a:pt x="11182" y="2521191"/>
                    <a:pt x="0" y="2510008"/>
                    <a:pt x="0" y="2496214"/>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6"/>
            <p:cNvSpPr txBox="1"/>
            <p:nvPr/>
          </p:nvSpPr>
          <p:spPr>
            <a:xfrm>
              <a:off x="0" y="-47625"/>
              <a:ext cx="4816593" cy="25688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6"/>
          <p:cNvGrpSpPr/>
          <p:nvPr/>
        </p:nvGrpSpPr>
        <p:grpSpPr>
          <a:xfrm>
            <a:off x="12150635" y="2188817"/>
            <a:ext cx="5510907" cy="6475503"/>
            <a:chOff x="0" y="0"/>
            <a:chExt cx="1451432" cy="1705482"/>
          </a:xfrm>
        </p:grpSpPr>
        <p:sp>
          <p:nvSpPr>
            <p:cNvPr id="402" name="Google Shape;402;p16"/>
            <p:cNvSpPr/>
            <p:nvPr/>
          </p:nvSpPr>
          <p:spPr>
            <a:xfrm>
              <a:off x="0" y="0"/>
              <a:ext cx="1451432" cy="1705482"/>
            </a:xfrm>
            <a:custGeom>
              <a:rect b="b" l="l" r="r" t="t"/>
              <a:pathLst>
                <a:path extrusionOk="0" h="1705482" w="1451432">
                  <a:moveTo>
                    <a:pt x="725716" y="0"/>
                  </a:moveTo>
                  <a:cubicBezTo>
                    <a:pt x="324914" y="0"/>
                    <a:pt x="0" y="381785"/>
                    <a:pt x="0" y="852741"/>
                  </a:cubicBezTo>
                  <a:cubicBezTo>
                    <a:pt x="0" y="1323697"/>
                    <a:pt x="324914" y="1705482"/>
                    <a:pt x="725716" y="1705482"/>
                  </a:cubicBezTo>
                  <a:cubicBezTo>
                    <a:pt x="1126518" y="1705482"/>
                    <a:pt x="1451432" y="1323697"/>
                    <a:pt x="1451432" y="852741"/>
                  </a:cubicBezTo>
                  <a:cubicBezTo>
                    <a:pt x="1451432" y="381785"/>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6"/>
            <p:cNvSpPr txBox="1"/>
            <p:nvPr/>
          </p:nvSpPr>
          <p:spPr>
            <a:xfrm>
              <a:off x="136072" y="112264"/>
              <a:ext cx="1179289" cy="14333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4" name="Google Shape;404;p16"/>
          <p:cNvPicPr preferRelativeResize="0"/>
          <p:nvPr/>
        </p:nvPicPr>
        <p:blipFill>
          <a:blip r:embed="rId3">
            <a:alphaModFix/>
          </a:blip>
          <a:stretch>
            <a:fillRect/>
          </a:stretch>
        </p:blipFill>
        <p:spPr>
          <a:xfrm>
            <a:off x="11822775" y="2214535"/>
            <a:ext cx="5510949" cy="6474191"/>
          </a:xfrm>
          <a:prstGeom prst="rect">
            <a:avLst/>
          </a:prstGeom>
          <a:noFill/>
          <a:ln>
            <a:noFill/>
          </a:ln>
        </p:spPr>
      </p:pic>
      <p:sp>
        <p:nvSpPr>
          <p:cNvPr id="405" name="Google Shape;405;p16"/>
          <p:cNvSpPr/>
          <p:nvPr/>
        </p:nvSpPr>
        <p:spPr>
          <a:xfrm>
            <a:off x="11781931" y="2213804"/>
            <a:ext cx="5511813" cy="6476568"/>
          </a:xfrm>
          <a:custGeom>
            <a:rect b="b" l="l" r="r" t="t"/>
            <a:pathLst>
              <a:path extrusionOk="0" h="1705482" w="1451432">
                <a:moveTo>
                  <a:pt x="725716" y="0"/>
                </a:moveTo>
                <a:cubicBezTo>
                  <a:pt x="324914" y="0"/>
                  <a:pt x="0" y="381785"/>
                  <a:pt x="0" y="852741"/>
                </a:cubicBezTo>
                <a:cubicBezTo>
                  <a:pt x="0" y="1323697"/>
                  <a:pt x="324914" y="1705482"/>
                  <a:pt x="725716" y="1705482"/>
                </a:cubicBezTo>
                <a:cubicBezTo>
                  <a:pt x="1126518" y="1705482"/>
                  <a:pt x="1451432" y="1323697"/>
                  <a:pt x="1451432" y="852741"/>
                </a:cubicBezTo>
                <a:cubicBezTo>
                  <a:pt x="1451432" y="381785"/>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6" name="Google Shape;406;p16"/>
          <p:cNvGrpSpPr/>
          <p:nvPr/>
        </p:nvGrpSpPr>
        <p:grpSpPr>
          <a:xfrm>
            <a:off x="1028700" y="194627"/>
            <a:ext cx="16522130" cy="333345"/>
            <a:chOff x="0" y="0"/>
            <a:chExt cx="22029507" cy="444460"/>
          </a:xfrm>
        </p:grpSpPr>
        <p:sp>
          <p:nvSpPr>
            <p:cNvPr id="407" name="Google Shape;407;p16"/>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4">
                <a:alphaModFix/>
              </a:blip>
              <a:stretch>
                <a:fillRect b="0" l="0" r="0" t="0"/>
              </a:stretch>
            </a:blipFill>
            <a:ln>
              <a:noFill/>
            </a:ln>
          </p:spPr>
        </p:sp>
        <p:sp>
          <p:nvSpPr>
            <p:cNvPr id="408" name="Google Shape;408;p16"/>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409" name="Google Shape;409;p16"/>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410" name="Google Shape;410;p16"/>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411" name="Google Shape;411;p16"/>
          <p:cNvGrpSpPr/>
          <p:nvPr/>
        </p:nvGrpSpPr>
        <p:grpSpPr>
          <a:xfrm>
            <a:off x="1028700" y="3421459"/>
            <a:ext cx="1436622" cy="2137830"/>
            <a:chOff x="0" y="0"/>
            <a:chExt cx="1451432" cy="2159870"/>
          </a:xfrm>
        </p:grpSpPr>
        <p:sp>
          <p:nvSpPr>
            <p:cNvPr id="412" name="Google Shape;412;p16"/>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47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6"/>
          <p:cNvGrpSpPr/>
          <p:nvPr/>
        </p:nvGrpSpPr>
        <p:grpSpPr>
          <a:xfrm>
            <a:off x="1028700" y="6159364"/>
            <a:ext cx="1436622" cy="2137830"/>
            <a:chOff x="0" y="0"/>
            <a:chExt cx="1451432" cy="2159870"/>
          </a:xfrm>
        </p:grpSpPr>
        <p:sp>
          <p:nvSpPr>
            <p:cNvPr id="415" name="Google Shape;415;p16"/>
            <p:cNvSpPr/>
            <p:nvPr/>
          </p:nvSpPr>
          <p:spPr>
            <a:xfrm>
              <a:off x="0" y="0"/>
              <a:ext cx="1451432" cy="2159870"/>
            </a:xfrm>
            <a:custGeom>
              <a:rect b="b" l="l" r="r" t="t"/>
              <a:pathLst>
                <a:path extrusionOk="0" h="2159870" w="1451432">
                  <a:moveTo>
                    <a:pt x="725716" y="0"/>
                  </a:moveTo>
                  <a:cubicBezTo>
                    <a:pt x="324914" y="0"/>
                    <a:pt x="0" y="483503"/>
                    <a:pt x="0" y="1079935"/>
                  </a:cubicBezTo>
                  <a:cubicBezTo>
                    <a:pt x="0" y="1676366"/>
                    <a:pt x="324914" y="2159870"/>
                    <a:pt x="725716" y="2159870"/>
                  </a:cubicBezTo>
                  <a:cubicBezTo>
                    <a:pt x="1126518" y="2159870"/>
                    <a:pt x="1451432" y="1676366"/>
                    <a:pt x="1451432" y="1079935"/>
                  </a:cubicBezTo>
                  <a:cubicBezTo>
                    <a:pt x="1451432" y="483503"/>
                    <a:pt x="1126518" y="0"/>
                    <a:pt x="725716"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136072" y="78663"/>
              <a:ext cx="1179289" cy="1878719"/>
            </a:xfrm>
            <a:prstGeom prst="rect">
              <a:avLst/>
            </a:prstGeom>
            <a:noFill/>
            <a:ln>
              <a:noFill/>
            </a:ln>
          </p:spPr>
          <p:txBody>
            <a:bodyPr anchorCtr="0" anchor="ctr" bIns="50800" lIns="50800" spcFirstLastPara="1" rIns="50800" wrap="square" tIns="50800">
              <a:noAutofit/>
            </a:bodyPr>
            <a:lstStyle/>
            <a:p>
              <a:pPr indent="0" lvl="0" marL="0" marR="0" rtl="0" algn="ctr">
                <a:lnSpc>
                  <a:spcPct val="47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6"/>
          <p:cNvSpPr txBox="1"/>
          <p:nvPr/>
        </p:nvSpPr>
        <p:spPr>
          <a:xfrm>
            <a:off x="1028700" y="1402188"/>
            <a:ext cx="8624572"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OUR COMPANY</a:t>
            </a:r>
            <a:endParaRPr/>
          </a:p>
        </p:txBody>
      </p:sp>
      <p:grpSp>
        <p:nvGrpSpPr>
          <p:cNvPr id="418" name="Google Shape;418;p16"/>
          <p:cNvGrpSpPr/>
          <p:nvPr/>
        </p:nvGrpSpPr>
        <p:grpSpPr>
          <a:xfrm>
            <a:off x="7681802" y="5699141"/>
            <a:ext cx="3111965" cy="993623"/>
            <a:chOff x="0" y="0"/>
            <a:chExt cx="4149287" cy="1324830"/>
          </a:xfrm>
        </p:grpSpPr>
        <p:grpSp>
          <p:nvGrpSpPr>
            <p:cNvPr id="419" name="Google Shape;419;p16"/>
            <p:cNvGrpSpPr/>
            <p:nvPr/>
          </p:nvGrpSpPr>
          <p:grpSpPr>
            <a:xfrm>
              <a:off x="0" y="0"/>
              <a:ext cx="1324830" cy="1324830"/>
              <a:chOff x="0" y="0"/>
              <a:chExt cx="812800" cy="812800"/>
            </a:xfrm>
          </p:grpSpPr>
          <p:sp>
            <p:nvSpPr>
              <p:cNvPr id="420" name="Google Shape;42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6"/>
            <p:cNvGrpSpPr/>
            <p:nvPr/>
          </p:nvGrpSpPr>
          <p:grpSpPr>
            <a:xfrm>
              <a:off x="470743" y="0"/>
              <a:ext cx="1324830" cy="1324830"/>
              <a:chOff x="0" y="0"/>
              <a:chExt cx="812800" cy="812800"/>
            </a:xfrm>
          </p:grpSpPr>
          <p:sp>
            <p:nvSpPr>
              <p:cNvPr id="423" name="Google Shape;42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6"/>
            <p:cNvGrpSpPr/>
            <p:nvPr/>
          </p:nvGrpSpPr>
          <p:grpSpPr>
            <a:xfrm>
              <a:off x="941486" y="0"/>
              <a:ext cx="1324830" cy="1324830"/>
              <a:chOff x="0" y="0"/>
              <a:chExt cx="812800" cy="812800"/>
            </a:xfrm>
          </p:grpSpPr>
          <p:sp>
            <p:nvSpPr>
              <p:cNvPr id="426" name="Google Shape;42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6"/>
            <p:cNvGrpSpPr/>
            <p:nvPr/>
          </p:nvGrpSpPr>
          <p:grpSpPr>
            <a:xfrm>
              <a:off x="1412228" y="0"/>
              <a:ext cx="1324830" cy="1324830"/>
              <a:chOff x="0" y="0"/>
              <a:chExt cx="812800" cy="812800"/>
            </a:xfrm>
          </p:grpSpPr>
          <p:sp>
            <p:nvSpPr>
              <p:cNvPr id="429" name="Google Shape;42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6"/>
            <p:cNvGrpSpPr/>
            <p:nvPr/>
          </p:nvGrpSpPr>
          <p:grpSpPr>
            <a:xfrm>
              <a:off x="1882971" y="0"/>
              <a:ext cx="1324830" cy="1324830"/>
              <a:chOff x="0" y="0"/>
              <a:chExt cx="812800" cy="812800"/>
            </a:xfrm>
          </p:grpSpPr>
          <p:sp>
            <p:nvSpPr>
              <p:cNvPr id="432" name="Google Shape;43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6"/>
            <p:cNvGrpSpPr/>
            <p:nvPr/>
          </p:nvGrpSpPr>
          <p:grpSpPr>
            <a:xfrm>
              <a:off x="2353714" y="0"/>
              <a:ext cx="1324830" cy="1324830"/>
              <a:chOff x="0" y="0"/>
              <a:chExt cx="812800" cy="812800"/>
            </a:xfrm>
          </p:grpSpPr>
          <p:sp>
            <p:nvSpPr>
              <p:cNvPr id="435" name="Google Shape;4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6"/>
            <p:cNvGrpSpPr/>
            <p:nvPr/>
          </p:nvGrpSpPr>
          <p:grpSpPr>
            <a:xfrm>
              <a:off x="2824457" y="0"/>
              <a:ext cx="1324830" cy="1324830"/>
              <a:chOff x="0" y="0"/>
              <a:chExt cx="812800" cy="812800"/>
            </a:xfrm>
          </p:grpSpPr>
          <p:sp>
            <p:nvSpPr>
              <p:cNvPr id="438" name="Google Shape;4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0" name="Google Shape;440;p16"/>
          <p:cNvSpPr/>
          <p:nvPr/>
        </p:nvSpPr>
        <p:spPr>
          <a:xfrm>
            <a:off x="9415254" y="2461191"/>
            <a:ext cx="1780351" cy="1780351"/>
          </a:xfrm>
          <a:custGeom>
            <a:rect b="b" l="l" r="r" t="t"/>
            <a:pathLst>
              <a:path extrusionOk="0" h="1780351" w="1780351">
                <a:moveTo>
                  <a:pt x="0" y="0"/>
                </a:moveTo>
                <a:lnTo>
                  <a:pt x="1780351" y="0"/>
                </a:lnTo>
                <a:lnTo>
                  <a:pt x="1780351" y="1780351"/>
                </a:lnTo>
                <a:lnTo>
                  <a:pt x="0" y="1780351"/>
                </a:lnTo>
                <a:lnTo>
                  <a:pt x="0" y="0"/>
                </a:lnTo>
                <a:close/>
              </a:path>
            </a:pathLst>
          </a:custGeom>
          <a:blipFill rotWithShape="1">
            <a:blip r:embed="rId5">
              <a:alphaModFix/>
            </a:blip>
            <a:stretch>
              <a:fillRect b="0" l="0" r="0" t="0"/>
            </a:stretch>
          </a:blipFill>
          <a:ln>
            <a:noFill/>
          </a:ln>
        </p:spPr>
      </p:sp>
      <p:sp>
        <p:nvSpPr>
          <p:cNvPr id="441" name="Google Shape;441;p16"/>
          <p:cNvSpPr/>
          <p:nvPr/>
        </p:nvSpPr>
        <p:spPr>
          <a:xfrm>
            <a:off x="16349826" y="8297194"/>
            <a:ext cx="1311716" cy="1311716"/>
          </a:xfrm>
          <a:custGeom>
            <a:rect b="b" l="l" r="r" t="t"/>
            <a:pathLst>
              <a:path extrusionOk="0" h="1311716" w="1311716">
                <a:moveTo>
                  <a:pt x="0" y="0"/>
                </a:moveTo>
                <a:lnTo>
                  <a:pt x="1311716" y="0"/>
                </a:lnTo>
                <a:lnTo>
                  <a:pt x="1311716" y="1311717"/>
                </a:lnTo>
                <a:lnTo>
                  <a:pt x="0" y="1311717"/>
                </a:lnTo>
                <a:lnTo>
                  <a:pt x="0" y="0"/>
                </a:lnTo>
                <a:close/>
              </a:path>
            </a:pathLst>
          </a:custGeom>
          <a:blipFill rotWithShape="1">
            <a:blip r:embed="rId5">
              <a:alphaModFix/>
            </a:blip>
            <a:stretch>
              <a:fillRect b="0" l="0" r="0" t="0"/>
            </a:stretch>
          </a:blipFill>
          <a:ln>
            <a:noFill/>
          </a:ln>
        </p:spPr>
      </p:sp>
      <p:sp>
        <p:nvSpPr>
          <p:cNvPr id="442" name="Google Shape;442;p16"/>
          <p:cNvSpPr txBox="1"/>
          <p:nvPr/>
        </p:nvSpPr>
        <p:spPr>
          <a:xfrm>
            <a:off x="2783352" y="6611862"/>
            <a:ext cx="4584125" cy="8000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WHAT WE DO? </a:t>
            </a:r>
            <a:endParaRPr/>
          </a:p>
        </p:txBody>
      </p:sp>
      <p:sp>
        <p:nvSpPr>
          <p:cNvPr id="443" name="Google Shape;443;p16"/>
          <p:cNvSpPr txBox="1"/>
          <p:nvPr/>
        </p:nvSpPr>
        <p:spPr>
          <a:xfrm>
            <a:off x="2783352" y="3836744"/>
            <a:ext cx="4584125" cy="8000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WHO WE ARE?</a:t>
            </a:r>
            <a:endParaRPr/>
          </a:p>
        </p:txBody>
      </p:sp>
      <p:sp>
        <p:nvSpPr>
          <p:cNvPr id="444" name="Google Shape;444;p16"/>
          <p:cNvSpPr txBox="1"/>
          <p:nvPr/>
        </p:nvSpPr>
        <p:spPr>
          <a:xfrm>
            <a:off x="2783352" y="4801769"/>
            <a:ext cx="5115268"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Briefly elaborate on what you want to discuss. </a:t>
            </a:r>
            <a:endParaRPr/>
          </a:p>
        </p:txBody>
      </p:sp>
      <p:sp>
        <p:nvSpPr>
          <p:cNvPr id="445" name="Google Shape;445;p16"/>
          <p:cNvSpPr txBox="1"/>
          <p:nvPr/>
        </p:nvSpPr>
        <p:spPr>
          <a:xfrm>
            <a:off x="2783352" y="7467109"/>
            <a:ext cx="5115268"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Briefly elaborate on what you want to discuss. </a:t>
            </a:r>
            <a:endParaRPr/>
          </a:p>
        </p:txBody>
      </p:sp>
      <p:pic>
        <p:nvPicPr>
          <p:cNvPr id="446" name="Google Shape;446;p16"/>
          <p:cNvPicPr preferRelativeResize="0"/>
          <p:nvPr/>
        </p:nvPicPr>
        <p:blipFill>
          <a:blip r:embed="rId6">
            <a:alphaModFix/>
          </a:blip>
          <a:stretch>
            <a:fillRect/>
          </a:stretch>
        </p:blipFill>
        <p:spPr>
          <a:xfrm>
            <a:off x="1056263" y="9085250"/>
            <a:ext cx="4518750" cy="482000"/>
          </a:xfrm>
          <a:prstGeom prst="rect">
            <a:avLst/>
          </a:prstGeom>
          <a:noFill/>
          <a:ln>
            <a:noFill/>
          </a:ln>
        </p:spPr>
      </p:pic>
      <p:pic>
        <p:nvPicPr>
          <p:cNvPr id="447" name="Google Shape;447;p16"/>
          <p:cNvPicPr preferRelativeResize="0"/>
          <p:nvPr/>
        </p:nvPicPr>
        <p:blipFill>
          <a:blip r:embed="rId7">
            <a:alphaModFix/>
          </a:blip>
          <a:stretch>
            <a:fillRect/>
          </a:stretch>
        </p:blipFill>
        <p:spPr>
          <a:xfrm>
            <a:off x="1250175" y="3987812"/>
            <a:ext cx="993650" cy="1005139"/>
          </a:xfrm>
          <a:prstGeom prst="rect">
            <a:avLst/>
          </a:prstGeom>
          <a:noFill/>
          <a:ln>
            <a:noFill/>
          </a:ln>
        </p:spPr>
      </p:pic>
      <p:pic>
        <p:nvPicPr>
          <p:cNvPr id="448" name="Google Shape;448;p16"/>
          <p:cNvPicPr preferRelativeResize="0"/>
          <p:nvPr/>
        </p:nvPicPr>
        <p:blipFill>
          <a:blip r:embed="rId8">
            <a:alphaModFix/>
          </a:blip>
          <a:stretch>
            <a:fillRect/>
          </a:stretch>
        </p:blipFill>
        <p:spPr>
          <a:xfrm>
            <a:off x="1250182" y="6731457"/>
            <a:ext cx="993650" cy="99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pSp>
        <p:nvGrpSpPr>
          <p:cNvPr id="453" name="Google Shape;453;p17"/>
          <p:cNvGrpSpPr/>
          <p:nvPr/>
        </p:nvGrpSpPr>
        <p:grpSpPr>
          <a:xfrm>
            <a:off x="0" y="629068"/>
            <a:ext cx="18288000" cy="9657932"/>
            <a:chOff x="0" y="-9525"/>
            <a:chExt cx="4816593" cy="2543653"/>
          </a:xfrm>
        </p:grpSpPr>
        <p:sp>
          <p:nvSpPr>
            <p:cNvPr id="454" name="Google Shape;454;p17"/>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7"/>
            <p:cNvSpPr txBox="1"/>
            <p:nvPr/>
          </p:nvSpPr>
          <p:spPr>
            <a:xfrm>
              <a:off x="0" y="-9525"/>
              <a:ext cx="4816593" cy="2543653"/>
            </a:xfrm>
            <a:prstGeom prst="rect">
              <a:avLst/>
            </a:prstGeom>
            <a:noFill/>
            <a:ln>
              <a:noFill/>
            </a:ln>
          </p:spPr>
          <p:txBody>
            <a:bodyPr anchorCtr="0" anchor="ctr" bIns="50800" lIns="50800" spcFirstLastPara="1" rIns="50800" wrap="square" tIns="50800">
              <a:noAutofit/>
            </a:bodyPr>
            <a:lstStyle/>
            <a:p>
              <a:pPr indent="0" lvl="0" marL="0" marR="0" rtl="0" algn="l">
                <a:lnSpc>
                  <a:spcPct val="34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7"/>
          <p:cNvGrpSpPr/>
          <p:nvPr/>
        </p:nvGrpSpPr>
        <p:grpSpPr>
          <a:xfrm>
            <a:off x="1028700" y="194627"/>
            <a:ext cx="16522130" cy="333345"/>
            <a:chOff x="0" y="0"/>
            <a:chExt cx="22029507" cy="444460"/>
          </a:xfrm>
        </p:grpSpPr>
        <p:sp>
          <p:nvSpPr>
            <p:cNvPr id="457" name="Google Shape;457;p17"/>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458" name="Google Shape;458;p17"/>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459" name="Google Shape;459;p17"/>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460" name="Google Shape;460;p17"/>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461" name="Google Shape;461;p17"/>
          <p:cNvGrpSpPr/>
          <p:nvPr/>
        </p:nvGrpSpPr>
        <p:grpSpPr>
          <a:xfrm>
            <a:off x="1492045" y="2214576"/>
            <a:ext cx="5881179" cy="6062005"/>
            <a:chOff x="0" y="-47625"/>
            <a:chExt cx="1548952" cy="1596577"/>
          </a:xfrm>
        </p:grpSpPr>
        <p:sp>
          <p:nvSpPr>
            <p:cNvPr id="462" name="Google Shape;462;p17"/>
            <p:cNvSpPr/>
            <p:nvPr/>
          </p:nvSpPr>
          <p:spPr>
            <a:xfrm>
              <a:off x="0" y="0"/>
              <a:ext cx="1548952" cy="1548952"/>
            </a:xfrm>
            <a:custGeom>
              <a:rect b="b" l="l" r="r" t="t"/>
              <a:pathLst>
                <a:path extrusionOk="0" h="1548952" w="1548952">
                  <a:moveTo>
                    <a:pt x="67136" y="0"/>
                  </a:moveTo>
                  <a:lnTo>
                    <a:pt x="1481817" y="0"/>
                  </a:lnTo>
                  <a:cubicBezTo>
                    <a:pt x="1518895" y="0"/>
                    <a:pt x="1548952" y="30058"/>
                    <a:pt x="1548952" y="67136"/>
                  </a:cubicBezTo>
                  <a:lnTo>
                    <a:pt x="1548952" y="1481817"/>
                  </a:lnTo>
                  <a:cubicBezTo>
                    <a:pt x="1548952" y="1518895"/>
                    <a:pt x="1518895" y="1548952"/>
                    <a:pt x="1481817" y="1548952"/>
                  </a:cubicBezTo>
                  <a:lnTo>
                    <a:pt x="67136" y="1548952"/>
                  </a:lnTo>
                  <a:cubicBezTo>
                    <a:pt x="30058" y="1548952"/>
                    <a:pt x="0" y="1518895"/>
                    <a:pt x="0" y="1481817"/>
                  </a:cubicBezTo>
                  <a:lnTo>
                    <a:pt x="0" y="67136"/>
                  </a:lnTo>
                  <a:cubicBezTo>
                    <a:pt x="0" y="30058"/>
                    <a:pt x="30058" y="0"/>
                    <a:pt x="6713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
            <p:cNvSpPr txBox="1"/>
            <p:nvPr/>
          </p:nvSpPr>
          <p:spPr>
            <a:xfrm>
              <a:off x="0" y="-47625"/>
              <a:ext cx="1548952" cy="15965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7"/>
          <p:cNvGrpSpPr/>
          <p:nvPr/>
        </p:nvGrpSpPr>
        <p:grpSpPr>
          <a:xfrm>
            <a:off x="8926379" y="1340282"/>
            <a:ext cx="7336349" cy="3121415"/>
            <a:chOff x="0" y="-47625"/>
            <a:chExt cx="1932207" cy="822101"/>
          </a:xfrm>
        </p:grpSpPr>
        <p:sp>
          <p:nvSpPr>
            <p:cNvPr id="465" name="Google Shape;465;p17"/>
            <p:cNvSpPr/>
            <p:nvPr/>
          </p:nvSpPr>
          <p:spPr>
            <a:xfrm>
              <a:off x="0" y="0"/>
              <a:ext cx="1932207" cy="774476"/>
            </a:xfrm>
            <a:custGeom>
              <a:rect b="b" l="l" r="r" t="t"/>
              <a:pathLst>
                <a:path extrusionOk="0" h="774476" w="1932207">
                  <a:moveTo>
                    <a:pt x="53819" y="0"/>
                  </a:moveTo>
                  <a:lnTo>
                    <a:pt x="1878388" y="0"/>
                  </a:lnTo>
                  <a:cubicBezTo>
                    <a:pt x="1908111" y="0"/>
                    <a:pt x="1932207" y="24096"/>
                    <a:pt x="1932207" y="53819"/>
                  </a:cubicBezTo>
                  <a:lnTo>
                    <a:pt x="1932207" y="720657"/>
                  </a:lnTo>
                  <a:cubicBezTo>
                    <a:pt x="1932207" y="750380"/>
                    <a:pt x="1908111" y="774476"/>
                    <a:pt x="1878388" y="774476"/>
                  </a:cubicBezTo>
                  <a:lnTo>
                    <a:pt x="53819" y="774476"/>
                  </a:lnTo>
                  <a:cubicBezTo>
                    <a:pt x="24096" y="774476"/>
                    <a:pt x="0" y="750380"/>
                    <a:pt x="0" y="720657"/>
                  </a:cubicBezTo>
                  <a:lnTo>
                    <a:pt x="0" y="53819"/>
                  </a:lnTo>
                  <a:cubicBezTo>
                    <a:pt x="0" y="24096"/>
                    <a:pt x="24096" y="0"/>
                    <a:pt x="5381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txBox="1"/>
            <p:nvPr/>
          </p:nvSpPr>
          <p:spPr>
            <a:xfrm>
              <a:off x="0" y="-47625"/>
              <a:ext cx="1932207" cy="8221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7" name="Google Shape;467;p17"/>
          <p:cNvSpPr txBox="1"/>
          <p:nvPr/>
        </p:nvSpPr>
        <p:spPr>
          <a:xfrm>
            <a:off x="9144000" y="1629876"/>
            <a:ext cx="7745700" cy="28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315" u="none" cap="none" strike="noStrike">
                <a:solidFill>
                  <a:srgbClr val="FFFFFF"/>
                </a:solidFill>
                <a:latin typeface="Blinker"/>
                <a:ea typeface="Blinker"/>
                <a:cs typeface="Blinker"/>
                <a:sym typeface="Blinker"/>
              </a:rPr>
              <a:t>IMPORTANCE MEETINGS</a:t>
            </a:r>
            <a:endParaRPr/>
          </a:p>
        </p:txBody>
      </p:sp>
      <p:sp>
        <p:nvSpPr>
          <p:cNvPr id="468" name="Google Shape;468;p17"/>
          <p:cNvSpPr txBox="1"/>
          <p:nvPr/>
        </p:nvSpPr>
        <p:spPr>
          <a:xfrm>
            <a:off x="9144000" y="4858741"/>
            <a:ext cx="7745785" cy="39995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Meetings play a crucial role in fostering communication, collaboration, and decision-making within a team or organization. They provide a platform for sharing ideas, discussing strategies, and addressing challenges collectively. By bringing team members together, meetings can help enhance productivity, promote teamwork, and ensure that everyone is on the same page regarding goals and objectives. </a:t>
            </a:r>
            <a:endParaRPr/>
          </a:p>
          <a:p>
            <a:pPr indent="0" lvl="0" marL="0" marR="0" rtl="0" algn="l">
              <a:lnSpc>
                <a:spcPct val="140000"/>
              </a:lnSpc>
              <a:spcBef>
                <a:spcPts val="0"/>
              </a:spcBef>
              <a:spcAft>
                <a:spcPts val="0"/>
              </a:spcAft>
              <a:buNone/>
            </a:pPr>
            <a:r>
              <a:t/>
            </a:r>
            <a:endParaRPr b="0" i="0" sz="19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Effective meetings are not just about exchanging information but also about building relationships, boosting morale, and fostering a sense of unity among team members. Therefore, it is essential to prioritize well-structured, purposeful meetings to maximize their importance and impact on overall success.</a:t>
            </a:r>
            <a:endParaRPr/>
          </a:p>
        </p:txBody>
      </p:sp>
      <p:sp>
        <p:nvSpPr>
          <p:cNvPr id="469" name="Google Shape;469;p17"/>
          <p:cNvSpPr/>
          <p:nvPr/>
        </p:nvSpPr>
        <p:spPr>
          <a:xfrm>
            <a:off x="2973808" y="865250"/>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4">
              <a:alphaModFix/>
            </a:blip>
            <a:stretch>
              <a:fillRect b="0" l="0" r="0" t="0"/>
            </a:stretch>
          </a:blipFill>
          <a:ln>
            <a:noFill/>
          </a:ln>
        </p:spPr>
      </p:sp>
      <p:sp>
        <p:nvSpPr>
          <p:cNvPr id="470" name="Google Shape;470;p17"/>
          <p:cNvSpPr/>
          <p:nvPr/>
        </p:nvSpPr>
        <p:spPr>
          <a:xfrm>
            <a:off x="16430528" y="8602442"/>
            <a:ext cx="1311716" cy="1311716"/>
          </a:xfrm>
          <a:custGeom>
            <a:rect b="b" l="l" r="r" t="t"/>
            <a:pathLst>
              <a:path extrusionOk="0" h="1311716" w="1311716">
                <a:moveTo>
                  <a:pt x="0" y="0"/>
                </a:moveTo>
                <a:lnTo>
                  <a:pt x="1311717" y="0"/>
                </a:lnTo>
                <a:lnTo>
                  <a:pt x="1311717" y="1311716"/>
                </a:lnTo>
                <a:lnTo>
                  <a:pt x="0" y="1311716"/>
                </a:lnTo>
                <a:lnTo>
                  <a:pt x="0" y="0"/>
                </a:lnTo>
                <a:close/>
              </a:path>
            </a:pathLst>
          </a:custGeom>
          <a:blipFill rotWithShape="1">
            <a:blip r:embed="rId4">
              <a:alphaModFix/>
            </a:blip>
            <a:stretch>
              <a:fillRect b="0" l="0" r="0" t="0"/>
            </a:stretch>
          </a:blipFill>
          <a:ln>
            <a:noFill/>
          </a:ln>
        </p:spPr>
      </p:sp>
      <p:grpSp>
        <p:nvGrpSpPr>
          <p:cNvPr id="471" name="Google Shape;471;p17"/>
          <p:cNvGrpSpPr/>
          <p:nvPr/>
        </p:nvGrpSpPr>
        <p:grpSpPr>
          <a:xfrm>
            <a:off x="397065" y="8858248"/>
            <a:ext cx="3111965" cy="993623"/>
            <a:chOff x="0" y="0"/>
            <a:chExt cx="4149287" cy="1324830"/>
          </a:xfrm>
        </p:grpSpPr>
        <p:grpSp>
          <p:nvGrpSpPr>
            <p:cNvPr id="472" name="Google Shape;472;p17"/>
            <p:cNvGrpSpPr/>
            <p:nvPr/>
          </p:nvGrpSpPr>
          <p:grpSpPr>
            <a:xfrm>
              <a:off x="0" y="0"/>
              <a:ext cx="1324830" cy="1324830"/>
              <a:chOff x="0" y="0"/>
              <a:chExt cx="812800" cy="812800"/>
            </a:xfrm>
          </p:grpSpPr>
          <p:sp>
            <p:nvSpPr>
              <p:cNvPr id="473" name="Google Shape;4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7"/>
            <p:cNvGrpSpPr/>
            <p:nvPr/>
          </p:nvGrpSpPr>
          <p:grpSpPr>
            <a:xfrm>
              <a:off x="470743" y="0"/>
              <a:ext cx="1324830" cy="1324830"/>
              <a:chOff x="0" y="0"/>
              <a:chExt cx="812800" cy="812800"/>
            </a:xfrm>
          </p:grpSpPr>
          <p:sp>
            <p:nvSpPr>
              <p:cNvPr id="476" name="Google Shape;4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7"/>
            <p:cNvGrpSpPr/>
            <p:nvPr/>
          </p:nvGrpSpPr>
          <p:grpSpPr>
            <a:xfrm>
              <a:off x="941486" y="0"/>
              <a:ext cx="1324830" cy="1324830"/>
              <a:chOff x="0" y="0"/>
              <a:chExt cx="812800" cy="812800"/>
            </a:xfrm>
          </p:grpSpPr>
          <p:sp>
            <p:nvSpPr>
              <p:cNvPr id="479" name="Google Shape;4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7"/>
            <p:cNvGrpSpPr/>
            <p:nvPr/>
          </p:nvGrpSpPr>
          <p:grpSpPr>
            <a:xfrm>
              <a:off x="1412228" y="0"/>
              <a:ext cx="1324830" cy="1324830"/>
              <a:chOff x="0" y="0"/>
              <a:chExt cx="812800" cy="812800"/>
            </a:xfrm>
          </p:grpSpPr>
          <p:sp>
            <p:nvSpPr>
              <p:cNvPr id="482" name="Google Shape;48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7"/>
            <p:cNvGrpSpPr/>
            <p:nvPr/>
          </p:nvGrpSpPr>
          <p:grpSpPr>
            <a:xfrm>
              <a:off x="1882971" y="0"/>
              <a:ext cx="1324830" cy="1324830"/>
              <a:chOff x="0" y="0"/>
              <a:chExt cx="812800" cy="812800"/>
            </a:xfrm>
          </p:grpSpPr>
          <p:sp>
            <p:nvSpPr>
              <p:cNvPr id="485" name="Google Shape;48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7"/>
            <p:cNvGrpSpPr/>
            <p:nvPr/>
          </p:nvGrpSpPr>
          <p:grpSpPr>
            <a:xfrm>
              <a:off x="2353714" y="0"/>
              <a:ext cx="1324830" cy="1324830"/>
              <a:chOff x="0" y="0"/>
              <a:chExt cx="812800" cy="812800"/>
            </a:xfrm>
          </p:grpSpPr>
          <p:sp>
            <p:nvSpPr>
              <p:cNvPr id="488" name="Google Shape;48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7"/>
            <p:cNvGrpSpPr/>
            <p:nvPr/>
          </p:nvGrpSpPr>
          <p:grpSpPr>
            <a:xfrm>
              <a:off x="2824457" y="0"/>
              <a:ext cx="1324830" cy="1324830"/>
              <a:chOff x="0" y="0"/>
              <a:chExt cx="812800" cy="812800"/>
            </a:xfrm>
          </p:grpSpPr>
          <p:sp>
            <p:nvSpPr>
              <p:cNvPr id="491" name="Google Shape;49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93" name="Google Shape;493;p17"/>
          <p:cNvPicPr preferRelativeResize="0"/>
          <p:nvPr/>
        </p:nvPicPr>
        <p:blipFill>
          <a:blip r:embed="rId5">
            <a:alphaModFix/>
          </a:blip>
          <a:stretch>
            <a:fillRect/>
          </a:stretch>
        </p:blipFill>
        <p:spPr>
          <a:xfrm>
            <a:off x="1125525" y="2590450"/>
            <a:ext cx="5881200" cy="5432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p18"/>
          <p:cNvGrpSpPr/>
          <p:nvPr/>
        </p:nvGrpSpPr>
        <p:grpSpPr>
          <a:xfrm>
            <a:off x="0" y="629068"/>
            <a:ext cx="18288000" cy="9657932"/>
            <a:chOff x="0" y="-9525"/>
            <a:chExt cx="4816593" cy="2543653"/>
          </a:xfrm>
        </p:grpSpPr>
        <p:sp>
          <p:nvSpPr>
            <p:cNvPr id="499" name="Google Shape;499;p18"/>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txBox="1"/>
            <p:nvPr/>
          </p:nvSpPr>
          <p:spPr>
            <a:xfrm>
              <a:off x="0" y="-9525"/>
              <a:ext cx="4816593" cy="2543653"/>
            </a:xfrm>
            <a:prstGeom prst="rect">
              <a:avLst/>
            </a:prstGeom>
            <a:noFill/>
            <a:ln>
              <a:noFill/>
            </a:ln>
          </p:spPr>
          <p:txBody>
            <a:bodyPr anchorCtr="0" anchor="ctr" bIns="50800" lIns="50800" spcFirstLastPara="1" rIns="50800" wrap="square" tIns="50800">
              <a:noAutofit/>
            </a:bodyPr>
            <a:lstStyle/>
            <a:p>
              <a:pPr indent="0" lvl="0" marL="0" marR="0" rtl="0" algn="l">
                <a:lnSpc>
                  <a:spcPct val="347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18"/>
          <p:cNvGrpSpPr/>
          <p:nvPr/>
        </p:nvGrpSpPr>
        <p:grpSpPr>
          <a:xfrm>
            <a:off x="8241032" y="3125001"/>
            <a:ext cx="5999926" cy="2492156"/>
            <a:chOff x="0" y="-47625"/>
            <a:chExt cx="1580227" cy="656370"/>
          </a:xfrm>
        </p:grpSpPr>
        <p:sp>
          <p:nvSpPr>
            <p:cNvPr id="502" name="Google Shape;502;p18"/>
            <p:cNvSpPr/>
            <p:nvPr/>
          </p:nvSpPr>
          <p:spPr>
            <a:xfrm>
              <a:off x="0" y="0"/>
              <a:ext cx="1580227" cy="608745"/>
            </a:xfrm>
            <a:custGeom>
              <a:rect b="b" l="l" r="r" t="t"/>
              <a:pathLst>
                <a:path extrusionOk="0" h="608745" w="1580227">
                  <a:moveTo>
                    <a:pt x="65807" y="0"/>
                  </a:moveTo>
                  <a:lnTo>
                    <a:pt x="1514419" y="0"/>
                  </a:lnTo>
                  <a:cubicBezTo>
                    <a:pt x="1550764" y="0"/>
                    <a:pt x="1580227" y="29463"/>
                    <a:pt x="1580227" y="65807"/>
                  </a:cubicBezTo>
                  <a:lnTo>
                    <a:pt x="1580227" y="542938"/>
                  </a:lnTo>
                  <a:cubicBezTo>
                    <a:pt x="1580227" y="579283"/>
                    <a:pt x="1550764" y="608745"/>
                    <a:pt x="1514419" y="608745"/>
                  </a:cubicBezTo>
                  <a:lnTo>
                    <a:pt x="65807" y="608745"/>
                  </a:lnTo>
                  <a:cubicBezTo>
                    <a:pt x="29463" y="608745"/>
                    <a:pt x="0" y="579283"/>
                    <a:pt x="0" y="542938"/>
                  </a:cubicBezTo>
                  <a:lnTo>
                    <a:pt x="0" y="65807"/>
                  </a:lnTo>
                  <a:cubicBezTo>
                    <a:pt x="0" y="29463"/>
                    <a:pt x="29463" y="0"/>
                    <a:pt x="6580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txBox="1"/>
            <p:nvPr/>
          </p:nvSpPr>
          <p:spPr>
            <a:xfrm>
              <a:off x="0" y="-47625"/>
              <a:ext cx="1580226" cy="6563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18"/>
          <p:cNvGrpSpPr/>
          <p:nvPr/>
        </p:nvGrpSpPr>
        <p:grpSpPr>
          <a:xfrm>
            <a:off x="753617" y="6084032"/>
            <a:ext cx="5999926" cy="2492156"/>
            <a:chOff x="0" y="-47625"/>
            <a:chExt cx="1580227" cy="656370"/>
          </a:xfrm>
        </p:grpSpPr>
        <p:sp>
          <p:nvSpPr>
            <p:cNvPr id="505" name="Google Shape;505;p18"/>
            <p:cNvSpPr/>
            <p:nvPr/>
          </p:nvSpPr>
          <p:spPr>
            <a:xfrm>
              <a:off x="0" y="0"/>
              <a:ext cx="1580227" cy="608745"/>
            </a:xfrm>
            <a:custGeom>
              <a:rect b="b" l="l" r="r" t="t"/>
              <a:pathLst>
                <a:path extrusionOk="0" h="608745" w="1580227">
                  <a:moveTo>
                    <a:pt x="65807" y="0"/>
                  </a:moveTo>
                  <a:lnTo>
                    <a:pt x="1514419" y="0"/>
                  </a:lnTo>
                  <a:cubicBezTo>
                    <a:pt x="1550764" y="0"/>
                    <a:pt x="1580227" y="29463"/>
                    <a:pt x="1580227" y="65807"/>
                  </a:cubicBezTo>
                  <a:lnTo>
                    <a:pt x="1580227" y="542938"/>
                  </a:lnTo>
                  <a:cubicBezTo>
                    <a:pt x="1580227" y="579283"/>
                    <a:pt x="1550764" y="608745"/>
                    <a:pt x="1514419" y="608745"/>
                  </a:cubicBezTo>
                  <a:lnTo>
                    <a:pt x="65807" y="608745"/>
                  </a:lnTo>
                  <a:cubicBezTo>
                    <a:pt x="29463" y="608745"/>
                    <a:pt x="0" y="579283"/>
                    <a:pt x="0" y="542938"/>
                  </a:cubicBezTo>
                  <a:lnTo>
                    <a:pt x="0" y="65807"/>
                  </a:lnTo>
                  <a:cubicBezTo>
                    <a:pt x="0" y="29463"/>
                    <a:pt x="29463" y="0"/>
                    <a:pt x="6580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txBox="1"/>
            <p:nvPr/>
          </p:nvSpPr>
          <p:spPr>
            <a:xfrm>
              <a:off x="0" y="-47625"/>
              <a:ext cx="1580226" cy="6563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8"/>
          <p:cNvGrpSpPr/>
          <p:nvPr/>
        </p:nvGrpSpPr>
        <p:grpSpPr>
          <a:xfrm>
            <a:off x="1028700" y="194627"/>
            <a:ext cx="16522130" cy="333345"/>
            <a:chOff x="0" y="0"/>
            <a:chExt cx="22029507" cy="444460"/>
          </a:xfrm>
        </p:grpSpPr>
        <p:sp>
          <p:nvSpPr>
            <p:cNvPr id="508" name="Google Shape;508;p18"/>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509" name="Google Shape;509;p18"/>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510" name="Google Shape;510;p18"/>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511" name="Google Shape;511;p18"/>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sp>
        <p:nvSpPr>
          <p:cNvPr id="512" name="Google Shape;512;p18"/>
          <p:cNvSpPr txBox="1"/>
          <p:nvPr/>
        </p:nvSpPr>
        <p:spPr>
          <a:xfrm>
            <a:off x="1028700" y="3749205"/>
            <a:ext cx="3870752" cy="802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SERVICE ONE</a:t>
            </a:r>
            <a:endParaRPr/>
          </a:p>
        </p:txBody>
      </p:sp>
      <p:sp>
        <p:nvSpPr>
          <p:cNvPr id="513" name="Google Shape;513;p18"/>
          <p:cNvSpPr txBox="1"/>
          <p:nvPr/>
        </p:nvSpPr>
        <p:spPr>
          <a:xfrm>
            <a:off x="8597040" y="3543601"/>
            <a:ext cx="4032900" cy="80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SERVICE TWO</a:t>
            </a:r>
            <a:endParaRPr/>
          </a:p>
        </p:txBody>
      </p:sp>
      <p:sp>
        <p:nvSpPr>
          <p:cNvPr id="514" name="Google Shape;514;p18"/>
          <p:cNvSpPr txBox="1"/>
          <p:nvPr/>
        </p:nvSpPr>
        <p:spPr>
          <a:xfrm>
            <a:off x="1028700" y="6536797"/>
            <a:ext cx="4967307" cy="802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SERVICE THREE</a:t>
            </a:r>
            <a:endParaRPr/>
          </a:p>
        </p:txBody>
      </p:sp>
      <p:sp>
        <p:nvSpPr>
          <p:cNvPr id="515" name="Google Shape;515;p18"/>
          <p:cNvSpPr txBox="1"/>
          <p:nvPr/>
        </p:nvSpPr>
        <p:spPr>
          <a:xfrm>
            <a:off x="8597040" y="6536797"/>
            <a:ext cx="4032753" cy="802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205" u="none" cap="none" strike="noStrike">
                <a:solidFill>
                  <a:srgbClr val="FFFFFF"/>
                </a:solidFill>
                <a:latin typeface="Blinker"/>
                <a:ea typeface="Blinker"/>
                <a:cs typeface="Blinker"/>
                <a:sym typeface="Blinker"/>
              </a:rPr>
              <a:t>SERVICE FOUR</a:t>
            </a:r>
            <a:endParaRPr/>
          </a:p>
        </p:txBody>
      </p:sp>
      <p:sp>
        <p:nvSpPr>
          <p:cNvPr id="516" name="Google Shape;516;p18"/>
          <p:cNvSpPr txBox="1"/>
          <p:nvPr/>
        </p:nvSpPr>
        <p:spPr>
          <a:xfrm>
            <a:off x="1028700" y="4592691"/>
            <a:ext cx="2876999" cy="669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517" name="Google Shape;517;p18"/>
          <p:cNvSpPr txBox="1"/>
          <p:nvPr/>
        </p:nvSpPr>
        <p:spPr>
          <a:xfrm>
            <a:off x="8597040" y="4592691"/>
            <a:ext cx="2876999" cy="669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518" name="Google Shape;518;p18"/>
          <p:cNvSpPr txBox="1"/>
          <p:nvPr/>
        </p:nvSpPr>
        <p:spPr>
          <a:xfrm>
            <a:off x="8597040" y="7496781"/>
            <a:ext cx="2876999" cy="669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sp>
        <p:nvSpPr>
          <p:cNvPr id="519" name="Google Shape;519;p18"/>
          <p:cNvSpPr txBox="1"/>
          <p:nvPr/>
        </p:nvSpPr>
        <p:spPr>
          <a:xfrm>
            <a:off x="1028700" y="7496781"/>
            <a:ext cx="2876999" cy="669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Elaborate on what you want to discuss. </a:t>
            </a:r>
            <a:endParaRPr/>
          </a:p>
        </p:txBody>
      </p:sp>
      <p:grpSp>
        <p:nvGrpSpPr>
          <p:cNvPr id="520" name="Google Shape;520;p18"/>
          <p:cNvGrpSpPr/>
          <p:nvPr/>
        </p:nvGrpSpPr>
        <p:grpSpPr>
          <a:xfrm>
            <a:off x="8241032" y="6084031"/>
            <a:ext cx="5999964" cy="2492171"/>
            <a:chOff x="0" y="-47625"/>
            <a:chExt cx="1580227" cy="656370"/>
          </a:xfrm>
        </p:grpSpPr>
        <p:sp>
          <p:nvSpPr>
            <p:cNvPr id="521" name="Google Shape;521;p18"/>
            <p:cNvSpPr/>
            <p:nvPr/>
          </p:nvSpPr>
          <p:spPr>
            <a:xfrm>
              <a:off x="0" y="0"/>
              <a:ext cx="1580227" cy="608745"/>
            </a:xfrm>
            <a:custGeom>
              <a:rect b="b" l="l" r="r" t="t"/>
              <a:pathLst>
                <a:path extrusionOk="0" h="608745" w="1580227">
                  <a:moveTo>
                    <a:pt x="65807" y="0"/>
                  </a:moveTo>
                  <a:lnTo>
                    <a:pt x="1514419" y="0"/>
                  </a:lnTo>
                  <a:cubicBezTo>
                    <a:pt x="1550764" y="0"/>
                    <a:pt x="1580227" y="29463"/>
                    <a:pt x="1580227" y="65807"/>
                  </a:cubicBezTo>
                  <a:lnTo>
                    <a:pt x="1580227" y="542938"/>
                  </a:lnTo>
                  <a:cubicBezTo>
                    <a:pt x="1580227" y="579283"/>
                    <a:pt x="1550764" y="608745"/>
                    <a:pt x="1514419" y="608745"/>
                  </a:cubicBezTo>
                  <a:lnTo>
                    <a:pt x="65807" y="608745"/>
                  </a:lnTo>
                  <a:cubicBezTo>
                    <a:pt x="29463" y="608745"/>
                    <a:pt x="0" y="579283"/>
                    <a:pt x="0" y="542938"/>
                  </a:cubicBezTo>
                  <a:lnTo>
                    <a:pt x="0" y="65807"/>
                  </a:lnTo>
                  <a:cubicBezTo>
                    <a:pt x="0" y="29463"/>
                    <a:pt x="29463" y="0"/>
                    <a:pt x="6580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8"/>
            <p:cNvSpPr txBox="1"/>
            <p:nvPr/>
          </p:nvSpPr>
          <p:spPr>
            <a:xfrm>
              <a:off x="0" y="-47625"/>
              <a:ext cx="1580226" cy="6563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8"/>
          <p:cNvGrpSpPr/>
          <p:nvPr/>
        </p:nvGrpSpPr>
        <p:grpSpPr>
          <a:xfrm>
            <a:off x="753617" y="3214719"/>
            <a:ext cx="5999926" cy="2492156"/>
            <a:chOff x="0" y="-47625"/>
            <a:chExt cx="1580227" cy="656370"/>
          </a:xfrm>
        </p:grpSpPr>
        <p:sp>
          <p:nvSpPr>
            <p:cNvPr id="524" name="Google Shape;524;p18"/>
            <p:cNvSpPr/>
            <p:nvPr/>
          </p:nvSpPr>
          <p:spPr>
            <a:xfrm>
              <a:off x="0" y="0"/>
              <a:ext cx="1580227" cy="608745"/>
            </a:xfrm>
            <a:custGeom>
              <a:rect b="b" l="l" r="r" t="t"/>
              <a:pathLst>
                <a:path extrusionOk="0" h="608745" w="1580227">
                  <a:moveTo>
                    <a:pt x="65807" y="0"/>
                  </a:moveTo>
                  <a:lnTo>
                    <a:pt x="1514419" y="0"/>
                  </a:lnTo>
                  <a:cubicBezTo>
                    <a:pt x="1550764" y="0"/>
                    <a:pt x="1580227" y="29463"/>
                    <a:pt x="1580227" y="65807"/>
                  </a:cubicBezTo>
                  <a:lnTo>
                    <a:pt x="1580227" y="542938"/>
                  </a:lnTo>
                  <a:cubicBezTo>
                    <a:pt x="1580227" y="579283"/>
                    <a:pt x="1550764" y="608745"/>
                    <a:pt x="1514419" y="608745"/>
                  </a:cubicBezTo>
                  <a:lnTo>
                    <a:pt x="65807" y="608745"/>
                  </a:lnTo>
                  <a:cubicBezTo>
                    <a:pt x="29463" y="608745"/>
                    <a:pt x="0" y="579283"/>
                    <a:pt x="0" y="542938"/>
                  </a:cubicBezTo>
                  <a:lnTo>
                    <a:pt x="0" y="65807"/>
                  </a:lnTo>
                  <a:cubicBezTo>
                    <a:pt x="0" y="29463"/>
                    <a:pt x="29463" y="0"/>
                    <a:pt x="6580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8"/>
            <p:cNvSpPr txBox="1"/>
            <p:nvPr/>
          </p:nvSpPr>
          <p:spPr>
            <a:xfrm>
              <a:off x="0" y="-47625"/>
              <a:ext cx="1580226" cy="6563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6" name="Google Shape;526;p18"/>
          <p:cNvSpPr txBox="1"/>
          <p:nvPr/>
        </p:nvSpPr>
        <p:spPr>
          <a:xfrm>
            <a:off x="1028700" y="1445515"/>
            <a:ext cx="10384518"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WHAT WE OFFER</a:t>
            </a:r>
            <a:endParaRPr/>
          </a:p>
        </p:txBody>
      </p:sp>
      <p:sp>
        <p:nvSpPr>
          <p:cNvPr id="527" name="Google Shape;527;p18"/>
          <p:cNvSpPr/>
          <p:nvPr/>
        </p:nvSpPr>
        <p:spPr>
          <a:xfrm>
            <a:off x="15573845" y="6578704"/>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4">
              <a:alphaModFix/>
            </a:blip>
            <a:stretch>
              <a:fillRect b="0" l="0" r="0" t="0"/>
            </a:stretch>
          </a:blipFill>
          <a:ln>
            <a:noFill/>
          </a:ln>
        </p:spPr>
      </p:sp>
      <p:grpSp>
        <p:nvGrpSpPr>
          <p:cNvPr id="528" name="Google Shape;528;p18"/>
          <p:cNvGrpSpPr/>
          <p:nvPr/>
        </p:nvGrpSpPr>
        <p:grpSpPr>
          <a:xfrm>
            <a:off x="12839197" y="1618630"/>
            <a:ext cx="3111965" cy="993623"/>
            <a:chOff x="0" y="0"/>
            <a:chExt cx="4149287" cy="1324830"/>
          </a:xfrm>
        </p:grpSpPr>
        <p:grpSp>
          <p:nvGrpSpPr>
            <p:cNvPr id="529" name="Google Shape;529;p18"/>
            <p:cNvGrpSpPr/>
            <p:nvPr/>
          </p:nvGrpSpPr>
          <p:grpSpPr>
            <a:xfrm>
              <a:off x="0" y="0"/>
              <a:ext cx="1324830" cy="1324830"/>
              <a:chOff x="0" y="0"/>
              <a:chExt cx="812800" cy="812800"/>
            </a:xfrm>
          </p:grpSpPr>
          <p:sp>
            <p:nvSpPr>
              <p:cNvPr id="530" name="Google Shape;53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8"/>
            <p:cNvGrpSpPr/>
            <p:nvPr/>
          </p:nvGrpSpPr>
          <p:grpSpPr>
            <a:xfrm>
              <a:off x="470743" y="0"/>
              <a:ext cx="1324830" cy="1324830"/>
              <a:chOff x="0" y="0"/>
              <a:chExt cx="812800" cy="812800"/>
            </a:xfrm>
          </p:grpSpPr>
          <p:sp>
            <p:nvSpPr>
              <p:cNvPr id="533" name="Google Shape;5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8"/>
            <p:cNvGrpSpPr/>
            <p:nvPr/>
          </p:nvGrpSpPr>
          <p:grpSpPr>
            <a:xfrm>
              <a:off x="941486" y="0"/>
              <a:ext cx="1324830" cy="1324830"/>
              <a:chOff x="0" y="0"/>
              <a:chExt cx="812800" cy="812800"/>
            </a:xfrm>
          </p:grpSpPr>
          <p:sp>
            <p:nvSpPr>
              <p:cNvPr id="536" name="Google Shape;5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18"/>
            <p:cNvGrpSpPr/>
            <p:nvPr/>
          </p:nvGrpSpPr>
          <p:grpSpPr>
            <a:xfrm>
              <a:off x="1412228" y="0"/>
              <a:ext cx="1324830" cy="1324830"/>
              <a:chOff x="0" y="0"/>
              <a:chExt cx="812800" cy="812800"/>
            </a:xfrm>
          </p:grpSpPr>
          <p:sp>
            <p:nvSpPr>
              <p:cNvPr id="539" name="Google Shape;5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18"/>
            <p:cNvGrpSpPr/>
            <p:nvPr/>
          </p:nvGrpSpPr>
          <p:grpSpPr>
            <a:xfrm>
              <a:off x="1882971" y="0"/>
              <a:ext cx="1324830" cy="1324830"/>
              <a:chOff x="0" y="0"/>
              <a:chExt cx="812800" cy="812800"/>
            </a:xfrm>
          </p:grpSpPr>
          <p:sp>
            <p:nvSpPr>
              <p:cNvPr id="542" name="Google Shape;5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18"/>
            <p:cNvGrpSpPr/>
            <p:nvPr/>
          </p:nvGrpSpPr>
          <p:grpSpPr>
            <a:xfrm>
              <a:off x="2353714" y="0"/>
              <a:ext cx="1324830" cy="1324830"/>
              <a:chOff x="0" y="0"/>
              <a:chExt cx="812800" cy="812800"/>
            </a:xfrm>
          </p:grpSpPr>
          <p:sp>
            <p:nvSpPr>
              <p:cNvPr id="545" name="Google Shape;54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18"/>
            <p:cNvGrpSpPr/>
            <p:nvPr/>
          </p:nvGrpSpPr>
          <p:grpSpPr>
            <a:xfrm>
              <a:off x="2824457" y="0"/>
              <a:ext cx="1324830" cy="1324830"/>
              <a:chOff x="0" y="0"/>
              <a:chExt cx="812800" cy="812800"/>
            </a:xfrm>
          </p:grpSpPr>
          <p:sp>
            <p:nvSpPr>
              <p:cNvPr id="548" name="Google Shape;54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50" name="Google Shape;550;p18"/>
          <p:cNvPicPr preferRelativeResize="0"/>
          <p:nvPr/>
        </p:nvPicPr>
        <p:blipFill>
          <a:blip r:embed="rId5">
            <a:alphaModFix/>
          </a:blip>
          <a:stretch>
            <a:fillRect/>
          </a:stretch>
        </p:blipFill>
        <p:spPr>
          <a:xfrm>
            <a:off x="1056263" y="9085250"/>
            <a:ext cx="4518750" cy="482000"/>
          </a:xfrm>
          <a:prstGeom prst="rect">
            <a:avLst/>
          </a:prstGeom>
          <a:noFill/>
          <a:ln>
            <a:noFill/>
          </a:ln>
        </p:spPr>
      </p:pic>
      <p:pic>
        <p:nvPicPr>
          <p:cNvPr id="551" name="Google Shape;551;p18"/>
          <p:cNvPicPr preferRelativeResize="0"/>
          <p:nvPr/>
        </p:nvPicPr>
        <p:blipFill>
          <a:blip r:embed="rId6">
            <a:alphaModFix/>
          </a:blip>
          <a:stretch>
            <a:fillRect/>
          </a:stretch>
        </p:blipFill>
        <p:spPr>
          <a:xfrm>
            <a:off x="5246902" y="3977553"/>
            <a:ext cx="1166075" cy="1171795"/>
          </a:xfrm>
          <a:prstGeom prst="rect">
            <a:avLst/>
          </a:prstGeom>
          <a:noFill/>
          <a:ln>
            <a:noFill/>
          </a:ln>
        </p:spPr>
      </p:pic>
      <p:pic>
        <p:nvPicPr>
          <p:cNvPr id="552" name="Google Shape;552;p18"/>
          <p:cNvPicPr preferRelativeResize="0"/>
          <p:nvPr/>
        </p:nvPicPr>
        <p:blipFill>
          <a:blip r:embed="rId7">
            <a:alphaModFix/>
          </a:blip>
          <a:stretch>
            <a:fillRect/>
          </a:stretch>
        </p:blipFill>
        <p:spPr>
          <a:xfrm>
            <a:off x="5340900" y="7153025"/>
            <a:ext cx="1166075" cy="1166075"/>
          </a:xfrm>
          <a:prstGeom prst="rect">
            <a:avLst/>
          </a:prstGeom>
          <a:noFill/>
          <a:ln>
            <a:noFill/>
          </a:ln>
        </p:spPr>
      </p:pic>
      <p:pic>
        <p:nvPicPr>
          <p:cNvPr id="553" name="Google Shape;553;p18"/>
          <p:cNvPicPr preferRelativeResize="0"/>
          <p:nvPr/>
        </p:nvPicPr>
        <p:blipFill>
          <a:blip r:embed="rId8">
            <a:alphaModFix/>
          </a:blip>
          <a:stretch>
            <a:fillRect/>
          </a:stretch>
        </p:blipFill>
        <p:spPr>
          <a:xfrm>
            <a:off x="12604325" y="4017648"/>
            <a:ext cx="1311700" cy="1266478"/>
          </a:xfrm>
          <a:prstGeom prst="rect">
            <a:avLst/>
          </a:prstGeom>
          <a:noFill/>
          <a:ln>
            <a:noFill/>
          </a:ln>
        </p:spPr>
      </p:pic>
      <p:pic>
        <p:nvPicPr>
          <p:cNvPr id="554" name="Google Shape;554;p18"/>
          <p:cNvPicPr preferRelativeResize="0"/>
          <p:nvPr/>
        </p:nvPicPr>
        <p:blipFill>
          <a:blip r:embed="rId9">
            <a:alphaModFix/>
          </a:blip>
          <a:stretch>
            <a:fillRect/>
          </a:stretch>
        </p:blipFill>
        <p:spPr>
          <a:xfrm>
            <a:off x="12763351" y="7153025"/>
            <a:ext cx="1166075" cy="1166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pSp>
        <p:nvGrpSpPr>
          <p:cNvPr id="559" name="Google Shape;559;p19"/>
          <p:cNvGrpSpPr/>
          <p:nvPr/>
        </p:nvGrpSpPr>
        <p:grpSpPr>
          <a:xfrm>
            <a:off x="0" y="484407"/>
            <a:ext cx="18288000" cy="9802593"/>
            <a:chOff x="0" y="-47625"/>
            <a:chExt cx="4816593" cy="2581753"/>
          </a:xfrm>
        </p:grpSpPr>
        <p:sp>
          <p:nvSpPr>
            <p:cNvPr id="560" name="Google Shape;560;p19"/>
            <p:cNvSpPr/>
            <p:nvPr/>
          </p:nvSpPr>
          <p:spPr>
            <a:xfrm>
              <a:off x="0" y="0"/>
              <a:ext cx="4816592" cy="2534128"/>
            </a:xfrm>
            <a:custGeom>
              <a:rect b="b" l="l" r="r" t="t"/>
              <a:pathLst>
                <a:path extrusionOk="0" h="2534128" w="4816592">
                  <a:moveTo>
                    <a:pt x="24977" y="0"/>
                  </a:moveTo>
                  <a:lnTo>
                    <a:pt x="4791616" y="0"/>
                  </a:lnTo>
                  <a:cubicBezTo>
                    <a:pt x="4798240" y="0"/>
                    <a:pt x="4804593" y="2631"/>
                    <a:pt x="4809277" y="7315"/>
                  </a:cubicBezTo>
                  <a:cubicBezTo>
                    <a:pt x="4813961" y="12000"/>
                    <a:pt x="4816592" y="18352"/>
                    <a:pt x="4816592" y="24977"/>
                  </a:cubicBezTo>
                  <a:lnTo>
                    <a:pt x="4816592" y="2509151"/>
                  </a:lnTo>
                  <a:cubicBezTo>
                    <a:pt x="4816592" y="2522946"/>
                    <a:pt x="4805410" y="2534128"/>
                    <a:pt x="4791616" y="2534128"/>
                  </a:cubicBezTo>
                  <a:lnTo>
                    <a:pt x="24977" y="2534128"/>
                  </a:lnTo>
                  <a:cubicBezTo>
                    <a:pt x="11182" y="2534128"/>
                    <a:pt x="0" y="2522946"/>
                    <a:pt x="0" y="2509151"/>
                  </a:cubicBezTo>
                  <a:lnTo>
                    <a:pt x="0" y="24977"/>
                  </a:lnTo>
                  <a:cubicBezTo>
                    <a:pt x="0" y="11182"/>
                    <a:pt x="11182" y="0"/>
                    <a:pt x="24977" y="0"/>
                  </a:cubicBezTo>
                  <a:close/>
                </a:path>
              </a:pathLst>
            </a:custGeom>
            <a:solidFill>
              <a:srgbClr val="798B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txBox="1"/>
            <p:nvPr/>
          </p:nvSpPr>
          <p:spPr>
            <a:xfrm>
              <a:off x="0" y="-47625"/>
              <a:ext cx="4816593" cy="2581753"/>
            </a:xfrm>
            <a:prstGeom prst="rect">
              <a:avLst/>
            </a:prstGeom>
            <a:noFill/>
            <a:ln>
              <a:noFill/>
            </a:ln>
          </p:spPr>
          <p:txBody>
            <a:bodyPr anchorCtr="0" anchor="ctr" bIns="50800" lIns="50800" spcFirstLastPara="1" rIns="50800" wrap="square" tIns="50800">
              <a:noAutofit/>
            </a:bodyPr>
            <a:lstStyle/>
            <a:p>
              <a:pPr indent="0" lvl="0" marL="0" marR="0" rtl="0" algn="l">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19"/>
          <p:cNvGrpSpPr/>
          <p:nvPr/>
        </p:nvGrpSpPr>
        <p:grpSpPr>
          <a:xfrm>
            <a:off x="1028700" y="194627"/>
            <a:ext cx="16522130" cy="333345"/>
            <a:chOff x="0" y="0"/>
            <a:chExt cx="22029507" cy="444460"/>
          </a:xfrm>
        </p:grpSpPr>
        <p:sp>
          <p:nvSpPr>
            <p:cNvPr id="563" name="Google Shape;563;p19"/>
            <p:cNvSpPr/>
            <p:nvPr/>
          </p:nvSpPr>
          <p:spPr>
            <a:xfrm>
              <a:off x="0" y="60285"/>
              <a:ext cx="384175" cy="384175"/>
            </a:xfrm>
            <a:custGeom>
              <a:rect b="b" l="l" r="r" t="t"/>
              <a:pathLst>
                <a:path extrusionOk="0" h="384175" w="384175">
                  <a:moveTo>
                    <a:pt x="0" y="0"/>
                  </a:moveTo>
                  <a:lnTo>
                    <a:pt x="384175" y="0"/>
                  </a:lnTo>
                  <a:lnTo>
                    <a:pt x="384175" y="384175"/>
                  </a:lnTo>
                  <a:lnTo>
                    <a:pt x="0" y="384175"/>
                  </a:lnTo>
                  <a:lnTo>
                    <a:pt x="0" y="0"/>
                  </a:lnTo>
                  <a:close/>
                </a:path>
              </a:pathLst>
            </a:custGeom>
            <a:blipFill rotWithShape="1">
              <a:blip r:embed="rId3">
                <a:alphaModFix/>
              </a:blip>
              <a:stretch>
                <a:fillRect b="0" l="0" r="0" t="0"/>
              </a:stretch>
            </a:blipFill>
            <a:ln>
              <a:noFill/>
            </a:ln>
          </p:spPr>
        </p:sp>
        <p:sp>
          <p:nvSpPr>
            <p:cNvPr id="564" name="Google Shape;564;p19"/>
            <p:cNvSpPr txBox="1"/>
            <p:nvPr/>
          </p:nvSpPr>
          <p:spPr>
            <a:xfrm>
              <a:off x="480629" y="0"/>
              <a:ext cx="2745403"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LOGO HERE</a:t>
              </a:r>
              <a:endParaRPr/>
            </a:p>
          </p:txBody>
        </p:sp>
        <p:sp>
          <p:nvSpPr>
            <p:cNvPr id="565" name="Google Shape;565;p19"/>
            <p:cNvSpPr txBox="1"/>
            <p:nvPr/>
          </p:nvSpPr>
          <p:spPr>
            <a:xfrm>
              <a:off x="9679204" y="0"/>
              <a:ext cx="2745403" cy="444460"/>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2025</a:t>
              </a:r>
              <a:endParaRPr/>
            </a:p>
          </p:txBody>
        </p:sp>
        <p:sp>
          <p:nvSpPr>
            <p:cNvPr id="566" name="Google Shape;566;p19"/>
            <p:cNvSpPr txBox="1"/>
            <p:nvPr/>
          </p:nvSpPr>
          <p:spPr>
            <a:xfrm>
              <a:off x="20002279" y="0"/>
              <a:ext cx="2027228" cy="44446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21" u="none" cap="none" strike="noStrike">
                  <a:solidFill>
                    <a:srgbClr val="798B65"/>
                  </a:solidFill>
                  <a:latin typeface="Blinker"/>
                  <a:ea typeface="Blinker"/>
                  <a:cs typeface="Blinker"/>
                  <a:sym typeface="Blinker"/>
                </a:rPr>
                <a:t>CONTACT US</a:t>
              </a:r>
              <a:endParaRPr/>
            </a:p>
          </p:txBody>
        </p:sp>
      </p:grpSp>
      <p:grpSp>
        <p:nvGrpSpPr>
          <p:cNvPr id="567" name="Google Shape;567;p19"/>
          <p:cNvGrpSpPr/>
          <p:nvPr/>
        </p:nvGrpSpPr>
        <p:grpSpPr>
          <a:xfrm>
            <a:off x="1338526" y="3465335"/>
            <a:ext cx="4834563" cy="6062005"/>
            <a:chOff x="0" y="-47625"/>
            <a:chExt cx="1273301" cy="1596577"/>
          </a:xfrm>
        </p:grpSpPr>
        <p:sp>
          <p:nvSpPr>
            <p:cNvPr id="568" name="Google Shape;568;p19"/>
            <p:cNvSpPr/>
            <p:nvPr/>
          </p:nvSpPr>
          <p:spPr>
            <a:xfrm>
              <a:off x="0" y="0"/>
              <a:ext cx="1273301" cy="1548952"/>
            </a:xfrm>
            <a:custGeom>
              <a:rect b="b" l="l" r="r" t="t"/>
              <a:pathLst>
                <a:path extrusionOk="0" h="1548952" w="1273301">
                  <a:moveTo>
                    <a:pt x="81670" y="0"/>
                  </a:moveTo>
                  <a:lnTo>
                    <a:pt x="1191631" y="0"/>
                  </a:lnTo>
                  <a:cubicBezTo>
                    <a:pt x="1213291" y="0"/>
                    <a:pt x="1234064" y="8604"/>
                    <a:pt x="1249380" y="23921"/>
                  </a:cubicBezTo>
                  <a:cubicBezTo>
                    <a:pt x="1264696" y="39237"/>
                    <a:pt x="1273301" y="60010"/>
                    <a:pt x="1273301" y="81670"/>
                  </a:cubicBezTo>
                  <a:lnTo>
                    <a:pt x="1273301" y="1467283"/>
                  </a:lnTo>
                  <a:cubicBezTo>
                    <a:pt x="1273301" y="1488943"/>
                    <a:pt x="1264696" y="1509716"/>
                    <a:pt x="1249380" y="1525032"/>
                  </a:cubicBezTo>
                  <a:cubicBezTo>
                    <a:pt x="1234064" y="1540348"/>
                    <a:pt x="1213291" y="1548952"/>
                    <a:pt x="1191631" y="1548952"/>
                  </a:cubicBezTo>
                  <a:lnTo>
                    <a:pt x="81670" y="1548952"/>
                  </a:lnTo>
                  <a:cubicBezTo>
                    <a:pt x="60010" y="1548952"/>
                    <a:pt x="39237" y="1540348"/>
                    <a:pt x="23921" y="1525032"/>
                  </a:cubicBezTo>
                  <a:cubicBezTo>
                    <a:pt x="8604" y="1509716"/>
                    <a:pt x="0" y="1488943"/>
                    <a:pt x="0" y="1467283"/>
                  </a:cubicBezTo>
                  <a:lnTo>
                    <a:pt x="0" y="81670"/>
                  </a:lnTo>
                  <a:cubicBezTo>
                    <a:pt x="0" y="60010"/>
                    <a:pt x="8604" y="39237"/>
                    <a:pt x="23921" y="23921"/>
                  </a:cubicBezTo>
                  <a:cubicBezTo>
                    <a:pt x="39237" y="8604"/>
                    <a:pt x="60010" y="0"/>
                    <a:pt x="8167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txBox="1"/>
            <p:nvPr/>
          </p:nvSpPr>
          <p:spPr>
            <a:xfrm>
              <a:off x="0" y="-47625"/>
              <a:ext cx="1273301" cy="15965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9"/>
          <p:cNvGrpSpPr/>
          <p:nvPr/>
        </p:nvGrpSpPr>
        <p:grpSpPr>
          <a:xfrm>
            <a:off x="7027397" y="3465335"/>
            <a:ext cx="4834563" cy="6062005"/>
            <a:chOff x="0" y="-47625"/>
            <a:chExt cx="1273301" cy="1596577"/>
          </a:xfrm>
        </p:grpSpPr>
        <p:sp>
          <p:nvSpPr>
            <p:cNvPr id="571" name="Google Shape;571;p19"/>
            <p:cNvSpPr/>
            <p:nvPr/>
          </p:nvSpPr>
          <p:spPr>
            <a:xfrm>
              <a:off x="0" y="0"/>
              <a:ext cx="1273301" cy="1548952"/>
            </a:xfrm>
            <a:custGeom>
              <a:rect b="b" l="l" r="r" t="t"/>
              <a:pathLst>
                <a:path extrusionOk="0" h="1548952" w="1273301">
                  <a:moveTo>
                    <a:pt x="81670" y="0"/>
                  </a:moveTo>
                  <a:lnTo>
                    <a:pt x="1191631" y="0"/>
                  </a:lnTo>
                  <a:cubicBezTo>
                    <a:pt x="1213291" y="0"/>
                    <a:pt x="1234064" y="8604"/>
                    <a:pt x="1249380" y="23921"/>
                  </a:cubicBezTo>
                  <a:cubicBezTo>
                    <a:pt x="1264696" y="39237"/>
                    <a:pt x="1273301" y="60010"/>
                    <a:pt x="1273301" y="81670"/>
                  </a:cubicBezTo>
                  <a:lnTo>
                    <a:pt x="1273301" y="1467283"/>
                  </a:lnTo>
                  <a:cubicBezTo>
                    <a:pt x="1273301" y="1488943"/>
                    <a:pt x="1264696" y="1509716"/>
                    <a:pt x="1249380" y="1525032"/>
                  </a:cubicBezTo>
                  <a:cubicBezTo>
                    <a:pt x="1234064" y="1540348"/>
                    <a:pt x="1213291" y="1548952"/>
                    <a:pt x="1191631" y="1548952"/>
                  </a:cubicBezTo>
                  <a:lnTo>
                    <a:pt x="81670" y="1548952"/>
                  </a:lnTo>
                  <a:cubicBezTo>
                    <a:pt x="60010" y="1548952"/>
                    <a:pt x="39237" y="1540348"/>
                    <a:pt x="23921" y="1525032"/>
                  </a:cubicBezTo>
                  <a:cubicBezTo>
                    <a:pt x="8604" y="1509716"/>
                    <a:pt x="0" y="1488943"/>
                    <a:pt x="0" y="1467283"/>
                  </a:cubicBezTo>
                  <a:lnTo>
                    <a:pt x="0" y="81670"/>
                  </a:lnTo>
                  <a:cubicBezTo>
                    <a:pt x="0" y="60010"/>
                    <a:pt x="8604" y="39237"/>
                    <a:pt x="23921" y="23921"/>
                  </a:cubicBezTo>
                  <a:cubicBezTo>
                    <a:pt x="39237" y="8604"/>
                    <a:pt x="60010" y="0"/>
                    <a:pt x="8167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txBox="1"/>
            <p:nvPr/>
          </p:nvSpPr>
          <p:spPr>
            <a:xfrm>
              <a:off x="0" y="-47625"/>
              <a:ext cx="1273301" cy="15965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19"/>
          <p:cNvGrpSpPr/>
          <p:nvPr/>
        </p:nvGrpSpPr>
        <p:grpSpPr>
          <a:xfrm>
            <a:off x="12716267" y="3465335"/>
            <a:ext cx="4834563" cy="6062005"/>
            <a:chOff x="0" y="-47625"/>
            <a:chExt cx="1273301" cy="1596577"/>
          </a:xfrm>
        </p:grpSpPr>
        <p:sp>
          <p:nvSpPr>
            <p:cNvPr id="574" name="Google Shape;574;p19"/>
            <p:cNvSpPr/>
            <p:nvPr/>
          </p:nvSpPr>
          <p:spPr>
            <a:xfrm>
              <a:off x="0" y="0"/>
              <a:ext cx="1273301" cy="1548952"/>
            </a:xfrm>
            <a:custGeom>
              <a:rect b="b" l="l" r="r" t="t"/>
              <a:pathLst>
                <a:path extrusionOk="0" h="1548952" w="1273301">
                  <a:moveTo>
                    <a:pt x="81670" y="0"/>
                  </a:moveTo>
                  <a:lnTo>
                    <a:pt x="1191631" y="0"/>
                  </a:lnTo>
                  <a:cubicBezTo>
                    <a:pt x="1213291" y="0"/>
                    <a:pt x="1234064" y="8604"/>
                    <a:pt x="1249380" y="23921"/>
                  </a:cubicBezTo>
                  <a:cubicBezTo>
                    <a:pt x="1264696" y="39237"/>
                    <a:pt x="1273301" y="60010"/>
                    <a:pt x="1273301" y="81670"/>
                  </a:cubicBezTo>
                  <a:lnTo>
                    <a:pt x="1273301" y="1467283"/>
                  </a:lnTo>
                  <a:cubicBezTo>
                    <a:pt x="1273301" y="1488943"/>
                    <a:pt x="1264696" y="1509716"/>
                    <a:pt x="1249380" y="1525032"/>
                  </a:cubicBezTo>
                  <a:cubicBezTo>
                    <a:pt x="1234064" y="1540348"/>
                    <a:pt x="1213291" y="1548952"/>
                    <a:pt x="1191631" y="1548952"/>
                  </a:cubicBezTo>
                  <a:lnTo>
                    <a:pt x="81670" y="1548952"/>
                  </a:lnTo>
                  <a:cubicBezTo>
                    <a:pt x="60010" y="1548952"/>
                    <a:pt x="39237" y="1540348"/>
                    <a:pt x="23921" y="1525032"/>
                  </a:cubicBezTo>
                  <a:cubicBezTo>
                    <a:pt x="8604" y="1509716"/>
                    <a:pt x="0" y="1488943"/>
                    <a:pt x="0" y="1467283"/>
                  </a:cubicBezTo>
                  <a:lnTo>
                    <a:pt x="0" y="81670"/>
                  </a:lnTo>
                  <a:cubicBezTo>
                    <a:pt x="0" y="60010"/>
                    <a:pt x="8604" y="39237"/>
                    <a:pt x="23921" y="23921"/>
                  </a:cubicBezTo>
                  <a:cubicBezTo>
                    <a:pt x="39237" y="8604"/>
                    <a:pt x="60010" y="0"/>
                    <a:pt x="8167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txBox="1"/>
            <p:nvPr/>
          </p:nvSpPr>
          <p:spPr>
            <a:xfrm>
              <a:off x="0" y="-47625"/>
              <a:ext cx="1273301" cy="159657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19"/>
          <p:cNvSpPr txBox="1"/>
          <p:nvPr/>
        </p:nvSpPr>
        <p:spPr>
          <a:xfrm>
            <a:off x="1028700" y="1328650"/>
            <a:ext cx="10538954" cy="14191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315" u="none" cap="none" strike="noStrike">
                <a:solidFill>
                  <a:srgbClr val="FFFFFF"/>
                </a:solidFill>
                <a:latin typeface="Blinker"/>
                <a:ea typeface="Blinker"/>
                <a:cs typeface="Blinker"/>
                <a:sym typeface="Blinker"/>
              </a:rPr>
              <a:t>GALLERY IMAGE</a:t>
            </a:r>
            <a:endParaRPr/>
          </a:p>
        </p:txBody>
      </p:sp>
      <p:sp>
        <p:nvSpPr>
          <p:cNvPr id="577" name="Google Shape;577;p19"/>
          <p:cNvSpPr txBox="1"/>
          <p:nvPr/>
        </p:nvSpPr>
        <p:spPr>
          <a:xfrm>
            <a:off x="1028700" y="2820156"/>
            <a:ext cx="6577541" cy="332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Arimo"/>
                <a:ea typeface="Arimo"/>
                <a:cs typeface="Arimo"/>
                <a:sym typeface="Arimo"/>
              </a:rPr>
              <a:t>What can you say about your projects? Share it here!</a:t>
            </a:r>
            <a:endParaRPr/>
          </a:p>
        </p:txBody>
      </p:sp>
      <p:sp>
        <p:nvSpPr>
          <p:cNvPr id="578" name="Google Shape;578;p19"/>
          <p:cNvSpPr/>
          <p:nvPr/>
        </p:nvSpPr>
        <p:spPr>
          <a:xfrm>
            <a:off x="9542792" y="955304"/>
            <a:ext cx="1311716" cy="1311716"/>
          </a:xfrm>
          <a:custGeom>
            <a:rect b="b" l="l" r="r" t="t"/>
            <a:pathLst>
              <a:path extrusionOk="0" h="1311716" w="1311716">
                <a:moveTo>
                  <a:pt x="0" y="0"/>
                </a:moveTo>
                <a:lnTo>
                  <a:pt x="1311716" y="0"/>
                </a:lnTo>
                <a:lnTo>
                  <a:pt x="1311716" y="1311716"/>
                </a:lnTo>
                <a:lnTo>
                  <a:pt x="0" y="1311716"/>
                </a:lnTo>
                <a:lnTo>
                  <a:pt x="0" y="0"/>
                </a:lnTo>
                <a:close/>
              </a:path>
            </a:pathLst>
          </a:custGeom>
          <a:blipFill rotWithShape="1">
            <a:blip r:embed="rId4">
              <a:alphaModFix/>
            </a:blip>
            <a:stretch>
              <a:fillRect b="0" l="0" r="0" t="0"/>
            </a:stretch>
          </a:blipFill>
          <a:ln>
            <a:noFill/>
          </a:ln>
        </p:spPr>
      </p:sp>
      <p:grpSp>
        <p:nvGrpSpPr>
          <p:cNvPr id="579" name="Google Shape;579;p19"/>
          <p:cNvGrpSpPr/>
          <p:nvPr/>
        </p:nvGrpSpPr>
        <p:grpSpPr>
          <a:xfrm>
            <a:off x="14147335" y="2038248"/>
            <a:ext cx="3111965" cy="993623"/>
            <a:chOff x="0" y="0"/>
            <a:chExt cx="4149287" cy="1324830"/>
          </a:xfrm>
        </p:grpSpPr>
        <p:grpSp>
          <p:nvGrpSpPr>
            <p:cNvPr id="580" name="Google Shape;580;p19"/>
            <p:cNvGrpSpPr/>
            <p:nvPr/>
          </p:nvGrpSpPr>
          <p:grpSpPr>
            <a:xfrm>
              <a:off x="0" y="0"/>
              <a:ext cx="1324830" cy="1324830"/>
              <a:chOff x="0" y="0"/>
              <a:chExt cx="812800" cy="812800"/>
            </a:xfrm>
          </p:grpSpPr>
          <p:sp>
            <p:nvSpPr>
              <p:cNvPr id="581" name="Google Shape;5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19"/>
            <p:cNvGrpSpPr/>
            <p:nvPr/>
          </p:nvGrpSpPr>
          <p:grpSpPr>
            <a:xfrm>
              <a:off x="470743" y="0"/>
              <a:ext cx="1324830" cy="1324830"/>
              <a:chOff x="0" y="0"/>
              <a:chExt cx="812800" cy="812800"/>
            </a:xfrm>
          </p:grpSpPr>
          <p:sp>
            <p:nvSpPr>
              <p:cNvPr id="584" name="Google Shape;5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19"/>
            <p:cNvGrpSpPr/>
            <p:nvPr/>
          </p:nvGrpSpPr>
          <p:grpSpPr>
            <a:xfrm>
              <a:off x="941486" y="0"/>
              <a:ext cx="1324830" cy="1324830"/>
              <a:chOff x="0" y="0"/>
              <a:chExt cx="812800" cy="812800"/>
            </a:xfrm>
          </p:grpSpPr>
          <p:sp>
            <p:nvSpPr>
              <p:cNvPr id="587" name="Google Shape;58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19"/>
            <p:cNvGrpSpPr/>
            <p:nvPr/>
          </p:nvGrpSpPr>
          <p:grpSpPr>
            <a:xfrm>
              <a:off x="1412228" y="0"/>
              <a:ext cx="1324830" cy="1324830"/>
              <a:chOff x="0" y="0"/>
              <a:chExt cx="812800" cy="812800"/>
            </a:xfrm>
          </p:grpSpPr>
          <p:sp>
            <p:nvSpPr>
              <p:cNvPr id="590" name="Google Shape;59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19"/>
            <p:cNvGrpSpPr/>
            <p:nvPr/>
          </p:nvGrpSpPr>
          <p:grpSpPr>
            <a:xfrm>
              <a:off x="1882971" y="0"/>
              <a:ext cx="1324830" cy="1324830"/>
              <a:chOff x="0" y="0"/>
              <a:chExt cx="812800" cy="812800"/>
            </a:xfrm>
          </p:grpSpPr>
          <p:sp>
            <p:nvSpPr>
              <p:cNvPr id="593" name="Google Shape;5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19"/>
            <p:cNvGrpSpPr/>
            <p:nvPr/>
          </p:nvGrpSpPr>
          <p:grpSpPr>
            <a:xfrm>
              <a:off x="2353714" y="0"/>
              <a:ext cx="1324830" cy="1324830"/>
              <a:chOff x="0" y="0"/>
              <a:chExt cx="812800" cy="812800"/>
            </a:xfrm>
          </p:grpSpPr>
          <p:sp>
            <p:nvSpPr>
              <p:cNvPr id="596" name="Google Shape;59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19"/>
            <p:cNvGrpSpPr/>
            <p:nvPr/>
          </p:nvGrpSpPr>
          <p:grpSpPr>
            <a:xfrm>
              <a:off x="2824457" y="0"/>
              <a:ext cx="1324830" cy="1324830"/>
              <a:chOff x="0" y="0"/>
              <a:chExt cx="812800" cy="812800"/>
            </a:xfrm>
          </p:grpSpPr>
          <p:sp>
            <p:nvSpPr>
              <p:cNvPr id="599" name="Google Shape;5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01" name="Google Shape;601;p19"/>
          <p:cNvPicPr preferRelativeResize="0"/>
          <p:nvPr/>
        </p:nvPicPr>
        <p:blipFill>
          <a:blip r:embed="rId5">
            <a:alphaModFix/>
          </a:blip>
          <a:stretch>
            <a:fillRect/>
          </a:stretch>
        </p:blipFill>
        <p:spPr>
          <a:xfrm>
            <a:off x="937350" y="3850027"/>
            <a:ext cx="4922676" cy="5532673"/>
          </a:xfrm>
          <a:prstGeom prst="rect">
            <a:avLst/>
          </a:prstGeom>
          <a:noFill/>
          <a:ln>
            <a:noFill/>
          </a:ln>
        </p:spPr>
      </p:pic>
      <p:pic>
        <p:nvPicPr>
          <p:cNvPr id="602" name="Google Shape;602;p19"/>
          <p:cNvPicPr preferRelativeResize="0"/>
          <p:nvPr/>
        </p:nvPicPr>
        <p:blipFill>
          <a:blip r:embed="rId6">
            <a:alphaModFix/>
          </a:blip>
          <a:stretch>
            <a:fillRect/>
          </a:stretch>
        </p:blipFill>
        <p:spPr>
          <a:xfrm>
            <a:off x="6715938" y="3855712"/>
            <a:ext cx="4834600" cy="5433669"/>
          </a:xfrm>
          <a:prstGeom prst="rect">
            <a:avLst/>
          </a:prstGeom>
          <a:noFill/>
          <a:ln>
            <a:noFill/>
          </a:ln>
        </p:spPr>
      </p:pic>
      <p:pic>
        <p:nvPicPr>
          <p:cNvPr id="603" name="Google Shape;603;p19"/>
          <p:cNvPicPr preferRelativeResize="0"/>
          <p:nvPr/>
        </p:nvPicPr>
        <p:blipFill>
          <a:blip r:embed="rId7">
            <a:alphaModFix/>
          </a:blip>
          <a:stretch>
            <a:fillRect/>
          </a:stretch>
        </p:blipFill>
        <p:spPr>
          <a:xfrm>
            <a:off x="12406475" y="3855699"/>
            <a:ext cx="4834599" cy="5426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ffective Work Program Meeting Presentation">
  <a:themeElements>
    <a:clrScheme name="Office">
      <a:dk1>
        <a:srgbClr val="000000"/>
      </a:dk1>
      <a:lt1>
        <a:srgbClr val="FFFFFF"/>
      </a:lt1>
      <a:dk2>
        <a:srgbClr val="798B65"/>
      </a:dk2>
      <a:lt2>
        <a:srgbClr val="888888"/>
      </a:lt2>
      <a:accent1>
        <a:srgbClr val="FFFFFF"/>
      </a:accent1>
      <a:accent2>
        <a:srgbClr val="798B65"/>
      </a:accent2>
      <a:accent3>
        <a:srgbClr val="888888"/>
      </a:accent3>
      <a:accent4>
        <a:srgbClr val="FFFFFF"/>
      </a:accent4>
      <a:accent5>
        <a:srgbClr val="798B65"/>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