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a:off x="9634541" y="3494724"/>
            <a:ext cx="11947893" cy="998702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
          <p:cNvSpPr/>
          <p:nvPr/>
        </p:nvSpPr>
        <p:spPr>
          <a:xfrm>
            <a:off x="-3485818" y="-2880835"/>
            <a:ext cx="11947893" cy="998702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txBox="1"/>
          <p:nvPr>
            <p:ph type="ctrTitle"/>
          </p:nvPr>
        </p:nvSpPr>
        <p:spPr>
          <a:xfrm>
            <a:off x="685800" y="2130425"/>
            <a:ext cx="17319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6467475" y="5862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accent2"/>
              </a:buClr>
              <a:buSzPts val="3200"/>
              <a:buNone/>
              <a:defRPr>
                <a:solidFill>
                  <a:schemeClr val="accent2"/>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4" name="Google Shape;14;p3"/>
          <p:cNvGrpSpPr/>
          <p:nvPr/>
        </p:nvGrpSpPr>
        <p:grpSpPr>
          <a:xfrm>
            <a:off x="0" y="-859674"/>
            <a:ext cx="18363588" cy="1726819"/>
            <a:chOff x="0" y="-241102"/>
            <a:chExt cx="24383997" cy="2302425"/>
          </a:xfrm>
        </p:grpSpPr>
        <p:grpSp>
          <p:nvGrpSpPr>
            <p:cNvPr id="15" name="Google Shape;15;p3"/>
            <p:cNvGrpSpPr/>
            <p:nvPr/>
          </p:nvGrpSpPr>
          <p:grpSpPr>
            <a:xfrm>
              <a:off x="0" y="-241102"/>
              <a:ext cx="24383997" cy="2302425"/>
              <a:chOff x="0" y="-47625"/>
              <a:chExt cx="4816592" cy="454800"/>
            </a:xfrm>
          </p:grpSpPr>
          <p:sp>
            <p:nvSpPr>
              <p:cNvPr id="16" name="Google Shape;16;p3"/>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 name="Google Shape;18;p3"/>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19" name="Google Shape;19;p3"/>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20" name="Google Shape;20;p3"/>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21" name="Google Shape;21;p3"/>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22" name="Google Shape;22;p3"/>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23" name="Google Shape;23;p3"/>
          <p:cNvPicPr preferRelativeResize="0"/>
          <p:nvPr/>
        </p:nvPicPr>
        <p:blipFill>
          <a:blip r:embed="rId2">
            <a:alphaModFix/>
          </a:blip>
          <a:stretch>
            <a:fillRect/>
          </a:stretch>
        </p:blipFill>
        <p:spPr>
          <a:xfrm>
            <a:off x="4783675" y="9038296"/>
            <a:ext cx="2431650" cy="2431650"/>
          </a:xfrm>
          <a:prstGeom prst="rect">
            <a:avLst/>
          </a:prstGeom>
          <a:noFill/>
          <a:ln>
            <a:noFill/>
          </a:ln>
        </p:spPr>
      </p:pic>
      <p:pic>
        <p:nvPicPr>
          <p:cNvPr id="24" name="Google Shape;24;p3"/>
          <p:cNvPicPr preferRelativeResize="0"/>
          <p:nvPr/>
        </p:nvPicPr>
        <p:blipFill>
          <a:blip r:embed="rId2">
            <a:alphaModFix/>
          </a:blip>
          <a:stretch>
            <a:fillRect/>
          </a:stretch>
        </p:blipFill>
        <p:spPr>
          <a:xfrm>
            <a:off x="17773296" y="2716259"/>
            <a:ext cx="2600912" cy="26009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p:nvPr/>
        </p:nvSpPr>
        <p:spPr>
          <a:xfrm>
            <a:off x="9602962" y="2193888"/>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3790670" y="-3505378"/>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ph type="title"/>
          </p:nvPr>
        </p:nvSpPr>
        <p:spPr>
          <a:xfrm>
            <a:off x="655900" y="2274875"/>
            <a:ext cx="1721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2413675" y="51546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30" name="Google Shape;30;p4"/>
          <p:cNvPicPr preferRelativeResize="0"/>
          <p:nvPr/>
        </p:nvPicPr>
        <p:blipFill>
          <a:blip r:embed="rId2">
            <a:alphaModFix/>
          </a:blip>
          <a:stretch>
            <a:fillRect/>
          </a:stretch>
        </p:blipFill>
        <p:spPr>
          <a:xfrm>
            <a:off x="7263895" y="9214945"/>
            <a:ext cx="2229850" cy="2229875"/>
          </a:xfrm>
          <a:prstGeom prst="rect">
            <a:avLst/>
          </a:prstGeom>
          <a:noFill/>
          <a:ln>
            <a:noFill/>
          </a:ln>
        </p:spPr>
      </p:pic>
      <p:grpSp>
        <p:nvGrpSpPr>
          <p:cNvPr id="31" name="Google Shape;31;p4"/>
          <p:cNvGrpSpPr/>
          <p:nvPr/>
        </p:nvGrpSpPr>
        <p:grpSpPr>
          <a:xfrm>
            <a:off x="0" y="-859674"/>
            <a:ext cx="18363588" cy="1726819"/>
            <a:chOff x="0" y="-241102"/>
            <a:chExt cx="24383997" cy="2302425"/>
          </a:xfrm>
        </p:grpSpPr>
        <p:grpSp>
          <p:nvGrpSpPr>
            <p:cNvPr id="32" name="Google Shape;32;p4"/>
            <p:cNvGrpSpPr/>
            <p:nvPr/>
          </p:nvGrpSpPr>
          <p:grpSpPr>
            <a:xfrm>
              <a:off x="0" y="-241102"/>
              <a:ext cx="24383997" cy="2302425"/>
              <a:chOff x="0" y="-47625"/>
              <a:chExt cx="4816592" cy="454800"/>
            </a:xfrm>
          </p:grpSpPr>
          <p:sp>
            <p:nvSpPr>
              <p:cNvPr id="33" name="Google Shape;33;p4"/>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4"/>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36" name="Google Shape;36;p4"/>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37" name="Google Shape;37;p4"/>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38" name="Google Shape;38;p4"/>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39" name="Google Shape;39;p4"/>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5"/>
          <p:cNvSpPr/>
          <p:nvPr/>
        </p:nvSpPr>
        <p:spPr>
          <a:xfrm>
            <a:off x="-1547746" y="-5237441"/>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484559" y="5068317"/>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type="title"/>
          </p:nvPr>
        </p:nvSpPr>
        <p:spPr>
          <a:xfrm>
            <a:off x="367800" y="1216025"/>
            <a:ext cx="175524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3000"/>
              <a:buNone/>
              <a:defRPr cap="none"/>
            </a:lvl1pPr>
            <a:lvl2pPr lvl="1" algn="ctr">
              <a:spcBef>
                <a:spcPts val="0"/>
              </a:spcBef>
              <a:spcAft>
                <a:spcPts val="0"/>
              </a:spcAft>
              <a:buSzPts val="13000"/>
              <a:buFont typeface="Anton"/>
              <a:buNone/>
              <a:defRPr sz="13000">
                <a:latin typeface="Anton"/>
                <a:ea typeface="Anton"/>
                <a:cs typeface="Anton"/>
                <a:sym typeface="Anton"/>
              </a:defRPr>
            </a:lvl2pPr>
            <a:lvl3pPr lvl="2" algn="ctr">
              <a:spcBef>
                <a:spcPts val="0"/>
              </a:spcBef>
              <a:spcAft>
                <a:spcPts val="0"/>
              </a:spcAft>
              <a:buSzPts val="13000"/>
              <a:buFont typeface="Anton"/>
              <a:buNone/>
              <a:defRPr sz="13000">
                <a:latin typeface="Anton"/>
                <a:ea typeface="Anton"/>
                <a:cs typeface="Anton"/>
                <a:sym typeface="Anton"/>
              </a:defRPr>
            </a:lvl3pPr>
            <a:lvl4pPr lvl="3" algn="ctr">
              <a:spcBef>
                <a:spcPts val="0"/>
              </a:spcBef>
              <a:spcAft>
                <a:spcPts val="0"/>
              </a:spcAft>
              <a:buSzPts val="13000"/>
              <a:buFont typeface="Anton"/>
              <a:buNone/>
              <a:defRPr sz="13000">
                <a:latin typeface="Anton"/>
                <a:ea typeface="Anton"/>
                <a:cs typeface="Anton"/>
                <a:sym typeface="Anton"/>
              </a:defRPr>
            </a:lvl4pPr>
            <a:lvl5pPr lvl="4" algn="ctr">
              <a:spcBef>
                <a:spcPts val="0"/>
              </a:spcBef>
              <a:spcAft>
                <a:spcPts val="0"/>
              </a:spcAft>
              <a:buSzPts val="13000"/>
              <a:buFont typeface="Anton"/>
              <a:buNone/>
              <a:defRPr sz="13000">
                <a:latin typeface="Anton"/>
                <a:ea typeface="Anton"/>
                <a:cs typeface="Anton"/>
                <a:sym typeface="Anton"/>
              </a:defRPr>
            </a:lvl5pPr>
            <a:lvl6pPr lvl="5" algn="ctr">
              <a:spcBef>
                <a:spcPts val="0"/>
              </a:spcBef>
              <a:spcAft>
                <a:spcPts val="0"/>
              </a:spcAft>
              <a:buSzPts val="13000"/>
              <a:buFont typeface="Anton"/>
              <a:buNone/>
              <a:defRPr sz="13000">
                <a:latin typeface="Anton"/>
                <a:ea typeface="Anton"/>
                <a:cs typeface="Anton"/>
                <a:sym typeface="Anton"/>
              </a:defRPr>
            </a:lvl6pPr>
            <a:lvl7pPr lvl="6" algn="ctr">
              <a:spcBef>
                <a:spcPts val="0"/>
              </a:spcBef>
              <a:spcAft>
                <a:spcPts val="0"/>
              </a:spcAft>
              <a:buSzPts val="13000"/>
              <a:buFont typeface="Anton"/>
              <a:buNone/>
              <a:defRPr sz="13000">
                <a:latin typeface="Anton"/>
                <a:ea typeface="Anton"/>
                <a:cs typeface="Anton"/>
                <a:sym typeface="Anton"/>
              </a:defRPr>
            </a:lvl7pPr>
            <a:lvl8pPr lvl="7" algn="ctr">
              <a:spcBef>
                <a:spcPts val="0"/>
              </a:spcBef>
              <a:spcAft>
                <a:spcPts val="0"/>
              </a:spcAft>
              <a:buSzPts val="13000"/>
              <a:buFont typeface="Anton"/>
              <a:buNone/>
              <a:defRPr sz="13000">
                <a:latin typeface="Anton"/>
                <a:ea typeface="Anton"/>
                <a:cs typeface="Anton"/>
                <a:sym typeface="Anton"/>
              </a:defRPr>
            </a:lvl8pPr>
            <a:lvl9pPr lvl="8" algn="ctr">
              <a:spcBef>
                <a:spcPts val="0"/>
              </a:spcBef>
              <a:spcAft>
                <a:spcPts val="0"/>
              </a:spcAft>
              <a:buSzPts val="13000"/>
              <a:buFont typeface="Anton"/>
              <a:buNone/>
              <a:defRPr sz="13000">
                <a:latin typeface="Anton"/>
                <a:ea typeface="Anton"/>
                <a:cs typeface="Anton"/>
                <a:sym typeface="Anton"/>
              </a:defRPr>
            </a:lvl9pPr>
          </a:lstStyle>
          <a:p/>
        </p:txBody>
      </p:sp>
      <p:sp>
        <p:nvSpPr>
          <p:cNvPr id="44" name="Google Shape;44;p5"/>
          <p:cNvSpPr txBox="1"/>
          <p:nvPr>
            <p:ph idx="1" type="body"/>
          </p:nvPr>
        </p:nvSpPr>
        <p:spPr>
          <a:xfrm>
            <a:off x="3508338" y="72167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45" name="Google Shape;45;p5"/>
          <p:cNvGrpSpPr/>
          <p:nvPr/>
        </p:nvGrpSpPr>
        <p:grpSpPr>
          <a:xfrm>
            <a:off x="-187850" y="-859674"/>
            <a:ext cx="18551345" cy="1726819"/>
            <a:chOff x="0" y="-241102"/>
            <a:chExt cx="24383997" cy="2302425"/>
          </a:xfrm>
        </p:grpSpPr>
        <p:grpSp>
          <p:nvGrpSpPr>
            <p:cNvPr id="46" name="Google Shape;46;p5"/>
            <p:cNvGrpSpPr/>
            <p:nvPr/>
          </p:nvGrpSpPr>
          <p:grpSpPr>
            <a:xfrm>
              <a:off x="0" y="-241102"/>
              <a:ext cx="24383997" cy="2302425"/>
              <a:chOff x="0" y="-47625"/>
              <a:chExt cx="4816592" cy="454800"/>
            </a:xfrm>
          </p:grpSpPr>
          <p:sp>
            <p:nvSpPr>
              <p:cNvPr id="47" name="Google Shape;47;p5"/>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5"/>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50" name="Google Shape;50;p5"/>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51" name="Google Shape;51;p5"/>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52" name="Google Shape;52;p5"/>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53" name="Google Shape;53;p5"/>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54" name="Google Shape;54;p5"/>
          <p:cNvPicPr preferRelativeResize="0"/>
          <p:nvPr/>
        </p:nvPicPr>
        <p:blipFill>
          <a:blip r:embed="rId2">
            <a:alphaModFix/>
          </a:blip>
          <a:stretch>
            <a:fillRect/>
          </a:stretch>
        </p:blipFill>
        <p:spPr>
          <a:xfrm>
            <a:off x="3218345" y="8861345"/>
            <a:ext cx="2199925" cy="2199925"/>
          </a:xfrm>
          <a:prstGeom prst="rect">
            <a:avLst/>
          </a:prstGeom>
          <a:noFill/>
          <a:ln>
            <a:noFill/>
          </a:ln>
        </p:spPr>
      </p:pic>
      <p:pic>
        <p:nvPicPr>
          <p:cNvPr id="55" name="Google Shape;55;p5"/>
          <p:cNvPicPr preferRelativeResize="0"/>
          <p:nvPr/>
        </p:nvPicPr>
        <p:blipFill>
          <a:blip r:embed="rId3">
            <a:alphaModFix/>
          </a:blip>
          <a:stretch>
            <a:fillRect/>
          </a:stretch>
        </p:blipFill>
        <p:spPr>
          <a:xfrm>
            <a:off x="16735596" y="3256846"/>
            <a:ext cx="2407725" cy="24077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6"/>
          <p:cNvSpPr/>
          <p:nvPr/>
        </p:nvSpPr>
        <p:spPr>
          <a:xfrm>
            <a:off x="-7265487" y="3427409"/>
            <a:ext cx="13767308" cy="11975696"/>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p:nvPr/>
        </p:nvSpPr>
        <p:spPr>
          <a:xfrm>
            <a:off x="7648643" y="-2140896"/>
            <a:ext cx="13767308" cy="11975696"/>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txBox="1"/>
          <p:nvPr>
            <p:ph type="title"/>
          </p:nvPr>
        </p:nvSpPr>
        <p:spPr>
          <a:xfrm>
            <a:off x="655900" y="2274875"/>
            <a:ext cx="1721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
          <p:cNvSpPr txBox="1"/>
          <p:nvPr>
            <p:ph idx="1" type="body"/>
          </p:nvPr>
        </p:nvSpPr>
        <p:spPr>
          <a:xfrm>
            <a:off x="2027688" y="4933950"/>
            <a:ext cx="69846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61" name="Google Shape;61;p6"/>
          <p:cNvSpPr txBox="1"/>
          <p:nvPr>
            <p:ph idx="2" type="body"/>
          </p:nvPr>
        </p:nvSpPr>
        <p:spPr>
          <a:xfrm>
            <a:off x="9275707" y="4933950"/>
            <a:ext cx="69846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62" name="Google Shape;62;p6"/>
          <p:cNvGrpSpPr/>
          <p:nvPr/>
        </p:nvGrpSpPr>
        <p:grpSpPr>
          <a:xfrm>
            <a:off x="0" y="-859674"/>
            <a:ext cx="18363588" cy="1726819"/>
            <a:chOff x="0" y="-241102"/>
            <a:chExt cx="24383997" cy="2302425"/>
          </a:xfrm>
        </p:grpSpPr>
        <p:grpSp>
          <p:nvGrpSpPr>
            <p:cNvPr id="63" name="Google Shape;63;p6"/>
            <p:cNvGrpSpPr/>
            <p:nvPr/>
          </p:nvGrpSpPr>
          <p:grpSpPr>
            <a:xfrm>
              <a:off x="0" y="-241102"/>
              <a:ext cx="24383997" cy="2302425"/>
              <a:chOff x="0" y="-47625"/>
              <a:chExt cx="4816592" cy="454800"/>
            </a:xfrm>
          </p:grpSpPr>
          <p:sp>
            <p:nvSpPr>
              <p:cNvPr id="64" name="Google Shape;64;p6"/>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 name="Google Shape;66;p6"/>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67" name="Google Shape;67;p6"/>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68" name="Google Shape;68;p6"/>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69" name="Google Shape;69;p6"/>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70" name="Google Shape;70;p6"/>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71" name="Google Shape;71;p6"/>
          <p:cNvPicPr preferRelativeResize="0"/>
          <p:nvPr/>
        </p:nvPicPr>
        <p:blipFill>
          <a:blip r:embed="rId2">
            <a:alphaModFix/>
          </a:blip>
          <a:stretch>
            <a:fillRect/>
          </a:stretch>
        </p:blipFill>
        <p:spPr>
          <a:xfrm>
            <a:off x="16862800" y="7161562"/>
            <a:ext cx="2663275" cy="267003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 name="Shape 72"/>
        <p:cNvGrpSpPr/>
        <p:nvPr/>
      </p:nvGrpSpPr>
      <p:grpSpPr>
        <a:xfrm>
          <a:off x="0" y="0"/>
          <a:ext cx="0" cy="0"/>
          <a:chOff x="0" y="0"/>
          <a:chExt cx="0" cy="0"/>
        </a:xfrm>
      </p:grpSpPr>
      <p:sp>
        <p:nvSpPr>
          <p:cNvPr id="73" name="Google Shape;73;p7"/>
          <p:cNvSpPr/>
          <p:nvPr/>
        </p:nvSpPr>
        <p:spPr>
          <a:xfrm>
            <a:off x="7308565" y="-6375249"/>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p:nvPr/>
        </p:nvSpPr>
        <p:spPr>
          <a:xfrm>
            <a:off x="9144000" y="6074643"/>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7"/>
          <p:cNvSpPr txBox="1"/>
          <p:nvPr>
            <p:ph type="title"/>
          </p:nvPr>
        </p:nvSpPr>
        <p:spPr>
          <a:xfrm>
            <a:off x="574650" y="1941525"/>
            <a:ext cx="1721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7"/>
          <p:cNvSpPr txBox="1"/>
          <p:nvPr>
            <p:ph idx="1" type="body"/>
          </p:nvPr>
        </p:nvSpPr>
        <p:spPr>
          <a:xfrm>
            <a:off x="2060925" y="5135200"/>
            <a:ext cx="71142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77" name="Google Shape;77;p7"/>
          <p:cNvSpPr txBox="1"/>
          <p:nvPr>
            <p:ph idx="2" type="body"/>
          </p:nvPr>
        </p:nvSpPr>
        <p:spPr>
          <a:xfrm>
            <a:off x="9435269" y="5135200"/>
            <a:ext cx="71172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78" name="Google Shape;78;p7"/>
          <p:cNvGrpSpPr/>
          <p:nvPr/>
        </p:nvGrpSpPr>
        <p:grpSpPr>
          <a:xfrm>
            <a:off x="0" y="-859674"/>
            <a:ext cx="18363588" cy="1726819"/>
            <a:chOff x="0" y="-241102"/>
            <a:chExt cx="24383997" cy="2302425"/>
          </a:xfrm>
        </p:grpSpPr>
        <p:grpSp>
          <p:nvGrpSpPr>
            <p:cNvPr id="79" name="Google Shape;79;p7"/>
            <p:cNvGrpSpPr/>
            <p:nvPr/>
          </p:nvGrpSpPr>
          <p:grpSpPr>
            <a:xfrm>
              <a:off x="0" y="-241102"/>
              <a:ext cx="24383997" cy="2302425"/>
              <a:chOff x="0" y="-47625"/>
              <a:chExt cx="4816592" cy="454800"/>
            </a:xfrm>
          </p:grpSpPr>
          <p:sp>
            <p:nvSpPr>
              <p:cNvPr id="80" name="Google Shape;80;p7"/>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7"/>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83" name="Google Shape;83;p7"/>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84" name="Google Shape;84;p7"/>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85" name="Google Shape;85;p7"/>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86" name="Google Shape;86;p7"/>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87" name="Google Shape;87;p7"/>
          <p:cNvPicPr preferRelativeResize="0"/>
          <p:nvPr/>
        </p:nvPicPr>
        <p:blipFill>
          <a:blip r:embed="rId2">
            <a:alphaModFix/>
          </a:blip>
          <a:stretch>
            <a:fillRect/>
          </a:stretch>
        </p:blipFill>
        <p:spPr>
          <a:xfrm>
            <a:off x="15720125" y="4005800"/>
            <a:ext cx="2068825" cy="2068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8"/>
          <p:cNvSpPr/>
          <p:nvPr/>
        </p:nvSpPr>
        <p:spPr>
          <a:xfrm>
            <a:off x="7632977" y="2787968"/>
            <a:ext cx="13767308" cy="11975696"/>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7376395" y="-951317"/>
            <a:ext cx="12046395" cy="104787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txBox="1"/>
          <p:nvPr>
            <p:ph type="title"/>
          </p:nvPr>
        </p:nvSpPr>
        <p:spPr>
          <a:xfrm>
            <a:off x="655900" y="2274875"/>
            <a:ext cx="17214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2" name="Google Shape;92;p8"/>
          <p:cNvGrpSpPr/>
          <p:nvPr/>
        </p:nvGrpSpPr>
        <p:grpSpPr>
          <a:xfrm>
            <a:off x="0" y="-859674"/>
            <a:ext cx="18363588" cy="1726819"/>
            <a:chOff x="0" y="-241102"/>
            <a:chExt cx="24383997" cy="2302425"/>
          </a:xfrm>
        </p:grpSpPr>
        <p:grpSp>
          <p:nvGrpSpPr>
            <p:cNvPr id="93" name="Google Shape;93;p8"/>
            <p:cNvGrpSpPr/>
            <p:nvPr/>
          </p:nvGrpSpPr>
          <p:grpSpPr>
            <a:xfrm>
              <a:off x="0" y="-241102"/>
              <a:ext cx="24383997" cy="2302425"/>
              <a:chOff x="0" y="-47625"/>
              <a:chExt cx="4816592" cy="454800"/>
            </a:xfrm>
          </p:grpSpPr>
          <p:sp>
            <p:nvSpPr>
              <p:cNvPr id="94" name="Google Shape;94;p8"/>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8"/>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97" name="Google Shape;97;p8"/>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98" name="Google Shape;98;p8"/>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99" name="Google Shape;99;p8"/>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100" name="Google Shape;100;p8"/>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101" name="Google Shape;101;p8"/>
          <p:cNvPicPr preferRelativeResize="0"/>
          <p:nvPr/>
        </p:nvPicPr>
        <p:blipFill>
          <a:blip r:embed="rId2">
            <a:alphaModFix/>
          </a:blip>
          <a:stretch>
            <a:fillRect/>
          </a:stretch>
        </p:blipFill>
        <p:spPr>
          <a:xfrm>
            <a:off x="2522737" y="7570377"/>
            <a:ext cx="2147275" cy="2147250"/>
          </a:xfrm>
          <a:prstGeom prst="rect">
            <a:avLst/>
          </a:prstGeom>
          <a:noFill/>
          <a:ln>
            <a:noFill/>
          </a:ln>
        </p:spPr>
      </p:pic>
      <p:pic>
        <p:nvPicPr>
          <p:cNvPr id="102" name="Google Shape;102;p8"/>
          <p:cNvPicPr preferRelativeResize="0"/>
          <p:nvPr/>
        </p:nvPicPr>
        <p:blipFill>
          <a:blip r:embed="rId3">
            <a:alphaModFix/>
          </a:blip>
          <a:stretch>
            <a:fillRect/>
          </a:stretch>
        </p:blipFill>
        <p:spPr>
          <a:xfrm>
            <a:off x="16790296" y="7570371"/>
            <a:ext cx="2407725" cy="24077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9"/>
          <p:cNvSpPr/>
          <p:nvPr/>
        </p:nvSpPr>
        <p:spPr>
          <a:xfrm>
            <a:off x="-2654324" y="1508474"/>
            <a:ext cx="13026185" cy="1133101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12613367" y="1350049"/>
            <a:ext cx="13390466" cy="1164789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txBox="1"/>
          <p:nvPr>
            <p:ph type="title"/>
          </p:nvPr>
        </p:nvSpPr>
        <p:spPr>
          <a:xfrm>
            <a:off x="191850" y="3222650"/>
            <a:ext cx="17904300" cy="14526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3000"/>
              <a:buNone/>
              <a:defRPr/>
            </a:lvl1pPr>
            <a:lvl2pPr lvl="1" algn="ctr">
              <a:spcBef>
                <a:spcPts val="0"/>
              </a:spcBef>
              <a:spcAft>
                <a:spcPts val="0"/>
              </a:spcAft>
              <a:buSzPts val="13000"/>
              <a:buFont typeface="Anton"/>
              <a:buNone/>
              <a:defRPr sz="13000">
                <a:latin typeface="Anton"/>
                <a:ea typeface="Anton"/>
                <a:cs typeface="Anton"/>
                <a:sym typeface="Anton"/>
              </a:defRPr>
            </a:lvl2pPr>
            <a:lvl3pPr lvl="2" algn="ctr">
              <a:spcBef>
                <a:spcPts val="0"/>
              </a:spcBef>
              <a:spcAft>
                <a:spcPts val="0"/>
              </a:spcAft>
              <a:buSzPts val="13000"/>
              <a:buFont typeface="Anton"/>
              <a:buNone/>
              <a:defRPr sz="13000">
                <a:latin typeface="Anton"/>
                <a:ea typeface="Anton"/>
                <a:cs typeface="Anton"/>
                <a:sym typeface="Anton"/>
              </a:defRPr>
            </a:lvl3pPr>
            <a:lvl4pPr lvl="3" algn="ctr">
              <a:spcBef>
                <a:spcPts val="0"/>
              </a:spcBef>
              <a:spcAft>
                <a:spcPts val="0"/>
              </a:spcAft>
              <a:buSzPts val="13000"/>
              <a:buFont typeface="Anton"/>
              <a:buNone/>
              <a:defRPr sz="13000">
                <a:latin typeface="Anton"/>
                <a:ea typeface="Anton"/>
                <a:cs typeface="Anton"/>
                <a:sym typeface="Anton"/>
              </a:defRPr>
            </a:lvl4pPr>
            <a:lvl5pPr lvl="4" algn="ctr">
              <a:spcBef>
                <a:spcPts val="0"/>
              </a:spcBef>
              <a:spcAft>
                <a:spcPts val="0"/>
              </a:spcAft>
              <a:buSzPts val="13000"/>
              <a:buFont typeface="Anton"/>
              <a:buNone/>
              <a:defRPr sz="13000">
                <a:latin typeface="Anton"/>
                <a:ea typeface="Anton"/>
                <a:cs typeface="Anton"/>
                <a:sym typeface="Anton"/>
              </a:defRPr>
            </a:lvl5pPr>
            <a:lvl6pPr lvl="5" algn="ctr">
              <a:spcBef>
                <a:spcPts val="0"/>
              </a:spcBef>
              <a:spcAft>
                <a:spcPts val="0"/>
              </a:spcAft>
              <a:buSzPts val="13000"/>
              <a:buFont typeface="Anton"/>
              <a:buNone/>
              <a:defRPr sz="13000">
                <a:latin typeface="Anton"/>
                <a:ea typeface="Anton"/>
                <a:cs typeface="Anton"/>
                <a:sym typeface="Anton"/>
              </a:defRPr>
            </a:lvl6pPr>
            <a:lvl7pPr lvl="6" algn="ctr">
              <a:spcBef>
                <a:spcPts val="0"/>
              </a:spcBef>
              <a:spcAft>
                <a:spcPts val="0"/>
              </a:spcAft>
              <a:buSzPts val="13000"/>
              <a:buFont typeface="Anton"/>
              <a:buNone/>
              <a:defRPr sz="13000">
                <a:latin typeface="Anton"/>
                <a:ea typeface="Anton"/>
                <a:cs typeface="Anton"/>
                <a:sym typeface="Anton"/>
              </a:defRPr>
            </a:lvl7pPr>
            <a:lvl8pPr lvl="7" algn="ctr">
              <a:spcBef>
                <a:spcPts val="0"/>
              </a:spcBef>
              <a:spcAft>
                <a:spcPts val="0"/>
              </a:spcAft>
              <a:buSzPts val="13000"/>
              <a:buFont typeface="Anton"/>
              <a:buNone/>
              <a:defRPr sz="13000">
                <a:latin typeface="Anton"/>
                <a:ea typeface="Anton"/>
                <a:cs typeface="Anton"/>
                <a:sym typeface="Anton"/>
              </a:defRPr>
            </a:lvl8pPr>
            <a:lvl9pPr lvl="8" algn="ctr">
              <a:spcBef>
                <a:spcPts val="0"/>
              </a:spcBef>
              <a:spcAft>
                <a:spcPts val="0"/>
              </a:spcAft>
              <a:buSzPts val="13000"/>
              <a:buFont typeface="Anton"/>
              <a:buNone/>
              <a:defRPr sz="13000">
                <a:latin typeface="Anton"/>
                <a:ea typeface="Anton"/>
                <a:cs typeface="Anton"/>
                <a:sym typeface="Anton"/>
              </a:defRPr>
            </a:lvl9pPr>
          </a:lstStyle>
          <a:p/>
        </p:txBody>
      </p:sp>
      <p:sp>
        <p:nvSpPr>
          <p:cNvPr id="107" name="Google Shape;107;p9"/>
          <p:cNvSpPr txBox="1"/>
          <p:nvPr>
            <p:ph idx="1" type="body"/>
          </p:nvPr>
        </p:nvSpPr>
        <p:spPr>
          <a:xfrm>
            <a:off x="8564925" y="5221275"/>
            <a:ext cx="7888500" cy="32058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108" name="Google Shape;108;p9"/>
          <p:cNvSpPr txBox="1"/>
          <p:nvPr>
            <p:ph idx="2" type="body"/>
          </p:nvPr>
        </p:nvSpPr>
        <p:spPr>
          <a:xfrm>
            <a:off x="1548850" y="5221277"/>
            <a:ext cx="6310200" cy="4026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09" name="Google Shape;109;p9"/>
          <p:cNvGrpSpPr/>
          <p:nvPr/>
        </p:nvGrpSpPr>
        <p:grpSpPr>
          <a:xfrm>
            <a:off x="0" y="-859674"/>
            <a:ext cx="18363588" cy="1726819"/>
            <a:chOff x="0" y="-241102"/>
            <a:chExt cx="24383997" cy="2302425"/>
          </a:xfrm>
        </p:grpSpPr>
        <p:grpSp>
          <p:nvGrpSpPr>
            <p:cNvPr id="110" name="Google Shape;110;p9"/>
            <p:cNvGrpSpPr/>
            <p:nvPr/>
          </p:nvGrpSpPr>
          <p:grpSpPr>
            <a:xfrm>
              <a:off x="0" y="-241102"/>
              <a:ext cx="24383997" cy="2302425"/>
              <a:chOff x="0" y="-47625"/>
              <a:chExt cx="4816592" cy="454800"/>
            </a:xfrm>
          </p:grpSpPr>
          <p:sp>
            <p:nvSpPr>
              <p:cNvPr id="111" name="Google Shape;111;p9"/>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9"/>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9"/>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114" name="Google Shape;114;p9"/>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115" name="Google Shape;115;p9"/>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116" name="Google Shape;116;p9"/>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117" name="Google Shape;117;p9"/>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118" name="Google Shape;118;p9"/>
          <p:cNvPicPr preferRelativeResize="0"/>
          <p:nvPr/>
        </p:nvPicPr>
        <p:blipFill>
          <a:blip r:embed="rId2">
            <a:alphaModFix/>
          </a:blip>
          <a:stretch>
            <a:fillRect/>
          </a:stretch>
        </p:blipFill>
        <p:spPr>
          <a:xfrm>
            <a:off x="14984496" y="5221271"/>
            <a:ext cx="2407725" cy="24077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9" name="Shape 119"/>
        <p:cNvGrpSpPr/>
        <p:nvPr/>
      </p:nvGrpSpPr>
      <p:grpSpPr>
        <a:xfrm>
          <a:off x="0" y="0"/>
          <a:ext cx="0" cy="0"/>
          <a:chOff x="0" y="0"/>
          <a:chExt cx="0" cy="0"/>
        </a:xfrm>
      </p:grpSpPr>
      <p:sp>
        <p:nvSpPr>
          <p:cNvPr id="120" name="Google Shape;120;p10"/>
          <p:cNvSpPr/>
          <p:nvPr/>
        </p:nvSpPr>
        <p:spPr>
          <a:xfrm>
            <a:off x="2474154" y="1290037"/>
            <a:ext cx="14784783" cy="12860761"/>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txBox="1"/>
          <p:nvPr>
            <p:ph type="title"/>
          </p:nvPr>
        </p:nvSpPr>
        <p:spPr>
          <a:xfrm>
            <a:off x="690300" y="4291925"/>
            <a:ext cx="169830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3000"/>
              <a:buNone/>
              <a:defRPr/>
            </a:lvl1pPr>
            <a:lvl2pPr lvl="1" algn="ctr">
              <a:spcBef>
                <a:spcPts val="0"/>
              </a:spcBef>
              <a:spcAft>
                <a:spcPts val="0"/>
              </a:spcAft>
              <a:buSzPts val="13000"/>
              <a:buFont typeface="Anton"/>
              <a:buNone/>
              <a:defRPr sz="13000">
                <a:latin typeface="Anton"/>
                <a:ea typeface="Anton"/>
                <a:cs typeface="Anton"/>
                <a:sym typeface="Anton"/>
              </a:defRPr>
            </a:lvl2pPr>
            <a:lvl3pPr lvl="2" algn="ctr">
              <a:spcBef>
                <a:spcPts val="0"/>
              </a:spcBef>
              <a:spcAft>
                <a:spcPts val="0"/>
              </a:spcAft>
              <a:buSzPts val="13000"/>
              <a:buFont typeface="Anton"/>
              <a:buNone/>
              <a:defRPr sz="13000">
                <a:latin typeface="Anton"/>
                <a:ea typeface="Anton"/>
                <a:cs typeface="Anton"/>
                <a:sym typeface="Anton"/>
              </a:defRPr>
            </a:lvl3pPr>
            <a:lvl4pPr lvl="3" algn="ctr">
              <a:spcBef>
                <a:spcPts val="0"/>
              </a:spcBef>
              <a:spcAft>
                <a:spcPts val="0"/>
              </a:spcAft>
              <a:buSzPts val="13000"/>
              <a:buFont typeface="Anton"/>
              <a:buNone/>
              <a:defRPr sz="13000">
                <a:latin typeface="Anton"/>
                <a:ea typeface="Anton"/>
                <a:cs typeface="Anton"/>
                <a:sym typeface="Anton"/>
              </a:defRPr>
            </a:lvl4pPr>
            <a:lvl5pPr lvl="4" algn="ctr">
              <a:spcBef>
                <a:spcPts val="0"/>
              </a:spcBef>
              <a:spcAft>
                <a:spcPts val="0"/>
              </a:spcAft>
              <a:buSzPts val="13000"/>
              <a:buFont typeface="Anton"/>
              <a:buNone/>
              <a:defRPr sz="13000">
                <a:latin typeface="Anton"/>
                <a:ea typeface="Anton"/>
                <a:cs typeface="Anton"/>
                <a:sym typeface="Anton"/>
              </a:defRPr>
            </a:lvl5pPr>
            <a:lvl6pPr lvl="5" algn="ctr">
              <a:spcBef>
                <a:spcPts val="0"/>
              </a:spcBef>
              <a:spcAft>
                <a:spcPts val="0"/>
              </a:spcAft>
              <a:buSzPts val="13000"/>
              <a:buFont typeface="Anton"/>
              <a:buNone/>
              <a:defRPr sz="13000">
                <a:latin typeface="Anton"/>
                <a:ea typeface="Anton"/>
                <a:cs typeface="Anton"/>
                <a:sym typeface="Anton"/>
              </a:defRPr>
            </a:lvl6pPr>
            <a:lvl7pPr lvl="6" algn="ctr">
              <a:spcBef>
                <a:spcPts val="0"/>
              </a:spcBef>
              <a:spcAft>
                <a:spcPts val="0"/>
              </a:spcAft>
              <a:buSzPts val="13000"/>
              <a:buFont typeface="Anton"/>
              <a:buNone/>
              <a:defRPr sz="13000">
                <a:latin typeface="Anton"/>
                <a:ea typeface="Anton"/>
                <a:cs typeface="Anton"/>
                <a:sym typeface="Anton"/>
              </a:defRPr>
            </a:lvl7pPr>
            <a:lvl8pPr lvl="7" algn="ctr">
              <a:spcBef>
                <a:spcPts val="0"/>
              </a:spcBef>
              <a:spcAft>
                <a:spcPts val="0"/>
              </a:spcAft>
              <a:buSzPts val="13000"/>
              <a:buFont typeface="Anton"/>
              <a:buNone/>
              <a:defRPr sz="13000">
                <a:latin typeface="Anton"/>
                <a:ea typeface="Anton"/>
                <a:cs typeface="Anton"/>
                <a:sym typeface="Anton"/>
              </a:defRPr>
            </a:lvl8pPr>
            <a:lvl9pPr lvl="8" algn="ctr">
              <a:spcBef>
                <a:spcPts val="0"/>
              </a:spcBef>
              <a:spcAft>
                <a:spcPts val="0"/>
              </a:spcAft>
              <a:buSzPts val="13000"/>
              <a:buFont typeface="Anton"/>
              <a:buNone/>
              <a:defRPr sz="13000">
                <a:latin typeface="Anton"/>
                <a:ea typeface="Anton"/>
                <a:cs typeface="Anton"/>
                <a:sym typeface="Anton"/>
              </a:defRPr>
            </a:lvl9pPr>
          </a:lstStyle>
          <a:p/>
        </p:txBody>
      </p:sp>
      <p:sp>
        <p:nvSpPr>
          <p:cNvPr id="122" name="Google Shape;122;p10"/>
          <p:cNvSpPr/>
          <p:nvPr>
            <p:ph idx="2" type="pic"/>
          </p:nvPr>
        </p:nvSpPr>
        <p:spPr>
          <a:xfrm>
            <a:off x="11707913" y="5223400"/>
            <a:ext cx="5486400" cy="4114800"/>
          </a:xfrm>
          <a:prstGeom prst="rect">
            <a:avLst/>
          </a:prstGeom>
          <a:noFill/>
          <a:ln>
            <a:noFill/>
          </a:ln>
        </p:spPr>
      </p:sp>
      <p:sp>
        <p:nvSpPr>
          <p:cNvPr id="123" name="Google Shape;123;p10"/>
          <p:cNvSpPr txBox="1"/>
          <p:nvPr>
            <p:ph idx="1" type="body"/>
          </p:nvPr>
        </p:nvSpPr>
        <p:spPr>
          <a:xfrm>
            <a:off x="2149463" y="54824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24" name="Google Shape;124;p10"/>
          <p:cNvGrpSpPr/>
          <p:nvPr/>
        </p:nvGrpSpPr>
        <p:grpSpPr>
          <a:xfrm>
            <a:off x="0" y="-859674"/>
            <a:ext cx="18363588" cy="1726819"/>
            <a:chOff x="0" y="-241102"/>
            <a:chExt cx="24383997" cy="2302425"/>
          </a:xfrm>
        </p:grpSpPr>
        <p:grpSp>
          <p:nvGrpSpPr>
            <p:cNvPr id="125" name="Google Shape;125;p10"/>
            <p:cNvGrpSpPr/>
            <p:nvPr/>
          </p:nvGrpSpPr>
          <p:grpSpPr>
            <a:xfrm>
              <a:off x="0" y="-241102"/>
              <a:ext cx="24383997" cy="2302425"/>
              <a:chOff x="0" y="-47625"/>
              <a:chExt cx="4816592" cy="454800"/>
            </a:xfrm>
          </p:grpSpPr>
          <p:sp>
            <p:nvSpPr>
              <p:cNvPr id="126" name="Google Shape;126;p10"/>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p:cNvSpPr txBox="1"/>
              <p:nvPr/>
            </p:nvSpPr>
            <p:spPr>
              <a:xfrm>
                <a:off x="0" y="-47625"/>
                <a:ext cx="4816500" cy="454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0"/>
            <p:cNvSpPr txBox="1"/>
            <p:nvPr/>
          </p:nvSpPr>
          <p:spPr>
            <a:xfrm>
              <a:off x="1371600" y="1334611"/>
              <a:ext cx="32772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129" name="Google Shape;129;p10"/>
            <p:cNvSpPr txBox="1"/>
            <p:nvPr/>
          </p:nvSpPr>
          <p:spPr>
            <a:xfrm>
              <a:off x="5515199" y="1334611"/>
              <a:ext cx="24327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130" name="Google Shape;130;p10"/>
            <p:cNvSpPr txBox="1"/>
            <p:nvPr/>
          </p:nvSpPr>
          <p:spPr>
            <a:xfrm>
              <a:off x="9807683"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131" name="Google Shape;131;p10"/>
            <p:cNvSpPr txBox="1"/>
            <p:nvPr/>
          </p:nvSpPr>
          <p:spPr>
            <a:xfrm>
              <a:off x="14723507" y="1334611"/>
              <a:ext cx="4768500" cy="3543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cxnSp>
        <p:nvCxnSpPr>
          <p:cNvPr id="132" name="Google Shape;132;p10"/>
          <p:cNvCxnSpPr/>
          <p:nvPr/>
        </p:nvCxnSpPr>
        <p:spPr>
          <a:xfrm>
            <a:off x="14984496" y="431511"/>
            <a:ext cx="2788800" cy="0"/>
          </a:xfrm>
          <a:prstGeom prst="straightConnector1">
            <a:avLst/>
          </a:prstGeom>
          <a:noFill/>
          <a:ln cap="flat" cmpd="sng" w="38100">
            <a:solidFill>
              <a:srgbClr val="FFFFFF"/>
            </a:solidFill>
            <a:prstDash val="solid"/>
            <a:round/>
            <a:headEnd len="sm" w="sm" type="none"/>
            <a:tailEnd len="med" w="med" type="triangle"/>
          </a:ln>
        </p:spPr>
      </p:cxnSp>
      <p:pic>
        <p:nvPicPr>
          <p:cNvPr id="133" name="Google Shape;133;p10"/>
          <p:cNvPicPr preferRelativeResize="0"/>
          <p:nvPr/>
        </p:nvPicPr>
        <p:blipFill>
          <a:blip r:embed="rId2">
            <a:alphaModFix/>
          </a:blip>
          <a:stretch>
            <a:fillRect/>
          </a:stretch>
        </p:blipFill>
        <p:spPr>
          <a:xfrm>
            <a:off x="7866196" y="8781796"/>
            <a:ext cx="2555600" cy="2555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55900" y="2274875"/>
            <a:ext cx="17214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2"/>
              </a:buClr>
              <a:buSzPts val="13000"/>
              <a:buFont typeface="Anton"/>
              <a:buNone/>
              <a:defRPr i="0" sz="13000" u="none" cap="none" strike="noStrike">
                <a:solidFill>
                  <a:schemeClr val="accent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382850" y="53732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1pPr>
            <a:lvl2pPr indent="-361950" lvl="1" marL="914400" marR="0" rtl="0" algn="l">
              <a:spcBef>
                <a:spcPts val="56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2pPr>
            <a:lvl3pPr indent="-361950" lvl="2" marL="1371600" marR="0" rtl="0" algn="l">
              <a:spcBef>
                <a:spcPts val="48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3pPr>
            <a:lvl4pPr indent="-361950" lvl="3" marL="1828800" marR="0" rtl="0" algn="l">
              <a:spcBef>
                <a:spcPts val="40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4pPr>
            <a:lvl5pPr indent="-361950" lvl="4" marL="2286000" marR="0" rtl="0" algn="l">
              <a:spcBef>
                <a:spcPts val="40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5pPr>
            <a:lvl6pPr indent="-361950" lvl="5" marL="2743200" marR="0" rtl="0" algn="l">
              <a:spcBef>
                <a:spcPts val="40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6pPr>
            <a:lvl7pPr indent="-361950" lvl="6" marL="3200400" marR="0" rtl="0" algn="l">
              <a:spcBef>
                <a:spcPts val="40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7pPr>
            <a:lvl8pPr indent="-361950" lvl="7" marL="3657600" marR="0" rtl="0" algn="l">
              <a:spcBef>
                <a:spcPts val="40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8pPr>
            <a:lvl9pPr indent="-361950" lvl="8" marL="4114800" marR="0" rtl="0" algn="l">
              <a:spcBef>
                <a:spcPts val="400"/>
              </a:spcBef>
              <a:spcAft>
                <a:spcPts val="0"/>
              </a:spcAft>
              <a:buClr>
                <a:schemeClr val="accent2"/>
              </a:buClr>
              <a:buSzPts val="2100"/>
              <a:buFont typeface="Anton"/>
              <a:buChar char="•"/>
              <a:defRPr i="0" sz="2100" u="none" cap="none" strike="noStrike">
                <a:solidFill>
                  <a:schemeClr val="accent2"/>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4.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4.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20" Type="http://schemas.openxmlformats.org/officeDocument/2006/relationships/image" Target="../media/image60.png"/><Relationship Id="rId11" Type="http://schemas.openxmlformats.org/officeDocument/2006/relationships/image" Target="../media/image61.png"/><Relationship Id="rId22" Type="http://schemas.openxmlformats.org/officeDocument/2006/relationships/image" Target="../media/image70.png"/><Relationship Id="rId10" Type="http://schemas.openxmlformats.org/officeDocument/2006/relationships/image" Target="../media/image67.png"/><Relationship Id="rId21" Type="http://schemas.openxmlformats.org/officeDocument/2006/relationships/image" Target="../media/image64.png"/><Relationship Id="rId13" Type="http://schemas.openxmlformats.org/officeDocument/2006/relationships/image" Target="../media/image66.png"/><Relationship Id="rId24" Type="http://schemas.openxmlformats.org/officeDocument/2006/relationships/image" Target="../media/image75.png"/><Relationship Id="rId12" Type="http://schemas.openxmlformats.org/officeDocument/2006/relationships/image" Target="../media/image57.png"/><Relationship Id="rId23"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54.png"/><Relationship Id="rId9" Type="http://schemas.openxmlformats.org/officeDocument/2006/relationships/image" Target="../media/image62.png"/><Relationship Id="rId15" Type="http://schemas.openxmlformats.org/officeDocument/2006/relationships/image" Target="../media/image73.png"/><Relationship Id="rId14" Type="http://schemas.openxmlformats.org/officeDocument/2006/relationships/image" Target="../media/image53.png"/><Relationship Id="rId17" Type="http://schemas.openxmlformats.org/officeDocument/2006/relationships/image" Target="../media/image76.png"/><Relationship Id="rId16" Type="http://schemas.openxmlformats.org/officeDocument/2006/relationships/image" Target="../media/image55.png"/><Relationship Id="rId5" Type="http://schemas.openxmlformats.org/officeDocument/2006/relationships/image" Target="../media/image45.png"/><Relationship Id="rId19" Type="http://schemas.openxmlformats.org/officeDocument/2006/relationships/image" Target="../media/image65.png"/><Relationship Id="rId6" Type="http://schemas.openxmlformats.org/officeDocument/2006/relationships/image" Target="../media/image58.png"/><Relationship Id="rId18" Type="http://schemas.openxmlformats.org/officeDocument/2006/relationships/image" Target="../media/image78.png"/><Relationship Id="rId7" Type="http://schemas.openxmlformats.org/officeDocument/2006/relationships/image" Target="../media/image72.png"/><Relationship Id="rId8"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7.png"/><Relationship Id="rId4" Type="http://schemas.openxmlformats.org/officeDocument/2006/relationships/image" Target="../media/image11.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9.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19.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50.png"/><Relationship Id="rId5" Type="http://schemas.openxmlformats.org/officeDocument/2006/relationships/image" Target="../media/image41.png"/><Relationship Id="rId6"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1"/>
          <p:cNvSpPr/>
          <p:nvPr/>
        </p:nvSpPr>
        <p:spPr>
          <a:xfrm>
            <a:off x="10794107" y="-7558941"/>
            <a:ext cx="11943501" cy="9983355"/>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725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p:nvPr/>
        </p:nvSpPr>
        <p:spPr>
          <a:xfrm>
            <a:off x="8902251" y="3671407"/>
            <a:ext cx="11943501" cy="9983355"/>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4912211" y="6355707"/>
            <a:ext cx="11943501" cy="9983355"/>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725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 name="Google Shape;141;p11"/>
          <p:cNvGrpSpPr/>
          <p:nvPr/>
        </p:nvGrpSpPr>
        <p:grpSpPr>
          <a:xfrm>
            <a:off x="579580" y="5418717"/>
            <a:ext cx="5503063" cy="1693155"/>
            <a:chOff x="0" y="-47625"/>
            <a:chExt cx="1449366" cy="445934"/>
          </a:xfrm>
        </p:grpSpPr>
        <p:sp>
          <p:nvSpPr>
            <p:cNvPr id="142" name="Google Shape;142;p11"/>
            <p:cNvSpPr/>
            <p:nvPr/>
          </p:nvSpPr>
          <p:spPr>
            <a:xfrm>
              <a:off x="0" y="0"/>
              <a:ext cx="1449366" cy="398309"/>
            </a:xfrm>
            <a:custGeom>
              <a:rect b="b" l="l" r="r" t="t"/>
              <a:pathLst>
                <a:path extrusionOk="0" h="398309" w="1449366">
                  <a:moveTo>
                    <a:pt x="33764" y="0"/>
                  </a:moveTo>
                  <a:lnTo>
                    <a:pt x="1415602" y="0"/>
                  </a:lnTo>
                  <a:cubicBezTo>
                    <a:pt x="1424557" y="0"/>
                    <a:pt x="1433145" y="3557"/>
                    <a:pt x="1439477" y="9889"/>
                  </a:cubicBezTo>
                  <a:cubicBezTo>
                    <a:pt x="1445809" y="16221"/>
                    <a:pt x="1449366" y="24809"/>
                    <a:pt x="1449366" y="33764"/>
                  </a:cubicBezTo>
                  <a:lnTo>
                    <a:pt x="1449366" y="364545"/>
                  </a:lnTo>
                  <a:cubicBezTo>
                    <a:pt x="1449366" y="373499"/>
                    <a:pt x="1445809" y="382088"/>
                    <a:pt x="1439477" y="388420"/>
                  </a:cubicBezTo>
                  <a:cubicBezTo>
                    <a:pt x="1433145" y="394752"/>
                    <a:pt x="1424557" y="398309"/>
                    <a:pt x="1415602" y="398309"/>
                  </a:cubicBezTo>
                  <a:lnTo>
                    <a:pt x="33764" y="398309"/>
                  </a:lnTo>
                  <a:cubicBezTo>
                    <a:pt x="24809" y="398309"/>
                    <a:pt x="16221" y="394752"/>
                    <a:pt x="9889" y="388420"/>
                  </a:cubicBezTo>
                  <a:cubicBezTo>
                    <a:pt x="3557" y="382088"/>
                    <a:pt x="0" y="373499"/>
                    <a:pt x="0" y="364545"/>
                  </a:cubicBezTo>
                  <a:lnTo>
                    <a:pt x="0" y="33764"/>
                  </a:lnTo>
                  <a:cubicBezTo>
                    <a:pt x="0" y="24809"/>
                    <a:pt x="3557" y="16221"/>
                    <a:pt x="9889" y="9889"/>
                  </a:cubicBezTo>
                  <a:cubicBezTo>
                    <a:pt x="16221" y="3557"/>
                    <a:pt x="24809" y="0"/>
                    <a:pt x="33764"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txBox="1"/>
            <p:nvPr/>
          </p:nvSpPr>
          <p:spPr>
            <a:xfrm>
              <a:off x="0" y="-47625"/>
              <a:ext cx="1449366" cy="4459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1"/>
          <p:cNvGrpSpPr/>
          <p:nvPr/>
        </p:nvGrpSpPr>
        <p:grpSpPr>
          <a:xfrm>
            <a:off x="749170" y="5545204"/>
            <a:ext cx="5163884" cy="1440180"/>
            <a:chOff x="0" y="-47625"/>
            <a:chExt cx="1360035" cy="379307"/>
          </a:xfrm>
        </p:grpSpPr>
        <p:sp>
          <p:nvSpPr>
            <p:cNvPr id="145" name="Google Shape;145;p11"/>
            <p:cNvSpPr/>
            <p:nvPr/>
          </p:nvSpPr>
          <p:spPr>
            <a:xfrm>
              <a:off x="0" y="0"/>
              <a:ext cx="1360035" cy="331682"/>
            </a:xfrm>
            <a:custGeom>
              <a:rect b="b" l="l" r="r" t="t"/>
              <a:pathLst>
                <a:path extrusionOk="0" h="331682" w="1360035">
                  <a:moveTo>
                    <a:pt x="35982" y="0"/>
                  </a:moveTo>
                  <a:lnTo>
                    <a:pt x="1324053" y="0"/>
                  </a:lnTo>
                  <a:cubicBezTo>
                    <a:pt x="1333596" y="0"/>
                    <a:pt x="1342748" y="3791"/>
                    <a:pt x="1349496" y="10539"/>
                  </a:cubicBezTo>
                  <a:cubicBezTo>
                    <a:pt x="1356244" y="17287"/>
                    <a:pt x="1360035" y="26439"/>
                    <a:pt x="1360035" y="35982"/>
                  </a:cubicBezTo>
                  <a:lnTo>
                    <a:pt x="1360035" y="295700"/>
                  </a:lnTo>
                  <a:cubicBezTo>
                    <a:pt x="1360035" y="315572"/>
                    <a:pt x="1343926" y="331682"/>
                    <a:pt x="1324053" y="331682"/>
                  </a:cubicBezTo>
                  <a:lnTo>
                    <a:pt x="35982" y="331682"/>
                  </a:lnTo>
                  <a:cubicBezTo>
                    <a:pt x="16110" y="331682"/>
                    <a:pt x="0" y="315572"/>
                    <a:pt x="0" y="295700"/>
                  </a:cubicBezTo>
                  <a:lnTo>
                    <a:pt x="0" y="35982"/>
                  </a:lnTo>
                  <a:cubicBezTo>
                    <a:pt x="0" y="16110"/>
                    <a:pt x="16110" y="0"/>
                    <a:pt x="35982"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nvSpPr>
          <p:spPr>
            <a:xfrm>
              <a:off x="0" y="-47625"/>
              <a:ext cx="1360035" cy="3793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1"/>
          <p:cNvGrpSpPr/>
          <p:nvPr/>
        </p:nvGrpSpPr>
        <p:grpSpPr>
          <a:xfrm>
            <a:off x="0" y="-859665"/>
            <a:ext cx="18288000" cy="1726440"/>
            <a:chOff x="0" y="-241102"/>
            <a:chExt cx="24384000" cy="2301921"/>
          </a:xfrm>
        </p:grpSpPr>
        <p:grpSp>
          <p:nvGrpSpPr>
            <p:cNvPr id="148" name="Google Shape;148;p11"/>
            <p:cNvGrpSpPr/>
            <p:nvPr/>
          </p:nvGrpSpPr>
          <p:grpSpPr>
            <a:xfrm>
              <a:off x="0" y="-241102"/>
              <a:ext cx="24384000" cy="2301921"/>
              <a:chOff x="0" y="-47625"/>
              <a:chExt cx="4816593" cy="454700"/>
            </a:xfrm>
          </p:grpSpPr>
          <p:sp>
            <p:nvSpPr>
              <p:cNvPr id="149" name="Google Shape;149;p11"/>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1"/>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152" name="Google Shape;152;p11"/>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153" name="Google Shape;153;p11"/>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154" name="Google Shape;154;p11"/>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sp>
        <p:nvSpPr>
          <p:cNvPr id="155" name="Google Shape;155;p11"/>
          <p:cNvSpPr txBox="1"/>
          <p:nvPr/>
        </p:nvSpPr>
        <p:spPr>
          <a:xfrm>
            <a:off x="749170" y="1482401"/>
            <a:ext cx="13281600" cy="400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000" u="none" cap="none" strike="noStrike">
                <a:solidFill>
                  <a:srgbClr val="353499"/>
                </a:solidFill>
                <a:latin typeface="Anton"/>
                <a:ea typeface="Anton"/>
                <a:cs typeface="Anton"/>
                <a:sym typeface="Anton"/>
              </a:rPr>
              <a:t>SENIOR FRONTEND DEVELOPER </a:t>
            </a:r>
            <a:endParaRPr/>
          </a:p>
        </p:txBody>
      </p:sp>
      <p:sp>
        <p:nvSpPr>
          <p:cNvPr id="156" name="Google Shape;156;p11"/>
          <p:cNvSpPr txBox="1"/>
          <p:nvPr/>
        </p:nvSpPr>
        <p:spPr>
          <a:xfrm>
            <a:off x="1093794" y="5726065"/>
            <a:ext cx="4373358" cy="1259283"/>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8392" u="none" cap="none" strike="noStrike">
                <a:solidFill>
                  <a:srgbClr val="FFFFFF"/>
                </a:solidFill>
                <a:latin typeface="Anton"/>
                <a:ea typeface="Anton"/>
                <a:cs typeface="Anton"/>
                <a:sym typeface="Anton"/>
              </a:rPr>
              <a:t>PORTFOLIO</a:t>
            </a:r>
            <a:endParaRPr/>
          </a:p>
        </p:txBody>
      </p:sp>
      <p:cxnSp>
        <p:nvCxnSpPr>
          <p:cNvPr id="157" name="Google Shape;157;p11"/>
          <p:cNvCxnSpPr/>
          <p:nvPr/>
        </p:nvCxnSpPr>
        <p:spPr>
          <a:xfrm>
            <a:off x="14984496" y="431511"/>
            <a:ext cx="2788717" cy="0"/>
          </a:xfrm>
          <a:prstGeom prst="straightConnector1">
            <a:avLst/>
          </a:prstGeom>
          <a:noFill/>
          <a:ln cap="flat" cmpd="sng" w="38100">
            <a:solidFill>
              <a:srgbClr val="FFFFFF"/>
            </a:solidFill>
            <a:prstDash val="solid"/>
            <a:round/>
            <a:headEnd len="sm" w="sm" type="none"/>
            <a:tailEnd len="med" w="med" type="triangle"/>
          </a:ln>
        </p:spPr>
      </p:cxnSp>
      <p:pic>
        <p:nvPicPr>
          <p:cNvPr id="158" name="Google Shape;158;p11"/>
          <p:cNvPicPr preferRelativeResize="0"/>
          <p:nvPr/>
        </p:nvPicPr>
        <p:blipFill>
          <a:blip r:embed="rId3">
            <a:alphaModFix/>
          </a:blip>
          <a:stretch>
            <a:fillRect/>
          </a:stretch>
        </p:blipFill>
        <p:spPr>
          <a:xfrm>
            <a:off x="9863048" y="2541769"/>
            <a:ext cx="6486676" cy="7627893"/>
          </a:xfrm>
          <a:prstGeom prst="rect">
            <a:avLst/>
          </a:prstGeom>
          <a:noFill/>
          <a:ln>
            <a:noFill/>
          </a:ln>
        </p:spPr>
      </p:pic>
      <p:pic>
        <p:nvPicPr>
          <p:cNvPr id="159" name="Google Shape;159;p11"/>
          <p:cNvPicPr preferRelativeResize="0"/>
          <p:nvPr/>
        </p:nvPicPr>
        <p:blipFill>
          <a:blip r:embed="rId4">
            <a:alphaModFix/>
          </a:blip>
          <a:stretch>
            <a:fillRect/>
          </a:stretch>
        </p:blipFill>
        <p:spPr>
          <a:xfrm>
            <a:off x="579575" y="7817375"/>
            <a:ext cx="2166550" cy="2166575"/>
          </a:xfrm>
          <a:prstGeom prst="rect">
            <a:avLst/>
          </a:prstGeom>
          <a:noFill/>
          <a:ln>
            <a:noFill/>
          </a:ln>
        </p:spPr>
      </p:pic>
      <p:pic>
        <p:nvPicPr>
          <p:cNvPr id="160" name="Google Shape;160;p11"/>
          <p:cNvPicPr preferRelativeResize="0"/>
          <p:nvPr/>
        </p:nvPicPr>
        <p:blipFill>
          <a:blip r:embed="rId4">
            <a:alphaModFix/>
          </a:blip>
          <a:stretch>
            <a:fillRect/>
          </a:stretch>
        </p:blipFill>
        <p:spPr>
          <a:xfrm>
            <a:off x="12548100" y="-283175"/>
            <a:ext cx="2166550" cy="2166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0"/>
          <p:cNvSpPr/>
          <p:nvPr/>
        </p:nvSpPr>
        <p:spPr>
          <a:xfrm>
            <a:off x="8085510" y="-3380364"/>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0"/>
          <p:cNvSpPr/>
          <p:nvPr/>
        </p:nvSpPr>
        <p:spPr>
          <a:xfrm>
            <a:off x="-4444064" y="518089"/>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20"/>
          <p:cNvGrpSpPr/>
          <p:nvPr/>
        </p:nvGrpSpPr>
        <p:grpSpPr>
          <a:xfrm>
            <a:off x="0" y="-859665"/>
            <a:ext cx="18288000" cy="1726440"/>
            <a:chOff x="0" y="-241102"/>
            <a:chExt cx="24384000" cy="2301921"/>
          </a:xfrm>
        </p:grpSpPr>
        <p:grpSp>
          <p:nvGrpSpPr>
            <p:cNvPr id="417" name="Google Shape;417;p20"/>
            <p:cNvGrpSpPr/>
            <p:nvPr/>
          </p:nvGrpSpPr>
          <p:grpSpPr>
            <a:xfrm>
              <a:off x="0" y="-241102"/>
              <a:ext cx="24384000" cy="2301921"/>
              <a:chOff x="0" y="-47625"/>
              <a:chExt cx="4816593" cy="454700"/>
            </a:xfrm>
          </p:grpSpPr>
          <p:sp>
            <p:nvSpPr>
              <p:cNvPr id="418" name="Google Shape;418;p20"/>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0"/>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421" name="Google Shape;421;p20"/>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422" name="Google Shape;422;p20"/>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423" name="Google Shape;423;p20"/>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424" name="Google Shape;424;p20"/>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425" name="Google Shape;425;p20"/>
          <p:cNvSpPr txBox="1"/>
          <p:nvPr/>
        </p:nvSpPr>
        <p:spPr>
          <a:xfrm>
            <a:off x="1028700" y="1618609"/>
            <a:ext cx="7212094"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MY WORK </a:t>
            </a:r>
            <a:endParaRPr/>
          </a:p>
        </p:txBody>
      </p:sp>
      <p:sp>
        <p:nvSpPr>
          <p:cNvPr id="426" name="Google Shape;426;p20"/>
          <p:cNvSpPr txBox="1"/>
          <p:nvPr/>
        </p:nvSpPr>
        <p:spPr>
          <a:xfrm>
            <a:off x="1028700" y="3900900"/>
            <a:ext cx="7573200" cy="4848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My work is a reflection of my passion, creativity, and dedication. Each project I undertake is a canvas where I can express my ideas and bring them to life. Through hard work and perseverance, I strive to deliver high-quality results that not only meet but exceed expectations.</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353499"/>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Every task I complete is an opportunity to learn, grow, and refine my skills. I am committed to continuous improvement, seeking inspiration from various sources and embracing new challenges with enthusiasm. My work is a testament to my values, integrity, and commitment to excellence.</a:t>
            </a:r>
            <a:endParaRPr>
              <a:latin typeface="Open Sans"/>
              <a:ea typeface="Open Sans"/>
              <a:cs typeface="Open Sans"/>
              <a:sym typeface="Open Sans"/>
            </a:endParaRPr>
          </a:p>
        </p:txBody>
      </p:sp>
      <p:pic>
        <p:nvPicPr>
          <p:cNvPr id="427" name="Google Shape;427;p20"/>
          <p:cNvPicPr preferRelativeResize="0"/>
          <p:nvPr/>
        </p:nvPicPr>
        <p:blipFill>
          <a:blip r:embed="rId3">
            <a:alphaModFix/>
          </a:blip>
          <a:stretch>
            <a:fillRect/>
          </a:stretch>
        </p:blipFill>
        <p:spPr>
          <a:xfrm>
            <a:off x="9800537" y="2293827"/>
            <a:ext cx="7102874" cy="8062750"/>
          </a:xfrm>
          <a:prstGeom prst="rect">
            <a:avLst/>
          </a:prstGeom>
          <a:noFill/>
          <a:ln>
            <a:noFill/>
          </a:ln>
        </p:spPr>
      </p:pic>
      <p:pic>
        <p:nvPicPr>
          <p:cNvPr id="428" name="Google Shape;428;p20"/>
          <p:cNvPicPr preferRelativeResize="0"/>
          <p:nvPr/>
        </p:nvPicPr>
        <p:blipFill>
          <a:blip r:embed="rId4">
            <a:alphaModFix/>
          </a:blip>
          <a:stretch>
            <a:fillRect/>
          </a:stretch>
        </p:blipFill>
        <p:spPr>
          <a:xfrm>
            <a:off x="7036926" y="9480726"/>
            <a:ext cx="2407725" cy="2407725"/>
          </a:xfrm>
          <a:prstGeom prst="rect">
            <a:avLst/>
          </a:prstGeom>
          <a:noFill/>
          <a:ln>
            <a:noFill/>
          </a:ln>
        </p:spPr>
      </p:pic>
      <p:pic>
        <p:nvPicPr>
          <p:cNvPr id="429" name="Google Shape;429;p20"/>
          <p:cNvPicPr preferRelativeResize="0"/>
          <p:nvPr/>
        </p:nvPicPr>
        <p:blipFill>
          <a:blip r:embed="rId4">
            <a:alphaModFix/>
          </a:blip>
          <a:stretch>
            <a:fillRect/>
          </a:stretch>
        </p:blipFill>
        <p:spPr>
          <a:xfrm>
            <a:off x="17132550" y="1227850"/>
            <a:ext cx="2201150" cy="2201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1"/>
          <p:cNvSpPr/>
          <p:nvPr/>
        </p:nvSpPr>
        <p:spPr>
          <a:xfrm>
            <a:off x="2474154" y="1290037"/>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5" name="Google Shape;435;p21"/>
          <p:cNvGrpSpPr/>
          <p:nvPr/>
        </p:nvGrpSpPr>
        <p:grpSpPr>
          <a:xfrm>
            <a:off x="0" y="-859665"/>
            <a:ext cx="18288000" cy="1726440"/>
            <a:chOff x="0" y="-241102"/>
            <a:chExt cx="24384000" cy="2301921"/>
          </a:xfrm>
        </p:grpSpPr>
        <p:grpSp>
          <p:nvGrpSpPr>
            <p:cNvPr id="436" name="Google Shape;436;p21"/>
            <p:cNvGrpSpPr/>
            <p:nvPr/>
          </p:nvGrpSpPr>
          <p:grpSpPr>
            <a:xfrm>
              <a:off x="0" y="-241102"/>
              <a:ext cx="24384000" cy="2301921"/>
              <a:chOff x="0" y="-47625"/>
              <a:chExt cx="4816593" cy="454700"/>
            </a:xfrm>
          </p:grpSpPr>
          <p:sp>
            <p:nvSpPr>
              <p:cNvPr id="437" name="Google Shape;437;p21"/>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1"/>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1"/>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440" name="Google Shape;440;p21"/>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441" name="Google Shape;441;p21"/>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442" name="Google Shape;442;p21"/>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443" name="Google Shape;443;p21"/>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grpSp>
        <p:nvGrpSpPr>
          <p:cNvPr id="444" name="Google Shape;444;p21"/>
          <p:cNvGrpSpPr/>
          <p:nvPr/>
        </p:nvGrpSpPr>
        <p:grpSpPr>
          <a:xfrm>
            <a:off x="9634383" y="1443727"/>
            <a:ext cx="7954950" cy="7954950"/>
            <a:chOff x="0" y="0"/>
            <a:chExt cx="812800" cy="812800"/>
          </a:xfrm>
        </p:grpSpPr>
        <p:sp>
          <p:nvSpPr>
            <p:cNvPr id="445" name="Google Shape;44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8E64F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21"/>
          <p:cNvSpPr txBox="1"/>
          <p:nvPr/>
        </p:nvSpPr>
        <p:spPr>
          <a:xfrm>
            <a:off x="1028700" y="1792340"/>
            <a:ext cx="9132146"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MY PROJECT 1 </a:t>
            </a:r>
            <a:endParaRPr/>
          </a:p>
        </p:txBody>
      </p:sp>
      <p:sp>
        <p:nvSpPr>
          <p:cNvPr id="448" name="Google Shape;448;p21"/>
          <p:cNvSpPr txBox="1"/>
          <p:nvPr/>
        </p:nvSpPr>
        <p:spPr>
          <a:xfrm>
            <a:off x="1028700" y="4137650"/>
            <a:ext cx="7467300" cy="530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As I embarked on my project, I was filled with a sense of excitement and determination. The vision I had meticulously crafted was now ready to come to life through my hard work and dedication. With each step I took, I could feel myself getting closer to achieving my goals.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353499"/>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The challenges that arose only fueled my determination further, pushing me to think outside the box and find innovative solutions. Through late nights and early mornings, I poured my heart and soul into this project, knowing that the journey was just as important as the destination. </a:t>
            </a:r>
            <a:endParaRPr>
              <a:latin typeface="Open Sans"/>
              <a:ea typeface="Open Sans"/>
              <a:cs typeface="Open Sans"/>
              <a:sym typeface="Open Sans"/>
            </a:endParaRPr>
          </a:p>
        </p:txBody>
      </p:sp>
      <p:pic>
        <p:nvPicPr>
          <p:cNvPr id="449" name="Google Shape;449;p21"/>
          <p:cNvPicPr preferRelativeResize="0"/>
          <p:nvPr/>
        </p:nvPicPr>
        <p:blipFill>
          <a:blip r:embed="rId3">
            <a:alphaModFix/>
          </a:blip>
          <a:stretch>
            <a:fillRect/>
          </a:stretch>
        </p:blipFill>
        <p:spPr>
          <a:xfrm>
            <a:off x="7866196" y="8781796"/>
            <a:ext cx="2555600" cy="2555600"/>
          </a:xfrm>
          <a:prstGeom prst="rect">
            <a:avLst/>
          </a:prstGeom>
          <a:noFill/>
          <a:ln>
            <a:noFill/>
          </a:ln>
        </p:spPr>
      </p:pic>
      <p:pic>
        <p:nvPicPr>
          <p:cNvPr id="450" name="Google Shape;450;p21"/>
          <p:cNvPicPr preferRelativeResize="0"/>
          <p:nvPr/>
        </p:nvPicPr>
        <p:blipFill>
          <a:blip r:embed="rId4">
            <a:alphaModFix/>
          </a:blip>
          <a:stretch>
            <a:fillRect/>
          </a:stretch>
        </p:blipFill>
        <p:spPr>
          <a:xfrm>
            <a:off x="9878212" y="1687536"/>
            <a:ext cx="7467299" cy="74673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2"/>
          <p:cNvSpPr/>
          <p:nvPr/>
        </p:nvSpPr>
        <p:spPr>
          <a:xfrm>
            <a:off x="11217523" y="2222775"/>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a:off x="-4363604" y="93968"/>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22"/>
          <p:cNvGrpSpPr/>
          <p:nvPr/>
        </p:nvGrpSpPr>
        <p:grpSpPr>
          <a:xfrm>
            <a:off x="0" y="-859665"/>
            <a:ext cx="18288000" cy="1726440"/>
            <a:chOff x="0" y="-241102"/>
            <a:chExt cx="24384000" cy="2301921"/>
          </a:xfrm>
        </p:grpSpPr>
        <p:grpSp>
          <p:nvGrpSpPr>
            <p:cNvPr id="458" name="Google Shape;458;p22"/>
            <p:cNvGrpSpPr/>
            <p:nvPr/>
          </p:nvGrpSpPr>
          <p:grpSpPr>
            <a:xfrm>
              <a:off x="0" y="-241102"/>
              <a:ext cx="24384000" cy="2301921"/>
              <a:chOff x="0" y="-47625"/>
              <a:chExt cx="4816593" cy="454700"/>
            </a:xfrm>
          </p:grpSpPr>
          <p:sp>
            <p:nvSpPr>
              <p:cNvPr id="459" name="Google Shape;459;p22"/>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2"/>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462" name="Google Shape;462;p22"/>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463" name="Google Shape;463;p22"/>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464" name="Google Shape;464;p22"/>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465" name="Google Shape;465;p22"/>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grpSp>
        <p:nvGrpSpPr>
          <p:cNvPr id="466" name="Google Shape;466;p22"/>
          <p:cNvGrpSpPr/>
          <p:nvPr/>
        </p:nvGrpSpPr>
        <p:grpSpPr>
          <a:xfrm>
            <a:off x="1028700" y="3704153"/>
            <a:ext cx="2517042" cy="2697868"/>
            <a:chOff x="0" y="-47625"/>
            <a:chExt cx="662925" cy="710550"/>
          </a:xfrm>
        </p:grpSpPr>
        <p:sp>
          <p:nvSpPr>
            <p:cNvPr id="467" name="Google Shape;467;p22"/>
            <p:cNvSpPr/>
            <p:nvPr/>
          </p:nvSpPr>
          <p:spPr>
            <a:xfrm>
              <a:off x="0" y="0"/>
              <a:ext cx="662925" cy="662925"/>
            </a:xfrm>
            <a:custGeom>
              <a:rect b="b" l="l" r="r" t="t"/>
              <a:pathLst>
                <a:path extrusionOk="0" h="662925" w="662925">
                  <a:moveTo>
                    <a:pt x="89198" y="0"/>
                  </a:moveTo>
                  <a:lnTo>
                    <a:pt x="573726" y="0"/>
                  </a:lnTo>
                  <a:cubicBezTo>
                    <a:pt x="597383" y="0"/>
                    <a:pt x="620071" y="9398"/>
                    <a:pt x="636799" y="26126"/>
                  </a:cubicBezTo>
                  <a:cubicBezTo>
                    <a:pt x="653527" y="42853"/>
                    <a:pt x="662925" y="65541"/>
                    <a:pt x="662925" y="89198"/>
                  </a:cubicBezTo>
                  <a:lnTo>
                    <a:pt x="662925" y="573726"/>
                  </a:lnTo>
                  <a:cubicBezTo>
                    <a:pt x="662925" y="597383"/>
                    <a:pt x="653527" y="620071"/>
                    <a:pt x="636799" y="636799"/>
                  </a:cubicBezTo>
                  <a:cubicBezTo>
                    <a:pt x="620071" y="653527"/>
                    <a:pt x="597383" y="662925"/>
                    <a:pt x="573726" y="662925"/>
                  </a:cubicBezTo>
                  <a:lnTo>
                    <a:pt x="89198" y="662925"/>
                  </a:lnTo>
                  <a:cubicBezTo>
                    <a:pt x="65541" y="662925"/>
                    <a:pt x="42853" y="653527"/>
                    <a:pt x="26126" y="636799"/>
                  </a:cubicBezTo>
                  <a:cubicBezTo>
                    <a:pt x="9398" y="620071"/>
                    <a:pt x="0" y="597383"/>
                    <a:pt x="0" y="573726"/>
                  </a:cubicBezTo>
                  <a:lnTo>
                    <a:pt x="0" y="89198"/>
                  </a:lnTo>
                  <a:cubicBezTo>
                    <a:pt x="0" y="65541"/>
                    <a:pt x="9398" y="42853"/>
                    <a:pt x="26126" y="26126"/>
                  </a:cubicBezTo>
                  <a:cubicBezTo>
                    <a:pt x="42853" y="9398"/>
                    <a:pt x="65541" y="0"/>
                    <a:pt x="89198"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txBox="1"/>
            <p:nvPr/>
          </p:nvSpPr>
          <p:spPr>
            <a:xfrm>
              <a:off x="0" y="-47625"/>
              <a:ext cx="662925" cy="71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2"/>
          <p:cNvGrpSpPr/>
          <p:nvPr/>
        </p:nvGrpSpPr>
        <p:grpSpPr>
          <a:xfrm>
            <a:off x="1187260" y="3862713"/>
            <a:ext cx="2199922" cy="2380748"/>
            <a:chOff x="0" y="-47625"/>
            <a:chExt cx="579403" cy="627028"/>
          </a:xfrm>
        </p:grpSpPr>
        <p:sp>
          <p:nvSpPr>
            <p:cNvPr id="470" name="Google Shape;470;p22"/>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2"/>
          <p:cNvGrpSpPr/>
          <p:nvPr/>
        </p:nvGrpSpPr>
        <p:grpSpPr>
          <a:xfrm>
            <a:off x="7775040" y="3862713"/>
            <a:ext cx="2199922" cy="2380748"/>
            <a:chOff x="0" y="-47625"/>
            <a:chExt cx="579403" cy="627028"/>
          </a:xfrm>
        </p:grpSpPr>
        <p:sp>
          <p:nvSpPr>
            <p:cNvPr id="473" name="Google Shape;473;p22"/>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2"/>
          <p:cNvGrpSpPr/>
          <p:nvPr/>
        </p:nvGrpSpPr>
        <p:grpSpPr>
          <a:xfrm>
            <a:off x="7616480" y="3704502"/>
            <a:ext cx="2517042" cy="2697868"/>
            <a:chOff x="0" y="-47625"/>
            <a:chExt cx="662925" cy="710550"/>
          </a:xfrm>
        </p:grpSpPr>
        <p:sp>
          <p:nvSpPr>
            <p:cNvPr id="476" name="Google Shape;476;p22"/>
            <p:cNvSpPr/>
            <p:nvPr/>
          </p:nvSpPr>
          <p:spPr>
            <a:xfrm>
              <a:off x="0" y="0"/>
              <a:ext cx="662925" cy="662925"/>
            </a:xfrm>
            <a:custGeom>
              <a:rect b="b" l="l" r="r" t="t"/>
              <a:pathLst>
                <a:path extrusionOk="0" h="662925" w="662925">
                  <a:moveTo>
                    <a:pt x="89198" y="0"/>
                  </a:moveTo>
                  <a:lnTo>
                    <a:pt x="573726" y="0"/>
                  </a:lnTo>
                  <a:cubicBezTo>
                    <a:pt x="597383" y="0"/>
                    <a:pt x="620071" y="9398"/>
                    <a:pt x="636799" y="26126"/>
                  </a:cubicBezTo>
                  <a:cubicBezTo>
                    <a:pt x="653527" y="42853"/>
                    <a:pt x="662925" y="65541"/>
                    <a:pt x="662925" y="89198"/>
                  </a:cubicBezTo>
                  <a:lnTo>
                    <a:pt x="662925" y="573726"/>
                  </a:lnTo>
                  <a:cubicBezTo>
                    <a:pt x="662925" y="597383"/>
                    <a:pt x="653527" y="620071"/>
                    <a:pt x="636799" y="636799"/>
                  </a:cubicBezTo>
                  <a:cubicBezTo>
                    <a:pt x="620071" y="653527"/>
                    <a:pt x="597383" y="662925"/>
                    <a:pt x="573726" y="662925"/>
                  </a:cubicBezTo>
                  <a:lnTo>
                    <a:pt x="89198" y="662925"/>
                  </a:lnTo>
                  <a:cubicBezTo>
                    <a:pt x="65541" y="662925"/>
                    <a:pt x="42853" y="653527"/>
                    <a:pt x="26126" y="636799"/>
                  </a:cubicBezTo>
                  <a:cubicBezTo>
                    <a:pt x="9398" y="620071"/>
                    <a:pt x="0" y="597383"/>
                    <a:pt x="0" y="573726"/>
                  </a:cubicBezTo>
                  <a:lnTo>
                    <a:pt x="0" y="89198"/>
                  </a:lnTo>
                  <a:cubicBezTo>
                    <a:pt x="0" y="65541"/>
                    <a:pt x="9398" y="42853"/>
                    <a:pt x="26126" y="26126"/>
                  </a:cubicBezTo>
                  <a:cubicBezTo>
                    <a:pt x="42853" y="9398"/>
                    <a:pt x="65541" y="0"/>
                    <a:pt x="89198"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txBox="1"/>
            <p:nvPr/>
          </p:nvSpPr>
          <p:spPr>
            <a:xfrm>
              <a:off x="0" y="-47625"/>
              <a:ext cx="662925" cy="71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2"/>
          <p:cNvSpPr txBox="1"/>
          <p:nvPr/>
        </p:nvSpPr>
        <p:spPr>
          <a:xfrm>
            <a:off x="1028700" y="1571101"/>
            <a:ext cx="12299430"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ABOUT PROJECT 1 </a:t>
            </a:r>
            <a:endParaRPr/>
          </a:p>
        </p:txBody>
      </p:sp>
      <p:sp>
        <p:nvSpPr>
          <p:cNvPr id="479" name="Google Shape;479;p22"/>
          <p:cNvSpPr txBox="1"/>
          <p:nvPr/>
        </p:nvSpPr>
        <p:spPr>
          <a:xfrm>
            <a:off x="1028700" y="7088170"/>
            <a:ext cx="5365789"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ABOUT PROJECT</a:t>
            </a:r>
            <a:endParaRPr/>
          </a:p>
        </p:txBody>
      </p:sp>
      <p:sp>
        <p:nvSpPr>
          <p:cNvPr id="480" name="Google Shape;480;p22"/>
          <p:cNvSpPr txBox="1"/>
          <p:nvPr/>
        </p:nvSpPr>
        <p:spPr>
          <a:xfrm>
            <a:off x="7616480" y="7088518"/>
            <a:ext cx="6479706"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WHAT DO PROJECT</a:t>
            </a:r>
            <a:endParaRPr/>
          </a:p>
        </p:txBody>
      </p:sp>
      <p:sp>
        <p:nvSpPr>
          <p:cNvPr id="481" name="Google Shape;481;p22"/>
          <p:cNvSpPr txBox="1"/>
          <p:nvPr/>
        </p:nvSpPr>
        <p:spPr>
          <a:xfrm>
            <a:off x="1028700" y="8200273"/>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482" name="Google Shape;482;p22"/>
          <p:cNvSpPr txBox="1"/>
          <p:nvPr/>
        </p:nvSpPr>
        <p:spPr>
          <a:xfrm>
            <a:off x="7616480" y="8200273"/>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483" name="Google Shape;483;p22"/>
          <p:cNvPicPr preferRelativeResize="0"/>
          <p:nvPr/>
        </p:nvPicPr>
        <p:blipFill>
          <a:blip r:embed="rId3">
            <a:alphaModFix/>
          </a:blip>
          <a:stretch>
            <a:fillRect/>
          </a:stretch>
        </p:blipFill>
        <p:spPr>
          <a:xfrm>
            <a:off x="1451075" y="4266161"/>
            <a:ext cx="1672300" cy="1736364"/>
          </a:xfrm>
          <a:prstGeom prst="rect">
            <a:avLst/>
          </a:prstGeom>
          <a:noFill/>
          <a:ln>
            <a:noFill/>
          </a:ln>
        </p:spPr>
      </p:pic>
      <p:pic>
        <p:nvPicPr>
          <p:cNvPr id="484" name="Google Shape;484;p22"/>
          <p:cNvPicPr preferRelativeResize="0"/>
          <p:nvPr/>
        </p:nvPicPr>
        <p:blipFill>
          <a:blip r:embed="rId4">
            <a:alphaModFix/>
          </a:blip>
          <a:stretch>
            <a:fillRect/>
          </a:stretch>
        </p:blipFill>
        <p:spPr>
          <a:xfrm>
            <a:off x="7973937" y="4266150"/>
            <a:ext cx="1802150" cy="1736375"/>
          </a:xfrm>
          <a:prstGeom prst="rect">
            <a:avLst/>
          </a:prstGeom>
          <a:noFill/>
          <a:ln>
            <a:noFill/>
          </a:ln>
        </p:spPr>
      </p:pic>
      <p:pic>
        <p:nvPicPr>
          <p:cNvPr id="485" name="Google Shape;485;p22"/>
          <p:cNvPicPr preferRelativeResize="0"/>
          <p:nvPr/>
        </p:nvPicPr>
        <p:blipFill>
          <a:blip r:embed="rId5">
            <a:alphaModFix/>
          </a:blip>
          <a:stretch>
            <a:fillRect/>
          </a:stretch>
        </p:blipFill>
        <p:spPr>
          <a:xfrm>
            <a:off x="4804383" y="8976071"/>
            <a:ext cx="2517050" cy="2517050"/>
          </a:xfrm>
          <a:prstGeom prst="rect">
            <a:avLst/>
          </a:prstGeom>
          <a:noFill/>
          <a:ln>
            <a:noFill/>
          </a:ln>
        </p:spPr>
      </p:pic>
      <p:pic>
        <p:nvPicPr>
          <p:cNvPr id="486" name="Google Shape;486;p22"/>
          <p:cNvPicPr preferRelativeResize="0"/>
          <p:nvPr/>
        </p:nvPicPr>
        <p:blipFill>
          <a:blip r:embed="rId5">
            <a:alphaModFix/>
          </a:blip>
          <a:stretch>
            <a:fillRect/>
          </a:stretch>
        </p:blipFill>
        <p:spPr>
          <a:xfrm>
            <a:off x="14786370" y="1858420"/>
            <a:ext cx="2407725" cy="2407725"/>
          </a:xfrm>
          <a:prstGeom prst="rect">
            <a:avLst/>
          </a:prstGeom>
          <a:noFill/>
          <a:ln>
            <a:noFill/>
          </a:ln>
        </p:spPr>
      </p:pic>
      <p:pic>
        <p:nvPicPr>
          <p:cNvPr id="487" name="Google Shape;487;p22"/>
          <p:cNvPicPr preferRelativeResize="0"/>
          <p:nvPr/>
        </p:nvPicPr>
        <p:blipFill>
          <a:blip r:embed="rId6">
            <a:alphaModFix/>
          </a:blip>
          <a:stretch>
            <a:fillRect/>
          </a:stretch>
        </p:blipFill>
        <p:spPr>
          <a:xfrm>
            <a:off x="16839300" y="6846878"/>
            <a:ext cx="2691068" cy="269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3"/>
          <p:cNvSpPr/>
          <p:nvPr/>
        </p:nvSpPr>
        <p:spPr>
          <a:xfrm>
            <a:off x="11217523" y="2222775"/>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3"/>
          <p:cNvSpPr/>
          <p:nvPr/>
        </p:nvSpPr>
        <p:spPr>
          <a:xfrm>
            <a:off x="-2576076" y="-5563764"/>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4" name="Google Shape;494;p23"/>
          <p:cNvGrpSpPr/>
          <p:nvPr/>
        </p:nvGrpSpPr>
        <p:grpSpPr>
          <a:xfrm>
            <a:off x="804008" y="3827137"/>
            <a:ext cx="3739542" cy="5032374"/>
            <a:chOff x="0" y="-47625"/>
            <a:chExt cx="984900" cy="1325399"/>
          </a:xfrm>
        </p:grpSpPr>
        <p:sp>
          <p:nvSpPr>
            <p:cNvPr id="495" name="Google Shape;495;p23"/>
            <p:cNvSpPr/>
            <p:nvPr/>
          </p:nvSpPr>
          <p:spPr>
            <a:xfrm>
              <a:off x="0" y="0"/>
              <a:ext cx="984900" cy="1277774"/>
            </a:xfrm>
            <a:custGeom>
              <a:rect b="b" l="l" r="r" t="t"/>
              <a:pathLst>
                <a:path extrusionOk="0" h="1277774" w="984900">
                  <a:moveTo>
                    <a:pt x="60038" y="0"/>
                  </a:moveTo>
                  <a:lnTo>
                    <a:pt x="924862" y="0"/>
                  </a:lnTo>
                  <a:cubicBezTo>
                    <a:pt x="958020" y="0"/>
                    <a:pt x="984900" y="26880"/>
                    <a:pt x="984900" y="60038"/>
                  </a:cubicBezTo>
                  <a:lnTo>
                    <a:pt x="984900" y="1217736"/>
                  </a:lnTo>
                  <a:cubicBezTo>
                    <a:pt x="984900" y="1250894"/>
                    <a:pt x="958020" y="1277774"/>
                    <a:pt x="924862" y="1277774"/>
                  </a:cubicBezTo>
                  <a:lnTo>
                    <a:pt x="60038" y="1277774"/>
                  </a:lnTo>
                  <a:cubicBezTo>
                    <a:pt x="26880" y="1277774"/>
                    <a:pt x="0" y="1250894"/>
                    <a:pt x="0" y="1217736"/>
                  </a:cubicBezTo>
                  <a:lnTo>
                    <a:pt x="0" y="60038"/>
                  </a:lnTo>
                  <a:cubicBezTo>
                    <a:pt x="0" y="26880"/>
                    <a:pt x="26880" y="0"/>
                    <a:pt x="60038"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3"/>
            <p:cNvSpPr txBox="1"/>
            <p:nvPr/>
          </p:nvSpPr>
          <p:spPr>
            <a:xfrm>
              <a:off x="0" y="-47625"/>
              <a:ext cx="984900" cy="13253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3"/>
          <p:cNvGrpSpPr/>
          <p:nvPr/>
        </p:nvGrpSpPr>
        <p:grpSpPr>
          <a:xfrm>
            <a:off x="1028700" y="4039060"/>
            <a:ext cx="3258552" cy="2024445"/>
            <a:chOff x="0" y="-47625"/>
            <a:chExt cx="858219" cy="533187"/>
          </a:xfrm>
        </p:grpSpPr>
        <p:sp>
          <p:nvSpPr>
            <p:cNvPr id="498" name="Google Shape;498;p23"/>
            <p:cNvSpPr/>
            <p:nvPr/>
          </p:nvSpPr>
          <p:spPr>
            <a:xfrm>
              <a:off x="0" y="0"/>
              <a:ext cx="858219" cy="485562"/>
            </a:xfrm>
            <a:custGeom>
              <a:rect b="b" l="l" r="r" t="t"/>
              <a:pathLst>
                <a:path extrusionOk="0" h="485562" w="858219">
                  <a:moveTo>
                    <a:pt x="121170" y="0"/>
                  </a:moveTo>
                  <a:lnTo>
                    <a:pt x="737050" y="0"/>
                  </a:lnTo>
                  <a:cubicBezTo>
                    <a:pt x="803970" y="0"/>
                    <a:pt x="858219" y="54250"/>
                    <a:pt x="858219" y="121170"/>
                  </a:cubicBezTo>
                  <a:lnTo>
                    <a:pt x="858219" y="364393"/>
                  </a:lnTo>
                  <a:cubicBezTo>
                    <a:pt x="858219" y="431313"/>
                    <a:pt x="803970" y="485562"/>
                    <a:pt x="737050" y="485562"/>
                  </a:cubicBezTo>
                  <a:lnTo>
                    <a:pt x="121170" y="485562"/>
                  </a:lnTo>
                  <a:cubicBezTo>
                    <a:pt x="54250" y="485562"/>
                    <a:pt x="0" y="431313"/>
                    <a:pt x="0" y="364393"/>
                  </a:cubicBezTo>
                  <a:lnTo>
                    <a:pt x="0" y="121170"/>
                  </a:lnTo>
                  <a:cubicBezTo>
                    <a:pt x="0" y="54250"/>
                    <a:pt x="54250" y="0"/>
                    <a:pt x="121170" y="0"/>
                  </a:cubicBezTo>
                  <a:close/>
                </a:path>
              </a:pathLst>
            </a:custGeom>
            <a:solidFill>
              <a:srgbClr val="3534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3"/>
            <p:cNvSpPr txBox="1"/>
            <p:nvPr/>
          </p:nvSpPr>
          <p:spPr>
            <a:xfrm>
              <a:off x="0" y="-47625"/>
              <a:ext cx="858219" cy="5331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23"/>
          <p:cNvGrpSpPr/>
          <p:nvPr/>
        </p:nvGrpSpPr>
        <p:grpSpPr>
          <a:xfrm>
            <a:off x="6324042" y="4039060"/>
            <a:ext cx="3258552" cy="2024445"/>
            <a:chOff x="0" y="-47625"/>
            <a:chExt cx="858219" cy="533187"/>
          </a:xfrm>
        </p:grpSpPr>
        <p:sp>
          <p:nvSpPr>
            <p:cNvPr id="501" name="Google Shape;501;p23"/>
            <p:cNvSpPr/>
            <p:nvPr/>
          </p:nvSpPr>
          <p:spPr>
            <a:xfrm>
              <a:off x="0" y="0"/>
              <a:ext cx="858219" cy="485562"/>
            </a:xfrm>
            <a:custGeom>
              <a:rect b="b" l="l" r="r" t="t"/>
              <a:pathLst>
                <a:path extrusionOk="0" h="485562" w="858219">
                  <a:moveTo>
                    <a:pt x="121170" y="0"/>
                  </a:moveTo>
                  <a:lnTo>
                    <a:pt x="737050" y="0"/>
                  </a:lnTo>
                  <a:cubicBezTo>
                    <a:pt x="803970" y="0"/>
                    <a:pt x="858219" y="54250"/>
                    <a:pt x="858219" y="121170"/>
                  </a:cubicBezTo>
                  <a:lnTo>
                    <a:pt x="858219" y="364393"/>
                  </a:lnTo>
                  <a:cubicBezTo>
                    <a:pt x="858219" y="431313"/>
                    <a:pt x="803970" y="485562"/>
                    <a:pt x="737050" y="485562"/>
                  </a:cubicBezTo>
                  <a:lnTo>
                    <a:pt x="121170" y="485562"/>
                  </a:lnTo>
                  <a:cubicBezTo>
                    <a:pt x="54250" y="485562"/>
                    <a:pt x="0" y="431313"/>
                    <a:pt x="0" y="364393"/>
                  </a:cubicBezTo>
                  <a:lnTo>
                    <a:pt x="0" y="121170"/>
                  </a:lnTo>
                  <a:cubicBezTo>
                    <a:pt x="0" y="54250"/>
                    <a:pt x="54250" y="0"/>
                    <a:pt x="121170" y="0"/>
                  </a:cubicBezTo>
                  <a:close/>
                </a:path>
              </a:pathLst>
            </a:custGeom>
            <a:solidFill>
              <a:srgbClr val="3534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3"/>
            <p:cNvSpPr txBox="1"/>
            <p:nvPr/>
          </p:nvSpPr>
          <p:spPr>
            <a:xfrm>
              <a:off x="0" y="-47625"/>
              <a:ext cx="858219" cy="5331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3"/>
          <p:cNvGrpSpPr/>
          <p:nvPr/>
        </p:nvGrpSpPr>
        <p:grpSpPr>
          <a:xfrm>
            <a:off x="11619385" y="4039060"/>
            <a:ext cx="3258552" cy="2024445"/>
            <a:chOff x="0" y="-47625"/>
            <a:chExt cx="858219" cy="533187"/>
          </a:xfrm>
        </p:grpSpPr>
        <p:sp>
          <p:nvSpPr>
            <p:cNvPr id="504" name="Google Shape;504;p23"/>
            <p:cNvSpPr/>
            <p:nvPr/>
          </p:nvSpPr>
          <p:spPr>
            <a:xfrm>
              <a:off x="0" y="0"/>
              <a:ext cx="858219" cy="485562"/>
            </a:xfrm>
            <a:custGeom>
              <a:rect b="b" l="l" r="r" t="t"/>
              <a:pathLst>
                <a:path extrusionOk="0" h="485562" w="858219">
                  <a:moveTo>
                    <a:pt x="121170" y="0"/>
                  </a:moveTo>
                  <a:lnTo>
                    <a:pt x="737050" y="0"/>
                  </a:lnTo>
                  <a:cubicBezTo>
                    <a:pt x="803970" y="0"/>
                    <a:pt x="858219" y="54250"/>
                    <a:pt x="858219" y="121170"/>
                  </a:cubicBezTo>
                  <a:lnTo>
                    <a:pt x="858219" y="364393"/>
                  </a:lnTo>
                  <a:cubicBezTo>
                    <a:pt x="858219" y="431313"/>
                    <a:pt x="803970" y="485562"/>
                    <a:pt x="737050" y="485562"/>
                  </a:cubicBezTo>
                  <a:lnTo>
                    <a:pt x="121170" y="485562"/>
                  </a:lnTo>
                  <a:cubicBezTo>
                    <a:pt x="54250" y="485562"/>
                    <a:pt x="0" y="431313"/>
                    <a:pt x="0" y="364393"/>
                  </a:cubicBezTo>
                  <a:lnTo>
                    <a:pt x="0" y="121170"/>
                  </a:lnTo>
                  <a:cubicBezTo>
                    <a:pt x="0" y="54250"/>
                    <a:pt x="54250" y="0"/>
                    <a:pt x="121170" y="0"/>
                  </a:cubicBezTo>
                  <a:close/>
                </a:path>
              </a:pathLst>
            </a:custGeom>
            <a:solidFill>
              <a:srgbClr val="3534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3"/>
            <p:cNvSpPr txBox="1"/>
            <p:nvPr/>
          </p:nvSpPr>
          <p:spPr>
            <a:xfrm>
              <a:off x="0" y="-47625"/>
              <a:ext cx="858219" cy="5331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3"/>
          <p:cNvGrpSpPr/>
          <p:nvPr/>
        </p:nvGrpSpPr>
        <p:grpSpPr>
          <a:xfrm>
            <a:off x="0" y="-859665"/>
            <a:ext cx="18288000" cy="1726440"/>
            <a:chOff x="0" y="-241102"/>
            <a:chExt cx="24384000" cy="2301921"/>
          </a:xfrm>
        </p:grpSpPr>
        <p:grpSp>
          <p:nvGrpSpPr>
            <p:cNvPr id="507" name="Google Shape;507;p23"/>
            <p:cNvGrpSpPr/>
            <p:nvPr/>
          </p:nvGrpSpPr>
          <p:grpSpPr>
            <a:xfrm>
              <a:off x="0" y="-241102"/>
              <a:ext cx="24384000" cy="2301921"/>
              <a:chOff x="0" y="-47625"/>
              <a:chExt cx="4816593" cy="454700"/>
            </a:xfrm>
          </p:grpSpPr>
          <p:sp>
            <p:nvSpPr>
              <p:cNvPr id="508" name="Google Shape;508;p23"/>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3"/>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23"/>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511" name="Google Shape;511;p23"/>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512" name="Google Shape;512;p23"/>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513" name="Google Shape;513;p23"/>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514" name="Google Shape;514;p23"/>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grpSp>
        <p:nvGrpSpPr>
          <p:cNvPr id="515" name="Google Shape;515;p23"/>
          <p:cNvGrpSpPr/>
          <p:nvPr/>
        </p:nvGrpSpPr>
        <p:grpSpPr>
          <a:xfrm>
            <a:off x="6107308" y="3827137"/>
            <a:ext cx="3739542" cy="5032374"/>
            <a:chOff x="0" y="-47625"/>
            <a:chExt cx="984900" cy="1325399"/>
          </a:xfrm>
        </p:grpSpPr>
        <p:sp>
          <p:nvSpPr>
            <p:cNvPr id="516" name="Google Shape;516;p23"/>
            <p:cNvSpPr/>
            <p:nvPr/>
          </p:nvSpPr>
          <p:spPr>
            <a:xfrm>
              <a:off x="0" y="0"/>
              <a:ext cx="984900" cy="1277774"/>
            </a:xfrm>
            <a:custGeom>
              <a:rect b="b" l="l" r="r" t="t"/>
              <a:pathLst>
                <a:path extrusionOk="0" h="1277774" w="984900">
                  <a:moveTo>
                    <a:pt x="60038" y="0"/>
                  </a:moveTo>
                  <a:lnTo>
                    <a:pt x="924862" y="0"/>
                  </a:lnTo>
                  <a:cubicBezTo>
                    <a:pt x="958020" y="0"/>
                    <a:pt x="984900" y="26880"/>
                    <a:pt x="984900" y="60038"/>
                  </a:cubicBezTo>
                  <a:lnTo>
                    <a:pt x="984900" y="1217736"/>
                  </a:lnTo>
                  <a:cubicBezTo>
                    <a:pt x="984900" y="1250894"/>
                    <a:pt x="958020" y="1277774"/>
                    <a:pt x="924862" y="1277774"/>
                  </a:cubicBezTo>
                  <a:lnTo>
                    <a:pt x="60038" y="1277774"/>
                  </a:lnTo>
                  <a:cubicBezTo>
                    <a:pt x="26880" y="1277774"/>
                    <a:pt x="0" y="1250894"/>
                    <a:pt x="0" y="1217736"/>
                  </a:cubicBezTo>
                  <a:lnTo>
                    <a:pt x="0" y="60038"/>
                  </a:lnTo>
                  <a:cubicBezTo>
                    <a:pt x="0" y="26880"/>
                    <a:pt x="26880" y="0"/>
                    <a:pt x="60038"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
            <p:cNvSpPr txBox="1"/>
            <p:nvPr/>
          </p:nvSpPr>
          <p:spPr>
            <a:xfrm>
              <a:off x="0" y="-47625"/>
              <a:ext cx="984900" cy="13253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3"/>
          <p:cNvGrpSpPr/>
          <p:nvPr/>
        </p:nvGrpSpPr>
        <p:grpSpPr>
          <a:xfrm>
            <a:off x="11402650" y="3827137"/>
            <a:ext cx="3739542" cy="5032374"/>
            <a:chOff x="0" y="-47625"/>
            <a:chExt cx="984900" cy="1325399"/>
          </a:xfrm>
        </p:grpSpPr>
        <p:sp>
          <p:nvSpPr>
            <p:cNvPr id="519" name="Google Shape;519;p23"/>
            <p:cNvSpPr/>
            <p:nvPr/>
          </p:nvSpPr>
          <p:spPr>
            <a:xfrm>
              <a:off x="0" y="0"/>
              <a:ext cx="984900" cy="1277774"/>
            </a:xfrm>
            <a:custGeom>
              <a:rect b="b" l="l" r="r" t="t"/>
              <a:pathLst>
                <a:path extrusionOk="0" h="1277774" w="984900">
                  <a:moveTo>
                    <a:pt x="60038" y="0"/>
                  </a:moveTo>
                  <a:lnTo>
                    <a:pt x="924862" y="0"/>
                  </a:lnTo>
                  <a:cubicBezTo>
                    <a:pt x="958020" y="0"/>
                    <a:pt x="984900" y="26880"/>
                    <a:pt x="984900" y="60038"/>
                  </a:cubicBezTo>
                  <a:lnTo>
                    <a:pt x="984900" y="1217736"/>
                  </a:lnTo>
                  <a:cubicBezTo>
                    <a:pt x="984900" y="1250894"/>
                    <a:pt x="958020" y="1277774"/>
                    <a:pt x="924862" y="1277774"/>
                  </a:cubicBezTo>
                  <a:lnTo>
                    <a:pt x="60038" y="1277774"/>
                  </a:lnTo>
                  <a:cubicBezTo>
                    <a:pt x="26880" y="1277774"/>
                    <a:pt x="0" y="1250894"/>
                    <a:pt x="0" y="1217736"/>
                  </a:cubicBezTo>
                  <a:lnTo>
                    <a:pt x="0" y="60038"/>
                  </a:lnTo>
                  <a:cubicBezTo>
                    <a:pt x="0" y="26880"/>
                    <a:pt x="26880" y="0"/>
                    <a:pt x="60038"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
            <p:cNvSpPr txBox="1"/>
            <p:nvPr/>
          </p:nvSpPr>
          <p:spPr>
            <a:xfrm>
              <a:off x="0" y="-47625"/>
              <a:ext cx="984900" cy="13253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1" name="Google Shape;521;p23"/>
          <p:cNvSpPr txBox="1"/>
          <p:nvPr/>
        </p:nvSpPr>
        <p:spPr>
          <a:xfrm>
            <a:off x="968847" y="1576390"/>
            <a:ext cx="6521883"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MY GOALS</a:t>
            </a:r>
            <a:endParaRPr/>
          </a:p>
        </p:txBody>
      </p:sp>
      <p:sp>
        <p:nvSpPr>
          <p:cNvPr id="522" name="Google Shape;522;p23"/>
          <p:cNvSpPr txBox="1"/>
          <p:nvPr/>
        </p:nvSpPr>
        <p:spPr>
          <a:xfrm>
            <a:off x="1028700" y="6300690"/>
            <a:ext cx="2333375"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GOAL 1</a:t>
            </a:r>
            <a:endParaRPr/>
          </a:p>
        </p:txBody>
      </p:sp>
      <p:sp>
        <p:nvSpPr>
          <p:cNvPr id="523" name="Google Shape;523;p23"/>
          <p:cNvSpPr txBox="1"/>
          <p:nvPr/>
        </p:nvSpPr>
        <p:spPr>
          <a:xfrm>
            <a:off x="6324042" y="6300690"/>
            <a:ext cx="2333375"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GOAL 2</a:t>
            </a:r>
            <a:endParaRPr/>
          </a:p>
        </p:txBody>
      </p:sp>
      <p:sp>
        <p:nvSpPr>
          <p:cNvPr id="524" name="Google Shape;524;p23"/>
          <p:cNvSpPr txBox="1"/>
          <p:nvPr/>
        </p:nvSpPr>
        <p:spPr>
          <a:xfrm>
            <a:off x="1028700" y="7615140"/>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25" name="Google Shape;525;p23"/>
          <p:cNvSpPr txBox="1"/>
          <p:nvPr/>
        </p:nvSpPr>
        <p:spPr>
          <a:xfrm>
            <a:off x="6324042" y="7615140"/>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26" name="Google Shape;526;p23"/>
          <p:cNvSpPr txBox="1"/>
          <p:nvPr/>
        </p:nvSpPr>
        <p:spPr>
          <a:xfrm>
            <a:off x="11619385" y="6300690"/>
            <a:ext cx="2333375"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GOAL 3</a:t>
            </a:r>
            <a:endParaRPr/>
          </a:p>
        </p:txBody>
      </p:sp>
      <p:sp>
        <p:nvSpPr>
          <p:cNvPr id="527" name="Google Shape;527;p23"/>
          <p:cNvSpPr txBox="1"/>
          <p:nvPr/>
        </p:nvSpPr>
        <p:spPr>
          <a:xfrm>
            <a:off x="11619385" y="7615140"/>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528" name="Google Shape;528;p23"/>
          <p:cNvPicPr preferRelativeResize="0"/>
          <p:nvPr/>
        </p:nvPicPr>
        <p:blipFill>
          <a:blip r:embed="rId3">
            <a:alphaModFix/>
          </a:blip>
          <a:stretch>
            <a:fillRect/>
          </a:stretch>
        </p:blipFill>
        <p:spPr>
          <a:xfrm>
            <a:off x="1921575" y="4399122"/>
            <a:ext cx="1520350" cy="1480478"/>
          </a:xfrm>
          <a:prstGeom prst="rect">
            <a:avLst/>
          </a:prstGeom>
          <a:noFill/>
          <a:ln>
            <a:noFill/>
          </a:ln>
        </p:spPr>
      </p:pic>
      <p:pic>
        <p:nvPicPr>
          <p:cNvPr id="529" name="Google Shape;529;p23"/>
          <p:cNvPicPr preferRelativeResize="0"/>
          <p:nvPr/>
        </p:nvPicPr>
        <p:blipFill>
          <a:blip r:embed="rId4">
            <a:alphaModFix/>
          </a:blip>
          <a:stretch>
            <a:fillRect/>
          </a:stretch>
        </p:blipFill>
        <p:spPr>
          <a:xfrm>
            <a:off x="7317720" y="4382939"/>
            <a:ext cx="1310800" cy="1603444"/>
          </a:xfrm>
          <a:prstGeom prst="rect">
            <a:avLst/>
          </a:prstGeom>
          <a:noFill/>
          <a:ln>
            <a:noFill/>
          </a:ln>
        </p:spPr>
      </p:pic>
      <p:pic>
        <p:nvPicPr>
          <p:cNvPr id="530" name="Google Shape;530;p23"/>
          <p:cNvPicPr preferRelativeResize="0"/>
          <p:nvPr/>
        </p:nvPicPr>
        <p:blipFill>
          <a:blip r:embed="rId5">
            <a:alphaModFix/>
          </a:blip>
          <a:stretch>
            <a:fillRect/>
          </a:stretch>
        </p:blipFill>
        <p:spPr>
          <a:xfrm>
            <a:off x="12446521" y="4325771"/>
            <a:ext cx="1603425" cy="1603425"/>
          </a:xfrm>
          <a:prstGeom prst="rect">
            <a:avLst/>
          </a:prstGeom>
          <a:noFill/>
          <a:ln>
            <a:noFill/>
          </a:ln>
        </p:spPr>
      </p:pic>
      <p:pic>
        <p:nvPicPr>
          <p:cNvPr id="531" name="Google Shape;531;p23"/>
          <p:cNvPicPr preferRelativeResize="0"/>
          <p:nvPr/>
        </p:nvPicPr>
        <p:blipFill>
          <a:blip r:embed="rId6">
            <a:alphaModFix/>
          </a:blip>
          <a:stretch>
            <a:fillRect/>
          </a:stretch>
        </p:blipFill>
        <p:spPr>
          <a:xfrm>
            <a:off x="1240495" y="9119545"/>
            <a:ext cx="2333375" cy="2333375"/>
          </a:xfrm>
          <a:prstGeom prst="rect">
            <a:avLst/>
          </a:prstGeom>
          <a:noFill/>
          <a:ln>
            <a:noFill/>
          </a:ln>
        </p:spPr>
      </p:pic>
      <p:pic>
        <p:nvPicPr>
          <p:cNvPr id="532" name="Google Shape;532;p23"/>
          <p:cNvPicPr preferRelativeResize="0"/>
          <p:nvPr/>
        </p:nvPicPr>
        <p:blipFill>
          <a:blip r:embed="rId7">
            <a:alphaModFix/>
          </a:blip>
          <a:stretch>
            <a:fillRect/>
          </a:stretch>
        </p:blipFill>
        <p:spPr>
          <a:xfrm>
            <a:off x="16650450" y="1986362"/>
            <a:ext cx="2885275" cy="2885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24"/>
          <p:cNvSpPr/>
          <p:nvPr/>
        </p:nvSpPr>
        <p:spPr>
          <a:xfrm>
            <a:off x="10895427" y="3214085"/>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 name="Google Shape;538;p24"/>
          <p:cNvGrpSpPr/>
          <p:nvPr/>
        </p:nvGrpSpPr>
        <p:grpSpPr>
          <a:xfrm>
            <a:off x="0" y="-859665"/>
            <a:ext cx="18288000" cy="1726440"/>
            <a:chOff x="0" y="-241102"/>
            <a:chExt cx="24384000" cy="2301921"/>
          </a:xfrm>
        </p:grpSpPr>
        <p:grpSp>
          <p:nvGrpSpPr>
            <p:cNvPr id="539" name="Google Shape;539;p24"/>
            <p:cNvGrpSpPr/>
            <p:nvPr/>
          </p:nvGrpSpPr>
          <p:grpSpPr>
            <a:xfrm>
              <a:off x="0" y="-241102"/>
              <a:ext cx="24384000" cy="2301921"/>
              <a:chOff x="0" y="-47625"/>
              <a:chExt cx="4816593" cy="454700"/>
            </a:xfrm>
          </p:grpSpPr>
          <p:sp>
            <p:nvSpPr>
              <p:cNvPr id="540" name="Google Shape;540;p24"/>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4"/>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543" name="Google Shape;543;p24"/>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544" name="Google Shape;544;p24"/>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545" name="Google Shape;545;p24"/>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546" name="Google Shape;546;p24"/>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547" name="Google Shape;547;p24"/>
          <p:cNvSpPr txBox="1"/>
          <p:nvPr/>
        </p:nvSpPr>
        <p:spPr>
          <a:xfrm>
            <a:off x="1028700" y="1223360"/>
            <a:ext cx="15012642"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PLACE WHERE I WORKED</a:t>
            </a:r>
            <a:endParaRPr/>
          </a:p>
        </p:txBody>
      </p:sp>
      <p:sp>
        <p:nvSpPr>
          <p:cNvPr id="548" name="Google Shape;548;p24"/>
          <p:cNvSpPr txBox="1"/>
          <p:nvPr/>
        </p:nvSpPr>
        <p:spPr>
          <a:xfrm>
            <a:off x="12735269" y="4264231"/>
            <a:ext cx="2333375"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PLACE 1</a:t>
            </a:r>
            <a:endParaRPr/>
          </a:p>
        </p:txBody>
      </p:sp>
      <p:sp>
        <p:nvSpPr>
          <p:cNvPr id="549" name="Google Shape;549;p24"/>
          <p:cNvSpPr txBox="1"/>
          <p:nvPr/>
        </p:nvSpPr>
        <p:spPr>
          <a:xfrm>
            <a:off x="12735269" y="6769293"/>
            <a:ext cx="2876017"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PLACE 2</a:t>
            </a:r>
            <a:endParaRPr/>
          </a:p>
        </p:txBody>
      </p:sp>
      <p:sp>
        <p:nvSpPr>
          <p:cNvPr id="550" name="Google Shape;550;p24"/>
          <p:cNvSpPr txBox="1"/>
          <p:nvPr/>
        </p:nvSpPr>
        <p:spPr>
          <a:xfrm>
            <a:off x="12735269" y="5445331"/>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51" name="Google Shape;551;p24"/>
          <p:cNvSpPr txBox="1"/>
          <p:nvPr/>
        </p:nvSpPr>
        <p:spPr>
          <a:xfrm>
            <a:off x="12735269" y="7950393"/>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552" name="Google Shape;552;p24"/>
          <p:cNvPicPr preferRelativeResize="0"/>
          <p:nvPr/>
        </p:nvPicPr>
        <p:blipFill>
          <a:blip r:embed="rId3">
            <a:alphaModFix/>
          </a:blip>
          <a:stretch>
            <a:fillRect/>
          </a:stretch>
        </p:blipFill>
        <p:spPr>
          <a:xfrm>
            <a:off x="-1150475" y="6769309"/>
            <a:ext cx="2407750" cy="2413861"/>
          </a:xfrm>
          <a:prstGeom prst="rect">
            <a:avLst/>
          </a:prstGeom>
          <a:noFill/>
          <a:ln>
            <a:noFill/>
          </a:ln>
        </p:spPr>
      </p:pic>
      <p:pic>
        <p:nvPicPr>
          <p:cNvPr id="553" name="Google Shape;553;p24"/>
          <p:cNvPicPr preferRelativeResize="0"/>
          <p:nvPr/>
        </p:nvPicPr>
        <p:blipFill>
          <a:blip r:embed="rId4">
            <a:alphaModFix/>
          </a:blip>
          <a:stretch>
            <a:fillRect/>
          </a:stretch>
        </p:blipFill>
        <p:spPr>
          <a:xfrm>
            <a:off x="17121475" y="1686201"/>
            <a:ext cx="2571475" cy="2578025"/>
          </a:xfrm>
          <a:prstGeom prst="rect">
            <a:avLst/>
          </a:prstGeom>
          <a:noFill/>
          <a:ln>
            <a:noFill/>
          </a:ln>
        </p:spPr>
      </p:pic>
      <p:pic>
        <p:nvPicPr>
          <p:cNvPr id="554" name="Google Shape;554;p24"/>
          <p:cNvPicPr preferRelativeResize="0"/>
          <p:nvPr/>
        </p:nvPicPr>
        <p:blipFill>
          <a:blip r:embed="rId5">
            <a:alphaModFix/>
          </a:blip>
          <a:stretch>
            <a:fillRect/>
          </a:stretch>
        </p:blipFill>
        <p:spPr>
          <a:xfrm>
            <a:off x="1028700" y="3570660"/>
            <a:ext cx="10548999" cy="60428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5"/>
          <p:cNvSpPr/>
          <p:nvPr/>
        </p:nvSpPr>
        <p:spPr>
          <a:xfrm>
            <a:off x="14724900" y="-1250967"/>
            <a:ext cx="14785146" cy="12861079"/>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5"/>
          <p:cNvSpPr/>
          <p:nvPr/>
        </p:nvSpPr>
        <p:spPr>
          <a:xfrm>
            <a:off x="-5590802" y="93968"/>
            <a:ext cx="13239004" cy="1151614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1" name="Google Shape;561;p25"/>
          <p:cNvPicPr preferRelativeResize="0"/>
          <p:nvPr/>
        </p:nvPicPr>
        <p:blipFill>
          <a:blip r:embed="rId3">
            <a:alphaModFix/>
          </a:blip>
          <a:stretch>
            <a:fillRect/>
          </a:stretch>
        </p:blipFill>
        <p:spPr>
          <a:xfrm>
            <a:off x="5313975" y="-431850"/>
            <a:ext cx="2492975" cy="2492975"/>
          </a:xfrm>
          <a:prstGeom prst="rect">
            <a:avLst/>
          </a:prstGeom>
          <a:noFill/>
          <a:ln>
            <a:noFill/>
          </a:ln>
        </p:spPr>
      </p:pic>
      <p:grpSp>
        <p:nvGrpSpPr>
          <p:cNvPr id="562" name="Google Shape;562;p25"/>
          <p:cNvGrpSpPr/>
          <p:nvPr/>
        </p:nvGrpSpPr>
        <p:grpSpPr>
          <a:xfrm>
            <a:off x="0" y="-859665"/>
            <a:ext cx="18288000" cy="1726440"/>
            <a:chOff x="0" y="-241102"/>
            <a:chExt cx="24384000" cy="2301921"/>
          </a:xfrm>
        </p:grpSpPr>
        <p:grpSp>
          <p:nvGrpSpPr>
            <p:cNvPr id="563" name="Google Shape;563;p25"/>
            <p:cNvGrpSpPr/>
            <p:nvPr/>
          </p:nvGrpSpPr>
          <p:grpSpPr>
            <a:xfrm>
              <a:off x="0" y="-241102"/>
              <a:ext cx="24384000" cy="2301921"/>
              <a:chOff x="0" y="-47625"/>
              <a:chExt cx="4816593" cy="454700"/>
            </a:xfrm>
          </p:grpSpPr>
          <p:sp>
            <p:nvSpPr>
              <p:cNvPr id="564" name="Google Shape;564;p25"/>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5"/>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25"/>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567" name="Google Shape;567;p25"/>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568" name="Google Shape;568;p25"/>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569" name="Google Shape;569;p25"/>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570" name="Google Shape;570;p25"/>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571" name="Google Shape;571;p25"/>
          <p:cNvSpPr/>
          <p:nvPr/>
        </p:nvSpPr>
        <p:spPr>
          <a:xfrm>
            <a:off x="8162653" y="2027198"/>
            <a:ext cx="9607369" cy="7039581"/>
          </a:xfrm>
          <a:custGeom>
            <a:rect b="b" l="l" r="r" t="t"/>
            <a:pathLst>
              <a:path extrusionOk="0" h="7039581" w="9607369">
                <a:moveTo>
                  <a:pt x="0" y="0"/>
                </a:moveTo>
                <a:lnTo>
                  <a:pt x="9607369" y="0"/>
                </a:lnTo>
                <a:lnTo>
                  <a:pt x="9607369" y="7039581"/>
                </a:lnTo>
                <a:lnTo>
                  <a:pt x="0" y="7039581"/>
                </a:lnTo>
                <a:lnTo>
                  <a:pt x="0" y="0"/>
                </a:lnTo>
                <a:close/>
              </a:path>
            </a:pathLst>
          </a:custGeom>
          <a:blipFill rotWithShape="1">
            <a:blip r:embed="rId4">
              <a:alphaModFix/>
            </a:blip>
            <a:stretch>
              <a:fillRect b="0" l="0" r="0" t="0"/>
            </a:stretch>
          </a:blipFill>
          <a:ln>
            <a:noFill/>
          </a:ln>
        </p:spPr>
      </p:sp>
      <p:sp>
        <p:nvSpPr>
          <p:cNvPr id="572" name="Google Shape;572;p25"/>
          <p:cNvSpPr txBox="1"/>
          <p:nvPr/>
        </p:nvSpPr>
        <p:spPr>
          <a:xfrm>
            <a:off x="1028700" y="2061115"/>
            <a:ext cx="8991600" cy="19896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MEDIA</a:t>
            </a:r>
            <a:endParaRPr/>
          </a:p>
        </p:txBody>
      </p:sp>
      <p:sp>
        <p:nvSpPr>
          <p:cNvPr id="573" name="Google Shape;573;p25"/>
          <p:cNvSpPr txBox="1"/>
          <p:nvPr/>
        </p:nvSpPr>
        <p:spPr>
          <a:xfrm>
            <a:off x="1028700" y="4456231"/>
            <a:ext cx="6384900" cy="4396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The world of multimedia is a fascinating realm where different forms of content come together to create engaging and interactive experiences. From videos and animations to music and games, multimedia encompasses a wide array of creative elements that captivate audiences across various platforms.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353499"/>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With the continuous advancements in technology, the possibilities within multimedia seem endless.</a:t>
            </a:r>
            <a:endParaRPr>
              <a:latin typeface="Open Sans"/>
              <a:ea typeface="Open Sans"/>
              <a:cs typeface="Open Sans"/>
              <a:sym typeface="Open Sans"/>
            </a:endParaRPr>
          </a:p>
        </p:txBody>
      </p:sp>
      <p:pic>
        <p:nvPicPr>
          <p:cNvPr id="574" name="Google Shape;574;p25"/>
          <p:cNvPicPr preferRelativeResize="0"/>
          <p:nvPr/>
        </p:nvPicPr>
        <p:blipFill>
          <a:blip r:embed="rId5">
            <a:alphaModFix/>
          </a:blip>
          <a:stretch>
            <a:fillRect/>
          </a:stretch>
        </p:blipFill>
        <p:spPr>
          <a:xfrm>
            <a:off x="8496675" y="2786150"/>
            <a:ext cx="6228224" cy="4820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80" name="Google Shape;580;p26"/>
          <p:cNvSpPr txBox="1"/>
          <p:nvPr/>
        </p:nvSpPr>
        <p:spPr>
          <a:xfrm>
            <a:off x="1028700" y="1579336"/>
            <a:ext cx="10138500" cy="800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000" u="none" cap="none" strike="noStrike">
                <a:solidFill>
                  <a:srgbClr val="FFFFFF"/>
                </a:solidFill>
                <a:latin typeface="Anton"/>
                <a:ea typeface="Anton"/>
                <a:cs typeface="Anton"/>
                <a:sym typeface="Anton"/>
              </a:rPr>
              <a:t>A PICTURE IS WORTH A THOUSAND WORDS</a:t>
            </a:r>
            <a:endParaRPr/>
          </a:p>
        </p:txBody>
      </p:sp>
      <p:grpSp>
        <p:nvGrpSpPr>
          <p:cNvPr id="581" name="Google Shape;581;p26"/>
          <p:cNvGrpSpPr/>
          <p:nvPr/>
        </p:nvGrpSpPr>
        <p:grpSpPr>
          <a:xfrm>
            <a:off x="0" y="-859665"/>
            <a:ext cx="18288000" cy="1726440"/>
            <a:chOff x="0" y="-241102"/>
            <a:chExt cx="24384000" cy="2301921"/>
          </a:xfrm>
        </p:grpSpPr>
        <p:grpSp>
          <p:nvGrpSpPr>
            <p:cNvPr id="582" name="Google Shape;582;p26"/>
            <p:cNvGrpSpPr/>
            <p:nvPr/>
          </p:nvGrpSpPr>
          <p:grpSpPr>
            <a:xfrm>
              <a:off x="0" y="-241102"/>
              <a:ext cx="24384000" cy="2301921"/>
              <a:chOff x="0" y="-47625"/>
              <a:chExt cx="4816593" cy="454700"/>
            </a:xfrm>
          </p:grpSpPr>
          <p:sp>
            <p:nvSpPr>
              <p:cNvPr id="583" name="Google Shape;583;p26"/>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26"/>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586" name="Google Shape;586;p26"/>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587" name="Google Shape;587;p26"/>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588" name="Google Shape;588;p26"/>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589" name="Google Shape;589;p26"/>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7"/>
          <p:cNvSpPr/>
          <p:nvPr/>
        </p:nvSpPr>
        <p:spPr>
          <a:xfrm>
            <a:off x="16082978" y="-1599136"/>
            <a:ext cx="17317748" cy="15064100"/>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7"/>
          <p:cNvSpPr/>
          <p:nvPr/>
        </p:nvSpPr>
        <p:spPr>
          <a:xfrm>
            <a:off x="-2590308" y="-3773189"/>
            <a:ext cx="17317748" cy="15064100"/>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6" name="Google Shape;596;p27"/>
          <p:cNvGrpSpPr/>
          <p:nvPr/>
        </p:nvGrpSpPr>
        <p:grpSpPr>
          <a:xfrm>
            <a:off x="0" y="-859665"/>
            <a:ext cx="18288000" cy="1726440"/>
            <a:chOff x="0" y="-241102"/>
            <a:chExt cx="24384000" cy="2301921"/>
          </a:xfrm>
        </p:grpSpPr>
        <p:grpSp>
          <p:nvGrpSpPr>
            <p:cNvPr id="597" name="Google Shape;597;p27"/>
            <p:cNvGrpSpPr/>
            <p:nvPr/>
          </p:nvGrpSpPr>
          <p:grpSpPr>
            <a:xfrm>
              <a:off x="0" y="-241102"/>
              <a:ext cx="24384000" cy="2301921"/>
              <a:chOff x="0" y="-47625"/>
              <a:chExt cx="4816593" cy="454700"/>
            </a:xfrm>
          </p:grpSpPr>
          <p:sp>
            <p:nvSpPr>
              <p:cNvPr id="598" name="Google Shape;598;p27"/>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7"/>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0" name="Google Shape;600;p27"/>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601" name="Google Shape;601;p27"/>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602" name="Google Shape;602;p27"/>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603" name="Google Shape;603;p27"/>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604" name="Google Shape;604;p27"/>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605" name="Google Shape;605;p27"/>
          <p:cNvSpPr txBox="1"/>
          <p:nvPr/>
        </p:nvSpPr>
        <p:spPr>
          <a:xfrm>
            <a:off x="762569" y="1684977"/>
            <a:ext cx="9151664" cy="4247937"/>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9292" u="none" cap="none" strike="noStrike">
                <a:solidFill>
                  <a:srgbClr val="353499"/>
                </a:solidFill>
                <a:latin typeface="Anton"/>
                <a:ea typeface="Anton"/>
                <a:cs typeface="Anton"/>
                <a:sym typeface="Anton"/>
              </a:rPr>
              <a:t>WRITE AN ORIGINAL STATEMENT OR INSPIRING QUOTE</a:t>
            </a:r>
            <a:endParaRPr/>
          </a:p>
        </p:txBody>
      </p:sp>
      <p:pic>
        <p:nvPicPr>
          <p:cNvPr id="606" name="Google Shape;606;p27"/>
          <p:cNvPicPr preferRelativeResize="0"/>
          <p:nvPr/>
        </p:nvPicPr>
        <p:blipFill>
          <a:blip r:embed="rId3">
            <a:alphaModFix/>
          </a:blip>
          <a:stretch>
            <a:fillRect/>
          </a:stretch>
        </p:blipFill>
        <p:spPr>
          <a:xfrm>
            <a:off x="9054676" y="2006425"/>
            <a:ext cx="8705225" cy="7091426"/>
          </a:xfrm>
          <a:prstGeom prst="rect">
            <a:avLst/>
          </a:prstGeom>
          <a:noFill/>
          <a:ln>
            <a:noFill/>
          </a:ln>
        </p:spPr>
      </p:pic>
      <p:pic>
        <p:nvPicPr>
          <p:cNvPr id="607" name="Google Shape;607;p27"/>
          <p:cNvPicPr preferRelativeResize="0"/>
          <p:nvPr/>
        </p:nvPicPr>
        <p:blipFill>
          <a:blip r:embed="rId4">
            <a:alphaModFix/>
          </a:blip>
          <a:stretch>
            <a:fillRect/>
          </a:stretch>
        </p:blipFill>
        <p:spPr>
          <a:xfrm>
            <a:off x="1761446" y="6899683"/>
            <a:ext cx="2499000" cy="249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28"/>
          <p:cNvSpPr/>
          <p:nvPr/>
        </p:nvSpPr>
        <p:spPr>
          <a:xfrm>
            <a:off x="-4633198" y="2406670"/>
            <a:ext cx="12588389" cy="1095019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28"/>
          <p:cNvGrpSpPr/>
          <p:nvPr/>
        </p:nvGrpSpPr>
        <p:grpSpPr>
          <a:xfrm>
            <a:off x="1028700" y="3851986"/>
            <a:ext cx="7478547" cy="5032374"/>
            <a:chOff x="0" y="-47625"/>
            <a:chExt cx="1969659" cy="1325399"/>
          </a:xfrm>
        </p:grpSpPr>
        <p:sp>
          <p:nvSpPr>
            <p:cNvPr id="614" name="Google Shape;614;p28"/>
            <p:cNvSpPr/>
            <p:nvPr/>
          </p:nvSpPr>
          <p:spPr>
            <a:xfrm>
              <a:off x="0" y="0"/>
              <a:ext cx="1969659" cy="1277774"/>
            </a:xfrm>
            <a:custGeom>
              <a:rect b="b" l="l" r="r" t="t"/>
              <a:pathLst>
                <a:path extrusionOk="0" h="1277774" w="1969659">
                  <a:moveTo>
                    <a:pt x="30021" y="0"/>
                  </a:moveTo>
                  <a:lnTo>
                    <a:pt x="1939637" y="0"/>
                  </a:lnTo>
                  <a:cubicBezTo>
                    <a:pt x="1956218" y="0"/>
                    <a:pt x="1969659" y="13441"/>
                    <a:pt x="1969659" y="30021"/>
                  </a:cubicBezTo>
                  <a:lnTo>
                    <a:pt x="1969659" y="1247753"/>
                  </a:lnTo>
                  <a:cubicBezTo>
                    <a:pt x="1969659" y="1264333"/>
                    <a:pt x="1956218" y="1277774"/>
                    <a:pt x="1939637" y="1277774"/>
                  </a:cubicBezTo>
                  <a:lnTo>
                    <a:pt x="30021" y="1277774"/>
                  </a:lnTo>
                  <a:cubicBezTo>
                    <a:pt x="22059" y="1277774"/>
                    <a:pt x="14423" y="1274611"/>
                    <a:pt x="8793" y="1268981"/>
                  </a:cubicBezTo>
                  <a:cubicBezTo>
                    <a:pt x="3163" y="1263351"/>
                    <a:pt x="0" y="1255715"/>
                    <a:pt x="0" y="1247753"/>
                  </a:cubicBezTo>
                  <a:lnTo>
                    <a:pt x="0" y="30021"/>
                  </a:lnTo>
                  <a:cubicBezTo>
                    <a:pt x="0" y="13441"/>
                    <a:pt x="13441" y="0"/>
                    <a:pt x="30021"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8"/>
            <p:cNvSpPr txBox="1"/>
            <p:nvPr/>
          </p:nvSpPr>
          <p:spPr>
            <a:xfrm>
              <a:off x="0" y="-47625"/>
              <a:ext cx="1969659" cy="13253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28"/>
          <p:cNvGrpSpPr/>
          <p:nvPr/>
        </p:nvGrpSpPr>
        <p:grpSpPr>
          <a:xfrm>
            <a:off x="0" y="-859665"/>
            <a:ext cx="18288000" cy="1726440"/>
            <a:chOff x="0" y="-241102"/>
            <a:chExt cx="24384000" cy="2301921"/>
          </a:xfrm>
        </p:grpSpPr>
        <p:grpSp>
          <p:nvGrpSpPr>
            <p:cNvPr id="617" name="Google Shape;617;p28"/>
            <p:cNvGrpSpPr/>
            <p:nvPr/>
          </p:nvGrpSpPr>
          <p:grpSpPr>
            <a:xfrm>
              <a:off x="0" y="-241102"/>
              <a:ext cx="24384000" cy="2301921"/>
              <a:chOff x="0" y="-47625"/>
              <a:chExt cx="4816593" cy="454700"/>
            </a:xfrm>
          </p:grpSpPr>
          <p:sp>
            <p:nvSpPr>
              <p:cNvPr id="618" name="Google Shape;618;p28"/>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8"/>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0" name="Google Shape;620;p28"/>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621" name="Google Shape;621;p28"/>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622" name="Google Shape;622;p28"/>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623" name="Google Shape;623;p28"/>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624" name="Google Shape;624;p28"/>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625" name="Google Shape;625;p28"/>
          <p:cNvSpPr txBox="1"/>
          <p:nvPr/>
        </p:nvSpPr>
        <p:spPr>
          <a:xfrm>
            <a:off x="1028700" y="1622987"/>
            <a:ext cx="8903031"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CONTACT ME</a:t>
            </a:r>
            <a:endParaRPr/>
          </a:p>
        </p:txBody>
      </p:sp>
      <p:sp>
        <p:nvSpPr>
          <p:cNvPr id="626" name="Google Shape;626;p28"/>
          <p:cNvSpPr txBox="1"/>
          <p:nvPr/>
        </p:nvSpPr>
        <p:spPr>
          <a:xfrm>
            <a:off x="2153734" y="4417742"/>
            <a:ext cx="5801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353499"/>
                </a:solidFill>
                <a:latin typeface="Open Sans"/>
                <a:ea typeface="Open Sans"/>
                <a:cs typeface="Open Sans"/>
                <a:sym typeface="Open Sans"/>
              </a:rPr>
              <a:t>123 Anywhere St., Any City,ST 12345</a:t>
            </a:r>
            <a:endParaRPr>
              <a:latin typeface="Open Sans"/>
              <a:ea typeface="Open Sans"/>
              <a:cs typeface="Open Sans"/>
              <a:sym typeface="Open Sans"/>
            </a:endParaRPr>
          </a:p>
        </p:txBody>
      </p:sp>
      <p:sp>
        <p:nvSpPr>
          <p:cNvPr id="627" name="Google Shape;627;p28"/>
          <p:cNvSpPr txBox="1"/>
          <p:nvPr/>
        </p:nvSpPr>
        <p:spPr>
          <a:xfrm>
            <a:off x="2153734" y="5343365"/>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353499"/>
                </a:solidFill>
                <a:latin typeface="Open Sans"/>
                <a:ea typeface="Open Sans"/>
                <a:cs typeface="Open Sans"/>
                <a:sym typeface="Open Sans"/>
              </a:rPr>
              <a:t>123-456-7890</a:t>
            </a:r>
            <a:endParaRPr>
              <a:latin typeface="Open Sans"/>
              <a:ea typeface="Open Sans"/>
              <a:cs typeface="Open Sans"/>
              <a:sym typeface="Open Sans"/>
            </a:endParaRPr>
          </a:p>
        </p:txBody>
      </p:sp>
      <p:sp>
        <p:nvSpPr>
          <p:cNvPr id="628" name="Google Shape;628;p28"/>
          <p:cNvSpPr txBox="1"/>
          <p:nvPr/>
        </p:nvSpPr>
        <p:spPr>
          <a:xfrm>
            <a:off x="2153734" y="6231924"/>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353499"/>
                </a:solidFill>
                <a:latin typeface="Open Sans"/>
                <a:ea typeface="Open Sans"/>
                <a:cs typeface="Open Sans"/>
                <a:sym typeface="Open Sans"/>
              </a:rPr>
              <a:t>hello@reallygreatsite.com</a:t>
            </a:r>
            <a:endParaRPr>
              <a:latin typeface="Open Sans"/>
              <a:ea typeface="Open Sans"/>
              <a:cs typeface="Open Sans"/>
              <a:sym typeface="Open Sans"/>
            </a:endParaRPr>
          </a:p>
        </p:txBody>
      </p:sp>
      <p:sp>
        <p:nvSpPr>
          <p:cNvPr id="629" name="Google Shape;629;p28"/>
          <p:cNvSpPr txBox="1"/>
          <p:nvPr/>
        </p:nvSpPr>
        <p:spPr>
          <a:xfrm>
            <a:off x="2153734" y="8013570"/>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353499"/>
                </a:solidFill>
                <a:latin typeface="Open Sans"/>
                <a:ea typeface="Open Sans"/>
                <a:cs typeface="Open Sans"/>
                <a:sym typeface="Open Sans"/>
              </a:rPr>
              <a:t>reallygreatsite.com</a:t>
            </a:r>
            <a:endParaRPr>
              <a:latin typeface="Open Sans"/>
              <a:ea typeface="Open Sans"/>
              <a:cs typeface="Open Sans"/>
              <a:sym typeface="Open Sans"/>
            </a:endParaRPr>
          </a:p>
        </p:txBody>
      </p:sp>
      <p:sp>
        <p:nvSpPr>
          <p:cNvPr id="630" name="Google Shape;630;p28"/>
          <p:cNvSpPr txBox="1"/>
          <p:nvPr/>
        </p:nvSpPr>
        <p:spPr>
          <a:xfrm>
            <a:off x="2153734" y="7109268"/>
            <a:ext cx="489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353499"/>
                </a:solidFill>
                <a:latin typeface="Open Sans"/>
                <a:ea typeface="Open Sans"/>
                <a:cs typeface="Open Sans"/>
                <a:sym typeface="Open Sans"/>
              </a:rPr>
              <a:t>@reallygreatsite</a:t>
            </a:r>
            <a:endParaRPr>
              <a:latin typeface="Open Sans"/>
              <a:ea typeface="Open Sans"/>
              <a:cs typeface="Open Sans"/>
              <a:sym typeface="Open Sans"/>
            </a:endParaRPr>
          </a:p>
        </p:txBody>
      </p:sp>
      <p:pic>
        <p:nvPicPr>
          <p:cNvPr id="631" name="Google Shape;631;p28"/>
          <p:cNvPicPr preferRelativeResize="0"/>
          <p:nvPr/>
        </p:nvPicPr>
        <p:blipFill>
          <a:blip r:embed="rId3">
            <a:alphaModFix/>
          </a:blip>
          <a:stretch>
            <a:fillRect/>
          </a:stretch>
        </p:blipFill>
        <p:spPr>
          <a:xfrm>
            <a:off x="9394775" y="2177563"/>
            <a:ext cx="8496082" cy="8478023"/>
          </a:xfrm>
          <a:prstGeom prst="rect">
            <a:avLst/>
          </a:prstGeom>
          <a:noFill/>
          <a:ln>
            <a:noFill/>
          </a:ln>
        </p:spPr>
      </p:pic>
      <p:pic>
        <p:nvPicPr>
          <p:cNvPr id="632" name="Google Shape;632;p28"/>
          <p:cNvPicPr preferRelativeResize="0"/>
          <p:nvPr/>
        </p:nvPicPr>
        <p:blipFill>
          <a:blip r:embed="rId4">
            <a:alphaModFix/>
          </a:blip>
          <a:stretch>
            <a:fillRect/>
          </a:stretch>
        </p:blipFill>
        <p:spPr>
          <a:xfrm>
            <a:off x="14962596" y="8382871"/>
            <a:ext cx="2561275" cy="2561275"/>
          </a:xfrm>
          <a:prstGeom prst="rect">
            <a:avLst/>
          </a:prstGeom>
          <a:noFill/>
          <a:ln>
            <a:noFill/>
          </a:ln>
        </p:spPr>
      </p:pic>
      <p:pic>
        <p:nvPicPr>
          <p:cNvPr id="633" name="Google Shape;633;p28"/>
          <p:cNvPicPr preferRelativeResize="0"/>
          <p:nvPr/>
        </p:nvPicPr>
        <p:blipFill>
          <a:blip r:embed="rId5">
            <a:alphaModFix/>
          </a:blip>
          <a:stretch>
            <a:fillRect/>
          </a:stretch>
        </p:blipFill>
        <p:spPr>
          <a:xfrm flipH="1">
            <a:off x="1362313" y="4369899"/>
            <a:ext cx="597375" cy="41511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29"/>
          <p:cNvSpPr txBox="1"/>
          <p:nvPr/>
        </p:nvSpPr>
        <p:spPr>
          <a:xfrm>
            <a:off x="1028700" y="1487805"/>
            <a:ext cx="9879074"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RESOURCE PAGE</a:t>
            </a:r>
            <a:endParaRPr/>
          </a:p>
        </p:txBody>
      </p:sp>
      <p:sp>
        <p:nvSpPr>
          <p:cNvPr id="639" name="Google Shape;639;p29"/>
          <p:cNvSpPr txBox="1"/>
          <p:nvPr/>
        </p:nvSpPr>
        <p:spPr>
          <a:xfrm>
            <a:off x="1028700" y="3792855"/>
            <a:ext cx="75171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400" u="none" cap="none" strike="noStrike">
                <a:solidFill>
                  <a:srgbClr val="353499"/>
                </a:solidFill>
                <a:latin typeface="Open Sans"/>
                <a:ea typeface="Open Sans"/>
                <a:cs typeface="Open Sans"/>
                <a:sym typeface="Open Sans"/>
              </a:rPr>
              <a:t>Use these design resources in your Canva Presentation.</a:t>
            </a:r>
            <a:endParaRPr>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rPr i="0" lang="en-US" sz="2400" u="none" cap="none" strike="noStrike">
                <a:solidFill>
                  <a:srgbClr val="353499"/>
                </a:solidFill>
                <a:latin typeface="Open Sans"/>
                <a:ea typeface="Open Sans"/>
                <a:cs typeface="Open Sans"/>
                <a:sym typeface="Open Sans"/>
              </a:rPr>
              <a:t>You can find these fonts online too. Happy designing! </a:t>
            </a:r>
            <a:endParaRPr>
              <a:latin typeface="Open Sans"/>
              <a:ea typeface="Open Sans"/>
              <a:cs typeface="Open Sans"/>
              <a:sym typeface="Open Sans"/>
            </a:endParaRPr>
          </a:p>
          <a:p>
            <a:pPr indent="0" lvl="0" marL="0" marR="0" rtl="0" algn="l">
              <a:lnSpc>
                <a:spcPct val="100000"/>
              </a:lnSpc>
              <a:spcBef>
                <a:spcPts val="0"/>
              </a:spcBef>
              <a:spcAft>
                <a:spcPts val="0"/>
              </a:spcAft>
              <a:buNone/>
            </a:pPr>
            <a:r>
              <a:t/>
            </a:r>
            <a:endParaRPr i="0" sz="2400" u="none" cap="none" strike="noStrike">
              <a:solidFill>
                <a:srgbClr val="353499"/>
              </a:solidFill>
              <a:latin typeface="Open Sans"/>
              <a:ea typeface="Open Sans"/>
              <a:cs typeface="Open Sans"/>
              <a:sym typeface="Open Sans"/>
            </a:endParaRPr>
          </a:p>
          <a:p>
            <a:pPr indent="0" lvl="0" marL="0" marR="0" rtl="0" algn="l">
              <a:lnSpc>
                <a:spcPct val="100000"/>
              </a:lnSpc>
              <a:spcBef>
                <a:spcPts val="0"/>
              </a:spcBef>
              <a:spcAft>
                <a:spcPts val="0"/>
              </a:spcAft>
              <a:buNone/>
            </a:pPr>
            <a:r>
              <a:rPr i="0" lang="en-US" sz="2400" u="none" cap="none" strike="noStrike">
                <a:solidFill>
                  <a:srgbClr val="353499"/>
                </a:solidFill>
                <a:latin typeface="Open Sans"/>
                <a:ea typeface="Open Sans"/>
                <a:cs typeface="Open Sans"/>
                <a:sym typeface="Open Sans"/>
              </a:rPr>
              <a:t>Don't forget to delete this page before presenting. </a:t>
            </a:r>
            <a:endParaRPr>
              <a:latin typeface="Open Sans"/>
              <a:ea typeface="Open Sans"/>
              <a:cs typeface="Open Sans"/>
              <a:sym typeface="Open Sans"/>
            </a:endParaRPr>
          </a:p>
        </p:txBody>
      </p:sp>
      <p:sp>
        <p:nvSpPr>
          <p:cNvPr id="640" name="Google Shape;640;p29"/>
          <p:cNvSpPr txBox="1"/>
          <p:nvPr/>
        </p:nvSpPr>
        <p:spPr>
          <a:xfrm>
            <a:off x="1028700" y="4981773"/>
            <a:ext cx="6948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400" u="none" cap="none" strike="noStrike">
                <a:solidFill>
                  <a:srgbClr val="353499"/>
                </a:solidFill>
                <a:latin typeface="Open Sans"/>
                <a:ea typeface="Open Sans"/>
                <a:cs typeface="Open Sans"/>
                <a:sym typeface="Open Sans"/>
              </a:rPr>
              <a:t>This presentation template uses the following free fonts:</a:t>
            </a:r>
            <a:endParaRPr>
              <a:latin typeface="Open Sans"/>
              <a:ea typeface="Open Sans"/>
              <a:cs typeface="Open Sans"/>
              <a:sym typeface="Open Sans"/>
            </a:endParaRPr>
          </a:p>
        </p:txBody>
      </p:sp>
      <p:sp>
        <p:nvSpPr>
          <p:cNvPr id="641" name="Google Shape;641;p29"/>
          <p:cNvSpPr txBox="1"/>
          <p:nvPr/>
        </p:nvSpPr>
        <p:spPr>
          <a:xfrm>
            <a:off x="1028700" y="6053671"/>
            <a:ext cx="45483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353499"/>
              </a:buClr>
              <a:buSzPts val="2400"/>
              <a:buFont typeface="Open Sans"/>
              <a:buAutoNum type="arabicPeriod"/>
            </a:pPr>
            <a:r>
              <a:rPr i="0" lang="en-US" sz="2400" u="none" cap="none" strike="noStrike">
                <a:solidFill>
                  <a:srgbClr val="353499"/>
                </a:solidFill>
                <a:latin typeface="Open Sans"/>
                <a:ea typeface="Open Sans"/>
                <a:cs typeface="Open Sans"/>
                <a:sym typeface="Open Sans"/>
              </a:rPr>
              <a:t>Titles: Anton</a:t>
            </a:r>
            <a:endParaRPr>
              <a:latin typeface="Open Sans"/>
              <a:ea typeface="Open Sans"/>
              <a:cs typeface="Open Sans"/>
              <a:sym typeface="Open Sans"/>
            </a:endParaRPr>
          </a:p>
          <a:p>
            <a:pPr indent="-259079" lvl="1" marL="518160" marR="0" rtl="0" algn="l">
              <a:lnSpc>
                <a:spcPct val="100000"/>
              </a:lnSpc>
              <a:spcBef>
                <a:spcPts val="0"/>
              </a:spcBef>
              <a:spcAft>
                <a:spcPts val="0"/>
              </a:spcAft>
              <a:buClr>
                <a:srgbClr val="353499"/>
              </a:buClr>
              <a:buSzPts val="2400"/>
              <a:buFont typeface="Open Sans"/>
              <a:buAutoNum type="arabicPeriod"/>
            </a:pPr>
            <a:r>
              <a:rPr i="0" lang="en-US" sz="2400" u="none" cap="none" strike="noStrike">
                <a:solidFill>
                  <a:srgbClr val="353499"/>
                </a:solidFill>
                <a:latin typeface="Open Sans"/>
                <a:ea typeface="Open Sans"/>
                <a:cs typeface="Open Sans"/>
                <a:sym typeface="Open Sans"/>
              </a:rPr>
              <a:t>Headers: Anton</a:t>
            </a:r>
            <a:endParaRPr>
              <a:latin typeface="Open Sans"/>
              <a:ea typeface="Open Sans"/>
              <a:cs typeface="Open Sans"/>
              <a:sym typeface="Open Sans"/>
            </a:endParaRPr>
          </a:p>
          <a:p>
            <a:pPr indent="-259079" lvl="1" marL="518160" marR="0" rtl="0" algn="l">
              <a:lnSpc>
                <a:spcPct val="100000"/>
              </a:lnSpc>
              <a:spcBef>
                <a:spcPts val="0"/>
              </a:spcBef>
              <a:spcAft>
                <a:spcPts val="0"/>
              </a:spcAft>
              <a:buClr>
                <a:srgbClr val="353499"/>
              </a:buClr>
              <a:buSzPts val="2400"/>
              <a:buFont typeface="Open Sans"/>
              <a:buAutoNum type="arabicPeriod"/>
            </a:pPr>
            <a:r>
              <a:rPr i="0" lang="en-US" sz="2400" u="none" cap="none" strike="noStrike">
                <a:solidFill>
                  <a:srgbClr val="353499"/>
                </a:solidFill>
                <a:latin typeface="Open Sans"/>
                <a:ea typeface="Open Sans"/>
                <a:cs typeface="Open Sans"/>
                <a:sym typeface="Open Sans"/>
              </a:rPr>
              <a:t>Body Copy: Open Sauce</a:t>
            </a:r>
            <a:endParaRPr>
              <a:latin typeface="Open Sans"/>
              <a:ea typeface="Open Sans"/>
              <a:cs typeface="Open Sans"/>
              <a:sym typeface="Open Sans"/>
            </a:endParaRPr>
          </a:p>
        </p:txBody>
      </p:sp>
      <p:grpSp>
        <p:nvGrpSpPr>
          <p:cNvPr id="642" name="Google Shape;642;p29"/>
          <p:cNvGrpSpPr/>
          <p:nvPr/>
        </p:nvGrpSpPr>
        <p:grpSpPr>
          <a:xfrm>
            <a:off x="0" y="-859665"/>
            <a:ext cx="18288000" cy="1726440"/>
            <a:chOff x="0" y="-241102"/>
            <a:chExt cx="24384000" cy="2301921"/>
          </a:xfrm>
        </p:grpSpPr>
        <p:grpSp>
          <p:nvGrpSpPr>
            <p:cNvPr id="643" name="Google Shape;643;p29"/>
            <p:cNvGrpSpPr/>
            <p:nvPr/>
          </p:nvGrpSpPr>
          <p:grpSpPr>
            <a:xfrm>
              <a:off x="0" y="-241102"/>
              <a:ext cx="24384000" cy="2301921"/>
              <a:chOff x="0" y="-47625"/>
              <a:chExt cx="4816593" cy="454700"/>
            </a:xfrm>
          </p:grpSpPr>
          <p:sp>
            <p:nvSpPr>
              <p:cNvPr id="644" name="Google Shape;644;p29"/>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9"/>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29"/>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647" name="Google Shape;647;p29"/>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648" name="Google Shape;648;p29"/>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649" name="Google Shape;649;p29"/>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650" name="Google Shape;650;p29"/>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651" name="Google Shape;651;p29"/>
          <p:cNvSpPr/>
          <p:nvPr/>
        </p:nvSpPr>
        <p:spPr>
          <a:xfrm>
            <a:off x="11352793" y="2038178"/>
            <a:ext cx="1137713" cy="833633"/>
          </a:xfrm>
          <a:custGeom>
            <a:rect b="b" l="l" r="r" t="t"/>
            <a:pathLst>
              <a:path extrusionOk="0" h="833633" w="1137713">
                <a:moveTo>
                  <a:pt x="0" y="0"/>
                </a:moveTo>
                <a:lnTo>
                  <a:pt x="1137713" y="0"/>
                </a:lnTo>
                <a:lnTo>
                  <a:pt x="1137713" y="833633"/>
                </a:lnTo>
                <a:lnTo>
                  <a:pt x="0" y="833633"/>
                </a:lnTo>
                <a:lnTo>
                  <a:pt x="0" y="0"/>
                </a:lnTo>
                <a:close/>
              </a:path>
            </a:pathLst>
          </a:custGeom>
          <a:blipFill rotWithShape="1">
            <a:blip r:embed="rId3">
              <a:alphaModFix/>
            </a:blip>
            <a:stretch>
              <a:fillRect b="0" l="0" r="0" t="0"/>
            </a:stretch>
          </a:blipFill>
          <a:ln>
            <a:noFill/>
          </a:ln>
        </p:spPr>
      </p:sp>
      <p:sp>
        <p:nvSpPr>
          <p:cNvPr id="652" name="Google Shape;652;p29"/>
          <p:cNvSpPr/>
          <p:nvPr/>
        </p:nvSpPr>
        <p:spPr>
          <a:xfrm>
            <a:off x="15364337" y="8444075"/>
            <a:ext cx="1039112" cy="90388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3" name="Google Shape;653;p29"/>
          <p:cNvPicPr preferRelativeResize="0"/>
          <p:nvPr/>
        </p:nvPicPr>
        <p:blipFill>
          <a:blip r:embed="rId4">
            <a:alphaModFix/>
          </a:blip>
          <a:stretch>
            <a:fillRect/>
          </a:stretch>
        </p:blipFill>
        <p:spPr>
          <a:xfrm>
            <a:off x="12849575" y="1983601"/>
            <a:ext cx="1030250" cy="1036461"/>
          </a:xfrm>
          <a:prstGeom prst="rect">
            <a:avLst/>
          </a:prstGeom>
          <a:noFill/>
          <a:ln>
            <a:noFill/>
          </a:ln>
        </p:spPr>
      </p:pic>
      <p:pic>
        <p:nvPicPr>
          <p:cNvPr id="654" name="Google Shape;654;p29"/>
          <p:cNvPicPr preferRelativeResize="0"/>
          <p:nvPr/>
        </p:nvPicPr>
        <p:blipFill>
          <a:blip r:embed="rId5">
            <a:alphaModFix/>
          </a:blip>
          <a:stretch>
            <a:fillRect/>
          </a:stretch>
        </p:blipFill>
        <p:spPr>
          <a:xfrm>
            <a:off x="14061939" y="1849775"/>
            <a:ext cx="1027175" cy="1109101"/>
          </a:xfrm>
          <a:prstGeom prst="rect">
            <a:avLst/>
          </a:prstGeom>
          <a:noFill/>
          <a:ln>
            <a:noFill/>
          </a:ln>
        </p:spPr>
      </p:pic>
      <p:pic>
        <p:nvPicPr>
          <p:cNvPr id="655" name="Google Shape;655;p29"/>
          <p:cNvPicPr preferRelativeResize="0"/>
          <p:nvPr/>
        </p:nvPicPr>
        <p:blipFill>
          <a:blip r:embed="rId6">
            <a:alphaModFix/>
          </a:blip>
          <a:stretch>
            <a:fillRect/>
          </a:stretch>
        </p:blipFill>
        <p:spPr>
          <a:xfrm>
            <a:off x="15420964" y="1853300"/>
            <a:ext cx="899375" cy="1102064"/>
          </a:xfrm>
          <a:prstGeom prst="rect">
            <a:avLst/>
          </a:prstGeom>
          <a:noFill/>
          <a:ln>
            <a:noFill/>
          </a:ln>
        </p:spPr>
      </p:pic>
      <p:pic>
        <p:nvPicPr>
          <p:cNvPr id="656" name="Google Shape;656;p29"/>
          <p:cNvPicPr preferRelativeResize="0"/>
          <p:nvPr/>
        </p:nvPicPr>
        <p:blipFill>
          <a:blip r:embed="rId7">
            <a:alphaModFix/>
          </a:blip>
          <a:stretch>
            <a:fillRect/>
          </a:stretch>
        </p:blipFill>
        <p:spPr>
          <a:xfrm>
            <a:off x="16652201" y="1883470"/>
            <a:ext cx="678924" cy="973125"/>
          </a:xfrm>
          <a:prstGeom prst="rect">
            <a:avLst/>
          </a:prstGeom>
          <a:noFill/>
          <a:ln>
            <a:noFill/>
          </a:ln>
        </p:spPr>
      </p:pic>
      <p:pic>
        <p:nvPicPr>
          <p:cNvPr id="657" name="Google Shape;657;p29"/>
          <p:cNvPicPr preferRelativeResize="0"/>
          <p:nvPr/>
        </p:nvPicPr>
        <p:blipFill>
          <a:blip r:embed="rId8">
            <a:alphaModFix/>
          </a:blip>
          <a:stretch>
            <a:fillRect/>
          </a:stretch>
        </p:blipFill>
        <p:spPr>
          <a:xfrm>
            <a:off x="11328600" y="3432674"/>
            <a:ext cx="1081275" cy="1051908"/>
          </a:xfrm>
          <a:prstGeom prst="rect">
            <a:avLst/>
          </a:prstGeom>
          <a:noFill/>
          <a:ln>
            <a:noFill/>
          </a:ln>
        </p:spPr>
      </p:pic>
      <p:pic>
        <p:nvPicPr>
          <p:cNvPr id="658" name="Google Shape;658;p29"/>
          <p:cNvPicPr preferRelativeResize="0"/>
          <p:nvPr/>
        </p:nvPicPr>
        <p:blipFill>
          <a:blip r:embed="rId9">
            <a:alphaModFix/>
          </a:blip>
          <a:stretch>
            <a:fillRect/>
          </a:stretch>
        </p:blipFill>
        <p:spPr>
          <a:xfrm>
            <a:off x="12830700" y="3406200"/>
            <a:ext cx="1290575" cy="1047070"/>
          </a:xfrm>
          <a:prstGeom prst="rect">
            <a:avLst/>
          </a:prstGeom>
          <a:noFill/>
          <a:ln>
            <a:noFill/>
          </a:ln>
        </p:spPr>
      </p:pic>
      <p:pic>
        <p:nvPicPr>
          <p:cNvPr id="659" name="Google Shape;659;p29"/>
          <p:cNvPicPr preferRelativeResize="0"/>
          <p:nvPr/>
        </p:nvPicPr>
        <p:blipFill>
          <a:blip r:embed="rId10">
            <a:alphaModFix/>
          </a:blip>
          <a:stretch>
            <a:fillRect/>
          </a:stretch>
        </p:blipFill>
        <p:spPr>
          <a:xfrm>
            <a:off x="14894775" y="3268782"/>
            <a:ext cx="1039125" cy="1215790"/>
          </a:xfrm>
          <a:prstGeom prst="rect">
            <a:avLst/>
          </a:prstGeom>
          <a:noFill/>
          <a:ln>
            <a:noFill/>
          </a:ln>
        </p:spPr>
      </p:pic>
      <p:pic>
        <p:nvPicPr>
          <p:cNvPr id="660" name="Google Shape;660;p29"/>
          <p:cNvPicPr preferRelativeResize="0"/>
          <p:nvPr/>
        </p:nvPicPr>
        <p:blipFill>
          <a:blip r:embed="rId11">
            <a:alphaModFix/>
          </a:blip>
          <a:stretch>
            <a:fillRect/>
          </a:stretch>
        </p:blipFill>
        <p:spPr>
          <a:xfrm>
            <a:off x="16478076" y="3439417"/>
            <a:ext cx="1027175" cy="1020379"/>
          </a:xfrm>
          <a:prstGeom prst="rect">
            <a:avLst/>
          </a:prstGeom>
          <a:noFill/>
          <a:ln>
            <a:noFill/>
          </a:ln>
        </p:spPr>
      </p:pic>
      <p:pic>
        <p:nvPicPr>
          <p:cNvPr id="661" name="Google Shape;661;p29"/>
          <p:cNvPicPr preferRelativeResize="0"/>
          <p:nvPr/>
        </p:nvPicPr>
        <p:blipFill>
          <a:blip r:embed="rId12">
            <a:alphaModFix/>
          </a:blip>
          <a:stretch>
            <a:fillRect/>
          </a:stretch>
        </p:blipFill>
        <p:spPr>
          <a:xfrm>
            <a:off x="11265183" y="4910443"/>
            <a:ext cx="1168600" cy="1212344"/>
          </a:xfrm>
          <a:prstGeom prst="rect">
            <a:avLst/>
          </a:prstGeom>
          <a:noFill/>
          <a:ln>
            <a:noFill/>
          </a:ln>
        </p:spPr>
      </p:pic>
      <p:pic>
        <p:nvPicPr>
          <p:cNvPr id="662" name="Google Shape;662;p29"/>
          <p:cNvPicPr preferRelativeResize="0"/>
          <p:nvPr/>
        </p:nvPicPr>
        <p:blipFill>
          <a:blip r:embed="rId13">
            <a:alphaModFix/>
          </a:blip>
          <a:stretch>
            <a:fillRect/>
          </a:stretch>
        </p:blipFill>
        <p:spPr>
          <a:xfrm>
            <a:off x="12608488" y="4963638"/>
            <a:ext cx="1137700" cy="1095113"/>
          </a:xfrm>
          <a:prstGeom prst="rect">
            <a:avLst/>
          </a:prstGeom>
          <a:noFill/>
          <a:ln>
            <a:noFill/>
          </a:ln>
        </p:spPr>
      </p:pic>
      <p:pic>
        <p:nvPicPr>
          <p:cNvPr id="663" name="Google Shape;663;p29"/>
          <p:cNvPicPr preferRelativeResize="0"/>
          <p:nvPr/>
        </p:nvPicPr>
        <p:blipFill>
          <a:blip r:embed="rId14">
            <a:alphaModFix/>
          </a:blip>
          <a:stretch>
            <a:fillRect/>
          </a:stretch>
        </p:blipFill>
        <p:spPr>
          <a:xfrm>
            <a:off x="13890888" y="5145904"/>
            <a:ext cx="1328725" cy="761884"/>
          </a:xfrm>
          <a:prstGeom prst="rect">
            <a:avLst/>
          </a:prstGeom>
          <a:noFill/>
          <a:ln>
            <a:noFill/>
          </a:ln>
        </p:spPr>
      </p:pic>
      <p:pic>
        <p:nvPicPr>
          <p:cNvPr id="664" name="Google Shape;664;p29"/>
          <p:cNvPicPr preferRelativeResize="0"/>
          <p:nvPr/>
        </p:nvPicPr>
        <p:blipFill>
          <a:blip r:embed="rId15">
            <a:alphaModFix/>
          </a:blip>
          <a:stretch>
            <a:fillRect/>
          </a:stretch>
        </p:blipFill>
        <p:spPr>
          <a:xfrm>
            <a:off x="15542320" y="5042632"/>
            <a:ext cx="937150" cy="937150"/>
          </a:xfrm>
          <a:prstGeom prst="rect">
            <a:avLst/>
          </a:prstGeom>
          <a:noFill/>
          <a:ln>
            <a:noFill/>
          </a:ln>
        </p:spPr>
      </p:pic>
      <p:pic>
        <p:nvPicPr>
          <p:cNvPr id="665" name="Google Shape;665;p29"/>
          <p:cNvPicPr preferRelativeResize="0"/>
          <p:nvPr/>
        </p:nvPicPr>
        <p:blipFill>
          <a:blip r:embed="rId16">
            <a:alphaModFix/>
          </a:blip>
          <a:stretch>
            <a:fillRect/>
          </a:stretch>
        </p:blipFill>
        <p:spPr>
          <a:xfrm>
            <a:off x="16676750" y="5220676"/>
            <a:ext cx="937125" cy="644694"/>
          </a:xfrm>
          <a:prstGeom prst="rect">
            <a:avLst/>
          </a:prstGeom>
          <a:noFill/>
          <a:ln>
            <a:noFill/>
          </a:ln>
        </p:spPr>
      </p:pic>
      <p:pic>
        <p:nvPicPr>
          <p:cNvPr id="666" name="Google Shape;666;p29"/>
          <p:cNvPicPr preferRelativeResize="0"/>
          <p:nvPr/>
        </p:nvPicPr>
        <p:blipFill>
          <a:blip r:embed="rId17">
            <a:alphaModFix/>
          </a:blip>
          <a:stretch>
            <a:fillRect/>
          </a:stretch>
        </p:blipFill>
        <p:spPr>
          <a:xfrm>
            <a:off x="11470213" y="6596016"/>
            <a:ext cx="937150" cy="1275034"/>
          </a:xfrm>
          <a:prstGeom prst="rect">
            <a:avLst/>
          </a:prstGeom>
          <a:noFill/>
          <a:ln>
            <a:noFill/>
          </a:ln>
        </p:spPr>
      </p:pic>
      <p:pic>
        <p:nvPicPr>
          <p:cNvPr id="667" name="Google Shape;667;p29"/>
          <p:cNvPicPr preferRelativeResize="0"/>
          <p:nvPr/>
        </p:nvPicPr>
        <p:blipFill>
          <a:blip r:embed="rId18">
            <a:alphaModFix/>
          </a:blip>
          <a:stretch>
            <a:fillRect/>
          </a:stretch>
        </p:blipFill>
        <p:spPr>
          <a:xfrm>
            <a:off x="12780320" y="6547454"/>
            <a:ext cx="1395925" cy="1139904"/>
          </a:xfrm>
          <a:prstGeom prst="rect">
            <a:avLst/>
          </a:prstGeom>
          <a:noFill/>
          <a:ln>
            <a:noFill/>
          </a:ln>
        </p:spPr>
      </p:pic>
      <p:pic>
        <p:nvPicPr>
          <p:cNvPr id="668" name="Google Shape;668;p29"/>
          <p:cNvPicPr preferRelativeResize="0"/>
          <p:nvPr/>
        </p:nvPicPr>
        <p:blipFill>
          <a:blip r:embed="rId19">
            <a:alphaModFix/>
          </a:blip>
          <a:stretch>
            <a:fillRect/>
          </a:stretch>
        </p:blipFill>
        <p:spPr>
          <a:xfrm>
            <a:off x="14764925" y="6429362"/>
            <a:ext cx="1290575" cy="1379376"/>
          </a:xfrm>
          <a:prstGeom prst="rect">
            <a:avLst/>
          </a:prstGeom>
          <a:noFill/>
          <a:ln>
            <a:noFill/>
          </a:ln>
        </p:spPr>
      </p:pic>
      <p:pic>
        <p:nvPicPr>
          <p:cNvPr id="669" name="Google Shape;669;p29"/>
          <p:cNvPicPr preferRelativeResize="0"/>
          <p:nvPr/>
        </p:nvPicPr>
        <p:blipFill>
          <a:blip r:embed="rId20">
            <a:alphaModFix/>
          </a:blip>
          <a:stretch>
            <a:fillRect/>
          </a:stretch>
        </p:blipFill>
        <p:spPr>
          <a:xfrm>
            <a:off x="16644174" y="6708327"/>
            <a:ext cx="937150" cy="842380"/>
          </a:xfrm>
          <a:prstGeom prst="rect">
            <a:avLst/>
          </a:prstGeom>
          <a:noFill/>
          <a:ln>
            <a:noFill/>
          </a:ln>
        </p:spPr>
      </p:pic>
      <p:pic>
        <p:nvPicPr>
          <p:cNvPr id="670" name="Google Shape;670;p29"/>
          <p:cNvPicPr preferRelativeResize="0"/>
          <p:nvPr/>
        </p:nvPicPr>
        <p:blipFill>
          <a:blip r:embed="rId21">
            <a:alphaModFix/>
          </a:blip>
          <a:stretch>
            <a:fillRect/>
          </a:stretch>
        </p:blipFill>
        <p:spPr>
          <a:xfrm>
            <a:off x="11284937" y="8344300"/>
            <a:ext cx="1168600" cy="1168600"/>
          </a:xfrm>
          <a:prstGeom prst="rect">
            <a:avLst/>
          </a:prstGeom>
          <a:noFill/>
          <a:ln>
            <a:noFill/>
          </a:ln>
        </p:spPr>
      </p:pic>
      <p:pic>
        <p:nvPicPr>
          <p:cNvPr id="671" name="Google Shape;671;p29"/>
          <p:cNvPicPr preferRelativeResize="0"/>
          <p:nvPr/>
        </p:nvPicPr>
        <p:blipFill>
          <a:blip r:embed="rId22">
            <a:alphaModFix/>
          </a:blip>
          <a:stretch>
            <a:fillRect/>
          </a:stretch>
        </p:blipFill>
        <p:spPr>
          <a:xfrm>
            <a:off x="12907133" y="8326993"/>
            <a:ext cx="1137700" cy="1167327"/>
          </a:xfrm>
          <a:prstGeom prst="rect">
            <a:avLst/>
          </a:prstGeom>
          <a:noFill/>
          <a:ln>
            <a:noFill/>
          </a:ln>
        </p:spPr>
      </p:pic>
      <p:pic>
        <p:nvPicPr>
          <p:cNvPr id="672" name="Google Shape;672;p29"/>
          <p:cNvPicPr preferRelativeResize="0"/>
          <p:nvPr/>
        </p:nvPicPr>
        <p:blipFill>
          <a:blip r:embed="rId23">
            <a:alphaModFix/>
          </a:blip>
          <a:stretch>
            <a:fillRect/>
          </a:stretch>
        </p:blipFill>
        <p:spPr>
          <a:xfrm>
            <a:off x="14190987" y="8330307"/>
            <a:ext cx="1027175" cy="1127218"/>
          </a:xfrm>
          <a:prstGeom prst="rect">
            <a:avLst/>
          </a:prstGeom>
          <a:noFill/>
          <a:ln>
            <a:noFill/>
          </a:ln>
        </p:spPr>
      </p:pic>
      <p:pic>
        <p:nvPicPr>
          <p:cNvPr id="673" name="Google Shape;673;p29"/>
          <p:cNvPicPr preferRelativeResize="0"/>
          <p:nvPr/>
        </p:nvPicPr>
        <p:blipFill>
          <a:blip r:embed="rId24">
            <a:alphaModFix/>
          </a:blip>
          <a:stretch>
            <a:fillRect/>
          </a:stretch>
        </p:blipFill>
        <p:spPr>
          <a:xfrm>
            <a:off x="16652200" y="8409026"/>
            <a:ext cx="937150" cy="937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2"/>
          <p:cNvSpPr/>
          <p:nvPr/>
        </p:nvSpPr>
        <p:spPr>
          <a:xfrm>
            <a:off x="-3485818" y="-2880835"/>
            <a:ext cx="11943501" cy="9983355"/>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
          <p:cNvSpPr/>
          <p:nvPr/>
        </p:nvSpPr>
        <p:spPr>
          <a:xfrm>
            <a:off x="9634541" y="3494724"/>
            <a:ext cx="11943501" cy="9983355"/>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 name="Google Shape;167;p12"/>
          <p:cNvGrpSpPr/>
          <p:nvPr/>
        </p:nvGrpSpPr>
        <p:grpSpPr>
          <a:xfrm>
            <a:off x="851691" y="3961597"/>
            <a:ext cx="5163884" cy="1184696"/>
            <a:chOff x="0" y="-47625"/>
            <a:chExt cx="1360035" cy="312018"/>
          </a:xfrm>
        </p:grpSpPr>
        <p:sp>
          <p:nvSpPr>
            <p:cNvPr id="168" name="Google Shape;168;p12"/>
            <p:cNvSpPr/>
            <p:nvPr/>
          </p:nvSpPr>
          <p:spPr>
            <a:xfrm>
              <a:off x="0" y="0"/>
              <a:ext cx="1360035" cy="264393"/>
            </a:xfrm>
            <a:custGeom>
              <a:rect b="b" l="l" r="r" t="t"/>
              <a:pathLst>
                <a:path extrusionOk="0" h="264393" w="1360035">
                  <a:moveTo>
                    <a:pt x="35982" y="0"/>
                  </a:moveTo>
                  <a:lnTo>
                    <a:pt x="1324053" y="0"/>
                  </a:lnTo>
                  <a:cubicBezTo>
                    <a:pt x="1333596" y="0"/>
                    <a:pt x="1342748" y="3791"/>
                    <a:pt x="1349496" y="10539"/>
                  </a:cubicBezTo>
                  <a:cubicBezTo>
                    <a:pt x="1356244" y="17287"/>
                    <a:pt x="1360035" y="26439"/>
                    <a:pt x="1360035" y="35982"/>
                  </a:cubicBezTo>
                  <a:lnTo>
                    <a:pt x="1360035" y="228412"/>
                  </a:lnTo>
                  <a:cubicBezTo>
                    <a:pt x="1360035" y="248284"/>
                    <a:pt x="1343926" y="264393"/>
                    <a:pt x="1324053" y="264393"/>
                  </a:cubicBezTo>
                  <a:lnTo>
                    <a:pt x="35982" y="264393"/>
                  </a:lnTo>
                  <a:cubicBezTo>
                    <a:pt x="16110" y="264393"/>
                    <a:pt x="0" y="248284"/>
                    <a:pt x="0" y="228412"/>
                  </a:cubicBezTo>
                  <a:lnTo>
                    <a:pt x="0" y="35982"/>
                  </a:lnTo>
                  <a:cubicBezTo>
                    <a:pt x="0" y="16110"/>
                    <a:pt x="16110" y="0"/>
                    <a:pt x="35982"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txBox="1"/>
            <p:nvPr/>
          </p:nvSpPr>
          <p:spPr>
            <a:xfrm>
              <a:off x="0" y="-47625"/>
              <a:ext cx="1360035" cy="3120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2"/>
          <p:cNvGrpSpPr/>
          <p:nvPr/>
        </p:nvGrpSpPr>
        <p:grpSpPr>
          <a:xfrm>
            <a:off x="682102" y="6424517"/>
            <a:ext cx="5503063" cy="1478424"/>
            <a:chOff x="0" y="-47625"/>
            <a:chExt cx="1449366" cy="389379"/>
          </a:xfrm>
        </p:grpSpPr>
        <p:sp>
          <p:nvSpPr>
            <p:cNvPr id="171" name="Google Shape;171;p12"/>
            <p:cNvSpPr/>
            <p:nvPr/>
          </p:nvSpPr>
          <p:spPr>
            <a:xfrm>
              <a:off x="0" y="0"/>
              <a:ext cx="1449366" cy="341754"/>
            </a:xfrm>
            <a:custGeom>
              <a:rect b="b" l="l" r="r" t="t"/>
              <a:pathLst>
                <a:path extrusionOk="0" h="341754" w="1449366">
                  <a:moveTo>
                    <a:pt x="33764" y="0"/>
                  </a:moveTo>
                  <a:lnTo>
                    <a:pt x="1415602" y="0"/>
                  </a:lnTo>
                  <a:cubicBezTo>
                    <a:pt x="1424557" y="0"/>
                    <a:pt x="1433145" y="3557"/>
                    <a:pt x="1439477" y="9889"/>
                  </a:cubicBezTo>
                  <a:cubicBezTo>
                    <a:pt x="1445809" y="16221"/>
                    <a:pt x="1449366" y="24809"/>
                    <a:pt x="1449366" y="33764"/>
                  </a:cubicBezTo>
                  <a:lnTo>
                    <a:pt x="1449366" y="307990"/>
                  </a:lnTo>
                  <a:cubicBezTo>
                    <a:pt x="1449366" y="316945"/>
                    <a:pt x="1445809" y="325533"/>
                    <a:pt x="1439477" y="331865"/>
                  </a:cubicBezTo>
                  <a:cubicBezTo>
                    <a:pt x="1433145" y="338197"/>
                    <a:pt x="1424557" y="341754"/>
                    <a:pt x="1415602" y="341754"/>
                  </a:cubicBezTo>
                  <a:lnTo>
                    <a:pt x="33764" y="341754"/>
                  </a:lnTo>
                  <a:cubicBezTo>
                    <a:pt x="24809" y="341754"/>
                    <a:pt x="16221" y="338197"/>
                    <a:pt x="9889" y="331865"/>
                  </a:cubicBezTo>
                  <a:cubicBezTo>
                    <a:pt x="3557" y="325533"/>
                    <a:pt x="0" y="316945"/>
                    <a:pt x="0" y="307990"/>
                  </a:cubicBezTo>
                  <a:lnTo>
                    <a:pt x="0" y="33764"/>
                  </a:lnTo>
                  <a:cubicBezTo>
                    <a:pt x="0" y="24809"/>
                    <a:pt x="3557" y="16221"/>
                    <a:pt x="9889" y="9889"/>
                  </a:cubicBezTo>
                  <a:cubicBezTo>
                    <a:pt x="16221" y="3557"/>
                    <a:pt x="24809" y="0"/>
                    <a:pt x="33764"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nvSpPr>
          <p:spPr>
            <a:xfrm>
              <a:off x="0" y="-47625"/>
              <a:ext cx="1449366" cy="3893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2"/>
          <p:cNvGrpSpPr/>
          <p:nvPr/>
        </p:nvGrpSpPr>
        <p:grpSpPr>
          <a:xfrm>
            <a:off x="851691" y="6571381"/>
            <a:ext cx="5163884" cy="1184696"/>
            <a:chOff x="0" y="-47625"/>
            <a:chExt cx="1360035" cy="312018"/>
          </a:xfrm>
        </p:grpSpPr>
        <p:sp>
          <p:nvSpPr>
            <p:cNvPr id="174" name="Google Shape;174;p12"/>
            <p:cNvSpPr/>
            <p:nvPr/>
          </p:nvSpPr>
          <p:spPr>
            <a:xfrm>
              <a:off x="0" y="0"/>
              <a:ext cx="1360035" cy="264393"/>
            </a:xfrm>
            <a:custGeom>
              <a:rect b="b" l="l" r="r" t="t"/>
              <a:pathLst>
                <a:path extrusionOk="0" h="264393" w="1360035">
                  <a:moveTo>
                    <a:pt x="35982" y="0"/>
                  </a:moveTo>
                  <a:lnTo>
                    <a:pt x="1324053" y="0"/>
                  </a:lnTo>
                  <a:cubicBezTo>
                    <a:pt x="1333596" y="0"/>
                    <a:pt x="1342748" y="3791"/>
                    <a:pt x="1349496" y="10539"/>
                  </a:cubicBezTo>
                  <a:cubicBezTo>
                    <a:pt x="1356244" y="17287"/>
                    <a:pt x="1360035" y="26439"/>
                    <a:pt x="1360035" y="35982"/>
                  </a:cubicBezTo>
                  <a:lnTo>
                    <a:pt x="1360035" y="228412"/>
                  </a:lnTo>
                  <a:cubicBezTo>
                    <a:pt x="1360035" y="248284"/>
                    <a:pt x="1343926" y="264393"/>
                    <a:pt x="1324053" y="264393"/>
                  </a:cubicBezTo>
                  <a:lnTo>
                    <a:pt x="35982" y="264393"/>
                  </a:lnTo>
                  <a:cubicBezTo>
                    <a:pt x="16110" y="264393"/>
                    <a:pt x="0" y="248284"/>
                    <a:pt x="0" y="228412"/>
                  </a:cubicBezTo>
                  <a:lnTo>
                    <a:pt x="0" y="35982"/>
                  </a:lnTo>
                  <a:cubicBezTo>
                    <a:pt x="0" y="16110"/>
                    <a:pt x="16110" y="0"/>
                    <a:pt x="35982"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txBox="1"/>
            <p:nvPr/>
          </p:nvSpPr>
          <p:spPr>
            <a:xfrm>
              <a:off x="0" y="-47625"/>
              <a:ext cx="1360035" cy="3120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2"/>
          <p:cNvGrpSpPr/>
          <p:nvPr/>
        </p:nvGrpSpPr>
        <p:grpSpPr>
          <a:xfrm>
            <a:off x="8654981" y="3961597"/>
            <a:ext cx="5163884" cy="1184696"/>
            <a:chOff x="0" y="-47625"/>
            <a:chExt cx="1360035" cy="312018"/>
          </a:xfrm>
        </p:grpSpPr>
        <p:sp>
          <p:nvSpPr>
            <p:cNvPr id="177" name="Google Shape;177;p12"/>
            <p:cNvSpPr/>
            <p:nvPr/>
          </p:nvSpPr>
          <p:spPr>
            <a:xfrm>
              <a:off x="0" y="0"/>
              <a:ext cx="1360035" cy="264393"/>
            </a:xfrm>
            <a:custGeom>
              <a:rect b="b" l="l" r="r" t="t"/>
              <a:pathLst>
                <a:path extrusionOk="0" h="264393" w="1360035">
                  <a:moveTo>
                    <a:pt x="35982" y="0"/>
                  </a:moveTo>
                  <a:lnTo>
                    <a:pt x="1324053" y="0"/>
                  </a:lnTo>
                  <a:cubicBezTo>
                    <a:pt x="1333596" y="0"/>
                    <a:pt x="1342748" y="3791"/>
                    <a:pt x="1349496" y="10539"/>
                  </a:cubicBezTo>
                  <a:cubicBezTo>
                    <a:pt x="1356244" y="17287"/>
                    <a:pt x="1360035" y="26439"/>
                    <a:pt x="1360035" y="35982"/>
                  </a:cubicBezTo>
                  <a:lnTo>
                    <a:pt x="1360035" y="228412"/>
                  </a:lnTo>
                  <a:cubicBezTo>
                    <a:pt x="1360035" y="248284"/>
                    <a:pt x="1343926" y="264393"/>
                    <a:pt x="1324053" y="264393"/>
                  </a:cubicBezTo>
                  <a:lnTo>
                    <a:pt x="35982" y="264393"/>
                  </a:lnTo>
                  <a:cubicBezTo>
                    <a:pt x="16110" y="264393"/>
                    <a:pt x="0" y="248284"/>
                    <a:pt x="0" y="228412"/>
                  </a:cubicBezTo>
                  <a:lnTo>
                    <a:pt x="0" y="35982"/>
                  </a:lnTo>
                  <a:cubicBezTo>
                    <a:pt x="0" y="16110"/>
                    <a:pt x="16110" y="0"/>
                    <a:pt x="35982"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2"/>
            <p:cNvSpPr txBox="1"/>
            <p:nvPr/>
          </p:nvSpPr>
          <p:spPr>
            <a:xfrm>
              <a:off x="0" y="-47625"/>
              <a:ext cx="1360035" cy="3120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2"/>
          <p:cNvGrpSpPr/>
          <p:nvPr/>
        </p:nvGrpSpPr>
        <p:grpSpPr>
          <a:xfrm>
            <a:off x="8654981" y="6571381"/>
            <a:ext cx="5163884" cy="1184696"/>
            <a:chOff x="0" y="-47625"/>
            <a:chExt cx="1360035" cy="312018"/>
          </a:xfrm>
        </p:grpSpPr>
        <p:sp>
          <p:nvSpPr>
            <p:cNvPr id="180" name="Google Shape;180;p12"/>
            <p:cNvSpPr/>
            <p:nvPr/>
          </p:nvSpPr>
          <p:spPr>
            <a:xfrm>
              <a:off x="0" y="0"/>
              <a:ext cx="1360035" cy="264393"/>
            </a:xfrm>
            <a:custGeom>
              <a:rect b="b" l="l" r="r" t="t"/>
              <a:pathLst>
                <a:path extrusionOk="0" h="264393" w="1360035">
                  <a:moveTo>
                    <a:pt x="35982" y="0"/>
                  </a:moveTo>
                  <a:lnTo>
                    <a:pt x="1324053" y="0"/>
                  </a:lnTo>
                  <a:cubicBezTo>
                    <a:pt x="1333596" y="0"/>
                    <a:pt x="1342748" y="3791"/>
                    <a:pt x="1349496" y="10539"/>
                  </a:cubicBezTo>
                  <a:cubicBezTo>
                    <a:pt x="1356244" y="17287"/>
                    <a:pt x="1360035" y="26439"/>
                    <a:pt x="1360035" y="35982"/>
                  </a:cubicBezTo>
                  <a:lnTo>
                    <a:pt x="1360035" y="228412"/>
                  </a:lnTo>
                  <a:cubicBezTo>
                    <a:pt x="1360035" y="248284"/>
                    <a:pt x="1343926" y="264393"/>
                    <a:pt x="1324053" y="264393"/>
                  </a:cubicBezTo>
                  <a:lnTo>
                    <a:pt x="35982" y="264393"/>
                  </a:lnTo>
                  <a:cubicBezTo>
                    <a:pt x="16110" y="264393"/>
                    <a:pt x="0" y="248284"/>
                    <a:pt x="0" y="228412"/>
                  </a:cubicBezTo>
                  <a:lnTo>
                    <a:pt x="0" y="35982"/>
                  </a:lnTo>
                  <a:cubicBezTo>
                    <a:pt x="0" y="16110"/>
                    <a:pt x="16110" y="0"/>
                    <a:pt x="35982"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txBox="1"/>
            <p:nvPr/>
          </p:nvSpPr>
          <p:spPr>
            <a:xfrm>
              <a:off x="0" y="-47625"/>
              <a:ext cx="1360035" cy="3120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2"/>
          <p:cNvSpPr txBox="1"/>
          <p:nvPr/>
        </p:nvSpPr>
        <p:spPr>
          <a:xfrm>
            <a:off x="890224" y="1503999"/>
            <a:ext cx="16507551"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TABLE OF CONTENTS</a:t>
            </a:r>
            <a:endParaRPr/>
          </a:p>
        </p:txBody>
      </p:sp>
      <p:grpSp>
        <p:nvGrpSpPr>
          <p:cNvPr id="183" name="Google Shape;183;p12"/>
          <p:cNvGrpSpPr/>
          <p:nvPr/>
        </p:nvGrpSpPr>
        <p:grpSpPr>
          <a:xfrm>
            <a:off x="0" y="-859665"/>
            <a:ext cx="18288000" cy="1726440"/>
            <a:chOff x="0" y="-241102"/>
            <a:chExt cx="24384000" cy="2301921"/>
          </a:xfrm>
        </p:grpSpPr>
        <p:grpSp>
          <p:nvGrpSpPr>
            <p:cNvPr id="184" name="Google Shape;184;p12"/>
            <p:cNvGrpSpPr/>
            <p:nvPr/>
          </p:nvGrpSpPr>
          <p:grpSpPr>
            <a:xfrm>
              <a:off x="0" y="-241102"/>
              <a:ext cx="24384000" cy="2301921"/>
              <a:chOff x="0" y="-47625"/>
              <a:chExt cx="4816593" cy="454700"/>
            </a:xfrm>
          </p:grpSpPr>
          <p:sp>
            <p:nvSpPr>
              <p:cNvPr id="185" name="Google Shape;185;p12"/>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2"/>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188" name="Google Shape;188;p12"/>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189" name="Google Shape;189;p12"/>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190" name="Google Shape;190;p12"/>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sp>
        <p:nvSpPr>
          <p:cNvPr id="191" name="Google Shape;191;p12"/>
          <p:cNvSpPr txBox="1"/>
          <p:nvPr/>
        </p:nvSpPr>
        <p:spPr>
          <a:xfrm>
            <a:off x="1028700" y="4142424"/>
            <a:ext cx="4396089" cy="10001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594" u="none" cap="none" strike="noStrike">
                <a:solidFill>
                  <a:srgbClr val="FFFFFF"/>
                </a:solidFill>
                <a:latin typeface="Anton"/>
                <a:ea typeface="Anton"/>
                <a:cs typeface="Anton"/>
                <a:sym typeface="Anton"/>
              </a:rPr>
              <a:t>INTRODUCTION</a:t>
            </a:r>
            <a:endParaRPr/>
          </a:p>
        </p:txBody>
      </p:sp>
      <p:sp>
        <p:nvSpPr>
          <p:cNvPr id="192" name="Google Shape;192;p12"/>
          <p:cNvSpPr txBox="1"/>
          <p:nvPr/>
        </p:nvSpPr>
        <p:spPr>
          <a:xfrm>
            <a:off x="1028700" y="6752208"/>
            <a:ext cx="4396089" cy="10001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594" u="none" cap="none" strike="noStrike">
                <a:solidFill>
                  <a:srgbClr val="FFFFFF"/>
                </a:solidFill>
                <a:latin typeface="Anton"/>
                <a:ea typeface="Anton"/>
                <a:cs typeface="Anton"/>
                <a:sym typeface="Anton"/>
              </a:rPr>
              <a:t>COVER LETTER</a:t>
            </a:r>
            <a:endParaRPr/>
          </a:p>
        </p:txBody>
      </p:sp>
      <p:sp>
        <p:nvSpPr>
          <p:cNvPr id="193" name="Google Shape;193;p12"/>
          <p:cNvSpPr txBox="1"/>
          <p:nvPr/>
        </p:nvSpPr>
        <p:spPr>
          <a:xfrm>
            <a:off x="8831990" y="4142424"/>
            <a:ext cx="4396089" cy="10001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594" u="none" cap="none" strike="noStrike">
                <a:solidFill>
                  <a:srgbClr val="FFFFFF"/>
                </a:solidFill>
                <a:latin typeface="Anton"/>
                <a:ea typeface="Anton"/>
                <a:cs typeface="Anton"/>
                <a:sym typeface="Anton"/>
              </a:rPr>
              <a:t>RESUME</a:t>
            </a:r>
            <a:endParaRPr/>
          </a:p>
        </p:txBody>
      </p:sp>
      <p:sp>
        <p:nvSpPr>
          <p:cNvPr id="194" name="Google Shape;194;p12"/>
          <p:cNvSpPr txBox="1"/>
          <p:nvPr/>
        </p:nvSpPr>
        <p:spPr>
          <a:xfrm>
            <a:off x="8831990" y="6752208"/>
            <a:ext cx="4396089" cy="100012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6594" u="none" cap="none" strike="noStrike">
                <a:solidFill>
                  <a:srgbClr val="FFFFFF"/>
                </a:solidFill>
                <a:latin typeface="Anton"/>
                <a:ea typeface="Anton"/>
                <a:cs typeface="Anton"/>
                <a:sym typeface="Anton"/>
              </a:rPr>
              <a:t>MY WORK</a:t>
            </a:r>
            <a:endParaRPr/>
          </a:p>
        </p:txBody>
      </p:sp>
      <p:sp>
        <p:nvSpPr>
          <p:cNvPr id="195" name="Google Shape;195;p12"/>
          <p:cNvSpPr txBox="1"/>
          <p:nvPr/>
        </p:nvSpPr>
        <p:spPr>
          <a:xfrm>
            <a:off x="890224" y="5522755"/>
            <a:ext cx="33060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96" name="Google Shape;196;p12"/>
          <p:cNvSpPr txBox="1"/>
          <p:nvPr/>
        </p:nvSpPr>
        <p:spPr>
          <a:xfrm>
            <a:off x="890224" y="8132538"/>
            <a:ext cx="33060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97" name="Google Shape;197;p12"/>
          <p:cNvSpPr txBox="1"/>
          <p:nvPr/>
        </p:nvSpPr>
        <p:spPr>
          <a:xfrm>
            <a:off x="8693515" y="5522755"/>
            <a:ext cx="33060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198" name="Google Shape;198;p12"/>
          <p:cNvSpPr txBox="1"/>
          <p:nvPr/>
        </p:nvSpPr>
        <p:spPr>
          <a:xfrm>
            <a:off x="8693515" y="8132538"/>
            <a:ext cx="33060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cxnSp>
        <p:nvCxnSpPr>
          <p:cNvPr id="199" name="Google Shape;199;p12"/>
          <p:cNvCxnSpPr/>
          <p:nvPr/>
        </p:nvCxnSpPr>
        <p:spPr>
          <a:xfrm>
            <a:off x="14984496" y="431511"/>
            <a:ext cx="2788717" cy="0"/>
          </a:xfrm>
          <a:prstGeom prst="straightConnector1">
            <a:avLst/>
          </a:prstGeom>
          <a:noFill/>
          <a:ln cap="flat" cmpd="sng" w="38100">
            <a:solidFill>
              <a:srgbClr val="FFFFFF"/>
            </a:solidFill>
            <a:prstDash val="solid"/>
            <a:round/>
            <a:headEnd len="sm" w="sm" type="none"/>
            <a:tailEnd len="med" w="med" type="triangle"/>
          </a:ln>
        </p:spPr>
      </p:cxnSp>
      <p:grpSp>
        <p:nvGrpSpPr>
          <p:cNvPr id="200" name="Google Shape;200;p12"/>
          <p:cNvGrpSpPr/>
          <p:nvPr/>
        </p:nvGrpSpPr>
        <p:grpSpPr>
          <a:xfrm>
            <a:off x="8457683" y="3800236"/>
            <a:ext cx="5503063" cy="1478424"/>
            <a:chOff x="0" y="-47625"/>
            <a:chExt cx="1449366" cy="389379"/>
          </a:xfrm>
        </p:grpSpPr>
        <p:sp>
          <p:nvSpPr>
            <p:cNvPr id="201" name="Google Shape;201;p12"/>
            <p:cNvSpPr/>
            <p:nvPr/>
          </p:nvSpPr>
          <p:spPr>
            <a:xfrm>
              <a:off x="0" y="0"/>
              <a:ext cx="1449366" cy="341754"/>
            </a:xfrm>
            <a:custGeom>
              <a:rect b="b" l="l" r="r" t="t"/>
              <a:pathLst>
                <a:path extrusionOk="0" h="341754" w="1449366">
                  <a:moveTo>
                    <a:pt x="33764" y="0"/>
                  </a:moveTo>
                  <a:lnTo>
                    <a:pt x="1415602" y="0"/>
                  </a:lnTo>
                  <a:cubicBezTo>
                    <a:pt x="1424557" y="0"/>
                    <a:pt x="1433145" y="3557"/>
                    <a:pt x="1439477" y="9889"/>
                  </a:cubicBezTo>
                  <a:cubicBezTo>
                    <a:pt x="1445809" y="16221"/>
                    <a:pt x="1449366" y="24809"/>
                    <a:pt x="1449366" y="33764"/>
                  </a:cubicBezTo>
                  <a:lnTo>
                    <a:pt x="1449366" y="307990"/>
                  </a:lnTo>
                  <a:cubicBezTo>
                    <a:pt x="1449366" y="316945"/>
                    <a:pt x="1445809" y="325533"/>
                    <a:pt x="1439477" y="331865"/>
                  </a:cubicBezTo>
                  <a:cubicBezTo>
                    <a:pt x="1433145" y="338197"/>
                    <a:pt x="1424557" y="341754"/>
                    <a:pt x="1415602" y="341754"/>
                  </a:cubicBezTo>
                  <a:lnTo>
                    <a:pt x="33764" y="341754"/>
                  </a:lnTo>
                  <a:cubicBezTo>
                    <a:pt x="24809" y="341754"/>
                    <a:pt x="16221" y="338197"/>
                    <a:pt x="9889" y="331865"/>
                  </a:cubicBezTo>
                  <a:cubicBezTo>
                    <a:pt x="3557" y="325533"/>
                    <a:pt x="0" y="316945"/>
                    <a:pt x="0" y="307990"/>
                  </a:cubicBezTo>
                  <a:lnTo>
                    <a:pt x="0" y="33764"/>
                  </a:lnTo>
                  <a:cubicBezTo>
                    <a:pt x="0" y="24809"/>
                    <a:pt x="3557" y="16221"/>
                    <a:pt x="9889" y="9889"/>
                  </a:cubicBezTo>
                  <a:cubicBezTo>
                    <a:pt x="16221" y="3557"/>
                    <a:pt x="24809" y="0"/>
                    <a:pt x="33764"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
            <p:cNvSpPr txBox="1"/>
            <p:nvPr/>
          </p:nvSpPr>
          <p:spPr>
            <a:xfrm>
              <a:off x="0" y="-47625"/>
              <a:ext cx="1449366" cy="3893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2"/>
          <p:cNvGrpSpPr/>
          <p:nvPr/>
        </p:nvGrpSpPr>
        <p:grpSpPr>
          <a:xfrm>
            <a:off x="8485392" y="6424517"/>
            <a:ext cx="5503063" cy="1478424"/>
            <a:chOff x="0" y="-47625"/>
            <a:chExt cx="1449366" cy="389379"/>
          </a:xfrm>
        </p:grpSpPr>
        <p:sp>
          <p:nvSpPr>
            <p:cNvPr id="204" name="Google Shape;204;p12"/>
            <p:cNvSpPr/>
            <p:nvPr/>
          </p:nvSpPr>
          <p:spPr>
            <a:xfrm>
              <a:off x="0" y="0"/>
              <a:ext cx="1449366" cy="341754"/>
            </a:xfrm>
            <a:custGeom>
              <a:rect b="b" l="l" r="r" t="t"/>
              <a:pathLst>
                <a:path extrusionOk="0" h="341754" w="1449366">
                  <a:moveTo>
                    <a:pt x="33764" y="0"/>
                  </a:moveTo>
                  <a:lnTo>
                    <a:pt x="1415602" y="0"/>
                  </a:lnTo>
                  <a:cubicBezTo>
                    <a:pt x="1424557" y="0"/>
                    <a:pt x="1433145" y="3557"/>
                    <a:pt x="1439477" y="9889"/>
                  </a:cubicBezTo>
                  <a:cubicBezTo>
                    <a:pt x="1445809" y="16221"/>
                    <a:pt x="1449366" y="24809"/>
                    <a:pt x="1449366" y="33764"/>
                  </a:cubicBezTo>
                  <a:lnTo>
                    <a:pt x="1449366" y="307990"/>
                  </a:lnTo>
                  <a:cubicBezTo>
                    <a:pt x="1449366" y="316945"/>
                    <a:pt x="1445809" y="325533"/>
                    <a:pt x="1439477" y="331865"/>
                  </a:cubicBezTo>
                  <a:cubicBezTo>
                    <a:pt x="1433145" y="338197"/>
                    <a:pt x="1424557" y="341754"/>
                    <a:pt x="1415602" y="341754"/>
                  </a:cubicBezTo>
                  <a:lnTo>
                    <a:pt x="33764" y="341754"/>
                  </a:lnTo>
                  <a:cubicBezTo>
                    <a:pt x="24809" y="341754"/>
                    <a:pt x="16221" y="338197"/>
                    <a:pt x="9889" y="331865"/>
                  </a:cubicBezTo>
                  <a:cubicBezTo>
                    <a:pt x="3557" y="325533"/>
                    <a:pt x="0" y="316945"/>
                    <a:pt x="0" y="307990"/>
                  </a:cubicBezTo>
                  <a:lnTo>
                    <a:pt x="0" y="33764"/>
                  </a:lnTo>
                  <a:cubicBezTo>
                    <a:pt x="0" y="24809"/>
                    <a:pt x="3557" y="16221"/>
                    <a:pt x="9889" y="9889"/>
                  </a:cubicBezTo>
                  <a:cubicBezTo>
                    <a:pt x="16221" y="3557"/>
                    <a:pt x="24809" y="0"/>
                    <a:pt x="33764"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2"/>
            <p:cNvSpPr txBox="1"/>
            <p:nvPr/>
          </p:nvSpPr>
          <p:spPr>
            <a:xfrm>
              <a:off x="0" y="-47625"/>
              <a:ext cx="1449366" cy="3893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2"/>
          <p:cNvGrpSpPr/>
          <p:nvPr/>
        </p:nvGrpSpPr>
        <p:grpSpPr>
          <a:xfrm>
            <a:off x="682102" y="3810744"/>
            <a:ext cx="5503063" cy="1478424"/>
            <a:chOff x="0" y="-47625"/>
            <a:chExt cx="1449366" cy="389379"/>
          </a:xfrm>
        </p:grpSpPr>
        <p:sp>
          <p:nvSpPr>
            <p:cNvPr id="207" name="Google Shape;207;p12"/>
            <p:cNvSpPr/>
            <p:nvPr/>
          </p:nvSpPr>
          <p:spPr>
            <a:xfrm>
              <a:off x="0" y="0"/>
              <a:ext cx="1449366" cy="341754"/>
            </a:xfrm>
            <a:custGeom>
              <a:rect b="b" l="l" r="r" t="t"/>
              <a:pathLst>
                <a:path extrusionOk="0" h="341754" w="1449366">
                  <a:moveTo>
                    <a:pt x="33764" y="0"/>
                  </a:moveTo>
                  <a:lnTo>
                    <a:pt x="1415602" y="0"/>
                  </a:lnTo>
                  <a:cubicBezTo>
                    <a:pt x="1424557" y="0"/>
                    <a:pt x="1433145" y="3557"/>
                    <a:pt x="1439477" y="9889"/>
                  </a:cubicBezTo>
                  <a:cubicBezTo>
                    <a:pt x="1445809" y="16221"/>
                    <a:pt x="1449366" y="24809"/>
                    <a:pt x="1449366" y="33764"/>
                  </a:cubicBezTo>
                  <a:lnTo>
                    <a:pt x="1449366" y="307990"/>
                  </a:lnTo>
                  <a:cubicBezTo>
                    <a:pt x="1449366" y="316945"/>
                    <a:pt x="1445809" y="325533"/>
                    <a:pt x="1439477" y="331865"/>
                  </a:cubicBezTo>
                  <a:cubicBezTo>
                    <a:pt x="1433145" y="338197"/>
                    <a:pt x="1424557" y="341754"/>
                    <a:pt x="1415602" y="341754"/>
                  </a:cubicBezTo>
                  <a:lnTo>
                    <a:pt x="33764" y="341754"/>
                  </a:lnTo>
                  <a:cubicBezTo>
                    <a:pt x="24809" y="341754"/>
                    <a:pt x="16221" y="338197"/>
                    <a:pt x="9889" y="331865"/>
                  </a:cubicBezTo>
                  <a:cubicBezTo>
                    <a:pt x="3557" y="325533"/>
                    <a:pt x="0" y="316945"/>
                    <a:pt x="0" y="307990"/>
                  </a:cubicBezTo>
                  <a:lnTo>
                    <a:pt x="0" y="33764"/>
                  </a:lnTo>
                  <a:cubicBezTo>
                    <a:pt x="0" y="24809"/>
                    <a:pt x="3557" y="16221"/>
                    <a:pt x="9889" y="9889"/>
                  </a:cubicBezTo>
                  <a:cubicBezTo>
                    <a:pt x="16221" y="3557"/>
                    <a:pt x="24809" y="0"/>
                    <a:pt x="33764"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2"/>
            <p:cNvSpPr txBox="1"/>
            <p:nvPr/>
          </p:nvSpPr>
          <p:spPr>
            <a:xfrm>
              <a:off x="0" y="-47625"/>
              <a:ext cx="1449366" cy="3893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9" name="Google Shape;209;p12"/>
          <p:cNvPicPr preferRelativeResize="0"/>
          <p:nvPr/>
        </p:nvPicPr>
        <p:blipFill>
          <a:blip r:embed="rId3">
            <a:alphaModFix/>
          </a:blip>
          <a:stretch>
            <a:fillRect/>
          </a:stretch>
        </p:blipFill>
        <p:spPr>
          <a:xfrm>
            <a:off x="4783675" y="9038296"/>
            <a:ext cx="2431650" cy="2431650"/>
          </a:xfrm>
          <a:prstGeom prst="rect">
            <a:avLst/>
          </a:prstGeom>
          <a:noFill/>
          <a:ln>
            <a:noFill/>
          </a:ln>
        </p:spPr>
      </p:pic>
      <p:pic>
        <p:nvPicPr>
          <p:cNvPr id="210" name="Google Shape;210;p12"/>
          <p:cNvPicPr preferRelativeResize="0"/>
          <p:nvPr/>
        </p:nvPicPr>
        <p:blipFill>
          <a:blip r:embed="rId3">
            <a:alphaModFix/>
          </a:blip>
          <a:stretch>
            <a:fillRect/>
          </a:stretch>
        </p:blipFill>
        <p:spPr>
          <a:xfrm>
            <a:off x="14651196" y="1504009"/>
            <a:ext cx="2600912" cy="26009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30"/>
          <p:cNvSpPr/>
          <p:nvPr/>
        </p:nvSpPr>
        <p:spPr>
          <a:xfrm>
            <a:off x="-3720591" y="366725"/>
            <a:ext cx="12588389" cy="1095019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0"/>
          <p:cNvSpPr/>
          <p:nvPr/>
        </p:nvSpPr>
        <p:spPr>
          <a:xfrm>
            <a:off x="10965105" y="-2639510"/>
            <a:ext cx="12588389" cy="1095019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0"/>
          <p:cNvSpPr txBox="1"/>
          <p:nvPr/>
        </p:nvSpPr>
        <p:spPr>
          <a:xfrm>
            <a:off x="5280936" y="1669838"/>
            <a:ext cx="7726128" cy="19907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CREDITS</a:t>
            </a:r>
            <a:endParaRPr/>
          </a:p>
        </p:txBody>
      </p:sp>
      <p:sp>
        <p:nvSpPr>
          <p:cNvPr id="681" name="Google Shape;681;p30"/>
          <p:cNvSpPr txBox="1"/>
          <p:nvPr/>
        </p:nvSpPr>
        <p:spPr>
          <a:xfrm>
            <a:off x="3143698" y="6040179"/>
            <a:ext cx="1181037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353499"/>
                </a:solidFill>
                <a:latin typeface="Arial"/>
                <a:ea typeface="Arial"/>
                <a:cs typeface="Arial"/>
                <a:sym typeface="Arial"/>
              </a:rPr>
              <a:t>This presentation template is free for everyone to use thanks to the following:</a:t>
            </a:r>
            <a:endParaRPr/>
          </a:p>
        </p:txBody>
      </p:sp>
      <p:sp>
        <p:nvSpPr>
          <p:cNvPr id="682" name="Google Shape;682;p30"/>
          <p:cNvSpPr txBox="1"/>
          <p:nvPr/>
        </p:nvSpPr>
        <p:spPr>
          <a:xfrm>
            <a:off x="2818025" y="6676449"/>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353499"/>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353499"/>
                </a:solidFill>
                <a:latin typeface="Arial"/>
                <a:ea typeface="Arial"/>
                <a:cs typeface="Arial"/>
                <a:sym typeface="Arial"/>
              </a:rPr>
              <a:t>Pexels for the photos</a:t>
            </a:r>
            <a:endParaRPr/>
          </a:p>
        </p:txBody>
      </p:sp>
      <p:sp>
        <p:nvSpPr>
          <p:cNvPr id="683" name="Google Shape;683;p30"/>
          <p:cNvSpPr txBox="1"/>
          <p:nvPr/>
        </p:nvSpPr>
        <p:spPr>
          <a:xfrm>
            <a:off x="2818025" y="7787064"/>
            <a:ext cx="12651949" cy="19907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HAPPY DESIGNING! </a:t>
            </a:r>
            <a:endParaRPr/>
          </a:p>
        </p:txBody>
      </p:sp>
      <p:grpSp>
        <p:nvGrpSpPr>
          <p:cNvPr id="684" name="Google Shape;684;p30"/>
          <p:cNvGrpSpPr/>
          <p:nvPr/>
        </p:nvGrpSpPr>
        <p:grpSpPr>
          <a:xfrm>
            <a:off x="0" y="-859665"/>
            <a:ext cx="18288000" cy="1726440"/>
            <a:chOff x="0" y="-241102"/>
            <a:chExt cx="24384000" cy="2301921"/>
          </a:xfrm>
        </p:grpSpPr>
        <p:grpSp>
          <p:nvGrpSpPr>
            <p:cNvPr id="685" name="Google Shape;685;p30"/>
            <p:cNvGrpSpPr/>
            <p:nvPr/>
          </p:nvGrpSpPr>
          <p:grpSpPr>
            <a:xfrm>
              <a:off x="0" y="-241102"/>
              <a:ext cx="24384000" cy="2301921"/>
              <a:chOff x="0" y="-47625"/>
              <a:chExt cx="4816593" cy="454700"/>
            </a:xfrm>
          </p:grpSpPr>
          <p:sp>
            <p:nvSpPr>
              <p:cNvPr id="686" name="Google Shape;686;p30"/>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0"/>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8" name="Google Shape;688;p30"/>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689" name="Google Shape;689;p30"/>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690" name="Google Shape;690;p30"/>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691" name="Google Shape;691;p30"/>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692" name="Google Shape;692;p30"/>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pic>
        <p:nvPicPr>
          <p:cNvPr id="693" name="Google Shape;693;p30"/>
          <p:cNvPicPr preferRelativeResize="0"/>
          <p:nvPr/>
        </p:nvPicPr>
        <p:blipFill>
          <a:blip r:embed="rId3">
            <a:alphaModFix/>
          </a:blip>
          <a:stretch>
            <a:fillRect/>
          </a:stretch>
        </p:blipFill>
        <p:spPr>
          <a:xfrm>
            <a:off x="6364113" y="3982731"/>
            <a:ext cx="6025475" cy="1504843"/>
          </a:xfrm>
          <a:prstGeom prst="rect">
            <a:avLst/>
          </a:prstGeom>
          <a:noFill/>
          <a:ln>
            <a:noFill/>
          </a:ln>
        </p:spPr>
      </p:pic>
      <p:pic>
        <p:nvPicPr>
          <p:cNvPr id="694" name="Google Shape;694;p30"/>
          <p:cNvPicPr preferRelativeResize="0"/>
          <p:nvPr/>
        </p:nvPicPr>
        <p:blipFill>
          <a:blip r:embed="rId4">
            <a:alphaModFix/>
          </a:blip>
          <a:stretch>
            <a:fillRect/>
          </a:stretch>
        </p:blipFill>
        <p:spPr>
          <a:xfrm>
            <a:off x="-848902" y="4634895"/>
            <a:ext cx="2407725" cy="2413863"/>
          </a:xfrm>
          <a:prstGeom prst="rect">
            <a:avLst/>
          </a:prstGeom>
          <a:noFill/>
          <a:ln>
            <a:noFill/>
          </a:ln>
        </p:spPr>
      </p:pic>
      <p:pic>
        <p:nvPicPr>
          <p:cNvPr id="695" name="Google Shape;695;p30"/>
          <p:cNvPicPr preferRelativeResize="0"/>
          <p:nvPr/>
        </p:nvPicPr>
        <p:blipFill>
          <a:blip r:embed="rId5">
            <a:alphaModFix/>
          </a:blip>
          <a:stretch>
            <a:fillRect/>
          </a:stretch>
        </p:blipFill>
        <p:spPr>
          <a:xfrm>
            <a:off x="14451499" y="1825101"/>
            <a:ext cx="2407725" cy="24077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3"/>
          <p:cNvSpPr/>
          <p:nvPr/>
        </p:nvSpPr>
        <p:spPr>
          <a:xfrm>
            <a:off x="9602962" y="2193888"/>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2722720" y="-3043553"/>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p:nvPr/>
        </p:nvSpPr>
        <p:spPr>
          <a:xfrm>
            <a:off x="9660505" y="1751983"/>
            <a:ext cx="7955280" cy="79552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8E64F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13"/>
          <p:cNvPicPr preferRelativeResize="0"/>
          <p:nvPr/>
        </p:nvPicPr>
        <p:blipFill>
          <a:blip r:embed="rId3">
            <a:alphaModFix/>
          </a:blip>
          <a:stretch>
            <a:fillRect/>
          </a:stretch>
        </p:blipFill>
        <p:spPr>
          <a:xfrm>
            <a:off x="15263933" y="-337495"/>
            <a:ext cx="2229850" cy="2229850"/>
          </a:xfrm>
          <a:prstGeom prst="rect">
            <a:avLst/>
          </a:prstGeom>
          <a:noFill/>
          <a:ln>
            <a:noFill/>
          </a:ln>
        </p:spPr>
      </p:pic>
      <p:grpSp>
        <p:nvGrpSpPr>
          <p:cNvPr id="219" name="Google Shape;219;p13"/>
          <p:cNvGrpSpPr/>
          <p:nvPr/>
        </p:nvGrpSpPr>
        <p:grpSpPr>
          <a:xfrm>
            <a:off x="0" y="-859665"/>
            <a:ext cx="18288000" cy="1726440"/>
            <a:chOff x="0" y="-241102"/>
            <a:chExt cx="24384000" cy="2301921"/>
          </a:xfrm>
        </p:grpSpPr>
        <p:grpSp>
          <p:nvGrpSpPr>
            <p:cNvPr id="220" name="Google Shape;220;p13"/>
            <p:cNvGrpSpPr/>
            <p:nvPr/>
          </p:nvGrpSpPr>
          <p:grpSpPr>
            <a:xfrm>
              <a:off x="0" y="-241102"/>
              <a:ext cx="24384000" cy="2301921"/>
              <a:chOff x="0" y="-47625"/>
              <a:chExt cx="4816593" cy="454700"/>
            </a:xfrm>
          </p:grpSpPr>
          <p:sp>
            <p:nvSpPr>
              <p:cNvPr id="221" name="Google Shape;221;p13"/>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3"/>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3"/>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224" name="Google Shape;224;p13"/>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225" name="Google Shape;225;p13"/>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226" name="Google Shape;226;p13"/>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sp>
        <p:nvSpPr>
          <p:cNvPr id="227" name="Google Shape;227;p13"/>
          <p:cNvSpPr txBox="1"/>
          <p:nvPr/>
        </p:nvSpPr>
        <p:spPr>
          <a:xfrm>
            <a:off x="1028700" y="1882834"/>
            <a:ext cx="9445824"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INTRODUCTION</a:t>
            </a:r>
            <a:endParaRPr/>
          </a:p>
        </p:txBody>
      </p:sp>
      <p:cxnSp>
        <p:nvCxnSpPr>
          <p:cNvPr id="228" name="Google Shape;228;p13"/>
          <p:cNvCxnSpPr/>
          <p:nvPr/>
        </p:nvCxnSpPr>
        <p:spPr>
          <a:xfrm>
            <a:off x="14984496" y="431511"/>
            <a:ext cx="2788717" cy="0"/>
          </a:xfrm>
          <a:prstGeom prst="straightConnector1">
            <a:avLst/>
          </a:prstGeom>
          <a:noFill/>
          <a:ln cap="flat" cmpd="sng" w="38100">
            <a:solidFill>
              <a:srgbClr val="FFFFFF"/>
            </a:solidFill>
            <a:prstDash val="solid"/>
            <a:round/>
            <a:headEnd len="sm" w="sm" type="none"/>
            <a:tailEnd len="med" w="med" type="triangle"/>
          </a:ln>
        </p:spPr>
      </p:cxnSp>
      <p:sp>
        <p:nvSpPr>
          <p:cNvPr id="229" name="Google Shape;229;p13"/>
          <p:cNvSpPr txBox="1"/>
          <p:nvPr/>
        </p:nvSpPr>
        <p:spPr>
          <a:xfrm>
            <a:off x="1028700" y="4316125"/>
            <a:ext cx="6851100" cy="530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Welcome to a world of creativity and imagination, where words dance on the page and stories come to life. In this space, you will embark on a journey of discovery and inspiration, exploring the boundless possibilities of the written word.</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353499"/>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As you delve deeper into the realms of storytelling, you will uncover the power of language to provoke emotions, spark ideas, and connect people from all walks of life. Whether you are a seasoned wordsmith or just beginning to explore the art of writing, there is something here for everyone.</a:t>
            </a:r>
            <a:endParaRPr>
              <a:latin typeface="Open Sans"/>
              <a:ea typeface="Open Sans"/>
              <a:cs typeface="Open Sans"/>
              <a:sym typeface="Open Sans"/>
            </a:endParaRPr>
          </a:p>
        </p:txBody>
      </p:sp>
      <p:pic>
        <p:nvPicPr>
          <p:cNvPr id="230" name="Google Shape;230;p13"/>
          <p:cNvPicPr preferRelativeResize="0"/>
          <p:nvPr/>
        </p:nvPicPr>
        <p:blipFill>
          <a:blip r:embed="rId4">
            <a:alphaModFix/>
          </a:blip>
          <a:stretch>
            <a:fillRect/>
          </a:stretch>
        </p:blipFill>
        <p:spPr>
          <a:xfrm>
            <a:off x="7263895" y="9214945"/>
            <a:ext cx="2229850" cy="2229875"/>
          </a:xfrm>
          <a:prstGeom prst="rect">
            <a:avLst/>
          </a:prstGeom>
          <a:noFill/>
          <a:ln>
            <a:noFill/>
          </a:ln>
        </p:spPr>
      </p:pic>
      <p:pic>
        <p:nvPicPr>
          <p:cNvPr id="231" name="Google Shape;231;p13"/>
          <p:cNvPicPr preferRelativeResize="0"/>
          <p:nvPr/>
        </p:nvPicPr>
        <p:blipFill>
          <a:blip r:embed="rId5">
            <a:alphaModFix/>
          </a:blip>
          <a:stretch>
            <a:fillRect/>
          </a:stretch>
        </p:blipFill>
        <p:spPr>
          <a:xfrm>
            <a:off x="9895638" y="1987125"/>
            <a:ext cx="7485001" cy="7485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4"/>
          <p:cNvSpPr/>
          <p:nvPr/>
        </p:nvSpPr>
        <p:spPr>
          <a:xfrm>
            <a:off x="7338285" y="5729088"/>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4"/>
          <p:cNvSpPr/>
          <p:nvPr/>
        </p:nvSpPr>
        <p:spPr>
          <a:xfrm>
            <a:off x="-2040433" y="-2394211"/>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14"/>
          <p:cNvPicPr preferRelativeResize="0"/>
          <p:nvPr/>
        </p:nvPicPr>
        <p:blipFill>
          <a:blip r:embed="rId3">
            <a:alphaModFix/>
          </a:blip>
          <a:stretch>
            <a:fillRect/>
          </a:stretch>
        </p:blipFill>
        <p:spPr>
          <a:xfrm>
            <a:off x="855340" y="4290700"/>
            <a:ext cx="16403958" cy="5246375"/>
          </a:xfrm>
          <a:prstGeom prst="rect">
            <a:avLst/>
          </a:prstGeom>
          <a:noFill/>
          <a:ln>
            <a:noFill/>
          </a:ln>
        </p:spPr>
      </p:pic>
      <p:grpSp>
        <p:nvGrpSpPr>
          <p:cNvPr id="239" name="Google Shape;239;p14"/>
          <p:cNvGrpSpPr/>
          <p:nvPr/>
        </p:nvGrpSpPr>
        <p:grpSpPr>
          <a:xfrm>
            <a:off x="0" y="-859665"/>
            <a:ext cx="18288000" cy="1726440"/>
            <a:chOff x="0" y="-241102"/>
            <a:chExt cx="24384000" cy="2301921"/>
          </a:xfrm>
        </p:grpSpPr>
        <p:grpSp>
          <p:nvGrpSpPr>
            <p:cNvPr id="240" name="Google Shape;240;p14"/>
            <p:cNvGrpSpPr/>
            <p:nvPr/>
          </p:nvGrpSpPr>
          <p:grpSpPr>
            <a:xfrm>
              <a:off x="0" y="-241102"/>
              <a:ext cx="24384000" cy="2301921"/>
              <a:chOff x="0" y="-47625"/>
              <a:chExt cx="4816593" cy="454700"/>
            </a:xfrm>
          </p:grpSpPr>
          <p:sp>
            <p:nvSpPr>
              <p:cNvPr id="241" name="Google Shape;241;p14"/>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14"/>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244" name="Google Shape;244;p14"/>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245" name="Google Shape;245;p14"/>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246" name="Google Shape;246;p14"/>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grpSp>
      <p:sp>
        <p:nvSpPr>
          <p:cNvPr id="247" name="Google Shape;247;p14"/>
          <p:cNvSpPr txBox="1"/>
          <p:nvPr/>
        </p:nvSpPr>
        <p:spPr>
          <a:xfrm>
            <a:off x="553007" y="1320210"/>
            <a:ext cx="17181986" cy="19907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WELCOME TO PRESENTATION</a:t>
            </a:r>
            <a:endParaRPr/>
          </a:p>
        </p:txBody>
      </p:sp>
      <p:sp>
        <p:nvSpPr>
          <p:cNvPr id="248" name="Google Shape;248;p14"/>
          <p:cNvSpPr txBox="1"/>
          <p:nvPr/>
        </p:nvSpPr>
        <p:spPr>
          <a:xfrm>
            <a:off x="873016" y="3263310"/>
            <a:ext cx="15557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353499"/>
                </a:solidFill>
                <a:latin typeface="Open Sans"/>
                <a:ea typeface="Open Sans"/>
                <a:cs typeface="Open Sans"/>
                <a:sym typeface="Open Sans"/>
              </a:rPr>
              <a:t>I'm Rain, and I'll be sharing with you my beautiful ideas. Follow me at @reallygreatsite to learn more. </a:t>
            </a:r>
            <a:endParaRPr>
              <a:latin typeface="Open Sans"/>
              <a:ea typeface="Open Sans"/>
              <a:cs typeface="Open Sans"/>
              <a:sym typeface="Open Sans"/>
            </a:endParaRPr>
          </a:p>
        </p:txBody>
      </p:sp>
      <p:cxnSp>
        <p:nvCxnSpPr>
          <p:cNvPr id="249" name="Google Shape;249;p14"/>
          <p:cNvCxnSpPr/>
          <p:nvPr/>
        </p:nvCxnSpPr>
        <p:spPr>
          <a:xfrm>
            <a:off x="14984496" y="431511"/>
            <a:ext cx="2788717" cy="0"/>
          </a:xfrm>
          <a:prstGeom prst="straightConnector1">
            <a:avLst/>
          </a:prstGeom>
          <a:noFill/>
          <a:ln cap="flat" cmpd="sng" w="38100">
            <a:solidFill>
              <a:srgbClr val="FFFFFF"/>
            </a:solidFill>
            <a:prstDash val="solid"/>
            <a:round/>
            <a:headEnd len="sm" w="sm" type="none"/>
            <a:tailEnd len="med" w="med" type="triangle"/>
          </a:ln>
        </p:spPr>
      </p:cxnSp>
      <p:pic>
        <p:nvPicPr>
          <p:cNvPr id="250" name="Google Shape;250;p14"/>
          <p:cNvPicPr preferRelativeResize="0"/>
          <p:nvPr/>
        </p:nvPicPr>
        <p:blipFill>
          <a:blip r:embed="rId4">
            <a:alphaModFix/>
          </a:blip>
          <a:stretch>
            <a:fillRect/>
          </a:stretch>
        </p:blipFill>
        <p:spPr>
          <a:xfrm>
            <a:off x="15615720" y="4783645"/>
            <a:ext cx="2407725" cy="2407725"/>
          </a:xfrm>
          <a:prstGeom prst="rect">
            <a:avLst/>
          </a:prstGeom>
          <a:noFill/>
          <a:ln>
            <a:noFill/>
          </a:ln>
        </p:spPr>
      </p:pic>
      <p:pic>
        <p:nvPicPr>
          <p:cNvPr id="251" name="Google Shape;251;p14"/>
          <p:cNvPicPr preferRelativeResize="0"/>
          <p:nvPr/>
        </p:nvPicPr>
        <p:blipFill>
          <a:blip r:embed="rId5">
            <a:alphaModFix/>
          </a:blip>
          <a:stretch>
            <a:fillRect/>
          </a:stretch>
        </p:blipFill>
        <p:spPr>
          <a:xfrm>
            <a:off x="2165895" y="7689620"/>
            <a:ext cx="2260275" cy="2260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5"/>
          <p:cNvSpPr/>
          <p:nvPr/>
        </p:nvSpPr>
        <p:spPr>
          <a:xfrm>
            <a:off x="-1547746" y="-5237441"/>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a:off x="6002309" y="4867154"/>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 name="Google Shape;258;p15"/>
          <p:cNvGrpSpPr/>
          <p:nvPr/>
        </p:nvGrpSpPr>
        <p:grpSpPr>
          <a:xfrm>
            <a:off x="7023426" y="3529175"/>
            <a:ext cx="2517042" cy="2697868"/>
            <a:chOff x="0" y="-47625"/>
            <a:chExt cx="662925" cy="710550"/>
          </a:xfrm>
        </p:grpSpPr>
        <p:sp>
          <p:nvSpPr>
            <p:cNvPr id="259" name="Google Shape;259;p15"/>
            <p:cNvSpPr/>
            <p:nvPr/>
          </p:nvSpPr>
          <p:spPr>
            <a:xfrm>
              <a:off x="0" y="0"/>
              <a:ext cx="662925" cy="662925"/>
            </a:xfrm>
            <a:custGeom>
              <a:rect b="b" l="l" r="r" t="t"/>
              <a:pathLst>
                <a:path extrusionOk="0" h="662925" w="662925">
                  <a:moveTo>
                    <a:pt x="89198" y="0"/>
                  </a:moveTo>
                  <a:lnTo>
                    <a:pt x="573726" y="0"/>
                  </a:lnTo>
                  <a:cubicBezTo>
                    <a:pt x="597383" y="0"/>
                    <a:pt x="620071" y="9398"/>
                    <a:pt x="636799" y="26126"/>
                  </a:cubicBezTo>
                  <a:cubicBezTo>
                    <a:pt x="653527" y="42853"/>
                    <a:pt x="662925" y="65541"/>
                    <a:pt x="662925" y="89198"/>
                  </a:cubicBezTo>
                  <a:lnTo>
                    <a:pt x="662925" y="573726"/>
                  </a:lnTo>
                  <a:cubicBezTo>
                    <a:pt x="662925" y="597383"/>
                    <a:pt x="653527" y="620071"/>
                    <a:pt x="636799" y="636799"/>
                  </a:cubicBezTo>
                  <a:cubicBezTo>
                    <a:pt x="620071" y="653527"/>
                    <a:pt x="597383" y="662925"/>
                    <a:pt x="573726" y="662925"/>
                  </a:cubicBezTo>
                  <a:lnTo>
                    <a:pt x="89198" y="662925"/>
                  </a:lnTo>
                  <a:cubicBezTo>
                    <a:pt x="65541" y="662925"/>
                    <a:pt x="42853" y="653527"/>
                    <a:pt x="26126" y="636799"/>
                  </a:cubicBezTo>
                  <a:cubicBezTo>
                    <a:pt x="9398" y="620071"/>
                    <a:pt x="0" y="597383"/>
                    <a:pt x="0" y="573726"/>
                  </a:cubicBezTo>
                  <a:lnTo>
                    <a:pt x="0" y="89198"/>
                  </a:lnTo>
                  <a:cubicBezTo>
                    <a:pt x="0" y="65541"/>
                    <a:pt x="9398" y="42853"/>
                    <a:pt x="26126" y="26126"/>
                  </a:cubicBezTo>
                  <a:cubicBezTo>
                    <a:pt x="42853" y="9398"/>
                    <a:pt x="65541" y="0"/>
                    <a:pt x="89198"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txBox="1"/>
            <p:nvPr/>
          </p:nvSpPr>
          <p:spPr>
            <a:xfrm>
              <a:off x="0" y="-47625"/>
              <a:ext cx="662925" cy="71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5"/>
          <p:cNvGrpSpPr/>
          <p:nvPr/>
        </p:nvGrpSpPr>
        <p:grpSpPr>
          <a:xfrm>
            <a:off x="12533008" y="3448392"/>
            <a:ext cx="2517042" cy="2697868"/>
            <a:chOff x="0" y="-47625"/>
            <a:chExt cx="662925" cy="710550"/>
          </a:xfrm>
        </p:grpSpPr>
        <p:sp>
          <p:nvSpPr>
            <p:cNvPr id="262" name="Google Shape;262;p15"/>
            <p:cNvSpPr/>
            <p:nvPr/>
          </p:nvSpPr>
          <p:spPr>
            <a:xfrm>
              <a:off x="0" y="0"/>
              <a:ext cx="662925" cy="662925"/>
            </a:xfrm>
            <a:custGeom>
              <a:rect b="b" l="l" r="r" t="t"/>
              <a:pathLst>
                <a:path extrusionOk="0" h="662925" w="662925">
                  <a:moveTo>
                    <a:pt x="89198" y="0"/>
                  </a:moveTo>
                  <a:lnTo>
                    <a:pt x="573726" y="0"/>
                  </a:lnTo>
                  <a:cubicBezTo>
                    <a:pt x="597383" y="0"/>
                    <a:pt x="620071" y="9398"/>
                    <a:pt x="636799" y="26126"/>
                  </a:cubicBezTo>
                  <a:cubicBezTo>
                    <a:pt x="653527" y="42853"/>
                    <a:pt x="662925" y="65541"/>
                    <a:pt x="662925" y="89198"/>
                  </a:cubicBezTo>
                  <a:lnTo>
                    <a:pt x="662925" y="573726"/>
                  </a:lnTo>
                  <a:cubicBezTo>
                    <a:pt x="662925" y="597383"/>
                    <a:pt x="653527" y="620071"/>
                    <a:pt x="636799" y="636799"/>
                  </a:cubicBezTo>
                  <a:cubicBezTo>
                    <a:pt x="620071" y="653527"/>
                    <a:pt x="597383" y="662925"/>
                    <a:pt x="573726" y="662925"/>
                  </a:cubicBezTo>
                  <a:lnTo>
                    <a:pt x="89198" y="662925"/>
                  </a:lnTo>
                  <a:cubicBezTo>
                    <a:pt x="65541" y="662925"/>
                    <a:pt x="42853" y="653527"/>
                    <a:pt x="26126" y="636799"/>
                  </a:cubicBezTo>
                  <a:cubicBezTo>
                    <a:pt x="9398" y="620071"/>
                    <a:pt x="0" y="597383"/>
                    <a:pt x="0" y="573726"/>
                  </a:cubicBezTo>
                  <a:lnTo>
                    <a:pt x="0" y="89198"/>
                  </a:lnTo>
                  <a:cubicBezTo>
                    <a:pt x="0" y="65541"/>
                    <a:pt x="9398" y="42853"/>
                    <a:pt x="26126" y="26126"/>
                  </a:cubicBezTo>
                  <a:cubicBezTo>
                    <a:pt x="42853" y="9398"/>
                    <a:pt x="65541" y="0"/>
                    <a:pt x="89198"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txBox="1"/>
            <p:nvPr/>
          </p:nvSpPr>
          <p:spPr>
            <a:xfrm>
              <a:off x="0" y="-47625"/>
              <a:ext cx="662925" cy="71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5"/>
          <p:cNvGrpSpPr/>
          <p:nvPr/>
        </p:nvGrpSpPr>
        <p:grpSpPr>
          <a:xfrm>
            <a:off x="701293" y="3448392"/>
            <a:ext cx="2517042" cy="2697868"/>
            <a:chOff x="0" y="-47625"/>
            <a:chExt cx="662925" cy="710550"/>
          </a:xfrm>
        </p:grpSpPr>
        <p:sp>
          <p:nvSpPr>
            <p:cNvPr id="265" name="Google Shape;265;p15"/>
            <p:cNvSpPr/>
            <p:nvPr/>
          </p:nvSpPr>
          <p:spPr>
            <a:xfrm>
              <a:off x="0" y="0"/>
              <a:ext cx="662925" cy="662925"/>
            </a:xfrm>
            <a:custGeom>
              <a:rect b="b" l="l" r="r" t="t"/>
              <a:pathLst>
                <a:path extrusionOk="0" h="662925" w="662925">
                  <a:moveTo>
                    <a:pt x="89198" y="0"/>
                  </a:moveTo>
                  <a:lnTo>
                    <a:pt x="573726" y="0"/>
                  </a:lnTo>
                  <a:cubicBezTo>
                    <a:pt x="597383" y="0"/>
                    <a:pt x="620071" y="9398"/>
                    <a:pt x="636799" y="26126"/>
                  </a:cubicBezTo>
                  <a:cubicBezTo>
                    <a:pt x="653527" y="42853"/>
                    <a:pt x="662925" y="65541"/>
                    <a:pt x="662925" y="89198"/>
                  </a:cubicBezTo>
                  <a:lnTo>
                    <a:pt x="662925" y="573726"/>
                  </a:lnTo>
                  <a:cubicBezTo>
                    <a:pt x="662925" y="597383"/>
                    <a:pt x="653527" y="620071"/>
                    <a:pt x="636799" y="636799"/>
                  </a:cubicBezTo>
                  <a:cubicBezTo>
                    <a:pt x="620071" y="653527"/>
                    <a:pt x="597383" y="662925"/>
                    <a:pt x="573726" y="662925"/>
                  </a:cubicBezTo>
                  <a:lnTo>
                    <a:pt x="89198" y="662925"/>
                  </a:lnTo>
                  <a:cubicBezTo>
                    <a:pt x="65541" y="662925"/>
                    <a:pt x="42853" y="653527"/>
                    <a:pt x="26126" y="636799"/>
                  </a:cubicBezTo>
                  <a:cubicBezTo>
                    <a:pt x="9398" y="620071"/>
                    <a:pt x="0" y="597383"/>
                    <a:pt x="0" y="573726"/>
                  </a:cubicBezTo>
                  <a:lnTo>
                    <a:pt x="0" y="89198"/>
                  </a:lnTo>
                  <a:cubicBezTo>
                    <a:pt x="0" y="65541"/>
                    <a:pt x="9398" y="42853"/>
                    <a:pt x="26126" y="26126"/>
                  </a:cubicBezTo>
                  <a:cubicBezTo>
                    <a:pt x="42853" y="9398"/>
                    <a:pt x="65541" y="0"/>
                    <a:pt x="89198"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txBox="1"/>
            <p:nvPr/>
          </p:nvSpPr>
          <p:spPr>
            <a:xfrm>
              <a:off x="0" y="-47625"/>
              <a:ext cx="662925" cy="710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5"/>
          <p:cNvGrpSpPr/>
          <p:nvPr/>
        </p:nvGrpSpPr>
        <p:grpSpPr>
          <a:xfrm>
            <a:off x="0" y="-859665"/>
            <a:ext cx="18288000" cy="1726440"/>
            <a:chOff x="0" y="-241102"/>
            <a:chExt cx="24384000" cy="2301921"/>
          </a:xfrm>
        </p:grpSpPr>
        <p:grpSp>
          <p:nvGrpSpPr>
            <p:cNvPr id="268" name="Google Shape;268;p15"/>
            <p:cNvGrpSpPr/>
            <p:nvPr/>
          </p:nvGrpSpPr>
          <p:grpSpPr>
            <a:xfrm>
              <a:off x="0" y="-241102"/>
              <a:ext cx="24384000" cy="2301921"/>
              <a:chOff x="0" y="-47625"/>
              <a:chExt cx="4816593" cy="454700"/>
            </a:xfrm>
          </p:grpSpPr>
          <p:sp>
            <p:nvSpPr>
              <p:cNvPr id="269" name="Google Shape;269;p15"/>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5"/>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272" name="Google Shape;272;p15"/>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273" name="Google Shape;273;p15"/>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274" name="Google Shape;274;p15"/>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275" name="Google Shape;275;p15"/>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grpSp>
        <p:nvGrpSpPr>
          <p:cNvPr id="276" name="Google Shape;276;p15"/>
          <p:cNvGrpSpPr/>
          <p:nvPr/>
        </p:nvGrpSpPr>
        <p:grpSpPr>
          <a:xfrm>
            <a:off x="859853" y="3606952"/>
            <a:ext cx="2199922" cy="2380748"/>
            <a:chOff x="0" y="-47625"/>
            <a:chExt cx="579403" cy="627028"/>
          </a:xfrm>
        </p:grpSpPr>
        <p:sp>
          <p:nvSpPr>
            <p:cNvPr id="277" name="Google Shape;277;p15"/>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3534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5"/>
          <p:cNvGrpSpPr/>
          <p:nvPr/>
        </p:nvGrpSpPr>
        <p:grpSpPr>
          <a:xfrm>
            <a:off x="7188146" y="3693895"/>
            <a:ext cx="2199922" cy="2380748"/>
            <a:chOff x="0" y="-47625"/>
            <a:chExt cx="579403" cy="627028"/>
          </a:xfrm>
        </p:grpSpPr>
        <p:sp>
          <p:nvSpPr>
            <p:cNvPr id="280" name="Google Shape;280;p15"/>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3534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5"/>
          <p:cNvGrpSpPr/>
          <p:nvPr/>
        </p:nvGrpSpPr>
        <p:grpSpPr>
          <a:xfrm>
            <a:off x="12691568" y="3606952"/>
            <a:ext cx="2199922" cy="2380748"/>
            <a:chOff x="0" y="-47625"/>
            <a:chExt cx="579403" cy="627028"/>
          </a:xfrm>
        </p:grpSpPr>
        <p:sp>
          <p:nvSpPr>
            <p:cNvPr id="283" name="Google Shape;283;p15"/>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3534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15"/>
          <p:cNvSpPr txBox="1"/>
          <p:nvPr/>
        </p:nvSpPr>
        <p:spPr>
          <a:xfrm>
            <a:off x="859853" y="1510494"/>
            <a:ext cx="14449604" cy="198176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INCLUDED PORTFOLIO</a:t>
            </a:r>
            <a:endParaRPr/>
          </a:p>
        </p:txBody>
      </p:sp>
      <p:sp>
        <p:nvSpPr>
          <p:cNvPr id="286" name="Google Shape;286;p15"/>
          <p:cNvSpPr txBox="1"/>
          <p:nvPr/>
        </p:nvSpPr>
        <p:spPr>
          <a:xfrm>
            <a:off x="859853" y="6627093"/>
            <a:ext cx="6328293"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WORK SAMPLE</a:t>
            </a:r>
            <a:endParaRPr/>
          </a:p>
        </p:txBody>
      </p:sp>
      <p:sp>
        <p:nvSpPr>
          <p:cNvPr id="287" name="Google Shape;287;p15"/>
          <p:cNvSpPr txBox="1"/>
          <p:nvPr/>
        </p:nvSpPr>
        <p:spPr>
          <a:xfrm>
            <a:off x="7188146" y="6627093"/>
            <a:ext cx="2669092"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SKILLS</a:t>
            </a:r>
            <a:endParaRPr/>
          </a:p>
        </p:txBody>
      </p:sp>
      <p:sp>
        <p:nvSpPr>
          <p:cNvPr id="288" name="Google Shape;288;p15"/>
          <p:cNvSpPr txBox="1"/>
          <p:nvPr/>
        </p:nvSpPr>
        <p:spPr>
          <a:xfrm>
            <a:off x="12691568" y="6627093"/>
            <a:ext cx="3306074"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NARRATIVE</a:t>
            </a:r>
            <a:endParaRPr/>
          </a:p>
        </p:txBody>
      </p:sp>
      <p:sp>
        <p:nvSpPr>
          <p:cNvPr id="289" name="Google Shape;289;p15"/>
          <p:cNvSpPr txBox="1"/>
          <p:nvPr/>
        </p:nvSpPr>
        <p:spPr>
          <a:xfrm>
            <a:off x="859853" y="7777665"/>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90" name="Google Shape;290;p15"/>
          <p:cNvSpPr txBox="1"/>
          <p:nvPr/>
        </p:nvSpPr>
        <p:spPr>
          <a:xfrm>
            <a:off x="7188146" y="7777665"/>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291" name="Google Shape;291;p15"/>
          <p:cNvSpPr txBox="1"/>
          <p:nvPr/>
        </p:nvSpPr>
        <p:spPr>
          <a:xfrm>
            <a:off x="12691568" y="7777665"/>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292" name="Google Shape;292;p15"/>
          <p:cNvPicPr preferRelativeResize="0"/>
          <p:nvPr/>
        </p:nvPicPr>
        <p:blipFill>
          <a:blip r:embed="rId3">
            <a:alphaModFix/>
          </a:blip>
          <a:stretch>
            <a:fillRect/>
          </a:stretch>
        </p:blipFill>
        <p:spPr>
          <a:xfrm>
            <a:off x="1254350" y="4135972"/>
            <a:ext cx="1410945" cy="1530100"/>
          </a:xfrm>
          <a:prstGeom prst="rect">
            <a:avLst/>
          </a:prstGeom>
          <a:noFill/>
          <a:ln>
            <a:noFill/>
          </a:ln>
        </p:spPr>
      </p:pic>
      <p:pic>
        <p:nvPicPr>
          <p:cNvPr id="293" name="Google Shape;293;p15"/>
          <p:cNvPicPr preferRelativeResize="0"/>
          <p:nvPr/>
        </p:nvPicPr>
        <p:blipFill>
          <a:blip r:embed="rId4">
            <a:alphaModFix/>
          </a:blip>
          <a:stretch>
            <a:fillRect/>
          </a:stretch>
        </p:blipFill>
        <p:spPr>
          <a:xfrm>
            <a:off x="7629700" y="4135966"/>
            <a:ext cx="1530100" cy="1570371"/>
          </a:xfrm>
          <a:prstGeom prst="rect">
            <a:avLst/>
          </a:prstGeom>
          <a:noFill/>
          <a:ln>
            <a:noFill/>
          </a:ln>
        </p:spPr>
      </p:pic>
      <p:pic>
        <p:nvPicPr>
          <p:cNvPr id="294" name="Google Shape;294;p15"/>
          <p:cNvPicPr preferRelativeResize="0"/>
          <p:nvPr/>
        </p:nvPicPr>
        <p:blipFill>
          <a:blip r:embed="rId5">
            <a:alphaModFix/>
          </a:blip>
          <a:stretch>
            <a:fillRect/>
          </a:stretch>
        </p:blipFill>
        <p:spPr>
          <a:xfrm>
            <a:off x="13006358" y="4135971"/>
            <a:ext cx="1570350" cy="1570350"/>
          </a:xfrm>
          <a:prstGeom prst="rect">
            <a:avLst/>
          </a:prstGeom>
          <a:noFill/>
          <a:ln>
            <a:noFill/>
          </a:ln>
        </p:spPr>
      </p:pic>
      <p:pic>
        <p:nvPicPr>
          <p:cNvPr id="295" name="Google Shape;295;p15"/>
          <p:cNvPicPr preferRelativeResize="0"/>
          <p:nvPr/>
        </p:nvPicPr>
        <p:blipFill>
          <a:blip r:embed="rId6">
            <a:alphaModFix/>
          </a:blip>
          <a:stretch>
            <a:fillRect/>
          </a:stretch>
        </p:blipFill>
        <p:spPr>
          <a:xfrm>
            <a:off x="3218345" y="8861345"/>
            <a:ext cx="2199925" cy="2199925"/>
          </a:xfrm>
          <a:prstGeom prst="rect">
            <a:avLst/>
          </a:prstGeom>
          <a:noFill/>
          <a:ln>
            <a:noFill/>
          </a:ln>
        </p:spPr>
      </p:pic>
      <p:pic>
        <p:nvPicPr>
          <p:cNvPr id="296" name="Google Shape;296;p15"/>
          <p:cNvPicPr preferRelativeResize="0"/>
          <p:nvPr/>
        </p:nvPicPr>
        <p:blipFill>
          <a:blip r:embed="rId7">
            <a:alphaModFix/>
          </a:blip>
          <a:stretch>
            <a:fillRect/>
          </a:stretch>
        </p:blipFill>
        <p:spPr>
          <a:xfrm>
            <a:off x="15425921" y="1399471"/>
            <a:ext cx="2407725" cy="2407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6"/>
          <p:cNvSpPr/>
          <p:nvPr/>
        </p:nvSpPr>
        <p:spPr>
          <a:xfrm>
            <a:off x="7632977" y="2787968"/>
            <a:ext cx="13763641" cy="1197250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2" name="Google Shape;302;p16"/>
          <p:cNvPicPr preferRelativeResize="0"/>
          <p:nvPr/>
        </p:nvPicPr>
        <p:blipFill>
          <a:blip r:embed="rId3">
            <a:alphaModFix/>
          </a:blip>
          <a:stretch>
            <a:fillRect/>
          </a:stretch>
        </p:blipFill>
        <p:spPr>
          <a:xfrm>
            <a:off x="9862013" y="1671349"/>
            <a:ext cx="7499699" cy="7499699"/>
          </a:xfrm>
          <a:prstGeom prst="rect">
            <a:avLst/>
          </a:prstGeom>
          <a:noFill/>
          <a:ln>
            <a:noFill/>
          </a:ln>
        </p:spPr>
      </p:pic>
      <p:sp>
        <p:nvSpPr>
          <p:cNvPr id="303" name="Google Shape;303;p16"/>
          <p:cNvSpPr/>
          <p:nvPr/>
        </p:nvSpPr>
        <p:spPr>
          <a:xfrm>
            <a:off x="-7376395" y="-951317"/>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
          <p:cNvSpPr txBox="1"/>
          <p:nvPr/>
        </p:nvSpPr>
        <p:spPr>
          <a:xfrm>
            <a:off x="1028700" y="1787843"/>
            <a:ext cx="6809192"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ABOUT ME</a:t>
            </a:r>
            <a:endParaRPr/>
          </a:p>
        </p:txBody>
      </p:sp>
      <p:grpSp>
        <p:nvGrpSpPr>
          <p:cNvPr id="305" name="Google Shape;305;p16"/>
          <p:cNvGrpSpPr/>
          <p:nvPr/>
        </p:nvGrpSpPr>
        <p:grpSpPr>
          <a:xfrm>
            <a:off x="0" y="-859665"/>
            <a:ext cx="18288000" cy="1726440"/>
            <a:chOff x="0" y="-241102"/>
            <a:chExt cx="24384000" cy="2301921"/>
          </a:xfrm>
        </p:grpSpPr>
        <p:grpSp>
          <p:nvGrpSpPr>
            <p:cNvPr id="306" name="Google Shape;306;p16"/>
            <p:cNvGrpSpPr/>
            <p:nvPr/>
          </p:nvGrpSpPr>
          <p:grpSpPr>
            <a:xfrm>
              <a:off x="0" y="-241102"/>
              <a:ext cx="24384000" cy="2301921"/>
              <a:chOff x="0" y="-47625"/>
              <a:chExt cx="4816593" cy="454700"/>
            </a:xfrm>
          </p:grpSpPr>
          <p:sp>
            <p:nvSpPr>
              <p:cNvPr id="307" name="Google Shape;307;p16"/>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6"/>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310" name="Google Shape;310;p16"/>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311" name="Google Shape;311;p16"/>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312" name="Google Shape;312;p16"/>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313" name="Google Shape;313;p16"/>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grpSp>
        <p:nvGrpSpPr>
          <p:cNvPr id="314" name="Google Shape;314;p16"/>
          <p:cNvGrpSpPr/>
          <p:nvPr/>
        </p:nvGrpSpPr>
        <p:grpSpPr>
          <a:xfrm>
            <a:off x="9634383" y="1443727"/>
            <a:ext cx="7954950" cy="7954950"/>
            <a:chOff x="0" y="0"/>
            <a:chExt cx="812800" cy="812800"/>
          </a:xfrm>
        </p:grpSpPr>
        <p:sp>
          <p:nvSpPr>
            <p:cNvPr id="315" name="Google Shape;3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8E64F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16"/>
          <p:cNvSpPr txBox="1"/>
          <p:nvPr/>
        </p:nvSpPr>
        <p:spPr>
          <a:xfrm>
            <a:off x="1028700" y="4427065"/>
            <a:ext cx="7499700" cy="4396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I am a person who is constantly curious about the world around me. I have a passion for learning new things and exploring different cultures. In my free time, I enjoy reading books, trying out new recipes in the kitchen, and going on long walks in nature. I believe in the power of positivity and strive to spread kindness wherever I go. </a:t>
            </a:r>
            <a:endParaRPr>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2100" u="none" cap="none" strike="noStrike">
              <a:solidFill>
                <a:srgbClr val="353499"/>
              </a:solidFill>
              <a:latin typeface="Arial"/>
              <a:ea typeface="Arial"/>
              <a:cs typeface="Arial"/>
              <a:sym typeface="Arial"/>
            </a:endParaRPr>
          </a:p>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I am always looking for new opportunities to grow and challenge myself, and I am excited to see where life will take me next.</a:t>
            </a:r>
            <a:endParaRPr>
              <a:latin typeface="Open Sans"/>
              <a:ea typeface="Open Sans"/>
              <a:cs typeface="Open Sans"/>
              <a:sym typeface="Open Sans"/>
            </a:endParaRPr>
          </a:p>
        </p:txBody>
      </p:sp>
      <p:pic>
        <p:nvPicPr>
          <p:cNvPr id="318" name="Google Shape;318;p16"/>
          <p:cNvPicPr preferRelativeResize="0"/>
          <p:nvPr/>
        </p:nvPicPr>
        <p:blipFill>
          <a:blip r:embed="rId4">
            <a:alphaModFix/>
          </a:blip>
          <a:stretch>
            <a:fillRect/>
          </a:stretch>
        </p:blipFill>
        <p:spPr>
          <a:xfrm>
            <a:off x="8070362" y="1443727"/>
            <a:ext cx="2147275" cy="2147250"/>
          </a:xfrm>
          <a:prstGeom prst="rect">
            <a:avLst/>
          </a:prstGeom>
          <a:noFill/>
          <a:ln>
            <a:noFill/>
          </a:ln>
        </p:spPr>
      </p:pic>
      <p:pic>
        <p:nvPicPr>
          <p:cNvPr id="319" name="Google Shape;319;p16"/>
          <p:cNvPicPr preferRelativeResize="0"/>
          <p:nvPr/>
        </p:nvPicPr>
        <p:blipFill>
          <a:blip r:embed="rId5">
            <a:alphaModFix/>
          </a:blip>
          <a:stretch>
            <a:fillRect/>
          </a:stretch>
        </p:blipFill>
        <p:spPr>
          <a:xfrm>
            <a:off x="16790296" y="7570371"/>
            <a:ext cx="2407725" cy="2407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7"/>
          <p:cNvSpPr/>
          <p:nvPr/>
        </p:nvSpPr>
        <p:spPr>
          <a:xfrm>
            <a:off x="-7265487" y="3427409"/>
            <a:ext cx="13763641" cy="1197250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
          <p:cNvSpPr/>
          <p:nvPr/>
        </p:nvSpPr>
        <p:spPr>
          <a:xfrm>
            <a:off x="7648643" y="-2140896"/>
            <a:ext cx="13763641" cy="11972507"/>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6" name="Google Shape;326;p17"/>
          <p:cNvGrpSpPr/>
          <p:nvPr/>
        </p:nvGrpSpPr>
        <p:grpSpPr>
          <a:xfrm>
            <a:off x="0" y="-859665"/>
            <a:ext cx="18288000" cy="1726440"/>
            <a:chOff x="0" y="-241102"/>
            <a:chExt cx="24384000" cy="2301921"/>
          </a:xfrm>
        </p:grpSpPr>
        <p:grpSp>
          <p:nvGrpSpPr>
            <p:cNvPr id="327" name="Google Shape;327;p17"/>
            <p:cNvGrpSpPr/>
            <p:nvPr/>
          </p:nvGrpSpPr>
          <p:grpSpPr>
            <a:xfrm>
              <a:off x="0" y="-241102"/>
              <a:ext cx="24384000" cy="2301921"/>
              <a:chOff x="0" y="-47625"/>
              <a:chExt cx="4816593" cy="454700"/>
            </a:xfrm>
          </p:grpSpPr>
          <p:sp>
            <p:nvSpPr>
              <p:cNvPr id="328" name="Google Shape;328;p17"/>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17"/>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331" name="Google Shape;331;p17"/>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332" name="Google Shape;332;p17"/>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333" name="Google Shape;333;p17"/>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334" name="Google Shape;334;p17"/>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335" name="Google Shape;335;p17"/>
          <p:cNvSpPr txBox="1"/>
          <p:nvPr/>
        </p:nvSpPr>
        <p:spPr>
          <a:xfrm>
            <a:off x="1028700" y="1649948"/>
            <a:ext cx="5552252"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RESUME</a:t>
            </a:r>
            <a:endParaRPr/>
          </a:p>
        </p:txBody>
      </p:sp>
      <p:grpSp>
        <p:nvGrpSpPr>
          <p:cNvPr id="336" name="Google Shape;336;p17"/>
          <p:cNvGrpSpPr/>
          <p:nvPr/>
        </p:nvGrpSpPr>
        <p:grpSpPr>
          <a:xfrm>
            <a:off x="945902" y="3664532"/>
            <a:ext cx="4734704" cy="5749130"/>
            <a:chOff x="0" y="-47625"/>
            <a:chExt cx="1247000" cy="1514174"/>
          </a:xfrm>
        </p:grpSpPr>
        <p:sp>
          <p:nvSpPr>
            <p:cNvPr id="337" name="Google Shape;337;p17"/>
            <p:cNvSpPr/>
            <p:nvPr/>
          </p:nvSpPr>
          <p:spPr>
            <a:xfrm>
              <a:off x="0" y="0"/>
              <a:ext cx="1247000" cy="1466549"/>
            </a:xfrm>
            <a:custGeom>
              <a:rect b="b" l="l" r="r" t="t"/>
              <a:pathLst>
                <a:path extrusionOk="0" h="1466549" w="1247000">
                  <a:moveTo>
                    <a:pt x="47419" y="0"/>
                  </a:moveTo>
                  <a:lnTo>
                    <a:pt x="1199581" y="0"/>
                  </a:lnTo>
                  <a:cubicBezTo>
                    <a:pt x="1212158" y="0"/>
                    <a:pt x="1224219" y="4996"/>
                    <a:pt x="1233112" y="13889"/>
                  </a:cubicBezTo>
                  <a:cubicBezTo>
                    <a:pt x="1242004" y="22782"/>
                    <a:pt x="1247000" y="34843"/>
                    <a:pt x="1247000" y="47419"/>
                  </a:cubicBezTo>
                  <a:lnTo>
                    <a:pt x="1247000" y="1419130"/>
                  </a:lnTo>
                  <a:cubicBezTo>
                    <a:pt x="1247000" y="1431707"/>
                    <a:pt x="1242004" y="1443768"/>
                    <a:pt x="1233112" y="1452661"/>
                  </a:cubicBezTo>
                  <a:cubicBezTo>
                    <a:pt x="1224219" y="1461553"/>
                    <a:pt x="1212158" y="1466549"/>
                    <a:pt x="1199581" y="1466549"/>
                  </a:cubicBezTo>
                  <a:lnTo>
                    <a:pt x="47419" y="1466549"/>
                  </a:lnTo>
                  <a:cubicBezTo>
                    <a:pt x="34843" y="1466549"/>
                    <a:pt x="22782" y="1461553"/>
                    <a:pt x="13889" y="1452661"/>
                  </a:cubicBezTo>
                  <a:cubicBezTo>
                    <a:pt x="4996" y="1443768"/>
                    <a:pt x="0" y="1431707"/>
                    <a:pt x="0" y="1419130"/>
                  </a:cubicBezTo>
                  <a:lnTo>
                    <a:pt x="0" y="47419"/>
                  </a:lnTo>
                  <a:cubicBezTo>
                    <a:pt x="0" y="34843"/>
                    <a:pt x="4996" y="22782"/>
                    <a:pt x="13889" y="13889"/>
                  </a:cubicBezTo>
                  <a:cubicBezTo>
                    <a:pt x="22782" y="4996"/>
                    <a:pt x="34843" y="0"/>
                    <a:pt x="47419"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
            <p:cNvSpPr txBox="1"/>
            <p:nvPr/>
          </p:nvSpPr>
          <p:spPr>
            <a:xfrm>
              <a:off x="0" y="-47625"/>
              <a:ext cx="1247000" cy="1514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7"/>
          <p:cNvGrpSpPr/>
          <p:nvPr/>
        </p:nvGrpSpPr>
        <p:grpSpPr>
          <a:xfrm>
            <a:off x="6102740" y="3664532"/>
            <a:ext cx="4734704" cy="5749130"/>
            <a:chOff x="0" y="-47625"/>
            <a:chExt cx="1247000" cy="1514174"/>
          </a:xfrm>
        </p:grpSpPr>
        <p:sp>
          <p:nvSpPr>
            <p:cNvPr id="340" name="Google Shape;340;p17"/>
            <p:cNvSpPr/>
            <p:nvPr/>
          </p:nvSpPr>
          <p:spPr>
            <a:xfrm>
              <a:off x="0" y="0"/>
              <a:ext cx="1247000" cy="1466549"/>
            </a:xfrm>
            <a:custGeom>
              <a:rect b="b" l="l" r="r" t="t"/>
              <a:pathLst>
                <a:path extrusionOk="0" h="1466549" w="1247000">
                  <a:moveTo>
                    <a:pt x="47419" y="0"/>
                  </a:moveTo>
                  <a:lnTo>
                    <a:pt x="1199581" y="0"/>
                  </a:lnTo>
                  <a:cubicBezTo>
                    <a:pt x="1212158" y="0"/>
                    <a:pt x="1224219" y="4996"/>
                    <a:pt x="1233112" y="13889"/>
                  </a:cubicBezTo>
                  <a:cubicBezTo>
                    <a:pt x="1242004" y="22782"/>
                    <a:pt x="1247000" y="34843"/>
                    <a:pt x="1247000" y="47419"/>
                  </a:cubicBezTo>
                  <a:lnTo>
                    <a:pt x="1247000" y="1419130"/>
                  </a:lnTo>
                  <a:cubicBezTo>
                    <a:pt x="1247000" y="1431707"/>
                    <a:pt x="1242004" y="1443768"/>
                    <a:pt x="1233112" y="1452661"/>
                  </a:cubicBezTo>
                  <a:cubicBezTo>
                    <a:pt x="1224219" y="1461553"/>
                    <a:pt x="1212158" y="1466549"/>
                    <a:pt x="1199581" y="1466549"/>
                  </a:cubicBezTo>
                  <a:lnTo>
                    <a:pt x="47419" y="1466549"/>
                  </a:lnTo>
                  <a:cubicBezTo>
                    <a:pt x="34843" y="1466549"/>
                    <a:pt x="22782" y="1461553"/>
                    <a:pt x="13889" y="1452661"/>
                  </a:cubicBezTo>
                  <a:cubicBezTo>
                    <a:pt x="4996" y="1443768"/>
                    <a:pt x="0" y="1431707"/>
                    <a:pt x="0" y="1419130"/>
                  </a:cubicBezTo>
                  <a:lnTo>
                    <a:pt x="0" y="47419"/>
                  </a:lnTo>
                  <a:cubicBezTo>
                    <a:pt x="0" y="34843"/>
                    <a:pt x="4996" y="22782"/>
                    <a:pt x="13889" y="13889"/>
                  </a:cubicBezTo>
                  <a:cubicBezTo>
                    <a:pt x="22782" y="4996"/>
                    <a:pt x="34843" y="0"/>
                    <a:pt x="47419"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
            <p:cNvSpPr txBox="1"/>
            <p:nvPr/>
          </p:nvSpPr>
          <p:spPr>
            <a:xfrm>
              <a:off x="0" y="-47625"/>
              <a:ext cx="1247000" cy="1514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7"/>
          <p:cNvGrpSpPr/>
          <p:nvPr/>
        </p:nvGrpSpPr>
        <p:grpSpPr>
          <a:xfrm>
            <a:off x="11256545" y="3664532"/>
            <a:ext cx="4734704" cy="5749130"/>
            <a:chOff x="0" y="-47625"/>
            <a:chExt cx="1247000" cy="1514174"/>
          </a:xfrm>
        </p:grpSpPr>
        <p:sp>
          <p:nvSpPr>
            <p:cNvPr id="343" name="Google Shape;343;p17"/>
            <p:cNvSpPr/>
            <p:nvPr/>
          </p:nvSpPr>
          <p:spPr>
            <a:xfrm>
              <a:off x="0" y="0"/>
              <a:ext cx="1247000" cy="1466549"/>
            </a:xfrm>
            <a:custGeom>
              <a:rect b="b" l="l" r="r" t="t"/>
              <a:pathLst>
                <a:path extrusionOk="0" h="1466549" w="1247000">
                  <a:moveTo>
                    <a:pt x="47419" y="0"/>
                  </a:moveTo>
                  <a:lnTo>
                    <a:pt x="1199581" y="0"/>
                  </a:lnTo>
                  <a:cubicBezTo>
                    <a:pt x="1212158" y="0"/>
                    <a:pt x="1224219" y="4996"/>
                    <a:pt x="1233112" y="13889"/>
                  </a:cubicBezTo>
                  <a:cubicBezTo>
                    <a:pt x="1242004" y="22782"/>
                    <a:pt x="1247000" y="34843"/>
                    <a:pt x="1247000" y="47419"/>
                  </a:cubicBezTo>
                  <a:lnTo>
                    <a:pt x="1247000" y="1419130"/>
                  </a:lnTo>
                  <a:cubicBezTo>
                    <a:pt x="1247000" y="1431707"/>
                    <a:pt x="1242004" y="1443768"/>
                    <a:pt x="1233112" y="1452661"/>
                  </a:cubicBezTo>
                  <a:cubicBezTo>
                    <a:pt x="1224219" y="1461553"/>
                    <a:pt x="1212158" y="1466549"/>
                    <a:pt x="1199581" y="1466549"/>
                  </a:cubicBezTo>
                  <a:lnTo>
                    <a:pt x="47419" y="1466549"/>
                  </a:lnTo>
                  <a:cubicBezTo>
                    <a:pt x="34843" y="1466549"/>
                    <a:pt x="22782" y="1461553"/>
                    <a:pt x="13889" y="1452661"/>
                  </a:cubicBezTo>
                  <a:cubicBezTo>
                    <a:pt x="4996" y="1443768"/>
                    <a:pt x="0" y="1431707"/>
                    <a:pt x="0" y="1419130"/>
                  </a:cubicBezTo>
                  <a:lnTo>
                    <a:pt x="0" y="47419"/>
                  </a:lnTo>
                  <a:cubicBezTo>
                    <a:pt x="0" y="34843"/>
                    <a:pt x="4996" y="22782"/>
                    <a:pt x="13889" y="13889"/>
                  </a:cubicBezTo>
                  <a:cubicBezTo>
                    <a:pt x="22782" y="4996"/>
                    <a:pt x="34843" y="0"/>
                    <a:pt x="47419" y="0"/>
                  </a:cubicBezTo>
                  <a:close/>
                </a:path>
              </a:pathLst>
            </a:custGeom>
            <a:solidFill>
              <a:srgbClr val="000000">
                <a:alpha val="0"/>
              </a:srgbClr>
            </a:solidFill>
            <a:ln cap="rnd" cmpd="sng" w="38100">
              <a:solidFill>
                <a:srgbClr val="3534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txBox="1"/>
            <p:nvPr/>
          </p:nvSpPr>
          <p:spPr>
            <a:xfrm>
              <a:off x="0" y="-47625"/>
              <a:ext cx="1247000" cy="15141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17"/>
          <p:cNvSpPr txBox="1"/>
          <p:nvPr/>
        </p:nvSpPr>
        <p:spPr>
          <a:xfrm>
            <a:off x="1342986" y="4096431"/>
            <a:ext cx="3940535"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EXPERIENCE</a:t>
            </a:r>
            <a:endParaRPr/>
          </a:p>
        </p:txBody>
      </p:sp>
      <p:sp>
        <p:nvSpPr>
          <p:cNvPr id="346" name="Google Shape;346;p17"/>
          <p:cNvSpPr txBox="1"/>
          <p:nvPr/>
        </p:nvSpPr>
        <p:spPr>
          <a:xfrm>
            <a:off x="6498154" y="4096431"/>
            <a:ext cx="3306074"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EDUCATION</a:t>
            </a:r>
            <a:endParaRPr/>
          </a:p>
        </p:txBody>
      </p:sp>
      <p:sp>
        <p:nvSpPr>
          <p:cNvPr id="347" name="Google Shape;347;p17"/>
          <p:cNvSpPr txBox="1"/>
          <p:nvPr/>
        </p:nvSpPr>
        <p:spPr>
          <a:xfrm>
            <a:off x="11656595" y="4096431"/>
            <a:ext cx="3306074"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SKILLS</a:t>
            </a:r>
            <a:endParaRPr/>
          </a:p>
        </p:txBody>
      </p:sp>
      <p:sp>
        <p:nvSpPr>
          <p:cNvPr id="348" name="Google Shape;348;p17"/>
          <p:cNvSpPr txBox="1"/>
          <p:nvPr/>
        </p:nvSpPr>
        <p:spPr>
          <a:xfrm>
            <a:off x="1463028" y="5283246"/>
            <a:ext cx="3349200" cy="394350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353499"/>
              </a:buClr>
              <a:buSzPts val="2100"/>
              <a:buFont typeface="Open Sans"/>
              <a:buChar char="•"/>
            </a:pPr>
            <a:r>
              <a:rPr i="0" lang="en-US" sz="2100" u="none" cap="none" strike="noStrike">
                <a:solidFill>
                  <a:srgbClr val="353499"/>
                </a:solidFill>
                <a:latin typeface="Open Sans"/>
                <a:ea typeface="Open Sans"/>
                <a:cs typeface="Open Sans"/>
                <a:sym typeface="Open Sans"/>
              </a:rPr>
              <a:t>Exploration is the essence of life. It leads to growth, learning, and self-discovery. When we embrace new experiences, we open ourselves up to a world of possibilities. Every moment, every.</a:t>
            </a:r>
            <a:endParaRPr>
              <a:latin typeface="Open Sans"/>
              <a:ea typeface="Open Sans"/>
              <a:cs typeface="Open Sans"/>
              <a:sym typeface="Open Sans"/>
            </a:endParaRPr>
          </a:p>
        </p:txBody>
      </p:sp>
      <p:sp>
        <p:nvSpPr>
          <p:cNvPr id="349" name="Google Shape;349;p17"/>
          <p:cNvSpPr txBox="1"/>
          <p:nvPr/>
        </p:nvSpPr>
        <p:spPr>
          <a:xfrm>
            <a:off x="6498154" y="5283246"/>
            <a:ext cx="3349200" cy="394350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353499"/>
              </a:buClr>
              <a:buSzPts val="2100"/>
              <a:buFont typeface="Open Sans"/>
              <a:buChar char="•"/>
            </a:pPr>
            <a:r>
              <a:rPr i="0" lang="en-US" sz="2100" u="none" cap="none" strike="noStrike">
                <a:solidFill>
                  <a:srgbClr val="353499"/>
                </a:solidFill>
                <a:latin typeface="Open Sans"/>
                <a:ea typeface="Open Sans"/>
                <a:cs typeface="Open Sans"/>
                <a:sym typeface="Open Sans"/>
              </a:rPr>
              <a:t>Exploration is the essence of life. It leads to growth, learning, and self-discovery. When we embrace new experiences, we open ourselves up to a world of possibilities. Every moment, every.</a:t>
            </a:r>
            <a:endParaRPr>
              <a:latin typeface="Open Sans"/>
              <a:ea typeface="Open Sans"/>
              <a:cs typeface="Open Sans"/>
              <a:sym typeface="Open Sans"/>
            </a:endParaRPr>
          </a:p>
        </p:txBody>
      </p:sp>
      <p:sp>
        <p:nvSpPr>
          <p:cNvPr id="350" name="Google Shape;350;p17"/>
          <p:cNvSpPr txBox="1"/>
          <p:nvPr/>
        </p:nvSpPr>
        <p:spPr>
          <a:xfrm>
            <a:off x="11761370" y="5283246"/>
            <a:ext cx="3349200" cy="394350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353499"/>
              </a:buClr>
              <a:buSzPts val="2100"/>
              <a:buFont typeface="Open Sans"/>
              <a:buChar char="•"/>
            </a:pPr>
            <a:r>
              <a:rPr i="0" lang="en-US" sz="2100" u="none" cap="none" strike="noStrike">
                <a:solidFill>
                  <a:srgbClr val="353499"/>
                </a:solidFill>
                <a:latin typeface="Open Sans"/>
                <a:ea typeface="Open Sans"/>
                <a:cs typeface="Open Sans"/>
                <a:sym typeface="Open Sans"/>
              </a:rPr>
              <a:t>Exploration is the essence of life. It leads to growth, learning, and self-discovery. When we embrace new experiences, we open ourselves up to a world of possibilities. Every moment, every.</a:t>
            </a:r>
            <a:endParaRPr>
              <a:latin typeface="Open Sans"/>
              <a:ea typeface="Open Sans"/>
              <a:cs typeface="Open Sans"/>
              <a:sym typeface="Open Sans"/>
            </a:endParaRPr>
          </a:p>
        </p:txBody>
      </p:sp>
      <p:pic>
        <p:nvPicPr>
          <p:cNvPr id="351" name="Google Shape;351;p17"/>
          <p:cNvPicPr preferRelativeResize="0"/>
          <p:nvPr/>
        </p:nvPicPr>
        <p:blipFill>
          <a:blip r:embed="rId3">
            <a:alphaModFix/>
          </a:blip>
          <a:stretch>
            <a:fillRect/>
          </a:stretch>
        </p:blipFill>
        <p:spPr>
          <a:xfrm>
            <a:off x="16862800" y="7161562"/>
            <a:ext cx="2663275" cy="2670034"/>
          </a:xfrm>
          <a:prstGeom prst="rect">
            <a:avLst/>
          </a:prstGeom>
          <a:noFill/>
          <a:ln>
            <a:noFill/>
          </a:ln>
        </p:spPr>
      </p:pic>
      <p:pic>
        <p:nvPicPr>
          <p:cNvPr id="352" name="Google Shape;352;p17"/>
          <p:cNvPicPr preferRelativeResize="0"/>
          <p:nvPr/>
        </p:nvPicPr>
        <p:blipFill>
          <a:blip r:embed="rId4">
            <a:alphaModFix/>
          </a:blip>
          <a:stretch>
            <a:fillRect/>
          </a:stretch>
        </p:blipFill>
        <p:spPr>
          <a:xfrm>
            <a:off x="15110576" y="1353326"/>
            <a:ext cx="2074075" cy="2074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8"/>
          <p:cNvSpPr/>
          <p:nvPr/>
        </p:nvSpPr>
        <p:spPr>
          <a:xfrm>
            <a:off x="9144000" y="6074643"/>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a:off x="7308565" y="-6375249"/>
            <a:ext cx="12041965" cy="10474882"/>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 name="Google Shape;359;p18"/>
          <p:cNvGrpSpPr/>
          <p:nvPr/>
        </p:nvGrpSpPr>
        <p:grpSpPr>
          <a:xfrm>
            <a:off x="0" y="-859665"/>
            <a:ext cx="18288000" cy="1726440"/>
            <a:chOff x="0" y="-241102"/>
            <a:chExt cx="24384000" cy="2301921"/>
          </a:xfrm>
        </p:grpSpPr>
        <p:grpSp>
          <p:nvGrpSpPr>
            <p:cNvPr id="360" name="Google Shape;360;p18"/>
            <p:cNvGrpSpPr/>
            <p:nvPr/>
          </p:nvGrpSpPr>
          <p:grpSpPr>
            <a:xfrm>
              <a:off x="0" y="-241102"/>
              <a:ext cx="24384000" cy="2301921"/>
              <a:chOff x="0" y="-47625"/>
              <a:chExt cx="4816593" cy="454700"/>
            </a:xfrm>
          </p:grpSpPr>
          <p:sp>
            <p:nvSpPr>
              <p:cNvPr id="361" name="Google Shape;361;p18"/>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18"/>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364" name="Google Shape;364;p18"/>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365" name="Google Shape;365;p18"/>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366" name="Google Shape;366;p18"/>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367" name="Google Shape;367;p18"/>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grpSp>
        <p:nvGrpSpPr>
          <p:cNvPr id="368" name="Google Shape;368;p18"/>
          <p:cNvGrpSpPr/>
          <p:nvPr/>
        </p:nvGrpSpPr>
        <p:grpSpPr>
          <a:xfrm>
            <a:off x="859466" y="3415300"/>
            <a:ext cx="2521556" cy="2702382"/>
            <a:chOff x="0" y="-47625"/>
            <a:chExt cx="664114" cy="711739"/>
          </a:xfrm>
        </p:grpSpPr>
        <p:sp>
          <p:nvSpPr>
            <p:cNvPr id="369" name="Google Shape;369;p18"/>
            <p:cNvSpPr/>
            <p:nvPr/>
          </p:nvSpPr>
          <p:spPr>
            <a:xfrm>
              <a:off x="0" y="0"/>
              <a:ext cx="664114" cy="664114"/>
            </a:xfrm>
            <a:custGeom>
              <a:rect b="b" l="l" r="r" t="t"/>
              <a:pathLst>
                <a:path extrusionOk="0" h="664114" w="664114">
                  <a:moveTo>
                    <a:pt x="89039" y="0"/>
                  </a:moveTo>
                  <a:lnTo>
                    <a:pt x="575075" y="0"/>
                  </a:lnTo>
                  <a:cubicBezTo>
                    <a:pt x="624250" y="0"/>
                    <a:pt x="664114" y="39864"/>
                    <a:pt x="664114" y="89039"/>
                  </a:cubicBezTo>
                  <a:lnTo>
                    <a:pt x="664114" y="575075"/>
                  </a:lnTo>
                  <a:cubicBezTo>
                    <a:pt x="664114" y="624250"/>
                    <a:pt x="624250" y="664114"/>
                    <a:pt x="575075" y="664114"/>
                  </a:cubicBezTo>
                  <a:lnTo>
                    <a:pt x="89039" y="664114"/>
                  </a:lnTo>
                  <a:cubicBezTo>
                    <a:pt x="39864" y="664114"/>
                    <a:pt x="0" y="624250"/>
                    <a:pt x="0" y="575075"/>
                  </a:cubicBezTo>
                  <a:lnTo>
                    <a:pt x="0" y="89039"/>
                  </a:lnTo>
                  <a:cubicBezTo>
                    <a:pt x="0" y="39864"/>
                    <a:pt x="39864" y="0"/>
                    <a:pt x="89039"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txBox="1"/>
            <p:nvPr/>
          </p:nvSpPr>
          <p:spPr>
            <a:xfrm>
              <a:off x="0" y="-47625"/>
              <a:ext cx="664114" cy="7117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8"/>
          <p:cNvGrpSpPr/>
          <p:nvPr/>
        </p:nvGrpSpPr>
        <p:grpSpPr>
          <a:xfrm>
            <a:off x="1028700" y="3584534"/>
            <a:ext cx="2199922" cy="2380748"/>
            <a:chOff x="0" y="-47625"/>
            <a:chExt cx="579403" cy="627028"/>
          </a:xfrm>
        </p:grpSpPr>
        <p:sp>
          <p:nvSpPr>
            <p:cNvPr id="372" name="Google Shape;372;p18"/>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8"/>
          <p:cNvGrpSpPr/>
          <p:nvPr/>
        </p:nvGrpSpPr>
        <p:grpSpPr>
          <a:xfrm>
            <a:off x="859466" y="6716735"/>
            <a:ext cx="2521556" cy="2702382"/>
            <a:chOff x="0" y="-47625"/>
            <a:chExt cx="664114" cy="711739"/>
          </a:xfrm>
        </p:grpSpPr>
        <p:sp>
          <p:nvSpPr>
            <p:cNvPr id="375" name="Google Shape;375;p18"/>
            <p:cNvSpPr/>
            <p:nvPr/>
          </p:nvSpPr>
          <p:spPr>
            <a:xfrm>
              <a:off x="0" y="0"/>
              <a:ext cx="664114" cy="664114"/>
            </a:xfrm>
            <a:custGeom>
              <a:rect b="b" l="l" r="r" t="t"/>
              <a:pathLst>
                <a:path extrusionOk="0" h="664114" w="664114">
                  <a:moveTo>
                    <a:pt x="89039" y="0"/>
                  </a:moveTo>
                  <a:lnTo>
                    <a:pt x="575075" y="0"/>
                  </a:lnTo>
                  <a:cubicBezTo>
                    <a:pt x="624250" y="0"/>
                    <a:pt x="664114" y="39864"/>
                    <a:pt x="664114" y="89039"/>
                  </a:cubicBezTo>
                  <a:lnTo>
                    <a:pt x="664114" y="575075"/>
                  </a:lnTo>
                  <a:cubicBezTo>
                    <a:pt x="664114" y="624250"/>
                    <a:pt x="624250" y="664114"/>
                    <a:pt x="575075" y="664114"/>
                  </a:cubicBezTo>
                  <a:lnTo>
                    <a:pt x="89039" y="664114"/>
                  </a:lnTo>
                  <a:cubicBezTo>
                    <a:pt x="39864" y="664114"/>
                    <a:pt x="0" y="624250"/>
                    <a:pt x="0" y="575075"/>
                  </a:cubicBezTo>
                  <a:lnTo>
                    <a:pt x="0" y="89039"/>
                  </a:lnTo>
                  <a:cubicBezTo>
                    <a:pt x="0" y="39864"/>
                    <a:pt x="39864" y="0"/>
                    <a:pt x="89039" y="0"/>
                  </a:cubicBezTo>
                  <a:close/>
                </a:path>
              </a:pathLst>
            </a:custGeom>
            <a:solidFill>
              <a:srgbClr val="000000">
                <a:alpha val="0"/>
              </a:srgbClr>
            </a:solidFill>
            <a:ln cap="rnd" cmpd="sng" w="38100">
              <a:solidFill>
                <a:srgbClr val="8E64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txBox="1"/>
            <p:nvPr/>
          </p:nvSpPr>
          <p:spPr>
            <a:xfrm>
              <a:off x="0" y="-47625"/>
              <a:ext cx="664114" cy="7117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18"/>
          <p:cNvGrpSpPr/>
          <p:nvPr/>
        </p:nvGrpSpPr>
        <p:grpSpPr>
          <a:xfrm>
            <a:off x="1028700" y="6877552"/>
            <a:ext cx="2199922" cy="2380748"/>
            <a:chOff x="0" y="-47625"/>
            <a:chExt cx="579403" cy="627028"/>
          </a:xfrm>
        </p:grpSpPr>
        <p:sp>
          <p:nvSpPr>
            <p:cNvPr id="378" name="Google Shape;378;p18"/>
            <p:cNvSpPr/>
            <p:nvPr/>
          </p:nvSpPr>
          <p:spPr>
            <a:xfrm>
              <a:off x="0" y="0"/>
              <a:ext cx="579403" cy="579403"/>
            </a:xfrm>
            <a:custGeom>
              <a:rect b="b" l="l" r="r" t="t"/>
              <a:pathLst>
                <a:path extrusionOk="0" h="579403" w="579403">
                  <a:moveTo>
                    <a:pt x="102056" y="0"/>
                  </a:moveTo>
                  <a:lnTo>
                    <a:pt x="477347" y="0"/>
                  </a:lnTo>
                  <a:cubicBezTo>
                    <a:pt x="533711" y="0"/>
                    <a:pt x="579403" y="45692"/>
                    <a:pt x="579403" y="102056"/>
                  </a:cubicBezTo>
                  <a:lnTo>
                    <a:pt x="579403" y="477347"/>
                  </a:lnTo>
                  <a:cubicBezTo>
                    <a:pt x="579403" y="533711"/>
                    <a:pt x="533711" y="579403"/>
                    <a:pt x="477347" y="579403"/>
                  </a:cubicBezTo>
                  <a:lnTo>
                    <a:pt x="102056" y="579403"/>
                  </a:lnTo>
                  <a:cubicBezTo>
                    <a:pt x="45692" y="579403"/>
                    <a:pt x="0" y="533711"/>
                    <a:pt x="0" y="477347"/>
                  </a:cubicBezTo>
                  <a:lnTo>
                    <a:pt x="0" y="102056"/>
                  </a:lnTo>
                  <a:cubicBezTo>
                    <a:pt x="0" y="45692"/>
                    <a:pt x="45692" y="0"/>
                    <a:pt x="102056"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8"/>
            <p:cNvSpPr txBox="1"/>
            <p:nvPr/>
          </p:nvSpPr>
          <p:spPr>
            <a:xfrm>
              <a:off x="0" y="-47625"/>
              <a:ext cx="579403" cy="6270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18"/>
          <p:cNvSpPr txBox="1"/>
          <p:nvPr/>
        </p:nvSpPr>
        <p:spPr>
          <a:xfrm>
            <a:off x="1028700" y="1481428"/>
            <a:ext cx="8262996"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WHAT I DO</a:t>
            </a:r>
            <a:endParaRPr/>
          </a:p>
        </p:txBody>
      </p:sp>
      <p:sp>
        <p:nvSpPr>
          <p:cNvPr id="381" name="Google Shape;381;p18"/>
          <p:cNvSpPr txBox="1"/>
          <p:nvPr/>
        </p:nvSpPr>
        <p:spPr>
          <a:xfrm>
            <a:off x="3507161" y="4927057"/>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382" name="Google Shape;382;p18"/>
          <p:cNvSpPr txBox="1"/>
          <p:nvPr/>
        </p:nvSpPr>
        <p:spPr>
          <a:xfrm>
            <a:off x="3507161" y="8329769"/>
            <a:ext cx="33060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383" name="Google Shape;383;p18"/>
          <p:cNvSpPr txBox="1"/>
          <p:nvPr/>
        </p:nvSpPr>
        <p:spPr>
          <a:xfrm>
            <a:off x="3507161" y="3865196"/>
            <a:ext cx="6328293"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WHAT I DO 1</a:t>
            </a:r>
            <a:endParaRPr/>
          </a:p>
        </p:txBody>
      </p:sp>
      <p:sp>
        <p:nvSpPr>
          <p:cNvPr id="384" name="Google Shape;384;p18"/>
          <p:cNvSpPr txBox="1"/>
          <p:nvPr/>
        </p:nvSpPr>
        <p:spPr>
          <a:xfrm>
            <a:off x="3507161" y="7247347"/>
            <a:ext cx="6328293" cy="1000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500" u="none" cap="none" strike="noStrike">
                <a:solidFill>
                  <a:srgbClr val="353499"/>
                </a:solidFill>
                <a:latin typeface="Anton"/>
                <a:ea typeface="Anton"/>
                <a:cs typeface="Anton"/>
                <a:sym typeface="Anton"/>
              </a:rPr>
              <a:t>WHAT I DO 2</a:t>
            </a:r>
            <a:endParaRPr/>
          </a:p>
        </p:txBody>
      </p:sp>
      <p:pic>
        <p:nvPicPr>
          <p:cNvPr id="385" name="Google Shape;385;p18"/>
          <p:cNvPicPr preferRelativeResize="0"/>
          <p:nvPr/>
        </p:nvPicPr>
        <p:blipFill>
          <a:blip r:embed="rId3">
            <a:alphaModFix/>
          </a:blip>
          <a:stretch>
            <a:fillRect/>
          </a:stretch>
        </p:blipFill>
        <p:spPr>
          <a:xfrm>
            <a:off x="1343647" y="3911699"/>
            <a:ext cx="1570040" cy="1726450"/>
          </a:xfrm>
          <a:prstGeom prst="rect">
            <a:avLst/>
          </a:prstGeom>
          <a:noFill/>
          <a:ln>
            <a:noFill/>
          </a:ln>
        </p:spPr>
      </p:pic>
      <p:pic>
        <p:nvPicPr>
          <p:cNvPr id="386" name="Google Shape;386;p18"/>
          <p:cNvPicPr preferRelativeResize="0"/>
          <p:nvPr/>
        </p:nvPicPr>
        <p:blipFill>
          <a:blip r:embed="rId4">
            <a:alphaModFix/>
          </a:blip>
          <a:stretch>
            <a:fillRect/>
          </a:stretch>
        </p:blipFill>
        <p:spPr>
          <a:xfrm>
            <a:off x="1434337" y="7247350"/>
            <a:ext cx="1371855" cy="1858225"/>
          </a:xfrm>
          <a:prstGeom prst="rect">
            <a:avLst/>
          </a:prstGeom>
          <a:noFill/>
          <a:ln>
            <a:noFill/>
          </a:ln>
        </p:spPr>
      </p:pic>
      <p:pic>
        <p:nvPicPr>
          <p:cNvPr id="387" name="Google Shape;387;p18"/>
          <p:cNvPicPr preferRelativeResize="0"/>
          <p:nvPr/>
        </p:nvPicPr>
        <p:blipFill>
          <a:blip r:embed="rId5">
            <a:alphaModFix/>
          </a:blip>
          <a:stretch>
            <a:fillRect/>
          </a:stretch>
        </p:blipFill>
        <p:spPr>
          <a:xfrm>
            <a:off x="8662576" y="2625475"/>
            <a:ext cx="8671998" cy="7078800"/>
          </a:xfrm>
          <a:prstGeom prst="rect">
            <a:avLst/>
          </a:prstGeom>
          <a:noFill/>
          <a:ln>
            <a:noFill/>
          </a:ln>
        </p:spPr>
      </p:pic>
      <p:pic>
        <p:nvPicPr>
          <p:cNvPr id="388" name="Google Shape;388;p18"/>
          <p:cNvPicPr preferRelativeResize="0"/>
          <p:nvPr/>
        </p:nvPicPr>
        <p:blipFill>
          <a:blip r:embed="rId6">
            <a:alphaModFix/>
          </a:blip>
          <a:stretch>
            <a:fillRect/>
          </a:stretch>
        </p:blipFill>
        <p:spPr>
          <a:xfrm>
            <a:off x="15159699" y="1481424"/>
            <a:ext cx="2380754" cy="2380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9"/>
          <p:cNvSpPr/>
          <p:nvPr/>
        </p:nvSpPr>
        <p:spPr>
          <a:xfrm>
            <a:off x="12267017" y="1321961"/>
            <a:ext cx="13386250" cy="11644228"/>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2654324" y="1508474"/>
            <a:ext cx="13019994" cy="11325634"/>
          </a:xfrm>
          <a:custGeom>
            <a:rect b="b" l="l" r="r" t="t"/>
            <a:pathLst>
              <a:path extrusionOk="0" h="4370692" w="5024565">
                <a:moveTo>
                  <a:pt x="4575120" y="1291220"/>
                </a:moveTo>
                <a:cubicBezTo>
                  <a:pt x="4826092" y="1305878"/>
                  <a:pt x="5024565" y="1485769"/>
                  <a:pt x="5022004" y="1762935"/>
                </a:cubicBezTo>
                <a:cubicBezTo>
                  <a:pt x="5019443" y="2026775"/>
                  <a:pt x="4813287" y="2239980"/>
                  <a:pt x="4558474" y="2239980"/>
                </a:cubicBezTo>
                <a:cubicBezTo>
                  <a:pt x="4344635" y="2266630"/>
                  <a:pt x="3928482" y="2415873"/>
                  <a:pt x="4101345" y="2730350"/>
                </a:cubicBezTo>
                <a:cubicBezTo>
                  <a:pt x="4184576" y="2882258"/>
                  <a:pt x="4293416" y="2959545"/>
                  <a:pt x="4297257" y="3150096"/>
                </a:cubicBezTo>
                <a:cubicBezTo>
                  <a:pt x="4303660" y="3463241"/>
                  <a:pt x="4010432" y="3753732"/>
                  <a:pt x="3705680" y="3676445"/>
                </a:cubicBezTo>
                <a:cubicBezTo>
                  <a:pt x="3619889" y="3655124"/>
                  <a:pt x="3539219" y="3611151"/>
                  <a:pt x="3458549" y="3576505"/>
                </a:cubicBezTo>
                <a:cubicBezTo>
                  <a:pt x="3101298" y="3420600"/>
                  <a:pt x="2705633" y="3481896"/>
                  <a:pt x="2386796" y="3705761"/>
                </a:cubicBezTo>
                <a:cubicBezTo>
                  <a:pt x="2117897" y="3893647"/>
                  <a:pt x="1920705" y="4186803"/>
                  <a:pt x="1594185" y="4276082"/>
                </a:cubicBezTo>
                <a:cubicBezTo>
                  <a:pt x="1247178" y="4370692"/>
                  <a:pt x="863037" y="4290740"/>
                  <a:pt x="587736" y="4048220"/>
                </a:cubicBezTo>
                <a:cubicBezTo>
                  <a:pt x="352129" y="3837681"/>
                  <a:pt x="201034" y="3520539"/>
                  <a:pt x="203595" y="3198067"/>
                </a:cubicBezTo>
                <a:cubicBezTo>
                  <a:pt x="206156" y="2858273"/>
                  <a:pt x="368775" y="2549126"/>
                  <a:pt x="428957" y="2219992"/>
                </a:cubicBezTo>
                <a:cubicBezTo>
                  <a:pt x="463530" y="2026775"/>
                  <a:pt x="463530" y="1817568"/>
                  <a:pt x="396946" y="1631014"/>
                </a:cubicBezTo>
                <a:cubicBezTo>
                  <a:pt x="329081" y="1445793"/>
                  <a:pt x="179266" y="1329863"/>
                  <a:pt x="90913" y="1159299"/>
                </a:cubicBezTo>
                <a:cubicBezTo>
                  <a:pt x="33292" y="1048700"/>
                  <a:pt x="0" y="920777"/>
                  <a:pt x="0" y="786192"/>
                </a:cubicBezTo>
                <a:cubicBezTo>
                  <a:pt x="0" y="351787"/>
                  <a:pt x="338044" y="0"/>
                  <a:pt x="755477" y="0"/>
                </a:cubicBezTo>
                <a:cubicBezTo>
                  <a:pt x="873281" y="0"/>
                  <a:pt x="991084" y="29316"/>
                  <a:pt x="1096082" y="83949"/>
                </a:cubicBezTo>
                <a:cubicBezTo>
                  <a:pt x="1283031" y="182556"/>
                  <a:pt x="1398273" y="371775"/>
                  <a:pt x="1583941" y="474380"/>
                </a:cubicBezTo>
                <a:cubicBezTo>
                  <a:pt x="1895096" y="646276"/>
                  <a:pt x="2166555" y="549002"/>
                  <a:pt x="2489234" y="489038"/>
                </a:cubicBezTo>
                <a:cubicBezTo>
                  <a:pt x="2694109" y="450394"/>
                  <a:pt x="2955325" y="453060"/>
                  <a:pt x="3143554" y="558329"/>
                </a:cubicBezTo>
                <a:cubicBezTo>
                  <a:pt x="3299771" y="644944"/>
                  <a:pt x="3389404" y="824835"/>
                  <a:pt x="3470074" y="980741"/>
                </a:cubicBezTo>
                <a:cubicBezTo>
                  <a:pt x="3692876" y="1407150"/>
                  <a:pt x="4166650" y="1269899"/>
                  <a:pt x="4561034" y="1289887"/>
                </a:cubicBezTo>
                <a:cubicBezTo>
                  <a:pt x="4567437" y="1289887"/>
                  <a:pt x="4571278" y="1291220"/>
                  <a:pt x="4575120" y="1291220"/>
                </a:cubicBezTo>
                <a:close/>
              </a:path>
            </a:pathLst>
          </a:custGeom>
          <a:solidFill>
            <a:srgbClr val="8E64F6">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5" name="Google Shape;395;p19"/>
          <p:cNvGrpSpPr/>
          <p:nvPr/>
        </p:nvGrpSpPr>
        <p:grpSpPr>
          <a:xfrm>
            <a:off x="0" y="-859665"/>
            <a:ext cx="18288000" cy="1726440"/>
            <a:chOff x="0" y="-241102"/>
            <a:chExt cx="24384000" cy="2301921"/>
          </a:xfrm>
        </p:grpSpPr>
        <p:grpSp>
          <p:nvGrpSpPr>
            <p:cNvPr id="396" name="Google Shape;396;p19"/>
            <p:cNvGrpSpPr/>
            <p:nvPr/>
          </p:nvGrpSpPr>
          <p:grpSpPr>
            <a:xfrm>
              <a:off x="0" y="-241102"/>
              <a:ext cx="24384000" cy="2301921"/>
              <a:chOff x="0" y="-47625"/>
              <a:chExt cx="4816593" cy="454700"/>
            </a:xfrm>
          </p:grpSpPr>
          <p:sp>
            <p:nvSpPr>
              <p:cNvPr id="397" name="Google Shape;397;p19"/>
              <p:cNvSpPr/>
              <p:nvPr/>
            </p:nvSpPr>
            <p:spPr>
              <a:xfrm>
                <a:off x="0" y="0"/>
                <a:ext cx="4816592" cy="407075"/>
              </a:xfrm>
              <a:custGeom>
                <a:rect b="b" l="l" r="r" t="t"/>
                <a:pathLst>
                  <a:path extrusionOk="0" h="407075" w="4816592">
                    <a:moveTo>
                      <a:pt x="10160" y="0"/>
                    </a:moveTo>
                    <a:lnTo>
                      <a:pt x="4806433" y="0"/>
                    </a:lnTo>
                    <a:cubicBezTo>
                      <a:pt x="4809127" y="0"/>
                      <a:pt x="4811711" y="1070"/>
                      <a:pt x="4813617" y="2976"/>
                    </a:cubicBezTo>
                    <a:cubicBezTo>
                      <a:pt x="4815522" y="4881"/>
                      <a:pt x="4816592" y="7465"/>
                      <a:pt x="4816592" y="10160"/>
                    </a:cubicBezTo>
                    <a:lnTo>
                      <a:pt x="4816592" y="396915"/>
                    </a:lnTo>
                    <a:cubicBezTo>
                      <a:pt x="4816592" y="402527"/>
                      <a:pt x="4812043" y="407075"/>
                      <a:pt x="4806433" y="407075"/>
                    </a:cubicBezTo>
                    <a:lnTo>
                      <a:pt x="10160" y="407075"/>
                    </a:lnTo>
                    <a:cubicBezTo>
                      <a:pt x="4549" y="407075"/>
                      <a:pt x="0" y="402527"/>
                      <a:pt x="0" y="396915"/>
                    </a:cubicBezTo>
                    <a:lnTo>
                      <a:pt x="0" y="10160"/>
                    </a:lnTo>
                    <a:cubicBezTo>
                      <a:pt x="0" y="4549"/>
                      <a:pt x="4549" y="0"/>
                      <a:pt x="10160" y="0"/>
                    </a:cubicBezTo>
                    <a:close/>
                  </a:path>
                </a:pathLst>
              </a:custGeom>
              <a:solidFill>
                <a:srgbClr val="8E6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txBox="1"/>
              <p:nvPr/>
            </p:nvSpPr>
            <p:spPr>
              <a:xfrm>
                <a:off x="0" y="-47625"/>
                <a:ext cx="4816593" cy="454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9"/>
            <p:cNvSpPr txBox="1"/>
            <p:nvPr/>
          </p:nvSpPr>
          <p:spPr>
            <a:xfrm>
              <a:off x="1371600" y="1334611"/>
              <a:ext cx="3277231"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INTRODUCTION</a:t>
              </a:r>
              <a:endParaRPr/>
            </a:p>
          </p:txBody>
        </p:sp>
        <p:sp>
          <p:nvSpPr>
            <p:cNvPr id="400" name="Google Shape;400;p19"/>
            <p:cNvSpPr txBox="1"/>
            <p:nvPr/>
          </p:nvSpPr>
          <p:spPr>
            <a:xfrm>
              <a:off x="5515199" y="1334611"/>
              <a:ext cx="2432636"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RESUME</a:t>
              </a:r>
              <a:endParaRPr/>
            </a:p>
          </p:txBody>
        </p:sp>
        <p:sp>
          <p:nvSpPr>
            <p:cNvPr id="401" name="Google Shape;401;p19"/>
            <p:cNvSpPr txBox="1"/>
            <p:nvPr/>
          </p:nvSpPr>
          <p:spPr>
            <a:xfrm>
              <a:off x="9807683"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COVER LETTER</a:t>
              </a:r>
              <a:endParaRPr/>
            </a:p>
          </p:txBody>
        </p:sp>
        <p:sp>
          <p:nvSpPr>
            <p:cNvPr id="402" name="Google Shape;402;p19"/>
            <p:cNvSpPr txBox="1"/>
            <p:nvPr/>
          </p:nvSpPr>
          <p:spPr>
            <a:xfrm>
              <a:off x="14723507" y="1334611"/>
              <a:ext cx="4768635" cy="342900"/>
            </a:xfrm>
            <a:prstGeom prst="rect">
              <a:avLst/>
            </a:prstGeom>
            <a:noFill/>
            <a:ln>
              <a:noFill/>
            </a:ln>
          </p:spPr>
          <p:txBody>
            <a:bodyPr anchorCtr="0" anchor="t" bIns="0" lIns="0" spcFirstLastPara="1" rIns="0" wrap="square" tIns="0">
              <a:spAutoFit/>
            </a:bodyPr>
            <a:lstStyle/>
            <a:p>
              <a:pPr indent="0" lvl="0" marL="0" marR="0" rtl="0" algn="l">
                <a:lnSpc>
                  <a:spcPct val="119988"/>
                </a:lnSpc>
                <a:spcBef>
                  <a:spcPts val="0"/>
                </a:spcBef>
                <a:spcAft>
                  <a:spcPts val="0"/>
                </a:spcAft>
                <a:buNone/>
              </a:pPr>
              <a:r>
                <a:rPr b="0" i="0" lang="en-US" sz="1726" u="none" cap="none" strike="noStrike">
                  <a:solidFill>
                    <a:srgbClr val="FFFFFF"/>
                  </a:solidFill>
                  <a:latin typeface="Arial"/>
                  <a:ea typeface="Arial"/>
                  <a:cs typeface="Arial"/>
                  <a:sym typeface="Arial"/>
                </a:rPr>
                <a:t>MY WORK</a:t>
              </a:r>
              <a:endParaRPr/>
            </a:p>
          </p:txBody>
        </p:sp>
        <p:cxnSp>
          <p:nvCxnSpPr>
            <p:cNvPr id="403" name="Google Shape;403;p19"/>
            <p:cNvCxnSpPr/>
            <p:nvPr/>
          </p:nvCxnSpPr>
          <p:spPr>
            <a:xfrm>
              <a:off x="19979328" y="1480466"/>
              <a:ext cx="3718290" cy="0"/>
            </a:xfrm>
            <a:prstGeom prst="straightConnector1">
              <a:avLst/>
            </a:prstGeom>
            <a:noFill/>
            <a:ln cap="flat" cmpd="sng" w="50800">
              <a:solidFill>
                <a:srgbClr val="FFFFFF"/>
              </a:solidFill>
              <a:prstDash val="solid"/>
              <a:round/>
              <a:headEnd len="sm" w="sm" type="none"/>
              <a:tailEnd len="med" w="med" type="triangle"/>
            </a:ln>
          </p:spPr>
        </p:cxnSp>
      </p:grpSp>
      <p:sp>
        <p:nvSpPr>
          <p:cNvPr id="404" name="Google Shape;404;p19"/>
          <p:cNvSpPr txBox="1"/>
          <p:nvPr/>
        </p:nvSpPr>
        <p:spPr>
          <a:xfrm>
            <a:off x="1028700" y="1312436"/>
            <a:ext cx="11569136" cy="19907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13000" u="none" cap="none" strike="noStrike">
                <a:solidFill>
                  <a:srgbClr val="353499"/>
                </a:solidFill>
                <a:latin typeface="Anton"/>
                <a:ea typeface="Anton"/>
                <a:cs typeface="Anton"/>
                <a:sym typeface="Anton"/>
              </a:rPr>
              <a:t>GALLERY IMAGE</a:t>
            </a:r>
            <a:endParaRPr/>
          </a:p>
        </p:txBody>
      </p:sp>
      <p:sp>
        <p:nvSpPr>
          <p:cNvPr id="405" name="Google Shape;405;p19"/>
          <p:cNvSpPr txBox="1"/>
          <p:nvPr/>
        </p:nvSpPr>
        <p:spPr>
          <a:xfrm>
            <a:off x="1028700" y="3255536"/>
            <a:ext cx="130542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100" u="none" cap="none" strike="noStrike">
                <a:solidFill>
                  <a:srgbClr val="353499"/>
                </a:solidFill>
                <a:latin typeface="Open Sans"/>
                <a:ea typeface="Open Sans"/>
                <a:cs typeface="Open Sans"/>
                <a:sym typeface="Open Sans"/>
              </a:rPr>
              <a:t>What can you say about your projects? Share it here!</a:t>
            </a:r>
            <a:endParaRPr>
              <a:latin typeface="Open Sans"/>
              <a:ea typeface="Open Sans"/>
              <a:cs typeface="Open Sans"/>
              <a:sym typeface="Open Sans"/>
            </a:endParaRPr>
          </a:p>
        </p:txBody>
      </p:sp>
      <p:pic>
        <p:nvPicPr>
          <p:cNvPr id="406" name="Google Shape;406;p19"/>
          <p:cNvPicPr preferRelativeResize="0"/>
          <p:nvPr/>
        </p:nvPicPr>
        <p:blipFill>
          <a:blip r:embed="rId3">
            <a:alphaModFix/>
          </a:blip>
          <a:stretch>
            <a:fillRect/>
          </a:stretch>
        </p:blipFill>
        <p:spPr>
          <a:xfrm>
            <a:off x="14671171" y="1103921"/>
            <a:ext cx="2407725" cy="2407725"/>
          </a:xfrm>
          <a:prstGeom prst="rect">
            <a:avLst/>
          </a:prstGeom>
          <a:noFill/>
          <a:ln>
            <a:noFill/>
          </a:ln>
        </p:spPr>
      </p:pic>
      <p:pic>
        <p:nvPicPr>
          <p:cNvPr id="407" name="Google Shape;407;p19"/>
          <p:cNvPicPr preferRelativeResize="0"/>
          <p:nvPr/>
        </p:nvPicPr>
        <p:blipFill>
          <a:blip r:embed="rId4">
            <a:alphaModFix/>
          </a:blip>
          <a:stretch>
            <a:fillRect/>
          </a:stretch>
        </p:blipFill>
        <p:spPr>
          <a:xfrm>
            <a:off x="761413" y="4223775"/>
            <a:ext cx="5394113" cy="5034526"/>
          </a:xfrm>
          <a:prstGeom prst="rect">
            <a:avLst/>
          </a:prstGeom>
          <a:noFill/>
          <a:ln>
            <a:noFill/>
          </a:ln>
        </p:spPr>
      </p:pic>
      <p:pic>
        <p:nvPicPr>
          <p:cNvPr id="408" name="Google Shape;408;p19"/>
          <p:cNvPicPr preferRelativeResize="0"/>
          <p:nvPr/>
        </p:nvPicPr>
        <p:blipFill>
          <a:blip r:embed="rId5">
            <a:alphaModFix/>
          </a:blip>
          <a:stretch>
            <a:fillRect/>
          </a:stretch>
        </p:blipFill>
        <p:spPr>
          <a:xfrm>
            <a:off x="6314937" y="4224550"/>
            <a:ext cx="5392475" cy="5032979"/>
          </a:xfrm>
          <a:prstGeom prst="rect">
            <a:avLst/>
          </a:prstGeom>
          <a:noFill/>
          <a:ln>
            <a:noFill/>
          </a:ln>
        </p:spPr>
      </p:pic>
      <p:pic>
        <p:nvPicPr>
          <p:cNvPr id="409" name="Google Shape;409;p19"/>
          <p:cNvPicPr preferRelativeResize="0"/>
          <p:nvPr/>
        </p:nvPicPr>
        <p:blipFill>
          <a:blip r:embed="rId6">
            <a:alphaModFix/>
          </a:blip>
          <a:stretch>
            <a:fillRect/>
          </a:stretch>
        </p:blipFill>
        <p:spPr>
          <a:xfrm>
            <a:off x="11866825" y="4217369"/>
            <a:ext cx="5394099" cy="50401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enior Frontend Developer Presentation">
  <a:themeElements>
    <a:clrScheme name="Office">
      <a:dk1>
        <a:srgbClr val="000000"/>
      </a:dk1>
      <a:lt1>
        <a:srgbClr val="FFFFFF"/>
      </a:lt1>
      <a:dk2>
        <a:srgbClr val="8E64F6"/>
      </a:dk2>
      <a:lt2>
        <a:srgbClr val="ECE4FD"/>
      </a:lt2>
      <a:accent1>
        <a:srgbClr val="F2EDFE"/>
      </a:accent1>
      <a:accent2>
        <a:srgbClr val="353499"/>
      </a:accent2>
      <a:accent3>
        <a:srgbClr val="888888"/>
      </a:accent3>
      <a:accent4>
        <a:srgbClr val="FFFFFF"/>
      </a:accent4>
      <a:accent5>
        <a:srgbClr val="8E64F6"/>
      </a:accent5>
      <a:accent6>
        <a:srgbClr val="ECE4FD"/>
      </a:accent6>
      <a:hlink>
        <a:srgbClr val="F2EDF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