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IBM Plex Sans"/>
      <p:regular r:id="rId25"/>
      <p:bold r:id="rId26"/>
      <p:italic r:id="rId27"/>
      <p:boldItalic r:id="rId28"/>
    </p:embeddedFont>
    <p:embeddedFont>
      <p:font typeface="Inria Serif"/>
      <p:regular r:id="rId29"/>
      <p:bold r:id="rId30"/>
      <p:italic r:id="rId31"/>
      <p:boldItalic r:id="rId32"/>
    </p:embeddedFont>
    <p:embeddedFont>
      <p:font typeface="Nunito Sans"/>
      <p:bold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BMPlexSans-bold.fntdata"/><Relationship Id="rId25" Type="http://schemas.openxmlformats.org/officeDocument/2006/relationships/font" Target="fonts/IBMPlexSans-regular.fntdata"/><Relationship Id="rId28" Type="http://schemas.openxmlformats.org/officeDocument/2006/relationships/font" Target="fonts/IBMPlexSans-boldItalic.fntdata"/><Relationship Id="rId27" Type="http://schemas.openxmlformats.org/officeDocument/2006/relationships/font" Target="fonts/IBMPlex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InriaSerif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riaSerif-italic.fntdata"/><Relationship Id="rId30" Type="http://schemas.openxmlformats.org/officeDocument/2006/relationships/font" Target="fonts/InriaSerif-bold.fntdata"/><Relationship Id="rId11" Type="http://schemas.openxmlformats.org/officeDocument/2006/relationships/slide" Target="slides/slide6.xml"/><Relationship Id="rId33" Type="http://schemas.openxmlformats.org/officeDocument/2006/relationships/font" Target="fonts/NunitoSans-bold.fntdata"/><Relationship Id="rId10" Type="http://schemas.openxmlformats.org/officeDocument/2006/relationships/slide" Target="slides/slide5.xml"/><Relationship Id="rId32" Type="http://schemas.openxmlformats.org/officeDocument/2006/relationships/font" Target="fonts/InriaSerif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Nunito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idx="1" type="subTitle"/>
          </p:nvPr>
        </p:nvSpPr>
        <p:spPr>
          <a:xfrm>
            <a:off x="4986300" y="4812225"/>
            <a:ext cx="8315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grpSp>
        <p:nvGrpSpPr>
          <p:cNvPr id="11" name="Google Shape;11;p3"/>
          <p:cNvGrpSpPr/>
          <p:nvPr/>
        </p:nvGrpSpPr>
        <p:grpSpPr>
          <a:xfrm>
            <a:off x="604549" y="1223825"/>
            <a:ext cx="1814102" cy="1923552"/>
            <a:chOff x="0" y="-47625"/>
            <a:chExt cx="787200" cy="834694"/>
          </a:xfrm>
        </p:grpSpPr>
        <p:sp>
          <p:nvSpPr>
            <p:cNvPr id="12" name="Google Shape;12;p3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13" name="Google Shape;13;p3"/>
            <p:cNvSpPr txBox="1"/>
            <p:nvPr/>
          </p:nvSpPr>
          <p:spPr>
            <a:xfrm>
              <a:off x="0" y="-47625"/>
              <a:ext cx="787200" cy="8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14;p3"/>
          <p:cNvGrpSpPr/>
          <p:nvPr/>
        </p:nvGrpSpPr>
        <p:grpSpPr>
          <a:xfrm>
            <a:off x="1652956" y="646224"/>
            <a:ext cx="1186357" cy="1295883"/>
            <a:chOff x="0" y="-47625"/>
            <a:chExt cx="514800" cy="562327"/>
          </a:xfrm>
        </p:grpSpPr>
        <p:sp>
          <p:nvSpPr>
            <p:cNvPr id="15" name="Google Shape;15;p3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0"/>
              </a:srgbClr>
            </a:solidFill>
            <a:ln>
              <a:noFill/>
            </a:ln>
          </p:spPr>
        </p:sp>
        <p:sp>
          <p:nvSpPr>
            <p:cNvPr id="16" name="Google Shape;16;p3"/>
            <p:cNvSpPr txBox="1"/>
            <p:nvPr/>
          </p:nvSpPr>
          <p:spPr>
            <a:xfrm>
              <a:off x="0" y="-47625"/>
              <a:ext cx="514800" cy="56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7" name="Google Shape;17;p3"/>
          <p:cNvCxnSpPr/>
          <p:nvPr/>
        </p:nvCxnSpPr>
        <p:spPr>
          <a:xfrm flipH="1" rot="10800000">
            <a:off x="-1148339" y="1961367"/>
            <a:ext cx="2832300" cy="479910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 flipH="1" rot="10800000">
            <a:off x="-1164745" y="2800758"/>
            <a:ext cx="2832300" cy="479910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/>
          <p:nvPr/>
        </p:nvSpPr>
        <p:spPr>
          <a:xfrm>
            <a:off x="1809258" y="2432630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" name="Google Shape;20;p3"/>
          <p:cNvGrpSpPr/>
          <p:nvPr/>
        </p:nvGrpSpPr>
        <p:grpSpPr>
          <a:xfrm rot="-2700000">
            <a:off x="16752981" y="1642782"/>
            <a:ext cx="2947938" cy="3120669"/>
            <a:chOff x="0" y="-47625"/>
            <a:chExt cx="812800" cy="860425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" name="Google Shape;22;p3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3"/>
          <p:cNvGrpSpPr/>
          <p:nvPr/>
        </p:nvGrpSpPr>
        <p:grpSpPr>
          <a:xfrm rot="-2700000">
            <a:off x="17034375" y="4096800"/>
            <a:ext cx="915065" cy="1088068"/>
            <a:chOff x="0" y="-47625"/>
            <a:chExt cx="252300" cy="300000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252231" cy="252231"/>
            </a:xfrm>
            <a:custGeom>
              <a:rect b="b" l="l" r="r" t="t"/>
              <a:pathLst>
                <a:path extrusionOk="0" h="252231" w="252231">
                  <a:moveTo>
                    <a:pt x="0" y="0"/>
                  </a:moveTo>
                  <a:lnTo>
                    <a:pt x="252231" y="0"/>
                  </a:lnTo>
                  <a:lnTo>
                    <a:pt x="252231" y="252231"/>
                  </a:lnTo>
                  <a:lnTo>
                    <a:pt x="0" y="252231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25" name="Google Shape;25;p3"/>
            <p:cNvSpPr txBox="1"/>
            <p:nvPr/>
          </p:nvSpPr>
          <p:spPr>
            <a:xfrm>
              <a:off x="0" y="-47625"/>
              <a:ext cx="2523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3"/>
          <p:cNvGrpSpPr/>
          <p:nvPr/>
        </p:nvGrpSpPr>
        <p:grpSpPr>
          <a:xfrm>
            <a:off x="17281737" y="9148548"/>
            <a:ext cx="542018" cy="651943"/>
            <a:chOff x="0" y="-47625"/>
            <a:chExt cx="235200" cy="282900"/>
          </a:xfrm>
        </p:grpSpPr>
        <p:sp>
          <p:nvSpPr>
            <p:cNvPr id="27" name="Google Shape;27;p3"/>
            <p:cNvSpPr/>
            <p:nvPr/>
          </p:nvSpPr>
          <p:spPr>
            <a:xfrm>
              <a:off x="0" y="0"/>
              <a:ext cx="235156" cy="235156"/>
            </a:xfrm>
            <a:custGeom>
              <a:rect b="b" l="l" r="r" t="t"/>
              <a:pathLst>
                <a:path extrusionOk="0" h="235156" w="235156">
                  <a:moveTo>
                    <a:pt x="0" y="0"/>
                  </a:moveTo>
                  <a:lnTo>
                    <a:pt x="235156" y="0"/>
                  </a:lnTo>
                  <a:lnTo>
                    <a:pt x="235156" y="235156"/>
                  </a:lnTo>
                  <a:lnTo>
                    <a:pt x="0" y="235156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28" name="Google Shape;28;p3"/>
            <p:cNvSpPr txBox="1"/>
            <p:nvPr/>
          </p:nvSpPr>
          <p:spPr>
            <a:xfrm>
              <a:off x="0" y="-47625"/>
              <a:ext cx="2352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16177406" y="2338455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" name="Google Shape;30;p3"/>
          <p:cNvGrpSpPr/>
          <p:nvPr/>
        </p:nvGrpSpPr>
        <p:grpSpPr>
          <a:xfrm>
            <a:off x="16988338" y="8479270"/>
            <a:ext cx="542018" cy="651943"/>
            <a:chOff x="0" y="-47625"/>
            <a:chExt cx="235200" cy="282900"/>
          </a:xfrm>
        </p:grpSpPr>
        <p:sp>
          <p:nvSpPr>
            <p:cNvPr id="31" name="Google Shape;31;p3"/>
            <p:cNvSpPr/>
            <p:nvPr/>
          </p:nvSpPr>
          <p:spPr>
            <a:xfrm>
              <a:off x="0" y="0"/>
              <a:ext cx="235156" cy="235156"/>
            </a:xfrm>
            <a:custGeom>
              <a:rect b="b" l="l" r="r" t="t"/>
              <a:pathLst>
                <a:path extrusionOk="0" h="235156" w="235156">
                  <a:moveTo>
                    <a:pt x="0" y="0"/>
                  </a:moveTo>
                  <a:lnTo>
                    <a:pt x="235156" y="0"/>
                  </a:lnTo>
                  <a:lnTo>
                    <a:pt x="235156" y="235156"/>
                  </a:lnTo>
                  <a:lnTo>
                    <a:pt x="0" y="235156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32" name="Google Shape;32;p3"/>
            <p:cNvSpPr txBox="1"/>
            <p:nvPr/>
          </p:nvSpPr>
          <p:spPr>
            <a:xfrm>
              <a:off x="0" y="-47625"/>
              <a:ext cx="2352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Google Shape;33;p3"/>
          <p:cNvSpPr txBox="1"/>
          <p:nvPr>
            <p:ph type="title"/>
          </p:nvPr>
        </p:nvSpPr>
        <p:spPr>
          <a:xfrm>
            <a:off x="3160200" y="1363225"/>
            <a:ext cx="119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Inria Serif"/>
              <a:buNone/>
              <a:defRPr i="0" sz="8000" u="none" cap="none" strike="noStrike">
                <a:solidFill>
                  <a:schemeClr val="dk2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type="title"/>
          </p:nvPr>
        </p:nvSpPr>
        <p:spPr>
          <a:xfrm>
            <a:off x="3160200" y="1363225"/>
            <a:ext cx="119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4684750" y="44588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37" name="Google Shape;37;p4"/>
          <p:cNvGrpSpPr/>
          <p:nvPr/>
        </p:nvGrpSpPr>
        <p:grpSpPr>
          <a:xfrm>
            <a:off x="14997873" y="4638902"/>
            <a:ext cx="2848705" cy="5638417"/>
            <a:chOff x="21875" y="13002"/>
            <a:chExt cx="3798274" cy="7517889"/>
          </a:xfrm>
        </p:grpSpPr>
        <p:cxnSp>
          <p:nvCxnSpPr>
            <p:cNvPr id="38" name="Google Shape;38;p4"/>
            <p:cNvCxnSpPr/>
            <p:nvPr/>
          </p:nvCxnSpPr>
          <p:spPr>
            <a:xfrm flipH="1" rot="10800000">
              <a:off x="43749" y="13002"/>
              <a:ext cx="3776400" cy="639870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9" name="Google Shape;39;p4"/>
            <p:cNvCxnSpPr/>
            <p:nvPr/>
          </p:nvCxnSpPr>
          <p:spPr>
            <a:xfrm flipH="1" rot="10800000">
              <a:off x="21875" y="1132191"/>
              <a:ext cx="3776400" cy="639870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0" name="Google Shape;40;p4"/>
          <p:cNvGrpSpPr/>
          <p:nvPr/>
        </p:nvGrpSpPr>
        <p:grpSpPr>
          <a:xfrm>
            <a:off x="11318175" y="6647116"/>
            <a:ext cx="2186133" cy="2318029"/>
            <a:chOff x="0" y="-47625"/>
            <a:chExt cx="787200" cy="834694"/>
          </a:xfrm>
        </p:grpSpPr>
        <p:sp>
          <p:nvSpPr>
            <p:cNvPr id="41" name="Google Shape;41;p4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42" name="Google Shape;42;p4"/>
            <p:cNvSpPr txBox="1"/>
            <p:nvPr/>
          </p:nvSpPr>
          <p:spPr>
            <a:xfrm>
              <a:off x="0" y="-47625"/>
              <a:ext cx="787200" cy="8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4"/>
          <p:cNvGrpSpPr/>
          <p:nvPr/>
        </p:nvGrpSpPr>
        <p:grpSpPr>
          <a:xfrm>
            <a:off x="12581551" y="5951082"/>
            <a:ext cx="1429651" cy="1561638"/>
            <a:chOff x="0" y="-47625"/>
            <a:chExt cx="514800" cy="562327"/>
          </a:xfrm>
        </p:grpSpPr>
        <p:sp>
          <p:nvSpPr>
            <p:cNvPr id="44" name="Google Shape;44;p4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0"/>
              </a:srgbClr>
            </a:solidFill>
            <a:ln>
              <a:noFill/>
            </a:ln>
          </p:spPr>
        </p:sp>
        <p:sp>
          <p:nvSpPr>
            <p:cNvPr id="45" name="Google Shape;45;p4"/>
            <p:cNvSpPr txBox="1"/>
            <p:nvPr/>
          </p:nvSpPr>
          <p:spPr>
            <a:xfrm>
              <a:off x="0" y="-47625"/>
              <a:ext cx="514800" cy="56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4"/>
          <p:cNvGrpSpPr/>
          <p:nvPr/>
        </p:nvGrpSpPr>
        <p:grpSpPr>
          <a:xfrm rot="-2700000">
            <a:off x="-1976578" y="6615936"/>
            <a:ext cx="2947938" cy="3120669"/>
            <a:chOff x="0" y="-47625"/>
            <a:chExt cx="812800" cy="860425"/>
          </a:xfrm>
        </p:grpSpPr>
        <p:sp>
          <p:nvSpPr>
            <p:cNvPr id="47" name="Google Shape;47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48" name="Google Shape;48;p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326171" y="6490720"/>
            <a:ext cx="986426" cy="1118894"/>
            <a:chOff x="0" y="-47625"/>
            <a:chExt cx="355200" cy="402900"/>
          </a:xfrm>
        </p:grpSpPr>
        <p:sp>
          <p:nvSpPr>
            <p:cNvPr id="50" name="Google Shape;50;p4"/>
            <p:cNvSpPr/>
            <p:nvPr/>
          </p:nvSpPr>
          <p:spPr>
            <a:xfrm>
              <a:off x="0" y="0"/>
              <a:ext cx="355169" cy="355169"/>
            </a:xfrm>
            <a:custGeom>
              <a:rect b="b" l="l" r="r" t="t"/>
              <a:pathLst>
                <a:path extrusionOk="0" h="355169" w="355169">
                  <a:moveTo>
                    <a:pt x="0" y="0"/>
                  </a:moveTo>
                  <a:lnTo>
                    <a:pt x="355169" y="0"/>
                  </a:lnTo>
                  <a:lnTo>
                    <a:pt x="355169" y="355169"/>
                  </a:lnTo>
                  <a:lnTo>
                    <a:pt x="0" y="355169"/>
                  </a:lnTo>
                  <a:close/>
                </a:path>
              </a:pathLst>
            </a:custGeom>
            <a:solidFill>
              <a:srgbClr val="2E99B0">
                <a:alpha val="49800"/>
              </a:srgbClr>
            </a:solidFill>
            <a:ln>
              <a:noFill/>
            </a:ln>
          </p:spPr>
        </p:sp>
        <p:sp>
          <p:nvSpPr>
            <p:cNvPr id="51" name="Google Shape;51;p4"/>
            <p:cNvSpPr txBox="1"/>
            <p:nvPr/>
          </p:nvSpPr>
          <p:spPr>
            <a:xfrm>
              <a:off x="0" y="-47625"/>
              <a:ext cx="3552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" name="Google Shape;52;p4"/>
          <p:cNvGrpSpPr/>
          <p:nvPr/>
        </p:nvGrpSpPr>
        <p:grpSpPr>
          <a:xfrm rot="-2700000">
            <a:off x="-1208848" y="6615936"/>
            <a:ext cx="2947938" cy="3120669"/>
            <a:chOff x="0" y="-47625"/>
            <a:chExt cx="812800" cy="860425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" name="Google Shape;54;p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4"/>
          <p:cNvSpPr/>
          <p:nvPr/>
        </p:nvSpPr>
        <p:spPr>
          <a:xfrm>
            <a:off x="1312499" y="8746429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6" name="Google Shape;56;p4"/>
          <p:cNvCxnSpPr/>
          <p:nvPr/>
        </p:nvCxnSpPr>
        <p:spPr>
          <a:xfrm>
            <a:off x="345221" y="929543"/>
            <a:ext cx="0" cy="284940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4"/>
          <p:cNvCxnSpPr/>
          <p:nvPr/>
        </p:nvCxnSpPr>
        <p:spPr>
          <a:xfrm>
            <a:off x="428731" y="467123"/>
            <a:ext cx="2849400" cy="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 txBox="1"/>
          <p:nvPr>
            <p:ph idx="1" type="body"/>
          </p:nvPr>
        </p:nvSpPr>
        <p:spPr>
          <a:xfrm>
            <a:off x="5257788" y="66913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3160200" y="1363225"/>
            <a:ext cx="119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Inria Serif"/>
              <a:buNone/>
              <a:defRPr i="0" sz="8000" u="none" cap="none" strike="noStrike">
                <a:solidFill>
                  <a:schemeClr val="dk2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61" name="Google Shape;61;p5"/>
          <p:cNvGrpSpPr/>
          <p:nvPr/>
        </p:nvGrpSpPr>
        <p:grpSpPr>
          <a:xfrm rot="-2700000">
            <a:off x="16752981" y="7457837"/>
            <a:ext cx="2947938" cy="3120669"/>
            <a:chOff x="0" y="-47625"/>
            <a:chExt cx="812800" cy="860425"/>
          </a:xfrm>
        </p:grpSpPr>
        <p:sp>
          <p:nvSpPr>
            <p:cNvPr id="62" name="Google Shape;62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63" name="Google Shape;63;p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4" name="Google Shape;64;p5"/>
          <p:cNvCxnSpPr/>
          <p:nvPr/>
        </p:nvCxnSpPr>
        <p:spPr>
          <a:xfrm rot="10800000">
            <a:off x="17807253" y="6489631"/>
            <a:ext cx="0" cy="284940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" name="Google Shape;65;p5"/>
          <p:cNvCxnSpPr/>
          <p:nvPr/>
        </p:nvCxnSpPr>
        <p:spPr>
          <a:xfrm rot="10800000">
            <a:off x="14874342" y="9801452"/>
            <a:ext cx="2849400" cy="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6" name="Google Shape;66;p5"/>
          <p:cNvGrpSpPr/>
          <p:nvPr/>
        </p:nvGrpSpPr>
        <p:grpSpPr>
          <a:xfrm>
            <a:off x="656600" y="1272188"/>
            <a:ext cx="986426" cy="1118894"/>
            <a:chOff x="0" y="-47625"/>
            <a:chExt cx="355200" cy="402900"/>
          </a:xfrm>
        </p:grpSpPr>
        <p:sp>
          <p:nvSpPr>
            <p:cNvPr id="67" name="Google Shape;67;p5"/>
            <p:cNvSpPr/>
            <p:nvPr/>
          </p:nvSpPr>
          <p:spPr>
            <a:xfrm>
              <a:off x="0" y="0"/>
              <a:ext cx="355169" cy="355169"/>
            </a:xfrm>
            <a:custGeom>
              <a:rect b="b" l="l" r="r" t="t"/>
              <a:pathLst>
                <a:path extrusionOk="0" h="355169" w="355169">
                  <a:moveTo>
                    <a:pt x="0" y="0"/>
                  </a:moveTo>
                  <a:lnTo>
                    <a:pt x="355169" y="0"/>
                  </a:lnTo>
                  <a:lnTo>
                    <a:pt x="355169" y="355169"/>
                  </a:lnTo>
                  <a:lnTo>
                    <a:pt x="0" y="355169"/>
                  </a:lnTo>
                  <a:close/>
                </a:path>
              </a:pathLst>
            </a:custGeom>
            <a:solidFill>
              <a:srgbClr val="2E99B0">
                <a:alpha val="49800"/>
              </a:srgbClr>
            </a:solidFill>
            <a:ln>
              <a:noFill/>
            </a:ln>
          </p:spPr>
        </p:sp>
        <p:sp>
          <p:nvSpPr>
            <p:cNvPr id="68" name="Google Shape;68;p5"/>
            <p:cNvSpPr txBox="1"/>
            <p:nvPr/>
          </p:nvSpPr>
          <p:spPr>
            <a:xfrm>
              <a:off x="0" y="-47625"/>
              <a:ext cx="3552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5"/>
          <p:cNvGrpSpPr/>
          <p:nvPr/>
        </p:nvGrpSpPr>
        <p:grpSpPr>
          <a:xfrm rot="-2700000">
            <a:off x="-1535019" y="-592704"/>
            <a:ext cx="2947938" cy="3120669"/>
            <a:chOff x="0" y="-47625"/>
            <a:chExt cx="812800" cy="860425"/>
          </a:xfrm>
        </p:grpSpPr>
        <p:sp>
          <p:nvSpPr>
            <p:cNvPr id="70" name="Google Shape;70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1" name="Google Shape;71;p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5"/>
          <p:cNvGrpSpPr/>
          <p:nvPr/>
        </p:nvGrpSpPr>
        <p:grpSpPr>
          <a:xfrm>
            <a:off x="16501833" y="8356116"/>
            <a:ext cx="543201" cy="675668"/>
            <a:chOff x="0" y="-47625"/>
            <a:chExt cx="195600" cy="243300"/>
          </a:xfrm>
        </p:grpSpPr>
        <p:sp>
          <p:nvSpPr>
            <p:cNvPr id="73" name="Google Shape;73;p5"/>
            <p:cNvSpPr/>
            <p:nvPr/>
          </p:nvSpPr>
          <p:spPr>
            <a:xfrm>
              <a:off x="0" y="0"/>
              <a:ext cx="195585" cy="195585"/>
            </a:xfrm>
            <a:custGeom>
              <a:rect b="b" l="l" r="r" t="t"/>
              <a:pathLst>
                <a:path extrusionOk="0" h="195585" w="195585">
                  <a:moveTo>
                    <a:pt x="0" y="0"/>
                  </a:moveTo>
                  <a:lnTo>
                    <a:pt x="195585" y="0"/>
                  </a:lnTo>
                  <a:lnTo>
                    <a:pt x="195585" y="195585"/>
                  </a:lnTo>
                  <a:lnTo>
                    <a:pt x="0" y="195585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74" name="Google Shape;74;p5"/>
            <p:cNvSpPr txBox="1"/>
            <p:nvPr/>
          </p:nvSpPr>
          <p:spPr>
            <a:xfrm>
              <a:off x="0" y="-47625"/>
              <a:ext cx="195600" cy="24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5"/>
          <p:cNvGrpSpPr/>
          <p:nvPr/>
        </p:nvGrpSpPr>
        <p:grpSpPr>
          <a:xfrm>
            <a:off x="16687644" y="7418776"/>
            <a:ext cx="714826" cy="847293"/>
            <a:chOff x="0" y="-47625"/>
            <a:chExt cx="257400" cy="305100"/>
          </a:xfrm>
        </p:grpSpPr>
        <p:sp>
          <p:nvSpPr>
            <p:cNvPr id="76" name="Google Shape;76;p5"/>
            <p:cNvSpPr/>
            <p:nvPr/>
          </p:nvSpPr>
          <p:spPr>
            <a:xfrm>
              <a:off x="0" y="0"/>
              <a:ext cx="257351" cy="257351"/>
            </a:xfrm>
            <a:custGeom>
              <a:rect b="b" l="l" r="r" t="t"/>
              <a:pathLst>
                <a:path extrusionOk="0" h="257351" w="257351">
                  <a:moveTo>
                    <a:pt x="0" y="0"/>
                  </a:moveTo>
                  <a:lnTo>
                    <a:pt x="257351" y="0"/>
                  </a:lnTo>
                  <a:lnTo>
                    <a:pt x="257351" y="257351"/>
                  </a:lnTo>
                  <a:lnTo>
                    <a:pt x="0" y="257351"/>
                  </a:lnTo>
                  <a:close/>
                </a:path>
              </a:pathLst>
            </a:custGeom>
            <a:solidFill>
              <a:srgbClr val="DBAFE7">
                <a:alpha val="49800"/>
              </a:srgbClr>
            </a:solidFill>
            <a:ln>
              <a:noFill/>
            </a:ln>
          </p:spPr>
        </p:sp>
        <p:sp>
          <p:nvSpPr>
            <p:cNvPr id="77" name="Google Shape;77;p5"/>
            <p:cNvSpPr txBox="1"/>
            <p:nvPr/>
          </p:nvSpPr>
          <p:spPr>
            <a:xfrm>
              <a:off x="0" y="-47625"/>
              <a:ext cx="257400" cy="30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5"/>
          <p:cNvGrpSpPr/>
          <p:nvPr/>
        </p:nvGrpSpPr>
        <p:grpSpPr>
          <a:xfrm rot="-2700000">
            <a:off x="387013" y="1952690"/>
            <a:ext cx="581300" cy="754031"/>
            <a:chOff x="0" y="-47625"/>
            <a:chExt cx="160275" cy="207900"/>
          </a:xfrm>
        </p:grpSpPr>
        <p:sp>
          <p:nvSpPr>
            <p:cNvPr id="79" name="Google Shape;79;p5"/>
            <p:cNvSpPr/>
            <p:nvPr/>
          </p:nvSpPr>
          <p:spPr>
            <a:xfrm>
              <a:off x="0" y="0"/>
              <a:ext cx="160275" cy="160275"/>
            </a:xfrm>
            <a:custGeom>
              <a:rect b="b" l="l" r="r" t="t"/>
              <a:pathLst>
                <a:path extrusionOk="0" h="160275" w="160275">
                  <a:moveTo>
                    <a:pt x="0" y="0"/>
                  </a:moveTo>
                  <a:lnTo>
                    <a:pt x="160275" y="0"/>
                  </a:lnTo>
                  <a:lnTo>
                    <a:pt x="160275" y="160275"/>
                  </a:lnTo>
                  <a:lnTo>
                    <a:pt x="0" y="160275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80" name="Google Shape;80;p5"/>
            <p:cNvSpPr txBox="1"/>
            <p:nvPr/>
          </p:nvSpPr>
          <p:spPr>
            <a:xfrm>
              <a:off x="0" y="-47625"/>
              <a:ext cx="160200" cy="2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 txBox="1"/>
          <p:nvPr>
            <p:ph type="title"/>
          </p:nvPr>
        </p:nvSpPr>
        <p:spPr>
          <a:xfrm>
            <a:off x="3160200" y="1363225"/>
            <a:ext cx="119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"/>
          <p:cNvSpPr txBox="1"/>
          <p:nvPr>
            <p:ph idx="1" type="body"/>
          </p:nvPr>
        </p:nvSpPr>
        <p:spPr>
          <a:xfrm>
            <a:off x="3764075" y="4720525"/>
            <a:ext cx="52803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84" name="Google Shape;84;p6"/>
          <p:cNvSpPr txBox="1"/>
          <p:nvPr>
            <p:ph idx="2" type="body"/>
          </p:nvPr>
        </p:nvSpPr>
        <p:spPr>
          <a:xfrm>
            <a:off x="9243628" y="4720525"/>
            <a:ext cx="52803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cxnSp>
        <p:nvCxnSpPr>
          <p:cNvPr id="85" name="Google Shape;85;p6"/>
          <p:cNvCxnSpPr/>
          <p:nvPr/>
        </p:nvCxnSpPr>
        <p:spPr>
          <a:xfrm flipH="1" rot="10800000">
            <a:off x="7736046" y="6969537"/>
            <a:ext cx="2832300" cy="479910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6"/>
          <p:cNvCxnSpPr/>
          <p:nvPr/>
        </p:nvCxnSpPr>
        <p:spPr>
          <a:xfrm flipH="1" rot="10800000">
            <a:off x="7719640" y="7808929"/>
            <a:ext cx="2832300" cy="479910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7" name="Google Shape;87;p6"/>
          <p:cNvGrpSpPr/>
          <p:nvPr/>
        </p:nvGrpSpPr>
        <p:grpSpPr>
          <a:xfrm>
            <a:off x="15763814" y="1175170"/>
            <a:ext cx="2186133" cy="2318029"/>
            <a:chOff x="0" y="-47625"/>
            <a:chExt cx="787200" cy="834694"/>
          </a:xfrm>
        </p:grpSpPr>
        <p:sp>
          <p:nvSpPr>
            <p:cNvPr id="88" name="Google Shape;88;p6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89" name="Google Shape;89;p6"/>
            <p:cNvSpPr txBox="1"/>
            <p:nvPr/>
          </p:nvSpPr>
          <p:spPr>
            <a:xfrm>
              <a:off x="0" y="-47625"/>
              <a:ext cx="787200" cy="8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6"/>
          <p:cNvGrpSpPr/>
          <p:nvPr/>
        </p:nvGrpSpPr>
        <p:grpSpPr>
          <a:xfrm>
            <a:off x="15084504" y="-82382"/>
            <a:ext cx="2848705" cy="5638417"/>
            <a:chOff x="21875" y="13002"/>
            <a:chExt cx="3798274" cy="7517889"/>
          </a:xfrm>
        </p:grpSpPr>
        <p:cxnSp>
          <p:nvCxnSpPr>
            <p:cNvPr id="91" name="Google Shape;91;p6"/>
            <p:cNvCxnSpPr/>
            <p:nvPr/>
          </p:nvCxnSpPr>
          <p:spPr>
            <a:xfrm flipH="1" rot="10800000">
              <a:off x="43749" y="13002"/>
              <a:ext cx="3776400" cy="639870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2" name="Google Shape;92;p6"/>
            <p:cNvCxnSpPr/>
            <p:nvPr/>
          </p:nvCxnSpPr>
          <p:spPr>
            <a:xfrm flipH="1" rot="10800000">
              <a:off x="21875" y="1132191"/>
              <a:ext cx="3776400" cy="639870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93" name="Google Shape;93;p6"/>
          <p:cNvGrpSpPr/>
          <p:nvPr/>
        </p:nvGrpSpPr>
        <p:grpSpPr>
          <a:xfrm>
            <a:off x="16039160" y="2509396"/>
            <a:ext cx="817534" cy="983927"/>
            <a:chOff x="0" y="-47625"/>
            <a:chExt cx="294384" cy="354300"/>
          </a:xfrm>
        </p:grpSpPr>
        <p:sp>
          <p:nvSpPr>
            <p:cNvPr id="94" name="Google Shape;94;p6"/>
            <p:cNvSpPr/>
            <p:nvPr/>
          </p:nvSpPr>
          <p:spPr>
            <a:xfrm>
              <a:off x="0" y="0"/>
              <a:ext cx="294384" cy="306624"/>
            </a:xfrm>
            <a:custGeom>
              <a:rect b="b" l="l" r="r" t="t"/>
              <a:pathLst>
                <a:path extrusionOk="0" h="306624" w="294384">
                  <a:moveTo>
                    <a:pt x="0" y="0"/>
                  </a:moveTo>
                  <a:lnTo>
                    <a:pt x="294384" y="0"/>
                  </a:lnTo>
                  <a:lnTo>
                    <a:pt x="294384" y="306624"/>
                  </a:lnTo>
                  <a:lnTo>
                    <a:pt x="0" y="306624"/>
                  </a:lnTo>
                  <a:close/>
                </a:path>
              </a:pathLst>
            </a:custGeom>
            <a:solidFill>
              <a:srgbClr val="2E99B0">
                <a:alpha val="49800"/>
              </a:srgbClr>
            </a:solidFill>
            <a:ln>
              <a:noFill/>
            </a:ln>
          </p:spPr>
        </p:sp>
        <p:sp>
          <p:nvSpPr>
            <p:cNvPr id="95" name="Google Shape;95;p6"/>
            <p:cNvSpPr txBox="1"/>
            <p:nvPr/>
          </p:nvSpPr>
          <p:spPr>
            <a:xfrm>
              <a:off x="0" y="-47625"/>
              <a:ext cx="2943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6"/>
          <p:cNvGrpSpPr/>
          <p:nvPr/>
        </p:nvGrpSpPr>
        <p:grpSpPr>
          <a:xfrm>
            <a:off x="531275" y="4163347"/>
            <a:ext cx="735785" cy="847414"/>
            <a:chOff x="0" y="-47625"/>
            <a:chExt cx="313915" cy="361540"/>
          </a:xfrm>
        </p:grpSpPr>
        <p:sp>
          <p:nvSpPr>
            <p:cNvPr id="97" name="Google Shape;97;p6"/>
            <p:cNvSpPr/>
            <p:nvPr/>
          </p:nvSpPr>
          <p:spPr>
            <a:xfrm>
              <a:off x="0" y="0"/>
              <a:ext cx="313915" cy="313915"/>
            </a:xfrm>
            <a:custGeom>
              <a:rect b="b" l="l" r="r" t="t"/>
              <a:pathLst>
                <a:path extrusionOk="0" h="313915" w="313915">
                  <a:moveTo>
                    <a:pt x="0" y="0"/>
                  </a:moveTo>
                  <a:lnTo>
                    <a:pt x="313915" y="0"/>
                  </a:lnTo>
                  <a:lnTo>
                    <a:pt x="313915" y="313915"/>
                  </a:lnTo>
                  <a:lnTo>
                    <a:pt x="0" y="313915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98" name="Google Shape;98;p6"/>
            <p:cNvSpPr txBox="1"/>
            <p:nvPr/>
          </p:nvSpPr>
          <p:spPr>
            <a:xfrm>
              <a:off x="0" y="-47625"/>
              <a:ext cx="3138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6"/>
          <p:cNvGrpSpPr/>
          <p:nvPr/>
        </p:nvGrpSpPr>
        <p:grpSpPr>
          <a:xfrm>
            <a:off x="856952" y="4550214"/>
            <a:ext cx="669638" cy="882209"/>
            <a:chOff x="0" y="-47625"/>
            <a:chExt cx="149700" cy="197221"/>
          </a:xfrm>
        </p:grpSpPr>
        <p:sp>
          <p:nvSpPr>
            <p:cNvPr id="100" name="Google Shape;100;p6"/>
            <p:cNvSpPr/>
            <p:nvPr/>
          </p:nvSpPr>
          <p:spPr>
            <a:xfrm>
              <a:off x="0" y="0"/>
              <a:ext cx="149596" cy="149596"/>
            </a:xfrm>
            <a:custGeom>
              <a:rect b="b" l="l" r="r" t="t"/>
              <a:pathLst>
                <a:path extrusionOk="0" h="149596" w="149596">
                  <a:moveTo>
                    <a:pt x="0" y="0"/>
                  </a:moveTo>
                  <a:lnTo>
                    <a:pt x="149596" y="0"/>
                  </a:lnTo>
                  <a:lnTo>
                    <a:pt x="149596" y="149596"/>
                  </a:lnTo>
                  <a:lnTo>
                    <a:pt x="0" y="1495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1" name="Google Shape;101;p6"/>
            <p:cNvSpPr txBox="1"/>
            <p:nvPr/>
          </p:nvSpPr>
          <p:spPr>
            <a:xfrm>
              <a:off x="0" y="-47625"/>
              <a:ext cx="149700" cy="1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6"/>
          <p:cNvSpPr/>
          <p:nvPr/>
        </p:nvSpPr>
        <p:spPr>
          <a:xfrm>
            <a:off x="15084500" y="635472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6"/>
          <p:cNvSpPr/>
          <p:nvPr/>
        </p:nvSpPr>
        <p:spPr>
          <a:xfrm>
            <a:off x="567873" y="4755263"/>
            <a:ext cx="699174" cy="661594"/>
          </a:xfrm>
          <a:custGeom>
            <a:rect b="b" l="l" r="r" t="t"/>
            <a:pathLst>
              <a:path extrusionOk="0" h="661594" w="699174">
                <a:moveTo>
                  <a:pt x="0" y="0"/>
                </a:moveTo>
                <a:lnTo>
                  <a:pt x="699174" y="0"/>
                </a:lnTo>
                <a:lnTo>
                  <a:pt x="699174" y="661593"/>
                </a:lnTo>
                <a:lnTo>
                  <a:pt x="0" y="6615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/>
          <p:nvPr>
            <p:ph type="title"/>
          </p:nvPr>
        </p:nvSpPr>
        <p:spPr>
          <a:xfrm>
            <a:off x="3160200" y="1363225"/>
            <a:ext cx="119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7"/>
          <p:cNvSpPr txBox="1"/>
          <p:nvPr>
            <p:ph idx="1" type="body"/>
          </p:nvPr>
        </p:nvSpPr>
        <p:spPr>
          <a:xfrm>
            <a:off x="3119850" y="4852300"/>
            <a:ext cx="5915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07" name="Google Shape;107;p7"/>
          <p:cNvSpPr txBox="1"/>
          <p:nvPr>
            <p:ph idx="2" type="body"/>
          </p:nvPr>
        </p:nvSpPr>
        <p:spPr>
          <a:xfrm>
            <a:off x="9250956" y="4852300"/>
            <a:ext cx="5917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grpSp>
        <p:nvGrpSpPr>
          <p:cNvPr id="108" name="Google Shape;108;p7"/>
          <p:cNvGrpSpPr/>
          <p:nvPr/>
        </p:nvGrpSpPr>
        <p:grpSpPr>
          <a:xfrm rot="-1988306">
            <a:off x="16766840" y="99267"/>
            <a:ext cx="2947952" cy="3120683"/>
            <a:chOff x="0" y="-47625"/>
            <a:chExt cx="812800" cy="860425"/>
          </a:xfrm>
        </p:grpSpPr>
        <p:sp>
          <p:nvSpPr>
            <p:cNvPr id="109" name="Google Shape;109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110" name="Google Shape;110;p7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7"/>
          <p:cNvGrpSpPr/>
          <p:nvPr/>
        </p:nvGrpSpPr>
        <p:grpSpPr>
          <a:xfrm>
            <a:off x="16938817" y="2653313"/>
            <a:ext cx="986426" cy="1118894"/>
            <a:chOff x="0" y="-47625"/>
            <a:chExt cx="355200" cy="402900"/>
          </a:xfrm>
        </p:grpSpPr>
        <p:sp>
          <p:nvSpPr>
            <p:cNvPr id="112" name="Google Shape;112;p7"/>
            <p:cNvSpPr/>
            <p:nvPr/>
          </p:nvSpPr>
          <p:spPr>
            <a:xfrm>
              <a:off x="0" y="0"/>
              <a:ext cx="355169" cy="355169"/>
            </a:xfrm>
            <a:custGeom>
              <a:rect b="b" l="l" r="r" t="t"/>
              <a:pathLst>
                <a:path extrusionOk="0" h="355169" w="355169">
                  <a:moveTo>
                    <a:pt x="0" y="0"/>
                  </a:moveTo>
                  <a:lnTo>
                    <a:pt x="355169" y="0"/>
                  </a:lnTo>
                  <a:lnTo>
                    <a:pt x="355169" y="355169"/>
                  </a:lnTo>
                  <a:lnTo>
                    <a:pt x="0" y="355169"/>
                  </a:lnTo>
                  <a:close/>
                </a:path>
              </a:pathLst>
            </a:custGeom>
            <a:solidFill>
              <a:srgbClr val="2E99B0">
                <a:alpha val="49800"/>
              </a:srgbClr>
            </a:solidFill>
            <a:ln>
              <a:noFill/>
            </a:ln>
          </p:spPr>
        </p:sp>
        <p:sp>
          <p:nvSpPr>
            <p:cNvPr id="113" name="Google Shape;113;p7"/>
            <p:cNvSpPr txBox="1"/>
            <p:nvPr/>
          </p:nvSpPr>
          <p:spPr>
            <a:xfrm>
              <a:off x="0" y="-47625"/>
              <a:ext cx="3552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7"/>
          <p:cNvGrpSpPr/>
          <p:nvPr/>
        </p:nvGrpSpPr>
        <p:grpSpPr>
          <a:xfrm>
            <a:off x="15962683" y="105655"/>
            <a:ext cx="2593598" cy="2923768"/>
            <a:chOff x="0" y="-47625"/>
            <a:chExt cx="374700" cy="422400"/>
          </a:xfrm>
        </p:grpSpPr>
        <p:sp>
          <p:nvSpPr>
            <p:cNvPr id="115" name="Google Shape;115;p7"/>
            <p:cNvSpPr/>
            <p:nvPr/>
          </p:nvSpPr>
          <p:spPr>
            <a:xfrm>
              <a:off x="0" y="0"/>
              <a:ext cx="374648" cy="374648"/>
            </a:xfrm>
            <a:custGeom>
              <a:rect b="b" l="l" r="r" t="t"/>
              <a:pathLst>
                <a:path extrusionOk="0" h="374648" w="374648">
                  <a:moveTo>
                    <a:pt x="0" y="0"/>
                  </a:moveTo>
                  <a:lnTo>
                    <a:pt x="374648" y="0"/>
                  </a:lnTo>
                  <a:lnTo>
                    <a:pt x="374648" y="374648"/>
                  </a:lnTo>
                  <a:lnTo>
                    <a:pt x="0" y="3746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6" name="Google Shape;116;p7"/>
            <p:cNvSpPr txBox="1"/>
            <p:nvPr/>
          </p:nvSpPr>
          <p:spPr>
            <a:xfrm>
              <a:off x="0" y="-47625"/>
              <a:ext cx="374700" cy="42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7"/>
          <p:cNvGrpSpPr/>
          <p:nvPr/>
        </p:nvGrpSpPr>
        <p:grpSpPr>
          <a:xfrm>
            <a:off x="488222" y="3124712"/>
            <a:ext cx="1138538" cy="1311269"/>
            <a:chOff x="0" y="-47625"/>
            <a:chExt cx="313915" cy="361540"/>
          </a:xfrm>
        </p:grpSpPr>
        <p:sp>
          <p:nvSpPr>
            <p:cNvPr id="118" name="Google Shape;118;p7"/>
            <p:cNvSpPr/>
            <p:nvPr/>
          </p:nvSpPr>
          <p:spPr>
            <a:xfrm>
              <a:off x="0" y="0"/>
              <a:ext cx="313915" cy="313915"/>
            </a:xfrm>
            <a:custGeom>
              <a:rect b="b" l="l" r="r" t="t"/>
              <a:pathLst>
                <a:path extrusionOk="0" h="313915" w="313915">
                  <a:moveTo>
                    <a:pt x="0" y="0"/>
                  </a:moveTo>
                  <a:lnTo>
                    <a:pt x="313915" y="0"/>
                  </a:lnTo>
                  <a:lnTo>
                    <a:pt x="313915" y="313915"/>
                  </a:lnTo>
                  <a:lnTo>
                    <a:pt x="0" y="313915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119" name="Google Shape;119;p7"/>
            <p:cNvSpPr txBox="1"/>
            <p:nvPr/>
          </p:nvSpPr>
          <p:spPr>
            <a:xfrm>
              <a:off x="0" y="-47625"/>
              <a:ext cx="3138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7"/>
          <p:cNvGrpSpPr/>
          <p:nvPr/>
        </p:nvGrpSpPr>
        <p:grpSpPr>
          <a:xfrm>
            <a:off x="992172" y="3723344"/>
            <a:ext cx="1036193" cy="1365124"/>
            <a:chOff x="0" y="-47625"/>
            <a:chExt cx="149700" cy="197221"/>
          </a:xfrm>
        </p:grpSpPr>
        <p:sp>
          <p:nvSpPr>
            <p:cNvPr id="121" name="Google Shape;121;p7"/>
            <p:cNvSpPr/>
            <p:nvPr/>
          </p:nvSpPr>
          <p:spPr>
            <a:xfrm>
              <a:off x="0" y="0"/>
              <a:ext cx="149596" cy="149596"/>
            </a:xfrm>
            <a:custGeom>
              <a:rect b="b" l="l" r="r" t="t"/>
              <a:pathLst>
                <a:path extrusionOk="0" h="149596" w="149596">
                  <a:moveTo>
                    <a:pt x="0" y="0"/>
                  </a:moveTo>
                  <a:lnTo>
                    <a:pt x="149596" y="0"/>
                  </a:lnTo>
                  <a:lnTo>
                    <a:pt x="149596" y="149596"/>
                  </a:lnTo>
                  <a:lnTo>
                    <a:pt x="0" y="1495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BAFE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2" name="Google Shape;122;p7"/>
            <p:cNvSpPr txBox="1"/>
            <p:nvPr/>
          </p:nvSpPr>
          <p:spPr>
            <a:xfrm>
              <a:off x="0" y="-47625"/>
              <a:ext cx="149700" cy="1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7"/>
          <p:cNvSpPr/>
          <p:nvPr/>
        </p:nvSpPr>
        <p:spPr>
          <a:xfrm>
            <a:off x="945749" y="2785572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4" name="Google Shape;124;p7"/>
          <p:cNvGrpSpPr/>
          <p:nvPr/>
        </p:nvGrpSpPr>
        <p:grpSpPr>
          <a:xfrm>
            <a:off x="16656865" y="2229640"/>
            <a:ext cx="738155" cy="1067805"/>
            <a:chOff x="0" y="-47625"/>
            <a:chExt cx="106642" cy="154267"/>
          </a:xfrm>
        </p:grpSpPr>
        <p:sp>
          <p:nvSpPr>
            <p:cNvPr id="125" name="Google Shape;125;p7"/>
            <p:cNvSpPr/>
            <p:nvPr/>
          </p:nvSpPr>
          <p:spPr>
            <a:xfrm>
              <a:off x="0" y="0"/>
              <a:ext cx="106642" cy="106642"/>
            </a:xfrm>
            <a:custGeom>
              <a:rect b="b" l="l" r="r" t="t"/>
              <a:pathLst>
                <a:path extrusionOk="0" h="106642" w="106642">
                  <a:moveTo>
                    <a:pt x="0" y="0"/>
                  </a:moveTo>
                  <a:lnTo>
                    <a:pt x="106642" y="0"/>
                  </a:lnTo>
                  <a:lnTo>
                    <a:pt x="106642" y="106642"/>
                  </a:lnTo>
                  <a:lnTo>
                    <a:pt x="0" y="1066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6" name="Google Shape;126;p7"/>
            <p:cNvSpPr txBox="1"/>
            <p:nvPr/>
          </p:nvSpPr>
          <p:spPr>
            <a:xfrm>
              <a:off x="0" y="-47625"/>
              <a:ext cx="106500" cy="1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/>
          <p:nvPr>
            <p:ph type="title"/>
          </p:nvPr>
        </p:nvSpPr>
        <p:spPr>
          <a:xfrm>
            <a:off x="3160200" y="1363225"/>
            <a:ext cx="119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" name="Google Shape;129;p8"/>
          <p:cNvCxnSpPr/>
          <p:nvPr/>
        </p:nvCxnSpPr>
        <p:spPr>
          <a:xfrm flipH="1" rot="10800000">
            <a:off x="15851383" y="552357"/>
            <a:ext cx="2832300" cy="479910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" name="Google Shape;130;p8"/>
          <p:cNvCxnSpPr/>
          <p:nvPr/>
        </p:nvCxnSpPr>
        <p:spPr>
          <a:xfrm flipH="1" rot="10800000">
            <a:off x="15834977" y="1391749"/>
            <a:ext cx="2832300" cy="479910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1" name="Google Shape;131;p8"/>
          <p:cNvGrpSpPr/>
          <p:nvPr/>
        </p:nvGrpSpPr>
        <p:grpSpPr>
          <a:xfrm>
            <a:off x="11106862" y="8715633"/>
            <a:ext cx="1352567" cy="1434171"/>
            <a:chOff x="0" y="-47625"/>
            <a:chExt cx="787200" cy="834694"/>
          </a:xfrm>
        </p:grpSpPr>
        <p:sp>
          <p:nvSpPr>
            <p:cNvPr id="132" name="Google Shape;132;p8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133" name="Google Shape;133;p8"/>
            <p:cNvSpPr txBox="1"/>
            <p:nvPr/>
          </p:nvSpPr>
          <p:spPr>
            <a:xfrm>
              <a:off x="0" y="-47625"/>
              <a:ext cx="787200" cy="8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8"/>
          <p:cNvGrpSpPr/>
          <p:nvPr/>
        </p:nvGrpSpPr>
        <p:grpSpPr>
          <a:xfrm>
            <a:off x="11888507" y="8285000"/>
            <a:ext cx="884529" cy="966190"/>
            <a:chOff x="0" y="-47625"/>
            <a:chExt cx="514800" cy="562327"/>
          </a:xfrm>
        </p:grpSpPr>
        <p:sp>
          <p:nvSpPr>
            <p:cNvPr id="135" name="Google Shape;135;p8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0"/>
              </a:srgbClr>
            </a:solidFill>
            <a:ln>
              <a:noFill/>
            </a:ln>
          </p:spPr>
        </p:sp>
        <p:sp>
          <p:nvSpPr>
            <p:cNvPr id="136" name="Google Shape;136;p8"/>
            <p:cNvSpPr txBox="1"/>
            <p:nvPr/>
          </p:nvSpPr>
          <p:spPr>
            <a:xfrm>
              <a:off x="0" y="-47625"/>
              <a:ext cx="514800" cy="56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8"/>
          <p:cNvGrpSpPr/>
          <p:nvPr/>
        </p:nvGrpSpPr>
        <p:grpSpPr>
          <a:xfrm rot="-1988306">
            <a:off x="-1521160" y="8352843"/>
            <a:ext cx="2947952" cy="3120683"/>
            <a:chOff x="0" y="-47625"/>
            <a:chExt cx="812800" cy="860425"/>
          </a:xfrm>
        </p:grpSpPr>
        <p:sp>
          <p:nvSpPr>
            <p:cNvPr id="138" name="Google Shape;138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139" name="Google Shape;139;p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8"/>
          <p:cNvGrpSpPr/>
          <p:nvPr/>
        </p:nvGrpSpPr>
        <p:grpSpPr>
          <a:xfrm>
            <a:off x="535536" y="8234570"/>
            <a:ext cx="849107" cy="981427"/>
            <a:chOff x="0" y="-47625"/>
            <a:chExt cx="305753" cy="353400"/>
          </a:xfrm>
        </p:grpSpPr>
        <p:sp>
          <p:nvSpPr>
            <p:cNvPr id="141" name="Google Shape;141;p8"/>
            <p:cNvSpPr/>
            <p:nvPr/>
          </p:nvSpPr>
          <p:spPr>
            <a:xfrm>
              <a:off x="0" y="0"/>
              <a:ext cx="305753" cy="305753"/>
            </a:xfrm>
            <a:custGeom>
              <a:rect b="b" l="l" r="r" t="t"/>
              <a:pathLst>
                <a:path extrusionOk="0" h="305753" w="305753">
                  <a:moveTo>
                    <a:pt x="0" y="0"/>
                  </a:moveTo>
                  <a:lnTo>
                    <a:pt x="305753" y="0"/>
                  </a:lnTo>
                  <a:lnTo>
                    <a:pt x="305753" y="305753"/>
                  </a:lnTo>
                  <a:lnTo>
                    <a:pt x="0" y="305753"/>
                  </a:lnTo>
                  <a:close/>
                </a:path>
              </a:pathLst>
            </a:custGeom>
            <a:solidFill>
              <a:srgbClr val="2E99B0">
                <a:alpha val="49800"/>
              </a:srgbClr>
            </a:solidFill>
            <a:ln>
              <a:noFill/>
            </a:ln>
          </p:spPr>
        </p:sp>
        <p:sp>
          <p:nvSpPr>
            <p:cNvPr id="142" name="Google Shape;142;p8"/>
            <p:cNvSpPr txBox="1"/>
            <p:nvPr/>
          </p:nvSpPr>
          <p:spPr>
            <a:xfrm>
              <a:off x="0" y="-47625"/>
              <a:ext cx="305700" cy="35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8"/>
          <p:cNvGrpSpPr/>
          <p:nvPr/>
        </p:nvGrpSpPr>
        <p:grpSpPr>
          <a:xfrm>
            <a:off x="13129336" y="2242752"/>
            <a:ext cx="2388021" cy="2716876"/>
            <a:chOff x="0" y="-47625"/>
            <a:chExt cx="345000" cy="392510"/>
          </a:xfrm>
        </p:grpSpPr>
        <p:sp>
          <p:nvSpPr>
            <p:cNvPr id="144" name="Google Shape;144;p8"/>
            <p:cNvSpPr/>
            <p:nvPr/>
          </p:nvSpPr>
          <p:spPr>
            <a:xfrm>
              <a:off x="0" y="0"/>
              <a:ext cx="344885" cy="344885"/>
            </a:xfrm>
            <a:custGeom>
              <a:rect b="b" l="l" r="r" t="t"/>
              <a:pathLst>
                <a:path extrusionOk="0" h="344885" w="344885">
                  <a:moveTo>
                    <a:pt x="0" y="0"/>
                  </a:moveTo>
                  <a:lnTo>
                    <a:pt x="344885" y="0"/>
                  </a:lnTo>
                  <a:lnTo>
                    <a:pt x="344885" y="344885"/>
                  </a:lnTo>
                  <a:lnTo>
                    <a:pt x="0" y="3448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5" name="Google Shape;145;p8"/>
            <p:cNvSpPr txBox="1"/>
            <p:nvPr/>
          </p:nvSpPr>
          <p:spPr>
            <a:xfrm>
              <a:off x="0" y="-47625"/>
              <a:ext cx="345000" cy="3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8"/>
          <p:cNvSpPr/>
          <p:nvPr/>
        </p:nvSpPr>
        <p:spPr>
          <a:xfrm>
            <a:off x="14040868" y="3597734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47" name="Google Shape;147;p8"/>
          <p:cNvCxnSpPr/>
          <p:nvPr/>
        </p:nvCxnSpPr>
        <p:spPr>
          <a:xfrm>
            <a:off x="345221" y="929543"/>
            <a:ext cx="0" cy="284940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8" name="Google Shape;148;p8"/>
          <p:cNvCxnSpPr/>
          <p:nvPr/>
        </p:nvCxnSpPr>
        <p:spPr>
          <a:xfrm>
            <a:off x="428731" y="467123"/>
            <a:ext cx="2849400" cy="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9" name="Google Shape;149;p8"/>
          <p:cNvSpPr/>
          <p:nvPr/>
        </p:nvSpPr>
        <p:spPr>
          <a:xfrm>
            <a:off x="843685" y="8808999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/>
          <p:nvPr>
            <p:ph idx="1" type="body"/>
          </p:nvPr>
        </p:nvSpPr>
        <p:spPr>
          <a:xfrm>
            <a:off x="8812475" y="4238825"/>
            <a:ext cx="5111700" cy="41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52" name="Google Shape;152;p9"/>
          <p:cNvSpPr txBox="1"/>
          <p:nvPr>
            <p:ph idx="2" type="body"/>
          </p:nvPr>
        </p:nvSpPr>
        <p:spPr>
          <a:xfrm>
            <a:off x="3510800" y="4238825"/>
            <a:ext cx="51117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153" name="Google Shape;153;p9"/>
          <p:cNvSpPr txBox="1"/>
          <p:nvPr>
            <p:ph type="title"/>
          </p:nvPr>
        </p:nvSpPr>
        <p:spPr>
          <a:xfrm>
            <a:off x="3160200" y="1363225"/>
            <a:ext cx="119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Inria Serif"/>
              <a:buNone/>
              <a:defRPr i="0" sz="8000" u="none" cap="none" strike="noStrike">
                <a:solidFill>
                  <a:schemeClr val="dk2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154" name="Google Shape;154;p9"/>
          <p:cNvGrpSpPr/>
          <p:nvPr/>
        </p:nvGrpSpPr>
        <p:grpSpPr>
          <a:xfrm rot="-2700000">
            <a:off x="12443818" y="8376514"/>
            <a:ext cx="2947938" cy="3120669"/>
            <a:chOff x="0" y="-47625"/>
            <a:chExt cx="812800" cy="860425"/>
          </a:xfrm>
        </p:grpSpPr>
        <p:sp>
          <p:nvSpPr>
            <p:cNvPr id="155" name="Google Shape;155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156" name="Google Shape;156;p9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9"/>
          <p:cNvGrpSpPr/>
          <p:nvPr/>
        </p:nvGrpSpPr>
        <p:grpSpPr>
          <a:xfrm>
            <a:off x="15239948" y="7679918"/>
            <a:ext cx="2186133" cy="2318029"/>
            <a:chOff x="0" y="-47625"/>
            <a:chExt cx="787200" cy="834694"/>
          </a:xfrm>
        </p:grpSpPr>
        <p:sp>
          <p:nvSpPr>
            <p:cNvPr id="158" name="Google Shape;158;p9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159" name="Google Shape;159;p9"/>
            <p:cNvSpPr txBox="1"/>
            <p:nvPr/>
          </p:nvSpPr>
          <p:spPr>
            <a:xfrm>
              <a:off x="0" y="-47625"/>
              <a:ext cx="787200" cy="8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" name="Google Shape;160;p9"/>
          <p:cNvGrpSpPr/>
          <p:nvPr/>
        </p:nvGrpSpPr>
        <p:grpSpPr>
          <a:xfrm>
            <a:off x="14525268" y="7128094"/>
            <a:ext cx="1429651" cy="1561638"/>
            <a:chOff x="0" y="-47625"/>
            <a:chExt cx="514800" cy="562327"/>
          </a:xfrm>
        </p:grpSpPr>
        <p:sp>
          <p:nvSpPr>
            <p:cNvPr id="161" name="Google Shape;161;p9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0"/>
              </a:srgbClr>
            </a:solidFill>
            <a:ln>
              <a:noFill/>
            </a:ln>
          </p:spPr>
        </p:sp>
        <p:sp>
          <p:nvSpPr>
            <p:cNvPr id="162" name="Google Shape;162;p9"/>
            <p:cNvSpPr txBox="1"/>
            <p:nvPr/>
          </p:nvSpPr>
          <p:spPr>
            <a:xfrm>
              <a:off x="0" y="-47625"/>
              <a:ext cx="514800" cy="56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9"/>
          <p:cNvGrpSpPr/>
          <p:nvPr/>
        </p:nvGrpSpPr>
        <p:grpSpPr>
          <a:xfrm>
            <a:off x="16556030" y="4238827"/>
            <a:ext cx="2848705" cy="5638417"/>
            <a:chOff x="21875" y="13002"/>
            <a:chExt cx="3798274" cy="7517889"/>
          </a:xfrm>
        </p:grpSpPr>
        <p:cxnSp>
          <p:nvCxnSpPr>
            <p:cNvPr id="164" name="Google Shape;164;p9"/>
            <p:cNvCxnSpPr/>
            <p:nvPr/>
          </p:nvCxnSpPr>
          <p:spPr>
            <a:xfrm flipH="1" rot="10800000">
              <a:off x="43749" y="13002"/>
              <a:ext cx="3776400" cy="639870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5" name="Google Shape;165;p9"/>
            <p:cNvCxnSpPr/>
            <p:nvPr/>
          </p:nvCxnSpPr>
          <p:spPr>
            <a:xfrm flipH="1" rot="10800000">
              <a:off x="21875" y="1132191"/>
              <a:ext cx="3776400" cy="639870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66" name="Google Shape;166;p9"/>
          <p:cNvSpPr/>
          <p:nvPr/>
        </p:nvSpPr>
        <p:spPr>
          <a:xfrm>
            <a:off x="10303345" y="9258300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7" name="Google Shape;167;p9"/>
          <p:cNvGrpSpPr/>
          <p:nvPr/>
        </p:nvGrpSpPr>
        <p:grpSpPr>
          <a:xfrm>
            <a:off x="16550183" y="6259871"/>
            <a:ext cx="709127" cy="841461"/>
            <a:chOff x="0" y="-47625"/>
            <a:chExt cx="255348" cy="303000"/>
          </a:xfrm>
        </p:grpSpPr>
        <p:sp>
          <p:nvSpPr>
            <p:cNvPr id="168" name="Google Shape;168;p9"/>
            <p:cNvSpPr/>
            <p:nvPr/>
          </p:nvSpPr>
          <p:spPr>
            <a:xfrm>
              <a:off x="0" y="0"/>
              <a:ext cx="255348" cy="255348"/>
            </a:xfrm>
            <a:custGeom>
              <a:rect b="b" l="l" r="r" t="t"/>
              <a:pathLst>
                <a:path extrusionOk="0" h="255348" w="255348">
                  <a:moveTo>
                    <a:pt x="0" y="0"/>
                  </a:moveTo>
                  <a:lnTo>
                    <a:pt x="255348" y="0"/>
                  </a:lnTo>
                  <a:lnTo>
                    <a:pt x="255348" y="255348"/>
                  </a:lnTo>
                  <a:lnTo>
                    <a:pt x="0" y="255348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169" name="Google Shape;169;p9"/>
            <p:cNvSpPr txBox="1"/>
            <p:nvPr/>
          </p:nvSpPr>
          <p:spPr>
            <a:xfrm>
              <a:off x="0" y="-47625"/>
              <a:ext cx="255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9"/>
          <p:cNvGrpSpPr/>
          <p:nvPr/>
        </p:nvGrpSpPr>
        <p:grpSpPr>
          <a:xfrm rot="-5400000">
            <a:off x="14856855" y="143071"/>
            <a:ext cx="2932910" cy="3311819"/>
            <a:chOff x="41" y="41"/>
            <a:chExt cx="3910546" cy="4415759"/>
          </a:xfrm>
        </p:grpSpPr>
        <p:cxnSp>
          <p:nvCxnSpPr>
            <p:cNvPr id="171" name="Google Shape;171;p9"/>
            <p:cNvCxnSpPr/>
            <p:nvPr/>
          </p:nvCxnSpPr>
          <p:spPr>
            <a:xfrm rot="10800000">
              <a:off x="3910587" y="41"/>
              <a:ext cx="0" cy="379920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2" name="Google Shape;172;p9"/>
            <p:cNvCxnSpPr/>
            <p:nvPr/>
          </p:nvCxnSpPr>
          <p:spPr>
            <a:xfrm rot="10800000">
              <a:off x="41" y="4415800"/>
              <a:ext cx="3799200" cy="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/>
          <p:nvPr>
            <p:ph idx="2" type="pic"/>
          </p:nvPr>
        </p:nvSpPr>
        <p:spPr>
          <a:xfrm>
            <a:off x="10419624" y="4018150"/>
            <a:ext cx="5098800" cy="3824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10"/>
          <p:cNvSpPr txBox="1"/>
          <p:nvPr>
            <p:ph idx="1" type="body"/>
          </p:nvPr>
        </p:nvSpPr>
        <p:spPr>
          <a:xfrm>
            <a:off x="2818963" y="45218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grpSp>
        <p:nvGrpSpPr>
          <p:cNvPr id="176" name="Google Shape;176;p10"/>
          <p:cNvGrpSpPr/>
          <p:nvPr/>
        </p:nvGrpSpPr>
        <p:grpSpPr>
          <a:xfrm rot="10800000">
            <a:off x="16390460" y="810748"/>
            <a:ext cx="1501820" cy="1592429"/>
            <a:chOff x="0" y="-47625"/>
            <a:chExt cx="787200" cy="834694"/>
          </a:xfrm>
        </p:grpSpPr>
        <p:sp>
          <p:nvSpPr>
            <p:cNvPr id="177" name="Google Shape;177;p10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178" name="Google Shape;178;p10"/>
            <p:cNvSpPr txBox="1"/>
            <p:nvPr/>
          </p:nvSpPr>
          <p:spPr>
            <a:xfrm>
              <a:off x="0" y="-47625"/>
              <a:ext cx="787200" cy="8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0"/>
          <p:cNvGrpSpPr/>
          <p:nvPr/>
        </p:nvGrpSpPr>
        <p:grpSpPr>
          <a:xfrm rot="10800000">
            <a:off x="16042237" y="1808530"/>
            <a:ext cx="982135" cy="1072807"/>
            <a:chOff x="0" y="-47625"/>
            <a:chExt cx="514800" cy="562327"/>
          </a:xfrm>
        </p:grpSpPr>
        <p:sp>
          <p:nvSpPr>
            <p:cNvPr id="180" name="Google Shape;180;p10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0"/>
              </a:srgbClr>
            </a:solidFill>
            <a:ln>
              <a:noFill/>
            </a:ln>
          </p:spPr>
        </p:sp>
        <p:sp>
          <p:nvSpPr>
            <p:cNvPr id="181" name="Google Shape;181;p10"/>
            <p:cNvSpPr txBox="1"/>
            <p:nvPr/>
          </p:nvSpPr>
          <p:spPr>
            <a:xfrm>
              <a:off x="0" y="-47625"/>
              <a:ext cx="514800" cy="56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0"/>
          <p:cNvGrpSpPr/>
          <p:nvPr/>
        </p:nvGrpSpPr>
        <p:grpSpPr>
          <a:xfrm>
            <a:off x="10018288" y="7465559"/>
            <a:ext cx="2848705" cy="5638417"/>
            <a:chOff x="21875" y="13002"/>
            <a:chExt cx="3798274" cy="7517889"/>
          </a:xfrm>
        </p:grpSpPr>
        <p:cxnSp>
          <p:nvCxnSpPr>
            <p:cNvPr id="183" name="Google Shape;183;p10"/>
            <p:cNvCxnSpPr/>
            <p:nvPr/>
          </p:nvCxnSpPr>
          <p:spPr>
            <a:xfrm flipH="1" rot="10800000">
              <a:off x="43749" y="13002"/>
              <a:ext cx="3776400" cy="639870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4" name="Google Shape;184;p10"/>
            <p:cNvCxnSpPr/>
            <p:nvPr/>
          </p:nvCxnSpPr>
          <p:spPr>
            <a:xfrm flipH="1" rot="10800000">
              <a:off x="21875" y="1132191"/>
              <a:ext cx="3776400" cy="639870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5" name="Google Shape;185;p10"/>
          <p:cNvSpPr/>
          <p:nvPr/>
        </p:nvSpPr>
        <p:spPr>
          <a:xfrm rot="10800000">
            <a:off x="15999347" y="554991"/>
            <a:ext cx="895631" cy="847491"/>
          </a:xfrm>
          <a:custGeom>
            <a:rect b="b" l="l" r="r" t="t"/>
            <a:pathLst>
              <a:path extrusionOk="0" h="847491" w="895631">
                <a:moveTo>
                  <a:pt x="0" y="0"/>
                </a:moveTo>
                <a:lnTo>
                  <a:pt x="895632" y="0"/>
                </a:lnTo>
                <a:lnTo>
                  <a:pt x="895632" y="847491"/>
                </a:lnTo>
                <a:lnTo>
                  <a:pt x="0" y="847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6" name="Google Shape;186;p10"/>
          <p:cNvGrpSpPr/>
          <p:nvPr/>
        </p:nvGrpSpPr>
        <p:grpSpPr>
          <a:xfrm rot="-2700000">
            <a:off x="-1768209" y="7636896"/>
            <a:ext cx="2947938" cy="3120669"/>
            <a:chOff x="0" y="-47625"/>
            <a:chExt cx="812800" cy="860425"/>
          </a:xfrm>
        </p:grpSpPr>
        <p:sp>
          <p:nvSpPr>
            <p:cNvPr id="187" name="Google Shape;18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8" name="Google Shape;188;p1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0"/>
          <p:cNvGrpSpPr/>
          <p:nvPr/>
        </p:nvGrpSpPr>
        <p:grpSpPr>
          <a:xfrm rot="-2700000">
            <a:off x="510376" y="8006426"/>
            <a:ext cx="915065" cy="1088068"/>
            <a:chOff x="0" y="-47625"/>
            <a:chExt cx="252300" cy="300000"/>
          </a:xfrm>
        </p:grpSpPr>
        <p:sp>
          <p:nvSpPr>
            <p:cNvPr id="190" name="Google Shape;190;p10"/>
            <p:cNvSpPr/>
            <p:nvPr/>
          </p:nvSpPr>
          <p:spPr>
            <a:xfrm>
              <a:off x="0" y="0"/>
              <a:ext cx="252231" cy="252231"/>
            </a:xfrm>
            <a:custGeom>
              <a:rect b="b" l="l" r="r" t="t"/>
              <a:pathLst>
                <a:path extrusionOk="0" h="252231" w="252231">
                  <a:moveTo>
                    <a:pt x="0" y="0"/>
                  </a:moveTo>
                  <a:lnTo>
                    <a:pt x="252231" y="0"/>
                  </a:lnTo>
                  <a:lnTo>
                    <a:pt x="252231" y="252231"/>
                  </a:lnTo>
                  <a:lnTo>
                    <a:pt x="0" y="252231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191" name="Google Shape;191;p10"/>
            <p:cNvSpPr txBox="1"/>
            <p:nvPr/>
          </p:nvSpPr>
          <p:spPr>
            <a:xfrm>
              <a:off x="0" y="-47625"/>
              <a:ext cx="2523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0"/>
          <p:cNvGrpSpPr/>
          <p:nvPr/>
        </p:nvGrpSpPr>
        <p:grpSpPr>
          <a:xfrm>
            <a:off x="9877619" y="8606624"/>
            <a:ext cx="542018" cy="651943"/>
            <a:chOff x="0" y="-47625"/>
            <a:chExt cx="235200" cy="282900"/>
          </a:xfrm>
        </p:grpSpPr>
        <p:sp>
          <p:nvSpPr>
            <p:cNvPr id="193" name="Google Shape;193;p10"/>
            <p:cNvSpPr/>
            <p:nvPr/>
          </p:nvSpPr>
          <p:spPr>
            <a:xfrm>
              <a:off x="0" y="0"/>
              <a:ext cx="235156" cy="235156"/>
            </a:xfrm>
            <a:custGeom>
              <a:rect b="b" l="l" r="r" t="t"/>
              <a:pathLst>
                <a:path extrusionOk="0" h="235156" w="235156">
                  <a:moveTo>
                    <a:pt x="0" y="0"/>
                  </a:moveTo>
                  <a:lnTo>
                    <a:pt x="235156" y="0"/>
                  </a:lnTo>
                  <a:lnTo>
                    <a:pt x="235156" y="235156"/>
                  </a:lnTo>
                  <a:lnTo>
                    <a:pt x="0" y="235156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194" name="Google Shape;194;p10"/>
            <p:cNvSpPr txBox="1"/>
            <p:nvPr/>
          </p:nvSpPr>
          <p:spPr>
            <a:xfrm>
              <a:off x="0" y="-47625"/>
              <a:ext cx="2352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10"/>
          <p:cNvSpPr/>
          <p:nvPr/>
        </p:nvSpPr>
        <p:spPr>
          <a:xfrm>
            <a:off x="769403" y="8589022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6" name="Google Shape;196;p10"/>
          <p:cNvGrpSpPr/>
          <p:nvPr/>
        </p:nvGrpSpPr>
        <p:grpSpPr>
          <a:xfrm>
            <a:off x="9584221" y="7937346"/>
            <a:ext cx="542018" cy="651943"/>
            <a:chOff x="0" y="-47625"/>
            <a:chExt cx="235200" cy="282900"/>
          </a:xfrm>
        </p:grpSpPr>
        <p:sp>
          <p:nvSpPr>
            <p:cNvPr id="197" name="Google Shape;197;p10"/>
            <p:cNvSpPr/>
            <p:nvPr/>
          </p:nvSpPr>
          <p:spPr>
            <a:xfrm>
              <a:off x="0" y="0"/>
              <a:ext cx="235156" cy="235156"/>
            </a:xfrm>
            <a:custGeom>
              <a:rect b="b" l="l" r="r" t="t"/>
              <a:pathLst>
                <a:path extrusionOk="0" h="235156" w="235156">
                  <a:moveTo>
                    <a:pt x="0" y="0"/>
                  </a:moveTo>
                  <a:lnTo>
                    <a:pt x="235156" y="0"/>
                  </a:lnTo>
                  <a:lnTo>
                    <a:pt x="235156" y="235156"/>
                  </a:lnTo>
                  <a:lnTo>
                    <a:pt x="0" y="235156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198" name="Google Shape;198;p10"/>
            <p:cNvSpPr txBox="1"/>
            <p:nvPr/>
          </p:nvSpPr>
          <p:spPr>
            <a:xfrm>
              <a:off x="0" y="-47625"/>
              <a:ext cx="2352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0"/>
          <p:cNvSpPr txBox="1"/>
          <p:nvPr>
            <p:ph type="title"/>
          </p:nvPr>
        </p:nvSpPr>
        <p:spPr>
          <a:xfrm>
            <a:off x="3160200" y="1363225"/>
            <a:ext cx="119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Inria Serif"/>
              <a:buNone/>
              <a:defRPr i="0" sz="8000" u="none" cap="none" strike="noStrike">
                <a:solidFill>
                  <a:schemeClr val="dk2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60200" y="1363225"/>
            <a:ext cx="119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Inria Serif"/>
              <a:buNone/>
              <a:defRPr i="0" sz="8000" u="none" cap="none" strike="noStrike">
                <a:solidFill>
                  <a:schemeClr val="dk2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684750" y="44588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erif"/>
              <a:buChar char="•"/>
              <a:defRPr i="0" sz="2400" u="none" cap="none" strike="noStrike">
                <a:solidFill>
                  <a:schemeClr val="dk1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erif"/>
              <a:buChar char="–"/>
              <a:defRPr i="0" sz="2400" u="none" cap="none" strike="noStrike">
                <a:solidFill>
                  <a:schemeClr val="dk1"/>
                </a:solidFill>
                <a:latin typeface="Inria Serif"/>
                <a:ea typeface="Inria Serif"/>
                <a:cs typeface="Inria Serif"/>
                <a:sym typeface="Inria Serif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erif"/>
              <a:buChar char="•"/>
              <a:defRPr i="0" sz="2400" u="none" cap="none" strike="noStrike">
                <a:solidFill>
                  <a:schemeClr val="dk1"/>
                </a:solidFill>
                <a:latin typeface="Inria Serif"/>
                <a:ea typeface="Inria Serif"/>
                <a:cs typeface="Inria Serif"/>
                <a:sym typeface="Inria Serif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erif"/>
              <a:buChar char="–"/>
              <a:defRPr i="0" sz="2400" u="none" cap="none" strike="noStrike">
                <a:solidFill>
                  <a:schemeClr val="dk1"/>
                </a:solidFill>
                <a:latin typeface="Inria Serif"/>
                <a:ea typeface="Inria Serif"/>
                <a:cs typeface="Inria Serif"/>
                <a:sym typeface="Inria Serif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erif"/>
              <a:buChar char="»"/>
              <a:defRPr i="0" sz="2400" u="none" cap="none" strike="noStrike">
                <a:solidFill>
                  <a:schemeClr val="dk1"/>
                </a:solidFill>
                <a:latin typeface="Inria Serif"/>
                <a:ea typeface="Inria Serif"/>
                <a:cs typeface="Inria Serif"/>
                <a:sym typeface="Inria Serif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erif"/>
              <a:buChar char="•"/>
              <a:defRPr i="0" sz="2400" u="none" cap="none" strike="noStrike">
                <a:solidFill>
                  <a:schemeClr val="dk1"/>
                </a:solidFill>
                <a:latin typeface="Inria Serif"/>
                <a:ea typeface="Inria Serif"/>
                <a:cs typeface="Inria Serif"/>
                <a:sym typeface="Inria Serif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erif"/>
              <a:buChar char="•"/>
              <a:defRPr i="0" sz="2400" u="none" cap="none" strike="noStrike">
                <a:solidFill>
                  <a:schemeClr val="dk1"/>
                </a:solidFill>
                <a:latin typeface="Inria Serif"/>
                <a:ea typeface="Inria Serif"/>
                <a:cs typeface="Inria Serif"/>
                <a:sym typeface="Inria Serif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erif"/>
              <a:buChar char="•"/>
              <a:defRPr i="0" sz="2400" u="none" cap="none" strike="noStrike">
                <a:solidFill>
                  <a:schemeClr val="dk1"/>
                </a:solidFill>
                <a:latin typeface="Inria Serif"/>
                <a:ea typeface="Inria Serif"/>
                <a:cs typeface="Inria Serif"/>
                <a:sym typeface="Inria Serif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erif"/>
              <a:buChar char="•"/>
              <a:defRPr i="0" sz="2400" u="none" cap="none" strike="noStrike">
                <a:solidFill>
                  <a:schemeClr val="dk1"/>
                </a:solidFill>
                <a:latin typeface="Inria Serif"/>
                <a:ea typeface="Inria Serif"/>
                <a:cs typeface="Inria Serif"/>
                <a:sym typeface="Inria Serif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16.png"/><Relationship Id="rId6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27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1.png"/><Relationship Id="rId5" Type="http://schemas.openxmlformats.org/officeDocument/2006/relationships/image" Target="../media/image39.png"/><Relationship Id="rId6" Type="http://schemas.openxmlformats.org/officeDocument/2006/relationships/image" Target="../media/image31.png"/><Relationship Id="rId7" Type="http://schemas.openxmlformats.org/officeDocument/2006/relationships/image" Target="../media/image36.png"/><Relationship Id="rId8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28.png"/><Relationship Id="rId5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AFE7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1"/>
          <p:cNvGrpSpPr/>
          <p:nvPr/>
        </p:nvGrpSpPr>
        <p:grpSpPr>
          <a:xfrm>
            <a:off x="269458" y="104017"/>
            <a:ext cx="17749084" cy="9898139"/>
            <a:chOff x="0" y="-47625"/>
            <a:chExt cx="4674656" cy="2606917"/>
          </a:xfrm>
        </p:grpSpPr>
        <p:sp>
          <p:nvSpPr>
            <p:cNvPr id="205" name="Google Shape;205;p11"/>
            <p:cNvSpPr/>
            <p:nvPr/>
          </p:nvSpPr>
          <p:spPr>
            <a:xfrm>
              <a:off x="0" y="0"/>
              <a:ext cx="4674656" cy="2559292"/>
            </a:xfrm>
            <a:custGeom>
              <a:rect b="b" l="l" r="r" t="t"/>
              <a:pathLst>
                <a:path extrusionOk="0" h="2559292" w="4674656">
                  <a:moveTo>
                    <a:pt x="0" y="0"/>
                  </a:moveTo>
                  <a:lnTo>
                    <a:pt x="4674656" y="0"/>
                  </a:lnTo>
                  <a:lnTo>
                    <a:pt x="4674656" y="2559292"/>
                  </a:lnTo>
                  <a:lnTo>
                    <a:pt x="0" y="25592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6" name="Google Shape;206;p11"/>
            <p:cNvSpPr txBox="1"/>
            <p:nvPr/>
          </p:nvSpPr>
          <p:spPr>
            <a:xfrm>
              <a:off x="0" y="-47625"/>
              <a:ext cx="4674656" cy="2606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7" name="Google Shape;20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50" y="-389599"/>
            <a:ext cx="9173976" cy="13634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11"/>
          <p:cNvGrpSpPr/>
          <p:nvPr/>
        </p:nvGrpSpPr>
        <p:grpSpPr>
          <a:xfrm>
            <a:off x="17009036" y="9682"/>
            <a:ext cx="2848645" cy="5638486"/>
            <a:chOff x="21875" y="12910"/>
            <a:chExt cx="3798193" cy="7517981"/>
          </a:xfrm>
        </p:grpSpPr>
        <p:cxnSp>
          <p:nvCxnSpPr>
            <p:cNvPr id="209" name="Google Shape;209;p11"/>
            <p:cNvCxnSpPr/>
            <p:nvPr/>
          </p:nvCxnSpPr>
          <p:spPr>
            <a:xfrm flipH="1" rot="10800000">
              <a:off x="43749" y="12910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0" name="Google Shape;210;p11"/>
            <p:cNvCxnSpPr/>
            <p:nvPr/>
          </p:nvCxnSpPr>
          <p:spPr>
            <a:xfrm flipH="1" rot="10800000">
              <a:off x="21875" y="1132099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11" name="Google Shape;211;p11"/>
          <p:cNvSpPr txBox="1"/>
          <p:nvPr/>
        </p:nvSpPr>
        <p:spPr>
          <a:xfrm>
            <a:off x="7633893" y="1412686"/>
            <a:ext cx="9625500" cy="52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68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Public Relations Proposal </a:t>
            </a:r>
            <a:endParaRPr/>
          </a:p>
        </p:txBody>
      </p:sp>
      <p:grpSp>
        <p:nvGrpSpPr>
          <p:cNvPr id="212" name="Google Shape;212;p11"/>
          <p:cNvGrpSpPr/>
          <p:nvPr/>
        </p:nvGrpSpPr>
        <p:grpSpPr>
          <a:xfrm>
            <a:off x="-983368" y="1123432"/>
            <a:ext cx="2848645" cy="5638486"/>
            <a:chOff x="21875" y="12910"/>
            <a:chExt cx="3798193" cy="7517981"/>
          </a:xfrm>
        </p:grpSpPr>
        <p:cxnSp>
          <p:nvCxnSpPr>
            <p:cNvPr id="213" name="Google Shape;213;p11"/>
            <p:cNvCxnSpPr/>
            <p:nvPr/>
          </p:nvCxnSpPr>
          <p:spPr>
            <a:xfrm flipH="1" rot="10800000">
              <a:off x="43749" y="12910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4" name="Google Shape;214;p11"/>
            <p:cNvCxnSpPr/>
            <p:nvPr/>
          </p:nvCxnSpPr>
          <p:spPr>
            <a:xfrm flipH="1" rot="10800000">
              <a:off x="21875" y="1132099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15" name="Google Shape;215;p11"/>
          <p:cNvGrpSpPr/>
          <p:nvPr/>
        </p:nvGrpSpPr>
        <p:grpSpPr>
          <a:xfrm>
            <a:off x="668443" y="8318299"/>
            <a:ext cx="1321596" cy="1401565"/>
            <a:chOff x="0" y="-47625"/>
            <a:chExt cx="787069" cy="834694"/>
          </a:xfrm>
        </p:grpSpPr>
        <p:sp>
          <p:nvSpPr>
            <p:cNvPr id="216" name="Google Shape;216;p11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217" name="Google Shape;217;p11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1"/>
          <p:cNvGrpSpPr/>
          <p:nvPr/>
        </p:nvGrpSpPr>
        <p:grpSpPr>
          <a:xfrm>
            <a:off x="1432336" y="7897445"/>
            <a:ext cx="864256" cy="944225"/>
            <a:chOff x="0" y="-47625"/>
            <a:chExt cx="514702" cy="562327"/>
          </a:xfrm>
        </p:grpSpPr>
        <p:sp>
          <p:nvSpPr>
            <p:cNvPr id="219" name="Google Shape;219;p11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5D5D5">
                <a:alpha val="49803"/>
              </a:srgbClr>
            </a:solidFill>
            <a:ln>
              <a:noFill/>
            </a:ln>
          </p:spPr>
        </p:sp>
        <p:sp>
          <p:nvSpPr>
            <p:cNvPr id="220" name="Google Shape;220;p11"/>
            <p:cNvSpPr txBox="1"/>
            <p:nvPr/>
          </p:nvSpPr>
          <p:spPr>
            <a:xfrm>
              <a:off x="0" y="-47625"/>
              <a:ext cx="514702" cy="562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11"/>
          <p:cNvSpPr/>
          <p:nvPr/>
        </p:nvSpPr>
        <p:spPr>
          <a:xfrm>
            <a:off x="962591" y="7033083"/>
            <a:ext cx="721637" cy="682849"/>
          </a:xfrm>
          <a:custGeom>
            <a:rect b="b" l="l" r="r" t="t"/>
            <a:pathLst>
              <a:path extrusionOk="0" h="682849" w="721637">
                <a:moveTo>
                  <a:pt x="0" y="0"/>
                </a:moveTo>
                <a:lnTo>
                  <a:pt x="721637" y="0"/>
                </a:lnTo>
                <a:lnTo>
                  <a:pt x="721637" y="682849"/>
                </a:lnTo>
                <a:lnTo>
                  <a:pt x="0" y="682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2" name="Google Shape;222;p11"/>
          <p:cNvGrpSpPr/>
          <p:nvPr/>
        </p:nvGrpSpPr>
        <p:grpSpPr>
          <a:xfrm rot="-2700000">
            <a:off x="16567652" y="741173"/>
            <a:ext cx="914808" cy="1087537"/>
            <a:chOff x="0" y="-47625"/>
            <a:chExt cx="252231" cy="299856"/>
          </a:xfrm>
        </p:grpSpPr>
        <p:sp>
          <p:nvSpPr>
            <p:cNvPr id="223" name="Google Shape;223;p11"/>
            <p:cNvSpPr/>
            <p:nvPr/>
          </p:nvSpPr>
          <p:spPr>
            <a:xfrm>
              <a:off x="0" y="0"/>
              <a:ext cx="252231" cy="252231"/>
            </a:xfrm>
            <a:custGeom>
              <a:rect b="b" l="l" r="r" t="t"/>
              <a:pathLst>
                <a:path extrusionOk="0" h="252231" w="252231">
                  <a:moveTo>
                    <a:pt x="0" y="0"/>
                  </a:moveTo>
                  <a:lnTo>
                    <a:pt x="252231" y="0"/>
                  </a:lnTo>
                  <a:lnTo>
                    <a:pt x="252231" y="252231"/>
                  </a:lnTo>
                  <a:lnTo>
                    <a:pt x="0" y="252231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224" name="Google Shape;224;p11"/>
            <p:cNvSpPr txBox="1"/>
            <p:nvPr/>
          </p:nvSpPr>
          <p:spPr>
            <a:xfrm>
              <a:off x="0" y="-47625"/>
              <a:ext cx="252231" cy="299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1"/>
          <p:cNvGrpSpPr/>
          <p:nvPr/>
        </p:nvGrpSpPr>
        <p:grpSpPr>
          <a:xfrm>
            <a:off x="16613087" y="1506332"/>
            <a:ext cx="412735" cy="486546"/>
            <a:chOff x="0" y="-47625"/>
            <a:chExt cx="358564" cy="422688"/>
          </a:xfrm>
        </p:grpSpPr>
        <p:sp>
          <p:nvSpPr>
            <p:cNvPr id="226" name="Google Shape;226;p11"/>
            <p:cNvSpPr/>
            <p:nvPr/>
          </p:nvSpPr>
          <p:spPr>
            <a:xfrm>
              <a:off x="0" y="0"/>
              <a:ext cx="358564" cy="375063"/>
            </a:xfrm>
            <a:custGeom>
              <a:rect b="b" l="l" r="r" t="t"/>
              <a:pathLst>
                <a:path extrusionOk="0" h="375063" w="358564">
                  <a:moveTo>
                    <a:pt x="0" y="0"/>
                  </a:moveTo>
                  <a:lnTo>
                    <a:pt x="358564" y="0"/>
                  </a:lnTo>
                  <a:lnTo>
                    <a:pt x="358564" y="375063"/>
                  </a:lnTo>
                  <a:lnTo>
                    <a:pt x="0" y="375063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227" name="Google Shape;227;p11"/>
            <p:cNvSpPr txBox="1"/>
            <p:nvPr/>
          </p:nvSpPr>
          <p:spPr>
            <a:xfrm>
              <a:off x="0" y="-47625"/>
              <a:ext cx="358564" cy="4226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11"/>
          <p:cNvSpPr/>
          <p:nvPr/>
        </p:nvSpPr>
        <p:spPr>
          <a:xfrm>
            <a:off x="16252269" y="1004587"/>
            <a:ext cx="721637" cy="682849"/>
          </a:xfrm>
          <a:custGeom>
            <a:rect b="b" l="l" r="r" t="t"/>
            <a:pathLst>
              <a:path extrusionOk="0" h="682849" w="721637">
                <a:moveTo>
                  <a:pt x="0" y="0"/>
                </a:moveTo>
                <a:lnTo>
                  <a:pt x="721637" y="0"/>
                </a:lnTo>
                <a:lnTo>
                  <a:pt x="721637" y="682848"/>
                </a:lnTo>
                <a:lnTo>
                  <a:pt x="0" y="682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9" name="Google Shape;229;p11"/>
          <p:cNvGrpSpPr/>
          <p:nvPr/>
        </p:nvGrpSpPr>
        <p:grpSpPr>
          <a:xfrm>
            <a:off x="9402679" y="6970758"/>
            <a:ext cx="6087835" cy="1438784"/>
            <a:chOff x="0" y="-210495"/>
            <a:chExt cx="8117113" cy="1918379"/>
          </a:xfrm>
        </p:grpSpPr>
        <p:grpSp>
          <p:nvGrpSpPr>
            <p:cNvPr id="230" name="Google Shape;230;p11"/>
            <p:cNvGrpSpPr/>
            <p:nvPr/>
          </p:nvGrpSpPr>
          <p:grpSpPr>
            <a:xfrm>
              <a:off x="0" y="-210495"/>
              <a:ext cx="8117113" cy="1918379"/>
              <a:chOff x="0" y="-47625"/>
              <a:chExt cx="1836518" cy="434038"/>
            </a:xfrm>
          </p:grpSpPr>
          <p:sp>
            <p:nvSpPr>
              <p:cNvPr id="231" name="Google Shape;231;p11"/>
              <p:cNvSpPr/>
              <p:nvPr/>
            </p:nvSpPr>
            <p:spPr>
              <a:xfrm>
                <a:off x="0" y="0"/>
                <a:ext cx="1836518" cy="386413"/>
              </a:xfrm>
              <a:custGeom>
                <a:rect b="b" l="l" r="r" t="t"/>
                <a:pathLst>
                  <a:path extrusionOk="0" h="386413" w="1836518">
                    <a:moveTo>
                      <a:pt x="56624" y="0"/>
                    </a:moveTo>
                    <a:lnTo>
                      <a:pt x="1779895" y="0"/>
                    </a:lnTo>
                    <a:cubicBezTo>
                      <a:pt x="1811167" y="0"/>
                      <a:pt x="1836518" y="25351"/>
                      <a:pt x="1836518" y="56624"/>
                    </a:cubicBezTo>
                    <a:lnTo>
                      <a:pt x="1836518" y="329790"/>
                    </a:lnTo>
                    <a:cubicBezTo>
                      <a:pt x="1836518" y="361062"/>
                      <a:pt x="1811167" y="386413"/>
                      <a:pt x="1779895" y="386413"/>
                    </a:cubicBezTo>
                    <a:lnTo>
                      <a:pt x="56624" y="386413"/>
                    </a:lnTo>
                    <a:cubicBezTo>
                      <a:pt x="25351" y="386413"/>
                      <a:pt x="0" y="361062"/>
                      <a:pt x="0" y="329790"/>
                    </a:cubicBezTo>
                    <a:lnTo>
                      <a:pt x="0" y="56624"/>
                    </a:lnTo>
                    <a:cubicBezTo>
                      <a:pt x="0" y="25351"/>
                      <a:pt x="25351" y="0"/>
                      <a:pt x="56624" y="0"/>
                    </a:cubicBezTo>
                    <a:close/>
                  </a:path>
                </a:pathLst>
              </a:custGeom>
              <a:solidFill>
                <a:srgbClr val="2E99B0"/>
              </a:solidFill>
              <a:ln cap="rnd" cmpd="sng" w="38100">
                <a:solidFill>
                  <a:srgbClr val="2E99B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 txBox="1"/>
              <p:nvPr/>
            </p:nvSpPr>
            <p:spPr>
              <a:xfrm>
                <a:off x="0" y="-47625"/>
                <a:ext cx="1836518" cy="434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" name="Google Shape;233;p11"/>
            <p:cNvGrpSpPr/>
            <p:nvPr/>
          </p:nvGrpSpPr>
          <p:grpSpPr>
            <a:xfrm>
              <a:off x="5708754" y="626502"/>
              <a:ext cx="1580415" cy="520266"/>
              <a:chOff x="0" y="0"/>
              <a:chExt cx="2469045" cy="812800"/>
            </a:xfrm>
          </p:grpSpPr>
          <p:sp>
            <p:nvSpPr>
              <p:cNvPr id="234" name="Google Shape;234;p11"/>
              <p:cNvSpPr/>
              <p:nvPr/>
            </p:nvSpPr>
            <p:spPr>
              <a:xfrm>
                <a:off x="0" y="0"/>
                <a:ext cx="2469045" cy="812800"/>
              </a:xfrm>
              <a:custGeom>
                <a:rect b="b" l="l" r="r" t="t"/>
                <a:pathLst>
                  <a:path extrusionOk="0" h="812800" w="2469045">
                    <a:moveTo>
                      <a:pt x="2469045" y="406400"/>
                    </a:moveTo>
                    <a:lnTo>
                      <a:pt x="2062645" y="0"/>
                    </a:lnTo>
                    <a:lnTo>
                      <a:pt x="2062645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2062645" y="609600"/>
                    </a:lnTo>
                    <a:lnTo>
                      <a:pt x="2062645" y="812800"/>
                    </a:lnTo>
                    <a:lnTo>
                      <a:pt x="2469045" y="406400"/>
                    </a:lnTo>
                    <a:close/>
                  </a:path>
                </a:pathLst>
              </a:custGeom>
              <a:solidFill>
                <a:srgbClr val="F3F4F1"/>
              </a:solidFill>
              <a:ln>
                <a:noFill/>
              </a:ln>
            </p:spPr>
          </p:sp>
          <p:sp>
            <p:nvSpPr>
              <p:cNvPr id="235" name="Google Shape;235;p11"/>
              <p:cNvSpPr txBox="1"/>
              <p:nvPr/>
            </p:nvSpPr>
            <p:spPr>
              <a:xfrm>
                <a:off x="0" y="155575"/>
                <a:ext cx="2367445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11"/>
            <p:cNvSpPr txBox="1"/>
            <p:nvPr/>
          </p:nvSpPr>
          <p:spPr>
            <a:xfrm>
              <a:off x="494926" y="501741"/>
              <a:ext cx="4925058" cy="7031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142" u="none" cap="none" strike="noStrike">
                  <a:solidFill>
                    <a:srgbClr val="F3F4F1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Presentation Slides 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"/>
          <p:cNvSpPr txBox="1"/>
          <p:nvPr/>
        </p:nvSpPr>
        <p:spPr>
          <a:xfrm>
            <a:off x="2171684" y="1019175"/>
            <a:ext cx="13944632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Strategic Perspectives </a:t>
            </a:r>
            <a:endParaRPr/>
          </a:p>
        </p:txBody>
      </p:sp>
      <p:sp>
        <p:nvSpPr>
          <p:cNvPr id="558" name="Google Shape;558;p20"/>
          <p:cNvSpPr txBox="1"/>
          <p:nvPr/>
        </p:nvSpPr>
        <p:spPr>
          <a:xfrm>
            <a:off x="2982803" y="2457407"/>
            <a:ext cx="1232239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the featured statistic</a:t>
            </a:r>
            <a:endParaRPr/>
          </a:p>
        </p:txBody>
      </p:sp>
      <p:grpSp>
        <p:nvGrpSpPr>
          <p:cNvPr id="559" name="Google Shape;559;p20"/>
          <p:cNvGrpSpPr/>
          <p:nvPr/>
        </p:nvGrpSpPr>
        <p:grpSpPr>
          <a:xfrm>
            <a:off x="2077202" y="3838502"/>
            <a:ext cx="3259560" cy="5064073"/>
            <a:chOff x="0" y="-47625"/>
            <a:chExt cx="651910" cy="1012811"/>
          </a:xfrm>
        </p:grpSpPr>
        <p:sp>
          <p:nvSpPr>
            <p:cNvPr id="560" name="Google Shape;560;p20"/>
            <p:cNvSpPr/>
            <p:nvPr/>
          </p:nvSpPr>
          <p:spPr>
            <a:xfrm>
              <a:off x="0" y="0"/>
              <a:ext cx="651910" cy="965186"/>
            </a:xfrm>
            <a:custGeom>
              <a:rect b="b" l="l" r="r" t="t"/>
              <a:pathLst>
                <a:path extrusionOk="0" h="965186" w="651910">
                  <a:moveTo>
                    <a:pt x="0" y="0"/>
                  </a:moveTo>
                  <a:lnTo>
                    <a:pt x="651910" y="0"/>
                  </a:lnTo>
                  <a:lnTo>
                    <a:pt x="651910" y="965186"/>
                  </a:lnTo>
                  <a:lnTo>
                    <a:pt x="0" y="965186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561" name="Google Shape;561;p20"/>
            <p:cNvSpPr txBox="1"/>
            <p:nvPr/>
          </p:nvSpPr>
          <p:spPr>
            <a:xfrm>
              <a:off x="0" y="-47625"/>
              <a:ext cx="651910" cy="10128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2" name="Google Shape;562;p20"/>
          <p:cNvGrpSpPr/>
          <p:nvPr/>
        </p:nvGrpSpPr>
        <p:grpSpPr>
          <a:xfrm>
            <a:off x="5702698" y="3838502"/>
            <a:ext cx="3259560" cy="5064073"/>
            <a:chOff x="0" y="-47625"/>
            <a:chExt cx="651910" cy="1012811"/>
          </a:xfrm>
        </p:grpSpPr>
        <p:sp>
          <p:nvSpPr>
            <p:cNvPr id="563" name="Google Shape;563;p20"/>
            <p:cNvSpPr/>
            <p:nvPr/>
          </p:nvSpPr>
          <p:spPr>
            <a:xfrm>
              <a:off x="0" y="0"/>
              <a:ext cx="651910" cy="965186"/>
            </a:xfrm>
            <a:custGeom>
              <a:rect b="b" l="l" r="r" t="t"/>
              <a:pathLst>
                <a:path extrusionOk="0" h="965186" w="651910">
                  <a:moveTo>
                    <a:pt x="0" y="0"/>
                  </a:moveTo>
                  <a:lnTo>
                    <a:pt x="651910" y="0"/>
                  </a:lnTo>
                  <a:lnTo>
                    <a:pt x="651910" y="965186"/>
                  </a:lnTo>
                  <a:lnTo>
                    <a:pt x="0" y="965186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564" name="Google Shape;564;p20"/>
            <p:cNvSpPr txBox="1"/>
            <p:nvPr/>
          </p:nvSpPr>
          <p:spPr>
            <a:xfrm>
              <a:off x="0" y="-47625"/>
              <a:ext cx="651910" cy="10128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5" name="Google Shape;565;p20"/>
          <p:cNvGrpSpPr/>
          <p:nvPr/>
        </p:nvGrpSpPr>
        <p:grpSpPr>
          <a:xfrm>
            <a:off x="9325741" y="3838502"/>
            <a:ext cx="3259560" cy="5064073"/>
            <a:chOff x="0" y="-47625"/>
            <a:chExt cx="651910" cy="1012811"/>
          </a:xfrm>
        </p:grpSpPr>
        <p:sp>
          <p:nvSpPr>
            <p:cNvPr id="566" name="Google Shape;566;p20"/>
            <p:cNvSpPr/>
            <p:nvPr/>
          </p:nvSpPr>
          <p:spPr>
            <a:xfrm>
              <a:off x="0" y="0"/>
              <a:ext cx="651910" cy="965186"/>
            </a:xfrm>
            <a:custGeom>
              <a:rect b="b" l="l" r="r" t="t"/>
              <a:pathLst>
                <a:path extrusionOk="0" h="965186" w="651910">
                  <a:moveTo>
                    <a:pt x="0" y="0"/>
                  </a:moveTo>
                  <a:lnTo>
                    <a:pt x="651910" y="0"/>
                  </a:lnTo>
                  <a:lnTo>
                    <a:pt x="651910" y="965186"/>
                  </a:lnTo>
                  <a:lnTo>
                    <a:pt x="0" y="965186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567" name="Google Shape;567;p20"/>
            <p:cNvSpPr txBox="1"/>
            <p:nvPr/>
          </p:nvSpPr>
          <p:spPr>
            <a:xfrm>
              <a:off x="0" y="-47625"/>
              <a:ext cx="651910" cy="10128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8" name="Google Shape;568;p20"/>
          <p:cNvGrpSpPr/>
          <p:nvPr/>
        </p:nvGrpSpPr>
        <p:grpSpPr>
          <a:xfrm>
            <a:off x="12951238" y="3838502"/>
            <a:ext cx="3259560" cy="5064073"/>
            <a:chOff x="0" y="-47625"/>
            <a:chExt cx="651910" cy="1012811"/>
          </a:xfrm>
        </p:grpSpPr>
        <p:sp>
          <p:nvSpPr>
            <p:cNvPr id="569" name="Google Shape;569;p20"/>
            <p:cNvSpPr/>
            <p:nvPr/>
          </p:nvSpPr>
          <p:spPr>
            <a:xfrm>
              <a:off x="0" y="0"/>
              <a:ext cx="651910" cy="965186"/>
            </a:xfrm>
            <a:custGeom>
              <a:rect b="b" l="l" r="r" t="t"/>
              <a:pathLst>
                <a:path extrusionOk="0" h="965186" w="651910">
                  <a:moveTo>
                    <a:pt x="0" y="0"/>
                  </a:moveTo>
                  <a:lnTo>
                    <a:pt x="651910" y="0"/>
                  </a:lnTo>
                  <a:lnTo>
                    <a:pt x="651910" y="965186"/>
                  </a:lnTo>
                  <a:lnTo>
                    <a:pt x="0" y="965186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570" name="Google Shape;570;p20"/>
            <p:cNvSpPr txBox="1"/>
            <p:nvPr/>
          </p:nvSpPr>
          <p:spPr>
            <a:xfrm>
              <a:off x="0" y="-47625"/>
              <a:ext cx="651910" cy="10128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1" name="Google Shape;57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0344" y="4350861"/>
            <a:ext cx="2413277" cy="241327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0"/>
          <p:cNvSpPr txBox="1"/>
          <p:nvPr/>
        </p:nvSpPr>
        <p:spPr>
          <a:xfrm>
            <a:off x="5905943" y="7290909"/>
            <a:ext cx="28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the featured statistic.</a:t>
            </a:r>
            <a:endParaRPr/>
          </a:p>
        </p:txBody>
      </p:sp>
      <p:sp>
        <p:nvSpPr>
          <p:cNvPr id="573" name="Google Shape;573;p20"/>
          <p:cNvSpPr txBox="1"/>
          <p:nvPr/>
        </p:nvSpPr>
        <p:spPr>
          <a:xfrm>
            <a:off x="2280446" y="7290909"/>
            <a:ext cx="28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the featured statistic.</a:t>
            </a:r>
            <a:endParaRPr/>
          </a:p>
        </p:txBody>
      </p:sp>
      <p:sp>
        <p:nvSpPr>
          <p:cNvPr id="574" name="Google Shape;574;p20"/>
          <p:cNvSpPr txBox="1"/>
          <p:nvPr/>
        </p:nvSpPr>
        <p:spPr>
          <a:xfrm>
            <a:off x="9528986" y="7290909"/>
            <a:ext cx="28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the featured statistic.</a:t>
            </a:r>
            <a:endParaRPr/>
          </a:p>
        </p:txBody>
      </p:sp>
      <p:sp>
        <p:nvSpPr>
          <p:cNvPr id="575" name="Google Shape;575;p20"/>
          <p:cNvSpPr txBox="1"/>
          <p:nvPr/>
        </p:nvSpPr>
        <p:spPr>
          <a:xfrm>
            <a:off x="13154483" y="7290909"/>
            <a:ext cx="28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the featured statistic.</a:t>
            </a:r>
            <a:endParaRPr/>
          </a:p>
        </p:txBody>
      </p:sp>
      <p:grpSp>
        <p:nvGrpSpPr>
          <p:cNvPr id="576" name="Google Shape;576;p20"/>
          <p:cNvGrpSpPr/>
          <p:nvPr/>
        </p:nvGrpSpPr>
        <p:grpSpPr>
          <a:xfrm>
            <a:off x="14874312" y="6489601"/>
            <a:ext cx="2932941" cy="3311850"/>
            <a:chOff x="0" y="0"/>
            <a:chExt cx="3910587" cy="4415800"/>
          </a:xfrm>
        </p:grpSpPr>
        <p:cxnSp>
          <p:nvCxnSpPr>
            <p:cNvPr id="577" name="Google Shape;577;p20"/>
            <p:cNvCxnSpPr/>
            <p:nvPr/>
          </p:nvCxnSpPr>
          <p:spPr>
            <a:xfrm rot="10800000">
              <a:off x="3910587" y="0"/>
              <a:ext cx="0" cy="3799241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8" name="Google Shape;578;p20"/>
            <p:cNvCxnSpPr/>
            <p:nvPr/>
          </p:nvCxnSpPr>
          <p:spPr>
            <a:xfrm rot="10800000">
              <a:off x="0" y="4415800"/>
              <a:ext cx="3799241" cy="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79" name="Google Shape;579;p20"/>
          <p:cNvGrpSpPr/>
          <p:nvPr/>
        </p:nvGrpSpPr>
        <p:grpSpPr>
          <a:xfrm>
            <a:off x="345221" y="467123"/>
            <a:ext cx="2932942" cy="3311851"/>
            <a:chOff x="25400" y="25400"/>
            <a:chExt cx="3910588" cy="4415801"/>
          </a:xfrm>
        </p:grpSpPr>
        <p:cxnSp>
          <p:nvCxnSpPr>
            <p:cNvPr id="580" name="Google Shape;580;p20"/>
            <p:cNvCxnSpPr/>
            <p:nvPr/>
          </p:nvCxnSpPr>
          <p:spPr>
            <a:xfrm>
              <a:off x="25400" y="641960"/>
              <a:ext cx="0" cy="3799241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1" name="Google Shape;581;p20"/>
            <p:cNvCxnSpPr/>
            <p:nvPr/>
          </p:nvCxnSpPr>
          <p:spPr>
            <a:xfrm>
              <a:off x="136747" y="25400"/>
              <a:ext cx="3799241" cy="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582" name="Google Shape;58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5841" y="4350861"/>
            <a:ext cx="2413277" cy="241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48883" y="4350861"/>
            <a:ext cx="2413277" cy="241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374380" y="4350861"/>
            <a:ext cx="2413277" cy="24132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5" name="Google Shape;585;p20"/>
          <p:cNvGrpSpPr/>
          <p:nvPr/>
        </p:nvGrpSpPr>
        <p:grpSpPr>
          <a:xfrm>
            <a:off x="16035232" y="960568"/>
            <a:ext cx="1438379" cy="1525414"/>
            <a:chOff x="0" y="-47625"/>
            <a:chExt cx="787069" cy="834694"/>
          </a:xfrm>
        </p:grpSpPr>
        <p:sp>
          <p:nvSpPr>
            <p:cNvPr id="586" name="Google Shape;586;p20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587" name="Google Shape;587;p20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20"/>
          <p:cNvGrpSpPr/>
          <p:nvPr/>
        </p:nvGrpSpPr>
        <p:grpSpPr>
          <a:xfrm>
            <a:off x="16866627" y="502526"/>
            <a:ext cx="940626" cy="1027661"/>
            <a:chOff x="0" y="-47625"/>
            <a:chExt cx="514702" cy="562327"/>
          </a:xfrm>
        </p:grpSpPr>
        <p:sp>
          <p:nvSpPr>
            <p:cNvPr id="589" name="Google Shape;589;p20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590" name="Google Shape;590;p20"/>
            <p:cNvSpPr txBox="1"/>
            <p:nvPr/>
          </p:nvSpPr>
          <p:spPr>
            <a:xfrm>
              <a:off x="0" y="-47625"/>
              <a:ext cx="514702" cy="562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1" name="Google Shape;591;p20"/>
          <p:cNvGrpSpPr/>
          <p:nvPr/>
        </p:nvGrpSpPr>
        <p:grpSpPr>
          <a:xfrm rot="-2700000">
            <a:off x="-1027410" y="8405278"/>
            <a:ext cx="1842871" cy="1950852"/>
            <a:chOff x="0" y="-47625"/>
            <a:chExt cx="812800" cy="860425"/>
          </a:xfrm>
        </p:grpSpPr>
        <p:sp>
          <p:nvSpPr>
            <p:cNvPr id="592" name="Google Shape;592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593" name="Google Shape;593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4" name="Google Shape;594;p20"/>
          <p:cNvGrpSpPr/>
          <p:nvPr/>
        </p:nvGrpSpPr>
        <p:grpSpPr>
          <a:xfrm>
            <a:off x="412145" y="8326991"/>
            <a:ext cx="616598" cy="699278"/>
            <a:chOff x="0" y="-47625"/>
            <a:chExt cx="355169" cy="402794"/>
          </a:xfrm>
        </p:grpSpPr>
        <p:sp>
          <p:nvSpPr>
            <p:cNvPr id="595" name="Google Shape;595;p20"/>
            <p:cNvSpPr/>
            <p:nvPr/>
          </p:nvSpPr>
          <p:spPr>
            <a:xfrm>
              <a:off x="0" y="0"/>
              <a:ext cx="355169" cy="355169"/>
            </a:xfrm>
            <a:custGeom>
              <a:rect b="b" l="l" r="r" t="t"/>
              <a:pathLst>
                <a:path extrusionOk="0" h="355169" w="355169">
                  <a:moveTo>
                    <a:pt x="0" y="0"/>
                  </a:moveTo>
                  <a:lnTo>
                    <a:pt x="355169" y="0"/>
                  </a:lnTo>
                  <a:lnTo>
                    <a:pt x="355169" y="355169"/>
                  </a:lnTo>
                  <a:lnTo>
                    <a:pt x="0" y="355169"/>
                  </a:lnTo>
                  <a:close/>
                </a:path>
              </a:pathLst>
            </a:custGeom>
            <a:solidFill>
              <a:srgbClr val="2E99B0">
                <a:alpha val="49803"/>
              </a:srgbClr>
            </a:solidFill>
            <a:ln>
              <a:noFill/>
            </a:ln>
          </p:spPr>
        </p:sp>
        <p:sp>
          <p:nvSpPr>
            <p:cNvPr id="596" name="Google Shape;596;p20"/>
            <p:cNvSpPr txBox="1"/>
            <p:nvPr/>
          </p:nvSpPr>
          <p:spPr>
            <a:xfrm>
              <a:off x="0" y="-47625"/>
              <a:ext cx="355169" cy="402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20"/>
          <p:cNvGrpSpPr/>
          <p:nvPr/>
        </p:nvGrpSpPr>
        <p:grpSpPr>
          <a:xfrm rot="-2700000">
            <a:off x="-547467" y="8405278"/>
            <a:ext cx="1842871" cy="1950852"/>
            <a:chOff x="0" y="-47625"/>
            <a:chExt cx="812800" cy="860425"/>
          </a:xfrm>
        </p:grpSpPr>
        <p:sp>
          <p:nvSpPr>
            <p:cNvPr id="598" name="Google Shape;598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99" name="Google Shape;599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0" name="Google Shape;600;p20"/>
          <p:cNvSpPr/>
          <p:nvPr/>
        </p:nvSpPr>
        <p:spPr>
          <a:xfrm>
            <a:off x="16641848" y="1974111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5" y="0"/>
                </a:lnTo>
                <a:lnTo>
                  <a:pt x="1081895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01" name="Google Shape;601;p20"/>
          <p:cNvGrpSpPr/>
          <p:nvPr/>
        </p:nvGrpSpPr>
        <p:grpSpPr>
          <a:xfrm>
            <a:off x="1191132" y="1660675"/>
            <a:ext cx="775257" cy="892874"/>
            <a:chOff x="0" y="-47625"/>
            <a:chExt cx="313915" cy="361540"/>
          </a:xfrm>
        </p:grpSpPr>
        <p:sp>
          <p:nvSpPr>
            <p:cNvPr id="602" name="Google Shape;602;p20"/>
            <p:cNvSpPr/>
            <p:nvPr/>
          </p:nvSpPr>
          <p:spPr>
            <a:xfrm>
              <a:off x="0" y="0"/>
              <a:ext cx="313915" cy="313915"/>
            </a:xfrm>
            <a:custGeom>
              <a:rect b="b" l="l" r="r" t="t"/>
              <a:pathLst>
                <a:path extrusionOk="0" h="313915" w="313915">
                  <a:moveTo>
                    <a:pt x="0" y="0"/>
                  </a:moveTo>
                  <a:lnTo>
                    <a:pt x="313915" y="0"/>
                  </a:lnTo>
                  <a:lnTo>
                    <a:pt x="313915" y="313915"/>
                  </a:lnTo>
                  <a:lnTo>
                    <a:pt x="0" y="313915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603" name="Google Shape;603;p20"/>
            <p:cNvSpPr txBox="1"/>
            <p:nvPr/>
          </p:nvSpPr>
          <p:spPr>
            <a:xfrm>
              <a:off x="0" y="-47625"/>
              <a:ext cx="313915" cy="361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4" name="Google Shape;604;p20"/>
          <p:cNvGrpSpPr/>
          <p:nvPr/>
        </p:nvGrpSpPr>
        <p:grpSpPr>
          <a:xfrm>
            <a:off x="1534287" y="2068302"/>
            <a:ext cx="705083" cy="929551"/>
            <a:chOff x="0" y="-47625"/>
            <a:chExt cx="149596" cy="197221"/>
          </a:xfrm>
        </p:grpSpPr>
        <p:sp>
          <p:nvSpPr>
            <p:cNvPr id="605" name="Google Shape;605;p20"/>
            <p:cNvSpPr/>
            <p:nvPr/>
          </p:nvSpPr>
          <p:spPr>
            <a:xfrm>
              <a:off x="0" y="0"/>
              <a:ext cx="149596" cy="149596"/>
            </a:xfrm>
            <a:custGeom>
              <a:rect b="b" l="l" r="r" t="t"/>
              <a:pathLst>
                <a:path extrusionOk="0" h="149596" w="149596">
                  <a:moveTo>
                    <a:pt x="0" y="0"/>
                  </a:moveTo>
                  <a:lnTo>
                    <a:pt x="149596" y="0"/>
                  </a:lnTo>
                  <a:lnTo>
                    <a:pt x="149596" y="149596"/>
                  </a:lnTo>
                  <a:lnTo>
                    <a:pt x="0" y="1495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BAFE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06" name="Google Shape;606;p20"/>
            <p:cNvSpPr txBox="1"/>
            <p:nvPr/>
          </p:nvSpPr>
          <p:spPr>
            <a:xfrm>
              <a:off x="0" y="-47625"/>
              <a:ext cx="149596" cy="197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7" name="Google Shape;607;p20"/>
          <p:cNvSpPr/>
          <p:nvPr/>
        </p:nvSpPr>
        <p:spPr>
          <a:xfrm>
            <a:off x="216440" y="7727154"/>
            <a:ext cx="1317847" cy="1247013"/>
          </a:xfrm>
          <a:custGeom>
            <a:rect b="b" l="l" r="r" t="t"/>
            <a:pathLst>
              <a:path extrusionOk="0" h="1247013" w="1317847">
                <a:moveTo>
                  <a:pt x="0" y="0"/>
                </a:moveTo>
                <a:lnTo>
                  <a:pt x="1317847" y="0"/>
                </a:lnTo>
                <a:lnTo>
                  <a:pt x="1317847" y="1247013"/>
                </a:lnTo>
                <a:lnTo>
                  <a:pt x="0" y="1247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Google Shape;612;p21"/>
          <p:cNvGrpSpPr/>
          <p:nvPr/>
        </p:nvGrpSpPr>
        <p:grpSpPr>
          <a:xfrm>
            <a:off x="1167176" y="4705621"/>
            <a:ext cx="5011208" cy="4552679"/>
            <a:chOff x="0" y="-47625"/>
            <a:chExt cx="1319824" cy="1199060"/>
          </a:xfrm>
        </p:grpSpPr>
        <p:sp>
          <p:nvSpPr>
            <p:cNvPr id="613" name="Google Shape;613;p21"/>
            <p:cNvSpPr/>
            <p:nvPr/>
          </p:nvSpPr>
          <p:spPr>
            <a:xfrm>
              <a:off x="0" y="0"/>
              <a:ext cx="1319824" cy="1151435"/>
            </a:xfrm>
            <a:custGeom>
              <a:rect b="b" l="l" r="r" t="t"/>
              <a:pathLst>
                <a:path extrusionOk="0" h="1151435" w="1319824">
                  <a:moveTo>
                    <a:pt x="0" y="0"/>
                  </a:moveTo>
                  <a:lnTo>
                    <a:pt x="1319824" y="0"/>
                  </a:lnTo>
                  <a:lnTo>
                    <a:pt x="1319824" y="1151435"/>
                  </a:lnTo>
                  <a:lnTo>
                    <a:pt x="0" y="1151435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614" name="Google Shape;614;p21"/>
            <p:cNvSpPr txBox="1"/>
            <p:nvPr/>
          </p:nvSpPr>
          <p:spPr>
            <a:xfrm>
              <a:off x="0" y="-47625"/>
              <a:ext cx="1319824" cy="11990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21"/>
          <p:cNvGrpSpPr/>
          <p:nvPr/>
        </p:nvGrpSpPr>
        <p:grpSpPr>
          <a:xfrm>
            <a:off x="1028700" y="4637242"/>
            <a:ext cx="3495642" cy="1745760"/>
            <a:chOff x="0" y="-47625"/>
            <a:chExt cx="920663" cy="459789"/>
          </a:xfrm>
        </p:grpSpPr>
        <p:sp>
          <p:nvSpPr>
            <p:cNvPr id="616" name="Google Shape;616;p21"/>
            <p:cNvSpPr/>
            <p:nvPr/>
          </p:nvSpPr>
          <p:spPr>
            <a:xfrm>
              <a:off x="0" y="0"/>
              <a:ext cx="920663" cy="412164"/>
            </a:xfrm>
            <a:custGeom>
              <a:rect b="b" l="l" r="r" t="t"/>
              <a:pathLst>
                <a:path extrusionOk="0" h="412164" w="920663">
                  <a:moveTo>
                    <a:pt x="0" y="0"/>
                  </a:moveTo>
                  <a:lnTo>
                    <a:pt x="920663" y="0"/>
                  </a:lnTo>
                  <a:lnTo>
                    <a:pt x="920663" y="412164"/>
                  </a:lnTo>
                  <a:lnTo>
                    <a:pt x="0" y="412164"/>
                  </a:lnTo>
                  <a:close/>
                </a:path>
              </a:pathLst>
            </a:custGeom>
            <a:solidFill>
              <a:srgbClr val="F3F4F1"/>
            </a:solidFill>
            <a:ln>
              <a:noFill/>
            </a:ln>
          </p:spPr>
        </p:sp>
        <p:sp>
          <p:nvSpPr>
            <p:cNvPr id="617" name="Google Shape;617;p21"/>
            <p:cNvSpPr txBox="1"/>
            <p:nvPr/>
          </p:nvSpPr>
          <p:spPr>
            <a:xfrm>
              <a:off x="0" y="-47625"/>
              <a:ext cx="920663" cy="459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21"/>
          <p:cNvGrpSpPr/>
          <p:nvPr/>
        </p:nvGrpSpPr>
        <p:grpSpPr>
          <a:xfrm>
            <a:off x="6846110" y="4705621"/>
            <a:ext cx="5011208" cy="4552679"/>
            <a:chOff x="0" y="-47625"/>
            <a:chExt cx="1319824" cy="1199060"/>
          </a:xfrm>
        </p:grpSpPr>
        <p:sp>
          <p:nvSpPr>
            <p:cNvPr id="619" name="Google Shape;619;p21"/>
            <p:cNvSpPr/>
            <p:nvPr/>
          </p:nvSpPr>
          <p:spPr>
            <a:xfrm>
              <a:off x="0" y="0"/>
              <a:ext cx="1319824" cy="1151435"/>
            </a:xfrm>
            <a:custGeom>
              <a:rect b="b" l="l" r="r" t="t"/>
              <a:pathLst>
                <a:path extrusionOk="0" h="1151435" w="1319824">
                  <a:moveTo>
                    <a:pt x="0" y="0"/>
                  </a:moveTo>
                  <a:lnTo>
                    <a:pt x="1319824" y="0"/>
                  </a:lnTo>
                  <a:lnTo>
                    <a:pt x="1319824" y="1151435"/>
                  </a:lnTo>
                  <a:lnTo>
                    <a:pt x="0" y="1151435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620" name="Google Shape;620;p21"/>
            <p:cNvSpPr txBox="1"/>
            <p:nvPr/>
          </p:nvSpPr>
          <p:spPr>
            <a:xfrm>
              <a:off x="0" y="-47625"/>
              <a:ext cx="1319824" cy="11990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21"/>
          <p:cNvGrpSpPr/>
          <p:nvPr/>
        </p:nvGrpSpPr>
        <p:grpSpPr>
          <a:xfrm>
            <a:off x="6707634" y="4637242"/>
            <a:ext cx="3495642" cy="1745760"/>
            <a:chOff x="0" y="-47625"/>
            <a:chExt cx="920663" cy="459789"/>
          </a:xfrm>
        </p:grpSpPr>
        <p:sp>
          <p:nvSpPr>
            <p:cNvPr id="622" name="Google Shape;622;p21"/>
            <p:cNvSpPr/>
            <p:nvPr/>
          </p:nvSpPr>
          <p:spPr>
            <a:xfrm>
              <a:off x="0" y="0"/>
              <a:ext cx="920663" cy="412164"/>
            </a:xfrm>
            <a:custGeom>
              <a:rect b="b" l="l" r="r" t="t"/>
              <a:pathLst>
                <a:path extrusionOk="0" h="412164" w="920663">
                  <a:moveTo>
                    <a:pt x="0" y="0"/>
                  </a:moveTo>
                  <a:lnTo>
                    <a:pt x="920663" y="0"/>
                  </a:lnTo>
                  <a:lnTo>
                    <a:pt x="920663" y="412164"/>
                  </a:lnTo>
                  <a:lnTo>
                    <a:pt x="0" y="412164"/>
                  </a:lnTo>
                  <a:close/>
                </a:path>
              </a:pathLst>
            </a:custGeom>
            <a:solidFill>
              <a:srgbClr val="F3F4F1"/>
            </a:solidFill>
            <a:ln>
              <a:noFill/>
            </a:ln>
          </p:spPr>
        </p:sp>
        <p:sp>
          <p:nvSpPr>
            <p:cNvPr id="623" name="Google Shape;623;p21"/>
            <p:cNvSpPr txBox="1"/>
            <p:nvPr/>
          </p:nvSpPr>
          <p:spPr>
            <a:xfrm>
              <a:off x="0" y="-47625"/>
              <a:ext cx="920663" cy="459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4" name="Google Shape;624;p21"/>
          <p:cNvGrpSpPr/>
          <p:nvPr/>
        </p:nvGrpSpPr>
        <p:grpSpPr>
          <a:xfrm>
            <a:off x="12529193" y="4705621"/>
            <a:ext cx="5011208" cy="4552679"/>
            <a:chOff x="0" y="-47625"/>
            <a:chExt cx="1319824" cy="1199060"/>
          </a:xfrm>
        </p:grpSpPr>
        <p:sp>
          <p:nvSpPr>
            <p:cNvPr id="625" name="Google Shape;625;p21"/>
            <p:cNvSpPr/>
            <p:nvPr/>
          </p:nvSpPr>
          <p:spPr>
            <a:xfrm>
              <a:off x="0" y="0"/>
              <a:ext cx="1319824" cy="1151435"/>
            </a:xfrm>
            <a:custGeom>
              <a:rect b="b" l="l" r="r" t="t"/>
              <a:pathLst>
                <a:path extrusionOk="0" h="1151435" w="1319824">
                  <a:moveTo>
                    <a:pt x="0" y="0"/>
                  </a:moveTo>
                  <a:lnTo>
                    <a:pt x="1319824" y="0"/>
                  </a:lnTo>
                  <a:lnTo>
                    <a:pt x="1319824" y="1151435"/>
                  </a:lnTo>
                  <a:lnTo>
                    <a:pt x="0" y="1151435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626" name="Google Shape;626;p21"/>
            <p:cNvSpPr txBox="1"/>
            <p:nvPr/>
          </p:nvSpPr>
          <p:spPr>
            <a:xfrm>
              <a:off x="0" y="-47625"/>
              <a:ext cx="1319824" cy="11990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7" name="Google Shape;627;p21"/>
          <p:cNvGrpSpPr/>
          <p:nvPr/>
        </p:nvGrpSpPr>
        <p:grpSpPr>
          <a:xfrm>
            <a:off x="12390717" y="4637242"/>
            <a:ext cx="3495642" cy="1745760"/>
            <a:chOff x="0" y="-47625"/>
            <a:chExt cx="920663" cy="459789"/>
          </a:xfrm>
        </p:grpSpPr>
        <p:sp>
          <p:nvSpPr>
            <p:cNvPr id="628" name="Google Shape;628;p21"/>
            <p:cNvSpPr/>
            <p:nvPr/>
          </p:nvSpPr>
          <p:spPr>
            <a:xfrm>
              <a:off x="0" y="0"/>
              <a:ext cx="920663" cy="412164"/>
            </a:xfrm>
            <a:custGeom>
              <a:rect b="b" l="l" r="r" t="t"/>
              <a:pathLst>
                <a:path extrusionOk="0" h="412164" w="920663">
                  <a:moveTo>
                    <a:pt x="0" y="0"/>
                  </a:moveTo>
                  <a:lnTo>
                    <a:pt x="920663" y="0"/>
                  </a:lnTo>
                  <a:lnTo>
                    <a:pt x="920663" y="412164"/>
                  </a:lnTo>
                  <a:lnTo>
                    <a:pt x="0" y="412164"/>
                  </a:lnTo>
                  <a:close/>
                </a:path>
              </a:pathLst>
            </a:custGeom>
            <a:solidFill>
              <a:srgbClr val="F3F4F1"/>
            </a:solidFill>
            <a:ln>
              <a:noFill/>
            </a:ln>
          </p:spPr>
        </p:sp>
        <p:sp>
          <p:nvSpPr>
            <p:cNvPr id="629" name="Google Shape;629;p21"/>
            <p:cNvSpPr txBox="1"/>
            <p:nvPr/>
          </p:nvSpPr>
          <p:spPr>
            <a:xfrm>
              <a:off x="0" y="-47625"/>
              <a:ext cx="920663" cy="459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0" name="Google Shape;630;p21"/>
          <p:cNvGrpSpPr/>
          <p:nvPr/>
        </p:nvGrpSpPr>
        <p:grpSpPr>
          <a:xfrm>
            <a:off x="14489222" y="-1928264"/>
            <a:ext cx="6102357" cy="6432007"/>
            <a:chOff x="0" y="-47625"/>
            <a:chExt cx="881616" cy="929241"/>
          </a:xfrm>
        </p:grpSpPr>
        <p:sp>
          <p:nvSpPr>
            <p:cNvPr id="631" name="Google Shape;631;p21"/>
            <p:cNvSpPr/>
            <p:nvPr/>
          </p:nvSpPr>
          <p:spPr>
            <a:xfrm>
              <a:off x="0" y="0"/>
              <a:ext cx="881616" cy="881616"/>
            </a:xfrm>
            <a:custGeom>
              <a:rect b="b" l="l" r="r" t="t"/>
              <a:pathLst>
                <a:path extrusionOk="0" h="881616" w="881616">
                  <a:moveTo>
                    <a:pt x="0" y="0"/>
                  </a:moveTo>
                  <a:lnTo>
                    <a:pt x="881616" y="0"/>
                  </a:lnTo>
                  <a:lnTo>
                    <a:pt x="881616" y="881616"/>
                  </a:lnTo>
                  <a:lnTo>
                    <a:pt x="0" y="8816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BAFE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32" name="Google Shape;632;p21"/>
            <p:cNvSpPr txBox="1"/>
            <p:nvPr/>
          </p:nvSpPr>
          <p:spPr>
            <a:xfrm>
              <a:off x="0" y="-47625"/>
              <a:ext cx="881616" cy="929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3" name="Google Shape;633;p21"/>
          <p:cNvSpPr txBox="1"/>
          <p:nvPr/>
        </p:nvSpPr>
        <p:spPr>
          <a:xfrm>
            <a:off x="2019743" y="7052657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Jane Doe</a:t>
            </a:r>
            <a:endParaRPr/>
          </a:p>
        </p:txBody>
      </p:sp>
      <p:sp>
        <p:nvSpPr>
          <p:cNvPr id="634" name="Google Shape;634;p21"/>
          <p:cNvSpPr txBox="1"/>
          <p:nvPr/>
        </p:nvSpPr>
        <p:spPr>
          <a:xfrm>
            <a:off x="2019743" y="7833793"/>
            <a:ext cx="3306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sp>
        <p:nvSpPr>
          <p:cNvPr id="635" name="Google Shape;635;p21"/>
          <p:cNvSpPr txBox="1"/>
          <p:nvPr/>
        </p:nvSpPr>
        <p:spPr>
          <a:xfrm>
            <a:off x="890224" y="1019175"/>
            <a:ext cx="1650755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Meet Our Team</a:t>
            </a:r>
            <a:endParaRPr/>
          </a:p>
        </p:txBody>
      </p:sp>
      <p:sp>
        <p:nvSpPr>
          <p:cNvPr id="636" name="Google Shape;636;p21"/>
          <p:cNvSpPr txBox="1"/>
          <p:nvPr/>
        </p:nvSpPr>
        <p:spPr>
          <a:xfrm>
            <a:off x="7698677" y="7052657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John Doe</a:t>
            </a:r>
            <a:endParaRPr/>
          </a:p>
        </p:txBody>
      </p:sp>
      <p:sp>
        <p:nvSpPr>
          <p:cNvPr id="637" name="Google Shape;637;p21"/>
          <p:cNvSpPr txBox="1"/>
          <p:nvPr/>
        </p:nvSpPr>
        <p:spPr>
          <a:xfrm>
            <a:off x="7698677" y="7833793"/>
            <a:ext cx="3306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sp>
        <p:nvSpPr>
          <p:cNvPr id="638" name="Google Shape;638;p21"/>
          <p:cNvSpPr txBox="1"/>
          <p:nvPr/>
        </p:nvSpPr>
        <p:spPr>
          <a:xfrm>
            <a:off x="13381760" y="7052657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Mary Smith</a:t>
            </a:r>
            <a:endParaRPr/>
          </a:p>
        </p:txBody>
      </p:sp>
      <p:sp>
        <p:nvSpPr>
          <p:cNvPr id="639" name="Google Shape;639;p21"/>
          <p:cNvSpPr txBox="1"/>
          <p:nvPr/>
        </p:nvSpPr>
        <p:spPr>
          <a:xfrm>
            <a:off x="13381760" y="7833793"/>
            <a:ext cx="3306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grpSp>
        <p:nvGrpSpPr>
          <p:cNvPr id="640" name="Google Shape;640;p21"/>
          <p:cNvGrpSpPr/>
          <p:nvPr/>
        </p:nvGrpSpPr>
        <p:grpSpPr>
          <a:xfrm>
            <a:off x="16116078" y="-1790543"/>
            <a:ext cx="2848645" cy="5638486"/>
            <a:chOff x="21875" y="12910"/>
            <a:chExt cx="3798193" cy="7517981"/>
          </a:xfrm>
        </p:grpSpPr>
        <p:cxnSp>
          <p:nvCxnSpPr>
            <p:cNvPr id="641" name="Google Shape;641;p21"/>
            <p:cNvCxnSpPr/>
            <p:nvPr/>
          </p:nvCxnSpPr>
          <p:spPr>
            <a:xfrm flipH="1" rot="10800000">
              <a:off x="43749" y="12910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2" name="Google Shape;642;p21"/>
            <p:cNvCxnSpPr/>
            <p:nvPr/>
          </p:nvCxnSpPr>
          <p:spPr>
            <a:xfrm flipH="1" rot="10800000">
              <a:off x="21875" y="1132099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43" name="Google Shape;643;p21"/>
          <p:cNvGrpSpPr/>
          <p:nvPr/>
        </p:nvGrpSpPr>
        <p:grpSpPr>
          <a:xfrm>
            <a:off x="15104702" y="956391"/>
            <a:ext cx="2185741" cy="2317999"/>
            <a:chOff x="0" y="-47625"/>
            <a:chExt cx="787069" cy="834694"/>
          </a:xfrm>
        </p:grpSpPr>
        <p:sp>
          <p:nvSpPr>
            <p:cNvPr id="644" name="Google Shape;644;p21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645" name="Google Shape;645;p21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6" name="Google Shape;646;p21"/>
          <p:cNvGrpSpPr/>
          <p:nvPr/>
        </p:nvGrpSpPr>
        <p:grpSpPr>
          <a:xfrm>
            <a:off x="16368078" y="260356"/>
            <a:ext cx="1429362" cy="1561620"/>
            <a:chOff x="0" y="-47625"/>
            <a:chExt cx="514702" cy="562327"/>
          </a:xfrm>
        </p:grpSpPr>
        <p:sp>
          <p:nvSpPr>
            <p:cNvPr id="647" name="Google Shape;647;p21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648" name="Google Shape;648;p21"/>
            <p:cNvSpPr txBox="1"/>
            <p:nvPr/>
          </p:nvSpPr>
          <p:spPr>
            <a:xfrm>
              <a:off x="0" y="-47625"/>
              <a:ext cx="514702" cy="562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9" name="Google Shape;649;p21"/>
          <p:cNvGrpSpPr/>
          <p:nvPr/>
        </p:nvGrpSpPr>
        <p:grpSpPr>
          <a:xfrm>
            <a:off x="16721181" y="2598114"/>
            <a:ext cx="1138526" cy="1311255"/>
            <a:chOff x="0" y="-47625"/>
            <a:chExt cx="313915" cy="361540"/>
          </a:xfrm>
        </p:grpSpPr>
        <p:sp>
          <p:nvSpPr>
            <p:cNvPr id="650" name="Google Shape;650;p21"/>
            <p:cNvSpPr/>
            <p:nvPr/>
          </p:nvSpPr>
          <p:spPr>
            <a:xfrm>
              <a:off x="0" y="0"/>
              <a:ext cx="313915" cy="313915"/>
            </a:xfrm>
            <a:custGeom>
              <a:rect b="b" l="l" r="r" t="t"/>
              <a:pathLst>
                <a:path extrusionOk="0" h="313915" w="313915">
                  <a:moveTo>
                    <a:pt x="0" y="0"/>
                  </a:moveTo>
                  <a:lnTo>
                    <a:pt x="313915" y="0"/>
                  </a:lnTo>
                  <a:lnTo>
                    <a:pt x="313915" y="313915"/>
                  </a:lnTo>
                  <a:lnTo>
                    <a:pt x="0" y="313915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651" name="Google Shape;651;p21"/>
            <p:cNvSpPr txBox="1"/>
            <p:nvPr/>
          </p:nvSpPr>
          <p:spPr>
            <a:xfrm>
              <a:off x="0" y="-47625"/>
              <a:ext cx="313915" cy="361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652;p21"/>
          <p:cNvGrpSpPr/>
          <p:nvPr/>
        </p:nvGrpSpPr>
        <p:grpSpPr>
          <a:xfrm rot="-2700000">
            <a:off x="-2036180" y="-592689"/>
            <a:ext cx="2947910" cy="3120639"/>
            <a:chOff x="0" y="-47625"/>
            <a:chExt cx="812800" cy="860425"/>
          </a:xfrm>
        </p:grpSpPr>
        <p:sp>
          <p:nvSpPr>
            <p:cNvPr id="653" name="Google Shape;653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654" name="Google Shape;654;p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5" name="Google Shape;655;p21"/>
          <p:cNvGrpSpPr/>
          <p:nvPr/>
        </p:nvGrpSpPr>
        <p:grpSpPr>
          <a:xfrm>
            <a:off x="128208" y="8755063"/>
            <a:ext cx="543152" cy="675410"/>
            <a:chOff x="0" y="-47625"/>
            <a:chExt cx="195585" cy="243210"/>
          </a:xfrm>
        </p:grpSpPr>
        <p:sp>
          <p:nvSpPr>
            <p:cNvPr id="656" name="Google Shape;656;p21"/>
            <p:cNvSpPr/>
            <p:nvPr/>
          </p:nvSpPr>
          <p:spPr>
            <a:xfrm>
              <a:off x="0" y="0"/>
              <a:ext cx="195585" cy="195585"/>
            </a:xfrm>
            <a:custGeom>
              <a:rect b="b" l="l" r="r" t="t"/>
              <a:pathLst>
                <a:path extrusionOk="0" h="195585" w="195585">
                  <a:moveTo>
                    <a:pt x="0" y="0"/>
                  </a:moveTo>
                  <a:lnTo>
                    <a:pt x="195585" y="0"/>
                  </a:lnTo>
                  <a:lnTo>
                    <a:pt x="195585" y="195585"/>
                  </a:lnTo>
                  <a:lnTo>
                    <a:pt x="0" y="195585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657" name="Google Shape;657;p21"/>
            <p:cNvSpPr txBox="1"/>
            <p:nvPr/>
          </p:nvSpPr>
          <p:spPr>
            <a:xfrm>
              <a:off x="0" y="-47625"/>
              <a:ext cx="195585" cy="24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8" name="Google Shape;658;p21"/>
          <p:cNvGrpSpPr/>
          <p:nvPr/>
        </p:nvGrpSpPr>
        <p:grpSpPr>
          <a:xfrm>
            <a:off x="314019" y="9175646"/>
            <a:ext cx="714681" cy="846939"/>
            <a:chOff x="0" y="-47625"/>
            <a:chExt cx="257351" cy="304976"/>
          </a:xfrm>
        </p:grpSpPr>
        <p:sp>
          <p:nvSpPr>
            <p:cNvPr id="659" name="Google Shape;659;p21"/>
            <p:cNvSpPr/>
            <p:nvPr/>
          </p:nvSpPr>
          <p:spPr>
            <a:xfrm>
              <a:off x="0" y="0"/>
              <a:ext cx="257351" cy="257351"/>
            </a:xfrm>
            <a:custGeom>
              <a:rect b="b" l="l" r="r" t="t"/>
              <a:pathLst>
                <a:path extrusionOk="0" h="257351" w="257351">
                  <a:moveTo>
                    <a:pt x="0" y="0"/>
                  </a:moveTo>
                  <a:lnTo>
                    <a:pt x="257351" y="0"/>
                  </a:lnTo>
                  <a:lnTo>
                    <a:pt x="257351" y="257351"/>
                  </a:lnTo>
                  <a:lnTo>
                    <a:pt x="0" y="257351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660" name="Google Shape;660;p21"/>
            <p:cNvSpPr txBox="1"/>
            <p:nvPr/>
          </p:nvSpPr>
          <p:spPr>
            <a:xfrm>
              <a:off x="0" y="-47625"/>
              <a:ext cx="257351" cy="3049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1" name="Google Shape;661;p21"/>
          <p:cNvSpPr/>
          <p:nvPr/>
        </p:nvSpPr>
        <p:spPr>
          <a:xfrm>
            <a:off x="671360" y="690758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62" name="Google Shape;66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5596" y="3508415"/>
            <a:ext cx="2848650" cy="253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9999" y="3457720"/>
            <a:ext cx="2848650" cy="253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12546" y="3508415"/>
            <a:ext cx="2848650" cy="2531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22"/>
          <p:cNvGrpSpPr/>
          <p:nvPr/>
        </p:nvGrpSpPr>
        <p:grpSpPr>
          <a:xfrm>
            <a:off x="22381" y="-216071"/>
            <a:ext cx="8139959" cy="8318970"/>
            <a:chOff x="0" y="-47625"/>
            <a:chExt cx="2143858" cy="2191004"/>
          </a:xfrm>
        </p:grpSpPr>
        <p:sp>
          <p:nvSpPr>
            <p:cNvPr id="670" name="Google Shape;670;p22"/>
            <p:cNvSpPr/>
            <p:nvPr/>
          </p:nvSpPr>
          <p:spPr>
            <a:xfrm>
              <a:off x="0" y="0"/>
              <a:ext cx="2143858" cy="2143379"/>
            </a:xfrm>
            <a:custGeom>
              <a:rect b="b" l="l" r="r" t="t"/>
              <a:pathLst>
                <a:path extrusionOk="0" h="2143379" w="2143858">
                  <a:moveTo>
                    <a:pt x="0" y="0"/>
                  </a:moveTo>
                  <a:lnTo>
                    <a:pt x="2143858" y="0"/>
                  </a:lnTo>
                  <a:lnTo>
                    <a:pt x="2143858" y="2143379"/>
                  </a:lnTo>
                  <a:lnTo>
                    <a:pt x="0" y="2143379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671" name="Google Shape;671;p22"/>
            <p:cNvSpPr txBox="1"/>
            <p:nvPr/>
          </p:nvSpPr>
          <p:spPr>
            <a:xfrm>
              <a:off x="0" y="-47625"/>
              <a:ext cx="2143858" cy="2191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72" name="Google Shape;6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280" y="0"/>
            <a:ext cx="5783391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22"/>
          <p:cNvSpPr txBox="1"/>
          <p:nvPr/>
        </p:nvSpPr>
        <p:spPr>
          <a:xfrm>
            <a:off x="8276312" y="4581998"/>
            <a:ext cx="9376809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About Us</a:t>
            </a:r>
            <a:endParaRPr/>
          </a:p>
        </p:txBody>
      </p:sp>
      <p:sp>
        <p:nvSpPr>
          <p:cNvPr id="674" name="Google Shape;674;p22"/>
          <p:cNvSpPr txBox="1"/>
          <p:nvPr/>
        </p:nvSpPr>
        <p:spPr>
          <a:xfrm>
            <a:off x="12227422" y="609600"/>
            <a:ext cx="1474589" cy="37742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32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3</a:t>
            </a:r>
            <a:endParaRPr/>
          </a:p>
        </p:txBody>
      </p:sp>
      <p:sp>
        <p:nvSpPr>
          <p:cNvPr id="675" name="Google Shape;675;p22"/>
          <p:cNvSpPr txBox="1"/>
          <p:nvPr/>
        </p:nvSpPr>
        <p:spPr>
          <a:xfrm>
            <a:off x="9038481" y="6234359"/>
            <a:ext cx="785247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grpSp>
        <p:nvGrpSpPr>
          <p:cNvPr id="676" name="Google Shape;676;p22"/>
          <p:cNvGrpSpPr/>
          <p:nvPr/>
        </p:nvGrpSpPr>
        <p:grpSpPr>
          <a:xfrm rot="-5400000">
            <a:off x="14856824" y="143071"/>
            <a:ext cx="2932941" cy="3311850"/>
            <a:chOff x="0" y="0"/>
            <a:chExt cx="3910587" cy="4415800"/>
          </a:xfrm>
        </p:grpSpPr>
        <p:cxnSp>
          <p:nvCxnSpPr>
            <p:cNvPr id="677" name="Google Shape;677;p22"/>
            <p:cNvCxnSpPr/>
            <p:nvPr/>
          </p:nvCxnSpPr>
          <p:spPr>
            <a:xfrm rot="10800000">
              <a:off x="3910587" y="0"/>
              <a:ext cx="0" cy="3799241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8" name="Google Shape;678;p22"/>
            <p:cNvCxnSpPr/>
            <p:nvPr/>
          </p:nvCxnSpPr>
          <p:spPr>
            <a:xfrm rot="10800000">
              <a:off x="0" y="4415800"/>
              <a:ext cx="3799241" cy="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79" name="Google Shape;679;p22"/>
          <p:cNvGrpSpPr/>
          <p:nvPr/>
        </p:nvGrpSpPr>
        <p:grpSpPr>
          <a:xfrm>
            <a:off x="16859743" y="6475939"/>
            <a:ext cx="6102357" cy="6432007"/>
            <a:chOff x="0" y="-47625"/>
            <a:chExt cx="881616" cy="929241"/>
          </a:xfrm>
        </p:grpSpPr>
        <p:sp>
          <p:nvSpPr>
            <p:cNvPr id="680" name="Google Shape;680;p22"/>
            <p:cNvSpPr/>
            <p:nvPr/>
          </p:nvSpPr>
          <p:spPr>
            <a:xfrm>
              <a:off x="0" y="0"/>
              <a:ext cx="881616" cy="881616"/>
            </a:xfrm>
            <a:custGeom>
              <a:rect b="b" l="l" r="r" t="t"/>
              <a:pathLst>
                <a:path extrusionOk="0" h="881616" w="881616">
                  <a:moveTo>
                    <a:pt x="0" y="0"/>
                  </a:moveTo>
                  <a:lnTo>
                    <a:pt x="881616" y="0"/>
                  </a:lnTo>
                  <a:lnTo>
                    <a:pt x="881616" y="881616"/>
                  </a:lnTo>
                  <a:lnTo>
                    <a:pt x="0" y="8816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BAFE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81" name="Google Shape;681;p22"/>
            <p:cNvSpPr txBox="1"/>
            <p:nvPr/>
          </p:nvSpPr>
          <p:spPr>
            <a:xfrm>
              <a:off x="0" y="-47625"/>
              <a:ext cx="881616" cy="929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2" name="Google Shape;682;p22"/>
          <p:cNvGrpSpPr/>
          <p:nvPr/>
        </p:nvGrpSpPr>
        <p:grpSpPr>
          <a:xfrm>
            <a:off x="360528" y="6454846"/>
            <a:ext cx="4030142" cy="4864694"/>
            <a:chOff x="20576" y="14892"/>
            <a:chExt cx="5373523" cy="6486259"/>
          </a:xfrm>
        </p:grpSpPr>
        <p:cxnSp>
          <p:nvCxnSpPr>
            <p:cNvPr id="683" name="Google Shape;683;p22"/>
            <p:cNvCxnSpPr/>
            <p:nvPr/>
          </p:nvCxnSpPr>
          <p:spPr>
            <a:xfrm rot="10800000">
              <a:off x="20576" y="14892"/>
              <a:ext cx="4356342" cy="601892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84" name="Google Shape;684;p22"/>
            <p:cNvCxnSpPr/>
            <p:nvPr/>
          </p:nvCxnSpPr>
          <p:spPr>
            <a:xfrm rot="10800000">
              <a:off x="1037757" y="482231"/>
              <a:ext cx="4356342" cy="601892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85" name="Google Shape;685;p22"/>
          <p:cNvGrpSpPr/>
          <p:nvPr/>
        </p:nvGrpSpPr>
        <p:grpSpPr>
          <a:xfrm>
            <a:off x="15859361" y="7939480"/>
            <a:ext cx="1456025" cy="1544128"/>
            <a:chOff x="0" y="-47625"/>
            <a:chExt cx="787069" cy="834694"/>
          </a:xfrm>
        </p:grpSpPr>
        <p:sp>
          <p:nvSpPr>
            <p:cNvPr id="686" name="Google Shape;686;p22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687" name="Google Shape;687;p22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22"/>
          <p:cNvGrpSpPr/>
          <p:nvPr/>
        </p:nvGrpSpPr>
        <p:grpSpPr>
          <a:xfrm>
            <a:off x="16700956" y="7475818"/>
            <a:ext cx="952165" cy="1040268"/>
            <a:chOff x="0" y="-47625"/>
            <a:chExt cx="514702" cy="562327"/>
          </a:xfrm>
        </p:grpSpPr>
        <p:sp>
          <p:nvSpPr>
            <p:cNvPr id="689" name="Google Shape;689;p22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690" name="Google Shape;690;p22"/>
            <p:cNvSpPr txBox="1"/>
            <p:nvPr/>
          </p:nvSpPr>
          <p:spPr>
            <a:xfrm>
              <a:off x="0" y="-47625"/>
              <a:ext cx="514702" cy="562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22"/>
          <p:cNvGrpSpPr/>
          <p:nvPr/>
        </p:nvGrpSpPr>
        <p:grpSpPr>
          <a:xfrm>
            <a:off x="16936174" y="9033109"/>
            <a:ext cx="758426" cy="873489"/>
            <a:chOff x="0" y="-47625"/>
            <a:chExt cx="313915" cy="361540"/>
          </a:xfrm>
        </p:grpSpPr>
        <p:sp>
          <p:nvSpPr>
            <p:cNvPr id="692" name="Google Shape;692;p22"/>
            <p:cNvSpPr/>
            <p:nvPr/>
          </p:nvSpPr>
          <p:spPr>
            <a:xfrm>
              <a:off x="0" y="0"/>
              <a:ext cx="313915" cy="313915"/>
            </a:xfrm>
            <a:custGeom>
              <a:rect b="b" l="l" r="r" t="t"/>
              <a:pathLst>
                <a:path extrusionOk="0" h="313915" w="313915">
                  <a:moveTo>
                    <a:pt x="0" y="0"/>
                  </a:moveTo>
                  <a:lnTo>
                    <a:pt x="313915" y="0"/>
                  </a:lnTo>
                  <a:lnTo>
                    <a:pt x="313915" y="313915"/>
                  </a:lnTo>
                  <a:lnTo>
                    <a:pt x="0" y="313915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693" name="Google Shape;693;p22"/>
            <p:cNvSpPr txBox="1"/>
            <p:nvPr/>
          </p:nvSpPr>
          <p:spPr>
            <a:xfrm>
              <a:off x="0" y="-47625"/>
              <a:ext cx="313915" cy="361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4" name="Google Shape;694;p22"/>
          <p:cNvGrpSpPr/>
          <p:nvPr/>
        </p:nvGrpSpPr>
        <p:grpSpPr>
          <a:xfrm>
            <a:off x="7644605" y="8485783"/>
            <a:ext cx="1035470" cy="1365120"/>
            <a:chOff x="0" y="-47625"/>
            <a:chExt cx="149596" cy="197221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0"/>
              <a:ext cx="149596" cy="149596"/>
            </a:xfrm>
            <a:custGeom>
              <a:rect b="b" l="l" r="r" t="t"/>
              <a:pathLst>
                <a:path extrusionOk="0" h="149596" w="149596">
                  <a:moveTo>
                    <a:pt x="0" y="0"/>
                  </a:moveTo>
                  <a:lnTo>
                    <a:pt x="149596" y="0"/>
                  </a:lnTo>
                  <a:lnTo>
                    <a:pt x="149596" y="149596"/>
                  </a:lnTo>
                  <a:lnTo>
                    <a:pt x="0" y="1495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BAFE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96" name="Google Shape;696;p22"/>
            <p:cNvSpPr txBox="1"/>
            <p:nvPr/>
          </p:nvSpPr>
          <p:spPr>
            <a:xfrm>
              <a:off x="0" y="-47625"/>
              <a:ext cx="149596" cy="197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7" name="Google Shape;697;p22"/>
          <p:cNvSpPr/>
          <p:nvPr/>
        </p:nvSpPr>
        <p:spPr>
          <a:xfrm>
            <a:off x="15250925" y="8827161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98" name="Google Shape;698;p22"/>
          <p:cNvGrpSpPr/>
          <p:nvPr/>
        </p:nvGrpSpPr>
        <p:grpSpPr>
          <a:xfrm>
            <a:off x="7420127" y="8427984"/>
            <a:ext cx="742213" cy="830316"/>
            <a:chOff x="0" y="-47625"/>
            <a:chExt cx="401211" cy="448836"/>
          </a:xfrm>
        </p:grpSpPr>
        <p:sp>
          <p:nvSpPr>
            <p:cNvPr id="699" name="Google Shape;699;p22"/>
            <p:cNvSpPr/>
            <p:nvPr/>
          </p:nvSpPr>
          <p:spPr>
            <a:xfrm>
              <a:off x="0" y="0"/>
              <a:ext cx="401211" cy="401211"/>
            </a:xfrm>
            <a:custGeom>
              <a:rect b="b" l="l" r="r" t="t"/>
              <a:pathLst>
                <a:path extrusionOk="0" h="401211" w="401211">
                  <a:moveTo>
                    <a:pt x="0" y="0"/>
                  </a:moveTo>
                  <a:lnTo>
                    <a:pt x="401211" y="0"/>
                  </a:lnTo>
                  <a:lnTo>
                    <a:pt x="401211" y="401211"/>
                  </a:lnTo>
                  <a:lnTo>
                    <a:pt x="0" y="401211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700" name="Google Shape;700;p22"/>
            <p:cNvSpPr txBox="1"/>
            <p:nvPr/>
          </p:nvSpPr>
          <p:spPr>
            <a:xfrm>
              <a:off x="0" y="-47625"/>
              <a:ext cx="401211" cy="4488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1" name="Google Shape;701;p22"/>
          <p:cNvSpPr/>
          <p:nvPr/>
        </p:nvSpPr>
        <p:spPr>
          <a:xfrm>
            <a:off x="1606659" y="765729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23"/>
          <p:cNvGrpSpPr/>
          <p:nvPr/>
        </p:nvGrpSpPr>
        <p:grpSpPr>
          <a:xfrm>
            <a:off x="4330936" y="3419144"/>
            <a:ext cx="13957068" cy="3789776"/>
            <a:chOff x="0" y="-47625"/>
            <a:chExt cx="3675935" cy="998130"/>
          </a:xfrm>
        </p:grpSpPr>
        <p:sp>
          <p:nvSpPr>
            <p:cNvPr id="707" name="Google Shape;707;p23"/>
            <p:cNvSpPr/>
            <p:nvPr/>
          </p:nvSpPr>
          <p:spPr>
            <a:xfrm>
              <a:off x="0" y="0"/>
              <a:ext cx="3675935" cy="950505"/>
            </a:xfrm>
            <a:custGeom>
              <a:rect b="b" l="l" r="r" t="t"/>
              <a:pathLst>
                <a:path extrusionOk="0" h="950505" w="3675935">
                  <a:moveTo>
                    <a:pt x="0" y="0"/>
                  </a:moveTo>
                  <a:lnTo>
                    <a:pt x="3675935" y="0"/>
                  </a:lnTo>
                  <a:lnTo>
                    <a:pt x="3675935" y="950505"/>
                  </a:lnTo>
                  <a:lnTo>
                    <a:pt x="0" y="950505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708" name="Google Shape;708;p23"/>
            <p:cNvSpPr txBox="1"/>
            <p:nvPr/>
          </p:nvSpPr>
          <p:spPr>
            <a:xfrm>
              <a:off x="0" y="-47625"/>
              <a:ext cx="3675934" cy="998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9" name="Google Shape;7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9746" y="3541211"/>
            <a:ext cx="8577673" cy="58525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0" name="Google Shape;710;p23"/>
          <p:cNvGrpSpPr/>
          <p:nvPr/>
        </p:nvGrpSpPr>
        <p:grpSpPr>
          <a:xfrm rot="-2700000">
            <a:off x="-2036180" y="-592689"/>
            <a:ext cx="2947910" cy="3120639"/>
            <a:chOff x="0" y="-47625"/>
            <a:chExt cx="812800" cy="860425"/>
          </a:xfrm>
        </p:grpSpPr>
        <p:sp>
          <p:nvSpPr>
            <p:cNvPr id="711" name="Google Shape;711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712" name="Google Shape;712;p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3" name="Google Shape;713;p23"/>
          <p:cNvSpPr txBox="1"/>
          <p:nvPr/>
        </p:nvSpPr>
        <p:spPr>
          <a:xfrm>
            <a:off x="1028700" y="1019175"/>
            <a:ext cx="162306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Short Description</a:t>
            </a:r>
            <a:endParaRPr/>
          </a:p>
        </p:txBody>
      </p:sp>
      <p:grpSp>
        <p:nvGrpSpPr>
          <p:cNvPr id="714" name="Google Shape;714;p23"/>
          <p:cNvGrpSpPr/>
          <p:nvPr/>
        </p:nvGrpSpPr>
        <p:grpSpPr>
          <a:xfrm>
            <a:off x="16141441" y="6768561"/>
            <a:ext cx="4030142" cy="4864694"/>
            <a:chOff x="20576" y="14892"/>
            <a:chExt cx="5373523" cy="6486259"/>
          </a:xfrm>
        </p:grpSpPr>
        <p:cxnSp>
          <p:nvCxnSpPr>
            <p:cNvPr id="715" name="Google Shape;715;p23"/>
            <p:cNvCxnSpPr/>
            <p:nvPr/>
          </p:nvCxnSpPr>
          <p:spPr>
            <a:xfrm rot="10800000">
              <a:off x="20576" y="14892"/>
              <a:ext cx="4356342" cy="601892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16" name="Google Shape;716;p23"/>
            <p:cNvCxnSpPr/>
            <p:nvPr/>
          </p:nvCxnSpPr>
          <p:spPr>
            <a:xfrm rot="10800000">
              <a:off x="1037757" y="482231"/>
              <a:ext cx="4356342" cy="601892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17" name="Google Shape;717;p23"/>
          <p:cNvGrpSpPr/>
          <p:nvPr/>
        </p:nvGrpSpPr>
        <p:grpSpPr>
          <a:xfrm>
            <a:off x="8346252" y="8602434"/>
            <a:ext cx="2185741" cy="2317999"/>
            <a:chOff x="0" y="-47625"/>
            <a:chExt cx="787069" cy="834694"/>
          </a:xfrm>
        </p:grpSpPr>
        <p:sp>
          <p:nvSpPr>
            <p:cNvPr id="718" name="Google Shape;718;p23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719" name="Google Shape;719;p23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0" name="Google Shape;720;p23"/>
          <p:cNvGrpSpPr/>
          <p:nvPr/>
        </p:nvGrpSpPr>
        <p:grpSpPr>
          <a:xfrm>
            <a:off x="7748673" y="8516308"/>
            <a:ext cx="1138526" cy="1311255"/>
            <a:chOff x="0" y="-47625"/>
            <a:chExt cx="313915" cy="361540"/>
          </a:xfrm>
        </p:grpSpPr>
        <p:sp>
          <p:nvSpPr>
            <p:cNvPr id="721" name="Google Shape;721;p23"/>
            <p:cNvSpPr/>
            <p:nvPr/>
          </p:nvSpPr>
          <p:spPr>
            <a:xfrm>
              <a:off x="0" y="0"/>
              <a:ext cx="313915" cy="313915"/>
            </a:xfrm>
            <a:custGeom>
              <a:rect b="b" l="l" r="r" t="t"/>
              <a:pathLst>
                <a:path extrusionOk="0" h="313915" w="313915">
                  <a:moveTo>
                    <a:pt x="0" y="0"/>
                  </a:moveTo>
                  <a:lnTo>
                    <a:pt x="313915" y="0"/>
                  </a:lnTo>
                  <a:lnTo>
                    <a:pt x="313915" y="313915"/>
                  </a:lnTo>
                  <a:lnTo>
                    <a:pt x="0" y="313915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722" name="Google Shape;722;p23"/>
            <p:cNvSpPr txBox="1"/>
            <p:nvPr/>
          </p:nvSpPr>
          <p:spPr>
            <a:xfrm>
              <a:off x="0" y="-47625"/>
              <a:ext cx="313915" cy="361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3" name="Google Shape;723;p23"/>
          <p:cNvGrpSpPr/>
          <p:nvPr/>
        </p:nvGrpSpPr>
        <p:grpSpPr>
          <a:xfrm>
            <a:off x="-1606906" y="-1894184"/>
            <a:ext cx="2593234" cy="2922884"/>
            <a:chOff x="0" y="-47625"/>
            <a:chExt cx="374648" cy="422273"/>
          </a:xfrm>
        </p:grpSpPr>
        <p:sp>
          <p:nvSpPr>
            <p:cNvPr id="724" name="Google Shape;724;p23"/>
            <p:cNvSpPr/>
            <p:nvPr/>
          </p:nvSpPr>
          <p:spPr>
            <a:xfrm>
              <a:off x="0" y="0"/>
              <a:ext cx="374648" cy="374648"/>
            </a:xfrm>
            <a:custGeom>
              <a:rect b="b" l="l" r="r" t="t"/>
              <a:pathLst>
                <a:path extrusionOk="0" h="374648" w="374648">
                  <a:moveTo>
                    <a:pt x="0" y="0"/>
                  </a:moveTo>
                  <a:lnTo>
                    <a:pt x="374648" y="0"/>
                  </a:lnTo>
                  <a:lnTo>
                    <a:pt x="374648" y="374648"/>
                  </a:lnTo>
                  <a:lnTo>
                    <a:pt x="0" y="3746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25" name="Google Shape;725;p23"/>
            <p:cNvSpPr txBox="1"/>
            <p:nvPr/>
          </p:nvSpPr>
          <p:spPr>
            <a:xfrm>
              <a:off x="0" y="-47625"/>
              <a:ext cx="374648" cy="4222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23"/>
          <p:cNvGrpSpPr/>
          <p:nvPr/>
        </p:nvGrpSpPr>
        <p:grpSpPr>
          <a:xfrm>
            <a:off x="385365" y="1350375"/>
            <a:ext cx="643335" cy="681030"/>
            <a:chOff x="0" y="-47625"/>
            <a:chExt cx="812800" cy="860425"/>
          </a:xfrm>
        </p:grpSpPr>
        <p:sp>
          <p:nvSpPr>
            <p:cNvPr id="727" name="Google Shape;727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E99B0">
                <a:alpha val="49803"/>
              </a:srgbClr>
            </a:solidFill>
            <a:ln>
              <a:noFill/>
            </a:ln>
          </p:spPr>
        </p:sp>
        <p:sp>
          <p:nvSpPr>
            <p:cNvPr id="728" name="Google Shape;728;p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9" name="Google Shape;729;p23"/>
          <p:cNvSpPr/>
          <p:nvPr/>
        </p:nvSpPr>
        <p:spPr>
          <a:xfrm>
            <a:off x="8346252" y="8177166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0" name="Google Shape;730;p23"/>
          <p:cNvSpPr txBox="1"/>
          <p:nvPr/>
        </p:nvSpPr>
        <p:spPr>
          <a:xfrm>
            <a:off x="9923146" y="4549102"/>
            <a:ext cx="62028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731" name="Google Shape;731;p23"/>
          <p:cNvSpPr/>
          <p:nvPr/>
        </p:nvSpPr>
        <p:spPr>
          <a:xfrm>
            <a:off x="166086" y="4958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4"/>
          <p:cNvSpPr/>
          <p:nvPr/>
        </p:nvSpPr>
        <p:spPr>
          <a:xfrm>
            <a:off x="2534354" y="515390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AF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24"/>
          <p:cNvSpPr/>
          <p:nvPr/>
        </p:nvSpPr>
        <p:spPr>
          <a:xfrm>
            <a:off x="6807487" y="513511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AF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24"/>
          <p:cNvSpPr/>
          <p:nvPr/>
        </p:nvSpPr>
        <p:spPr>
          <a:xfrm>
            <a:off x="11111471" y="514450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AF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9" name="Google Shape;739;p24"/>
          <p:cNvCxnSpPr/>
          <p:nvPr/>
        </p:nvCxnSpPr>
        <p:spPr>
          <a:xfrm flipH="1" rot="10800000">
            <a:off x="2887968" y="5312698"/>
            <a:ext cx="3919521" cy="17233"/>
          </a:xfrm>
          <a:prstGeom prst="straightConnector1">
            <a:avLst/>
          </a:prstGeom>
          <a:noFill/>
          <a:ln cap="flat" cmpd="sng" w="47625">
            <a:solidFill>
              <a:srgbClr val="DBAFE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0" name="Google Shape;740;p24"/>
          <p:cNvCxnSpPr/>
          <p:nvPr/>
        </p:nvCxnSpPr>
        <p:spPr>
          <a:xfrm>
            <a:off x="7161103" y="5312307"/>
            <a:ext cx="3950369" cy="8622"/>
          </a:xfrm>
          <a:prstGeom prst="straightConnector1">
            <a:avLst/>
          </a:prstGeom>
          <a:noFill/>
          <a:ln cap="flat" cmpd="sng" w="47625">
            <a:solidFill>
              <a:srgbClr val="DBAFE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1" name="Google Shape;741;p24"/>
          <p:cNvCxnSpPr/>
          <p:nvPr/>
        </p:nvCxnSpPr>
        <p:spPr>
          <a:xfrm>
            <a:off x="13522510" y="5308738"/>
            <a:ext cx="2007641" cy="0"/>
          </a:xfrm>
          <a:prstGeom prst="straightConnector1">
            <a:avLst/>
          </a:prstGeom>
          <a:noFill/>
          <a:ln cap="flat" cmpd="sng" w="47625">
            <a:solidFill>
              <a:srgbClr val="DBAFE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2" name="Google Shape;742;p24"/>
          <p:cNvSpPr/>
          <p:nvPr/>
        </p:nvSpPr>
        <p:spPr>
          <a:xfrm>
            <a:off x="15176535" y="509439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AF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3" name="Google Shape;743;p24"/>
          <p:cNvCxnSpPr/>
          <p:nvPr/>
        </p:nvCxnSpPr>
        <p:spPr>
          <a:xfrm flipH="1" rot="10800000">
            <a:off x="11465085" y="5309056"/>
            <a:ext cx="2429291" cy="11427"/>
          </a:xfrm>
          <a:prstGeom prst="straightConnector1">
            <a:avLst/>
          </a:prstGeom>
          <a:noFill/>
          <a:ln cap="flat" cmpd="sng" w="47625">
            <a:solidFill>
              <a:srgbClr val="DBAFE7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44" name="Google Shape;744;p24"/>
          <p:cNvGrpSpPr/>
          <p:nvPr/>
        </p:nvGrpSpPr>
        <p:grpSpPr>
          <a:xfrm>
            <a:off x="5993996" y="4177236"/>
            <a:ext cx="1935608" cy="1944339"/>
            <a:chOff x="0" y="-47625"/>
            <a:chExt cx="712929" cy="716145"/>
          </a:xfrm>
        </p:grpSpPr>
        <p:sp>
          <p:nvSpPr>
            <p:cNvPr id="745" name="Google Shape;745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746" name="Google Shape;746;p24"/>
            <p:cNvSpPr txBox="1"/>
            <p:nvPr/>
          </p:nvSpPr>
          <p:spPr>
            <a:xfrm>
              <a:off x="0" y="-47625"/>
              <a:ext cx="712929" cy="71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7" name="Google Shape;747;p24"/>
          <p:cNvGrpSpPr/>
          <p:nvPr/>
        </p:nvGrpSpPr>
        <p:grpSpPr>
          <a:xfrm>
            <a:off x="10382480" y="4177236"/>
            <a:ext cx="1935608" cy="1944339"/>
            <a:chOff x="0" y="-47625"/>
            <a:chExt cx="712929" cy="716145"/>
          </a:xfrm>
        </p:grpSpPr>
        <p:sp>
          <p:nvSpPr>
            <p:cNvPr id="748" name="Google Shape;748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749" name="Google Shape;749;p24"/>
            <p:cNvSpPr txBox="1"/>
            <p:nvPr/>
          </p:nvSpPr>
          <p:spPr>
            <a:xfrm>
              <a:off x="0" y="-47625"/>
              <a:ext cx="712929" cy="71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0" name="Google Shape;750;p24"/>
          <p:cNvGrpSpPr/>
          <p:nvPr/>
        </p:nvGrpSpPr>
        <p:grpSpPr>
          <a:xfrm>
            <a:off x="14497286" y="4177236"/>
            <a:ext cx="1935608" cy="1944339"/>
            <a:chOff x="0" y="-47625"/>
            <a:chExt cx="712929" cy="716145"/>
          </a:xfrm>
        </p:grpSpPr>
        <p:sp>
          <p:nvSpPr>
            <p:cNvPr id="751" name="Google Shape;751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752" name="Google Shape;752;p24"/>
            <p:cNvSpPr txBox="1"/>
            <p:nvPr/>
          </p:nvSpPr>
          <p:spPr>
            <a:xfrm>
              <a:off x="0" y="-47625"/>
              <a:ext cx="712929" cy="71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3" name="Google Shape;753;p24"/>
          <p:cNvGrpSpPr/>
          <p:nvPr/>
        </p:nvGrpSpPr>
        <p:grpSpPr>
          <a:xfrm>
            <a:off x="1616287" y="4177236"/>
            <a:ext cx="1935608" cy="1944339"/>
            <a:chOff x="0" y="-47625"/>
            <a:chExt cx="712929" cy="716145"/>
          </a:xfrm>
        </p:grpSpPr>
        <p:sp>
          <p:nvSpPr>
            <p:cNvPr id="754" name="Google Shape;754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755" name="Google Shape;755;p24"/>
            <p:cNvSpPr txBox="1"/>
            <p:nvPr/>
          </p:nvSpPr>
          <p:spPr>
            <a:xfrm>
              <a:off x="0" y="-47625"/>
              <a:ext cx="712929" cy="71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6" name="Google Shape;756;p24"/>
          <p:cNvSpPr/>
          <p:nvPr/>
        </p:nvSpPr>
        <p:spPr>
          <a:xfrm>
            <a:off x="1971281" y="4658397"/>
            <a:ext cx="1225620" cy="1225620"/>
          </a:xfrm>
          <a:custGeom>
            <a:rect b="b" l="l" r="r" t="t"/>
            <a:pathLst>
              <a:path extrusionOk="0" h="1225620" w="1225620">
                <a:moveTo>
                  <a:pt x="0" y="0"/>
                </a:moveTo>
                <a:lnTo>
                  <a:pt x="1225621" y="0"/>
                </a:lnTo>
                <a:lnTo>
                  <a:pt x="1225621" y="1225620"/>
                </a:lnTo>
                <a:lnTo>
                  <a:pt x="0" y="1225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57" name="Google Shape;757;p24"/>
          <p:cNvGrpSpPr/>
          <p:nvPr/>
        </p:nvGrpSpPr>
        <p:grpSpPr>
          <a:xfrm rot="-2700000">
            <a:off x="-2003224" y="1388522"/>
            <a:ext cx="2947910" cy="3120639"/>
            <a:chOff x="0" y="-47625"/>
            <a:chExt cx="812800" cy="860425"/>
          </a:xfrm>
        </p:grpSpPr>
        <p:sp>
          <p:nvSpPr>
            <p:cNvPr id="758" name="Google Shape;758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59" name="Google Shape;759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0" name="Google Shape;760;p24"/>
          <p:cNvSpPr txBox="1"/>
          <p:nvPr/>
        </p:nvSpPr>
        <p:spPr>
          <a:xfrm>
            <a:off x="1028700" y="1019175"/>
            <a:ext cx="162306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A Timeline Always Works Well</a:t>
            </a:r>
            <a:endParaRPr/>
          </a:p>
        </p:txBody>
      </p:sp>
      <p:sp>
        <p:nvSpPr>
          <p:cNvPr id="761" name="Google Shape;761;p24"/>
          <p:cNvSpPr txBox="1"/>
          <p:nvPr/>
        </p:nvSpPr>
        <p:spPr>
          <a:xfrm>
            <a:off x="860454" y="6546586"/>
            <a:ext cx="344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Add a main point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62" name="Google Shape;762;p24"/>
          <p:cNvSpPr txBox="1"/>
          <p:nvPr/>
        </p:nvSpPr>
        <p:spPr>
          <a:xfrm>
            <a:off x="973504" y="7251246"/>
            <a:ext cx="3221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sp>
        <p:nvSpPr>
          <p:cNvPr id="763" name="Google Shape;763;p24"/>
          <p:cNvSpPr txBox="1"/>
          <p:nvPr/>
        </p:nvSpPr>
        <p:spPr>
          <a:xfrm>
            <a:off x="5238163" y="6571541"/>
            <a:ext cx="344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Add a main point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64" name="Google Shape;764;p24"/>
          <p:cNvSpPr txBox="1"/>
          <p:nvPr/>
        </p:nvSpPr>
        <p:spPr>
          <a:xfrm>
            <a:off x="5494204" y="7251246"/>
            <a:ext cx="2935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sp>
        <p:nvSpPr>
          <p:cNvPr id="765" name="Google Shape;765;p24"/>
          <p:cNvSpPr txBox="1"/>
          <p:nvPr/>
        </p:nvSpPr>
        <p:spPr>
          <a:xfrm>
            <a:off x="13741453" y="6571541"/>
            <a:ext cx="344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Add a main point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66" name="Google Shape;766;p24"/>
          <p:cNvSpPr txBox="1"/>
          <p:nvPr/>
        </p:nvSpPr>
        <p:spPr>
          <a:xfrm>
            <a:off x="13928455" y="7251246"/>
            <a:ext cx="3073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sp>
        <p:nvSpPr>
          <p:cNvPr id="767" name="Google Shape;767;p24"/>
          <p:cNvSpPr txBox="1"/>
          <p:nvPr/>
        </p:nvSpPr>
        <p:spPr>
          <a:xfrm>
            <a:off x="9626648" y="6571541"/>
            <a:ext cx="344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Add a main point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68" name="Google Shape;768;p24"/>
          <p:cNvSpPr txBox="1"/>
          <p:nvPr/>
        </p:nvSpPr>
        <p:spPr>
          <a:xfrm>
            <a:off x="9803358" y="7251246"/>
            <a:ext cx="30939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grpSp>
        <p:nvGrpSpPr>
          <p:cNvPr id="769" name="Google Shape;769;p24"/>
          <p:cNvGrpSpPr/>
          <p:nvPr/>
        </p:nvGrpSpPr>
        <p:grpSpPr>
          <a:xfrm rot="-2700000">
            <a:off x="15725998" y="9176490"/>
            <a:ext cx="2947910" cy="3120639"/>
            <a:chOff x="0" y="-47625"/>
            <a:chExt cx="812800" cy="860425"/>
          </a:xfrm>
        </p:grpSpPr>
        <p:sp>
          <p:nvSpPr>
            <p:cNvPr id="770" name="Google Shape;770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771" name="Google Shape;771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2" name="Google Shape;772;p24"/>
          <p:cNvGrpSpPr/>
          <p:nvPr/>
        </p:nvGrpSpPr>
        <p:grpSpPr>
          <a:xfrm>
            <a:off x="629959" y="2060049"/>
            <a:ext cx="986328" cy="1118586"/>
            <a:chOff x="0" y="-47625"/>
            <a:chExt cx="355169" cy="402794"/>
          </a:xfrm>
        </p:grpSpPr>
        <p:sp>
          <p:nvSpPr>
            <p:cNvPr id="773" name="Google Shape;773;p24"/>
            <p:cNvSpPr/>
            <p:nvPr/>
          </p:nvSpPr>
          <p:spPr>
            <a:xfrm>
              <a:off x="0" y="0"/>
              <a:ext cx="355169" cy="355169"/>
            </a:xfrm>
            <a:custGeom>
              <a:rect b="b" l="l" r="r" t="t"/>
              <a:pathLst>
                <a:path extrusionOk="0" h="355169" w="355169">
                  <a:moveTo>
                    <a:pt x="0" y="0"/>
                  </a:moveTo>
                  <a:lnTo>
                    <a:pt x="355169" y="0"/>
                  </a:lnTo>
                  <a:lnTo>
                    <a:pt x="355169" y="355169"/>
                  </a:lnTo>
                  <a:lnTo>
                    <a:pt x="0" y="3551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774" name="Google Shape;774;p24"/>
            <p:cNvSpPr txBox="1"/>
            <p:nvPr/>
          </p:nvSpPr>
          <p:spPr>
            <a:xfrm>
              <a:off x="0" y="-47625"/>
              <a:ext cx="355169" cy="402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5" name="Google Shape;775;p24"/>
          <p:cNvSpPr/>
          <p:nvPr/>
        </p:nvSpPr>
        <p:spPr>
          <a:xfrm>
            <a:off x="15176535" y="8900960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76" name="Google Shape;776;p24"/>
          <p:cNvGrpSpPr/>
          <p:nvPr/>
        </p:nvGrpSpPr>
        <p:grpSpPr>
          <a:xfrm>
            <a:off x="16161319" y="9314558"/>
            <a:ext cx="543152" cy="675410"/>
            <a:chOff x="0" y="-47625"/>
            <a:chExt cx="195585" cy="243210"/>
          </a:xfrm>
        </p:grpSpPr>
        <p:sp>
          <p:nvSpPr>
            <p:cNvPr id="777" name="Google Shape;777;p24"/>
            <p:cNvSpPr/>
            <p:nvPr/>
          </p:nvSpPr>
          <p:spPr>
            <a:xfrm>
              <a:off x="0" y="0"/>
              <a:ext cx="195585" cy="195585"/>
            </a:xfrm>
            <a:custGeom>
              <a:rect b="b" l="l" r="r" t="t"/>
              <a:pathLst>
                <a:path extrusionOk="0" h="195585" w="195585">
                  <a:moveTo>
                    <a:pt x="0" y="0"/>
                  </a:moveTo>
                  <a:lnTo>
                    <a:pt x="195585" y="0"/>
                  </a:lnTo>
                  <a:lnTo>
                    <a:pt x="195585" y="195585"/>
                  </a:lnTo>
                  <a:lnTo>
                    <a:pt x="0" y="195585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778" name="Google Shape;778;p24"/>
            <p:cNvSpPr txBox="1"/>
            <p:nvPr/>
          </p:nvSpPr>
          <p:spPr>
            <a:xfrm>
              <a:off x="0" y="-47625"/>
              <a:ext cx="195585" cy="24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9" name="Google Shape;779;p24"/>
          <p:cNvGrpSpPr/>
          <p:nvPr/>
        </p:nvGrpSpPr>
        <p:grpSpPr>
          <a:xfrm>
            <a:off x="16544619" y="8768702"/>
            <a:ext cx="714681" cy="846939"/>
            <a:chOff x="0" y="-47625"/>
            <a:chExt cx="257351" cy="304976"/>
          </a:xfrm>
        </p:grpSpPr>
        <p:sp>
          <p:nvSpPr>
            <p:cNvPr id="780" name="Google Shape;780;p24"/>
            <p:cNvSpPr/>
            <p:nvPr/>
          </p:nvSpPr>
          <p:spPr>
            <a:xfrm>
              <a:off x="0" y="0"/>
              <a:ext cx="257351" cy="257351"/>
            </a:xfrm>
            <a:custGeom>
              <a:rect b="b" l="l" r="r" t="t"/>
              <a:pathLst>
                <a:path extrusionOk="0" h="257351" w="257351">
                  <a:moveTo>
                    <a:pt x="0" y="0"/>
                  </a:moveTo>
                  <a:lnTo>
                    <a:pt x="257351" y="0"/>
                  </a:lnTo>
                  <a:lnTo>
                    <a:pt x="257351" y="257351"/>
                  </a:lnTo>
                  <a:lnTo>
                    <a:pt x="0" y="257351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781" name="Google Shape;781;p24"/>
            <p:cNvSpPr txBox="1"/>
            <p:nvPr/>
          </p:nvSpPr>
          <p:spPr>
            <a:xfrm>
              <a:off x="0" y="-47625"/>
              <a:ext cx="257351" cy="3049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2" name="Google Shape;782;p24"/>
          <p:cNvGrpSpPr/>
          <p:nvPr/>
        </p:nvGrpSpPr>
        <p:grpSpPr>
          <a:xfrm rot="-2700000">
            <a:off x="360371" y="2740556"/>
            <a:ext cx="581293" cy="754022"/>
            <a:chOff x="0" y="-47625"/>
            <a:chExt cx="160275" cy="207900"/>
          </a:xfrm>
        </p:grpSpPr>
        <p:sp>
          <p:nvSpPr>
            <p:cNvPr id="783" name="Google Shape;783;p24"/>
            <p:cNvSpPr/>
            <p:nvPr/>
          </p:nvSpPr>
          <p:spPr>
            <a:xfrm>
              <a:off x="0" y="0"/>
              <a:ext cx="160275" cy="160275"/>
            </a:xfrm>
            <a:custGeom>
              <a:rect b="b" l="l" r="r" t="t"/>
              <a:pathLst>
                <a:path extrusionOk="0" h="160275" w="160275">
                  <a:moveTo>
                    <a:pt x="0" y="0"/>
                  </a:moveTo>
                  <a:lnTo>
                    <a:pt x="160275" y="0"/>
                  </a:lnTo>
                  <a:lnTo>
                    <a:pt x="160275" y="160275"/>
                  </a:lnTo>
                  <a:lnTo>
                    <a:pt x="0" y="160275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784" name="Google Shape;784;p24"/>
            <p:cNvSpPr txBox="1"/>
            <p:nvPr/>
          </p:nvSpPr>
          <p:spPr>
            <a:xfrm>
              <a:off x="0" y="-47625"/>
              <a:ext cx="160275" cy="2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5" name="Google Shape;785;p24"/>
          <p:cNvGrpSpPr/>
          <p:nvPr/>
        </p:nvGrpSpPr>
        <p:grpSpPr>
          <a:xfrm rot="-5400000">
            <a:off x="14856824" y="143071"/>
            <a:ext cx="2932941" cy="3311850"/>
            <a:chOff x="0" y="0"/>
            <a:chExt cx="3910587" cy="4415800"/>
          </a:xfrm>
        </p:grpSpPr>
        <p:cxnSp>
          <p:nvCxnSpPr>
            <p:cNvPr id="786" name="Google Shape;786;p24"/>
            <p:cNvCxnSpPr/>
            <p:nvPr/>
          </p:nvCxnSpPr>
          <p:spPr>
            <a:xfrm rot="10800000">
              <a:off x="3910587" y="0"/>
              <a:ext cx="0" cy="3799241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87" name="Google Shape;787;p24"/>
            <p:cNvCxnSpPr/>
            <p:nvPr/>
          </p:nvCxnSpPr>
          <p:spPr>
            <a:xfrm rot="10800000">
              <a:off x="0" y="4415800"/>
              <a:ext cx="3799241" cy="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788" name="Google Shape;78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4375" y="4598186"/>
            <a:ext cx="1225625" cy="1231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58275" y="4530845"/>
            <a:ext cx="1239975" cy="124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35700" y="4604227"/>
            <a:ext cx="1225625" cy="121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40"/>
            <a:ext cx="18288000" cy="7867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6" name="Google Shape;796;p25"/>
          <p:cNvGrpSpPr/>
          <p:nvPr/>
        </p:nvGrpSpPr>
        <p:grpSpPr>
          <a:xfrm>
            <a:off x="0" y="7683761"/>
            <a:ext cx="18288000" cy="1848950"/>
            <a:chOff x="0" y="-47625"/>
            <a:chExt cx="4816593" cy="486966"/>
          </a:xfrm>
        </p:grpSpPr>
        <p:sp>
          <p:nvSpPr>
            <p:cNvPr id="797" name="Google Shape;797;p25"/>
            <p:cNvSpPr/>
            <p:nvPr/>
          </p:nvSpPr>
          <p:spPr>
            <a:xfrm>
              <a:off x="0" y="0"/>
              <a:ext cx="4816592" cy="439341"/>
            </a:xfrm>
            <a:custGeom>
              <a:rect b="b" l="l" r="r" t="t"/>
              <a:pathLst>
                <a:path extrusionOk="0" h="43934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9341"/>
                  </a:lnTo>
                  <a:lnTo>
                    <a:pt x="0" y="439341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798" name="Google Shape;798;p25"/>
            <p:cNvSpPr txBox="1"/>
            <p:nvPr/>
          </p:nvSpPr>
          <p:spPr>
            <a:xfrm>
              <a:off x="0" y="-47625"/>
              <a:ext cx="4816593" cy="486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9" name="Google Shape;799;p25"/>
          <p:cNvSpPr txBox="1"/>
          <p:nvPr/>
        </p:nvSpPr>
        <p:spPr>
          <a:xfrm>
            <a:off x="162709" y="8117624"/>
            <a:ext cx="17962582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00000"/>
                </a:solidFill>
                <a:latin typeface="Inria Serif"/>
                <a:ea typeface="Inria Serif"/>
                <a:cs typeface="Inria Serif"/>
                <a:sym typeface="Inria Serif"/>
              </a:rPr>
              <a:t>A picture is worth a thousand words</a:t>
            </a:r>
            <a:endParaRPr/>
          </a:p>
        </p:txBody>
      </p:sp>
      <p:grpSp>
        <p:nvGrpSpPr>
          <p:cNvPr id="800" name="Google Shape;800;p25"/>
          <p:cNvGrpSpPr/>
          <p:nvPr/>
        </p:nvGrpSpPr>
        <p:grpSpPr>
          <a:xfrm rot="-2700000">
            <a:off x="16990913" y="931583"/>
            <a:ext cx="2947910" cy="3120639"/>
            <a:chOff x="0" y="-47625"/>
            <a:chExt cx="812800" cy="860425"/>
          </a:xfrm>
        </p:grpSpPr>
        <p:sp>
          <p:nvSpPr>
            <p:cNvPr id="801" name="Google Shape;80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802" name="Google Shape;802;p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3" name="Google Shape;803;p25"/>
          <p:cNvGrpSpPr/>
          <p:nvPr/>
        </p:nvGrpSpPr>
        <p:grpSpPr>
          <a:xfrm>
            <a:off x="16739770" y="1829848"/>
            <a:ext cx="543152" cy="675410"/>
            <a:chOff x="0" y="-47625"/>
            <a:chExt cx="195585" cy="243210"/>
          </a:xfrm>
        </p:grpSpPr>
        <p:sp>
          <p:nvSpPr>
            <p:cNvPr id="804" name="Google Shape;804;p25"/>
            <p:cNvSpPr/>
            <p:nvPr/>
          </p:nvSpPr>
          <p:spPr>
            <a:xfrm>
              <a:off x="0" y="0"/>
              <a:ext cx="195585" cy="195585"/>
            </a:xfrm>
            <a:custGeom>
              <a:rect b="b" l="l" r="r" t="t"/>
              <a:pathLst>
                <a:path extrusionOk="0" h="195585" w="195585">
                  <a:moveTo>
                    <a:pt x="0" y="0"/>
                  </a:moveTo>
                  <a:lnTo>
                    <a:pt x="195585" y="0"/>
                  </a:lnTo>
                  <a:lnTo>
                    <a:pt x="195585" y="195585"/>
                  </a:lnTo>
                  <a:lnTo>
                    <a:pt x="0" y="195585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805" name="Google Shape;805;p25"/>
            <p:cNvSpPr txBox="1"/>
            <p:nvPr/>
          </p:nvSpPr>
          <p:spPr>
            <a:xfrm>
              <a:off x="0" y="-47625"/>
              <a:ext cx="195585" cy="24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6" name="Google Shape;806;p25"/>
          <p:cNvGrpSpPr/>
          <p:nvPr/>
        </p:nvGrpSpPr>
        <p:grpSpPr>
          <a:xfrm>
            <a:off x="16925581" y="892508"/>
            <a:ext cx="714681" cy="846939"/>
            <a:chOff x="0" y="-47625"/>
            <a:chExt cx="257351" cy="304976"/>
          </a:xfrm>
        </p:grpSpPr>
        <p:sp>
          <p:nvSpPr>
            <p:cNvPr id="807" name="Google Shape;807;p25"/>
            <p:cNvSpPr/>
            <p:nvPr/>
          </p:nvSpPr>
          <p:spPr>
            <a:xfrm>
              <a:off x="0" y="0"/>
              <a:ext cx="257351" cy="257351"/>
            </a:xfrm>
            <a:custGeom>
              <a:rect b="b" l="l" r="r" t="t"/>
              <a:pathLst>
                <a:path extrusionOk="0" h="257351" w="257351">
                  <a:moveTo>
                    <a:pt x="0" y="0"/>
                  </a:moveTo>
                  <a:lnTo>
                    <a:pt x="257351" y="0"/>
                  </a:lnTo>
                  <a:lnTo>
                    <a:pt x="257351" y="257351"/>
                  </a:lnTo>
                  <a:lnTo>
                    <a:pt x="0" y="257351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808" name="Google Shape;808;p25"/>
            <p:cNvSpPr txBox="1"/>
            <p:nvPr/>
          </p:nvSpPr>
          <p:spPr>
            <a:xfrm>
              <a:off x="0" y="-47625"/>
              <a:ext cx="257351" cy="3049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25"/>
          <p:cNvGrpSpPr/>
          <p:nvPr/>
        </p:nvGrpSpPr>
        <p:grpSpPr>
          <a:xfrm>
            <a:off x="-1261613" y="4638833"/>
            <a:ext cx="2848645" cy="5638486"/>
            <a:chOff x="21875" y="12910"/>
            <a:chExt cx="3798193" cy="7517981"/>
          </a:xfrm>
        </p:grpSpPr>
        <p:cxnSp>
          <p:nvCxnSpPr>
            <p:cNvPr id="810" name="Google Shape;810;p25"/>
            <p:cNvCxnSpPr/>
            <p:nvPr/>
          </p:nvCxnSpPr>
          <p:spPr>
            <a:xfrm flipH="1" rot="10800000">
              <a:off x="43749" y="12910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11" name="Google Shape;811;p25"/>
            <p:cNvCxnSpPr/>
            <p:nvPr/>
          </p:nvCxnSpPr>
          <p:spPr>
            <a:xfrm flipH="1" rot="10800000">
              <a:off x="21875" y="1132099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812" name="Google Shape;812;p25"/>
          <p:cNvSpPr/>
          <p:nvPr/>
        </p:nvSpPr>
        <p:spPr>
          <a:xfrm>
            <a:off x="521544" y="5909753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26"/>
          <p:cNvGrpSpPr/>
          <p:nvPr/>
        </p:nvGrpSpPr>
        <p:grpSpPr>
          <a:xfrm>
            <a:off x="0" y="937573"/>
            <a:ext cx="18736771" cy="5778240"/>
            <a:chOff x="0" y="-47625"/>
            <a:chExt cx="4934788" cy="1521841"/>
          </a:xfrm>
        </p:grpSpPr>
        <p:sp>
          <p:nvSpPr>
            <p:cNvPr id="818" name="Google Shape;818;p26"/>
            <p:cNvSpPr/>
            <p:nvPr/>
          </p:nvSpPr>
          <p:spPr>
            <a:xfrm>
              <a:off x="0" y="0"/>
              <a:ext cx="4934788" cy="1474216"/>
            </a:xfrm>
            <a:custGeom>
              <a:rect b="b" l="l" r="r" t="t"/>
              <a:pathLst>
                <a:path extrusionOk="0" h="1474216" w="4934788">
                  <a:moveTo>
                    <a:pt x="0" y="0"/>
                  </a:moveTo>
                  <a:lnTo>
                    <a:pt x="4934788" y="0"/>
                  </a:lnTo>
                  <a:lnTo>
                    <a:pt x="4934788" y="1474216"/>
                  </a:lnTo>
                  <a:lnTo>
                    <a:pt x="0" y="1474216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819" name="Google Shape;819;p26"/>
            <p:cNvSpPr txBox="1"/>
            <p:nvPr/>
          </p:nvSpPr>
          <p:spPr>
            <a:xfrm>
              <a:off x="0" y="-47625"/>
              <a:ext cx="4934788" cy="15218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0" name="Google Shape;820;p26"/>
          <p:cNvSpPr txBox="1"/>
          <p:nvPr/>
        </p:nvSpPr>
        <p:spPr>
          <a:xfrm>
            <a:off x="4135368" y="2034158"/>
            <a:ext cx="100173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Write an original statement or inspiring quote</a:t>
            </a:r>
            <a:endParaRPr/>
          </a:p>
        </p:txBody>
      </p:sp>
      <p:sp>
        <p:nvSpPr>
          <p:cNvPr id="821" name="Google Shape;821;p26"/>
          <p:cNvSpPr txBox="1"/>
          <p:nvPr/>
        </p:nvSpPr>
        <p:spPr>
          <a:xfrm>
            <a:off x="2741618" y="7496180"/>
            <a:ext cx="1280476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— Include a credit, citation, or supporting message</a:t>
            </a:r>
            <a:endParaRPr/>
          </a:p>
        </p:txBody>
      </p:sp>
      <p:grpSp>
        <p:nvGrpSpPr>
          <p:cNvPr id="822" name="Google Shape;822;p26"/>
          <p:cNvGrpSpPr/>
          <p:nvPr/>
        </p:nvGrpSpPr>
        <p:grpSpPr>
          <a:xfrm>
            <a:off x="-1746059" y="11169"/>
            <a:ext cx="4030142" cy="4864694"/>
            <a:chOff x="20576" y="14892"/>
            <a:chExt cx="5373523" cy="6486259"/>
          </a:xfrm>
        </p:grpSpPr>
        <p:cxnSp>
          <p:nvCxnSpPr>
            <p:cNvPr id="823" name="Google Shape;823;p26"/>
            <p:cNvCxnSpPr/>
            <p:nvPr/>
          </p:nvCxnSpPr>
          <p:spPr>
            <a:xfrm rot="10800000">
              <a:off x="20576" y="14892"/>
              <a:ext cx="4356342" cy="601892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4" name="Google Shape;824;p26"/>
            <p:cNvCxnSpPr/>
            <p:nvPr/>
          </p:nvCxnSpPr>
          <p:spPr>
            <a:xfrm rot="10800000">
              <a:off x="1037757" y="482231"/>
              <a:ext cx="4356342" cy="601892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825" name="Google Shape;825;p26"/>
          <p:cNvGrpSpPr/>
          <p:nvPr/>
        </p:nvGrpSpPr>
        <p:grpSpPr>
          <a:xfrm>
            <a:off x="663383" y="625914"/>
            <a:ext cx="1459865" cy="1548200"/>
            <a:chOff x="0" y="-47625"/>
            <a:chExt cx="787069" cy="834694"/>
          </a:xfrm>
        </p:grpSpPr>
        <p:sp>
          <p:nvSpPr>
            <p:cNvPr id="826" name="Google Shape;826;p26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827" name="Google Shape;827;p26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8" name="Google Shape;828;p26"/>
          <p:cNvGrpSpPr/>
          <p:nvPr/>
        </p:nvGrpSpPr>
        <p:grpSpPr>
          <a:xfrm>
            <a:off x="1743035" y="1567724"/>
            <a:ext cx="760426" cy="875793"/>
            <a:chOff x="0" y="-47625"/>
            <a:chExt cx="313915" cy="361540"/>
          </a:xfrm>
        </p:grpSpPr>
        <p:sp>
          <p:nvSpPr>
            <p:cNvPr id="829" name="Google Shape;829;p26"/>
            <p:cNvSpPr/>
            <p:nvPr/>
          </p:nvSpPr>
          <p:spPr>
            <a:xfrm>
              <a:off x="0" y="0"/>
              <a:ext cx="313915" cy="313915"/>
            </a:xfrm>
            <a:custGeom>
              <a:rect b="b" l="l" r="r" t="t"/>
              <a:pathLst>
                <a:path extrusionOk="0" h="313915" w="313915">
                  <a:moveTo>
                    <a:pt x="0" y="0"/>
                  </a:moveTo>
                  <a:lnTo>
                    <a:pt x="313915" y="0"/>
                  </a:lnTo>
                  <a:lnTo>
                    <a:pt x="313915" y="313915"/>
                  </a:lnTo>
                  <a:lnTo>
                    <a:pt x="0" y="313915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830" name="Google Shape;830;p26"/>
            <p:cNvSpPr txBox="1"/>
            <p:nvPr/>
          </p:nvSpPr>
          <p:spPr>
            <a:xfrm>
              <a:off x="0" y="-47625"/>
              <a:ext cx="313915" cy="361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1" name="Google Shape;831;p26"/>
          <p:cNvGrpSpPr/>
          <p:nvPr/>
        </p:nvGrpSpPr>
        <p:grpSpPr>
          <a:xfrm rot="2700000">
            <a:off x="16742932" y="7680309"/>
            <a:ext cx="2593234" cy="2922884"/>
            <a:chOff x="0" y="-47625"/>
            <a:chExt cx="374648" cy="422273"/>
          </a:xfrm>
        </p:grpSpPr>
        <p:sp>
          <p:nvSpPr>
            <p:cNvPr id="832" name="Google Shape;832;p26"/>
            <p:cNvSpPr/>
            <p:nvPr/>
          </p:nvSpPr>
          <p:spPr>
            <a:xfrm>
              <a:off x="0" y="0"/>
              <a:ext cx="374648" cy="374648"/>
            </a:xfrm>
            <a:custGeom>
              <a:rect b="b" l="l" r="r" t="t"/>
              <a:pathLst>
                <a:path extrusionOk="0" h="374648" w="374648">
                  <a:moveTo>
                    <a:pt x="0" y="0"/>
                  </a:moveTo>
                  <a:lnTo>
                    <a:pt x="374648" y="0"/>
                  </a:lnTo>
                  <a:lnTo>
                    <a:pt x="374648" y="374648"/>
                  </a:lnTo>
                  <a:lnTo>
                    <a:pt x="0" y="3746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33" name="Google Shape;833;p26"/>
            <p:cNvSpPr txBox="1"/>
            <p:nvPr/>
          </p:nvSpPr>
          <p:spPr>
            <a:xfrm>
              <a:off x="0" y="-47625"/>
              <a:ext cx="374648" cy="4222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4" name="Google Shape;834;p26"/>
          <p:cNvGrpSpPr/>
          <p:nvPr/>
        </p:nvGrpSpPr>
        <p:grpSpPr>
          <a:xfrm>
            <a:off x="16766136" y="7763307"/>
            <a:ext cx="986328" cy="1118586"/>
            <a:chOff x="0" y="-47625"/>
            <a:chExt cx="355169" cy="402794"/>
          </a:xfrm>
        </p:grpSpPr>
        <p:sp>
          <p:nvSpPr>
            <p:cNvPr id="835" name="Google Shape;835;p26"/>
            <p:cNvSpPr/>
            <p:nvPr/>
          </p:nvSpPr>
          <p:spPr>
            <a:xfrm>
              <a:off x="0" y="0"/>
              <a:ext cx="355169" cy="355169"/>
            </a:xfrm>
            <a:custGeom>
              <a:rect b="b" l="l" r="r" t="t"/>
              <a:pathLst>
                <a:path extrusionOk="0" h="355169" w="355169">
                  <a:moveTo>
                    <a:pt x="0" y="0"/>
                  </a:moveTo>
                  <a:lnTo>
                    <a:pt x="355169" y="0"/>
                  </a:lnTo>
                  <a:lnTo>
                    <a:pt x="355169" y="355169"/>
                  </a:lnTo>
                  <a:lnTo>
                    <a:pt x="0" y="355169"/>
                  </a:lnTo>
                  <a:close/>
                </a:path>
              </a:pathLst>
            </a:custGeom>
            <a:solidFill>
              <a:srgbClr val="2E99B0">
                <a:alpha val="49803"/>
              </a:srgbClr>
            </a:solidFill>
            <a:ln>
              <a:noFill/>
            </a:ln>
          </p:spPr>
        </p:sp>
        <p:sp>
          <p:nvSpPr>
            <p:cNvPr id="836" name="Google Shape;836;p26"/>
            <p:cNvSpPr txBox="1"/>
            <p:nvPr/>
          </p:nvSpPr>
          <p:spPr>
            <a:xfrm>
              <a:off x="0" y="-47625"/>
              <a:ext cx="355169" cy="402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7" name="Google Shape;837;p26"/>
          <p:cNvSpPr/>
          <p:nvPr/>
        </p:nvSpPr>
        <p:spPr>
          <a:xfrm>
            <a:off x="16177406" y="8234558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2" name="Google Shape;842;p27"/>
          <p:cNvGrpSpPr/>
          <p:nvPr/>
        </p:nvGrpSpPr>
        <p:grpSpPr>
          <a:xfrm>
            <a:off x="11921220" y="3858223"/>
            <a:ext cx="6366780" cy="6428777"/>
            <a:chOff x="0" y="-47625"/>
            <a:chExt cx="1676847" cy="1693176"/>
          </a:xfrm>
        </p:grpSpPr>
        <p:sp>
          <p:nvSpPr>
            <p:cNvPr id="843" name="Google Shape;843;p27"/>
            <p:cNvSpPr/>
            <p:nvPr/>
          </p:nvSpPr>
          <p:spPr>
            <a:xfrm>
              <a:off x="0" y="0"/>
              <a:ext cx="1676847" cy="1645551"/>
            </a:xfrm>
            <a:custGeom>
              <a:rect b="b" l="l" r="r" t="t"/>
              <a:pathLst>
                <a:path extrusionOk="0" h="1645551" w="1676847">
                  <a:moveTo>
                    <a:pt x="0" y="0"/>
                  </a:moveTo>
                  <a:lnTo>
                    <a:pt x="1676847" y="0"/>
                  </a:lnTo>
                  <a:lnTo>
                    <a:pt x="1676847" y="1645551"/>
                  </a:lnTo>
                  <a:lnTo>
                    <a:pt x="0" y="1645551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844" name="Google Shape;844;p27"/>
            <p:cNvSpPr txBox="1"/>
            <p:nvPr/>
          </p:nvSpPr>
          <p:spPr>
            <a:xfrm>
              <a:off x="0" y="-47625"/>
              <a:ext cx="1676847" cy="16931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45" name="Google Shape;8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1224" y="1808527"/>
            <a:ext cx="5338075" cy="7717341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27"/>
          <p:cNvSpPr/>
          <p:nvPr/>
        </p:nvSpPr>
        <p:spPr>
          <a:xfrm>
            <a:off x="2428857" y="3212951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7" name="Google Shape;847;p27"/>
          <p:cNvSpPr txBox="1"/>
          <p:nvPr/>
        </p:nvSpPr>
        <p:spPr>
          <a:xfrm>
            <a:off x="1851297" y="1053609"/>
            <a:ext cx="754538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Contact Us</a:t>
            </a:r>
            <a:endParaRPr/>
          </a:p>
        </p:txBody>
      </p:sp>
      <p:sp>
        <p:nvSpPr>
          <p:cNvPr id="848" name="Google Shape;848;p27"/>
          <p:cNvSpPr txBox="1"/>
          <p:nvPr/>
        </p:nvSpPr>
        <p:spPr>
          <a:xfrm>
            <a:off x="3066976" y="3172220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123 Anywhere St., Any City,ST 12345</a:t>
            </a:r>
            <a:endParaRPr/>
          </a:p>
        </p:txBody>
      </p:sp>
      <p:sp>
        <p:nvSpPr>
          <p:cNvPr id="849" name="Google Shape;849;p27"/>
          <p:cNvSpPr/>
          <p:nvPr/>
        </p:nvSpPr>
        <p:spPr>
          <a:xfrm>
            <a:off x="2402234" y="4164518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0" name="Google Shape;850;p27"/>
          <p:cNvSpPr/>
          <p:nvPr/>
        </p:nvSpPr>
        <p:spPr>
          <a:xfrm>
            <a:off x="2410853" y="5114512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1" name="Google Shape;851;p27"/>
          <p:cNvSpPr/>
          <p:nvPr/>
        </p:nvSpPr>
        <p:spPr>
          <a:xfrm>
            <a:off x="2397400" y="6858192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2" name="Google Shape;852;p27"/>
          <p:cNvSpPr/>
          <p:nvPr/>
        </p:nvSpPr>
        <p:spPr>
          <a:xfrm>
            <a:off x="2379542" y="5951470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3" name="Google Shape;853;p27"/>
          <p:cNvSpPr txBox="1"/>
          <p:nvPr/>
        </p:nvSpPr>
        <p:spPr>
          <a:xfrm>
            <a:off x="3066976" y="4097843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123-456-7890</a:t>
            </a:r>
            <a:endParaRPr/>
          </a:p>
        </p:txBody>
      </p:sp>
      <p:sp>
        <p:nvSpPr>
          <p:cNvPr id="854" name="Google Shape;854;p27"/>
          <p:cNvSpPr txBox="1"/>
          <p:nvPr/>
        </p:nvSpPr>
        <p:spPr>
          <a:xfrm>
            <a:off x="3066976" y="4986402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hello@reallygreatsite.com</a:t>
            </a:r>
            <a:endParaRPr/>
          </a:p>
        </p:txBody>
      </p:sp>
      <p:sp>
        <p:nvSpPr>
          <p:cNvPr id="855" name="Google Shape;855;p27"/>
          <p:cNvSpPr txBox="1"/>
          <p:nvPr/>
        </p:nvSpPr>
        <p:spPr>
          <a:xfrm>
            <a:off x="3066976" y="6768048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reallygreatsite.com</a:t>
            </a:r>
            <a:endParaRPr/>
          </a:p>
        </p:txBody>
      </p:sp>
      <p:sp>
        <p:nvSpPr>
          <p:cNvPr id="856" name="Google Shape;856;p27"/>
          <p:cNvSpPr txBox="1"/>
          <p:nvPr/>
        </p:nvSpPr>
        <p:spPr>
          <a:xfrm>
            <a:off x="3066976" y="5863746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@reallygreatsite</a:t>
            </a:r>
            <a:endParaRPr/>
          </a:p>
        </p:txBody>
      </p:sp>
      <p:grpSp>
        <p:nvGrpSpPr>
          <p:cNvPr id="857" name="Google Shape;857;p27"/>
          <p:cNvGrpSpPr/>
          <p:nvPr/>
        </p:nvGrpSpPr>
        <p:grpSpPr>
          <a:xfrm rot="10800000">
            <a:off x="16390728" y="810766"/>
            <a:ext cx="1501552" cy="1592410"/>
            <a:chOff x="0" y="-47625"/>
            <a:chExt cx="787069" cy="834694"/>
          </a:xfrm>
        </p:grpSpPr>
        <p:sp>
          <p:nvSpPr>
            <p:cNvPr id="858" name="Google Shape;858;p27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859" name="Google Shape;859;p27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27"/>
          <p:cNvGrpSpPr/>
          <p:nvPr/>
        </p:nvGrpSpPr>
        <p:grpSpPr>
          <a:xfrm rot="10800000">
            <a:off x="16042434" y="1808540"/>
            <a:ext cx="981938" cy="1072796"/>
            <a:chOff x="0" y="-47625"/>
            <a:chExt cx="514702" cy="562327"/>
          </a:xfrm>
        </p:grpSpPr>
        <p:sp>
          <p:nvSpPr>
            <p:cNvPr id="861" name="Google Shape;861;p27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862" name="Google Shape;862;p27"/>
            <p:cNvSpPr txBox="1"/>
            <p:nvPr/>
          </p:nvSpPr>
          <p:spPr>
            <a:xfrm>
              <a:off x="0" y="-47625"/>
              <a:ext cx="514702" cy="562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3" name="Google Shape;863;p27"/>
          <p:cNvGrpSpPr/>
          <p:nvPr/>
        </p:nvGrpSpPr>
        <p:grpSpPr>
          <a:xfrm>
            <a:off x="10018288" y="7465490"/>
            <a:ext cx="2848645" cy="5638486"/>
            <a:chOff x="21875" y="12910"/>
            <a:chExt cx="3798193" cy="7517981"/>
          </a:xfrm>
        </p:grpSpPr>
        <p:cxnSp>
          <p:nvCxnSpPr>
            <p:cNvPr id="864" name="Google Shape;864;p27"/>
            <p:cNvCxnSpPr/>
            <p:nvPr/>
          </p:nvCxnSpPr>
          <p:spPr>
            <a:xfrm flipH="1" rot="10800000">
              <a:off x="43749" y="12910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5" name="Google Shape;865;p27"/>
            <p:cNvCxnSpPr/>
            <p:nvPr/>
          </p:nvCxnSpPr>
          <p:spPr>
            <a:xfrm flipH="1" rot="10800000">
              <a:off x="21875" y="1132099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866" name="Google Shape;866;p27"/>
          <p:cNvSpPr/>
          <p:nvPr/>
        </p:nvSpPr>
        <p:spPr>
          <a:xfrm rot="10800000">
            <a:off x="15999347" y="554991"/>
            <a:ext cx="895631" cy="847491"/>
          </a:xfrm>
          <a:custGeom>
            <a:rect b="b" l="l" r="r" t="t"/>
            <a:pathLst>
              <a:path extrusionOk="0" h="847491" w="895631">
                <a:moveTo>
                  <a:pt x="0" y="0"/>
                </a:moveTo>
                <a:lnTo>
                  <a:pt x="895632" y="0"/>
                </a:lnTo>
                <a:lnTo>
                  <a:pt x="895632" y="847491"/>
                </a:lnTo>
                <a:lnTo>
                  <a:pt x="0" y="847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67" name="Google Shape;867;p27"/>
          <p:cNvGrpSpPr/>
          <p:nvPr/>
        </p:nvGrpSpPr>
        <p:grpSpPr>
          <a:xfrm rot="-2700000">
            <a:off x="-1768214" y="7636911"/>
            <a:ext cx="2947910" cy="3120639"/>
            <a:chOff x="0" y="-47625"/>
            <a:chExt cx="812800" cy="860425"/>
          </a:xfrm>
        </p:grpSpPr>
        <p:sp>
          <p:nvSpPr>
            <p:cNvPr id="868" name="Google Shape;868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69" name="Google Shape;869;p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0" name="Google Shape;870;p27"/>
          <p:cNvGrpSpPr/>
          <p:nvPr/>
        </p:nvGrpSpPr>
        <p:grpSpPr>
          <a:xfrm rot="-2700000">
            <a:off x="510227" y="8006595"/>
            <a:ext cx="914808" cy="1087537"/>
            <a:chOff x="0" y="-47625"/>
            <a:chExt cx="252231" cy="299856"/>
          </a:xfrm>
        </p:grpSpPr>
        <p:sp>
          <p:nvSpPr>
            <p:cNvPr id="871" name="Google Shape;871;p27"/>
            <p:cNvSpPr/>
            <p:nvPr/>
          </p:nvSpPr>
          <p:spPr>
            <a:xfrm>
              <a:off x="0" y="0"/>
              <a:ext cx="252231" cy="252231"/>
            </a:xfrm>
            <a:custGeom>
              <a:rect b="b" l="l" r="r" t="t"/>
              <a:pathLst>
                <a:path extrusionOk="0" h="252231" w="252231">
                  <a:moveTo>
                    <a:pt x="0" y="0"/>
                  </a:moveTo>
                  <a:lnTo>
                    <a:pt x="252231" y="0"/>
                  </a:lnTo>
                  <a:lnTo>
                    <a:pt x="252231" y="252231"/>
                  </a:lnTo>
                  <a:lnTo>
                    <a:pt x="0" y="252231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872" name="Google Shape;872;p27"/>
            <p:cNvSpPr txBox="1"/>
            <p:nvPr/>
          </p:nvSpPr>
          <p:spPr>
            <a:xfrm>
              <a:off x="0" y="-47625"/>
              <a:ext cx="252231" cy="299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3" name="Google Shape;873;p27"/>
          <p:cNvGrpSpPr/>
          <p:nvPr/>
        </p:nvGrpSpPr>
        <p:grpSpPr>
          <a:xfrm>
            <a:off x="9877619" y="8606623"/>
            <a:ext cx="541924" cy="651677"/>
            <a:chOff x="0" y="-47625"/>
            <a:chExt cx="235156" cy="282781"/>
          </a:xfrm>
        </p:grpSpPr>
        <p:sp>
          <p:nvSpPr>
            <p:cNvPr id="874" name="Google Shape;874;p27"/>
            <p:cNvSpPr/>
            <p:nvPr/>
          </p:nvSpPr>
          <p:spPr>
            <a:xfrm>
              <a:off x="0" y="0"/>
              <a:ext cx="235156" cy="235156"/>
            </a:xfrm>
            <a:custGeom>
              <a:rect b="b" l="l" r="r" t="t"/>
              <a:pathLst>
                <a:path extrusionOk="0" h="235156" w="235156">
                  <a:moveTo>
                    <a:pt x="0" y="0"/>
                  </a:moveTo>
                  <a:lnTo>
                    <a:pt x="235156" y="0"/>
                  </a:lnTo>
                  <a:lnTo>
                    <a:pt x="235156" y="235156"/>
                  </a:lnTo>
                  <a:lnTo>
                    <a:pt x="0" y="235156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875" name="Google Shape;875;p27"/>
            <p:cNvSpPr txBox="1"/>
            <p:nvPr/>
          </p:nvSpPr>
          <p:spPr>
            <a:xfrm>
              <a:off x="0" y="-47625"/>
              <a:ext cx="235156" cy="2827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6" name="Google Shape;876;p27"/>
          <p:cNvSpPr/>
          <p:nvPr/>
        </p:nvSpPr>
        <p:spPr>
          <a:xfrm>
            <a:off x="769403" y="8589022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77" name="Google Shape;877;p27"/>
          <p:cNvGrpSpPr/>
          <p:nvPr/>
        </p:nvGrpSpPr>
        <p:grpSpPr>
          <a:xfrm>
            <a:off x="9584221" y="7937345"/>
            <a:ext cx="541924" cy="651677"/>
            <a:chOff x="0" y="-47625"/>
            <a:chExt cx="235156" cy="282781"/>
          </a:xfrm>
        </p:grpSpPr>
        <p:sp>
          <p:nvSpPr>
            <p:cNvPr id="878" name="Google Shape;878;p27"/>
            <p:cNvSpPr/>
            <p:nvPr/>
          </p:nvSpPr>
          <p:spPr>
            <a:xfrm>
              <a:off x="0" y="0"/>
              <a:ext cx="235156" cy="235156"/>
            </a:xfrm>
            <a:custGeom>
              <a:rect b="b" l="l" r="r" t="t"/>
              <a:pathLst>
                <a:path extrusionOk="0" h="235156" w="235156">
                  <a:moveTo>
                    <a:pt x="0" y="0"/>
                  </a:moveTo>
                  <a:lnTo>
                    <a:pt x="235156" y="0"/>
                  </a:lnTo>
                  <a:lnTo>
                    <a:pt x="235156" y="235156"/>
                  </a:lnTo>
                  <a:lnTo>
                    <a:pt x="0" y="235156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879" name="Google Shape;879;p27"/>
            <p:cNvSpPr txBox="1"/>
            <p:nvPr/>
          </p:nvSpPr>
          <p:spPr>
            <a:xfrm>
              <a:off x="0" y="-47625"/>
              <a:ext cx="235156" cy="2827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347" y="2645275"/>
            <a:ext cx="7694414" cy="63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28"/>
          <p:cNvSpPr/>
          <p:nvPr/>
        </p:nvSpPr>
        <p:spPr>
          <a:xfrm>
            <a:off x="15019652" y="2715612"/>
            <a:ext cx="1128666" cy="1128666"/>
          </a:xfrm>
          <a:custGeom>
            <a:rect b="b" l="l" r="r" t="t"/>
            <a:pathLst>
              <a:path extrusionOk="0" h="1128666" w="1128666">
                <a:moveTo>
                  <a:pt x="0" y="0"/>
                </a:moveTo>
                <a:lnTo>
                  <a:pt x="1128666" y="0"/>
                </a:lnTo>
                <a:lnTo>
                  <a:pt x="1128666" y="1128666"/>
                </a:lnTo>
                <a:lnTo>
                  <a:pt x="0" y="1128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6" name="Google Shape;886;p28"/>
          <p:cNvSpPr/>
          <p:nvPr/>
        </p:nvSpPr>
        <p:spPr>
          <a:xfrm>
            <a:off x="14948503" y="7717602"/>
            <a:ext cx="1158452" cy="1096185"/>
          </a:xfrm>
          <a:custGeom>
            <a:rect b="b" l="l" r="r" t="t"/>
            <a:pathLst>
              <a:path extrusionOk="0" h="1096185" w="1158452">
                <a:moveTo>
                  <a:pt x="0" y="0"/>
                </a:moveTo>
                <a:lnTo>
                  <a:pt x="1158452" y="0"/>
                </a:lnTo>
                <a:lnTo>
                  <a:pt x="1158452" y="1096185"/>
                </a:lnTo>
                <a:lnTo>
                  <a:pt x="0" y="1096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7" name="Google Shape;887;p28"/>
          <p:cNvSpPr txBox="1"/>
          <p:nvPr/>
        </p:nvSpPr>
        <p:spPr>
          <a:xfrm>
            <a:off x="1028700" y="765751"/>
            <a:ext cx="8339733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Resource Page</a:t>
            </a:r>
            <a:endParaRPr/>
          </a:p>
        </p:txBody>
      </p:sp>
      <p:sp>
        <p:nvSpPr>
          <p:cNvPr id="888" name="Google Shape;888;p28"/>
          <p:cNvSpPr txBox="1"/>
          <p:nvPr/>
        </p:nvSpPr>
        <p:spPr>
          <a:xfrm>
            <a:off x="1028700" y="2645268"/>
            <a:ext cx="5059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Don't forget to delete this page before presenting. </a:t>
            </a:r>
            <a:endParaRPr/>
          </a:p>
        </p:txBody>
      </p:sp>
      <p:sp>
        <p:nvSpPr>
          <p:cNvPr id="889" name="Google Shape;889;p28"/>
          <p:cNvSpPr txBox="1"/>
          <p:nvPr/>
        </p:nvSpPr>
        <p:spPr>
          <a:xfrm>
            <a:off x="1028700" y="3815631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This presentation template uses the following free fonts:</a:t>
            </a:r>
            <a:endParaRPr/>
          </a:p>
        </p:txBody>
      </p:sp>
      <p:sp>
        <p:nvSpPr>
          <p:cNvPr id="890" name="Google Shape;890;p28"/>
          <p:cNvSpPr txBox="1"/>
          <p:nvPr/>
        </p:nvSpPr>
        <p:spPr>
          <a:xfrm>
            <a:off x="1028700" y="4941746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Titles: </a:t>
            </a:r>
            <a:r>
              <a:rPr lang="en-US" sz="2400">
                <a:latin typeface="IBM Plex Sans"/>
                <a:ea typeface="IBM Plex Sans"/>
                <a:cs typeface="IBM Plex Sans"/>
                <a:sym typeface="IBM Plex Sans"/>
              </a:rPr>
              <a:t>Inria Serif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Headers: </a:t>
            </a:r>
            <a:r>
              <a:rPr lang="en-US" sz="2400">
                <a:latin typeface="IBM Plex Sans"/>
                <a:ea typeface="IBM Plex Sans"/>
                <a:cs typeface="IBM Plex Sans"/>
                <a:sym typeface="IBM Plex Sans"/>
              </a:rPr>
              <a:t>Nunito Sans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Body Copy: </a:t>
            </a:r>
            <a:r>
              <a:rPr lang="en-US" sz="2400">
                <a:latin typeface="IBM Plex Sans"/>
                <a:ea typeface="IBM Plex Sans"/>
                <a:cs typeface="IBM Plex Sans"/>
                <a:sym typeface="IBM Plex Sans"/>
              </a:rPr>
              <a:t>IBM Plex Sans</a:t>
            </a:r>
            <a:endParaRPr/>
          </a:p>
        </p:txBody>
      </p:sp>
      <p:grpSp>
        <p:nvGrpSpPr>
          <p:cNvPr id="891" name="Google Shape;891;p28"/>
          <p:cNvGrpSpPr/>
          <p:nvPr/>
        </p:nvGrpSpPr>
        <p:grpSpPr>
          <a:xfrm>
            <a:off x="14874312" y="6489601"/>
            <a:ext cx="2932941" cy="3311850"/>
            <a:chOff x="0" y="0"/>
            <a:chExt cx="3910587" cy="4415800"/>
          </a:xfrm>
        </p:grpSpPr>
        <p:cxnSp>
          <p:nvCxnSpPr>
            <p:cNvPr id="892" name="Google Shape;892;p28"/>
            <p:cNvCxnSpPr/>
            <p:nvPr/>
          </p:nvCxnSpPr>
          <p:spPr>
            <a:xfrm rot="10800000">
              <a:off x="3910587" y="0"/>
              <a:ext cx="0" cy="3799241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3" name="Google Shape;893;p28"/>
            <p:cNvCxnSpPr/>
            <p:nvPr/>
          </p:nvCxnSpPr>
          <p:spPr>
            <a:xfrm rot="10800000">
              <a:off x="0" y="4415800"/>
              <a:ext cx="3799241" cy="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894" name="Google Shape;894;p28"/>
          <p:cNvGrpSpPr/>
          <p:nvPr/>
        </p:nvGrpSpPr>
        <p:grpSpPr>
          <a:xfrm>
            <a:off x="345221" y="467123"/>
            <a:ext cx="2932942" cy="3311851"/>
            <a:chOff x="25400" y="25400"/>
            <a:chExt cx="3910588" cy="4415801"/>
          </a:xfrm>
        </p:grpSpPr>
        <p:cxnSp>
          <p:nvCxnSpPr>
            <p:cNvPr id="895" name="Google Shape;895;p28"/>
            <p:cNvCxnSpPr/>
            <p:nvPr/>
          </p:nvCxnSpPr>
          <p:spPr>
            <a:xfrm>
              <a:off x="25400" y="641960"/>
              <a:ext cx="0" cy="3799241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6" name="Google Shape;896;p28"/>
            <p:cNvCxnSpPr/>
            <p:nvPr/>
          </p:nvCxnSpPr>
          <p:spPr>
            <a:xfrm>
              <a:off x="136747" y="25400"/>
              <a:ext cx="3799241" cy="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250" y="2929820"/>
            <a:ext cx="6025501" cy="15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29"/>
          <p:cNvSpPr txBox="1"/>
          <p:nvPr/>
        </p:nvSpPr>
        <p:spPr>
          <a:xfrm>
            <a:off x="5280936" y="1195181"/>
            <a:ext cx="772612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Credits</a:t>
            </a:r>
            <a:endParaRPr/>
          </a:p>
        </p:txBody>
      </p:sp>
      <p:sp>
        <p:nvSpPr>
          <p:cNvPr id="903" name="Google Shape;903;p29"/>
          <p:cNvSpPr txBox="1"/>
          <p:nvPr/>
        </p:nvSpPr>
        <p:spPr>
          <a:xfrm>
            <a:off x="3143698" y="5102950"/>
            <a:ext cx="11810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ria Serif"/>
                <a:ea typeface="Inria Serif"/>
                <a:cs typeface="Inria Serif"/>
                <a:sym typeface="Inria Serif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904" name="Google Shape;904;p29"/>
          <p:cNvSpPr txBox="1"/>
          <p:nvPr/>
        </p:nvSpPr>
        <p:spPr>
          <a:xfrm>
            <a:off x="2818025" y="7261888"/>
            <a:ext cx="12651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Pexels for the photos</a:t>
            </a:r>
            <a:endParaRPr/>
          </a:p>
        </p:txBody>
      </p:sp>
      <p:sp>
        <p:nvSpPr>
          <p:cNvPr id="905" name="Google Shape;905;p29"/>
          <p:cNvSpPr txBox="1"/>
          <p:nvPr/>
        </p:nvSpPr>
        <p:spPr>
          <a:xfrm>
            <a:off x="2818025" y="8690638"/>
            <a:ext cx="12651949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Inria Serif"/>
                <a:ea typeface="Inria Serif"/>
                <a:cs typeface="Inria Serif"/>
                <a:sym typeface="Inria Serif"/>
              </a:rPr>
              <a:t>Happy designing! </a:t>
            </a:r>
            <a:endParaRPr/>
          </a:p>
        </p:txBody>
      </p:sp>
      <p:grpSp>
        <p:nvGrpSpPr>
          <p:cNvPr id="906" name="Google Shape;906;p29"/>
          <p:cNvGrpSpPr/>
          <p:nvPr/>
        </p:nvGrpSpPr>
        <p:grpSpPr>
          <a:xfrm rot="-2700000">
            <a:off x="13934950" y="8371474"/>
            <a:ext cx="2947910" cy="3120639"/>
            <a:chOff x="0" y="-47625"/>
            <a:chExt cx="812800" cy="860425"/>
          </a:xfrm>
        </p:grpSpPr>
        <p:sp>
          <p:nvSpPr>
            <p:cNvPr id="907" name="Google Shape;90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908" name="Google Shape;908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09" name="Google Shape;909;p29"/>
          <p:cNvCxnSpPr/>
          <p:nvPr/>
        </p:nvCxnSpPr>
        <p:spPr>
          <a:xfrm rot="10800000">
            <a:off x="17807253" y="6489601"/>
            <a:ext cx="0" cy="284943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0" name="Google Shape;910;p29"/>
          <p:cNvCxnSpPr/>
          <p:nvPr/>
        </p:nvCxnSpPr>
        <p:spPr>
          <a:xfrm rot="10800000">
            <a:off x="14874312" y="9801452"/>
            <a:ext cx="2849430" cy="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11" name="Google Shape;911;p29"/>
          <p:cNvGrpSpPr/>
          <p:nvPr/>
        </p:nvGrpSpPr>
        <p:grpSpPr>
          <a:xfrm rot="-2700000">
            <a:off x="-1535024" y="945392"/>
            <a:ext cx="2947910" cy="3120639"/>
            <a:chOff x="0" y="-47625"/>
            <a:chExt cx="812800" cy="860425"/>
          </a:xfrm>
        </p:grpSpPr>
        <p:sp>
          <p:nvSpPr>
            <p:cNvPr id="912" name="Google Shape;912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13" name="Google Shape;913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4" name="Google Shape;914;p29"/>
          <p:cNvGrpSpPr/>
          <p:nvPr/>
        </p:nvGrpSpPr>
        <p:grpSpPr>
          <a:xfrm>
            <a:off x="15923986" y="8324904"/>
            <a:ext cx="543152" cy="675410"/>
            <a:chOff x="0" y="-47625"/>
            <a:chExt cx="195585" cy="243210"/>
          </a:xfrm>
        </p:grpSpPr>
        <p:sp>
          <p:nvSpPr>
            <p:cNvPr id="915" name="Google Shape;915;p29"/>
            <p:cNvSpPr/>
            <p:nvPr/>
          </p:nvSpPr>
          <p:spPr>
            <a:xfrm>
              <a:off x="0" y="0"/>
              <a:ext cx="195585" cy="195585"/>
            </a:xfrm>
            <a:custGeom>
              <a:rect b="b" l="l" r="r" t="t"/>
              <a:pathLst>
                <a:path extrusionOk="0" h="195585" w="195585">
                  <a:moveTo>
                    <a:pt x="0" y="0"/>
                  </a:moveTo>
                  <a:lnTo>
                    <a:pt x="195585" y="0"/>
                  </a:lnTo>
                  <a:lnTo>
                    <a:pt x="195585" y="195585"/>
                  </a:lnTo>
                  <a:lnTo>
                    <a:pt x="0" y="195585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916" name="Google Shape;916;p29"/>
            <p:cNvSpPr txBox="1"/>
            <p:nvPr/>
          </p:nvSpPr>
          <p:spPr>
            <a:xfrm>
              <a:off x="0" y="-47625"/>
              <a:ext cx="195585" cy="24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7" name="Google Shape;917;p29"/>
          <p:cNvGrpSpPr/>
          <p:nvPr/>
        </p:nvGrpSpPr>
        <p:grpSpPr>
          <a:xfrm>
            <a:off x="16271748" y="7418777"/>
            <a:ext cx="714681" cy="846939"/>
            <a:chOff x="0" y="-47625"/>
            <a:chExt cx="257351" cy="304976"/>
          </a:xfrm>
        </p:grpSpPr>
        <p:sp>
          <p:nvSpPr>
            <p:cNvPr id="918" name="Google Shape;918;p29"/>
            <p:cNvSpPr/>
            <p:nvPr/>
          </p:nvSpPr>
          <p:spPr>
            <a:xfrm>
              <a:off x="0" y="0"/>
              <a:ext cx="257351" cy="257351"/>
            </a:xfrm>
            <a:custGeom>
              <a:rect b="b" l="l" r="r" t="t"/>
              <a:pathLst>
                <a:path extrusionOk="0" h="257351" w="257351">
                  <a:moveTo>
                    <a:pt x="0" y="0"/>
                  </a:moveTo>
                  <a:lnTo>
                    <a:pt x="257351" y="0"/>
                  </a:lnTo>
                  <a:lnTo>
                    <a:pt x="257351" y="257351"/>
                  </a:lnTo>
                  <a:lnTo>
                    <a:pt x="0" y="257351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919" name="Google Shape;919;p29"/>
            <p:cNvSpPr txBox="1"/>
            <p:nvPr/>
          </p:nvSpPr>
          <p:spPr>
            <a:xfrm>
              <a:off x="0" y="-47625"/>
              <a:ext cx="257351" cy="3049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29"/>
          <p:cNvGrpSpPr/>
          <p:nvPr/>
        </p:nvGrpSpPr>
        <p:grpSpPr>
          <a:xfrm rot="-2700000">
            <a:off x="435423" y="399503"/>
            <a:ext cx="1315538" cy="1488267"/>
            <a:chOff x="0" y="-47625"/>
            <a:chExt cx="362721" cy="410346"/>
          </a:xfrm>
        </p:grpSpPr>
        <p:sp>
          <p:nvSpPr>
            <p:cNvPr id="921" name="Google Shape;921;p29"/>
            <p:cNvSpPr/>
            <p:nvPr/>
          </p:nvSpPr>
          <p:spPr>
            <a:xfrm>
              <a:off x="0" y="0"/>
              <a:ext cx="362721" cy="362721"/>
            </a:xfrm>
            <a:custGeom>
              <a:rect b="b" l="l" r="r" t="t"/>
              <a:pathLst>
                <a:path extrusionOk="0" h="362721" w="362721">
                  <a:moveTo>
                    <a:pt x="0" y="0"/>
                  </a:moveTo>
                  <a:lnTo>
                    <a:pt x="362721" y="0"/>
                  </a:lnTo>
                  <a:lnTo>
                    <a:pt x="362721" y="362721"/>
                  </a:lnTo>
                  <a:lnTo>
                    <a:pt x="0" y="362721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922" name="Google Shape;922;p29"/>
            <p:cNvSpPr txBox="1"/>
            <p:nvPr/>
          </p:nvSpPr>
          <p:spPr>
            <a:xfrm>
              <a:off x="0" y="-47625"/>
              <a:ext cx="362721" cy="410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3" name="Google Shape;923;p29"/>
          <p:cNvSpPr/>
          <p:nvPr/>
        </p:nvSpPr>
        <p:spPr>
          <a:xfrm>
            <a:off x="1028700" y="1028700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2"/>
          <p:cNvGrpSpPr/>
          <p:nvPr/>
        </p:nvGrpSpPr>
        <p:grpSpPr>
          <a:xfrm>
            <a:off x="2350205" y="4874713"/>
            <a:ext cx="4096575" cy="3985271"/>
            <a:chOff x="0" y="-47625"/>
            <a:chExt cx="1078933" cy="1049619"/>
          </a:xfrm>
        </p:grpSpPr>
        <p:sp>
          <p:nvSpPr>
            <p:cNvPr id="242" name="Google Shape;242;p12"/>
            <p:cNvSpPr/>
            <p:nvPr/>
          </p:nvSpPr>
          <p:spPr>
            <a:xfrm>
              <a:off x="0" y="0"/>
              <a:ext cx="1078933" cy="1001994"/>
            </a:xfrm>
            <a:custGeom>
              <a:rect b="b" l="l" r="r" t="t"/>
              <a:pathLst>
                <a:path extrusionOk="0" h="1001994" w="1078933">
                  <a:moveTo>
                    <a:pt x="0" y="0"/>
                  </a:moveTo>
                  <a:lnTo>
                    <a:pt x="1078933" y="0"/>
                  </a:lnTo>
                  <a:lnTo>
                    <a:pt x="1078933" y="1001994"/>
                  </a:lnTo>
                  <a:lnTo>
                    <a:pt x="0" y="1001994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243" name="Google Shape;243;p12"/>
            <p:cNvSpPr txBox="1"/>
            <p:nvPr/>
          </p:nvSpPr>
          <p:spPr>
            <a:xfrm>
              <a:off x="0" y="-47625"/>
              <a:ext cx="1078933" cy="1049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12"/>
          <p:cNvGrpSpPr/>
          <p:nvPr/>
        </p:nvGrpSpPr>
        <p:grpSpPr>
          <a:xfrm>
            <a:off x="2147741" y="4456915"/>
            <a:ext cx="2142258" cy="1513672"/>
            <a:chOff x="0" y="-47625"/>
            <a:chExt cx="564216" cy="398663"/>
          </a:xfrm>
        </p:grpSpPr>
        <p:sp>
          <p:nvSpPr>
            <p:cNvPr id="245" name="Google Shape;245;p12"/>
            <p:cNvSpPr/>
            <p:nvPr/>
          </p:nvSpPr>
          <p:spPr>
            <a:xfrm>
              <a:off x="0" y="0"/>
              <a:ext cx="564216" cy="351038"/>
            </a:xfrm>
            <a:custGeom>
              <a:rect b="b" l="l" r="r" t="t"/>
              <a:pathLst>
                <a:path extrusionOk="0" h="351038" w="564216">
                  <a:moveTo>
                    <a:pt x="0" y="0"/>
                  </a:moveTo>
                  <a:lnTo>
                    <a:pt x="564216" y="0"/>
                  </a:lnTo>
                  <a:lnTo>
                    <a:pt x="564216" y="351038"/>
                  </a:lnTo>
                  <a:lnTo>
                    <a:pt x="0" y="351038"/>
                  </a:lnTo>
                  <a:close/>
                </a:path>
              </a:pathLst>
            </a:custGeom>
            <a:solidFill>
              <a:srgbClr val="F3F4F1"/>
            </a:solidFill>
            <a:ln>
              <a:noFill/>
            </a:ln>
          </p:spPr>
        </p:sp>
        <p:sp>
          <p:nvSpPr>
            <p:cNvPr id="246" name="Google Shape;246;p12"/>
            <p:cNvSpPr txBox="1"/>
            <p:nvPr/>
          </p:nvSpPr>
          <p:spPr>
            <a:xfrm>
              <a:off x="0" y="-47625"/>
              <a:ext cx="564216" cy="398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12"/>
          <p:cNvSpPr txBox="1"/>
          <p:nvPr/>
        </p:nvSpPr>
        <p:spPr>
          <a:xfrm>
            <a:off x="2927465" y="3572528"/>
            <a:ext cx="582811" cy="2232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2E99B0"/>
                </a:solidFill>
                <a:latin typeface="Inria Serif"/>
                <a:ea typeface="Inria Serif"/>
                <a:cs typeface="Inria Serif"/>
                <a:sym typeface="Inria Serif"/>
              </a:rPr>
              <a:t>1</a:t>
            </a:r>
            <a:endParaRPr/>
          </a:p>
        </p:txBody>
      </p:sp>
      <p:grpSp>
        <p:nvGrpSpPr>
          <p:cNvPr id="248" name="Google Shape;248;p12"/>
          <p:cNvGrpSpPr/>
          <p:nvPr/>
        </p:nvGrpSpPr>
        <p:grpSpPr>
          <a:xfrm>
            <a:off x="7355894" y="4874713"/>
            <a:ext cx="4096575" cy="3985271"/>
            <a:chOff x="0" y="-47625"/>
            <a:chExt cx="1078933" cy="1049619"/>
          </a:xfrm>
        </p:grpSpPr>
        <p:sp>
          <p:nvSpPr>
            <p:cNvPr id="249" name="Google Shape;249;p12"/>
            <p:cNvSpPr/>
            <p:nvPr/>
          </p:nvSpPr>
          <p:spPr>
            <a:xfrm>
              <a:off x="0" y="0"/>
              <a:ext cx="1078933" cy="1001994"/>
            </a:xfrm>
            <a:custGeom>
              <a:rect b="b" l="l" r="r" t="t"/>
              <a:pathLst>
                <a:path extrusionOk="0" h="1001994" w="1078933">
                  <a:moveTo>
                    <a:pt x="0" y="0"/>
                  </a:moveTo>
                  <a:lnTo>
                    <a:pt x="1078933" y="0"/>
                  </a:lnTo>
                  <a:lnTo>
                    <a:pt x="1078933" y="1001994"/>
                  </a:lnTo>
                  <a:lnTo>
                    <a:pt x="0" y="1001994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250" name="Google Shape;250;p12"/>
            <p:cNvSpPr txBox="1"/>
            <p:nvPr/>
          </p:nvSpPr>
          <p:spPr>
            <a:xfrm>
              <a:off x="0" y="-47625"/>
              <a:ext cx="1078933" cy="1049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12"/>
          <p:cNvGrpSpPr/>
          <p:nvPr/>
        </p:nvGrpSpPr>
        <p:grpSpPr>
          <a:xfrm>
            <a:off x="7155230" y="4456915"/>
            <a:ext cx="2142258" cy="1513672"/>
            <a:chOff x="0" y="-47625"/>
            <a:chExt cx="564216" cy="398663"/>
          </a:xfrm>
        </p:grpSpPr>
        <p:sp>
          <p:nvSpPr>
            <p:cNvPr id="252" name="Google Shape;252;p12"/>
            <p:cNvSpPr/>
            <p:nvPr/>
          </p:nvSpPr>
          <p:spPr>
            <a:xfrm>
              <a:off x="0" y="0"/>
              <a:ext cx="564216" cy="351038"/>
            </a:xfrm>
            <a:custGeom>
              <a:rect b="b" l="l" r="r" t="t"/>
              <a:pathLst>
                <a:path extrusionOk="0" h="351038" w="564216">
                  <a:moveTo>
                    <a:pt x="0" y="0"/>
                  </a:moveTo>
                  <a:lnTo>
                    <a:pt x="564216" y="0"/>
                  </a:lnTo>
                  <a:lnTo>
                    <a:pt x="564216" y="351038"/>
                  </a:lnTo>
                  <a:lnTo>
                    <a:pt x="0" y="351038"/>
                  </a:lnTo>
                  <a:close/>
                </a:path>
              </a:pathLst>
            </a:custGeom>
            <a:solidFill>
              <a:srgbClr val="F3F4F1"/>
            </a:solidFill>
            <a:ln>
              <a:noFill/>
            </a:ln>
          </p:spPr>
        </p:sp>
        <p:sp>
          <p:nvSpPr>
            <p:cNvPr id="253" name="Google Shape;253;p12"/>
            <p:cNvSpPr txBox="1"/>
            <p:nvPr/>
          </p:nvSpPr>
          <p:spPr>
            <a:xfrm>
              <a:off x="0" y="-47625"/>
              <a:ext cx="564216" cy="398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12"/>
          <p:cNvSpPr txBox="1"/>
          <p:nvPr/>
        </p:nvSpPr>
        <p:spPr>
          <a:xfrm>
            <a:off x="7781422" y="3572528"/>
            <a:ext cx="889873" cy="2232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2E99B0"/>
                </a:solidFill>
                <a:latin typeface="Inria Serif"/>
                <a:ea typeface="Inria Serif"/>
                <a:cs typeface="Inria Serif"/>
                <a:sym typeface="Inria Serif"/>
              </a:rPr>
              <a:t>2</a:t>
            </a:r>
            <a:endParaRPr/>
          </a:p>
        </p:txBody>
      </p:sp>
      <p:grpSp>
        <p:nvGrpSpPr>
          <p:cNvPr id="255" name="Google Shape;255;p12"/>
          <p:cNvGrpSpPr/>
          <p:nvPr/>
        </p:nvGrpSpPr>
        <p:grpSpPr>
          <a:xfrm>
            <a:off x="12361582" y="4874713"/>
            <a:ext cx="4096575" cy="3985271"/>
            <a:chOff x="0" y="-47625"/>
            <a:chExt cx="1078933" cy="1049619"/>
          </a:xfrm>
        </p:grpSpPr>
        <p:sp>
          <p:nvSpPr>
            <p:cNvPr id="256" name="Google Shape;256;p12"/>
            <p:cNvSpPr/>
            <p:nvPr/>
          </p:nvSpPr>
          <p:spPr>
            <a:xfrm>
              <a:off x="0" y="0"/>
              <a:ext cx="1078933" cy="1001994"/>
            </a:xfrm>
            <a:custGeom>
              <a:rect b="b" l="l" r="r" t="t"/>
              <a:pathLst>
                <a:path extrusionOk="0" h="1001994" w="1078933">
                  <a:moveTo>
                    <a:pt x="0" y="0"/>
                  </a:moveTo>
                  <a:lnTo>
                    <a:pt x="1078933" y="0"/>
                  </a:lnTo>
                  <a:lnTo>
                    <a:pt x="1078933" y="1001994"/>
                  </a:lnTo>
                  <a:lnTo>
                    <a:pt x="0" y="1001994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257" name="Google Shape;257;p12"/>
            <p:cNvSpPr txBox="1"/>
            <p:nvPr/>
          </p:nvSpPr>
          <p:spPr>
            <a:xfrm>
              <a:off x="0" y="-47625"/>
              <a:ext cx="1078933" cy="1049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12"/>
          <p:cNvGrpSpPr/>
          <p:nvPr/>
        </p:nvGrpSpPr>
        <p:grpSpPr>
          <a:xfrm>
            <a:off x="12159118" y="4456915"/>
            <a:ext cx="2142258" cy="1513672"/>
            <a:chOff x="0" y="-47625"/>
            <a:chExt cx="564216" cy="398663"/>
          </a:xfrm>
        </p:grpSpPr>
        <p:sp>
          <p:nvSpPr>
            <p:cNvPr id="259" name="Google Shape;259;p12"/>
            <p:cNvSpPr/>
            <p:nvPr/>
          </p:nvSpPr>
          <p:spPr>
            <a:xfrm>
              <a:off x="0" y="0"/>
              <a:ext cx="564216" cy="351038"/>
            </a:xfrm>
            <a:custGeom>
              <a:rect b="b" l="l" r="r" t="t"/>
              <a:pathLst>
                <a:path extrusionOk="0" h="351038" w="564216">
                  <a:moveTo>
                    <a:pt x="0" y="0"/>
                  </a:moveTo>
                  <a:lnTo>
                    <a:pt x="564216" y="0"/>
                  </a:lnTo>
                  <a:lnTo>
                    <a:pt x="564216" y="351038"/>
                  </a:lnTo>
                  <a:lnTo>
                    <a:pt x="0" y="351038"/>
                  </a:lnTo>
                  <a:close/>
                </a:path>
              </a:pathLst>
            </a:custGeom>
            <a:solidFill>
              <a:srgbClr val="F3F4F1"/>
            </a:solidFill>
            <a:ln>
              <a:noFill/>
            </a:ln>
          </p:spPr>
        </p:sp>
        <p:sp>
          <p:nvSpPr>
            <p:cNvPr id="260" name="Google Shape;260;p12"/>
            <p:cNvSpPr txBox="1"/>
            <p:nvPr/>
          </p:nvSpPr>
          <p:spPr>
            <a:xfrm>
              <a:off x="0" y="-47625"/>
              <a:ext cx="564216" cy="398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2"/>
          <p:cNvSpPr txBox="1"/>
          <p:nvPr/>
        </p:nvSpPr>
        <p:spPr>
          <a:xfrm>
            <a:off x="12795193" y="3572528"/>
            <a:ext cx="870109" cy="2232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2E99B0"/>
                </a:solidFill>
                <a:latin typeface="Inria Serif"/>
                <a:ea typeface="Inria Serif"/>
                <a:cs typeface="Inria Serif"/>
                <a:sym typeface="Inria Serif"/>
              </a:rPr>
              <a:t>3</a:t>
            </a:r>
            <a:endParaRPr/>
          </a:p>
        </p:txBody>
      </p:sp>
      <p:grpSp>
        <p:nvGrpSpPr>
          <p:cNvPr id="262" name="Google Shape;262;p12"/>
          <p:cNvGrpSpPr/>
          <p:nvPr/>
        </p:nvGrpSpPr>
        <p:grpSpPr>
          <a:xfrm>
            <a:off x="604549" y="1223824"/>
            <a:ext cx="1813827" cy="1923580"/>
            <a:chOff x="0" y="-47625"/>
            <a:chExt cx="787069" cy="834694"/>
          </a:xfrm>
        </p:grpSpPr>
        <p:sp>
          <p:nvSpPr>
            <p:cNvPr id="263" name="Google Shape;263;p12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264" name="Google Shape;264;p12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12"/>
          <p:cNvGrpSpPr/>
          <p:nvPr/>
        </p:nvGrpSpPr>
        <p:grpSpPr>
          <a:xfrm>
            <a:off x="1652956" y="646222"/>
            <a:ext cx="1186149" cy="1295903"/>
            <a:chOff x="0" y="-47625"/>
            <a:chExt cx="514702" cy="562327"/>
          </a:xfrm>
        </p:grpSpPr>
        <p:sp>
          <p:nvSpPr>
            <p:cNvPr id="266" name="Google Shape;266;p12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267" name="Google Shape;267;p12"/>
            <p:cNvSpPr txBox="1"/>
            <p:nvPr/>
          </p:nvSpPr>
          <p:spPr>
            <a:xfrm>
              <a:off x="0" y="-47625"/>
              <a:ext cx="514702" cy="562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2"/>
          <p:cNvSpPr txBox="1"/>
          <p:nvPr/>
        </p:nvSpPr>
        <p:spPr>
          <a:xfrm>
            <a:off x="5020151" y="1061030"/>
            <a:ext cx="824769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Table Of Contents</a:t>
            </a:r>
            <a:endParaRPr/>
          </a:p>
        </p:txBody>
      </p:sp>
      <p:sp>
        <p:nvSpPr>
          <p:cNvPr id="269" name="Google Shape;269;p12"/>
          <p:cNvSpPr txBox="1"/>
          <p:nvPr/>
        </p:nvSpPr>
        <p:spPr>
          <a:xfrm>
            <a:off x="2745456" y="6389686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Introduction</a:t>
            </a:r>
            <a:endParaRPr/>
          </a:p>
        </p:txBody>
      </p:sp>
      <p:sp>
        <p:nvSpPr>
          <p:cNvPr id="270" name="Google Shape;270;p12"/>
          <p:cNvSpPr txBox="1"/>
          <p:nvPr/>
        </p:nvSpPr>
        <p:spPr>
          <a:xfrm>
            <a:off x="2839105" y="7265380"/>
            <a:ext cx="311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sp>
        <p:nvSpPr>
          <p:cNvPr id="271" name="Google Shape;271;p12"/>
          <p:cNvSpPr txBox="1"/>
          <p:nvPr/>
        </p:nvSpPr>
        <p:spPr>
          <a:xfrm>
            <a:off x="7752944" y="6389686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Our Process</a:t>
            </a:r>
            <a:endParaRPr/>
          </a:p>
        </p:txBody>
      </p:sp>
      <p:sp>
        <p:nvSpPr>
          <p:cNvPr id="272" name="Google Shape;272;p12"/>
          <p:cNvSpPr txBox="1"/>
          <p:nvPr/>
        </p:nvSpPr>
        <p:spPr>
          <a:xfrm>
            <a:off x="7846593" y="7265380"/>
            <a:ext cx="311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sp>
        <p:nvSpPr>
          <p:cNvPr id="273" name="Google Shape;273;p12"/>
          <p:cNvSpPr txBox="1"/>
          <p:nvPr/>
        </p:nvSpPr>
        <p:spPr>
          <a:xfrm>
            <a:off x="12756833" y="6389686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About Us</a:t>
            </a:r>
            <a:endParaRPr/>
          </a:p>
        </p:txBody>
      </p:sp>
      <p:sp>
        <p:nvSpPr>
          <p:cNvPr id="274" name="Google Shape;274;p12"/>
          <p:cNvSpPr txBox="1"/>
          <p:nvPr/>
        </p:nvSpPr>
        <p:spPr>
          <a:xfrm>
            <a:off x="12850482" y="7265380"/>
            <a:ext cx="311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cxnSp>
        <p:nvCxnSpPr>
          <p:cNvPr id="275" name="Google Shape;275;p12"/>
          <p:cNvCxnSpPr/>
          <p:nvPr/>
        </p:nvCxnSpPr>
        <p:spPr>
          <a:xfrm flipH="1" rot="10800000">
            <a:off x="-1148339" y="1961373"/>
            <a:ext cx="2832239" cy="4799094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6" name="Google Shape;276;p12"/>
          <p:cNvCxnSpPr/>
          <p:nvPr/>
        </p:nvCxnSpPr>
        <p:spPr>
          <a:xfrm flipH="1" rot="10800000">
            <a:off x="-1164745" y="2800764"/>
            <a:ext cx="2832239" cy="4799094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7" name="Google Shape;277;p12"/>
          <p:cNvSpPr/>
          <p:nvPr/>
        </p:nvSpPr>
        <p:spPr>
          <a:xfrm>
            <a:off x="1809258" y="2432630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8" name="Google Shape;278;p12"/>
          <p:cNvGrpSpPr/>
          <p:nvPr/>
        </p:nvGrpSpPr>
        <p:grpSpPr>
          <a:xfrm rot="-2700000">
            <a:off x="16752976" y="1642797"/>
            <a:ext cx="2947910" cy="3120639"/>
            <a:chOff x="0" y="-47625"/>
            <a:chExt cx="812800" cy="860425"/>
          </a:xfrm>
        </p:grpSpPr>
        <p:sp>
          <p:nvSpPr>
            <p:cNvPr id="279" name="Google Shape;27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0" name="Google Shape;280;p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12"/>
          <p:cNvGrpSpPr/>
          <p:nvPr/>
        </p:nvGrpSpPr>
        <p:grpSpPr>
          <a:xfrm rot="-2700000">
            <a:off x="17034226" y="4096969"/>
            <a:ext cx="914808" cy="1087537"/>
            <a:chOff x="0" y="-47625"/>
            <a:chExt cx="252231" cy="299856"/>
          </a:xfrm>
        </p:grpSpPr>
        <p:sp>
          <p:nvSpPr>
            <p:cNvPr id="282" name="Google Shape;282;p12"/>
            <p:cNvSpPr/>
            <p:nvPr/>
          </p:nvSpPr>
          <p:spPr>
            <a:xfrm>
              <a:off x="0" y="0"/>
              <a:ext cx="252231" cy="252231"/>
            </a:xfrm>
            <a:custGeom>
              <a:rect b="b" l="l" r="r" t="t"/>
              <a:pathLst>
                <a:path extrusionOk="0" h="252231" w="252231">
                  <a:moveTo>
                    <a:pt x="0" y="0"/>
                  </a:moveTo>
                  <a:lnTo>
                    <a:pt x="252231" y="0"/>
                  </a:lnTo>
                  <a:lnTo>
                    <a:pt x="252231" y="252231"/>
                  </a:lnTo>
                  <a:lnTo>
                    <a:pt x="0" y="252231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283" name="Google Shape;283;p12"/>
            <p:cNvSpPr txBox="1"/>
            <p:nvPr/>
          </p:nvSpPr>
          <p:spPr>
            <a:xfrm>
              <a:off x="0" y="-47625"/>
              <a:ext cx="252231" cy="299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12"/>
          <p:cNvGrpSpPr/>
          <p:nvPr/>
        </p:nvGrpSpPr>
        <p:grpSpPr>
          <a:xfrm>
            <a:off x="17281737" y="9148547"/>
            <a:ext cx="541924" cy="651677"/>
            <a:chOff x="0" y="-47625"/>
            <a:chExt cx="235156" cy="282781"/>
          </a:xfrm>
        </p:grpSpPr>
        <p:sp>
          <p:nvSpPr>
            <p:cNvPr id="285" name="Google Shape;285;p12"/>
            <p:cNvSpPr/>
            <p:nvPr/>
          </p:nvSpPr>
          <p:spPr>
            <a:xfrm>
              <a:off x="0" y="0"/>
              <a:ext cx="235156" cy="235156"/>
            </a:xfrm>
            <a:custGeom>
              <a:rect b="b" l="l" r="r" t="t"/>
              <a:pathLst>
                <a:path extrusionOk="0" h="235156" w="235156">
                  <a:moveTo>
                    <a:pt x="0" y="0"/>
                  </a:moveTo>
                  <a:lnTo>
                    <a:pt x="235156" y="0"/>
                  </a:lnTo>
                  <a:lnTo>
                    <a:pt x="235156" y="235156"/>
                  </a:lnTo>
                  <a:lnTo>
                    <a:pt x="0" y="235156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286" name="Google Shape;286;p12"/>
            <p:cNvSpPr txBox="1"/>
            <p:nvPr/>
          </p:nvSpPr>
          <p:spPr>
            <a:xfrm>
              <a:off x="0" y="-47625"/>
              <a:ext cx="235156" cy="2827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12"/>
          <p:cNvSpPr/>
          <p:nvPr/>
        </p:nvSpPr>
        <p:spPr>
          <a:xfrm>
            <a:off x="16177406" y="2338455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8" name="Google Shape;288;p12"/>
          <p:cNvGrpSpPr/>
          <p:nvPr/>
        </p:nvGrpSpPr>
        <p:grpSpPr>
          <a:xfrm>
            <a:off x="16988338" y="8479269"/>
            <a:ext cx="541924" cy="651677"/>
            <a:chOff x="0" y="-47625"/>
            <a:chExt cx="235156" cy="282781"/>
          </a:xfrm>
        </p:grpSpPr>
        <p:sp>
          <p:nvSpPr>
            <p:cNvPr id="289" name="Google Shape;289;p12"/>
            <p:cNvSpPr/>
            <p:nvPr/>
          </p:nvSpPr>
          <p:spPr>
            <a:xfrm>
              <a:off x="0" y="0"/>
              <a:ext cx="235156" cy="235156"/>
            </a:xfrm>
            <a:custGeom>
              <a:rect b="b" l="l" r="r" t="t"/>
              <a:pathLst>
                <a:path extrusionOk="0" h="235156" w="235156">
                  <a:moveTo>
                    <a:pt x="0" y="0"/>
                  </a:moveTo>
                  <a:lnTo>
                    <a:pt x="235156" y="0"/>
                  </a:lnTo>
                  <a:lnTo>
                    <a:pt x="235156" y="235156"/>
                  </a:lnTo>
                  <a:lnTo>
                    <a:pt x="0" y="235156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290" name="Google Shape;290;p12"/>
            <p:cNvSpPr txBox="1"/>
            <p:nvPr/>
          </p:nvSpPr>
          <p:spPr>
            <a:xfrm>
              <a:off x="0" y="-47625"/>
              <a:ext cx="235156" cy="2827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13"/>
          <p:cNvGrpSpPr/>
          <p:nvPr/>
        </p:nvGrpSpPr>
        <p:grpSpPr>
          <a:xfrm>
            <a:off x="11836738" y="-180826"/>
            <a:ext cx="5195523" cy="9439126"/>
            <a:chOff x="0" y="-47625"/>
            <a:chExt cx="1368368" cy="2486025"/>
          </a:xfrm>
        </p:grpSpPr>
        <p:sp>
          <p:nvSpPr>
            <p:cNvPr id="296" name="Google Shape;296;p13"/>
            <p:cNvSpPr/>
            <p:nvPr/>
          </p:nvSpPr>
          <p:spPr>
            <a:xfrm>
              <a:off x="0" y="0"/>
              <a:ext cx="1368368" cy="2438400"/>
            </a:xfrm>
            <a:custGeom>
              <a:rect b="b" l="l" r="r" t="t"/>
              <a:pathLst>
                <a:path extrusionOk="0" h="2438400" w="1368368">
                  <a:moveTo>
                    <a:pt x="0" y="0"/>
                  </a:moveTo>
                  <a:lnTo>
                    <a:pt x="1368368" y="0"/>
                  </a:lnTo>
                  <a:lnTo>
                    <a:pt x="1368368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297" name="Google Shape;297;p13"/>
            <p:cNvSpPr txBox="1"/>
            <p:nvPr/>
          </p:nvSpPr>
          <p:spPr>
            <a:xfrm>
              <a:off x="0" y="-47625"/>
              <a:ext cx="1368368" cy="2486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8" name="Google Shape;29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5800" y="0"/>
            <a:ext cx="4766075" cy="84594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13"/>
          <p:cNvGrpSpPr/>
          <p:nvPr/>
        </p:nvGrpSpPr>
        <p:grpSpPr>
          <a:xfrm>
            <a:off x="14997873" y="4638833"/>
            <a:ext cx="2848645" cy="5638486"/>
            <a:chOff x="21875" y="12910"/>
            <a:chExt cx="3798193" cy="7517981"/>
          </a:xfrm>
        </p:grpSpPr>
        <p:cxnSp>
          <p:nvCxnSpPr>
            <p:cNvPr id="300" name="Google Shape;300;p13"/>
            <p:cNvCxnSpPr/>
            <p:nvPr/>
          </p:nvCxnSpPr>
          <p:spPr>
            <a:xfrm flipH="1" rot="10800000">
              <a:off x="43749" y="12910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1" name="Google Shape;301;p13"/>
            <p:cNvCxnSpPr/>
            <p:nvPr/>
          </p:nvCxnSpPr>
          <p:spPr>
            <a:xfrm flipH="1" rot="10800000">
              <a:off x="21875" y="1132099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02" name="Google Shape;302;p13"/>
          <p:cNvGrpSpPr/>
          <p:nvPr/>
        </p:nvGrpSpPr>
        <p:grpSpPr>
          <a:xfrm>
            <a:off x="9144000" y="7186755"/>
            <a:ext cx="2185741" cy="2317999"/>
            <a:chOff x="0" y="-47625"/>
            <a:chExt cx="787069" cy="834694"/>
          </a:xfrm>
        </p:grpSpPr>
        <p:sp>
          <p:nvSpPr>
            <p:cNvPr id="303" name="Google Shape;303;p13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304" name="Google Shape;304;p13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p13"/>
          <p:cNvGrpSpPr/>
          <p:nvPr/>
        </p:nvGrpSpPr>
        <p:grpSpPr>
          <a:xfrm>
            <a:off x="10407376" y="6490721"/>
            <a:ext cx="1429362" cy="1561620"/>
            <a:chOff x="0" y="-47625"/>
            <a:chExt cx="514702" cy="562327"/>
          </a:xfrm>
        </p:grpSpPr>
        <p:sp>
          <p:nvSpPr>
            <p:cNvPr id="306" name="Google Shape;306;p13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307" name="Google Shape;307;p13"/>
            <p:cNvSpPr txBox="1"/>
            <p:nvPr/>
          </p:nvSpPr>
          <p:spPr>
            <a:xfrm>
              <a:off x="0" y="-47625"/>
              <a:ext cx="514702" cy="562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13"/>
          <p:cNvGrpSpPr/>
          <p:nvPr/>
        </p:nvGrpSpPr>
        <p:grpSpPr>
          <a:xfrm rot="-2700000">
            <a:off x="-1976583" y="6615951"/>
            <a:ext cx="2947910" cy="3120639"/>
            <a:chOff x="0" y="-47625"/>
            <a:chExt cx="812800" cy="860425"/>
          </a:xfrm>
        </p:grpSpPr>
        <p:sp>
          <p:nvSpPr>
            <p:cNvPr id="309" name="Google Shape;30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310" name="Google Shape;310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13"/>
          <p:cNvGrpSpPr/>
          <p:nvPr/>
        </p:nvGrpSpPr>
        <p:grpSpPr>
          <a:xfrm>
            <a:off x="326171" y="6490721"/>
            <a:ext cx="986328" cy="1118586"/>
            <a:chOff x="0" y="-47625"/>
            <a:chExt cx="355169" cy="402794"/>
          </a:xfrm>
        </p:grpSpPr>
        <p:sp>
          <p:nvSpPr>
            <p:cNvPr id="312" name="Google Shape;312;p13"/>
            <p:cNvSpPr/>
            <p:nvPr/>
          </p:nvSpPr>
          <p:spPr>
            <a:xfrm>
              <a:off x="0" y="0"/>
              <a:ext cx="355169" cy="355169"/>
            </a:xfrm>
            <a:custGeom>
              <a:rect b="b" l="l" r="r" t="t"/>
              <a:pathLst>
                <a:path extrusionOk="0" h="355169" w="355169">
                  <a:moveTo>
                    <a:pt x="0" y="0"/>
                  </a:moveTo>
                  <a:lnTo>
                    <a:pt x="355169" y="0"/>
                  </a:lnTo>
                  <a:lnTo>
                    <a:pt x="355169" y="355169"/>
                  </a:lnTo>
                  <a:lnTo>
                    <a:pt x="0" y="355169"/>
                  </a:lnTo>
                  <a:close/>
                </a:path>
              </a:pathLst>
            </a:custGeom>
            <a:solidFill>
              <a:srgbClr val="2E99B0">
                <a:alpha val="49803"/>
              </a:srgbClr>
            </a:solidFill>
            <a:ln>
              <a:noFill/>
            </a:ln>
          </p:spPr>
        </p:sp>
        <p:sp>
          <p:nvSpPr>
            <p:cNvPr id="313" name="Google Shape;313;p13"/>
            <p:cNvSpPr txBox="1"/>
            <p:nvPr/>
          </p:nvSpPr>
          <p:spPr>
            <a:xfrm>
              <a:off x="0" y="-47625"/>
              <a:ext cx="355169" cy="402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Google Shape;314;p13"/>
          <p:cNvSpPr/>
          <p:nvPr/>
        </p:nvSpPr>
        <p:spPr>
          <a:xfrm>
            <a:off x="16177406" y="682249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5" name="Google Shape;315;p13"/>
          <p:cNvGrpSpPr/>
          <p:nvPr/>
        </p:nvGrpSpPr>
        <p:grpSpPr>
          <a:xfrm rot="-2700000">
            <a:off x="-1208853" y="6615951"/>
            <a:ext cx="2947910" cy="3120639"/>
            <a:chOff x="0" y="-47625"/>
            <a:chExt cx="812800" cy="860425"/>
          </a:xfrm>
        </p:grpSpPr>
        <p:sp>
          <p:nvSpPr>
            <p:cNvPr id="316" name="Google Shape;31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7" name="Google Shape;317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312499" y="8746429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13"/>
          <p:cNvSpPr txBox="1"/>
          <p:nvPr/>
        </p:nvSpPr>
        <p:spPr>
          <a:xfrm>
            <a:off x="1312499" y="4581998"/>
            <a:ext cx="9376809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Introduction</a:t>
            </a:r>
            <a:endParaRPr/>
          </a:p>
        </p:txBody>
      </p:sp>
      <p:sp>
        <p:nvSpPr>
          <p:cNvPr id="320" name="Google Shape;320;p13"/>
          <p:cNvSpPr txBox="1"/>
          <p:nvPr/>
        </p:nvSpPr>
        <p:spPr>
          <a:xfrm>
            <a:off x="2074668" y="6234359"/>
            <a:ext cx="785247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sp>
        <p:nvSpPr>
          <p:cNvPr id="321" name="Google Shape;321;p13"/>
          <p:cNvSpPr txBox="1"/>
          <p:nvPr/>
        </p:nvSpPr>
        <p:spPr>
          <a:xfrm>
            <a:off x="5507032" y="609600"/>
            <a:ext cx="987743" cy="37742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32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1</a:t>
            </a:r>
            <a:endParaRPr/>
          </a:p>
        </p:txBody>
      </p:sp>
      <p:cxnSp>
        <p:nvCxnSpPr>
          <p:cNvPr id="322" name="Google Shape;322;p13"/>
          <p:cNvCxnSpPr/>
          <p:nvPr/>
        </p:nvCxnSpPr>
        <p:spPr>
          <a:xfrm>
            <a:off x="345221" y="929543"/>
            <a:ext cx="0" cy="284943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3" name="Google Shape;323;p13"/>
          <p:cNvCxnSpPr/>
          <p:nvPr/>
        </p:nvCxnSpPr>
        <p:spPr>
          <a:xfrm>
            <a:off x="428731" y="467123"/>
            <a:ext cx="2849430" cy="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4"/>
          <p:cNvGrpSpPr/>
          <p:nvPr/>
        </p:nvGrpSpPr>
        <p:grpSpPr>
          <a:xfrm>
            <a:off x="10295441" y="4272003"/>
            <a:ext cx="6563699" cy="2722751"/>
            <a:chOff x="0" y="-47625"/>
            <a:chExt cx="1728711" cy="717103"/>
          </a:xfrm>
        </p:grpSpPr>
        <p:sp>
          <p:nvSpPr>
            <p:cNvPr id="329" name="Google Shape;329;p14"/>
            <p:cNvSpPr/>
            <p:nvPr/>
          </p:nvSpPr>
          <p:spPr>
            <a:xfrm>
              <a:off x="0" y="0"/>
              <a:ext cx="1728711" cy="669478"/>
            </a:xfrm>
            <a:custGeom>
              <a:rect b="b" l="l" r="r" t="t"/>
              <a:pathLst>
                <a:path extrusionOk="0" h="669478" w="1728711">
                  <a:moveTo>
                    <a:pt x="0" y="0"/>
                  </a:moveTo>
                  <a:lnTo>
                    <a:pt x="1728711" y="0"/>
                  </a:lnTo>
                  <a:lnTo>
                    <a:pt x="1728711" y="669478"/>
                  </a:lnTo>
                  <a:lnTo>
                    <a:pt x="0" y="669478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330" name="Google Shape;330;p14"/>
            <p:cNvSpPr txBox="1"/>
            <p:nvPr/>
          </p:nvSpPr>
          <p:spPr>
            <a:xfrm>
              <a:off x="0" y="-47625"/>
              <a:ext cx="1728711" cy="717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1" name="Google Shape;3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1775" y="5667525"/>
            <a:ext cx="2950076" cy="386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7025" y="1364300"/>
            <a:ext cx="5210851" cy="6234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14"/>
          <p:cNvGrpSpPr/>
          <p:nvPr/>
        </p:nvGrpSpPr>
        <p:grpSpPr>
          <a:xfrm>
            <a:off x="1691160" y="6813928"/>
            <a:ext cx="5906294" cy="2722751"/>
            <a:chOff x="0" y="-47625"/>
            <a:chExt cx="1555567" cy="717103"/>
          </a:xfrm>
        </p:grpSpPr>
        <p:sp>
          <p:nvSpPr>
            <p:cNvPr id="334" name="Google Shape;334;p14"/>
            <p:cNvSpPr/>
            <p:nvPr/>
          </p:nvSpPr>
          <p:spPr>
            <a:xfrm>
              <a:off x="0" y="0"/>
              <a:ext cx="1555567" cy="669478"/>
            </a:xfrm>
            <a:custGeom>
              <a:rect b="b" l="l" r="r" t="t"/>
              <a:pathLst>
                <a:path extrusionOk="0" h="669478" w="1555567">
                  <a:moveTo>
                    <a:pt x="0" y="0"/>
                  </a:moveTo>
                  <a:lnTo>
                    <a:pt x="1555567" y="0"/>
                  </a:lnTo>
                  <a:lnTo>
                    <a:pt x="1555567" y="669478"/>
                  </a:lnTo>
                  <a:lnTo>
                    <a:pt x="0" y="669478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335" name="Google Shape;335;p14"/>
            <p:cNvSpPr txBox="1"/>
            <p:nvPr/>
          </p:nvSpPr>
          <p:spPr>
            <a:xfrm>
              <a:off x="0" y="-47625"/>
              <a:ext cx="1555567" cy="717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14"/>
          <p:cNvSpPr txBox="1"/>
          <p:nvPr/>
        </p:nvSpPr>
        <p:spPr>
          <a:xfrm>
            <a:off x="8361770" y="1019175"/>
            <a:ext cx="83259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Welcome To Presentation</a:t>
            </a:r>
            <a:endParaRPr/>
          </a:p>
        </p:txBody>
      </p:sp>
      <p:sp>
        <p:nvSpPr>
          <p:cNvPr id="337" name="Google Shape;337;p14"/>
          <p:cNvSpPr txBox="1"/>
          <p:nvPr/>
        </p:nvSpPr>
        <p:spPr>
          <a:xfrm>
            <a:off x="2462042" y="7471331"/>
            <a:ext cx="43644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I'm Mary, and I'll be sharing with you my beautiful ideas. Follow me at @reallygreatsite to learn more. </a:t>
            </a:r>
            <a:endParaRPr/>
          </a:p>
        </p:txBody>
      </p:sp>
      <p:sp>
        <p:nvSpPr>
          <p:cNvPr id="338" name="Google Shape;338;p14"/>
          <p:cNvSpPr txBox="1"/>
          <p:nvPr/>
        </p:nvSpPr>
        <p:spPr>
          <a:xfrm>
            <a:off x="11483347" y="4929406"/>
            <a:ext cx="43644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I'm Rain, and I'll be sharing with you my beautiful ideas. Follow me at @reallygreatsite to learn more. </a:t>
            </a:r>
            <a:endParaRPr/>
          </a:p>
        </p:txBody>
      </p:sp>
      <p:grpSp>
        <p:nvGrpSpPr>
          <p:cNvPr id="339" name="Google Shape;339;p14"/>
          <p:cNvGrpSpPr/>
          <p:nvPr/>
        </p:nvGrpSpPr>
        <p:grpSpPr>
          <a:xfrm rot="-2700000">
            <a:off x="16752976" y="7457852"/>
            <a:ext cx="2947910" cy="3120639"/>
            <a:chOff x="0" y="-47625"/>
            <a:chExt cx="812800" cy="860425"/>
          </a:xfrm>
        </p:grpSpPr>
        <p:sp>
          <p:nvSpPr>
            <p:cNvPr id="340" name="Google Shape;340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341" name="Google Shape;341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42" name="Google Shape;342;p14"/>
          <p:cNvCxnSpPr/>
          <p:nvPr/>
        </p:nvCxnSpPr>
        <p:spPr>
          <a:xfrm rot="10800000">
            <a:off x="17807253" y="6489601"/>
            <a:ext cx="0" cy="284943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p14"/>
          <p:cNvCxnSpPr/>
          <p:nvPr/>
        </p:nvCxnSpPr>
        <p:spPr>
          <a:xfrm rot="10800000">
            <a:off x="14874312" y="9801452"/>
            <a:ext cx="2849430" cy="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44" name="Google Shape;344;p14"/>
          <p:cNvGrpSpPr/>
          <p:nvPr/>
        </p:nvGrpSpPr>
        <p:grpSpPr>
          <a:xfrm>
            <a:off x="656600" y="1272189"/>
            <a:ext cx="986328" cy="1118586"/>
            <a:chOff x="0" y="-47625"/>
            <a:chExt cx="355169" cy="402794"/>
          </a:xfrm>
        </p:grpSpPr>
        <p:sp>
          <p:nvSpPr>
            <p:cNvPr id="345" name="Google Shape;345;p14"/>
            <p:cNvSpPr/>
            <p:nvPr/>
          </p:nvSpPr>
          <p:spPr>
            <a:xfrm>
              <a:off x="0" y="0"/>
              <a:ext cx="355169" cy="355169"/>
            </a:xfrm>
            <a:custGeom>
              <a:rect b="b" l="l" r="r" t="t"/>
              <a:pathLst>
                <a:path extrusionOk="0" h="355169" w="355169">
                  <a:moveTo>
                    <a:pt x="0" y="0"/>
                  </a:moveTo>
                  <a:lnTo>
                    <a:pt x="355169" y="0"/>
                  </a:lnTo>
                  <a:lnTo>
                    <a:pt x="355169" y="355169"/>
                  </a:lnTo>
                  <a:lnTo>
                    <a:pt x="0" y="355169"/>
                  </a:lnTo>
                  <a:close/>
                </a:path>
              </a:pathLst>
            </a:custGeom>
            <a:solidFill>
              <a:srgbClr val="2E99B0">
                <a:alpha val="49803"/>
              </a:srgbClr>
            </a:solidFill>
            <a:ln>
              <a:noFill/>
            </a:ln>
          </p:spPr>
        </p:sp>
        <p:sp>
          <p:nvSpPr>
            <p:cNvPr id="346" name="Google Shape;346;p14"/>
            <p:cNvSpPr txBox="1"/>
            <p:nvPr/>
          </p:nvSpPr>
          <p:spPr>
            <a:xfrm>
              <a:off x="0" y="-47625"/>
              <a:ext cx="355169" cy="402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14"/>
          <p:cNvGrpSpPr/>
          <p:nvPr/>
        </p:nvGrpSpPr>
        <p:grpSpPr>
          <a:xfrm rot="-2700000">
            <a:off x="-1535024" y="-592689"/>
            <a:ext cx="2947910" cy="3120639"/>
            <a:chOff x="0" y="-47625"/>
            <a:chExt cx="812800" cy="860425"/>
          </a:xfrm>
        </p:grpSpPr>
        <p:sp>
          <p:nvSpPr>
            <p:cNvPr id="348" name="Google Shape;348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9" name="Google Shape;349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0" name="Google Shape;350;p14"/>
          <p:cNvSpPr/>
          <p:nvPr/>
        </p:nvSpPr>
        <p:spPr>
          <a:xfrm>
            <a:off x="6285625" y="3934239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5" y="0"/>
                </a:lnTo>
                <a:lnTo>
                  <a:pt x="1081895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51" name="Google Shape;351;p14"/>
          <p:cNvGrpSpPr/>
          <p:nvPr/>
        </p:nvGrpSpPr>
        <p:grpSpPr>
          <a:xfrm>
            <a:off x="16501833" y="8356117"/>
            <a:ext cx="543152" cy="675410"/>
            <a:chOff x="0" y="-47625"/>
            <a:chExt cx="195585" cy="243210"/>
          </a:xfrm>
        </p:grpSpPr>
        <p:sp>
          <p:nvSpPr>
            <p:cNvPr id="352" name="Google Shape;352;p14"/>
            <p:cNvSpPr/>
            <p:nvPr/>
          </p:nvSpPr>
          <p:spPr>
            <a:xfrm>
              <a:off x="0" y="0"/>
              <a:ext cx="195585" cy="195585"/>
            </a:xfrm>
            <a:custGeom>
              <a:rect b="b" l="l" r="r" t="t"/>
              <a:pathLst>
                <a:path extrusionOk="0" h="195585" w="195585">
                  <a:moveTo>
                    <a:pt x="0" y="0"/>
                  </a:moveTo>
                  <a:lnTo>
                    <a:pt x="195585" y="0"/>
                  </a:lnTo>
                  <a:lnTo>
                    <a:pt x="195585" y="195585"/>
                  </a:lnTo>
                  <a:lnTo>
                    <a:pt x="0" y="195585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353" name="Google Shape;353;p14"/>
            <p:cNvSpPr txBox="1"/>
            <p:nvPr/>
          </p:nvSpPr>
          <p:spPr>
            <a:xfrm>
              <a:off x="0" y="-47625"/>
              <a:ext cx="195585" cy="24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14"/>
          <p:cNvGrpSpPr/>
          <p:nvPr/>
        </p:nvGrpSpPr>
        <p:grpSpPr>
          <a:xfrm>
            <a:off x="16687644" y="7418777"/>
            <a:ext cx="714681" cy="846939"/>
            <a:chOff x="0" y="-47625"/>
            <a:chExt cx="257351" cy="304976"/>
          </a:xfrm>
        </p:grpSpPr>
        <p:sp>
          <p:nvSpPr>
            <p:cNvPr id="355" name="Google Shape;355;p14"/>
            <p:cNvSpPr/>
            <p:nvPr/>
          </p:nvSpPr>
          <p:spPr>
            <a:xfrm>
              <a:off x="0" y="0"/>
              <a:ext cx="257351" cy="257351"/>
            </a:xfrm>
            <a:custGeom>
              <a:rect b="b" l="l" r="r" t="t"/>
              <a:pathLst>
                <a:path extrusionOk="0" h="257351" w="257351">
                  <a:moveTo>
                    <a:pt x="0" y="0"/>
                  </a:moveTo>
                  <a:lnTo>
                    <a:pt x="257351" y="0"/>
                  </a:lnTo>
                  <a:lnTo>
                    <a:pt x="257351" y="257351"/>
                  </a:lnTo>
                  <a:lnTo>
                    <a:pt x="0" y="257351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356" name="Google Shape;356;p14"/>
            <p:cNvSpPr txBox="1"/>
            <p:nvPr/>
          </p:nvSpPr>
          <p:spPr>
            <a:xfrm>
              <a:off x="0" y="-47625"/>
              <a:ext cx="257351" cy="3049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14"/>
          <p:cNvGrpSpPr/>
          <p:nvPr/>
        </p:nvGrpSpPr>
        <p:grpSpPr>
          <a:xfrm rot="-2700000">
            <a:off x="387012" y="1952695"/>
            <a:ext cx="581293" cy="754022"/>
            <a:chOff x="0" y="-47625"/>
            <a:chExt cx="160275" cy="207900"/>
          </a:xfrm>
        </p:grpSpPr>
        <p:sp>
          <p:nvSpPr>
            <p:cNvPr id="358" name="Google Shape;358;p14"/>
            <p:cNvSpPr/>
            <p:nvPr/>
          </p:nvSpPr>
          <p:spPr>
            <a:xfrm>
              <a:off x="0" y="0"/>
              <a:ext cx="160275" cy="160275"/>
            </a:xfrm>
            <a:custGeom>
              <a:rect b="b" l="l" r="r" t="t"/>
              <a:pathLst>
                <a:path extrusionOk="0" h="160275" w="160275">
                  <a:moveTo>
                    <a:pt x="0" y="0"/>
                  </a:moveTo>
                  <a:lnTo>
                    <a:pt x="160275" y="0"/>
                  </a:lnTo>
                  <a:lnTo>
                    <a:pt x="160275" y="160275"/>
                  </a:lnTo>
                  <a:lnTo>
                    <a:pt x="0" y="160275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359" name="Google Shape;359;p14"/>
            <p:cNvSpPr txBox="1"/>
            <p:nvPr/>
          </p:nvSpPr>
          <p:spPr>
            <a:xfrm>
              <a:off x="0" y="-47625"/>
              <a:ext cx="160275" cy="2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15"/>
          <p:cNvGrpSpPr/>
          <p:nvPr/>
        </p:nvGrpSpPr>
        <p:grpSpPr>
          <a:xfrm>
            <a:off x="12311122" y="-364891"/>
            <a:ext cx="6272041" cy="10836727"/>
            <a:chOff x="0" y="-47625"/>
            <a:chExt cx="1651895" cy="2854117"/>
          </a:xfrm>
        </p:grpSpPr>
        <p:sp>
          <p:nvSpPr>
            <p:cNvPr id="365" name="Google Shape;365;p15"/>
            <p:cNvSpPr/>
            <p:nvPr/>
          </p:nvSpPr>
          <p:spPr>
            <a:xfrm>
              <a:off x="0" y="0"/>
              <a:ext cx="1651895" cy="2806492"/>
            </a:xfrm>
            <a:custGeom>
              <a:rect b="b" l="l" r="r" t="t"/>
              <a:pathLst>
                <a:path extrusionOk="0" h="2806492" w="1651895">
                  <a:moveTo>
                    <a:pt x="0" y="0"/>
                  </a:moveTo>
                  <a:lnTo>
                    <a:pt x="1651895" y="0"/>
                  </a:lnTo>
                  <a:lnTo>
                    <a:pt x="1651895" y="2806492"/>
                  </a:lnTo>
                  <a:lnTo>
                    <a:pt x="0" y="2806492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366" name="Google Shape;366;p15"/>
            <p:cNvSpPr txBox="1"/>
            <p:nvPr/>
          </p:nvSpPr>
          <p:spPr>
            <a:xfrm>
              <a:off x="0" y="-47625"/>
              <a:ext cx="1651895" cy="28541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7" name="Google Shape;3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11126" y="3067422"/>
            <a:ext cx="4583175" cy="71977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5"/>
          <p:cNvCxnSpPr/>
          <p:nvPr/>
        </p:nvCxnSpPr>
        <p:spPr>
          <a:xfrm flipH="1" rot="10800000">
            <a:off x="7944671" y="5721418"/>
            <a:ext cx="2832239" cy="4799094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9" name="Google Shape;369;p15"/>
          <p:cNvCxnSpPr/>
          <p:nvPr/>
        </p:nvCxnSpPr>
        <p:spPr>
          <a:xfrm flipH="1" rot="10800000">
            <a:off x="7928265" y="6560810"/>
            <a:ext cx="2832239" cy="4799094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70" name="Google Shape;370;p15"/>
          <p:cNvGrpSpPr/>
          <p:nvPr/>
        </p:nvGrpSpPr>
        <p:grpSpPr>
          <a:xfrm>
            <a:off x="2143913" y="6584911"/>
            <a:ext cx="8079925" cy="2436923"/>
            <a:chOff x="0" y="-47625"/>
            <a:chExt cx="2128046" cy="641823"/>
          </a:xfrm>
        </p:grpSpPr>
        <p:sp>
          <p:nvSpPr>
            <p:cNvPr id="371" name="Google Shape;371;p15"/>
            <p:cNvSpPr/>
            <p:nvPr/>
          </p:nvSpPr>
          <p:spPr>
            <a:xfrm>
              <a:off x="0" y="0"/>
              <a:ext cx="2128046" cy="594198"/>
            </a:xfrm>
            <a:custGeom>
              <a:rect b="b" l="l" r="r" t="t"/>
              <a:pathLst>
                <a:path extrusionOk="0" h="594198" w="2128046">
                  <a:moveTo>
                    <a:pt x="0" y="0"/>
                  </a:moveTo>
                  <a:lnTo>
                    <a:pt x="2128046" y="0"/>
                  </a:lnTo>
                  <a:lnTo>
                    <a:pt x="2128046" y="594198"/>
                  </a:lnTo>
                  <a:lnTo>
                    <a:pt x="0" y="594198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372" name="Google Shape;372;p15"/>
            <p:cNvSpPr txBox="1"/>
            <p:nvPr/>
          </p:nvSpPr>
          <p:spPr>
            <a:xfrm>
              <a:off x="0" y="-47625"/>
              <a:ext cx="2128046" cy="641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15"/>
          <p:cNvGrpSpPr/>
          <p:nvPr/>
        </p:nvGrpSpPr>
        <p:grpSpPr>
          <a:xfrm>
            <a:off x="1290257" y="6180426"/>
            <a:ext cx="2142258" cy="1513672"/>
            <a:chOff x="0" y="-47625"/>
            <a:chExt cx="564216" cy="398663"/>
          </a:xfrm>
        </p:grpSpPr>
        <p:sp>
          <p:nvSpPr>
            <p:cNvPr id="374" name="Google Shape;374;p15"/>
            <p:cNvSpPr/>
            <p:nvPr/>
          </p:nvSpPr>
          <p:spPr>
            <a:xfrm>
              <a:off x="0" y="0"/>
              <a:ext cx="564216" cy="351038"/>
            </a:xfrm>
            <a:custGeom>
              <a:rect b="b" l="l" r="r" t="t"/>
              <a:pathLst>
                <a:path extrusionOk="0" h="351038" w="564216">
                  <a:moveTo>
                    <a:pt x="0" y="0"/>
                  </a:moveTo>
                  <a:lnTo>
                    <a:pt x="564216" y="0"/>
                  </a:lnTo>
                  <a:lnTo>
                    <a:pt x="564216" y="351038"/>
                  </a:lnTo>
                  <a:lnTo>
                    <a:pt x="0" y="351038"/>
                  </a:lnTo>
                  <a:close/>
                </a:path>
              </a:pathLst>
            </a:custGeom>
            <a:solidFill>
              <a:srgbClr val="F3F4F1"/>
            </a:solidFill>
            <a:ln>
              <a:noFill/>
            </a:ln>
          </p:spPr>
        </p:sp>
        <p:sp>
          <p:nvSpPr>
            <p:cNvPr id="375" name="Google Shape;375;p15"/>
            <p:cNvSpPr txBox="1"/>
            <p:nvPr/>
          </p:nvSpPr>
          <p:spPr>
            <a:xfrm>
              <a:off x="0" y="-47625"/>
              <a:ext cx="564216" cy="398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p15"/>
          <p:cNvGrpSpPr/>
          <p:nvPr/>
        </p:nvGrpSpPr>
        <p:grpSpPr>
          <a:xfrm>
            <a:off x="2143913" y="3892634"/>
            <a:ext cx="8079925" cy="2436923"/>
            <a:chOff x="0" y="-47625"/>
            <a:chExt cx="2128046" cy="641823"/>
          </a:xfrm>
        </p:grpSpPr>
        <p:sp>
          <p:nvSpPr>
            <p:cNvPr id="377" name="Google Shape;377;p15"/>
            <p:cNvSpPr/>
            <p:nvPr/>
          </p:nvSpPr>
          <p:spPr>
            <a:xfrm>
              <a:off x="0" y="0"/>
              <a:ext cx="2128046" cy="594198"/>
            </a:xfrm>
            <a:custGeom>
              <a:rect b="b" l="l" r="r" t="t"/>
              <a:pathLst>
                <a:path extrusionOk="0" h="594198" w="2128046">
                  <a:moveTo>
                    <a:pt x="0" y="0"/>
                  </a:moveTo>
                  <a:lnTo>
                    <a:pt x="2128046" y="0"/>
                  </a:lnTo>
                  <a:lnTo>
                    <a:pt x="2128046" y="594198"/>
                  </a:lnTo>
                  <a:lnTo>
                    <a:pt x="0" y="594198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378" name="Google Shape;378;p15"/>
            <p:cNvSpPr txBox="1"/>
            <p:nvPr/>
          </p:nvSpPr>
          <p:spPr>
            <a:xfrm>
              <a:off x="0" y="-47625"/>
              <a:ext cx="2128046" cy="641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p15"/>
          <p:cNvGrpSpPr/>
          <p:nvPr/>
        </p:nvGrpSpPr>
        <p:grpSpPr>
          <a:xfrm>
            <a:off x="1290257" y="3488149"/>
            <a:ext cx="2142258" cy="1513672"/>
            <a:chOff x="0" y="-47625"/>
            <a:chExt cx="564216" cy="398663"/>
          </a:xfrm>
        </p:grpSpPr>
        <p:sp>
          <p:nvSpPr>
            <p:cNvPr id="380" name="Google Shape;380;p15"/>
            <p:cNvSpPr/>
            <p:nvPr/>
          </p:nvSpPr>
          <p:spPr>
            <a:xfrm>
              <a:off x="0" y="0"/>
              <a:ext cx="564216" cy="351038"/>
            </a:xfrm>
            <a:custGeom>
              <a:rect b="b" l="l" r="r" t="t"/>
              <a:pathLst>
                <a:path extrusionOk="0" h="351038" w="564216">
                  <a:moveTo>
                    <a:pt x="0" y="0"/>
                  </a:moveTo>
                  <a:lnTo>
                    <a:pt x="564216" y="0"/>
                  </a:lnTo>
                  <a:lnTo>
                    <a:pt x="564216" y="351038"/>
                  </a:lnTo>
                  <a:lnTo>
                    <a:pt x="0" y="351038"/>
                  </a:lnTo>
                  <a:close/>
                </a:path>
              </a:pathLst>
            </a:custGeom>
            <a:solidFill>
              <a:srgbClr val="F3F4F1"/>
            </a:solidFill>
            <a:ln>
              <a:noFill/>
            </a:ln>
          </p:spPr>
        </p:sp>
        <p:sp>
          <p:nvSpPr>
            <p:cNvPr id="381" name="Google Shape;381;p15"/>
            <p:cNvSpPr txBox="1"/>
            <p:nvPr/>
          </p:nvSpPr>
          <p:spPr>
            <a:xfrm>
              <a:off x="0" y="-47625"/>
              <a:ext cx="564216" cy="398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15"/>
          <p:cNvGrpSpPr/>
          <p:nvPr/>
        </p:nvGrpSpPr>
        <p:grpSpPr>
          <a:xfrm>
            <a:off x="15763814" y="1175171"/>
            <a:ext cx="2185741" cy="2317999"/>
            <a:chOff x="0" y="-47625"/>
            <a:chExt cx="787069" cy="834694"/>
          </a:xfrm>
        </p:grpSpPr>
        <p:sp>
          <p:nvSpPr>
            <p:cNvPr id="383" name="Google Shape;383;p15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384" name="Google Shape;384;p15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15"/>
          <p:cNvGrpSpPr/>
          <p:nvPr/>
        </p:nvGrpSpPr>
        <p:grpSpPr>
          <a:xfrm>
            <a:off x="15084504" y="-82452"/>
            <a:ext cx="2848645" cy="5638486"/>
            <a:chOff x="21875" y="12910"/>
            <a:chExt cx="3798193" cy="7517981"/>
          </a:xfrm>
        </p:grpSpPr>
        <p:cxnSp>
          <p:nvCxnSpPr>
            <p:cNvPr id="386" name="Google Shape;386;p15"/>
            <p:cNvCxnSpPr/>
            <p:nvPr/>
          </p:nvCxnSpPr>
          <p:spPr>
            <a:xfrm flipH="1" rot="10800000">
              <a:off x="43749" y="12910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87" name="Google Shape;387;p15"/>
            <p:cNvCxnSpPr/>
            <p:nvPr/>
          </p:nvCxnSpPr>
          <p:spPr>
            <a:xfrm flipH="1" rot="10800000">
              <a:off x="21875" y="1132099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88" name="Google Shape;388;p15"/>
          <p:cNvGrpSpPr/>
          <p:nvPr/>
        </p:nvGrpSpPr>
        <p:grpSpPr>
          <a:xfrm>
            <a:off x="16039160" y="2509397"/>
            <a:ext cx="817524" cy="983773"/>
            <a:chOff x="0" y="-47625"/>
            <a:chExt cx="294384" cy="354249"/>
          </a:xfrm>
        </p:grpSpPr>
        <p:sp>
          <p:nvSpPr>
            <p:cNvPr id="389" name="Google Shape;389;p15"/>
            <p:cNvSpPr/>
            <p:nvPr/>
          </p:nvSpPr>
          <p:spPr>
            <a:xfrm>
              <a:off x="0" y="0"/>
              <a:ext cx="294384" cy="306624"/>
            </a:xfrm>
            <a:custGeom>
              <a:rect b="b" l="l" r="r" t="t"/>
              <a:pathLst>
                <a:path extrusionOk="0" h="306624" w="294384">
                  <a:moveTo>
                    <a:pt x="0" y="0"/>
                  </a:moveTo>
                  <a:lnTo>
                    <a:pt x="294384" y="0"/>
                  </a:lnTo>
                  <a:lnTo>
                    <a:pt x="294384" y="306624"/>
                  </a:lnTo>
                  <a:lnTo>
                    <a:pt x="0" y="306624"/>
                  </a:lnTo>
                  <a:close/>
                </a:path>
              </a:pathLst>
            </a:custGeom>
            <a:solidFill>
              <a:srgbClr val="2E99B0">
                <a:alpha val="49803"/>
              </a:srgbClr>
            </a:solidFill>
            <a:ln>
              <a:noFill/>
            </a:ln>
          </p:spPr>
        </p:sp>
        <p:sp>
          <p:nvSpPr>
            <p:cNvPr id="390" name="Google Shape;390;p15"/>
            <p:cNvSpPr txBox="1"/>
            <p:nvPr/>
          </p:nvSpPr>
          <p:spPr>
            <a:xfrm>
              <a:off x="0" y="-47625"/>
              <a:ext cx="294384" cy="354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15"/>
          <p:cNvGrpSpPr/>
          <p:nvPr/>
        </p:nvGrpSpPr>
        <p:grpSpPr>
          <a:xfrm>
            <a:off x="531275" y="4163349"/>
            <a:ext cx="735773" cy="847399"/>
            <a:chOff x="0" y="-47625"/>
            <a:chExt cx="313915" cy="361540"/>
          </a:xfrm>
        </p:grpSpPr>
        <p:sp>
          <p:nvSpPr>
            <p:cNvPr id="392" name="Google Shape;392;p15"/>
            <p:cNvSpPr/>
            <p:nvPr/>
          </p:nvSpPr>
          <p:spPr>
            <a:xfrm>
              <a:off x="0" y="0"/>
              <a:ext cx="313915" cy="313915"/>
            </a:xfrm>
            <a:custGeom>
              <a:rect b="b" l="l" r="r" t="t"/>
              <a:pathLst>
                <a:path extrusionOk="0" h="313915" w="313915">
                  <a:moveTo>
                    <a:pt x="0" y="0"/>
                  </a:moveTo>
                  <a:lnTo>
                    <a:pt x="313915" y="0"/>
                  </a:lnTo>
                  <a:lnTo>
                    <a:pt x="313915" y="313915"/>
                  </a:lnTo>
                  <a:lnTo>
                    <a:pt x="0" y="313915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393" name="Google Shape;393;p15"/>
            <p:cNvSpPr txBox="1"/>
            <p:nvPr/>
          </p:nvSpPr>
          <p:spPr>
            <a:xfrm>
              <a:off x="0" y="-47625"/>
              <a:ext cx="313915" cy="361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15"/>
          <p:cNvGrpSpPr/>
          <p:nvPr/>
        </p:nvGrpSpPr>
        <p:grpSpPr>
          <a:xfrm>
            <a:off x="856952" y="4550214"/>
            <a:ext cx="669173" cy="882209"/>
            <a:chOff x="0" y="-47625"/>
            <a:chExt cx="149596" cy="197221"/>
          </a:xfrm>
        </p:grpSpPr>
        <p:sp>
          <p:nvSpPr>
            <p:cNvPr id="395" name="Google Shape;395;p15"/>
            <p:cNvSpPr/>
            <p:nvPr/>
          </p:nvSpPr>
          <p:spPr>
            <a:xfrm>
              <a:off x="0" y="0"/>
              <a:ext cx="149596" cy="149596"/>
            </a:xfrm>
            <a:custGeom>
              <a:rect b="b" l="l" r="r" t="t"/>
              <a:pathLst>
                <a:path extrusionOk="0" h="149596" w="149596">
                  <a:moveTo>
                    <a:pt x="0" y="0"/>
                  </a:moveTo>
                  <a:lnTo>
                    <a:pt x="149596" y="0"/>
                  </a:lnTo>
                  <a:lnTo>
                    <a:pt x="149596" y="149596"/>
                  </a:lnTo>
                  <a:lnTo>
                    <a:pt x="0" y="1495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6" name="Google Shape;396;p15"/>
            <p:cNvSpPr txBox="1"/>
            <p:nvPr/>
          </p:nvSpPr>
          <p:spPr>
            <a:xfrm>
              <a:off x="0" y="-47625"/>
              <a:ext cx="149596" cy="197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p15"/>
          <p:cNvSpPr/>
          <p:nvPr/>
        </p:nvSpPr>
        <p:spPr>
          <a:xfrm>
            <a:off x="11770175" y="877047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8" name="Google Shape;398;p15"/>
          <p:cNvSpPr/>
          <p:nvPr/>
        </p:nvSpPr>
        <p:spPr>
          <a:xfrm>
            <a:off x="567873" y="4755263"/>
            <a:ext cx="699174" cy="661594"/>
          </a:xfrm>
          <a:custGeom>
            <a:rect b="b" l="l" r="r" t="t"/>
            <a:pathLst>
              <a:path extrusionOk="0" h="661594" w="699174">
                <a:moveTo>
                  <a:pt x="0" y="0"/>
                </a:moveTo>
                <a:lnTo>
                  <a:pt x="699174" y="0"/>
                </a:lnTo>
                <a:lnTo>
                  <a:pt x="699174" y="661593"/>
                </a:lnTo>
                <a:lnTo>
                  <a:pt x="0" y="6615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15"/>
          <p:cNvSpPr txBox="1"/>
          <p:nvPr/>
        </p:nvSpPr>
        <p:spPr>
          <a:xfrm>
            <a:off x="1028700" y="1019175"/>
            <a:ext cx="103689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Crafting Connections: A PR Proposal</a:t>
            </a:r>
            <a:endParaRPr/>
          </a:p>
        </p:txBody>
      </p:sp>
      <p:sp>
        <p:nvSpPr>
          <p:cNvPr id="400" name="Google Shape;400;p15"/>
          <p:cNvSpPr txBox="1"/>
          <p:nvPr/>
        </p:nvSpPr>
        <p:spPr>
          <a:xfrm>
            <a:off x="4309412" y="7093876"/>
            <a:ext cx="45841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Benefit</a:t>
            </a:r>
            <a:endParaRPr/>
          </a:p>
        </p:txBody>
      </p:sp>
      <p:sp>
        <p:nvSpPr>
          <p:cNvPr id="401" name="Google Shape;401;p15"/>
          <p:cNvSpPr txBox="1"/>
          <p:nvPr/>
        </p:nvSpPr>
        <p:spPr>
          <a:xfrm>
            <a:off x="4559875" y="4339349"/>
            <a:ext cx="45841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Targeted referral</a:t>
            </a:r>
            <a:endParaRPr/>
          </a:p>
        </p:txBody>
      </p:sp>
      <p:sp>
        <p:nvSpPr>
          <p:cNvPr id="402" name="Google Shape;402;p15"/>
          <p:cNvSpPr txBox="1"/>
          <p:nvPr/>
        </p:nvSpPr>
        <p:spPr>
          <a:xfrm>
            <a:off x="4875329" y="5132311"/>
            <a:ext cx="39531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Briefly elaborate on what you want to discuss. </a:t>
            </a:r>
            <a:endParaRPr/>
          </a:p>
        </p:txBody>
      </p:sp>
      <p:sp>
        <p:nvSpPr>
          <p:cNvPr id="403" name="Google Shape;403;p15"/>
          <p:cNvSpPr txBox="1"/>
          <p:nvPr/>
        </p:nvSpPr>
        <p:spPr>
          <a:xfrm>
            <a:off x="4624866" y="7878355"/>
            <a:ext cx="39531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Briefly elaborate on what you want to discuss. </a:t>
            </a:r>
            <a:endParaRPr/>
          </a:p>
        </p:txBody>
      </p:sp>
      <p:pic>
        <p:nvPicPr>
          <p:cNvPr id="404" name="Google Shape;40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3650" y="4123175"/>
            <a:ext cx="669175" cy="67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7287" y="6629437"/>
            <a:ext cx="1081900" cy="108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2792185" y="4297940"/>
            <a:ext cx="5947277" cy="4960360"/>
            <a:chOff x="0" y="-47625"/>
            <a:chExt cx="1566361" cy="1306432"/>
          </a:xfrm>
        </p:grpSpPr>
        <p:sp>
          <p:nvSpPr>
            <p:cNvPr id="411" name="Google Shape;411;p16"/>
            <p:cNvSpPr/>
            <p:nvPr/>
          </p:nvSpPr>
          <p:spPr>
            <a:xfrm>
              <a:off x="0" y="0"/>
              <a:ext cx="1566361" cy="1258807"/>
            </a:xfrm>
            <a:custGeom>
              <a:rect b="b" l="l" r="r" t="t"/>
              <a:pathLst>
                <a:path extrusionOk="0" h="1258807" w="1566361">
                  <a:moveTo>
                    <a:pt x="0" y="0"/>
                  </a:moveTo>
                  <a:lnTo>
                    <a:pt x="1566361" y="0"/>
                  </a:lnTo>
                  <a:lnTo>
                    <a:pt x="1566361" y="1258807"/>
                  </a:lnTo>
                  <a:lnTo>
                    <a:pt x="0" y="1258807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412" name="Google Shape;412;p16"/>
            <p:cNvSpPr txBox="1"/>
            <p:nvPr/>
          </p:nvSpPr>
          <p:spPr>
            <a:xfrm>
              <a:off x="0" y="-47625"/>
              <a:ext cx="1566361" cy="13064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13" name="Google Shape;413;p16"/>
          <p:cNvCxnSpPr/>
          <p:nvPr/>
        </p:nvCxnSpPr>
        <p:spPr>
          <a:xfrm flipH="1" rot="10800000">
            <a:off x="13599710" y="6412075"/>
            <a:ext cx="2832239" cy="4799094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4" name="Google Shape;414;p16"/>
          <p:cNvCxnSpPr/>
          <p:nvPr/>
        </p:nvCxnSpPr>
        <p:spPr>
          <a:xfrm flipH="1" rot="10800000">
            <a:off x="13583304" y="7251466"/>
            <a:ext cx="2832239" cy="4799094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5" name="Google Shape;415;p16"/>
          <p:cNvGrpSpPr/>
          <p:nvPr/>
        </p:nvGrpSpPr>
        <p:grpSpPr>
          <a:xfrm>
            <a:off x="9807585" y="4297940"/>
            <a:ext cx="5947277" cy="4960360"/>
            <a:chOff x="0" y="-47625"/>
            <a:chExt cx="1566361" cy="1306432"/>
          </a:xfrm>
        </p:grpSpPr>
        <p:sp>
          <p:nvSpPr>
            <p:cNvPr id="416" name="Google Shape;416;p16"/>
            <p:cNvSpPr/>
            <p:nvPr/>
          </p:nvSpPr>
          <p:spPr>
            <a:xfrm>
              <a:off x="0" y="0"/>
              <a:ext cx="1566361" cy="1258807"/>
            </a:xfrm>
            <a:custGeom>
              <a:rect b="b" l="l" r="r" t="t"/>
              <a:pathLst>
                <a:path extrusionOk="0" h="1258807" w="1566361">
                  <a:moveTo>
                    <a:pt x="0" y="0"/>
                  </a:moveTo>
                  <a:lnTo>
                    <a:pt x="1566361" y="0"/>
                  </a:lnTo>
                  <a:lnTo>
                    <a:pt x="1566361" y="1258807"/>
                  </a:lnTo>
                  <a:lnTo>
                    <a:pt x="0" y="1258807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417" name="Google Shape;417;p16"/>
            <p:cNvSpPr txBox="1"/>
            <p:nvPr/>
          </p:nvSpPr>
          <p:spPr>
            <a:xfrm>
              <a:off x="0" y="-47625"/>
              <a:ext cx="1566361" cy="13064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16"/>
          <p:cNvGrpSpPr/>
          <p:nvPr/>
        </p:nvGrpSpPr>
        <p:grpSpPr>
          <a:xfrm>
            <a:off x="2533138" y="3591074"/>
            <a:ext cx="2550792" cy="2117670"/>
            <a:chOff x="0" y="-47625"/>
            <a:chExt cx="671814" cy="557740"/>
          </a:xfrm>
        </p:grpSpPr>
        <p:sp>
          <p:nvSpPr>
            <p:cNvPr id="419" name="Google Shape;419;p16"/>
            <p:cNvSpPr/>
            <p:nvPr/>
          </p:nvSpPr>
          <p:spPr>
            <a:xfrm>
              <a:off x="0" y="0"/>
              <a:ext cx="671814" cy="510115"/>
            </a:xfrm>
            <a:custGeom>
              <a:rect b="b" l="l" r="r" t="t"/>
              <a:pathLst>
                <a:path extrusionOk="0" h="510115" w="671814">
                  <a:moveTo>
                    <a:pt x="0" y="0"/>
                  </a:moveTo>
                  <a:lnTo>
                    <a:pt x="671814" y="0"/>
                  </a:lnTo>
                  <a:lnTo>
                    <a:pt x="671814" y="510115"/>
                  </a:lnTo>
                  <a:lnTo>
                    <a:pt x="0" y="510115"/>
                  </a:lnTo>
                  <a:close/>
                </a:path>
              </a:pathLst>
            </a:custGeom>
            <a:solidFill>
              <a:srgbClr val="F3F4F1"/>
            </a:solidFill>
            <a:ln>
              <a:noFill/>
            </a:ln>
          </p:spPr>
        </p:sp>
        <p:sp>
          <p:nvSpPr>
            <p:cNvPr id="420" name="Google Shape;420;p16"/>
            <p:cNvSpPr txBox="1"/>
            <p:nvPr/>
          </p:nvSpPr>
          <p:spPr>
            <a:xfrm>
              <a:off x="0" y="-47625"/>
              <a:ext cx="671814" cy="5577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16"/>
          <p:cNvGrpSpPr/>
          <p:nvPr/>
        </p:nvGrpSpPr>
        <p:grpSpPr>
          <a:xfrm>
            <a:off x="9602579" y="3591074"/>
            <a:ext cx="2550792" cy="2117670"/>
            <a:chOff x="0" y="-47625"/>
            <a:chExt cx="671814" cy="557740"/>
          </a:xfrm>
        </p:grpSpPr>
        <p:sp>
          <p:nvSpPr>
            <p:cNvPr id="422" name="Google Shape;422;p16"/>
            <p:cNvSpPr/>
            <p:nvPr/>
          </p:nvSpPr>
          <p:spPr>
            <a:xfrm>
              <a:off x="0" y="0"/>
              <a:ext cx="671814" cy="510115"/>
            </a:xfrm>
            <a:custGeom>
              <a:rect b="b" l="l" r="r" t="t"/>
              <a:pathLst>
                <a:path extrusionOk="0" h="510115" w="671814">
                  <a:moveTo>
                    <a:pt x="0" y="0"/>
                  </a:moveTo>
                  <a:lnTo>
                    <a:pt x="671814" y="0"/>
                  </a:lnTo>
                  <a:lnTo>
                    <a:pt x="671814" y="510115"/>
                  </a:lnTo>
                  <a:lnTo>
                    <a:pt x="0" y="510115"/>
                  </a:lnTo>
                  <a:close/>
                </a:path>
              </a:pathLst>
            </a:custGeom>
            <a:solidFill>
              <a:srgbClr val="F3F4F1"/>
            </a:solidFill>
            <a:ln>
              <a:noFill/>
            </a:ln>
          </p:spPr>
        </p:sp>
        <p:sp>
          <p:nvSpPr>
            <p:cNvPr id="423" name="Google Shape;423;p16"/>
            <p:cNvSpPr txBox="1"/>
            <p:nvPr/>
          </p:nvSpPr>
          <p:spPr>
            <a:xfrm>
              <a:off x="0" y="-47625"/>
              <a:ext cx="671814" cy="5577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p16"/>
          <p:cNvSpPr txBox="1"/>
          <p:nvPr/>
        </p:nvSpPr>
        <p:spPr>
          <a:xfrm>
            <a:off x="3473761" y="6028171"/>
            <a:ext cx="45841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Our mission</a:t>
            </a:r>
            <a:endParaRPr/>
          </a:p>
        </p:txBody>
      </p:sp>
      <p:sp>
        <p:nvSpPr>
          <p:cNvPr id="425" name="Google Shape;425;p16"/>
          <p:cNvSpPr txBox="1"/>
          <p:nvPr/>
        </p:nvSpPr>
        <p:spPr>
          <a:xfrm>
            <a:off x="3679010" y="6815064"/>
            <a:ext cx="4187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We aim to build trust and promote the development of our clients through effective PR strategies.</a:t>
            </a:r>
            <a:endParaRPr/>
          </a:p>
        </p:txBody>
      </p:sp>
      <p:sp>
        <p:nvSpPr>
          <p:cNvPr id="426" name="Google Shape;426;p16"/>
          <p:cNvSpPr txBox="1"/>
          <p:nvPr/>
        </p:nvSpPr>
        <p:spPr>
          <a:xfrm>
            <a:off x="10489162" y="6028171"/>
            <a:ext cx="45841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Our vision</a:t>
            </a:r>
            <a:endParaRPr/>
          </a:p>
        </p:txBody>
      </p:sp>
      <p:sp>
        <p:nvSpPr>
          <p:cNvPr id="427" name="Google Shape;427;p16"/>
          <p:cNvSpPr txBox="1"/>
          <p:nvPr/>
        </p:nvSpPr>
        <p:spPr>
          <a:xfrm>
            <a:off x="3679010" y="1019175"/>
            <a:ext cx="1092998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Our Mission And Vision</a:t>
            </a:r>
            <a:endParaRPr/>
          </a:p>
        </p:txBody>
      </p:sp>
      <p:sp>
        <p:nvSpPr>
          <p:cNvPr id="428" name="Google Shape;428;p16"/>
          <p:cNvSpPr txBox="1"/>
          <p:nvPr/>
        </p:nvSpPr>
        <p:spPr>
          <a:xfrm>
            <a:off x="10673011" y="6815064"/>
            <a:ext cx="4216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We strive to be recognized as a reliable partner for our clients that helps them achieve their goals.</a:t>
            </a:r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-1988304">
            <a:off x="16766833" y="99285"/>
            <a:ext cx="2947910" cy="3120639"/>
            <a:chOff x="0" y="-47625"/>
            <a:chExt cx="812800" cy="860425"/>
          </a:xfrm>
        </p:grpSpPr>
        <p:sp>
          <p:nvSpPr>
            <p:cNvPr id="430" name="Google Shape;430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431" name="Google Shape;431;p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432;p16"/>
          <p:cNvGrpSpPr/>
          <p:nvPr/>
        </p:nvGrpSpPr>
        <p:grpSpPr>
          <a:xfrm>
            <a:off x="16938817" y="2653314"/>
            <a:ext cx="986328" cy="1118586"/>
            <a:chOff x="0" y="-47625"/>
            <a:chExt cx="355169" cy="402794"/>
          </a:xfrm>
        </p:grpSpPr>
        <p:sp>
          <p:nvSpPr>
            <p:cNvPr id="433" name="Google Shape;433;p16"/>
            <p:cNvSpPr/>
            <p:nvPr/>
          </p:nvSpPr>
          <p:spPr>
            <a:xfrm>
              <a:off x="0" y="0"/>
              <a:ext cx="355169" cy="355169"/>
            </a:xfrm>
            <a:custGeom>
              <a:rect b="b" l="l" r="r" t="t"/>
              <a:pathLst>
                <a:path extrusionOk="0" h="355169" w="355169">
                  <a:moveTo>
                    <a:pt x="0" y="0"/>
                  </a:moveTo>
                  <a:lnTo>
                    <a:pt x="355169" y="0"/>
                  </a:lnTo>
                  <a:lnTo>
                    <a:pt x="355169" y="355169"/>
                  </a:lnTo>
                  <a:lnTo>
                    <a:pt x="0" y="355169"/>
                  </a:lnTo>
                  <a:close/>
                </a:path>
              </a:pathLst>
            </a:custGeom>
            <a:solidFill>
              <a:srgbClr val="2E99B0">
                <a:alpha val="49803"/>
              </a:srgbClr>
            </a:solidFill>
            <a:ln>
              <a:noFill/>
            </a:ln>
          </p:spPr>
        </p:sp>
        <p:sp>
          <p:nvSpPr>
            <p:cNvPr id="434" name="Google Shape;434;p16"/>
            <p:cNvSpPr txBox="1"/>
            <p:nvPr/>
          </p:nvSpPr>
          <p:spPr>
            <a:xfrm>
              <a:off x="0" y="-47625"/>
              <a:ext cx="355169" cy="402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5" name="Google Shape;435;p16"/>
          <p:cNvGrpSpPr/>
          <p:nvPr/>
        </p:nvGrpSpPr>
        <p:grpSpPr>
          <a:xfrm>
            <a:off x="15962683" y="105656"/>
            <a:ext cx="2593234" cy="2922884"/>
            <a:chOff x="0" y="-47625"/>
            <a:chExt cx="374648" cy="422273"/>
          </a:xfrm>
        </p:grpSpPr>
        <p:sp>
          <p:nvSpPr>
            <p:cNvPr id="436" name="Google Shape;436;p16"/>
            <p:cNvSpPr/>
            <p:nvPr/>
          </p:nvSpPr>
          <p:spPr>
            <a:xfrm>
              <a:off x="0" y="0"/>
              <a:ext cx="374648" cy="374648"/>
            </a:xfrm>
            <a:custGeom>
              <a:rect b="b" l="l" r="r" t="t"/>
              <a:pathLst>
                <a:path extrusionOk="0" h="374648" w="374648">
                  <a:moveTo>
                    <a:pt x="0" y="0"/>
                  </a:moveTo>
                  <a:lnTo>
                    <a:pt x="374648" y="0"/>
                  </a:lnTo>
                  <a:lnTo>
                    <a:pt x="374648" y="374648"/>
                  </a:lnTo>
                  <a:lnTo>
                    <a:pt x="0" y="3746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37" name="Google Shape;437;p16"/>
            <p:cNvSpPr txBox="1"/>
            <p:nvPr/>
          </p:nvSpPr>
          <p:spPr>
            <a:xfrm>
              <a:off x="0" y="-47625"/>
              <a:ext cx="374648" cy="4222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8" name="Google Shape;438;p16"/>
          <p:cNvGrpSpPr/>
          <p:nvPr/>
        </p:nvGrpSpPr>
        <p:grpSpPr>
          <a:xfrm>
            <a:off x="488222" y="3124714"/>
            <a:ext cx="1138526" cy="1311255"/>
            <a:chOff x="0" y="-47625"/>
            <a:chExt cx="313915" cy="361540"/>
          </a:xfrm>
        </p:grpSpPr>
        <p:sp>
          <p:nvSpPr>
            <p:cNvPr id="439" name="Google Shape;439;p16"/>
            <p:cNvSpPr/>
            <p:nvPr/>
          </p:nvSpPr>
          <p:spPr>
            <a:xfrm>
              <a:off x="0" y="0"/>
              <a:ext cx="313915" cy="313915"/>
            </a:xfrm>
            <a:custGeom>
              <a:rect b="b" l="l" r="r" t="t"/>
              <a:pathLst>
                <a:path extrusionOk="0" h="313915" w="313915">
                  <a:moveTo>
                    <a:pt x="0" y="0"/>
                  </a:moveTo>
                  <a:lnTo>
                    <a:pt x="313915" y="0"/>
                  </a:lnTo>
                  <a:lnTo>
                    <a:pt x="313915" y="313915"/>
                  </a:lnTo>
                  <a:lnTo>
                    <a:pt x="0" y="313915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440" name="Google Shape;440;p16"/>
            <p:cNvSpPr txBox="1"/>
            <p:nvPr/>
          </p:nvSpPr>
          <p:spPr>
            <a:xfrm>
              <a:off x="0" y="-47625"/>
              <a:ext cx="313915" cy="361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1" name="Google Shape;441;p16"/>
          <p:cNvGrpSpPr/>
          <p:nvPr/>
        </p:nvGrpSpPr>
        <p:grpSpPr>
          <a:xfrm>
            <a:off x="992172" y="3723345"/>
            <a:ext cx="1035470" cy="1365120"/>
            <a:chOff x="0" y="-47625"/>
            <a:chExt cx="149596" cy="197221"/>
          </a:xfrm>
        </p:grpSpPr>
        <p:sp>
          <p:nvSpPr>
            <p:cNvPr id="442" name="Google Shape;442;p16"/>
            <p:cNvSpPr/>
            <p:nvPr/>
          </p:nvSpPr>
          <p:spPr>
            <a:xfrm>
              <a:off x="0" y="0"/>
              <a:ext cx="149596" cy="149596"/>
            </a:xfrm>
            <a:custGeom>
              <a:rect b="b" l="l" r="r" t="t"/>
              <a:pathLst>
                <a:path extrusionOk="0" h="149596" w="149596">
                  <a:moveTo>
                    <a:pt x="0" y="0"/>
                  </a:moveTo>
                  <a:lnTo>
                    <a:pt x="149596" y="0"/>
                  </a:lnTo>
                  <a:lnTo>
                    <a:pt x="149596" y="149596"/>
                  </a:lnTo>
                  <a:lnTo>
                    <a:pt x="0" y="1495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BAFE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3" name="Google Shape;443;p16"/>
            <p:cNvSpPr txBox="1"/>
            <p:nvPr/>
          </p:nvSpPr>
          <p:spPr>
            <a:xfrm>
              <a:off x="0" y="-47625"/>
              <a:ext cx="149596" cy="197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4" name="Google Shape;444;p16"/>
          <p:cNvSpPr/>
          <p:nvPr/>
        </p:nvSpPr>
        <p:spPr>
          <a:xfrm>
            <a:off x="945749" y="2785572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5" name="Google Shape;445;p16"/>
          <p:cNvGrpSpPr/>
          <p:nvPr/>
        </p:nvGrpSpPr>
        <p:grpSpPr>
          <a:xfrm>
            <a:off x="16656865" y="2229641"/>
            <a:ext cx="738152" cy="1067802"/>
            <a:chOff x="0" y="-47625"/>
            <a:chExt cx="106642" cy="154267"/>
          </a:xfrm>
        </p:grpSpPr>
        <p:sp>
          <p:nvSpPr>
            <p:cNvPr id="446" name="Google Shape;446;p16"/>
            <p:cNvSpPr/>
            <p:nvPr/>
          </p:nvSpPr>
          <p:spPr>
            <a:xfrm>
              <a:off x="0" y="0"/>
              <a:ext cx="106642" cy="106642"/>
            </a:xfrm>
            <a:custGeom>
              <a:rect b="b" l="l" r="r" t="t"/>
              <a:pathLst>
                <a:path extrusionOk="0" h="106642" w="106642">
                  <a:moveTo>
                    <a:pt x="0" y="0"/>
                  </a:moveTo>
                  <a:lnTo>
                    <a:pt x="106642" y="0"/>
                  </a:lnTo>
                  <a:lnTo>
                    <a:pt x="106642" y="106642"/>
                  </a:lnTo>
                  <a:lnTo>
                    <a:pt x="0" y="1066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7" name="Google Shape;447;p16"/>
            <p:cNvSpPr txBox="1"/>
            <p:nvPr/>
          </p:nvSpPr>
          <p:spPr>
            <a:xfrm>
              <a:off x="0" y="-47625"/>
              <a:ext cx="106642" cy="154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8" name="Google Shape;44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995" y="3967345"/>
            <a:ext cx="1365125" cy="13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1695" y="3967357"/>
            <a:ext cx="1258900" cy="1252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17"/>
          <p:cNvGrpSpPr/>
          <p:nvPr/>
        </p:nvGrpSpPr>
        <p:grpSpPr>
          <a:xfrm>
            <a:off x="1501649" y="1367033"/>
            <a:ext cx="5195523" cy="9439126"/>
            <a:chOff x="0" y="-47625"/>
            <a:chExt cx="1368368" cy="2486025"/>
          </a:xfrm>
        </p:grpSpPr>
        <p:sp>
          <p:nvSpPr>
            <p:cNvPr id="455" name="Google Shape;455;p17"/>
            <p:cNvSpPr/>
            <p:nvPr/>
          </p:nvSpPr>
          <p:spPr>
            <a:xfrm>
              <a:off x="0" y="0"/>
              <a:ext cx="1368368" cy="2438400"/>
            </a:xfrm>
            <a:custGeom>
              <a:rect b="b" l="l" r="r" t="t"/>
              <a:pathLst>
                <a:path extrusionOk="0" h="2438400" w="1368368">
                  <a:moveTo>
                    <a:pt x="0" y="0"/>
                  </a:moveTo>
                  <a:lnTo>
                    <a:pt x="1368368" y="0"/>
                  </a:lnTo>
                  <a:lnTo>
                    <a:pt x="1368368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456" name="Google Shape;456;p17"/>
            <p:cNvSpPr txBox="1"/>
            <p:nvPr/>
          </p:nvSpPr>
          <p:spPr>
            <a:xfrm>
              <a:off x="0" y="-47625"/>
              <a:ext cx="1368368" cy="2486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17"/>
          <p:cNvGrpSpPr/>
          <p:nvPr/>
        </p:nvGrpSpPr>
        <p:grpSpPr>
          <a:xfrm>
            <a:off x="1262643" y="-182886"/>
            <a:ext cx="6102357" cy="6432007"/>
            <a:chOff x="0" y="-47625"/>
            <a:chExt cx="881616" cy="929241"/>
          </a:xfrm>
        </p:grpSpPr>
        <p:sp>
          <p:nvSpPr>
            <p:cNvPr id="458" name="Google Shape;458;p17"/>
            <p:cNvSpPr/>
            <p:nvPr/>
          </p:nvSpPr>
          <p:spPr>
            <a:xfrm>
              <a:off x="0" y="0"/>
              <a:ext cx="881616" cy="881616"/>
            </a:xfrm>
            <a:custGeom>
              <a:rect b="b" l="l" r="r" t="t"/>
              <a:pathLst>
                <a:path extrusionOk="0" h="881616" w="881616">
                  <a:moveTo>
                    <a:pt x="0" y="0"/>
                  </a:moveTo>
                  <a:lnTo>
                    <a:pt x="881616" y="0"/>
                  </a:lnTo>
                  <a:lnTo>
                    <a:pt x="881616" y="881616"/>
                  </a:lnTo>
                  <a:lnTo>
                    <a:pt x="0" y="8816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BAFE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9" name="Google Shape;459;p17"/>
            <p:cNvSpPr txBox="1"/>
            <p:nvPr/>
          </p:nvSpPr>
          <p:spPr>
            <a:xfrm>
              <a:off x="0" y="-47625"/>
              <a:ext cx="881616" cy="929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0" name="Google Shape;4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823" y="368705"/>
            <a:ext cx="4852525" cy="73824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17"/>
          <p:cNvGrpSpPr/>
          <p:nvPr/>
        </p:nvGrpSpPr>
        <p:grpSpPr>
          <a:xfrm>
            <a:off x="283679" y="4382436"/>
            <a:ext cx="4030142" cy="4864694"/>
            <a:chOff x="20576" y="14892"/>
            <a:chExt cx="5373523" cy="6486259"/>
          </a:xfrm>
        </p:grpSpPr>
        <p:cxnSp>
          <p:nvCxnSpPr>
            <p:cNvPr id="462" name="Google Shape;462;p17"/>
            <p:cNvCxnSpPr/>
            <p:nvPr/>
          </p:nvCxnSpPr>
          <p:spPr>
            <a:xfrm rot="10800000">
              <a:off x="20576" y="14892"/>
              <a:ext cx="4356342" cy="601892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3" name="Google Shape;463;p17"/>
            <p:cNvCxnSpPr/>
            <p:nvPr/>
          </p:nvCxnSpPr>
          <p:spPr>
            <a:xfrm rot="10800000">
              <a:off x="1037757" y="482231"/>
              <a:ext cx="4356342" cy="601892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64" name="Google Shape;464;p17"/>
          <p:cNvGrpSpPr/>
          <p:nvPr/>
        </p:nvGrpSpPr>
        <p:grpSpPr>
          <a:xfrm>
            <a:off x="15104702" y="956391"/>
            <a:ext cx="2185741" cy="2317999"/>
            <a:chOff x="0" y="-47625"/>
            <a:chExt cx="787069" cy="834694"/>
          </a:xfrm>
        </p:grpSpPr>
        <p:sp>
          <p:nvSpPr>
            <p:cNvPr id="465" name="Google Shape;465;p17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466" name="Google Shape;466;p17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" name="Google Shape;467;p17"/>
          <p:cNvGrpSpPr/>
          <p:nvPr/>
        </p:nvGrpSpPr>
        <p:grpSpPr>
          <a:xfrm>
            <a:off x="16368078" y="260356"/>
            <a:ext cx="1429362" cy="1561620"/>
            <a:chOff x="0" y="-47625"/>
            <a:chExt cx="514702" cy="562327"/>
          </a:xfrm>
        </p:grpSpPr>
        <p:sp>
          <p:nvSpPr>
            <p:cNvPr id="468" name="Google Shape;468;p17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469" name="Google Shape;469;p17"/>
            <p:cNvSpPr txBox="1"/>
            <p:nvPr/>
          </p:nvSpPr>
          <p:spPr>
            <a:xfrm>
              <a:off x="0" y="-47625"/>
              <a:ext cx="514702" cy="562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" name="Google Shape;470;p17"/>
          <p:cNvGrpSpPr/>
          <p:nvPr/>
        </p:nvGrpSpPr>
        <p:grpSpPr>
          <a:xfrm>
            <a:off x="16721181" y="2598114"/>
            <a:ext cx="1138526" cy="1311255"/>
            <a:chOff x="0" y="-47625"/>
            <a:chExt cx="313915" cy="361540"/>
          </a:xfrm>
        </p:grpSpPr>
        <p:sp>
          <p:nvSpPr>
            <p:cNvPr id="471" name="Google Shape;471;p17"/>
            <p:cNvSpPr/>
            <p:nvPr/>
          </p:nvSpPr>
          <p:spPr>
            <a:xfrm>
              <a:off x="0" y="0"/>
              <a:ext cx="313915" cy="313915"/>
            </a:xfrm>
            <a:custGeom>
              <a:rect b="b" l="l" r="r" t="t"/>
              <a:pathLst>
                <a:path extrusionOk="0" h="313915" w="313915">
                  <a:moveTo>
                    <a:pt x="0" y="0"/>
                  </a:moveTo>
                  <a:lnTo>
                    <a:pt x="313915" y="0"/>
                  </a:lnTo>
                  <a:lnTo>
                    <a:pt x="313915" y="313915"/>
                  </a:lnTo>
                  <a:lnTo>
                    <a:pt x="0" y="313915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472" name="Google Shape;472;p17"/>
            <p:cNvSpPr txBox="1"/>
            <p:nvPr/>
          </p:nvSpPr>
          <p:spPr>
            <a:xfrm>
              <a:off x="0" y="-47625"/>
              <a:ext cx="313915" cy="361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3" name="Google Shape;473;p17"/>
          <p:cNvGrpSpPr/>
          <p:nvPr/>
        </p:nvGrpSpPr>
        <p:grpSpPr>
          <a:xfrm>
            <a:off x="5836438" y="9009382"/>
            <a:ext cx="1035470" cy="1365120"/>
            <a:chOff x="0" y="-47625"/>
            <a:chExt cx="149596" cy="197221"/>
          </a:xfrm>
        </p:grpSpPr>
        <p:sp>
          <p:nvSpPr>
            <p:cNvPr id="474" name="Google Shape;474;p17"/>
            <p:cNvSpPr/>
            <p:nvPr/>
          </p:nvSpPr>
          <p:spPr>
            <a:xfrm>
              <a:off x="0" y="0"/>
              <a:ext cx="149596" cy="149596"/>
            </a:xfrm>
            <a:custGeom>
              <a:rect b="b" l="l" r="r" t="t"/>
              <a:pathLst>
                <a:path extrusionOk="0" h="149596" w="149596">
                  <a:moveTo>
                    <a:pt x="0" y="0"/>
                  </a:moveTo>
                  <a:lnTo>
                    <a:pt x="149596" y="0"/>
                  </a:lnTo>
                  <a:lnTo>
                    <a:pt x="149596" y="149596"/>
                  </a:lnTo>
                  <a:lnTo>
                    <a:pt x="0" y="1495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BAFE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5" name="Google Shape;475;p17"/>
            <p:cNvSpPr txBox="1"/>
            <p:nvPr/>
          </p:nvSpPr>
          <p:spPr>
            <a:xfrm>
              <a:off x="0" y="-47625"/>
              <a:ext cx="149596" cy="197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6" name="Google Shape;476;p17"/>
          <p:cNvSpPr/>
          <p:nvPr/>
        </p:nvSpPr>
        <p:spPr>
          <a:xfrm>
            <a:off x="6283106" y="8735260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17"/>
          <p:cNvSpPr txBox="1"/>
          <p:nvPr/>
        </p:nvSpPr>
        <p:spPr>
          <a:xfrm>
            <a:off x="7913635" y="5633680"/>
            <a:ext cx="9376809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Our Process</a:t>
            </a:r>
            <a:endParaRPr/>
          </a:p>
        </p:txBody>
      </p:sp>
      <p:sp>
        <p:nvSpPr>
          <p:cNvPr id="478" name="Google Shape;478;p17"/>
          <p:cNvSpPr txBox="1"/>
          <p:nvPr/>
        </p:nvSpPr>
        <p:spPr>
          <a:xfrm>
            <a:off x="11847957" y="1661282"/>
            <a:ext cx="1508165" cy="37742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32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2</a:t>
            </a:r>
            <a:endParaRPr/>
          </a:p>
        </p:txBody>
      </p:sp>
      <p:sp>
        <p:nvSpPr>
          <p:cNvPr id="479" name="Google Shape;479;p17"/>
          <p:cNvSpPr txBox="1"/>
          <p:nvPr/>
        </p:nvSpPr>
        <p:spPr>
          <a:xfrm>
            <a:off x="8675804" y="7286040"/>
            <a:ext cx="785247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you want to discuss. </a:t>
            </a:r>
            <a:endParaRPr/>
          </a:p>
        </p:txBody>
      </p:sp>
      <p:grpSp>
        <p:nvGrpSpPr>
          <p:cNvPr id="480" name="Google Shape;480;p17"/>
          <p:cNvGrpSpPr/>
          <p:nvPr/>
        </p:nvGrpSpPr>
        <p:grpSpPr>
          <a:xfrm>
            <a:off x="14874312" y="6489601"/>
            <a:ext cx="2932941" cy="3311850"/>
            <a:chOff x="0" y="0"/>
            <a:chExt cx="3910587" cy="4415800"/>
          </a:xfrm>
        </p:grpSpPr>
        <p:cxnSp>
          <p:nvCxnSpPr>
            <p:cNvPr id="481" name="Google Shape;481;p17"/>
            <p:cNvCxnSpPr/>
            <p:nvPr/>
          </p:nvCxnSpPr>
          <p:spPr>
            <a:xfrm rot="10800000">
              <a:off x="3910587" y="0"/>
              <a:ext cx="0" cy="3799241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2" name="Google Shape;482;p17"/>
            <p:cNvCxnSpPr/>
            <p:nvPr/>
          </p:nvCxnSpPr>
          <p:spPr>
            <a:xfrm rot="10800000">
              <a:off x="0" y="4415800"/>
              <a:ext cx="3799241" cy="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18"/>
          <p:cNvGrpSpPr/>
          <p:nvPr/>
        </p:nvGrpSpPr>
        <p:grpSpPr>
          <a:xfrm>
            <a:off x="12772847" y="-180826"/>
            <a:ext cx="5515153" cy="10467826"/>
            <a:chOff x="0" y="-47625"/>
            <a:chExt cx="1452551" cy="2756958"/>
          </a:xfrm>
        </p:grpSpPr>
        <p:sp>
          <p:nvSpPr>
            <p:cNvPr id="488" name="Google Shape;488;p18"/>
            <p:cNvSpPr/>
            <p:nvPr/>
          </p:nvSpPr>
          <p:spPr>
            <a:xfrm>
              <a:off x="0" y="0"/>
              <a:ext cx="1452550" cy="2709333"/>
            </a:xfrm>
            <a:custGeom>
              <a:rect b="b" l="l" r="r" t="t"/>
              <a:pathLst>
                <a:path extrusionOk="0" h="2709333" w="1452550">
                  <a:moveTo>
                    <a:pt x="0" y="0"/>
                  </a:moveTo>
                  <a:lnTo>
                    <a:pt x="1452550" y="0"/>
                  </a:lnTo>
                  <a:lnTo>
                    <a:pt x="14525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489" name="Google Shape;489;p18"/>
            <p:cNvSpPr txBox="1"/>
            <p:nvPr/>
          </p:nvSpPr>
          <p:spPr>
            <a:xfrm>
              <a:off x="0" y="-47625"/>
              <a:ext cx="1452551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0" name="Google Shape;4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0123" y="2936247"/>
            <a:ext cx="4545575" cy="7443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p18"/>
          <p:cNvCxnSpPr/>
          <p:nvPr/>
        </p:nvCxnSpPr>
        <p:spPr>
          <a:xfrm flipH="1" rot="10800000">
            <a:off x="15851383" y="552363"/>
            <a:ext cx="2832239" cy="4799094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2" name="Google Shape;492;p18"/>
          <p:cNvCxnSpPr/>
          <p:nvPr/>
        </p:nvCxnSpPr>
        <p:spPr>
          <a:xfrm flipH="1" rot="10800000">
            <a:off x="15834977" y="1391755"/>
            <a:ext cx="2832239" cy="4799094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3" name="Google Shape;493;p18"/>
          <p:cNvGrpSpPr/>
          <p:nvPr/>
        </p:nvGrpSpPr>
        <p:grpSpPr>
          <a:xfrm>
            <a:off x="11106862" y="8715635"/>
            <a:ext cx="1352309" cy="1434136"/>
            <a:chOff x="0" y="-47625"/>
            <a:chExt cx="787069" cy="834694"/>
          </a:xfrm>
        </p:grpSpPr>
        <p:sp>
          <p:nvSpPr>
            <p:cNvPr id="494" name="Google Shape;494;p18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495" name="Google Shape;495;p18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p18"/>
          <p:cNvGrpSpPr/>
          <p:nvPr/>
        </p:nvGrpSpPr>
        <p:grpSpPr>
          <a:xfrm>
            <a:off x="11888507" y="8285002"/>
            <a:ext cx="884340" cy="966167"/>
            <a:chOff x="0" y="-47625"/>
            <a:chExt cx="514702" cy="562327"/>
          </a:xfrm>
        </p:grpSpPr>
        <p:sp>
          <p:nvSpPr>
            <p:cNvPr id="497" name="Google Shape;497;p18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498" name="Google Shape;498;p18"/>
            <p:cNvSpPr txBox="1"/>
            <p:nvPr/>
          </p:nvSpPr>
          <p:spPr>
            <a:xfrm>
              <a:off x="0" y="-47625"/>
              <a:ext cx="514702" cy="562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9" name="Google Shape;499;p18"/>
          <p:cNvGrpSpPr/>
          <p:nvPr/>
        </p:nvGrpSpPr>
        <p:grpSpPr>
          <a:xfrm rot="-1988304">
            <a:off x="-1521167" y="8352861"/>
            <a:ext cx="2947910" cy="3120639"/>
            <a:chOff x="0" y="-47625"/>
            <a:chExt cx="812800" cy="860425"/>
          </a:xfrm>
        </p:grpSpPr>
        <p:sp>
          <p:nvSpPr>
            <p:cNvPr id="500" name="Google Shape;500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501" name="Google Shape;501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18"/>
          <p:cNvGrpSpPr/>
          <p:nvPr/>
        </p:nvGrpSpPr>
        <p:grpSpPr>
          <a:xfrm>
            <a:off x="535536" y="8234571"/>
            <a:ext cx="849096" cy="981354"/>
            <a:chOff x="0" y="-47625"/>
            <a:chExt cx="305753" cy="353378"/>
          </a:xfrm>
        </p:grpSpPr>
        <p:sp>
          <p:nvSpPr>
            <p:cNvPr id="503" name="Google Shape;503;p18"/>
            <p:cNvSpPr/>
            <p:nvPr/>
          </p:nvSpPr>
          <p:spPr>
            <a:xfrm>
              <a:off x="0" y="0"/>
              <a:ext cx="305753" cy="305753"/>
            </a:xfrm>
            <a:custGeom>
              <a:rect b="b" l="l" r="r" t="t"/>
              <a:pathLst>
                <a:path extrusionOk="0" h="305753" w="305753">
                  <a:moveTo>
                    <a:pt x="0" y="0"/>
                  </a:moveTo>
                  <a:lnTo>
                    <a:pt x="305753" y="0"/>
                  </a:lnTo>
                  <a:lnTo>
                    <a:pt x="305753" y="305753"/>
                  </a:lnTo>
                  <a:lnTo>
                    <a:pt x="0" y="305753"/>
                  </a:lnTo>
                  <a:close/>
                </a:path>
              </a:pathLst>
            </a:custGeom>
            <a:solidFill>
              <a:srgbClr val="2E99B0">
                <a:alpha val="49803"/>
              </a:srgbClr>
            </a:solidFill>
            <a:ln>
              <a:noFill/>
            </a:ln>
          </p:spPr>
        </p:sp>
        <p:sp>
          <p:nvSpPr>
            <p:cNvPr id="504" name="Google Shape;504;p18"/>
            <p:cNvSpPr txBox="1"/>
            <p:nvPr/>
          </p:nvSpPr>
          <p:spPr>
            <a:xfrm>
              <a:off x="0" y="-47625"/>
              <a:ext cx="305753" cy="353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" name="Google Shape;505;p18"/>
          <p:cNvGrpSpPr/>
          <p:nvPr/>
        </p:nvGrpSpPr>
        <p:grpSpPr>
          <a:xfrm>
            <a:off x="11579236" y="1055028"/>
            <a:ext cx="2387222" cy="2716872"/>
            <a:chOff x="0" y="-47625"/>
            <a:chExt cx="344885" cy="392510"/>
          </a:xfrm>
        </p:grpSpPr>
        <p:sp>
          <p:nvSpPr>
            <p:cNvPr id="506" name="Google Shape;506;p18"/>
            <p:cNvSpPr/>
            <p:nvPr/>
          </p:nvSpPr>
          <p:spPr>
            <a:xfrm>
              <a:off x="0" y="0"/>
              <a:ext cx="344885" cy="344885"/>
            </a:xfrm>
            <a:custGeom>
              <a:rect b="b" l="l" r="r" t="t"/>
              <a:pathLst>
                <a:path extrusionOk="0" h="344885" w="344885">
                  <a:moveTo>
                    <a:pt x="0" y="0"/>
                  </a:moveTo>
                  <a:lnTo>
                    <a:pt x="344885" y="0"/>
                  </a:lnTo>
                  <a:lnTo>
                    <a:pt x="344885" y="344885"/>
                  </a:lnTo>
                  <a:lnTo>
                    <a:pt x="0" y="3448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2E99B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7" name="Google Shape;507;p18"/>
            <p:cNvSpPr txBox="1"/>
            <p:nvPr/>
          </p:nvSpPr>
          <p:spPr>
            <a:xfrm>
              <a:off x="0" y="-47625"/>
              <a:ext cx="344885" cy="3925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" name="Google Shape;508;p18"/>
          <p:cNvSpPr/>
          <p:nvPr/>
        </p:nvSpPr>
        <p:spPr>
          <a:xfrm>
            <a:off x="12490768" y="2410009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9" name="Google Shape;509;p18"/>
          <p:cNvSpPr txBox="1"/>
          <p:nvPr/>
        </p:nvSpPr>
        <p:spPr>
          <a:xfrm>
            <a:off x="1611615" y="1019175"/>
            <a:ext cx="9126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Proposal Overview And Objectives</a:t>
            </a:r>
            <a:endParaRPr/>
          </a:p>
        </p:txBody>
      </p:sp>
      <p:sp>
        <p:nvSpPr>
          <p:cNvPr id="510" name="Google Shape;510;p18"/>
          <p:cNvSpPr txBox="1"/>
          <p:nvPr/>
        </p:nvSpPr>
        <p:spPr>
          <a:xfrm>
            <a:off x="1611615" y="4666893"/>
            <a:ext cx="3870752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One</a:t>
            </a:r>
            <a:endParaRPr/>
          </a:p>
        </p:txBody>
      </p:sp>
      <p:sp>
        <p:nvSpPr>
          <p:cNvPr id="511" name="Google Shape;511;p18"/>
          <p:cNvSpPr txBox="1"/>
          <p:nvPr/>
        </p:nvSpPr>
        <p:spPr>
          <a:xfrm>
            <a:off x="6407463" y="4666893"/>
            <a:ext cx="403275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Two</a:t>
            </a:r>
            <a:endParaRPr/>
          </a:p>
        </p:txBody>
      </p:sp>
      <p:sp>
        <p:nvSpPr>
          <p:cNvPr id="512" name="Google Shape;512;p18"/>
          <p:cNvSpPr txBox="1"/>
          <p:nvPr/>
        </p:nvSpPr>
        <p:spPr>
          <a:xfrm>
            <a:off x="1611615" y="7207462"/>
            <a:ext cx="3870752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Three</a:t>
            </a:r>
            <a:endParaRPr/>
          </a:p>
        </p:txBody>
      </p:sp>
      <p:sp>
        <p:nvSpPr>
          <p:cNvPr id="513" name="Google Shape;513;p18"/>
          <p:cNvSpPr txBox="1"/>
          <p:nvPr/>
        </p:nvSpPr>
        <p:spPr>
          <a:xfrm>
            <a:off x="6407463" y="7207462"/>
            <a:ext cx="403275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Four</a:t>
            </a:r>
            <a:endParaRPr/>
          </a:p>
        </p:txBody>
      </p:sp>
      <p:sp>
        <p:nvSpPr>
          <p:cNvPr id="514" name="Google Shape;514;p18"/>
          <p:cNvSpPr txBox="1"/>
          <p:nvPr/>
        </p:nvSpPr>
        <p:spPr>
          <a:xfrm>
            <a:off x="1611615" y="5375666"/>
            <a:ext cx="387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you want to discuss. </a:t>
            </a:r>
            <a:endParaRPr/>
          </a:p>
        </p:txBody>
      </p:sp>
      <p:sp>
        <p:nvSpPr>
          <p:cNvPr id="515" name="Google Shape;515;p18"/>
          <p:cNvSpPr txBox="1"/>
          <p:nvPr/>
        </p:nvSpPr>
        <p:spPr>
          <a:xfrm>
            <a:off x="6488463" y="5375666"/>
            <a:ext cx="387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you want to discuss. </a:t>
            </a:r>
            <a:endParaRPr/>
          </a:p>
        </p:txBody>
      </p:sp>
      <p:sp>
        <p:nvSpPr>
          <p:cNvPr id="516" name="Google Shape;516;p18"/>
          <p:cNvSpPr txBox="1"/>
          <p:nvPr/>
        </p:nvSpPr>
        <p:spPr>
          <a:xfrm>
            <a:off x="1556933" y="7897896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you want to discuss. </a:t>
            </a:r>
            <a:endParaRPr/>
          </a:p>
        </p:txBody>
      </p:sp>
      <p:sp>
        <p:nvSpPr>
          <p:cNvPr id="517" name="Google Shape;517;p18"/>
          <p:cNvSpPr txBox="1"/>
          <p:nvPr/>
        </p:nvSpPr>
        <p:spPr>
          <a:xfrm>
            <a:off x="6433781" y="7897896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you want to discuss. </a:t>
            </a:r>
            <a:endParaRPr/>
          </a:p>
        </p:txBody>
      </p:sp>
      <p:cxnSp>
        <p:nvCxnSpPr>
          <p:cNvPr id="518" name="Google Shape;518;p18"/>
          <p:cNvCxnSpPr/>
          <p:nvPr/>
        </p:nvCxnSpPr>
        <p:spPr>
          <a:xfrm>
            <a:off x="345221" y="929543"/>
            <a:ext cx="0" cy="284943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9" name="Google Shape;519;p18"/>
          <p:cNvCxnSpPr/>
          <p:nvPr/>
        </p:nvCxnSpPr>
        <p:spPr>
          <a:xfrm>
            <a:off x="428731" y="467123"/>
            <a:ext cx="2849430" cy="0"/>
          </a:xfrm>
          <a:prstGeom prst="straightConnector1">
            <a:avLst/>
          </a:prstGeom>
          <a:noFill/>
          <a:ln cap="flat" cmpd="sng" w="38100">
            <a:solidFill>
              <a:srgbClr val="350A3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p18"/>
          <p:cNvSpPr/>
          <p:nvPr/>
        </p:nvSpPr>
        <p:spPr>
          <a:xfrm>
            <a:off x="843685" y="8808999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4F1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19"/>
          <p:cNvGrpSpPr/>
          <p:nvPr/>
        </p:nvGrpSpPr>
        <p:grpSpPr>
          <a:xfrm>
            <a:off x="-335239" y="-180826"/>
            <a:ext cx="7792842" cy="10467826"/>
            <a:chOff x="0" y="-47625"/>
            <a:chExt cx="2052436" cy="2756958"/>
          </a:xfrm>
        </p:grpSpPr>
        <p:sp>
          <p:nvSpPr>
            <p:cNvPr id="526" name="Google Shape;526;p19"/>
            <p:cNvSpPr/>
            <p:nvPr/>
          </p:nvSpPr>
          <p:spPr>
            <a:xfrm>
              <a:off x="0" y="0"/>
              <a:ext cx="2052436" cy="2709333"/>
            </a:xfrm>
            <a:custGeom>
              <a:rect b="b" l="l" r="r" t="t"/>
              <a:pathLst>
                <a:path extrusionOk="0" h="2709333" w="2052436">
                  <a:moveTo>
                    <a:pt x="0" y="0"/>
                  </a:moveTo>
                  <a:lnTo>
                    <a:pt x="2052436" y="0"/>
                  </a:lnTo>
                  <a:lnTo>
                    <a:pt x="205243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BAFE7"/>
            </a:solidFill>
            <a:ln>
              <a:noFill/>
            </a:ln>
          </p:spPr>
        </p:sp>
        <p:sp>
          <p:nvSpPr>
            <p:cNvPr id="527" name="Google Shape;527;p19"/>
            <p:cNvSpPr txBox="1"/>
            <p:nvPr/>
          </p:nvSpPr>
          <p:spPr>
            <a:xfrm>
              <a:off x="0" y="-47625"/>
              <a:ext cx="2052436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8" name="Google Shape;5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500" y="7230225"/>
            <a:ext cx="3874550" cy="258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4500" y="3919834"/>
            <a:ext cx="3876949" cy="258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1075" y="679584"/>
            <a:ext cx="3876949" cy="258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874" y="608209"/>
            <a:ext cx="5805726" cy="92050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19"/>
          <p:cNvGrpSpPr/>
          <p:nvPr/>
        </p:nvGrpSpPr>
        <p:grpSpPr>
          <a:xfrm rot="-2700000">
            <a:off x="12443813" y="8376529"/>
            <a:ext cx="2947910" cy="3120639"/>
            <a:chOff x="0" y="-47625"/>
            <a:chExt cx="812800" cy="860425"/>
          </a:xfrm>
        </p:grpSpPr>
        <p:sp>
          <p:nvSpPr>
            <p:cNvPr id="533" name="Google Shape;533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</p:sp>
        <p:sp>
          <p:nvSpPr>
            <p:cNvPr id="534" name="Google Shape;534;p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19"/>
          <p:cNvGrpSpPr/>
          <p:nvPr/>
        </p:nvGrpSpPr>
        <p:grpSpPr>
          <a:xfrm>
            <a:off x="15239948" y="7679919"/>
            <a:ext cx="2185741" cy="2317999"/>
            <a:chOff x="0" y="-47625"/>
            <a:chExt cx="787069" cy="834694"/>
          </a:xfrm>
        </p:grpSpPr>
        <p:sp>
          <p:nvSpPr>
            <p:cNvPr id="536" name="Google Shape;536;p19"/>
            <p:cNvSpPr/>
            <p:nvPr/>
          </p:nvSpPr>
          <p:spPr>
            <a:xfrm>
              <a:off x="0" y="0"/>
              <a:ext cx="787069" cy="787069"/>
            </a:xfrm>
            <a:custGeom>
              <a:rect b="b" l="l" r="r" t="t"/>
              <a:pathLst>
                <a:path extrusionOk="0" h="787069" w="787069">
                  <a:moveTo>
                    <a:pt x="0" y="0"/>
                  </a:moveTo>
                  <a:lnTo>
                    <a:pt x="787069" y="0"/>
                  </a:lnTo>
                  <a:lnTo>
                    <a:pt x="787069" y="787069"/>
                  </a:lnTo>
                  <a:lnTo>
                    <a:pt x="0" y="787069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537" name="Google Shape;537;p19"/>
            <p:cNvSpPr txBox="1"/>
            <p:nvPr/>
          </p:nvSpPr>
          <p:spPr>
            <a:xfrm>
              <a:off x="0" y="-47625"/>
              <a:ext cx="787069" cy="83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8" name="Google Shape;538;p19"/>
          <p:cNvGrpSpPr/>
          <p:nvPr/>
        </p:nvGrpSpPr>
        <p:grpSpPr>
          <a:xfrm>
            <a:off x="14525268" y="7128095"/>
            <a:ext cx="1429362" cy="1561620"/>
            <a:chOff x="0" y="-47625"/>
            <a:chExt cx="514702" cy="562327"/>
          </a:xfrm>
        </p:grpSpPr>
        <p:sp>
          <p:nvSpPr>
            <p:cNvPr id="539" name="Google Shape;539;p19"/>
            <p:cNvSpPr/>
            <p:nvPr/>
          </p:nvSpPr>
          <p:spPr>
            <a:xfrm>
              <a:off x="0" y="0"/>
              <a:ext cx="514702" cy="514702"/>
            </a:xfrm>
            <a:custGeom>
              <a:rect b="b" l="l" r="r" t="t"/>
              <a:pathLst>
                <a:path extrusionOk="0" h="514702" w="514702">
                  <a:moveTo>
                    <a:pt x="0" y="0"/>
                  </a:moveTo>
                  <a:lnTo>
                    <a:pt x="514702" y="0"/>
                  </a:lnTo>
                  <a:lnTo>
                    <a:pt x="514702" y="514702"/>
                  </a:lnTo>
                  <a:lnTo>
                    <a:pt x="0" y="514702"/>
                  </a:lnTo>
                  <a:close/>
                </a:path>
              </a:pathLst>
            </a:custGeom>
            <a:solidFill>
              <a:srgbClr val="DBAFE7">
                <a:alpha val="49803"/>
              </a:srgbClr>
            </a:solidFill>
            <a:ln>
              <a:noFill/>
            </a:ln>
          </p:spPr>
        </p:sp>
        <p:sp>
          <p:nvSpPr>
            <p:cNvPr id="540" name="Google Shape;540;p19"/>
            <p:cNvSpPr txBox="1"/>
            <p:nvPr/>
          </p:nvSpPr>
          <p:spPr>
            <a:xfrm>
              <a:off x="0" y="-47625"/>
              <a:ext cx="514702" cy="562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1" name="Google Shape;541;p19"/>
          <p:cNvGrpSpPr/>
          <p:nvPr/>
        </p:nvGrpSpPr>
        <p:grpSpPr>
          <a:xfrm>
            <a:off x="16556030" y="4238758"/>
            <a:ext cx="2848645" cy="5638486"/>
            <a:chOff x="21875" y="12910"/>
            <a:chExt cx="3798193" cy="7517981"/>
          </a:xfrm>
        </p:grpSpPr>
        <p:cxnSp>
          <p:nvCxnSpPr>
            <p:cNvPr id="542" name="Google Shape;542;p19"/>
            <p:cNvCxnSpPr/>
            <p:nvPr/>
          </p:nvCxnSpPr>
          <p:spPr>
            <a:xfrm flipH="1" rot="10800000">
              <a:off x="43749" y="12910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43" name="Google Shape;543;p19"/>
            <p:cNvCxnSpPr/>
            <p:nvPr/>
          </p:nvCxnSpPr>
          <p:spPr>
            <a:xfrm flipH="1" rot="10800000">
              <a:off x="21875" y="1132099"/>
              <a:ext cx="3776319" cy="6398792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44" name="Google Shape;544;p19"/>
          <p:cNvSpPr/>
          <p:nvPr/>
        </p:nvSpPr>
        <p:spPr>
          <a:xfrm>
            <a:off x="10303345" y="9258300"/>
            <a:ext cx="1081894" cy="1023742"/>
          </a:xfrm>
          <a:custGeom>
            <a:rect b="b" l="l" r="r" t="t"/>
            <a:pathLst>
              <a:path extrusionOk="0" h="1023742" w="1081894">
                <a:moveTo>
                  <a:pt x="0" y="0"/>
                </a:moveTo>
                <a:lnTo>
                  <a:pt x="1081894" y="0"/>
                </a:lnTo>
                <a:lnTo>
                  <a:pt x="1081894" y="1023742"/>
                </a:lnTo>
                <a:lnTo>
                  <a:pt x="0" y="102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45" name="Google Shape;545;p19"/>
          <p:cNvGrpSpPr/>
          <p:nvPr/>
        </p:nvGrpSpPr>
        <p:grpSpPr>
          <a:xfrm>
            <a:off x="16550183" y="6259872"/>
            <a:ext cx="709117" cy="841375"/>
            <a:chOff x="0" y="-47625"/>
            <a:chExt cx="255348" cy="302973"/>
          </a:xfrm>
        </p:grpSpPr>
        <p:sp>
          <p:nvSpPr>
            <p:cNvPr id="546" name="Google Shape;546;p19"/>
            <p:cNvSpPr/>
            <p:nvPr/>
          </p:nvSpPr>
          <p:spPr>
            <a:xfrm>
              <a:off x="0" y="0"/>
              <a:ext cx="255348" cy="255348"/>
            </a:xfrm>
            <a:custGeom>
              <a:rect b="b" l="l" r="r" t="t"/>
              <a:pathLst>
                <a:path extrusionOk="0" h="255348" w="255348">
                  <a:moveTo>
                    <a:pt x="0" y="0"/>
                  </a:moveTo>
                  <a:lnTo>
                    <a:pt x="255348" y="0"/>
                  </a:lnTo>
                  <a:lnTo>
                    <a:pt x="255348" y="255348"/>
                  </a:lnTo>
                  <a:lnTo>
                    <a:pt x="0" y="255348"/>
                  </a:lnTo>
                  <a:close/>
                </a:path>
              </a:pathLst>
            </a:custGeom>
            <a:solidFill>
              <a:srgbClr val="2E99B0"/>
            </a:solidFill>
            <a:ln>
              <a:noFill/>
            </a:ln>
          </p:spPr>
        </p:sp>
        <p:sp>
          <p:nvSpPr>
            <p:cNvPr id="547" name="Google Shape;547;p19"/>
            <p:cNvSpPr txBox="1"/>
            <p:nvPr/>
          </p:nvSpPr>
          <p:spPr>
            <a:xfrm>
              <a:off x="0" y="-47625"/>
              <a:ext cx="255348" cy="302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8" name="Google Shape;548;p19"/>
          <p:cNvSpPr txBox="1"/>
          <p:nvPr/>
        </p:nvSpPr>
        <p:spPr>
          <a:xfrm>
            <a:off x="11001486" y="2249283"/>
            <a:ext cx="635911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350A30"/>
                </a:solidFill>
                <a:latin typeface="Inria Serif"/>
                <a:ea typeface="Inria Serif"/>
                <a:cs typeface="Inria Serif"/>
                <a:sym typeface="Inria Serif"/>
              </a:rPr>
              <a:t>Gallery </a:t>
            </a:r>
            <a:endParaRPr/>
          </a:p>
        </p:txBody>
      </p:sp>
      <p:sp>
        <p:nvSpPr>
          <p:cNvPr id="549" name="Google Shape;549;p19"/>
          <p:cNvSpPr txBox="1"/>
          <p:nvPr/>
        </p:nvSpPr>
        <p:spPr>
          <a:xfrm>
            <a:off x="11385239" y="3870221"/>
            <a:ext cx="518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What can you say about your projects? Share it here!</a:t>
            </a:r>
            <a:endParaRPr/>
          </a:p>
        </p:txBody>
      </p:sp>
      <p:grpSp>
        <p:nvGrpSpPr>
          <p:cNvPr id="550" name="Google Shape;550;p19"/>
          <p:cNvGrpSpPr/>
          <p:nvPr/>
        </p:nvGrpSpPr>
        <p:grpSpPr>
          <a:xfrm rot="-5400000">
            <a:off x="14856824" y="143071"/>
            <a:ext cx="2932941" cy="3311850"/>
            <a:chOff x="0" y="0"/>
            <a:chExt cx="3910587" cy="4415800"/>
          </a:xfrm>
        </p:grpSpPr>
        <p:cxnSp>
          <p:nvCxnSpPr>
            <p:cNvPr id="551" name="Google Shape;551;p19"/>
            <p:cNvCxnSpPr/>
            <p:nvPr/>
          </p:nvCxnSpPr>
          <p:spPr>
            <a:xfrm rot="10800000">
              <a:off x="3910587" y="0"/>
              <a:ext cx="0" cy="3799241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2" name="Google Shape;552;p19"/>
            <p:cNvCxnSpPr/>
            <p:nvPr/>
          </p:nvCxnSpPr>
          <p:spPr>
            <a:xfrm rot="10800000">
              <a:off x="0" y="4415800"/>
              <a:ext cx="3799241" cy="0"/>
            </a:xfrm>
            <a:prstGeom prst="straightConnector1">
              <a:avLst/>
            </a:prstGeom>
            <a:noFill/>
            <a:ln cap="flat" cmpd="sng" w="50800">
              <a:solidFill>
                <a:srgbClr val="350A3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ublic Relations Proposal Slides">
  <a:themeElements>
    <a:clrScheme name="Office">
      <a:dk1>
        <a:srgbClr val="000000"/>
      </a:dk1>
      <a:lt1>
        <a:srgbClr val="FFFFFF"/>
      </a:lt1>
      <a:dk2>
        <a:srgbClr val="350A30"/>
      </a:dk2>
      <a:lt2>
        <a:srgbClr val="DBAFE7"/>
      </a:lt2>
      <a:accent1>
        <a:srgbClr val="EDD7F3"/>
      </a:accent1>
      <a:accent2>
        <a:srgbClr val="2E99B0"/>
      </a:accent2>
      <a:accent3>
        <a:srgbClr val="97CCD8"/>
      </a:accent3>
      <a:accent4>
        <a:srgbClr val="F3F4F1"/>
      </a:accent4>
      <a:accent5>
        <a:srgbClr val="D5D5D5"/>
      </a:accent5>
      <a:accent6>
        <a:srgbClr val="EAEAEA"/>
      </a:accent6>
      <a:hlink>
        <a:srgbClr val="888888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