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Rubik"/>
      <p:regular r:id="rId28"/>
      <p:bold r:id="rId29"/>
      <p:italic r:id="rId30"/>
      <p:boldItalic r:id="rId31"/>
    </p:embeddedFont>
    <p:embeddedFont>
      <p:font typeface="Rubik Spray Paint"/>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ubik-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ubik-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ubik-boldItalic.fntdata"/><Relationship Id="rId30" Type="http://schemas.openxmlformats.org/officeDocument/2006/relationships/font" Target="fonts/Rubik-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RubikSprayPaint-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9.jpg"/><Relationship Id="rId4" Type="http://schemas.openxmlformats.org/officeDocument/2006/relationships/image" Target="../media/image42.png"/><Relationship Id="rId5" Type="http://schemas.openxmlformats.org/officeDocument/2006/relationships/image" Target="../media/image52.png"/><Relationship Id="rId6" Type="http://schemas.openxmlformats.org/officeDocument/2006/relationships/image" Target="../media/image39.png"/><Relationship Id="rId7"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36.png"/><Relationship Id="rId5" Type="http://schemas.openxmlformats.org/officeDocument/2006/relationships/image" Target="../media/image56.png"/><Relationship Id="rId6" Type="http://schemas.openxmlformats.org/officeDocument/2006/relationships/image" Target="../media/image38.png"/><Relationship Id="rId7"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8.png"/><Relationship Id="rId4" Type="http://schemas.openxmlformats.org/officeDocument/2006/relationships/image" Target="../media/image11.png"/><Relationship Id="rId5" Type="http://schemas.openxmlformats.org/officeDocument/2006/relationships/image" Target="../media/image71.png"/><Relationship Id="rId6" Type="http://schemas.openxmlformats.org/officeDocument/2006/relationships/image" Target="../media/image64.png"/><Relationship Id="rId7" Type="http://schemas.openxmlformats.org/officeDocument/2006/relationships/image" Target="../media/image77.png"/><Relationship Id="rId8"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5.jp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1.png"/><Relationship Id="rId4" Type="http://schemas.openxmlformats.org/officeDocument/2006/relationships/image" Target="../media/image59.png"/><Relationship Id="rId9" Type="http://schemas.openxmlformats.org/officeDocument/2006/relationships/image" Target="../media/image68.png"/><Relationship Id="rId5" Type="http://schemas.openxmlformats.org/officeDocument/2006/relationships/image" Target="../media/image62.png"/><Relationship Id="rId6" Type="http://schemas.openxmlformats.org/officeDocument/2006/relationships/image" Target="../media/image76.png"/><Relationship Id="rId7" Type="http://schemas.openxmlformats.org/officeDocument/2006/relationships/image" Target="../media/image89.png"/><Relationship Id="rId8"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9.png"/><Relationship Id="rId4"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78.png"/><Relationship Id="rId7"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4.jp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20" Type="http://schemas.openxmlformats.org/officeDocument/2006/relationships/image" Target="../media/image49.png"/><Relationship Id="rId22" Type="http://schemas.openxmlformats.org/officeDocument/2006/relationships/image" Target="../media/image94.png"/><Relationship Id="rId21" Type="http://schemas.openxmlformats.org/officeDocument/2006/relationships/image" Target="../media/image100.png"/><Relationship Id="rId24" Type="http://schemas.openxmlformats.org/officeDocument/2006/relationships/image" Target="../media/image95.png"/><Relationship Id="rId23"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5.png"/><Relationship Id="rId4" Type="http://schemas.openxmlformats.org/officeDocument/2006/relationships/image" Target="../media/image138.png"/><Relationship Id="rId9" Type="http://schemas.openxmlformats.org/officeDocument/2006/relationships/image" Target="../media/image7.png"/><Relationship Id="rId26" Type="http://schemas.openxmlformats.org/officeDocument/2006/relationships/image" Target="../media/image112.png"/><Relationship Id="rId25" Type="http://schemas.openxmlformats.org/officeDocument/2006/relationships/image" Target="../media/image36.png"/><Relationship Id="rId28" Type="http://schemas.openxmlformats.org/officeDocument/2006/relationships/image" Target="../media/image130.png"/><Relationship Id="rId27" Type="http://schemas.openxmlformats.org/officeDocument/2006/relationships/image" Target="../media/image135.png"/><Relationship Id="rId5" Type="http://schemas.openxmlformats.org/officeDocument/2006/relationships/image" Target="../media/image96.png"/><Relationship Id="rId6" Type="http://schemas.openxmlformats.org/officeDocument/2006/relationships/image" Target="../media/image79.png"/><Relationship Id="rId29" Type="http://schemas.openxmlformats.org/officeDocument/2006/relationships/image" Target="../media/image66.png"/><Relationship Id="rId7" Type="http://schemas.openxmlformats.org/officeDocument/2006/relationships/image" Target="../media/image80.png"/><Relationship Id="rId8" Type="http://schemas.openxmlformats.org/officeDocument/2006/relationships/image" Target="../media/image1.png"/><Relationship Id="rId31" Type="http://schemas.openxmlformats.org/officeDocument/2006/relationships/image" Target="../media/image102.png"/><Relationship Id="rId30" Type="http://schemas.openxmlformats.org/officeDocument/2006/relationships/image" Target="../media/image114.png"/><Relationship Id="rId11" Type="http://schemas.openxmlformats.org/officeDocument/2006/relationships/image" Target="../media/image4.png"/><Relationship Id="rId10" Type="http://schemas.openxmlformats.org/officeDocument/2006/relationships/image" Target="../media/image12.png"/><Relationship Id="rId32" Type="http://schemas.openxmlformats.org/officeDocument/2006/relationships/image" Target="../media/image104.png"/><Relationship Id="rId13" Type="http://schemas.openxmlformats.org/officeDocument/2006/relationships/image" Target="../media/image87.png"/><Relationship Id="rId12" Type="http://schemas.openxmlformats.org/officeDocument/2006/relationships/image" Target="../media/image86.png"/><Relationship Id="rId15" Type="http://schemas.openxmlformats.org/officeDocument/2006/relationships/image" Target="../media/image90.png"/><Relationship Id="rId14" Type="http://schemas.openxmlformats.org/officeDocument/2006/relationships/image" Target="../media/image20.png"/><Relationship Id="rId17" Type="http://schemas.openxmlformats.org/officeDocument/2006/relationships/image" Target="../media/image32.png"/><Relationship Id="rId16" Type="http://schemas.openxmlformats.org/officeDocument/2006/relationships/image" Target="../media/image25.png"/><Relationship Id="rId19" Type="http://schemas.openxmlformats.org/officeDocument/2006/relationships/image" Target="../media/image103.png"/><Relationship Id="rId18" Type="http://schemas.openxmlformats.org/officeDocument/2006/relationships/image" Target="../media/image98.png"/></Relationships>
</file>

<file path=ppt/slides/_rels/slide21.xml.rels><?xml version="1.0" encoding="UTF-8" standalone="yes"?><Relationships xmlns="http://schemas.openxmlformats.org/package/2006/relationships"><Relationship Id="rId20" Type="http://schemas.openxmlformats.org/officeDocument/2006/relationships/image" Target="../media/image64.png"/><Relationship Id="rId22" Type="http://schemas.openxmlformats.org/officeDocument/2006/relationships/image" Target="../media/image89.png"/><Relationship Id="rId21" Type="http://schemas.openxmlformats.org/officeDocument/2006/relationships/image" Target="../media/image58.png"/><Relationship Id="rId24" Type="http://schemas.openxmlformats.org/officeDocument/2006/relationships/image" Target="../media/image68.png"/><Relationship Id="rId23"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1.png"/><Relationship Id="rId4" Type="http://schemas.openxmlformats.org/officeDocument/2006/relationships/image" Target="../media/image113.png"/><Relationship Id="rId9" Type="http://schemas.openxmlformats.org/officeDocument/2006/relationships/image" Target="../media/image60.png"/><Relationship Id="rId26" Type="http://schemas.openxmlformats.org/officeDocument/2006/relationships/image" Target="../media/image143.png"/><Relationship Id="rId25" Type="http://schemas.openxmlformats.org/officeDocument/2006/relationships/image" Target="../media/image126.png"/><Relationship Id="rId28" Type="http://schemas.openxmlformats.org/officeDocument/2006/relationships/image" Target="../media/image144.png"/><Relationship Id="rId27" Type="http://schemas.openxmlformats.org/officeDocument/2006/relationships/image" Target="../media/image139.png"/><Relationship Id="rId5" Type="http://schemas.openxmlformats.org/officeDocument/2006/relationships/image" Target="../media/image116.png"/><Relationship Id="rId6" Type="http://schemas.openxmlformats.org/officeDocument/2006/relationships/image" Target="../media/image134.png"/><Relationship Id="rId29" Type="http://schemas.openxmlformats.org/officeDocument/2006/relationships/image" Target="../media/image10.png"/><Relationship Id="rId7" Type="http://schemas.openxmlformats.org/officeDocument/2006/relationships/image" Target="../media/image115.png"/><Relationship Id="rId8" Type="http://schemas.openxmlformats.org/officeDocument/2006/relationships/image" Target="../media/image131.png"/><Relationship Id="rId11" Type="http://schemas.openxmlformats.org/officeDocument/2006/relationships/image" Target="../media/image57.png"/><Relationship Id="rId10" Type="http://schemas.openxmlformats.org/officeDocument/2006/relationships/image" Target="../media/image133.png"/><Relationship Id="rId13" Type="http://schemas.openxmlformats.org/officeDocument/2006/relationships/image" Target="../media/image136.png"/><Relationship Id="rId12" Type="http://schemas.openxmlformats.org/officeDocument/2006/relationships/image" Target="../media/image72.png"/><Relationship Id="rId15" Type="http://schemas.openxmlformats.org/officeDocument/2006/relationships/image" Target="../media/image141.png"/><Relationship Id="rId14" Type="http://schemas.openxmlformats.org/officeDocument/2006/relationships/image" Target="../media/image127.png"/><Relationship Id="rId17" Type="http://schemas.openxmlformats.org/officeDocument/2006/relationships/image" Target="../media/image39.png"/><Relationship Id="rId16" Type="http://schemas.openxmlformats.org/officeDocument/2006/relationships/image" Target="../media/image26.png"/><Relationship Id="rId19" Type="http://schemas.openxmlformats.org/officeDocument/2006/relationships/image" Target="../media/image71.png"/><Relationship Id="rId18"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0.png"/><Relationship Id="rId4" Type="http://schemas.openxmlformats.org/officeDocument/2006/relationships/image" Target="../media/image142.png"/><Relationship Id="rId5" Type="http://schemas.openxmlformats.org/officeDocument/2006/relationships/image" Target="../media/image146.png"/><Relationship Id="rId6" Type="http://schemas.openxmlformats.org/officeDocument/2006/relationships/image" Target="../media/image114.png"/><Relationship Id="rId7" Type="http://schemas.openxmlformats.org/officeDocument/2006/relationships/image" Target="../media/image102.png"/><Relationship Id="rId8"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43.png"/><Relationship Id="rId5" Type="http://schemas.openxmlformats.org/officeDocument/2006/relationships/image" Target="../media/image49.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4989100" y="8194350"/>
            <a:ext cx="6434075" cy="4280725"/>
          </a:xfrm>
          <a:prstGeom prst="rect">
            <a:avLst/>
          </a:prstGeom>
          <a:noFill/>
          <a:ln>
            <a:noFill/>
          </a:ln>
        </p:spPr>
      </p:pic>
      <p:pic>
        <p:nvPicPr>
          <p:cNvPr id="85" name="Google Shape;85;p13"/>
          <p:cNvPicPr preferRelativeResize="0"/>
          <p:nvPr/>
        </p:nvPicPr>
        <p:blipFill>
          <a:blip r:embed="rId4">
            <a:alphaModFix/>
          </a:blip>
          <a:stretch>
            <a:fillRect/>
          </a:stretch>
        </p:blipFill>
        <p:spPr>
          <a:xfrm>
            <a:off x="-1272180" y="-38100"/>
            <a:ext cx="6281875" cy="4179473"/>
          </a:xfrm>
          <a:prstGeom prst="rect">
            <a:avLst/>
          </a:prstGeom>
          <a:noFill/>
          <a:ln>
            <a:noFill/>
          </a:ln>
        </p:spPr>
      </p:pic>
      <p:sp>
        <p:nvSpPr>
          <p:cNvPr id="86" name="Google Shape;86;p13"/>
          <p:cNvSpPr/>
          <p:nvPr/>
        </p:nvSpPr>
        <p:spPr>
          <a:xfrm rot="235218">
            <a:off x="-3221335" y="5669436"/>
            <a:ext cx="8500070" cy="6598179"/>
          </a:xfrm>
          <a:custGeom>
            <a:rect b="b" l="l" r="r" t="t"/>
            <a:pathLst>
              <a:path extrusionOk="0" h="6598179" w="8500070">
                <a:moveTo>
                  <a:pt x="0" y="0"/>
                </a:moveTo>
                <a:lnTo>
                  <a:pt x="8500070" y="0"/>
                </a:lnTo>
                <a:lnTo>
                  <a:pt x="8500070" y="6598180"/>
                </a:lnTo>
                <a:lnTo>
                  <a:pt x="0" y="6598180"/>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15019204" y="596568"/>
            <a:ext cx="3481949" cy="2865793"/>
          </a:xfrm>
          <a:custGeom>
            <a:rect b="b" l="l" r="r" t="t"/>
            <a:pathLst>
              <a:path extrusionOk="0" h="2865793" w="3481949">
                <a:moveTo>
                  <a:pt x="0" y="0"/>
                </a:moveTo>
                <a:lnTo>
                  <a:pt x="3481949" y="0"/>
                </a:lnTo>
                <a:lnTo>
                  <a:pt x="3481949" y="2865793"/>
                </a:lnTo>
                <a:lnTo>
                  <a:pt x="0" y="2865793"/>
                </a:lnTo>
                <a:lnTo>
                  <a:pt x="0" y="0"/>
                </a:lnTo>
                <a:close/>
              </a:path>
            </a:pathLst>
          </a:custGeom>
          <a:blipFill rotWithShape="1">
            <a:blip r:embed="rId6">
              <a:alphaModFix/>
            </a:blip>
            <a:stretch>
              <a:fillRect b="0" l="-54923" r="0" t="0"/>
            </a:stretch>
          </a:blipFill>
          <a:ln>
            <a:noFill/>
          </a:ln>
        </p:spPr>
      </p:sp>
      <p:sp>
        <p:nvSpPr>
          <p:cNvPr id="88" name="Google Shape;88;p13"/>
          <p:cNvSpPr txBox="1"/>
          <p:nvPr/>
        </p:nvSpPr>
        <p:spPr>
          <a:xfrm>
            <a:off x="4754238" y="8748825"/>
            <a:ext cx="8779524" cy="588399"/>
          </a:xfrm>
          <a:prstGeom prst="rect">
            <a:avLst/>
          </a:prstGeom>
          <a:noFill/>
          <a:ln>
            <a:noFill/>
          </a:ln>
        </p:spPr>
        <p:txBody>
          <a:bodyPr anchorCtr="0" anchor="t" bIns="0" lIns="0" spcFirstLastPara="1" rIns="0" wrap="square" tIns="0">
            <a:spAutoFit/>
          </a:bodyPr>
          <a:lstStyle/>
          <a:p>
            <a:pPr indent="0" lvl="1" marL="0" marR="0" rtl="0" algn="ctr">
              <a:lnSpc>
                <a:spcPct val="155019"/>
              </a:lnSpc>
              <a:spcBef>
                <a:spcPts val="0"/>
              </a:spcBef>
              <a:spcAft>
                <a:spcPts val="0"/>
              </a:spcAft>
              <a:buNone/>
            </a:pPr>
            <a:r>
              <a:rPr b="0" i="0" lang="en-US" sz="3148" u="none" cap="none" strike="noStrike">
                <a:solidFill>
                  <a:srgbClr val="FFFFFF"/>
                </a:solidFill>
                <a:latin typeface="Rubik"/>
                <a:ea typeface="Rubik"/>
                <a:cs typeface="Rubik"/>
                <a:sym typeface="Rubik"/>
              </a:rPr>
              <a:t>Write a subtitle for this presentation</a:t>
            </a:r>
            <a:endParaRPr/>
          </a:p>
        </p:txBody>
      </p:sp>
      <p:sp>
        <p:nvSpPr>
          <p:cNvPr id="89" name="Google Shape;89;p13"/>
          <p:cNvSpPr txBox="1"/>
          <p:nvPr/>
        </p:nvSpPr>
        <p:spPr>
          <a:xfrm>
            <a:off x="7024522" y="1181361"/>
            <a:ext cx="4238955" cy="1294045"/>
          </a:xfrm>
          <a:prstGeom prst="rect">
            <a:avLst/>
          </a:prstGeom>
          <a:noFill/>
          <a:ln>
            <a:noFill/>
          </a:ln>
        </p:spPr>
        <p:txBody>
          <a:bodyPr anchorCtr="0" anchor="t" bIns="0" lIns="0" spcFirstLastPara="1" rIns="0" wrap="square" tIns="0">
            <a:spAutoFit/>
          </a:bodyPr>
          <a:lstStyle/>
          <a:p>
            <a:pPr indent="0" lvl="0" marL="0" marR="0" rtl="0" algn="ctr">
              <a:lnSpc>
                <a:spcPct val="117996"/>
              </a:lnSpc>
              <a:spcBef>
                <a:spcPts val="0"/>
              </a:spcBef>
              <a:spcAft>
                <a:spcPts val="0"/>
              </a:spcAft>
              <a:buNone/>
            </a:pPr>
            <a:r>
              <a:rPr b="0" i="0" lang="en-US" sz="8613" u="none" cap="none" strike="noStrike">
                <a:solidFill>
                  <a:srgbClr val="F6D85A"/>
                </a:solidFill>
                <a:latin typeface="Rubik Spray Paint"/>
                <a:ea typeface="Rubik Spray Paint"/>
                <a:cs typeface="Rubik Spray Paint"/>
                <a:sym typeface="Rubik Spray Paint"/>
              </a:rPr>
              <a:t>THESIS</a:t>
            </a:r>
            <a:endParaRPr/>
          </a:p>
        </p:txBody>
      </p:sp>
      <p:sp>
        <p:nvSpPr>
          <p:cNvPr id="90" name="Google Shape;90;p13"/>
          <p:cNvSpPr/>
          <p:nvPr/>
        </p:nvSpPr>
        <p:spPr>
          <a:xfrm>
            <a:off x="15520219" y="3914296"/>
            <a:ext cx="3760339" cy="3600525"/>
          </a:xfrm>
          <a:custGeom>
            <a:rect b="b" l="l" r="r" t="t"/>
            <a:pathLst>
              <a:path extrusionOk="0" h="3600525" w="3760339">
                <a:moveTo>
                  <a:pt x="0" y="0"/>
                </a:moveTo>
                <a:lnTo>
                  <a:pt x="3760340" y="0"/>
                </a:lnTo>
                <a:lnTo>
                  <a:pt x="3760340" y="3600524"/>
                </a:lnTo>
                <a:lnTo>
                  <a:pt x="0" y="3600524"/>
                </a:lnTo>
                <a:lnTo>
                  <a:pt x="0" y="0"/>
                </a:lnTo>
                <a:close/>
              </a:path>
            </a:pathLst>
          </a:custGeom>
          <a:blipFill rotWithShape="1">
            <a:blip r:embed="rId7">
              <a:alphaModFix/>
            </a:blip>
            <a:stretch>
              <a:fillRect b="0" l="0" r="0" t="0"/>
            </a:stretch>
          </a:blipFill>
          <a:ln>
            <a:noFill/>
          </a:ln>
        </p:spPr>
      </p:sp>
      <p:pic>
        <p:nvPicPr>
          <p:cNvPr id="91" name="Google Shape;91;p13"/>
          <p:cNvPicPr preferRelativeResize="0"/>
          <p:nvPr/>
        </p:nvPicPr>
        <p:blipFill>
          <a:blip r:embed="rId8">
            <a:alphaModFix/>
          </a:blip>
          <a:stretch>
            <a:fillRect/>
          </a:stretch>
        </p:blipFill>
        <p:spPr>
          <a:xfrm>
            <a:off x="3268800" y="917923"/>
            <a:ext cx="11750398" cy="8451154"/>
          </a:xfrm>
          <a:prstGeom prst="rect">
            <a:avLst/>
          </a:prstGeom>
          <a:noFill/>
          <a:ln>
            <a:noFill/>
          </a:ln>
        </p:spPr>
      </p:pic>
      <p:sp>
        <p:nvSpPr>
          <p:cNvPr id="92" name="Google Shape;92;p13"/>
          <p:cNvSpPr txBox="1"/>
          <p:nvPr/>
        </p:nvSpPr>
        <p:spPr>
          <a:xfrm>
            <a:off x="3618204" y="3608899"/>
            <a:ext cx="11051700" cy="3586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9709" u="none" cap="none" strike="noStrike">
                <a:solidFill>
                  <a:srgbClr val="FC733B"/>
                </a:solidFill>
                <a:latin typeface="Rubik Spray Paint"/>
                <a:ea typeface="Rubik Spray Paint"/>
                <a:cs typeface="Rubik Spray Paint"/>
                <a:sym typeface="Rubik Spray Paint"/>
              </a:rPr>
              <a:t>History &amp; Influence of Board Games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2"/>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pic>
        <p:nvPicPr>
          <p:cNvPr id="201" name="Google Shape;201;p22"/>
          <p:cNvPicPr preferRelativeResize="0"/>
          <p:nvPr/>
        </p:nvPicPr>
        <p:blipFill>
          <a:blip r:embed="rId4">
            <a:alphaModFix/>
          </a:blip>
          <a:stretch>
            <a:fillRect/>
          </a:stretch>
        </p:blipFill>
        <p:spPr>
          <a:xfrm>
            <a:off x="-3683000" y="-11348413"/>
            <a:ext cx="19399250" cy="16803851"/>
          </a:xfrm>
          <a:prstGeom prst="rect">
            <a:avLst/>
          </a:prstGeom>
          <a:noFill/>
          <a:ln>
            <a:noFill/>
          </a:ln>
        </p:spPr>
      </p:pic>
      <p:pic>
        <p:nvPicPr>
          <p:cNvPr id="202" name="Google Shape;202;p22"/>
          <p:cNvPicPr preferRelativeResize="0"/>
          <p:nvPr/>
        </p:nvPicPr>
        <p:blipFill>
          <a:blip r:embed="rId5">
            <a:alphaModFix/>
          </a:blip>
          <a:stretch>
            <a:fillRect/>
          </a:stretch>
        </p:blipFill>
        <p:spPr>
          <a:xfrm>
            <a:off x="7670750" y="-176400"/>
            <a:ext cx="21137900" cy="20972750"/>
          </a:xfrm>
          <a:prstGeom prst="rect">
            <a:avLst/>
          </a:prstGeom>
          <a:noFill/>
          <a:ln>
            <a:noFill/>
          </a:ln>
        </p:spPr>
      </p:pic>
      <p:sp>
        <p:nvSpPr>
          <p:cNvPr id="203" name="Google Shape;203;p22"/>
          <p:cNvSpPr/>
          <p:nvPr/>
        </p:nvSpPr>
        <p:spPr>
          <a:xfrm rot="547169">
            <a:off x="-676506" y="-629323"/>
            <a:ext cx="4999641" cy="4755908"/>
          </a:xfrm>
          <a:custGeom>
            <a:rect b="b" l="l" r="r" t="t"/>
            <a:pathLst>
              <a:path extrusionOk="0" h="4755908" w="4999641">
                <a:moveTo>
                  <a:pt x="0" y="0"/>
                </a:moveTo>
                <a:lnTo>
                  <a:pt x="4999641" y="0"/>
                </a:lnTo>
                <a:lnTo>
                  <a:pt x="4999641" y="4755908"/>
                </a:lnTo>
                <a:lnTo>
                  <a:pt x="0" y="4755908"/>
                </a:lnTo>
                <a:lnTo>
                  <a:pt x="0" y="0"/>
                </a:lnTo>
                <a:close/>
              </a:path>
            </a:pathLst>
          </a:custGeom>
          <a:blipFill rotWithShape="1">
            <a:blip r:embed="rId6">
              <a:alphaModFix/>
            </a:blip>
            <a:stretch>
              <a:fillRect b="0" l="0" r="0" t="0"/>
            </a:stretch>
          </a:blipFill>
          <a:ln>
            <a:noFill/>
          </a:ln>
        </p:spPr>
      </p:sp>
      <p:sp>
        <p:nvSpPr>
          <p:cNvPr id="204" name="Google Shape;204;p22"/>
          <p:cNvSpPr txBox="1"/>
          <p:nvPr/>
        </p:nvSpPr>
        <p:spPr>
          <a:xfrm>
            <a:off x="10560084" y="8124259"/>
            <a:ext cx="6934819" cy="1482165"/>
          </a:xfrm>
          <a:prstGeom prst="rect">
            <a:avLst/>
          </a:prstGeom>
          <a:noFill/>
          <a:ln>
            <a:noFill/>
          </a:ln>
        </p:spPr>
        <p:txBody>
          <a:bodyPr anchorCtr="0" anchor="t" bIns="0" lIns="0" spcFirstLastPara="1" rIns="0" wrap="square" tIns="0">
            <a:spAutoFit/>
          </a:bodyPr>
          <a:lstStyle/>
          <a:p>
            <a:pPr indent="0" lvl="1" marL="0" marR="0" rtl="0" algn="r">
              <a:lnSpc>
                <a:spcPct val="155000"/>
              </a:lnSpc>
              <a:spcBef>
                <a:spcPts val="0"/>
              </a:spcBef>
              <a:spcAft>
                <a:spcPts val="0"/>
              </a:spcAft>
              <a:buNone/>
            </a:pPr>
            <a:r>
              <a:rPr b="0" i="0" lang="en-US" sz="2580"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205" name="Google Shape;205;p22"/>
          <p:cNvSpPr/>
          <p:nvPr/>
        </p:nvSpPr>
        <p:spPr>
          <a:xfrm rot="-1249695">
            <a:off x="15402941" y="4811834"/>
            <a:ext cx="2295668" cy="2724829"/>
          </a:xfrm>
          <a:custGeom>
            <a:rect b="b" l="l" r="r" t="t"/>
            <a:pathLst>
              <a:path extrusionOk="0" h="2724829" w="2295668">
                <a:moveTo>
                  <a:pt x="0" y="0"/>
                </a:moveTo>
                <a:lnTo>
                  <a:pt x="2295668" y="0"/>
                </a:lnTo>
                <a:lnTo>
                  <a:pt x="2295668" y="2724829"/>
                </a:lnTo>
                <a:lnTo>
                  <a:pt x="0" y="272482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209" name="Shape 209"/>
        <p:cNvGrpSpPr/>
        <p:nvPr/>
      </p:nvGrpSpPr>
      <p:grpSpPr>
        <a:xfrm>
          <a:off x="0" y="0"/>
          <a:ext cx="0" cy="0"/>
          <a:chOff x="0" y="0"/>
          <a:chExt cx="0" cy="0"/>
        </a:xfrm>
      </p:grpSpPr>
      <p:sp>
        <p:nvSpPr>
          <p:cNvPr id="210" name="Google Shape;210;p23"/>
          <p:cNvSpPr/>
          <p:nvPr/>
        </p:nvSpPr>
        <p:spPr>
          <a:xfrm>
            <a:off x="591618" y="3421137"/>
            <a:ext cx="9288988" cy="4992831"/>
          </a:xfrm>
          <a:custGeom>
            <a:rect b="b" l="l" r="r" t="t"/>
            <a:pathLst>
              <a:path extrusionOk="0" h="4992831" w="9288988">
                <a:moveTo>
                  <a:pt x="0" y="0"/>
                </a:moveTo>
                <a:lnTo>
                  <a:pt x="9288988" y="0"/>
                </a:lnTo>
                <a:lnTo>
                  <a:pt x="9288988" y="4992831"/>
                </a:lnTo>
                <a:lnTo>
                  <a:pt x="0" y="4992831"/>
                </a:lnTo>
                <a:lnTo>
                  <a:pt x="0" y="0"/>
                </a:lnTo>
                <a:close/>
              </a:path>
            </a:pathLst>
          </a:custGeom>
          <a:blipFill rotWithShape="1">
            <a:blip r:embed="rId3">
              <a:alphaModFix/>
            </a:blip>
            <a:stretch>
              <a:fillRect b="0" l="0" r="0" t="0"/>
            </a:stretch>
          </a:blipFill>
          <a:ln>
            <a:noFill/>
          </a:ln>
        </p:spPr>
      </p:sp>
      <p:sp>
        <p:nvSpPr>
          <p:cNvPr id="211" name="Google Shape;211;p23"/>
          <p:cNvSpPr/>
          <p:nvPr/>
        </p:nvSpPr>
        <p:spPr>
          <a:xfrm>
            <a:off x="6708765" y="3664314"/>
            <a:ext cx="739052" cy="932557"/>
          </a:xfrm>
          <a:custGeom>
            <a:rect b="b" l="l" r="r" t="t"/>
            <a:pathLst>
              <a:path extrusionOk="0" h="932557" w="739052">
                <a:moveTo>
                  <a:pt x="0" y="0"/>
                </a:moveTo>
                <a:lnTo>
                  <a:pt x="739052" y="0"/>
                </a:lnTo>
                <a:lnTo>
                  <a:pt x="739052" y="932557"/>
                </a:lnTo>
                <a:lnTo>
                  <a:pt x="0" y="932557"/>
                </a:lnTo>
                <a:lnTo>
                  <a:pt x="0" y="0"/>
                </a:lnTo>
                <a:close/>
              </a:path>
            </a:pathLst>
          </a:custGeom>
          <a:blipFill rotWithShape="1">
            <a:blip r:embed="rId4">
              <a:alphaModFix/>
            </a:blip>
            <a:stretch>
              <a:fillRect b="0" l="0" r="0" t="0"/>
            </a:stretch>
          </a:blipFill>
          <a:ln>
            <a:noFill/>
          </a:ln>
        </p:spPr>
      </p:sp>
      <p:sp>
        <p:nvSpPr>
          <p:cNvPr id="212" name="Google Shape;212;p23"/>
          <p:cNvSpPr/>
          <p:nvPr/>
        </p:nvSpPr>
        <p:spPr>
          <a:xfrm>
            <a:off x="10566406" y="3464849"/>
            <a:ext cx="739052" cy="932557"/>
          </a:xfrm>
          <a:custGeom>
            <a:rect b="b" l="l" r="r" t="t"/>
            <a:pathLst>
              <a:path extrusionOk="0" h="932557" w="739052">
                <a:moveTo>
                  <a:pt x="0" y="0"/>
                </a:moveTo>
                <a:lnTo>
                  <a:pt x="739052" y="0"/>
                </a:lnTo>
                <a:lnTo>
                  <a:pt x="739052" y="932557"/>
                </a:lnTo>
                <a:lnTo>
                  <a:pt x="0" y="932557"/>
                </a:lnTo>
                <a:lnTo>
                  <a:pt x="0" y="0"/>
                </a:lnTo>
                <a:close/>
              </a:path>
            </a:pathLst>
          </a:custGeom>
          <a:blipFill rotWithShape="1">
            <a:blip r:embed="rId4">
              <a:alphaModFix/>
            </a:blip>
            <a:stretch>
              <a:fillRect b="0" l="0" r="0" t="0"/>
            </a:stretch>
          </a:blipFill>
          <a:ln>
            <a:noFill/>
          </a:ln>
        </p:spPr>
      </p:sp>
      <p:sp>
        <p:nvSpPr>
          <p:cNvPr id="213" name="Google Shape;213;p23"/>
          <p:cNvSpPr/>
          <p:nvPr/>
        </p:nvSpPr>
        <p:spPr>
          <a:xfrm>
            <a:off x="2111551" y="4210943"/>
            <a:ext cx="739052" cy="932557"/>
          </a:xfrm>
          <a:custGeom>
            <a:rect b="b" l="l" r="r" t="t"/>
            <a:pathLst>
              <a:path extrusionOk="0" h="932557" w="739052">
                <a:moveTo>
                  <a:pt x="0" y="0"/>
                </a:moveTo>
                <a:lnTo>
                  <a:pt x="739052" y="0"/>
                </a:lnTo>
                <a:lnTo>
                  <a:pt x="739052" y="932557"/>
                </a:lnTo>
                <a:lnTo>
                  <a:pt x="0" y="932557"/>
                </a:lnTo>
                <a:lnTo>
                  <a:pt x="0" y="0"/>
                </a:lnTo>
                <a:close/>
              </a:path>
            </a:pathLst>
          </a:custGeom>
          <a:blipFill rotWithShape="1">
            <a:blip r:embed="rId5">
              <a:alphaModFix/>
            </a:blip>
            <a:stretch>
              <a:fillRect b="0" l="0" r="0" t="0"/>
            </a:stretch>
          </a:blipFill>
          <a:ln>
            <a:noFill/>
          </a:ln>
        </p:spPr>
      </p:sp>
      <p:sp>
        <p:nvSpPr>
          <p:cNvPr id="214" name="Google Shape;214;p23"/>
          <p:cNvSpPr/>
          <p:nvPr/>
        </p:nvSpPr>
        <p:spPr>
          <a:xfrm>
            <a:off x="10566406" y="5420329"/>
            <a:ext cx="739052" cy="932557"/>
          </a:xfrm>
          <a:custGeom>
            <a:rect b="b" l="l" r="r" t="t"/>
            <a:pathLst>
              <a:path extrusionOk="0" h="932557" w="739052">
                <a:moveTo>
                  <a:pt x="0" y="0"/>
                </a:moveTo>
                <a:lnTo>
                  <a:pt x="739052" y="0"/>
                </a:lnTo>
                <a:lnTo>
                  <a:pt x="739052" y="932557"/>
                </a:lnTo>
                <a:lnTo>
                  <a:pt x="0" y="932557"/>
                </a:lnTo>
                <a:lnTo>
                  <a:pt x="0" y="0"/>
                </a:lnTo>
                <a:close/>
              </a:path>
            </a:pathLst>
          </a:custGeom>
          <a:blipFill rotWithShape="1">
            <a:blip r:embed="rId5">
              <a:alphaModFix/>
            </a:blip>
            <a:stretch>
              <a:fillRect b="0" l="0" r="0" t="0"/>
            </a:stretch>
          </a:blipFill>
          <a:ln>
            <a:noFill/>
          </a:ln>
        </p:spPr>
      </p:sp>
      <p:sp>
        <p:nvSpPr>
          <p:cNvPr id="215" name="Google Shape;215;p23"/>
          <p:cNvSpPr/>
          <p:nvPr/>
        </p:nvSpPr>
        <p:spPr>
          <a:xfrm>
            <a:off x="8135859" y="6326090"/>
            <a:ext cx="739052" cy="932557"/>
          </a:xfrm>
          <a:custGeom>
            <a:rect b="b" l="l" r="r" t="t"/>
            <a:pathLst>
              <a:path extrusionOk="0" h="932557" w="739052">
                <a:moveTo>
                  <a:pt x="0" y="0"/>
                </a:moveTo>
                <a:lnTo>
                  <a:pt x="739052" y="0"/>
                </a:lnTo>
                <a:lnTo>
                  <a:pt x="739052" y="932558"/>
                </a:lnTo>
                <a:lnTo>
                  <a:pt x="0" y="932558"/>
                </a:lnTo>
                <a:lnTo>
                  <a:pt x="0" y="0"/>
                </a:lnTo>
                <a:close/>
              </a:path>
            </a:pathLst>
          </a:custGeom>
          <a:blipFill rotWithShape="1">
            <a:blip r:embed="rId6">
              <a:alphaModFix/>
            </a:blip>
            <a:stretch>
              <a:fillRect b="0" l="0" r="0" t="0"/>
            </a:stretch>
          </a:blipFill>
          <a:ln>
            <a:noFill/>
          </a:ln>
        </p:spPr>
      </p:sp>
      <p:sp>
        <p:nvSpPr>
          <p:cNvPr id="216" name="Google Shape;216;p23"/>
          <p:cNvSpPr/>
          <p:nvPr/>
        </p:nvSpPr>
        <p:spPr>
          <a:xfrm>
            <a:off x="10566406" y="7375809"/>
            <a:ext cx="739052" cy="932557"/>
          </a:xfrm>
          <a:custGeom>
            <a:rect b="b" l="l" r="r" t="t"/>
            <a:pathLst>
              <a:path extrusionOk="0" h="932557" w="739052">
                <a:moveTo>
                  <a:pt x="0" y="0"/>
                </a:moveTo>
                <a:lnTo>
                  <a:pt x="739052" y="0"/>
                </a:lnTo>
                <a:lnTo>
                  <a:pt x="739052" y="932557"/>
                </a:lnTo>
                <a:lnTo>
                  <a:pt x="0" y="932557"/>
                </a:lnTo>
                <a:lnTo>
                  <a:pt x="0" y="0"/>
                </a:lnTo>
                <a:close/>
              </a:path>
            </a:pathLst>
          </a:custGeom>
          <a:blipFill rotWithShape="1">
            <a:blip r:embed="rId6">
              <a:alphaModFix/>
            </a:blip>
            <a:stretch>
              <a:fillRect b="0" l="0" r="0" t="0"/>
            </a:stretch>
          </a:blipFill>
          <a:ln>
            <a:noFill/>
          </a:ln>
        </p:spPr>
      </p:sp>
      <p:sp>
        <p:nvSpPr>
          <p:cNvPr id="217" name="Google Shape;217;p23"/>
          <p:cNvSpPr txBox="1"/>
          <p:nvPr/>
        </p:nvSpPr>
        <p:spPr>
          <a:xfrm>
            <a:off x="1028700" y="965840"/>
            <a:ext cx="16230600" cy="1260900"/>
          </a:xfrm>
          <a:prstGeom prst="rect">
            <a:avLst/>
          </a:prstGeom>
          <a:noFill/>
          <a:ln>
            <a:noFill/>
          </a:ln>
        </p:spPr>
        <p:txBody>
          <a:bodyPr anchorCtr="0" anchor="t" bIns="0" lIns="0" spcFirstLastPara="1" rIns="0" wrap="square" tIns="0">
            <a:spAutoFit/>
          </a:bodyPr>
          <a:lstStyle/>
          <a:p>
            <a:pPr indent="0" lvl="0" marL="0" marR="0" rtl="0" algn="ctr">
              <a:lnSpc>
                <a:spcPct val="118005"/>
              </a:lnSpc>
              <a:spcBef>
                <a:spcPts val="0"/>
              </a:spcBef>
              <a:spcAft>
                <a:spcPts val="0"/>
              </a:spcAft>
              <a:buNone/>
            </a:pPr>
            <a:r>
              <a:rPr i="0" lang="en-US" sz="8192" u="none" cap="none" strike="noStrike">
                <a:solidFill>
                  <a:srgbClr val="4756DF"/>
                </a:solidFill>
                <a:latin typeface="Rubik Spray Paint"/>
                <a:ea typeface="Rubik Spray Paint"/>
                <a:cs typeface="Rubik Spray Paint"/>
                <a:sym typeface="Rubik Spray Paint"/>
              </a:rPr>
              <a:t>Origin of Board Games</a:t>
            </a:r>
            <a:endParaRPr/>
          </a:p>
        </p:txBody>
      </p:sp>
      <p:sp>
        <p:nvSpPr>
          <p:cNvPr id="218" name="Google Shape;218;p23"/>
          <p:cNvSpPr/>
          <p:nvPr/>
        </p:nvSpPr>
        <p:spPr>
          <a:xfrm>
            <a:off x="0" y="6941683"/>
            <a:ext cx="3715380" cy="3921245"/>
          </a:xfrm>
          <a:custGeom>
            <a:rect b="b" l="l" r="r" t="t"/>
            <a:pathLst>
              <a:path extrusionOk="0" h="3921245" w="3715380">
                <a:moveTo>
                  <a:pt x="0" y="0"/>
                </a:moveTo>
                <a:lnTo>
                  <a:pt x="3715380" y="0"/>
                </a:lnTo>
                <a:lnTo>
                  <a:pt x="3715380" y="3921245"/>
                </a:lnTo>
                <a:lnTo>
                  <a:pt x="0" y="3921245"/>
                </a:lnTo>
                <a:lnTo>
                  <a:pt x="0" y="0"/>
                </a:lnTo>
                <a:close/>
              </a:path>
            </a:pathLst>
          </a:custGeom>
          <a:blipFill rotWithShape="1">
            <a:blip r:embed="rId7">
              <a:alphaModFix/>
            </a:blip>
            <a:stretch>
              <a:fillRect b="0" l="0" r="0" t="0"/>
            </a:stretch>
          </a:blipFill>
          <a:ln>
            <a:noFill/>
          </a:ln>
        </p:spPr>
      </p:sp>
      <p:sp>
        <p:nvSpPr>
          <p:cNvPr id="219" name="Google Shape;219;p23"/>
          <p:cNvSpPr txBox="1"/>
          <p:nvPr/>
        </p:nvSpPr>
        <p:spPr>
          <a:xfrm>
            <a:off x="11647559" y="3282174"/>
            <a:ext cx="4160372" cy="499169"/>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Origin 1</a:t>
            </a:r>
            <a:endParaRPr/>
          </a:p>
        </p:txBody>
      </p:sp>
      <p:sp>
        <p:nvSpPr>
          <p:cNvPr id="220" name="Google Shape;220;p23"/>
          <p:cNvSpPr txBox="1"/>
          <p:nvPr/>
        </p:nvSpPr>
        <p:spPr>
          <a:xfrm>
            <a:off x="11647559" y="5091962"/>
            <a:ext cx="4160372" cy="499169"/>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Origin 2</a:t>
            </a:r>
            <a:endParaRPr/>
          </a:p>
        </p:txBody>
      </p:sp>
      <p:sp>
        <p:nvSpPr>
          <p:cNvPr id="221" name="Google Shape;221;p23"/>
          <p:cNvSpPr txBox="1"/>
          <p:nvPr/>
        </p:nvSpPr>
        <p:spPr>
          <a:xfrm>
            <a:off x="11647559" y="7099271"/>
            <a:ext cx="4160372" cy="499169"/>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Origin 3</a:t>
            </a:r>
            <a:endParaRPr/>
          </a:p>
        </p:txBody>
      </p:sp>
      <p:sp>
        <p:nvSpPr>
          <p:cNvPr id="222" name="Google Shape;222;p23"/>
          <p:cNvSpPr txBox="1"/>
          <p:nvPr/>
        </p:nvSpPr>
        <p:spPr>
          <a:xfrm>
            <a:off x="11647559" y="3795207"/>
            <a:ext cx="5901000" cy="777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sp>
        <p:nvSpPr>
          <p:cNvPr id="223" name="Google Shape;223;p23"/>
          <p:cNvSpPr txBox="1"/>
          <p:nvPr/>
        </p:nvSpPr>
        <p:spPr>
          <a:xfrm>
            <a:off x="11647559" y="5604995"/>
            <a:ext cx="5901000" cy="777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sp>
        <p:nvSpPr>
          <p:cNvPr id="224" name="Google Shape;224;p23"/>
          <p:cNvSpPr txBox="1"/>
          <p:nvPr/>
        </p:nvSpPr>
        <p:spPr>
          <a:xfrm>
            <a:off x="11647559" y="7612304"/>
            <a:ext cx="5901000" cy="777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B7D7"/>
        </a:solidFill>
      </p:bgPr>
    </p:bg>
    <p:spTree>
      <p:nvGrpSpPr>
        <p:cNvPr id="228" name="Shape 228"/>
        <p:cNvGrpSpPr/>
        <p:nvPr/>
      </p:nvGrpSpPr>
      <p:grpSpPr>
        <a:xfrm>
          <a:off x="0" y="0"/>
          <a:ext cx="0" cy="0"/>
          <a:chOff x="0" y="0"/>
          <a:chExt cx="0" cy="0"/>
        </a:xfrm>
      </p:grpSpPr>
      <p:pic>
        <p:nvPicPr>
          <p:cNvPr id="229" name="Google Shape;229;p24"/>
          <p:cNvPicPr preferRelativeResize="0"/>
          <p:nvPr/>
        </p:nvPicPr>
        <p:blipFill>
          <a:blip r:embed="rId3">
            <a:alphaModFix/>
          </a:blip>
          <a:stretch>
            <a:fillRect/>
          </a:stretch>
        </p:blipFill>
        <p:spPr>
          <a:xfrm>
            <a:off x="9244825" y="2607057"/>
            <a:ext cx="7919225" cy="6815099"/>
          </a:xfrm>
          <a:prstGeom prst="rect">
            <a:avLst/>
          </a:prstGeom>
          <a:noFill/>
          <a:ln>
            <a:noFill/>
          </a:ln>
        </p:spPr>
      </p:pic>
      <p:sp>
        <p:nvSpPr>
          <p:cNvPr id="230" name="Google Shape;230;p24"/>
          <p:cNvSpPr txBox="1"/>
          <p:nvPr/>
        </p:nvSpPr>
        <p:spPr>
          <a:xfrm>
            <a:off x="751940" y="820685"/>
            <a:ext cx="16784100" cy="1167600"/>
          </a:xfrm>
          <a:prstGeom prst="rect">
            <a:avLst/>
          </a:prstGeom>
          <a:noFill/>
          <a:ln>
            <a:noFill/>
          </a:ln>
        </p:spPr>
        <p:txBody>
          <a:bodyPr anchorCtr="0" anchor="t" bIns="0" lIns="0" spcFirstLastPara="1" rIns="0" wrap="square" tIns="0">
            <a:spAutoFit/>
          </a:bodyPr>
          <a:lstStyle/>
          <a:p>
            <a:pPr indent="0" lvl="0" marL="0" marR="0" rtl="0" algn="ctr">
              <a:lnSpc>
                <a:spcPct val="117993"/>
              </a:lnSpc>
              <a:spcBef>
                <a:spcPts val="0"/>
              </a:spcBef>
              <a:spcAft>
                <a:spcPts val="0"/>
              </a:spcAft>
              <a:buNone/>
            </a:pPr>
            <a:r>
              <a:rPr i="0" lang="en-US" sz="7586" u="none" cap="none" strike="noStrike">
                <a:solidFill>
                  <a:srgbClr val="4756DF"/>
                </a:solidFill>
                <a:latin typeface="Rubik Spray Paint"/>
                <a:ea typeface="Rubik Spray Paint"/>
                <a:cs typeface="Rubik Spray Paint"/>
                <a:sym typeface="Rubik Spray Paint"/>
              </a:rPr>
              <a:t>Influence on Culture &amp; Society</a:t>
            </a:r>
            <a:endParaRPr/>
          </a:p>
        </p:txBody>
      </p:sp>
      <p:sp>
        <p:nvSpPr>
          <p:cNvPr id="231" name="Google Shape;231;p24"/>
          <p:cNvSpPr txBox="1"/>
          <p:nvPr/>
        </p:nvSpPr>
        <p:spPr>
          <a:xfrm>
            <a:off x="3275542" y="2706881"/>
            <a:ext cx="2796900" cy="1167600"/>
          </a:xfrm>
          <a:prstGeom prst="rect">
            <a:avLst/>
          </a:prstGeom>
          <a:noFill/>
          <a:ln>
            <a:noFill/>
          </a:ln>
        </p:spPr>
        <p:txBody>
          <a:bodyPr anchorCtr="0" anchor="t" bIns="0" lIns="0" spcFirstLastPara="1" rIns="0" wrap="square" tIns="0">
            <a:spAutoFit/>
          </a:bodyPr>
          <a:lstStyle/>
          <a:p>
            <a:pPr indent="0" lvl="0" marL="0" marR="0" rtl="0" algn="ctr">
              <a:lnSpc>
                <a:spcPct val="117993"/>
              </a:lnSpc>
              <a:spcBef>
                <a:spcPts val="0"/>
              </a:spcBef>
              <a:spcAft>
                <a:spcPts val="0"/>
              </a:spcAft>
              <a:buNone/>
            </a:pPr>
            <a:r>
              <a:rPr i="0" lang="en-US" sz="7586" u="none" cap="none" strike="noStrike">
                <a:solidFill>
                  <a:srgbClr val="FFFFFF"/>
                </a:solidFill>
                <a:latin typeface="Rubik Spray Paint"/>
                <a:ea typeface="Rubik Spray Paint"/>
                <a:cs typeface="Rubik Spray Paint"/>
                <a:sym typeface="Rubik Spray Paint"/>
              </a:rPr>
              <a:t>01</a:t>
            </a:r>
            <a:endParaRPr/>
          </a:p>
        </p:txBody>
      </p:sp>
      <p:sp>
        <p:nvSpPr>
          <p:cNvPr id="232" name="Google Shape;232;p24"/>
          <p:cNvSpPr txBox="1"/>
          <p:nvPr/>
        </p:nvSpPr>
        <p:spPr>
          <a:xfrm>
            <a:off x="3275542" y="6355527"/>
            <a:ext cx="2796900" cy="1167600"/>
          </a:xfrm>
          <a:prstGeom prst="rect">
            <a:avLst/>
          </a:prstGeom>
          <a:noFill/>
          <a:ln>
            <a:noFill/>
          </a:ln>
        </p:spPr>
        <p:txBody>
          <a:bodyPr anchorCtr="0" anchor="t" bIns="0" lIns="0" spcFirstLastPara="1" rIns="0" wrap="square" tIns="0">
            <a:spAutoFit/>
          </a:bodyPr>
          <a:lstStyle/>
          <a:p>
            <a:pPr indent="0" lvl="0" marL="0" marR="0" rtl="0" algn="ctr">
              <a:lnSpc>
                <a:spcPct val="117993"/>
              </a:lnSpc>
              <a:spcBef>
                <a:spcPts val="0"/>
              </a:spcBef>
              <a:spcAft>
                <a:spcPts val="0"/>
              </a:spcAft>
              <a:buNone/>
            </a:pPr>
            <a:r>
              <a:rPr i="0" lang="en-US" sz="7586" u="none" cap="none" strike="noStrike">
                <a:solidFill>
                  <a:srgbClr val="FFFFFF"/>
                </a:solidFill>
                <a:latin typeface="Rubik Spray Paint"/>
                <a:ea typeface="Rubik Spray Paint"/>
                <a:cs typeface="Rubik Spray Paint"/>
                <a:sym typeface="Rubik Spray Paint"/>
              </a:rPr>
              <a:t>02</a:t>
            </a:r>
            <a:endParaRPr/>
          </a:p>
        </p:txBody>
      </p:sp>
      <p:sp>
        <p:nvSpPr>
          <p:cNvPr id="233" name="Google Shape;233;p24"/>
          <p:cNvSpPr txBox="1"/>
          <p:nvPr/>
        </p:nvSpPr>
        <p:spPr>
          <a:xfrm>
            <a:off x="1979158" y="7555674"/>
            <a:ext cx="5389800" cy="1655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Delve into the profound impact of board games on societal interactions, educational paradigms, and their pervasive influence in popular culture.</a:t>
            </a:r>
            <a:endParaRPr/>
          </a:p>
        </p:txBody>
      </p:sp>
      <p:sp>
        <p:nvSpPr>
          <p:cNvPr id="234" name="Google Shape;234;p24"/>
          <p:cNvSpPr txBox="1"/>
          <p:nvPr/>
        </p:nvSpPr>
        <p:spPr>
          <a:xfrm>
            <a:off x="1979158" y="3909951"/>
            <a:ext cx="5389800" cy="1655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Delve into the profound impact of board games on societal interactions, educational paradigms, and their pervasive influence in popular culture.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238" name="Shape 238"/>
        <p:cNvGrpSpPr/>
        <p:nvPr/>
      </p:nvGrpSpPr>
      <p:grpSpPr>
        <a:xfrm>
          <a:off x="0" y="0"/>
          <a:ext cx="0" cy="0"/>
          <a:chOff x="0" y="0"/>
          <a:chExt cx="0" cy="0"/>
        </a:xfrm>
      </p:grpSpPr>
      <p:grpSp>
        <p:nvGrpSpPr>
          <p:cNvPr id="239" name="Google Shape;239;p25"/>
          <p:cNvGrpSpPr/>
          <p:nvPr/>
        </p:nvGrpSpPr>
        <p:grpSpPr>
          <a:xfrm>
            <a:off x="1754600" y="2275999"/>
            <a:ext cx="5693151" cy="1681674"/>
            <a:chOff x="0" y="-85725"/>
            <a:chExt cx="1499431" cy="442910"/>
          </a:xfrm>
        </p:grpSpPr>
        <p:sp>
          <p:nvSpPr>
            <p:cNvPr id="240" name="Google Shape;240;p25"/>
            <p:cNvSpPr/>
            <p:nvPr/>
          </p:nvSpPr>
          <p:spPr>
            <a:xfrm>
              <a:off x="0" y="0"/>
              <a:ext cx="1499431" cy="357185"/>
            </a:xfrm>
            <a:custGeom>
              <a:rect b="b" l="l" r="r" t="t"/>
              <a:pathLst>
                <a:path extrusionOk="0" h="357185" w="1499431">
                  <a:moveTo>
                    <a:pt x="38076" y="0"/>
                  </a:moveTo>
                  <a:lnTo>
                    <a:pt x="1461355" y="0"/>
                  </a:lnTo>
                  <a:cubicBezTo>
                    <a:pt x="1482383" y="0"/>
                    <a:pt x="1499431" y="17047"/>
                    <a:pt x="1499431" y="38076"/>
                  </a:cubicBezTo>
                  <a:lnTo>
                    <a:pt x="1499431" y="319109"/>
                  </a:lnTo>
                  <a:cubicBezTo>
                    <a:pt x="1499431" y="340138"/>
                    <a:pt x="1482383" y="357185"/>
                    <a:pt x="1461355" y="357185"/>
                  </a:cubicBezTo>
                  <a:lnTo>
                    <a:pt x="38076" y="357185"/>
                  </a:lnTo>
                  <a:cubicBezTo>
                    <a:pt x="17047" y="357185"/>
                    <a:pt x="0" y="340138"/>
                    <a:pt x="0" y="319109"/>
                  </a:cubicBezTo>
                  <a:lnTo>
                    <a:pt x="0" y="38076"/>
                  </a:lnTo>
                  <a:cubicBezTo>
                    <a:pt x="0" y="17047"/>
                    <a:pt x="17047" y="0"/>
                    <a:pt x="38076" y="0"/>
                  </a:cubicBezTo>
                  <a:close/>
                </a:path>
              </a:pathLst>
            </a:custGeom>
            <a:solidFill>
              <a:srgbClr val="FEB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5"/>
            <p:cNvSpPr txBox="1"/>
            <p:nvPr/>
          </p:nvSpPr>
          <p:spPr>
            <a:xfrm>
              <a:off x="0" y="-85725"/>
              <a:ext cx="1499431" cy="442910"/>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2" name="Google Shape;242;p25"/>
          <p:cNvCxnSpPr/>
          <p:nvPr/>
        </p:nvCxnSpPr>
        <p:spPr>
          <a:xfrm>
            <a:off x="12879949" y="3506072"/>
            <a:ext cx="0" cy="2531344"/>
          </a:xfrm>
          <a:prstGeom prst="straightConnector1">
            <a:avLst/>
          </a:prstGeom>
          <a:noFill/>
          <a:ln cap="flat" cmpd="sng" w="38100">
            <a:solidFill>
              <a:srgbClr val="FFFFFF"/>
            </a:solidFill>
            <a:prstDash val="solid"/>
            <a:round/>
            <a:headEnd len="sm" w="sm" type="none"/>
            <a:tailEnd len="sm" w="sm" type="none"/>
          </a:ln>
        </p:spPr>
      </p:cxnSp>
      <p:cxnSp>
        <p:nvCxnSpPr>
          <p:cNvPr id="243" name="Google Shape;243;p25"/>
          <p:cNvCxnSpPr/>
          <p:nvPr/>
        </p:nvCxnSpPr>
        <p:spPr>
          <a:xfrm>
            <a:off x="10814791" y="6056465"/>
            <a:ext cx="4130315" cy="0"/>
          </a:xfrm>
          <a:prstGeom prst="straightConnector1">
            <a:avLst/>
          </a:prstGeom>
          <a:noFill/>
          <a:ln cap="flat" cmpd="sng" w="38100">
            <a:solidFill>
              <a:srgbClr val="FFFFFF"/>
            </a:solidFill>
            <a:prstDash val="solid"/>
            <a:round/>
            <a:headEnd len="sm" w="sm" type="none"/>
            <a:tailEnd len="sm" w="sm" type="none"/>
          </a:ln>
        </p:spPr>
      </p:cxnSp>
      <p:cxnSp>
        <p:nvCxnSpPr>
          <p:cNvPr id="244" name="Google Shape;244;p25"/>
          <p:cNvCxnSpPr/>
          <p:nvPr/>
        </p:nvCxnSpPr>
        <p:spPr>
          <a:xfrm>
            <a:off x="10795741" y="6037415"/>
            <a:ext cx="0" cy="638533"/>
          </a:xfrm>
          <a:prstGeom prst="straightConnector1">
            <a:avLst/>
          </a:prstGeom>
          <a:noFill/>
          <a:ln cap="flat" cmpd="sng" w="38100">
            <a:solidFill>
              <a:srgbClr val="FFFFFF"/>
            </a:solidFill>
            <a:prstDash val="solid"/>
            <a:round/>
            <a:headEnd len="sm" w="sm" type="none"/>
            <a:tailEnd len="sm" w="sm" type="none"/>
          </a:ln>
        </p:spPr>
      </p:cxnSp>
      <p:cxnSp>
        <p:nvCxnSpPr>
          <p:cNvPr id="245" name="Google Shape;245;p25"/>
          <p:cNvCxnSpPr/>
          <p:nvPr/>
        </p:nvCxnSpPr>
        <p:spPr>
          <a:xfrm>
            <a:off x="14926056" y="6037415"/>
            <a:ext cx="0" cy="638533"/>
          </a:xfrm>
          <a:prstGeom prst="straightConnector1">
            <a:avLst/>
          </a:prstGeom>
          <a:noFill/>
          <a:ln cap="flat" cmpd="sng" w="38100">
            <a:solidFill>
              <a:srgbClr val="FFFFFF"/>
            </a:solidFill>
            <a:prstDash val="solid"/>
            <a:round/>
            <a:headEnd len="sm" w="sm" type="none"/>
            <a:tailEnd len="sm" w="sm" type="none"/>
          </a:ln>
        </p:spPr>
      </p:cxnSp>
      <p:grpSp>
        <p:nvGrpSpPr>
          <p:cNvPr id="246" name="Google Shape;246;p25"/>
          <p:cNvGrpSpPr/>
          <p:nvPr/>
        </p:nvGrpSpPr>
        <p:grpSpPr>
          <a:xfrm>
            <a:off x="9185914" y="2275999"/>
            <a:ext cx="7349969" cy="1681674"/>
            <a:chOff x="0" y="-85725"/>
            <a:chExt cx="1935794" cy="442910"/>
          </a:xfrm>
        </p:grpSpPr>
        <p:sp>
          <p:nvSpPr>
            <p:cNvPr id="247" name="Google Shape;247;p25"/>
            <p:cNvSpPr/>
            <p:nvPr/>
          </p:nvSpPr>
          <p:spPr>
            <a:xfrm>
              <a:off x="0" y="0"/>
              <a:ext cx="1935794" cy="357185"/>
            </a:xfrm>
            <a:custGeom>
              <a:rect b="b" l="l" r="r" t="t"/>
              <a:pathLst>
                <a:path extrusionOk="0" h="357185" w="1935794">
                  <a:moveTo>
                    <a:pt x="29493" y="0"/>
                  </a:moveTo>
                  <a:lnTo>
                    <a:pt x="1906301" y="0"/>
                  </a:lnTo>
                  <a:cubicBezTo>
                    <a:pt x="1922590" y="0"/>
                    <a:pt x="1935794" y="13205"/>
                    <a:pt x="1935794" y="29493"/>
                  </a:cubicBezTo>
                  <a:lnTo>
                    <a:pt x="1935794" y="327692"/>
                  </a:lnTo>
                  <a:cubicBezTo>
                    <a:pt x="1935794" y="343981"/>
                    <a:pt x="1922590" y="357185"/>
                    <a:pt x="1906301" y="357185"/>
                  </a:cubicBezTo>
                  <a:lnTo>
                    <a:pt x="29493" y="357185"/>
                  </a:lnTo>
                  <a:cubicBezTo>
                    <a:pt x="13205" y="357185"/>
                    <a:pt x="0" y="343981"/>
                    <a:pt x="0" y="327692"/>
                  </a:cubicBezTo>
                  <a:lnTo>
                    <a:pt x="0" y="29493"/>
                  </a:lnTo>
                  <a:cubicBezTo>
                    <a:pt x="0" y="13205"/>
                    <a:pt x="13205" y="0"/>
                    <a:pt x="29493" y="0"/>
                  </a:cubicBezTo>
                  <a:close/>
                </a:path>
              </a:pathLst>
            </a:custGeom>
            <a:solidFill>
              <a:srgbClr val="F6D8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txBox="1"/>
            <p:nvPr/>
          </p:nvSpPr>
          <p:spPr>
            <a:xfrm>
              <a:off x="0" y="-85725"/>
              <a:ext cx="1935794" cy="442910"/>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25"/>
          <p:cNvGrpSpPr/>
          <p:nvPr/>
        </p:nvGrpSpPr>
        <p:grpSpPr>
          <a:xfrm>
            <a:off x="1754600" y="5916017"/>
            <a:ext cx="5693151" cy="1194375"/>
            <a:chOff x="0" y="-85725"/>
            <a:chExt cx="1499431" cy="314568"/>
          </a:xfrm>
        </p:grpSpPr>
        <p:sp>
          <p:nvSpPr>
            <p:cNvPr id="250" name="Google Shape;250;p25"/>
            <p:cNvSpPr/>
            <p:nvPr/>
          </p:nvSpPr>
          <p:spPr>
            <a:xfrm>
              <a:off x="0" y="0"/>
              <a:ext cx="1499431" cy="228843"/>
            </a:xfrm>
            <a:custGeom>
              <a:rect b="b" l="l" r="r" t="t"/>
              <a:pathLst>
                <a:path extrusionOk="0" h="228843" w="1499431">
                  <a:moveTo>
                    <a:pt x="38076" y="0"/>
                  </a:moveTo>
                  <a:lnTo>
                    <a:pt x="1461355" y="0"/>
                  </a:lnTo>
                  <a:cubicBezTo>
                    <a:pt x="1482383" y="0"/>
                    <a:pt x="1499431" y="17047"/>
                    <a:pt x="1499431" y="38076"/>
                  </a:cubicBezTo>
                  <a:lnTo>
                    <a:pt x="1499431" y="190767"/>
                  </a:lnTo>
                  <a:cubicBezTo>
                    <a:pt x="1499431" y="211796"/>
                    <a:pt x="1482383" y="228843"/>
                    <a:pt x="1461355" y="228843"/>
                  </a:cubicBezTo>
                  <a:lnTo>
                    <a:pt x="38076" y="228843"/>
                  </a:lnTo>
                  <a:cubicBezTo>
                    <a:pt x="17047" y="228843"/>
                    <a:pt x="0" y="211796"/>
                    <a:pt x="0" y="190767"/>
                  </a:cubicBezTo>
                  <a:lnTo>
                    <a:pt x="0" y="38076"/>
                  </a:lnTo>
                  <a:cubicBezTo>
                    <a:pt x="0" y="17047"/>
                    <a:pt x="17047" y="0"/>
                    <a:pt x="38076" y="0"/>
                  </a:cubicBezTo>
                  <a:close/>
                </a:path>
              </a:pathLst>
            </a:custGeom>
            <a:solidFill>
              <a:srgbClr val="FC73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5"/>
            <p:cNvSpPr txBox="1"/>
            <p:nvPr/>
          </p:nvSpPr>
          <p:spPr>
            <a:xfrm>
              <a:off x="0" y="-85725"/>
              <a:ext cx="1499431" cy="314568"/>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5"/>
          <p:cNvGrpSpPr/>
          <p:nvPr/>
        </p:nvGrpSpPr>
        <p:grpSpPr>
          <a:xfrm>
            <a:off x="9754009" y="6044125"/>
            <a:ext cx="2045364" cy="938159"/>
            <a:chOff x="0" y="-85725"/>
            <a:chExt cx="538697" cy="247087"/>
          </a:xfrm>
        </p:grpSpPr>
        <p:sp>
          <p:nvSpPr>
            <p:cNvPr id="253" name="Google Shape;253;p25"/>
            <p:cNvSpPr/>
            <p:nvPr/>
          </p:nvSpPr>
          <p:spPr>
            <a:xfrm>
              <a:off x="0" y="0"/>
              <a:ext cx="538697" cy="161362"/>
            </a:xfrm>
            <a:custGeom>
              <a:rect b="b" l="l" r="r" t="t"/>
              <a:pathLst>
                <a:path extrusionOk="0" h="161362" w="538697">
                  <a:moveTo>
                    <a:pt x="80681" y="0"/>
                  </a:moveTo>
                  <a:lnTo>
                    <a:pt x="458016" y="0"/>
                  </a:lnTo>
                  <a:cubicBezTo>
                    <a:pt x="502575" y="0"/>
                    <a:pt x="538697" y="36122"/>
                    <a:pt x="538697" y="80681"/>
                  </a:cubicBezTo>
                  <a:lnTo>
                    <a:pt x="538697" y="80681"/>
                  </a:lnTo>
                  <a:cubicBezTo>
                    <a:pt x="538697" y="102079"/>
                    <a:pt x="530196" y="122601"/>
                    <a:pt x="515066" y="137731"/>
                  </a:cubicBezTo>
                  <a:cubicBezTo>
                    <a:pt x="499935" y="152862"/>
                    <a:pt x="479414" y="161362"/>
                    <a:pt x="458016" y="161362"/>
                  </a:cubicBezTo>
                  <a:lnTo>
                    <a:pt x="80681" y="161362"/>
                  </a:lnTo>
                  <a:cubicBezTo>
                    <a:pt x="36122" y="161362"/>
                    <a:pt x="0" y="125240"/>
                    <a:pt x="0" y="80681"/>
                  </a:cubicBezTo>
                  <a:lnTo>
                    <a:pt x="0" y="80681"/>
                  </a:lnTo>
                  <a:cubicBezTo>
                    <a:pt x="0" y="36122"/>
                    <a:pt x="36122" y="0"/>
                    <a:pt x="80681" y="0"/>
                  </a:cubicBezTo>
                  <a:close/>
                </a:path>
              </a:pathLst>
            </a:custGeom>
            <a:solidFill>
              <a:srgbClr val="EFDE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5"/>
            <p:cNvSpPr txBox="1"/>
            <p:nvPr/>
          </p:nvSpPr>
          <p:spPr>
            <a:xfrm>
              <a:off x="0" y="-85725"/>
              <a:ext cx="538697" cy="247087"/>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5"/>
          <p:cNvGrpSpPr/>
          <p:nvPr/>
        </p:nvGrpSpPr>
        <p:grpSpPr>
          <a:xfrm>
            <a:off x="13922424" y="6044125"/>
            <a:ext cx="2045364" cy="938159"/>
            <a:chOff x="0" y="-85725"/>
            <a:chExt cx="538697" cy="247087"/>
          </a:xfrm>
        </p:grpSpPr>
        <p:sp>
          <p:nvSpPr>
            <p:cNvPr id="256" name="Google Shape;256;p25"/>
            <p:cNvSpPr/>
            <p:nvPr/>
          </p:nvSpPr>
          <p:spPr>
            <a:xfrm>
              <a:off x="0" y="0"/>
              <a:ext cx="538697" cy="161362"/>
            </a:xfrm>
            <a:custGeom>
              <a:rect b="b" l="l" r="r" t="t"/>
              <a:pathLst>
                <a:path extrusionOk="0" h="161362" w="538697">
                  <a:moveTo>
                    <a:pt x="80681" y="0"/>
                  </a:moveTo>
                  <a:lnTo>
                    <a:pt x="458016" y="0"/>
                  </a:lnTo>
                  <a:cubicBezTo>
                    <a:pt x="502575" y="0"/>
                    <a:pt x="538697" y="36122"/>
                    <a:pt x="538697" y="80681"/>
                  </a:cubicBezTo>
                  <a:lnTo>
                    <a:pt x="538697" y="80681"/>
                  </a:lnTo>
                  <a:cubicBezTo>
                    <a:pt x="538697" y="102079"/>
                    <a:pt x="530196" y="122601"/>
                    <a:pt x="515066" y="137731"/>
                  </a:cubicBezTo>
                  <a:cubicBezTo>
                    <a:pt x="499935" y="152862"/>
                    <a:pt x="479414" y="161362"/>
                    <a:pt x="458016" y="161362"/>
                  </a:cubicBezTo>
                  <a:lnTo>
                    <a:pt x="80681" y="161362"/>
                  </a:lnTo>
                  <a:cubicBezTo>
                    <a:pt x="36122" y="161362"/>
                    <a:pt x="0" y="125240"/>
                    <a:pt x="0" y="80681"/>
                  </a:cubicBezTo>
                  <a:lnTo>
                    <a:pt x="0" y="80681"/>
                  </a:lnTo>
                  <a:cubicBezTo>
                    <a:pt x="0" y="36122"/>
                    <a:pt x="36122" y="0"/>
                    <a:pt x="80681" y="0"/>
                  </a:cubicBezTo>
                  <a:close/>
                </a:path>
              </a:pathLst>
            </a:custGeom>
            <a:solidFill>
              <a:srgbClr val="EFDE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5"/>
            <p:cNvSpPr txBox="1"/>
            <p:nvPr/>
          </p:nvSpPr>
          <p:spPr>
            <a:xfrm>
              <a:off x="0" y="-85725"/>
              <a:ext cx="538697" cy="247087"/>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5"/>
          <p:cNvGrpSpPr/>
          <p:nvPr/>
        </p:nvGrpSpPr>
        <p:grpSpPr>
          <a:xfrm>
            <a:off x="9185914" y="4317987"/>
            <a:ext cx="7349969" cy="1194375"/>
            <a:chOff x="0" y="-85725"/>
            <a:chExt cx="1935794" cy="314568"/>
          </a:xfrm>
        </p:grpSpPr>
        <p:sp>
          <p:nvSpPr>
            <p:cNvPr id="259" name="Google Shape;259;p25"/>
            <p:cNvSpPr/>
            <p:nvPr/>
          </p:nvSpPr>
          <p:spPr>
            <a:xfrm>
              <a:off x="0" y="0"/>
              <a:ext cx="1935794" cy="228843"/>
            </a:xfrm>
            <a:custGeom>
              <a:rect b="b" l="l" r="r" t="t"/>
              <a:pathLst>
                <a:path extrusionOk="0" h="228843" w="1935794">
                  <a:moveTo>
                    <a:pt x="29493" y="0"/>
                  </a:moveTo>
                  <a:lnTo>
                    <a:pt x="1906301" y="0"/>
                  </a:lnTo>
                  <a:cubicBezTo>
                    <a:pt x="1922590" y="0"/>
                    <a:pt x="1935794" y="13205"/>
                    <a:pt x="1935794" y="29493"/>
                  </a:cubicBezTo>
                  <a:lnTo>
                    <a:pt x="1935794" y="199350"/>
                  </a:lnTo>
                  <a:cubicBezTo>
                    <a:pt x="1935794" y="215638"/>
                    <a:pt x="1922590" y="228843"/>
                    <a:pt x="1906301" y="228843"/>
                  </a:cubicBezTo>
                  <a:lnTo>
                    <a:pt x="29493" y="228843"/>
                  </a:lnTo>
                  <a:cubicBezTo>
                    <a:pt x="13205" y="228843"/>
                    <a:pt x="0" y="215638"/>
                    <a:pt x="0" y="199350"/>
                  </a:cubicBezTo>
                  <a:lnTo>
                    <a:pt x="0" y="29493"/>
                  </a:lnTo>
                  <a:cubicBezTo>
                    <a:pt x="0" y="13205"/>
                    <a:pt x="13205" y="0"/>
                    <a:pt x="29493" y="0"/>
                  </a:cubicBezTo>
                  <a:close/>
                </a:path>
              </a:pathLst>
            </a:custGeom>
            <a:solidFill>
              <a:srgbClr val="3DC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txBox="1"/>
            <p:nvPr/>
          </p:nvSpPr>
          <p:spPr>
            <a:xfrm>
              <a:off x="0" y="-85725"/>
              <a:ext cx="1935794" cy="314568"/>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25"/>
          <p:cNvSpPr/>
          <p:nvPr/>
        </p:nvSpPr>
        <p:spPr>
          <a:xfrm>
            <a:off x="16759180" y="655152"/>
            <a:ext cx="2162567" cy="2617328"/>
          </a:xfrm>
          <a:custGeom>
            <a:rect b="b" l="l" r="r" t="t"/>
            <a:pathLst>
              <a:path extrusionOk="0" h="2617328" w="2162567">
                <a:moveTo>
                  <a:pt x="0" y="0"/>
                </a:moveTo>
                <a:lnTo>
                  <a:pt x="2162567" y="0"/>
                </a:lnTo>
                <a:lnTo>
                  <a:pt x="2162567" y="2617327"/>
                </a:lnTo>
                <a:lnTo>
                  <a:pt x="0" y="2617327"/>
                </a:lnTo>
                <a:lnTo>
                  <a:pt x="0" y="0"/>
                </a:lnTo>
                <a:close/>
              </a:path>
            </a:pathLst>
          </a:custGeom>
          <a:blipFill rotWithShape="1">
            <a:blip r:embed="rId3">
              <a:alphaModFix/>
            </a:blip>
            <a:stretch>
              <a:fillRect b="0" l="0" r="0" t="0"/>
            </a:stretch>
          </a:blipFill>
          <a:ln>
            <a:noFill/>
          </a:ln>
        </p:spPr>
      </p:sp>
      <p:sp>
        <p:nvSpPr>
          <p:cNvPr id="262" name="Google Shape;262;p25"/>
          <p:cNvSpPr/>
          <p:nvPr/>
        </p:nvSpPr>
        <p:spPr>
          <a:xfrm>
            <a:off x="-530008" y="8361362"/>
            <a:ext cx="2623256" cy="2482256"/>
          </a:xfrm>
          <a:custGeom>
            <a:rect b="b" l="l" r="r" t="t"/>
            <a:pathLst>
              <a:path extrusionOk="0" h="2482256" w="2623256">
                <a:moveTo>
                  <a:pt x="0" y="0"/>
                </a:moveTo>
                <a:lnTo>
                  <a:pt x="2623256" y="0"/>
                </a:lnTo>
                <a:lnTo>
                  <a:pt x="2623256" y="2482256"/>
                </a:lnTo>
                <a:lnTo>
                  <a:pt x="0" y="2482256"/>
                </a:lnTo>
                <a:lnTo>
                  <a:pt x="0" y="0"/>
                </a:lnTo>
                <a:close/>
              </a:path>
            </a:pathLst>
          </a:custGeom>
          <a:blipFill rotWithShape="1">
            <a:blip r:embed="rId4">
              <a:alphaModFix/>
            </a:blip>
            <a:stretch>
              <a:fillRect b="0" l="0" r="0" t="0"/>
            </a:stretch>
          </a:blipFill>
          <a:ln>
            <a:noFill/>
          </a:ln>
        </p:spPr>
      </p:sp>
      <p:sp>
        <p:nvSpPr>
          <p:cNvPr id="263" name="Google Shape;263;p25"/>
          <p:cNvSpPr txBox="1"/>
          <p:nvPr/>
        </p:nvSpPr>
        <p:spPr>
          <a:xfrm>
            <a:off x="1272212" y="737251"/>
            <a:ext cx="15743700" cy="1203900"/>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i="0" lang="en-US" sz="7821" u="none" cap="none" strike="noStrike">
                <a:solidFill>
                  <a:srgbClr val="FEB7D7"/>
                </a:solidFill>
                <a:latin typeface="Rubik Spray Paint"/>
                <a:ea typeface="Rubik Spray Paint"/>
                <a:cs typeface="Rubik Spray Paint"/>
                <a:sym typeface="Rubik Spray Paint"/>
              </a:rPr>
              <a:t>Theoretical Framework</a:t>
            </a:r>
            <a:endParaRPr/>
          </a:p>
        </p:txBody>
      </p:sp>
      <p:sp>
        <p:nvSpPr>
          <p:cNvPr id="264" name="Google Shape;264;p25"/>
          <p:cNvSpPr txBox="1"/>
          <p:nvPr/>
        </p:nvSpPr>
        <p:spPr>
          <a:xfrm>
            <a:off x="9877599" y="3021341"/>
            <a:ext cx="5966700" cy="508200"/>
          </a:xfrm>
          <a:prstGeom prst="rect">
            <a:avLst/>
          </a:prstGeom>
          <a:noFill/>
          <a:ln>
            <a:noFill/>
          </a:ln>
        </p:spPr>
        <p:txBody>
          <a:bodyPr anchorCtr="0" anchor="t" bIns="0" lIns="0" spcFirstLastPara="1" rIns="0" wrap="square" tIns="0">
            <a:spAutoFit/>
          </a:bodyPr>
          <a:lstStyle/>
          <a:p>
            <a:pPr indent="0" lvl="0" marL="0" marR="0" rtl="0" algn="ctr">
              <a:lnSpc>
                <a:spcPct val="117989"/>
              </a:lnSpc>
              <a:spcBef>
                <a:spcPts val="0"/>
              </a:spcBef>
              <a:spcAft>
                <a:spcPts val="0"/>
              </a:spcAft>
              <a:buNone/>
            </a:pPr>
            <a:r>
              <a:rPr i="0" lang="en-US" sz="3302" u="none" cap="none" strike="noStrike">
                <a:solidFill>
                  <a:srgbClr val="4756DF"/>
                </a:solidFill>
                <a:latin typeface="Rubik Spray Paint"/>
                <a:ea typeface="Rubik Spray Paint"/>
                <a:cs typeface="Rubik Spray Paint"/>
                <a:sym typeface="Rubik Spray Paint"/>
              </a:rPr>
              <a:t>Theoretical Framework</a:t>
            </a:r>
            <a:endParaRPr/>
          </a:p>
        </p:txBody>
      </p:sp>
      <p:sp>
        <p:nvSpPr>
          <p:cNvPr id="265" name="Google Shape;265;p25"/>
          <p:cNvSpPr txBox="1"/>
          <p:nvPr/>
        </p:nvSpPr>
        <p:spPr>
          <a:xfrm>
            <a:off x="2677752" y="6417709"/>
            <a:ext cx="3846900" cy="508200"/>
          </a:xfrm>
          <a:prstGeom prst="rect">
            <a:avLst/>
          </a:prstGeom>
          <a:noFill/>
          <a:ln>
            <a:noFill/>
          </a:ln>
        </p:spPr>
        <p:txBody>
          <a:bodyPr anchorCtr="0" anchor="t" bIns="0" lIns="0" spcFirstLastPara="1" rIns="0" wrap="square" tIns="0">
            <a:spAutoFit/>
          </a:bodyPr>
          <a:lstStyle/>
          <a:p>
            <a:pPr indent="0" lvl="0" marL="0" marR="0" rtl="0" algn="ctr">
              <a:lnSpc>
                <a:spcPct val="117989"/>
              </a:lnSpc>
              <a:spcBef>
                <a:spcPts val="0"/>
              </a:spcBef>
              <a:spcAft>
                <a:spcPts val="0"/>
              </a:spcAft>
              <a:buNone/>
            </a:pPr>
            <a:r>
              <a:rPr i="0" lang="en-US" sz="3302" u="none" cap="none" strike="noStrike">
                <a:solidFill>
                  <a:srgbClr val="4756DF"/>
                </a:solidFill>
                <a:latin typeface="Rubik Spray Paint"/>
                <a:ea typeface="Rubik Spray Paint"/>
                <a:cs typeface="Rubik Spray Paint"/>
                <a:sym typeface="Rubik Spray Paint"/>
              </a:rPr>
              <a:t>Keywords</a:t>
            </a:r>
            <a:endParaRPr/>
          </a:p>
        </p:txBody>
      </p:sp>
      <p:sp>
        <p:nvSpPr>
          <p:cNvPr id="266" name="Google Shape;266;p25"/>
          <p:cNvSpPr txBox="1"/>
          <p:nvPr/>
        </p:nvSpPr>
        <p:spPr>
          <a:xfrm>
            <a:off x="9921939" y="6463920"/>
            <a:ext cx="1709400" cy="414600"/>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i="0" lang="en-US" sz="2694" u="none" cap="none" strike="noStrike">
                <a:solidFill>
                  <a:srgbClr val="4756DF"/>
                </a:solidFill>
                <a:latin typeface="Rubik Spray Paint"/>
                <a:ea typeface="Rubik Spray Paint"/>
                <a:cs typeface="Rubik Spray Paint"/>
                <a:sym typeface="Rubik Spray Paint"/>
              </a:rPr>
              <a:t>Theory 1</a:t>
            </a:r>
            <a:endParaRPr/>
          </a:p>
        </p:txBody>
      </p:sp>
      <p:sp>
        <p:nvSpPr>
          <p:cNvPr id="267" name="Google Shape;267;p25"/>
          <p:cNvSpPr txBox="1"/>
          <p:nvPr/>
        </p:nvSpPr>
        <p:spPr>
          <a:xfrm>
            <a:off x="14090353" y="6463920"/>
            <a:ext cx="1709400" cy="414600"/>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i="0" lang="en-US" sz="2694" u="none" cap="none" strike="noStrike">
                <a:solidFill>
                  <a:srgbClr val="4756DF"/>
                </a:solidFill>
                <a:latin typeface="Rubik Spray Paint"/>
                <a:ea typeface="Rubik Spray Paint"/>
                <a:cs typeface="Rubik Spray Paint"/>
                <a:sym typeface="Rubik Spray Paint"/>
              </a:rPr>
              <a:t>Theory 2</a:t>
            </a:r>
            <a:endParaRPr/>
          </a:p>
        </p:txBody>
      </p:sp>
      <p:sp>
        <p:nvSpPr>
          <p:cNvPr id="268" name="Google Shape;268;p25"/>
          <p:cNvSpPr txBox="1"/>
          <p:nvPr/>
        </p:nvSpPr>
        <p:spPr>
          <a:xfrm>
            <a:off x="10035972" y="4819679"/>
            <a:ext cx="5649900" cy="508200"/>
          </a:xfrm>
          <a:prstGeom prst="rect">
            <a:avLst/>
          </a:prstGeom>
          <a:noFill/>
          <a:ln>
            <a:noFill/>
          </a:ln>
        </p:spPr>
        <p:txBody>
          <a:bodyPr anchorCtr="0" anchor="t" bIns="0" lIns="0" spcFirstLastPara="1" rIns="0" wrap="square" tIns="0">
            <a:spAutoFit/>
          </a:bodyPr>
          <a:lstStyle/>
          <a:p>
            <a:pPr indent="0" lvl="0" marL="0" marR="0" rtl="0" algn="ctr">
              <a:lnSpc>
                <a:spcPct val="117989"/>
              </a:lnSpc>
              <a:spcBef>
                <a:spcPts val="0"/>
              </a:spcBef>
              <a:spcAft>
                <a:spcPts val="0"/>
              </a:spcAft>
              <a:buNone/>
            </a:pPr>
            <a:r>
              <a:rPr i="0" lang="en-US" sz="3302" u="none" cap="none" strike="noStrike">
                <a:solidFill>
                  <a:srgbClr val="4756DF"/>
                </a:solidFill>
                <a:latin typeface="Rubik Spray Paint"/>
                <a:ea typeface="Rubik Spray Paint"/>
                <a:cs typeface="Rubik Spray Paint"/>
                <a:sym typeface="Rubik Spray Paint"/>
              </a:rPr>
              <a:t>Relevant Theories</a:t>
            </a:r>
            <a:endParaRPr/>
          </a:p>
        </p:txBody>
      </p:sp>
      <p:sp>
        <p:nvSpPr>
          <p:cNvPr id="269" name="Google Shape;269;p25"/>
          <p:cNvSpPr txBox="1"/>
          <p:nvPr/>
        </p:nvSpPr>
        <p:spPr>
          <a:xfrm>
            <a:off x="1528820" y="4161878"/>
            <a:ext cx="6144600" cy="1216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 consectetur adipiscing elit, sed do eiusmod tempor incididunt ut labore et dolore magna aliqua.</a:t>
            </a:r>
            <a:endParaRPr/>
          </a:p>
        </p:txBody>
      </p:sp>
      <p:sp>
        <p:nvSpPr>
          <p:cNvPr id="270" name="Google Shape;270;p25"/>
          <p:cNvSpPr txBox="1"/>
          <p:nvPr/>
        </p:nvSpPr>
        <p:spPr>
          <a:xfrm>
            <a:off x="2198023" y="7415192"/>
            <a:ext cx="1953938" cy="1605718"/>
          </a:xfrm>
          <a:prstGeom prst="rect">
            <a:avLst/>
          </a:prstGeom>
          <a:noFill/>
          <a:ln>
            <a:noFill/>
          </a:ln>
        </p:spPr>
        <p:txBody>
          <a:bodyPr anchorCtr="0" anchor="t" bIns="0" lIns="0" spcFirstLastPara="1" rIns="0" wrap="square" tIns="0">
            <a:spAutoFit/>
          </a:bodyPr>
          <a:lstStyle/>
          <a:p>
            <a:pPr indent="0" lvl="0" marL="0" marR="0" rtl="0" algn="ctr">
              <a:lnSpc>
                <a:spcPct val="200045"/>
              </a:lnSpc>
              <a:spcBef>
                <a:spcPts val="0"/>
              </a:spcBef>
              <a:spcAft>
                <a:spcPts val="0"/>
              </a:spcAft>
              <a:buNone/>
            </a:pPr>
            <a:r>
              <a:rPr b="0" i="0" lang="en-US" sz="2195" u="none" cap="none" strike="noStrike">
                <a:solidFill>
                  <a:srgbClr val="FFFFFF"/>
                </a:solidFill>
                <a:latin typeface="Rubik"/>
                <a:ea typeface="Rubik"/>
                <a:cs typeface="Rubik"/>
                <a:sym typeface="Rubik"/>
              </a:rPr>
              <a:t>Keyword 1</a:t>
            </a:r>
            <a:endParaRPr/>
          </a:p>
          <a:p>
            <a:pPr indent="0" lvl="0" marL="0" marR="0" rtl="0" algn="ctr">
              <a:lnSpc>
                <a:spcPct val="200045"/>
              </a:lnSpc>
              <a:spcBef>
                <a:spcPts val="0"/>
              </a:spcBef>
              <a:spcAft>
                <a:spcPts val="0"/>
              </a:spcAft>
              <a:buNone/>
            </a:pPr>
            <a:r>
              <a:rPr b="0" i="0" lang="en-US" sz="2195" u="none" cap="none" strike="noStrike">
                <a:solidFill>
                  <a:srgbClr val="FFFFFF"/>
                </a:solidFill>
                <a:latin typeface="Rubik"/>
                <a:ea typeface="Rubik"/>
                <a:cs typeface="Rubik"/>
                <a:sym typeface="Rubik"/>
              </a:rPr>
              <a:t>Keyword 2</a:t>
            </a:r>
            <a:endParaRPr/>
          </a:p>
          <a:p>
            <a:pPr indent="0" lvl="1" marL="0" marR="0" rtl="0" algn="ctr">
              <a:lnSpc>
                <a:spcPct val="200045"/>
              </a:lnSpc>
              <a:spcBef>
                <a:spcPts val="0"/>
              </a:spcBef>
              <a:spcAft>
                <a:spcPts val="0"/>
              </a:spcAft>
              <a:buNone/>
            </a:pPr>
            <a:r>
              <a:rPr b="0" i="0" lang="en-US" sz="2195" u="none" cap="none" strike="noStrike">
                <a:solidFill>
                  <a:srgbClr val="FFFFFF"/>
                </a:solidFill>
                <a:latin typeface="Rubik"/>
                <a:ea typeface="Rubik"/>
                <a:cs typeface="Rubik"/>
                <a:sym typeface="Rubik"/>
              </a:rPr>
              <a:t>Keyword 3</a:t>
            </a:r>
            <a:endParaRPr/>
          </a:p>
        </p:txBody>
      </p:sp>
      <p:sp>
        <p:nvSpPr>
          <p:cNvPr id="271" name="Google Shape;271;p25"/>
          <p:cNvSpPr txBox="1"/>
          <p:nvPr/>
        </p:nvSpPr>
        <p:spPr>
          <a:xfrm>
            <a:off x="5050390" y="7415192"/>
            <a:ext cx="1953938" cy="1605718"/>
          </a:xfrm>
          <a:prstGeom prst="rect">
            <a:avLst/>
          </a:prstGeom>
          <a:noFill/>
          <a:ln>
            <a:noFill/>
          </a:ln>
        </p:spPr>
        <p:txBody>
          <a:bodyPr anchorCtr="0" anchor="t" bIns="0" lIns="0" spcFirstLastPara="1" rIns="0" wrap="square" tIns="0">
            <a:spAutoFit/>
          </a:bodyPr>
          <a:lstStyle/>
          <a:p>
            <a:pPr indent="0" lvl="0" marL="0" marR="0" rtl="0" algn="ctr">
              <a:lnSpc>
                <a:spcPct val="200045"/>
              </a:lnSpc>
              <a:spcBef>
                <a:spcPts val="0"/>
              </a:spcBef>
              <a:spcAft>
                <a:spcPts val="0"/>
              </a:spcAft>
              <a:buNone/>
            </a:pPr>
            <a:r>
              <a:rPr b="0" i="0" lang="en-US" sz="2195" u="none" cap="none" strike="noStrike">
                <a:solidFill>
                  <a:srgbClr val="FFFFFF"/>
                </a:solidFill>
                <a:latin typeface="Rubik"/>
                <a:ea typeface="Rubik"/>
                <a:cs typeface="Rubik"/>
                <a:sym typeface="Rubik"/>
              </a:rPr>
              <a:t>Keyword 4</a:t>
            </a:r>
            <a:endParaRPr/>
          </a:p>
          <a:p>
            <a:pPr indent="0" lvl="0" marL="0" marR="0" rtl="0" algn="ctr">
              <a:lnSpc>
                <a:spcPct val="200045"/>
              </a:lnSpc>
              <a:spcBef>
                <a:spcPts val="0"/>
              </a:spcBef>
              <a:spcAft>
                <a:spcPts val="0"/>
              </a:spcAft>
              <a:buNone/>
            </a:pPr>
            <a:r>
              <a:rPr b="0" i="0" lang="en-US" sz="2195" u="none" cap="none" strike="noStrike">
                <a:solidFill>
                  <a:srgbClr val="FFFFFF"/>
                </a:solidFill>
                <a:latin typeface="Rubik"/>
                <a:ea typeface="Rubik"/>
                <a:cs typeface="Rubik"/>
                <a:sym typeface="Rubik"/>
              </a:rPr>
              <a:t>Keyword 5</a:t>
            </a:r>
            <a:endParaRPr/>
          </a:p>
          <a:p>
            <a:pPr indent="0" lvl="1" marL="0" marR="0" rtl="0" algn="ctr">
              <a:lnSpc>
                <a:spcPct val="200045"/>
              </a:lnSpc>
              <a:spcBef>
                <a:spcPts val="0"/>
              </a:spcBef>
              <a:spcAft>
                <a:spcPts val="0"/>
              </a:spcAft>
              <a:buNone/>
            </a:pPr>
            <a:r>
              <a:rPr b="0" i="0" lang="en-US" sz="2195" u="none" cap="none" strike="noStrike">
                <a:solidFill>
                  <a:srgbClr val="FFFFFF"/>
                </a:solidFill>
                <a:latin typeface="Rubik"/>
                <a:ea typeface="Rubik"/>
                <a:cs typeface="Rubik"/>
                <a:sym typeface="Rubik"/>
              </a:rPr>
              <a:t>Keyword 6</a:t>
            </a:r>
            <a:endParaRPr/>
          </a:p>
        </p:txBody>
      </p:sp>
      <p:sp>
        <p:nvSpPr>
          <p:cNvPr id="272" name="Google Shape;272;p25"/>
          <p:cNvSpPr txBox="1"/>
          <p:nvPr/>
        </p:nvSpPr>
        <p:spPr>
          <a:xfrm>
            <a:off x="8962617" y="7389122"/>
            <a:ext cx="3628200" cy="20949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 consectetur adipiscing elit, sed do eiusmod tempor incididunt ut labore et dolore magna aliqua.</a:t>
            </a:r>
            <a:endParaRPr/>
          </a:p>
        </p:txBody>
      </p:sp>
      <p:sp>
        <p:nvSpPr>
          <p:cNvPr id="273" name="Google Shape;273;p25"/>
          <p:cNvSpPr txBox="1"/>
          <p:nvPr/>
        </p:nvSpPr>
        <p:spPr>
          <a:xfrm>
            <a:off x="13131031" y="7389122"/>
            <a:ext cx="3628200" cy="20949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 consectetur adipiscing elit, sed do eiusmod tempor incididunt ut labore et dolore magna aliqua.</a:t>
            </a:r>
            <a:endParaRPr/>
          </a:p>
        </p:txBody>
      </p:sp>
      <p:sp>
        <p:nvSpPr>
          <p:cNvPr id="274" name="Google Shape;274;p25"/>
          <p:cNvSpPr txBox="1"/>
          <p:nvPr/>
        </p:nvSpPr>
        <p:spPr>
          <a:xfrm>
            <a:off x="2677752" y="2774396"/>
            <a:ext cx="3846900" cy="10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302" u="none" cap="none" strike="noStrike">
                <a:solidFill>
                  <a:srgbClr val="4756DF"/>
                </a:solidFill>
                <a:latin typeface="Rubik Spray Paint"/>
                <a:ea typeface="Rubik Spray Paint"/>
                <a:cs typeface="Rubik Spray Paint"/>
                <a:sym typeface="Rubik Spray Paint"/>
              </a:rPr>
              <a:t>Concepts and Definitions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278" name="Shape 278"/>
        <p:cNvGrpSpPr/>
        <p:nvPr/>
      </p:nvGrpSpPr>
      <p:grpSpPr>
        <a:xfrm>
          <a:off x="0" y="0"/>
          <a:ext cx="0" cy="0"/>
          <a:chOff x="0" y="0"/>
          <a:chExt cx="0" cy="0"/>
        </a:xfrm>
      </p:grpSpPr>
      <p:pic>
        <p:nvPicPr>
          <p:cNvPr id="279" name="Google Shape;279;p26"/>
          <p:cNvPicPr preferRelativeResize="0"/>
          <p:nvPr/>
        </p:nvPicPr>
        <p:blipFill>
          <a:blip r:embed="rId3">
            <a:alphaModFix/>
          </a:blip>
          <a:stretch>
            <a:fillRect/>
          </a:stretch>
        </p:blipFill>
        <p:spPr>
          <a:xfrm>
            <a:off x="-2096313" y="5087638"/>
            <a:ext cx="13539702" cy="10287000"/>
          </a:xfrm>
          <a:prstGeom prst="rect">
            <a:avLst/>
          </a:prstGeom>
          <a:noFill/>
          <a:ln>
            <a:noFill/>
          </a:ln>
        </p:spPr>
      </p:pic>
      <p:cxnSp>
        <p:nvCxnSpPr>
          <p:cNvPr id="280" name="Google Shape;280;p26"/>
          <p:cNvCxnSpPr/>
          <p:nvPr/>
        </p:nvCxnSpPr>
        <p:spPr>
          <a:xfrm>
            <a:off x="-2879305" y="3403338"/>
            <a:ext cx="11723972" cy="0"/>
          </a:xfrm>
          <a:prstGeom prst="straightConnector1">
            <a:avLst/>
          </a:prstGeom>
          <a:noFill/>
          <a:ln cap="flat" cmpd="sng" w="161925">
            <a:solidFill>
              <a:srgbClr val="FFFFFF"/>
            </a:solidFill>
            <a:prstDash val="solid"/>
            <a:round/>
            <a:headEnd len="sm" w="sm" type="none"/>
            <a:tailEnd len="sm" w="sm" type="none"/>
          </a:ln>
        </p:spPr>
      </p:cxnSp>
      <p:cxnSp>
        <p:nvCxnSpPr>
          <p:cNvPr id="281" name="Google Shape;281;p26"/>
          <p:cNvCxnSpPr/>
          <p:nvPr/>
        </p:nvCxnSpPr>
        <p:spPr>
          <a:xfrm rot="10800000">
            <a:off x="8925629" y="3312941"/>
            <a:ext cx="0" cy="3532956"/>
          </a:xfrm>
          <a:prstGeom prst="straightConnector1">
            <a:avLst/>
          </a:prstGeom>
          <a:noFill/>
          <a:ln cap="flat" cmpd="sng" w="161925">
            <a:solidFill>
              <a:srgbClr val="FFFFFF"/>
            </a:solidFill>
            <a:prstDash val="solid"/>
            <a:round/>
            <a:headEnd len="sm" w="sm" type="none"/>
            <a:tailEnd len="sm" w="sm" type="none"/>
          </a:ln>
        </p:spPr>
      </p:cxnSp>
      <p:cxnSp>
        <p:nvCxnSpPr>
          <p:cNvPr id="282" name="Google Shape;282;p26"/>
          <p:cNvCxnSpPr/>
          <p:nvPr/>
        </p:nvCxnSpPr>
        <p:spPr>
          <a:xfrm rot="10800000">
            <a:off x="8925629" y="6761843"/>
            <a:ext cx="10114085" cy="0"/>
          </a:xfrm>
          <a:prstGeom prst="straightConnector1">
            <a:avLst/>
          </a:prstGeom>
          <a:noFill/>
          <a:ln cap="flat" cmpd="sng" w="161925">
            <a:solidFill>
              <a:srgbClr val="FFFFFF"/>
            </a:solidFill>
            <a:prstDash val="solid"/>
            <a:round/>
            <a:headEnd len="sm" w="sm" type="none"/>
            <a:tailEnd len="sm" w="sm" type="none"/>
          </a:ln>
        </p:spPr>
      </p:cxnSp>
      <p:sp>
        <p:nvSpPr>
          <p:cNvPr id="283" name="Google Shape;283;p26"/>
          <p:cNvSpPr/>
          <p:nvPr/>
        </p:nvSpPr>
        <p:spPr>
          <a:xfrm>
            <a:off x="1673673" y="2406098"/>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4">
              <a:alphaModFix/>
            </a:blip>
            <a:stretch>
              <a:fillRect b="0" l="0" r="0" t="0"/>
            </a:stretch>
          </a:blipFill>
          <a:ln>
            <a:noFill/>
          </a:ln>
        </p:spPr>
      </p:sp>
      <p:sp>
        <p:nvSpPr>
          <p:cNvPr id="284" name="Google Shape;284;p26"/>
          <p:cNvSpPr/>
          <p:nvPr/>
        </p:nvSpPr>
        <p:spPr>
          <a:xfrm>
            <a:off x="6033370" y="2406098"/>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4">
              <a:alphaModFix/>
            </a:blip>
            <a:stretch>
              <a:fillRect b="0" l="0" r="0" t="0"/>
            </a:stretch>
          </a:blipFill>
          <a:ln>
            <a:noFill/>
          </a:ln>
        </p:spPr>
      </p:sp>
      <p:sp>
        <p:nvSpPr>
          <p:cNvPr id="285" name="Google Shape;285;p26"/>
          <p:cNvSpPr/>
          <p:nvPr/>
        </p:nvSpPr>
        <p:spPr>
          <a:xfrm>
            <a:off x="10084769" y="5783653"/>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4">
              <a:alphaModFix/>
            </a:blip>
            <a:stretch>
              <a:fillRect b="0" l="0" r="0" t="0"/>
            </a:stretch>
          </a:blipFill>
          <a:ln>
            <a:noFill/>
          </a:ln>
        </p:spPr>
      </p:sp>
      <p:sp>
        <p:nvSpPr>
          <p:cNvPr id="286" name="Google Shape;286;p26"/>
          <p:cNvSpPr/>
          <p:nvPr/>
        </p:nvSpPr>
        <p:spPr>
          <a:xfrm>
            <a:off x="14339180" y="5783653"/>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4">
              <a:alphaModFix/>
            </a:blip>
            <a:stretch>
              <a:fillRect b="0" l="0" r="0" t="0"/>
            </a:stretch>
          </a:blipFill>
          <a:ln>
            <a:noFill/>
          </a:ln>
        </p:spPr>
      </p:sp>
      <p:sp>
        <p:nvSpPr>
          <p:cNvPr id="287" name="Google Shape;287;p26"/>
          <p:cNvSpPr/>
          <p:nvPr/>
        </p:nvSpPr>
        <p:spPr>
          <a:xfrm>
            <a:off x="2228622" y="2689453"/>
            <a:ext cx="791263" cy="1246976"/>
          </a:xfrm>
          <a:custGeom>
            <a:rect b="b" l="l" r="r" t="t"/>
            <a:pathLst>
              <a:path extrusionOk="0" h="1246976" w="791263">
                <a:moveTo>
                  <a:pt x="0" y="0"/>
                </a:moveTo>
                <a:lnTo>
                  <a:pt x="791263" y="0"/>
                </a:lnTo>
                <a:lnTo>
                  <a:pt x="791263" y="1246976"/>
                </a:lnTo>
                <a:lnTo>
                  <a:pt x="0" y="1246976"/>
                </a:lnTo>
                <a:lnTo>
                  <a:pt x="0" y="0"/>
                </a:lnTo>
                <a:close/>
              </a:path>
            </a:pathLst>
          </a:custGeom>
          <a:blipFill rotWithShape="1">
            <a:blip r:embed="rId5">
              <a:alphaModFix/>
            </a:blip>
            <a:stretch>
              <a:fillRect b="0" l="0" r="0" t="0"/>
            </a:stretch>
          </a:blipFill>
          <a:ln>
            <a:noFill/>
          </a:ln>
        </p:spPr>
      </p:sp>
      <p:sp>
        <p:nvSpPr>
          <p:cNvPr id="288" name="Google Shape;288;p26"/>
          <p:cNvSpPr/>
          <p:nvPr/>
        </p:nvSpPr>
        <p:spPr>
          <a:xfrm>
            <a:off x="6455474" y="2791822"/>
            <a:ext cx="1067826" cy="1125104"/>
          </a:xfrm>
          <a:custGeom>
            <a:rect b="b" l="l" r="r" t="t"/>
            <a:pathLst>
              <a:path extrusionOk="0" h="1125104" w="1067826">
                <a:moveTo>
                  <a:pt x="0" y="0"/>
                </a:moveTo>
                <a:lnTo>
                  <a:pt x="1067826" y="0"/>
                </a:lnTo>
                <a:lnTo>
                  <a:pt x="1067826" y="1125104"/>
                </a:lnTo>
                <a:lnTo>
                  <a:pt x="0" y="1125104"/>
                </a:lnTo>
                <a:lnTo>
                  <a:pt x="0" y="0"/>
                </a:lnTo>
                <a:close/>
              </a:path>
            </a:pathLst>
          </a:custGeom>
          <a:blipFill rotWithShape="1">
            <a:blip r:embed="rId6">
              <a:alphaModFix/>
            </a:blip>
            <a:stretch>
              <a:fillRect b="0" l="0" r="0" t="0"/>
            </a:stretch>
          </a:blipFill>
          <a:ln>
            <a:noFill/>
          </a:ln>
        </p:spPr>
      </p:sp>
      <p:sp>
        <p:nvSpPr>
          <p:cNvPr id="289" name="Google Shape;289;p26"/>
          <p:cNvSpPr/>
          <p:nvPr/>
        </p:nvSpPr>
        <p:spPr>
          <a:xfrm>
            <a:off x="10619539" y="6169377"/>
            <a:ext cx="791664" cy="1125104"/>
          </a:xfrm>
          <a:custGeom>
            <a:rect b="b" l="l" r="r" t="t"/>
            <a:pathLst>
              <a:path extrusionOk="0" h="1125104" w="791664">
                <a:moveTo>
                  <a:pt x="0" y="0"/>
                </a:moveTo>
                <a:lnTo>
                  <a:pt x="791664" y="0"/>
                </a:lnTo>
                <a:lnTo>
                  <a:pt x="791664" y="1125104"/>
                </a:lnTo>
                <a:lnTo>
                  <a:pt x="0" y="1125104"/>
                </a:lnTo>
                <a:lnTo>
                  <a:pt x="0" y="0"/>
                </a:lnTo>
                <a:close/>
              </a:path>
            </a:pathLst>
          </a:custGeom>
          <a:blipFill rotWithShape="1">
            <a:blip r:embed="rId7">
              <a:alphaModFix/>
            </a:blip>
            <a:stretch>
              <a:fillRect b="0" l="0" r="0" t="0"/>
            </a:stretch>
          </a:blipFill>
          <a:ln>
            <a:noFill/>
          </a:ln>
        </p:spPr>
      </p:sp>
      <p:sp>
        <p:nvSpPr>
          <p:cNvPr id="290" name="Google Shape;290;p26"/>
          <p:cNvSpPr/>
          <p:nvPr/>
        </p:nvSpPr>
        <p:spPr>
          <a:xfrm>
            <a:off x="14840358" y="6169377"/>
            <a:ext cx="936905" cy="1125104"/>
          </a:xfrm>
          <a:custGeom>
            <a:rect b="b" l="l" r="r" t="t"/>
            <a:pathLst>
              <a:path extrusionOk="0" h="1125104" w="936905">
                <a:moveTo>
                  <a:pt x="0" y="0"/>
                </a:moveTo>
                <a:lnTo>
                  <a:pt x="936905" y="0"/>
                </a:lnTo>
                <a:lnTo>
                  <a:pt x="936905" y="1125104"/>
                </a:lnTo>
                <a:lnTo>
                  <a:pt x="0" y="1125104"/>
                </a:lnTo>
                <a:lnTo>
                  <a:pt x="0" y="0"/>
                </a:lnTo>
                <a:close/>
              </a:path>
            </a:pathLst>
          </a:custGeom>
          <a:blipFill rotWithShape="1">
            <a:blip r:embed="rId8">
              <a:alphaModFix/>
            </a:blip>
            <a:stretch>
              <a:fillRect b="0" l="0" r="0" t="0"/>
            </a:stretch>
          </a:blipFill>
          <a:ln>
            <a:noFill/>
          </a:ln>
        </p:spPr>
      </p:sp>
      <p:sp>
        <p:nvSpPr>
          <p:cNvPr id="291" name="Google Shape;291;p26"/>
          <p:cNvSpPr txBox="1"/>
          <p:nvPr/>
        </p:nvSpPr>
        <p:spPr>
          <a:xfrm>
            <a:off x="10433480" y="902516"/>
            <a:ext cx="7071000" cy="300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US" sz="9775" u="none" cap="none" strike="noStrike">
                <a:solidFill>
                  <a:srgbClr val="4756DF"/>
                </a:solidFill>
                <a:latin typeface="Rubik Spray Paint"/>
                <a:ea typeface="Rubik Spray Paint"/>
                <a:cs typeface="Rubik Spray Paint"/>
                <a:sym typeface="Rubik Spray Paint"/>
              </a:rPr>
              <a:t>Charts &amp; Timelines</a:t>
            </a:r>
            <a:endParaRPr/>
          </a:p>
        </p:txBody>
      </p:sp>
      <p:sp>
        <p:nvSpPr>
          <p:cNvPr id="292" name="Google Shape;292;p26"/>
          <p:cNvSpPr txBox="1"/>
          <p:nvPr/>
        </p:nvSpPr>
        <p:spPr>
          <a:xfrm>
            <a:off x="1028700" y="1370077"/>
            <a:ext cx="3191100" cy="606600"/>
          </a:xfrm>
          <a:prstGeom prst="rect">
            <a:avLst/>
          </a:prstGeom>
          <a:noFill/>
          <a:ln>
            <a:noFill/>
          </a:ln>
        </p:spPr>
        <p:txBody>
          <a:bodyPr anchorCtr="0" anchor="t" bIns="0" lIns="0" spcFirstLastPara="1" rIns="0" wrap="square" tIns="0">
            <a:spAutoFit/>
          </a:bodyPr>
          <a:lstStyle/>
          <a:p>
            <a:pPr indent="0" lvl="0" marL="0" marR="0" rtl="0" algn="ctr">
              <a:lnSpc>
                <a:spcPct val="117990"/>
              </a:lnSpc>
              <a:spcBef>
                <a:spcPts val="0"/>
              </a:spcBef>
              <a:spcAft>
                <a:spcPts val="0"/>
              </a:spcAft>
              <a:buNone/>
            </a:pPr>
            <a:r>
              <a:rPr i="0" lang="en-US" sz="3941" u="none" cap="none" strike="noStrike">
                <a:solidFill>
                  <a:srgbClr val="FC733B"/>
                </a:solidFill>
                <a:latin typeface="Rubik Spray Paint"/>
                <a:ea typeface="Rubik Spray Paint"/>
                <a:cs typeface="Rubik Spray Paint"/>
                <a:sym typeface="Rubik Spray Paint"/>
              </a:rPr>
              <a:t>5000 BC</a:t>
            </a:r>
            <a:endParaRPr/>
          </a:p>
        </p:txBody>
      </p:sp>
      <p:sp>
        <p:nvSpPr>
          <p:cNvPr id="293" name="Google Shape;293;p26"/>
          <p:cNvSpPr txBox="1"/>
          <p:nvPr/>
        </p:nvSpPr>
        <p:spPr>
          <a:xfrm>
            <a:off x="5393833" y="4673219"/>
            <a:ext cx="3191100" cy="606600"/>
          </a:xfrm>
          <a:prstGeom prst="rect">
            <a:avLst/>
          </a:prstGeom>
          <a:noFill/>
          <a:ln>
            <a:noFill/>
          </a:ln>
        </p:spPr>
        <p:txBody>
          <a:bodyPr anchorCtr="0" anchor="t" bIns="0" lIns="0" spcFirstLastPara="1" rIns="0" wrap="square" tIns="0">
            <a:spAutoFit/>
          </a:bodyPr>
          <a:lstStyle/>
          <a:p>
            <a:pPr indent="0" lvl="0" marL="0" marR="0" rtl="0" algn="ctr">
              <a:lnSpc>
                <a:spcPct val="117990"/>
              </a:lnSpc>
              <a:spcBef>
                <a:spcPts val="0"/>
              </a:spcBef>
              <a:spcAft>
                <a:spcPts val="0"/>
              </a:spcAft>
              <a:buNone/>
            </a:pPr>
            <a:r>
              <a:rPr i="0" lang="en-US" sz="3941" u="none" cap="none" strike="noStrike">
                <a:solidFill>
                  <a:srgbClr val="FC733B"/>
                </a:solidFill>
                <a:latin typeface="Rubik Spray Paint"/>
                <a:ea typeface="Rubik Spray Paint"/>
                <a:cs typeface="Rubik Spray Paint"/>
                <a:sym typeface="Rubik Spray Paint"/>
              </a:rPr>
              <a:t>3100 BC</a:t>
            </a:r>
            <a:endParaRPr/>
          </a:p>
        </p:txBody>
      </p:sp>
      <p:sp>
        <p:nvSpPr>
          <p:cNvPr id="294" name="Google Shape;294;p26"/>
          <p:cNvSpPr txBox="1"/>
          <p:nvPr/>
        </p:nvSpPr>
        <p:spPr>
          <a:xfrm>
            <a:off x="9419817" y="4673219"/>
            <a:ext cx="3191100" cy="606600"/>
          </a:xfrm>
          <a:prstGeom prst="rect">
            <a:avLst/>
          </a:prstGeom>
          <a:noFill/>
          <a:ln>
            <a:noFill/>
          </a:ln>
        </p:spPr>
        <p:txBody>
          <a:bodyPr anchorCtr="0" anchor="t" bIns="0" lIns="0" spcFirstLastPara="1" rIns="0" wrap="square" tIns="0">
            <a:spAutoFit/>
          </a:bodyPr>
          <a:lstStyle/>
          <a:p>
            <a:pPr indent="0" lvl="0" marL="0" marR="0" rtl="0" algn="ctr">
              <a:lnSpc>
                <a:spcPct val="117990"/>
              </a:lnSpc>
              <a:spcBef>
                <a:spcPts val="0"/>
              </a:spcBef>
              <a:spcAft>
                <a:spcPts val="0"/>
              </a:spcAft>
              <a:buNone/>
            </a:pPr>
            <a:r>
              <a:rPr i="0" lang="en-US" sz="3941" u="none" cap="none" strike="noStrike">
                <a:solidFill>
                  <a:srgbClr val="FC733B"/>
                </a:solidFill>
                <a:latin typeface="Rubik Spray Paint"/>
                <a:ea typeface="Rubik Spray Paint"/>
                <a:cs typeface="Rubik Spray Paint"/>
                <a:sym typeface="Rubik Spray Paint"/>
              </a:rPr>
              <a:t>2400 BC</a:t>
            </a:r>
            <a:endParaRPr/>
          </a:p>
        </p:txBody>
      </p:sp>
      <p:sp>
        <p:nvSpPr>
          <p:cNvPr id="295" name="Google Shape;295;p26"/>
          <p:cNvSpPr txBox="1"/>
          <p:nvPr/>
        </p:nvSpPr>
        <p:spPr>
          <a:xfrm>
            <a:off x="13713257" y="8276446"/>
            <a:ext cx="3191100" cy="606600"/>
          </a:xfrm>
          <a:prstGeom prst="rect">
            <a:avLst/>
          </a:prstGeom>
          <a:noFill/>
          <a:ln>
            <a:noFill/>
          </a:ln>
        </p:spPr>
        <p:txBody>
          <a:bodyPr anchorCtr="0" anchor="t" bIns="0" lIns="0" spcFirstLastPara="1" rIns="0" wrap="square" tIns="0">
            <a:spAutoFit/>
          </a:bodyPr>
          <a:lstStyle/>
          <a:p>
            <a:pPr indent="0" lvl="0" marL="0" marR="0" rtl="0" algn="ctr">
              <a:lnSpc>
                <a:spcPct val="117990"/>
              </a:lnSpc>
              <a:spcBef>
                <a:spcPts val="0"/>
              </a:spcBef>
              <a:spcAft>
                <a:spcPts val="0"/>
              </a:spcAft>
              <a:buNone/>
            </a:pPr>
            <a:r>
              <a:rPr i="0" lang="en-US" sz="3941" u="none" cap="none" strike="noStrike">
                <a:solidFill>
                  <a:srgbClr val="FC733B"/>
                </a:solidFill>
                <a:latin typeface="Rubik Spray Paint"/>
                <a:ea typeface="Rubik Spray Paint"/>
                <a:cs typeface="Rubik Spray Paint"/>
                <a:sym typeface="Rubik Spray Paint"/>
              </a:rPr>
              <a:t>1300 BC</a:t>
            </a:r>
            <a:endParaRPr/>
          </a:p>
        </p:txBody>
      </p:sp>
      <p:sp>
        <p:nvSpPr>
          <p:cNvPr id="296" name="Google Shape;296;p26"/>
          <p:cNvSpPr txBox="1"/>
          <p:nvPr/>
        </p:nvSpPr>
        <p:spPr>
          <a:xfrm>
            <a:off x="831427" y="4648799"/>
            <a:ext cx="3623754" cy="75385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
        <p:nvSpPr>
          <p:cNvPr id="297" name="Google Shape;297;p26"/>
          <p:cNvSpPr txBox="1"/>
          <p:nvPr/>
        </p:nvSpPr>
        <p:spPr>
          <a:xfrm>
            <a:off x="5161335" y="1331977"/>
            <a:ext cx="3683332" cy="75385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
        <p:nvSpPr>
          <p:cNvPr id="298" name="Google Shape;298;p26"/>
          <p:cNvSpPr txBox="1"/>
          <p:nvPr/>
        </p:nvSpPr>
        <p:spPr>
          <a:xfrm>
            <a:off x="9144000" y="8111508"/>
            <a:ext cx="3820800" cy="75385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
        <p:nvSpPr>
          <p:cNvPr id="299" name="Google Shape;299;p26"/>
          <p:cNvSpPr txBox="1"/>
          <p:nvPr/>
        </p:nvSpPr>
        <p:spPr>
          <a:xfrm>
            <a:off x="13467981" y="4581306"/>
            <a:ext cx="3681659" cy="75385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B7D7"/>
        </a:solidFill>
      </p:bgPr>
    </p:bg>
    <p:spTree>
      <p:nvGrpSpPr>
        <p:cNvPr id="303" name="Shape 303"/>
        <p:cNvGrpSpPr/>
        <p:nvPr/>
      </p:nvGrpSpPr>
      <p:grpSpPr>
        <a:xfrm>
          <a:off x="0" y="0"/>
          <a:ext cx="0" cy="0"/>
          <a:chOff x="0" y="0"/>
          <a:chExt cx="0" cy="0"/>
        </a:xfrm>
      </p:grpSpPr>
      <p:grpSp>
        <p:nvGrpSpPr>
          <p:cNvPr id="304" name="Google Shape;304;p27"/>
          <p:cNvGrpSpPr/>
          <p:nvPr/>
        </p:nvGrpSpPr>
        <p:grpSpPr>
          <a:xfrm>
            <a:off x="16219020" y="7987812"/>
            <a:ext cx="3086100" cy="3411587"/>
            <a:chOff x="0" y="-85725"/>
            <a:chExt cx="812800" cy="898525"/>
          </a:xfrm>
        </p:grpSpPr>
        <p:sp>
          <p:nvSpPr>
            <p:cNvPr id="305" name="Google Shape;305;p27"/>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3DC1F3"/>
            </a:solidFill>
            <a:ln>
              <a:noFill/>
            </a:ln>
          </p:spPr>
        </p:sp>
        <p:sp>
          <p:nvSpPr>
            <p:cNvPr id="306" name="Google Shape;306;p27"/>
            <p:cNvSpPr txBox="1"/>
            <p:nvPr/>
          </p:nvSpPr>
          <p:spPr>
            <a:xfrm>
              <a:off x="0" y="-85725"/>
              <a:ext cx="812800" cy="898525"/>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7" name="Google Shape;307;p27"/>
          <p:cNvPicPr preferRelativeResize="0"/>
          <p:nvPr/>
        </p:nvPicPr>
        <p:blipFill rotWithShape="1">
          <a:blip r:embed="rId3">
            <a:alphaModFix/>
          </a:blip>
          <a:srcRect b="23654" l="0" r="0" t="23654"/>
          <a:stretch/>
        </p:blipFill>
        <p:spPr>
          <a:xfrm>
            <a:off x="0" y="0"/>
            <a:ext cx="18288000" cy="6425763"/>
          </a:xfrm>
          <a:prstGeom prst="rect">
            <a:avLst/>
          </a:prstGeom>
          <a:noFill/>
          <a:ln>
            <a:noFill/>
          </a:ln>
        </p:spPr>
      </p:pic>
      <p:pic>
        <p:nvPicPr>
          <p:cNvPr id="308" name="Google Shape;308;p27"/>
          <p:cNvPicPr preferRelativeResize="0"/>
          <p:nvPr/>
        </p:nvPicPr>
        <p:blipFill>
          <a:blip r:embed="rId4">
            <a:alphaModFix/>
          </a:blip>
          <a:stretch>
            <a:fillRect/>
          </a:stretch>
        </p:blipFill>
        <p:spPr>
          <a:xfrm>
            <a:off x="9144000" y="3909739"/>
            <a:ext cx="9751549" cy="6780385"/>
          </a:xfrm>
          <a:prstGeom prst="rect">
            <a:avLst/>
          </a:prstGeom>
          <a:noFill/>
          <a:ln>
            <a:noFill/>
          </a:ln>
        </p:spPr>
      </p:pic>
      <p:sp>
        <p:nvSpPr>
          <p:cNvPr id="309" name="Google Shape;309;p27"/>
          <p:cNvSpPr txBox="1"/>
          <p:nvPr/>
        </p:nvSpPr>
        <p:spPr>
          <a:xfrm>
            <a:off x="1028700" y="6937740"/>
            <a:ext cx="8115300" cy="2709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93" u="none" cap="none" strike="noStrike">
                <a:solidFill>
                  <a:srgbClr val="FC733B"/>
                </a:solidFill>
                <a:latin typeface="Rubik Spray Paint"/>
                <a:ea typeface="Rubik Spray Paint"/>
                <a:cs typeface="Rubik Spray Paint"/>
                <a:sym typeface="Rubik Spray Paint"/>
              </a:rPr>
              <a:t>Lorem ipsum dolor sit amet, consectetur adipiscing elit, sed do eiusmod tempor incididunt ut labore et dolore magna aliqua.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313" name="Shape 313"/>
        <p:cNvGrpSpPr/>
        <p:nvPr/>
      </p:nvGrpSpPr>
      <p:grpSpPr>
        <a:xfrm>
          <a:off x="0" y="0"/>
          <a:ext cx="0" cy="0"/>
          <a:chOff x="0" y="0"/>
          <a:chExt cx="0" cy="0"/>
        </a:xfrm>
      </p:grpSpPr>
      <p:pic>
        <p:nvPicPr>
          <p:cNvPr id="314" name="Google Shape;314;p28"/>
          <p:cNvPicPr preferRelativeResize="0"/>
          <p:nvPr/>
        </p:nvPicPr>
        <p:blipFill>
          <a:blip r:embed="rId3">
            <a:alphaModFix/>
          </a:blip>
          <a:stretch>
            <a:fillRect/>
          </a:stretch>
        </p:blipFill>
        <p:spPr>
          <a:xfrm>
            <a:off x="15059325" y="7553614"/>
            <a:ext cx="4493926" cy="4405061"/>
          </a:xfrm>
          <a:prstGeom prst="rect">
            <a:avLst/>
          </a:prstGeom>
          <a:noFill/>
          <a:ln>
            <a:noFill/>
          </a:ln>
        </p:spPr>
      </p:pic>
      <p:cxnSp>
        <p:nvCxnSpPr>
          <p:cNvPr id="315" name="Google Shape;315;p28"/>
          <p:cNvCxnSpPr/>
          <p:nvPr/>
        </p:nvCxnSpPr>
        <p:spPr>
          <a:xfrm>
            <a:off x="5897880" y="5636530"/>
            <a:ext cx="2385396" cy="0"/>
          </a:xfrm>
          <a:prstGeom prst="straightConnector1">
            <a:avLst/>
          </a:prstGeom>
          <a:noFill/>
          <a:ln cap="rnd" cmpd="sng" w="85725">
            <a:solidFill>
              <a:srgbClr val="FFFFFF"/>
            </a:solidFill>
            <a:prstDash val="solid"/>
            <a:round/>
            <a:headEnd len="sm" w="sm" type="none"/>
            <a:tailEnd len="sm" w="sm" type="none"/>
          </a:ln>
        </p:spPr>
      </p:cxnSp>
      <p:cxnSp>
        <p:nvCxnSpPr>
          <p:cNvPr id="316" name="Google Shape;316;p28"/>
          <p:cNvCxnSpPr/>
          <p:nvPr/>
        </p:nvCxnSpPr>
        <p:spPr>
          <a:xfrm>
            <a:off x="8283276" y="2970424"/>
            <a:ext cx="841674" cy="0"/>
          </a:xfrm>
          <a:prstGeom prst="straightConnector1">
            <a:avLst/>
          </a:prstGeom>
          <a:noFill/>
          <a:ln cap="rnd" cmpd="sng" w="85725">
            <a:solidFill>
              <a:srgbClr val="FFFFFF"/>
            </a:solidFill>
            <a:prstDash val="solid"/>
            <a:round/>
            <a:headEnd len="sm" w="sm" type="none"/>
            <a:tailEnd len="sm" w="sm" type="none"/>
          </a:ln>
        </p:spPr>
      </p:cxnSp>
      <p:cxnSp>
        <p:nvCxnSpPr>
          <p:cNvPr id="317" name="Google Shape;317;p28"/>
          <p:cNvCxnSpPr/>
          <p:nvPr/>
        </p:nvCxnSpPr>
        <p:spPr>
          <a:xfrm>
            <a:off x="8283276" y="4714512"/>
            <a:ext cx="841674" cy="0"/>
          </a:xfrm>
          <a:prstGeom prst="straightConnector1">
            <a:avLst/>
          </a:prstGeom>
          <a:noFill/>
          <a:ln cap="rnd" cmpd="sng" w="85725">
            <a:solidFill>
              <a:srgbClr val="FFFFFF"/>
            </a:solidFill>
            <a:prstDash val="solid"/>
            <a:round/>
            <a:headEnd len="sm" w="sm" type="none"/>
            <a:tailEnd len="sm" w="sm" type="none"/>
          </a:ln>
        </p:spPr>
      </p:cxnSp>
      <p:cxnSp>
        <p:nvCxnSpPr>
          <p:cNvPr id="318" name="Google Shape;318;p28"/>
          <p:cNvCxnSpPr/>
          <p:nvPr/>
        </p:nvCxnSpPr>
        <p:spPr>
          <a:xfrm>
            <a:off x="8283276" y="6539761"/>
            <a:ext cx="841674" cy="0"/>
          </a:xfrm>
          <a:prstGeom prst="straightConnector1">
            <a:avLst/>
          </a:prstGeom>
          <a:noFill/>
          <a:ln cap="rnd" cmpd="sng" w="85725">
            <a:solidFill>
              <a:srgbClr val="FFFFFF"/>
            </a:solidFill>
            <a:prstDash val="solid"/>
            <a:round/>
            <a:headEnd len="sm" w="sm" type="none"/>
            <a:tailEnd len="sm" w="sm" type="none"/>
          </a:ln>
        </p:spPr>
      </p:cxnSp>
      <p:cxnSp>
        <p:nvCxnSpPr>
          <p:cNvPr id="319" name="Google Shape;319;p28"/>
          <p:cNvCxnSpPr/>
          <p:nvPr/>
        </p:nvCxnSpPr>
        <p:spPr>
          <a:xfrm>
            <a:off x="8283276" y="8279286"/>
            <a:ext cx="841674" cy="0"/>
          </a:xfrm>
          <a:prstGeom prst="straightConnector1">
            <a:avLst/>
          </a:prstGeom>
          <a:noFill/>
          <a:ln cap="rnd" cmpd="sng" w="85725">
            <a:solidFill>
              <a:srgbClr val="FFFFFF"/>
            </a:solidFill>
            <a:prstDash val="solid"/>
            <a:round/>
            <a:headEnd len="sm" w="sm" type="none"/>
            <a:tailEnd len="sm" w="sm" type="none"/>
          </a:ln>
        </p:spPr>
      </p:cxnSp>
      <p:cxnSp>
        <p:nvCxnSpPr>
          <p:cNvPr id="320" name="Google Shape;320;p28"/>
          <p:cNvCxnSpPr/>
          <p:nvPr/>
        </p:nvCxnSpPr>
        <p:spPr>
          <a:xfrm rot="10800000">
            <a:off x="8302326" y="2927561"/>
            <a:ext cx="0" cy="5351725"/>
          </a:xfrm>
          <a:prstGeom prst="straightConnector1">
            <a:avLst/>
          </a:prstGeom>
          <a:noFill/>
          <a:ln cap="rnd" cmpd="sng" w="85725">
            <a:solidFill>
              <a:srgbClr val="FFFFFF"/>
            </a:solidFill>
            <a:prstDash val="solid"/>
            <a:round/>
            <a:headEnd len="sm" w="sm" type="none"/>
            <a:tailEnd len="sm" w="sm" type="none"/>
          </a:ln>
        </p:spPr>
      </p:cxnSp>
      <p:grpSp>
        <p:nvGrpSpPr>
          <p:cNvPr id="321" name="Google Shape;321;p28"/>
          <p:cNvGrpSpPr/>
          <p:nvPr/>
        </p:nvGrpSpPr>
        <p:grpSpPr>
          <a:xfrm>
            <a:off x="1751280" y="4734092"/>
            <a:ext cx="5086085" cy="1471857"/>
            <a:chOff x="0" y="-85725"/>
            <a:chExt cx="1309246" cy="378882"/>
          </a:xfrm>
        </p:grpSpPr>
        <p:sp>
          <p:nvSpPr>
            <p:cNvPr id="322" name="Google Shape;322;p28"/>
            <p:cNvSpPr/>
            <p:nvPr/>
          </p:nvSpPr>
          <p:spPr>
            <a:xfrm>
              <a:off x="0" y="0"/>
              <a:ext cx="1309246" cy="293157"/>
            </a:xfrm>
            <a:custGeom>
              <a:rect b="b" l="l" r="r" t="t"/>
              <a:pathLst>
                <a:path extrusionOk="0" h="293157" w="1309246">
                  <a:moveTo>
                    <a:pt x="42621" y="0"/>
                  </a:moveTo>
                  <a:lnTo>
                    <a:pt x="1266625" y="0"/>
                  </a:lnTo>
                  <a:cubicBezTo>
                    <a:pt x="1277929" y="0"/>
                    <a:pt x="1288770" y="4490"/>
                    <a:pt x="1296763" y="12483"/>
                  </a:cubicBezTo>
                  <a:cubicBezTo>
                    <a:pt x="1304756" y="20476"/>
                    <a:pt x="1309246" y="31317"/>
                    <a:pt x="1309246" y="42621"/>
                  </a:cubicBezTo>
                  <a:lnTo>
                    <a:pt x="1309246" y="250536"/>
                  </a:lnTo>
                  <a:cubicBezTo>
                    <a:pt x="1309246" y="261839"/>
                    <a:pt x="1304756" y="272680"/>
                    <a:pt x="1296763" y="280673"/>
                  </a:cubicBezTo>
                  <a:cubicBezTo>
                    <a:pt x="1288770" y="288666"/>
                    <a:pt x="1277929" y="293157"/>
                    <a:pt x="1266625" y="293157"/>
                  </a:cubicBezTo>
                  <a:lnTo>
                    <a:pt x="42621" y="293157"/>
                  </a:lnTo>
                  <a:cubicBezTo>
                    <a:pt x="19082" y="293157"/>
                    <a:pt x="0" y="274075"/>
                    <a:pt x="0" y="250536"/>
                  </a:cubicBezTo>
                  <a:lnTo>
                    <a:pt x="0" y="42621"/>
                  </a:lnTo>
                  <a:cubicBezTo>
                    <a:pt x="0" y="31317"/>
                    <a:pt x="4490" y="20476"/>
                    <a:pt x="12483" y="12483"/>
                  </a:cubicBezTo>
                  <a:cubicBezTo>
                    <a:pt x="20476" y="4490"/>
                    <a:pt x="31317" y="0"/>
                    <a:pt x="42621" y="0"/>
                  </a:cubicBezTo>
                  <a:close/>
                </a:path>
              </a:pathLst>
            </a:custGeom>
            <a:solidFill>
              <a:srgbClr val="FEB7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txBox="1"/>
            <p:nvPr/>
          </p:nvSpPr>
          <p:spPr>
            <a:xfrm>
              <a:off x="0" y="-85725"/>
              <a:ext cx="1309246" cy="378882"/>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28"/>
          <p:cNvSpPr/>
          <p:nvPr/>
        </p:nvSpPr>
        <p:spPr>
          <a:xfrm>
            <a:off x="-706579" y="7014221"/>
            <a:ext cx="6891895" cy="5151692"/>
          </a:xfrm>
          <a:custGeom>
            <a:rect b="b" l="l" r="r" t="t"/>
            <a:pathLst>
              <a:path extrusionOk="0" h="5151692" w="6891895">
                <a:moveTo>
                  <a:pt x="0" y="0"/>
                </a:moveTo>
                <a:lnTo>
                  <a:pt x="6891896" y="0"/>
                </a:lnTo>
                <a:lnTo>
                  <a:pt x="6891896" y="5151691"/>
                </a:lnTo>
                <a:lnTo>
                  <a:pt x="0" y="5151691"/>
                </a:lnTo>
                <a:lnTo>
                  <a:pt x="0" y="0"/>
                </a:lnTo>
                <a:close/>
              </a:path>
            </a:pathLst>
          </a:custGeom>
          <a:blipFill rotWithShape="1">
            <a:blip r:embed="rId4">
              <a:alphaModFix/>
            </a:blip>
            <a:stretch>
              <a:fillRect b="0" l="0" r="0" t="0"/>
            </a:stretch>
          </a:blipFill>
          <a:ln>
            <a:noFill/>
          </a:ln>
        </p:spPr>
      </p:sp>
      <p:sp>
        <p:nvSpPr>
          <p:cNvPr id="325" name="Google Shape;325;p28"/>
          <p:cNvSpPr/>
          <p:nvPr/>
        </p:nvSpPr>
        <p:spPr>
          <a:xfrm rot="-3525171">
            <a:off x="16778173" y="-518771"/>
            <a:ext cx="2638426" cy="2657755"/>
          </a:xfrm>
          <a:custGeom>
            <a:rect b="b" l="l" r="r" t="t"/>
            <a:pathLst>
              <a:path extrusionOk="0" h="2657755" w="2638426">
                <a:moveTo>
                  <a:pt x="0" y="0"/>
                </a:moveTo>
                <a:lnTo>
                  <a:pt x="2638427" y="0"/>
                </a:lnTo>
                <a:lnTo>
                  <a:pt x="2638427" y="2657755"/>
                </a:lnTo>
                <a:lnTo>
                  <a:pt x="0" y="2657755"/>
                </a:lnTo>
                <a:lnTo>
                  <a:pt x="0" y="0"/>
                </a:lnTo>
                <a:close/>
              </a:path>
            </a:pathLst>
          </a:custGeom>
          <a:blipFill rotWithShape="1">
            <a:blip r:embed="rId5">
              <a:alphaModFix/>
            </a:blip>
            <a:stretch>
              <a:fillRect b="0" l="0" r="0" t="0"/>
            </a:stretch>
          </a:blipFill>
          <a:ln>
            <a:noFill/>
          </a:ln>
        </p:spPr>
      </p:sp>
      <p:sp>
        <p:nvSpPr>
          <p:cNvPr id="326" name="Google Shape;326;p28"/>
          <p:cNvSpPr/>
          <p:nvPr/>
        </p:nvSpPr>
        <p:spPr>
          <a:xfrm>
            <a:off x="-607737" y="-1807653"/>
            <a:ext cx="3759898" cy="4114800"/>
          </a:xfrm>
          <a:custGeom>
            <a:rect b="b" l="l" r="r" t="t"/>
            <a:pathLst>
              <a:path extrusionOk="0" h="4114800" w="3759898">
                <a:moveTo>
                  <a:pt x="0" y="0"/>
                </a:moveTo>
                <a:lnTo>
                  <a:pt x="3759898" y="0"/>
                </a:lnTo>
                <a:lnTo>
                  <a:pt x="3759898" y="4114800"/>
                </a:lnTo>
                <a:lnTo>
                  <a:pt x="0" y="4114800"/>
                </a:lnTo>
                <a:lnTo>
                  <a:pt x="0" y="0"/>
                </a:lnTo>
                <a:close/>
              </a:path>
            </a:pathLst>
          </a:custGeom>
          <a:blipFill rotWithShape="1">
            <a:blip r:embed="rId6">
              <a:alphaModFix/>
            </a:blip>
            <a:stretch>
              <a:fillRect b="0" l="0" r="0" t="0"/>
            </a:stretch>
          </a:blipFill>
          <a:ln>
            <a:noFill/>
          </a:ln>
        </p:spPr>
      </p:sp>
      <p:sp>
        <p:nvSpPr>
          <p:cNvPr id="327" name="Google Shape;327;p28"/>
          <p:cNvSpPr txBox="1"/>
          <p:nvPr/>
        </p:nvSpPr>
        <p:spPr>
          <a:xfrm>
            <a:off x="4883538" y="669562"/>
            <a:ext cx="8520900" cy="1306200"/>
          </a:xfrm>
          <a:prstGeom prst="rect">
            <a:avLst/>
          </a:prstGeom>
          <a:noFill/>
          <a:ln>
            <a:noFill/>
          </a:ln>
        </p:spPr>
        <p:txBody>
          <a:bodyPr anchorCtr="0" anchor="t" bIns="0" lIns="0" spcFirstLastPara="1" rIns="0" wrap="square" tIns="0">
            <a:spAutoFit/>
          </a:bodyPr>
          <a:lstStyle/>
          <a:p>
            <a:pPr indent="0" lvl="0" marL="0" marR="0" rtl="0" algn="ctr">
              <a:lnSpc>
                <a:spcPct val="118006"/>
              </a:lnSpc>
              <a:spcBef>
                <a:spcPts val="0"/>
              </a:spcBef>
              <a:spcAft>
                <a:spcPts val="0"/>
              </a:spcAft>
              <a:buNone/>
            </a:pPr>
            <a:r>
              <a:rPr i="0" lang="en-US" sz="8486" u="none" cap="none" strike="noStrike">
                <a:solidFill>
                  <a:srgbClr val="FEB7D7"/>
                </a:solidFill>
                <a:latin typeface="Rubik Spray Paint"/>
                <a:ea typeface="Rubik Spray Paint"/>
                <a:cs typeface="Rubik Spray Paint"/>
                <a:sym typeface="Rubik Spray Paint"/>
              </a:rPr>
              <a:t>Methodology</a:t>
            </a:r>
            <a:endParaRPr/>
          </a:p>
        </p:txBody>
      </p:sp>
      <p:sp>
        <p:nvSpPr>
          <p:cNvPr id="328" name="Google Shape;328;p28"/>
          <p:cNvSpPr txBox="1"/>
          <p:nvPr/>
        </p:nvSpPr>
        <p:spPr>
          <a:xfrm>
            <a:off x="1964505" y="5316816"/>
            <a:ext cx="4659600" cy="653100"/>
          </a:xfrm>
          <a:prstGeom prst="rect">
            <a:avLst/>
          </a:prstGeom>
          <a:noFill/>
          <a:ln>
            <a:noFill/>
          </a:ln>
        </p:spPr>
        <p:txBody>
          <a:bodyPr anchorCtr="0" anchor="t" bIns="0" lIns="0" spcFirstLastPara="1" rIns="0" wrap="square" tIns="0">
            <a:spAutoFit/>
          </a:bodyPr>
          <a:lstStyle/>
          <a:p>
            <a:pPr indent="0" lvl="0" marL="0" marR="0" rtl="0" algn="ctr">
              <a:lnSpc>
                <a:spcPct val="118006"/>
              </a:lnSpc>
              <a:spcBef>
                <a:spcPts val="0"/>
              </a:spcBef>
              <a:spcAft>
                <a:spcPts val="0"/>
              </a:spcAft>
              <a:buNone/>
            </a:pPr>
            <a:r>
              <a:rPr i="0" lang="en-US" sz="4243" u="none" cap="none" strike="noStrike">
                <a:solidFill>
                  <a:srgbClr val="4756DF"/>
                </a:solidFill>
                <a:latin typeface="Rubik Spray Paint"/>
                <a:ea typeface="Rubik Spray Paint"/>
                <a:cs typeface="Rubik Spray Paint"/>
                <a:sym typeface="Rubik Spray Paint"/>
              </a:rPr>
              <a:t>METHODOLOGY</a:t>
            </a:r>
            <a:endParaRPr/>
          </a:p>
        </p:txBody>
      </p:sp>
      <p:sp>
        <p:nvSpPr>
          <p:cNvPr id="329" name="Google Shape;329;p28"/>
          <p:cNvSpPr txBox="1"/>
          <p:nvPr/>
        </p:nvSpPr>
        <p:spPr>
          <a:xfrm>
            <a:off x="9736782" y="2617756"/>
            <a:ext cx="7278900" cy="606600"/>
          </a:xfrm>
          <a:prstGeom prst="rect">
            <a:avLst/>
          </a:prstGeom>
          <a:noFill/>
          <a:ln>
            <a:noFill/>
          </a:ln>
        </p:spPr>
        <p:txBody>
          <a:bodyPr anchorCtr="0" anchor="t" bIns="0" lIns="0" spcFirstLastPara="1" rIns="0" wrap="square" tIns="0">
            <a:spAutoFit/>
          </a:bodyPr>
          <a:lstStyle/>
          <a:p>
            <a:pPr indent="0" lvl="0" marL="0" marR="0" rtl="0" algn="l">
              <a:lnSpc>
                <a:spcPct val="117990"/>
              </a:lnSpc>
              <a:spcBef>
                <a:spcPts val="0"/>
              </a:spcBef>
              <a:spcAft>
                <a:spcPts val="0"/>
              </a:spcAft>
              <a:buNone/>
            </a:pPr>
            <a:r>
              <a:rPr i="0" lang="en-US" sz="3941" u="none" cap="none" strike="noStrike">
                <a:solidFill>
                  <a:srgbClr val="FFFFFF"/>
                </a:solidFill>
                <a:latin typeface="Rubik Spray Paint"/>
                <a:ea typeface="Rubik Spray Paint"/>
                <a:cs typeface="Rubik Spray Paint"/>
                <a:sym typeface="Rubik Spray Paint"/>
              </a:rPr>
              <a:t>Data Collection Methods</a:t>
            </a:r>
            <a:endParaRPr/>
          </a:p>
        </p:txBody>
      </p:sp>
      <p:sp>
        <p:nvSpPr>
          <p:cNvPr id="330" name="Google Shape;330;p28"/>
          <p:cNvSpPr txBox="1"/>
          <p:nvPr/>
        </p:nvSpPr>
        <p:spPr>
          <a:xfrm>
            <a:off x="9736782" y="4404707"/>
            <a:ext cx="5569800" cy="606600"/>
          </a:xfrm>
          <a:prstGeom prst="rect">
            <a:avLst/>
          </a:prstGeom>
          <a:noFill/>
          <a:ln>
            <a:noFill/>
          </a:ln>
        </p:spPr>
        <p:txBody>
          <a:bodyPr anchorCtr="0" anchor="t" bIns="0" lIns="0" spcFirstLastPara="1" rIns="0" wrap="square" tIns="0">
            <a:spAutoFit/>
          </a:bodyPr>
          <a:lstStyle/>
          <a:p>
            <a:pPr indent="0" lvl="0" marL="0" marR="0" rtl="0" algn="l">
              <a:lnSpc>
                <a:spcPct val="117990"/>
              </a:lnSpc>
              <a:spcBef>
                <a:spcPts val="0"/>
              </a:spcBef>
              <a:spcAft>
                <a:spcPts val="0"/>
              </a:spcAft>
              <a:buNone/>
            </a:pPr>
            <a:r>
              <a:rPr i="0" lang="en-US" sz="3941" u="none" cap="none" strike="noStrike">
                <a:solidFill>
                  <a:srgbClr val="FFFFFF"/>
                </a:solidFill>
                <a:latin typeface="Rubik Spray Paint"/>
                <a:ea typeface="Rubik Spray Paint"/>
                <a:cs typeface="Rubik Spray Paint"/>
                <a:sym typeface="Rubik Spray Paint"/>
              </a:rPr>
              <a:t>Experimental Design</a:t>
            </a:r>
            <a:endParaRPr/>
          </a:p>
        </p:txBody>
      </p:sp>
      <p:sp>
        <p:nvSpPr>
          <p:cNvPr id="331" name="Google Shape;331;p28"/>
          <p:cNvSpPr txBox="1"/>
          <p:nvPr/>
        </p:nvSpPr>
        <p:spPr>
          <a:xfrm>
            <a:off x="9736782" y="6187093"/>
            <a:ext cx="7030200" cy="606600"/>
          </a:xfrm>
          <a:prstGeom prst="rect">
            <a:avLst/>
          </a:prstGeom>
          <a:noFill/>
          <a:ln>
            <a:noFill/>
          </a:ln>
        </p:spPr>
        <p:txBody>
          <a:bodyPr anchorCtr="0" anchor="t" bIns="0" lIns="0" spcFirstLastPara="1" rIns="0" wrap="square" tIns="0">
            <a:spAutoFit/>
          </a:bodyPr>
          <a:lstStyle/>
          <a:p>
            <a:pPr indent="0" lvl="0" marL="0" marR="0" rtl="0" algn="l">
              <a:lnSpc>
                <a:spcPct val="117990"/>
              </a:lnSpc>
              <a:spcBef>
                <a:spcPts val="0"/>
              </a:spcBef>
              <a:spcAft>
                <a:spcPts val="0"/>
              </a:spcAft>
              <a:buNone/>
            </a:pPr>
            <a:r>
              <a:rPr i="0" lang="en-US" sz="3941" u="none" cap="none" strike="noStrike">
                <a:solidFill>
                  <a:srgbClr val="FFFFFF"/>
                </a:solidFill>
                <a:latin typeface="Rubik Spray Paint"/>
                <a:ea typeface="Rubik Spray Paint"/>
                <a:cs typeface="Rubik Spray Paint"/>
                <a:sym typeface="Rubik Spray Paint"/>
              </a:rPr>
              <a:t>Sampling &amp; Participants</a:t>
            </a:r>
            <a:endParaRPr/>
          </a:p>
        </p:txBody>
      </p:sp>
      <p:sp>
        <p:nvSpPr>
          <p:cNvPr id="332" name="Google Shape;332;p28"/>
          <p:cNvSpPr txBox="1"/>
          <p:nvPr/>
        </p:nvSpPr>
        <p:spPr>
          <a:xfrm>
            <a:off x="9736782" y="7969480"/>
            <a:ext cx="5899200" cy="606600"/>
          </a:xfrm>
          <a:prstGeom prst="rect">
            <a:avLst/>
          </a:prstGeom>
          <a:noFill/>
          <a:ln>
            <a:noFill/>
          </a:ln>
        </p:spPr>
        <p:txBody>
          <a:bodyPr anchorCtr="0" anchor="t" bIns="0" lIns="0" spcFirstLastPara="1" rIns="0" wrap="square" tIns="0">
            <a:spAutoFit/>
          </a:bodyPr>
          <a:lstStyle/>
          <a:p>
            <a:pPr indent="0" lvl="0" marL="0" marR="0" rtl="0" algn="l">
              <a:lnSpc>
                <a:spcPct val="117990"/>
              </a:lnSpc>
              <a:spcBef>
                <a:spcPts val="0"/>
              </a:spcBef>
              <a:spcAft>
                <a:spcPts val="0"/>
              </a:spcAft>
              <a:buNone/>
            </a:pPr>
            <a:r>
              <a:rPr i="0" lang="en-US" sz="3941" u="none" cap="none" strike="noStrike">
                <a:solidFill>
                  <a:srgbClr val="FFFFFF"/>
                </a:solidFill>
                <a:latin typeface="Rubik Spray Paint"/>
                <a:ea typeface="Rubik Spray Paint"/>
                <a:cs typeface="Rubik Spray Paint"/>
                <a:sym typeface="Rubik Spray Paint"/>
              </a:rPr>
              <a:t>Data Analysis Steps</a:t>
            </a:r>
            <a:endParaRPr/>
          </a:p>
        </p:txBody>
      </p:sp>
      <p:sp>
        <p:nvSpPr>
          <p:cNvPr id="333" name="Google Shape;333;p28"/>
          <p:cNvSpPr txBox="1"/>
          <p:nvPr/>
        </p:nvSpPr>
        <p:spPr>
          <a:xfrm>
            <a:off x="9736782" y="3281615"/>
            <a:ext cx="3623754" cy="37285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a:t>
            </a:r>
            <a:endParaRPr/>
          </a:p>
        </p:txBody>
      </p:sp>
      <p:sp>
        <p:nvSpPr>
          <p:cNvPr id="334" name="Google Shape;334;p28"/>
          <p:cNvSpPr txBox="1"/>
          <p:nvPr/>
        </p:nvSpPr>
        <p:spPr>
          <a:xfrm>
            <a:off x="9736782" y="5019486"/>
            <a:ext cx="3623754" cy="37285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a:t>
            </a:r>
            <a:endParaRPr/>
          </a:p>
        </p:txBody>
      </p:sp>
      <p:sp>
        <p:nvSpPr>
          <p:cNvPr id="335" name="Google Shape;335;p28"/>
          <p:cNvSpPr txBox="1"/>
          <p:nvPr/>
        </p:nvSpPr>
        <p:spPr>
          <a:xfrm>
            <a:off x="9736782" y="6803981"/>
            <a:ext cx="3623754" cy="37285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a:t>
            </a:r>
            <a:endParaRPr/>
          </a:p>
        </p:txBody>
      </p:sp>
      <p:sp>
        <p:nvSpPr>
          <p:cNvPr id="336" name="Google Shape;336;p28"/>
          <p:cNvSpPr txBox="1"/>
          <p:nvPr/>
        </p:nvSpPr>
        <p:spPr>
          <a:xfrm>
            <a:off x="9736782" y="8633993"/>
            <a:ext cx="3623754" cy="37285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340" name="Shape 340"/>
        <p:cNvGrpSpPr/>
        <p:nvPr/>
      </p:nvGrpSpPr>
      <p:grpSpPr>
        <a:xfrm>
          <a:off x="0" y="0"/>
          <a:ext cx="0" cy="0"/>
          <a:chOff x="0" y="0"/>
          <a:chExt cx="0" cy="0"/>
        </a:xfrm>
      </p:grpSpPr>
      <p:pic>
        <p:nvPicPr>
          <p:cNvPr id="341" name="Google Shape;341;p29"/>
          <p:cNvPicPr preferRelativeResize="0"/>
          <p:nvPr/>
        </p:nvPicPr>
        <p:blipFill>
          <a:blip r:embed="rId3">
            <a:alphaModFix/>
          </a:blip>
          <a:stretch>
            <a:fillRect/>
          </a:stretch>
        </p:blipFill>
        <p:spPr>
          <a:xfrm>
            <a:off x="4454675" y="7608902"/>
            <a:ext cx="10037948" cy="6611623"/>
          </a:xfrm>
          <a:prstGeom prst="rect">
            <a:avLst/>
          </a:prstGeom>
          <a:noFill/>
          <a:ln>
            <a:noFill/>
          </a:ln>
        </p:spPr>
      </p:pic>
      <p:sp>
        <p:nvSpPr>
          <p:cNvPr id="342" name="Google Shape;342;p29"/>
          <p:cNvSpPr txBox="1"/>
          <p:nvPr/>
        </p:nvSpPr>
        <p:spPr>
          <a:xfrm>
            <a:off x="4883538" y="669562"/>
            <a:ext cx="8520900" cy="1306200"/>
          </a:xfrm>
          <a:prstGeom prst="rect">
            <a:avLst/>
          </a:prstGeom>
          <a:noFill/>
          <a:ln>
            <a:noFill/>
          </a:ln>
        </p:spPr>
        <p:txBody>
          <a:bodyPr anchorCtr="0" anchor="t" bIns="0" lIns="0" spcFirstLastPara="1" rIns="0" wrap="square" tIns="0">
            <a:spAutoFit/>
          </a:bodyPr>
          <a:lstStyle/>
          <a:p>
            <a:pPr indent="0" lvl="0" marL="0" marR="0" rtl="0" algn="ctr">
              <a:lnSpc>
                <a:spcPct val="118006"/>
              </a:lnSpc>
              <a:spcBef>
                <a:spcPts val="0"/>
              </a:spcBef>
              <a:spcAft>
                <a:spcPts val="0"/>
              </a:spcAft>
              <a:buNone/>
            </a:pPr>
            <a:r>
              <a:rPr i="0" lang="en-US" sz="8486" u="none" cap="none" strike="noStrike">
                <a:solidFill>
                  <a:srgbClr val="4756DF"/>
                </a:solidFill>
                <a:latin typeface="Rubik Spray Paint"/>
                <a:ea typeface="Rubik Spray Paint"/>
                <a:cs typeface="Rubik Spray Paint"/>
                <a:sym typeface="Rubik Spray Paint"/>
              </a:rPr>
              <a:t>Data Analysis</a:t>
            </a:r>
            <a:endParaRPr/>
          </a:p>
        </p:txBody>
      </p:sp>
      <p:sp>
        <p:nvSpPr>
          <p:cNvPr id="343" name="Google Shape;343;p29"/>
          <p:cNvSpPr txBox="1"/>
          <p:nvPr/>
        </p:nvSpPr>
        <p:spPr>
          <a:xfrm>
            <a:off x="7744979" y="5395649"/>
            <a:ext cx="2798100" cy="878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i="0" lang="en-US" sz="5707" u="none" cap="none" strike="noStrike">
                <a:solidFill>
                  <a:srgbClr val="FC733B"/>
                </a:solidFill>
                <a:latin typeface="Rubik Spray Paint"/>
                <a:ea typeface="Rubik Spray Paint"/>
                <a:cs typeface="Rubik Spray Paint"/>
                <a:sym typeface="Rubik Spray Paint"/>
              </a:rPr>
              <a:t>50%</a:t>
            </a:r>
            <a:endParaRPr/>
          </a:p>
        </p:txBody>
      </p:sp>
      <p:sp>
        <p:nvSpPr>
          <p:cNvPr id="344" name="Google Shape;344;p29"/>
          <p:cNvSpPr txBox="1"/>
          <p:nvPr/>
        </p:nvSpPr>
        <p:spPr>
          <a:xfrm>
            <a:off x="1952961" y="5395649"/>
            <a:ext cx="2798100" cy="878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i="0" lang="en-US" sz="5707" u="none" cap="none" strike="noStrike">
                <a:solidFill>
                  <a:srgbClr val="4756DF"/>
                </a:solidFill>
                <a:latin typeface="Rubik Spray Paint"/>
                <a:ea typeface="Rubik Spray Paint"/>
                <a:cs typeface="Rubik Spray Paint"/>
                <a:sym typeface="Rubik Spray Paint"/>
              </a:rPr>
              <a:t>20%</a:t>
            </a:r>
            <a:endParaRPr/>
          </a:p>
        </p:txBody>
      </p:sp>
      <p:sp>
        <p:nvSpPr>
          <p:cNvPr id="345" name="Google Shape;345;p29"/>
          <p:cNvSpPr txBox="1"/>
          <p:nvPr/>
        </p:nvSpPr>
        <p:spPr>
          <a:xfrm>
            <a:off x="1417916" y="6334026"/>
            <a:ext cx="3868200" cy="1216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sp>
        <p:nvSpPr>
          <p:cNvPr id="346" name="Google Shape;346;p29"/>
          <p:cNvSpPr txBox="1"/>
          <p:nvPr/>
        </p:nvSpPr>
        <p:spPr>
          <a:xfrm>
            <a:off x="7209935" y="6334026"/>
            <a:ext cx="3868200" cy="1216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sp>
        <p:nvSpPr>
          <p:cNvPr id="347" name="Google Shape;347;p29"/>
          <p:cNvSpPr txBox="1"/>
          <p:nvPr/>
        </p:nvSpPr>
        <p:spPr>
          <a:xfrm>
            <a:off x="13536997" y="5395649"/>
            <a:ext cx="2798100" cy="878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i="0" lang="en-US" sz="5707" u="none" cap="none" strike="noStrike">
                <a:solidFill>
                  <a:srgbClr val="FF84F6"/>
                </a:solidFill>
                <a:latin typeface="Rubik Spray Paint"/>
                <a:ea typeface="Rubik Spray Paint"/>
                <a:cs typeface="Rubik Spray Paint"/>
                <a:sym typeface="Rubik Spray Paint"/>
              </a:rPr>
              <a:t>70%</a:t>
            </a:r>
            <a:endParaRPr/>
          </a:p>
        </p:txBody>
      </p:sp>
      <p:sp>
        <p:nvSpPr>
          <p:cNvPr id="348" name="Google Shape;348;p29"/>
          <p:cNvSpPr txBox="1"/>
          <p:nvPr/>
        </p:nvSpPr>
        <p:spPr>
          <a:xfrm>
            <a:off x="13001953" y="6334026"/>
            <a:ext cx="3868200" cy="1216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pic>
        <p:nvPicPr>
          <p:cNvPr id="349" name="Google Shape;349;p29"/>
          <p:cNvPicPr preferRelativeResize="0"/>
          <p:nvPr/>
        </p:nvPicPr>
        <p:blipFill rotWithShape="1">
          <a:blip r:embed="rId4">
            <a:alphaModFix/>
          </a:blip>
          <a:srcRect b="0" l="0" r="0" t="0"/>
          <a:stretch/>
        </p:blipFill>
        <p:spPr>
          <a:xfrm>
            <a:off x="1879409" y="2438757"/>
            <a:ext cx="2945146" cy="2945146"/>
          </a:xfrm>
          <a:prstGeom prst="rect">
            <a:avLst/>
          </a:prstGeom>
          <a:noFill/>
          <a:ln>
            <a:noFill/>
          </a:ln>
        </p:spPr>
      </p:pic>
      <p:pic>
        <p:nvPicPr>
          <p:cNvPr id="350" name="Google Shape;350;p29"/>
          <p:cNvPicPr preferRelativeResize="0"/>
          <p:nvPr/>
        </p:nvPicPr>
        <p:blipFill rotWithShape="1">
          <a:blip r:embed="rId5">
            <a:alphaModFix/>
          </a:blip>
          <a:srcRect b="0" l="0" r="0" t="0"/>
          <a:stretch/>
        </p:blipFill>
        <p:spPr>
          <a:xfrm>
            <a:off x="7671427" y="2438757"/>
            <a:ext cx="2945146" cy="2945146"/>
          </a:xfrm>
          <a:prstGeom prst="rect">
            <a:avLst/>
          </a:prstGeom>
          <a:noFill/>
          <a:ln>
            <a:noFill/>
          </a:ln>
        </p:spPr>
      </p:pic>
      <p:pic>
        <p:nvPicPr>
          <p:cNvPr id="351" name="Google Shape;351;p29"/>
          <p:cNvPicPr preferRelativeResize="0"/>
          <p:nvPr/>
        </p:nvPicPr>
        <p:blipFill rotWithShape="1">
          <a:blip r:embed="rId6">
            <a:alphaModFix/>
          </a:blip>
          <a:srcRect b="0" l="0" r="0" t="0"/>
          <a:stretch/>
        </p:blipFill>
        <p:spPr>
          <a:xfrm>
            <a:off x="13463445" y="2438757"/>
            <a:ext cx="2945146" cy="2945146"/>
          </a:xfrm>
          <a:prstGeom prst="rect">
            <a:avLst/>
          </a:prstGeom>
          <a:noFill/>
          <a:ln>
            <a:noFill/>
          </a:ln>
        </p:spPr>
      </p:pic>
      <p:sp>
        <p:nvSpPr>
          <p:cNvPr id="352" name="Google Shape;352;p29"/>
          <p:cNvSpPr/>
          <p:nvPr/>
        </p:nvSpPr>
        <p:spPr>
          <a:xfrm>
            <a:off x="2771914" y="3411417"/>
            <a:ext cx="1160134" cy="999825"/>
          </a:xfrm>
          <a:custGeom>
            <a:rect b="b" l="l" r="r" t="t"/>
            <a:pathLst>
              <a:path extrusionOk="0" h="999825" w="1160134">
                <a:moveTo>
                  <a:pt x="0" y="0"/>
                </a:moveTo>
                <a:lnTo>
                  <a:pt x="1160135" y="0"/>
                </a:lnTo>
                <a:lnTo>
                  <a:pt x="1160135" y="999825"/>
                </a:lnTo>
                <a:lnTo>
                  <a:pt x="0" y="999825"/>
                </a:lnTo>
                <a:lnTo>
                  <a:pt x="0" y="0"/>
                </a:lnTo>
                <a:close/>
              </a:path>
            </a:pathLst>
          </a:custGeom>
          <a:blipFill rotWithShape="1">
            <a:blip r:embed="rId7">
              <a:alphaModFix/>
            </a:blip>
            <a:stretch>
              <a:fillRect b="0" l="0" r="0" t="0"/>
            </a:stretch>
          </a:blipFill>
          <a:ln>
            <a:noFill/>
          </a:ln>
        </p:spPr>
      </p:sp>
      <p:sp>
        <p:nvSpPr>
          <p:cNvPr id="353" name="Google Shape;353;p29"/>
          <p:cNvSpPr/>
          <p:nvPr/>
        </p:nvSpPr>
        <p:spPr>
          <a:xfrm>
            <a:off x="8812226" y="3411417"/>
            <a:ext cx="663549" cy="943028"/>
          </a:xfrm>
          <a:custGeom>
            <a:rect b="b" l="l" r="r" t="t"/>
            <a:pathLst>
              <a:path extrusionOk="0" h="943028" w="663549">
                <a:moveTo>
                  <a:pt x="0" y="0"/>
                </a:moveTo>
                <a:lnTo>
                  <a:pt x="663548" y="0"/>
                </a:lnTo>
                <a:lnTo>
                  <a:pt x="663548" y="943029"/>
                </a:lnTo>
                <a:lnTo>
                  <a:pt x="0" y="943029"/>
                </a:lnTo>
                <a:lnTo>
                  <a:pt x="0" y="0"/>
                </a:lnTo>
                <a:close/>
              </a:path>
            </a:pathLst>
          </a:custGeom>
          <a:blipFill rotWithShape="1">
            <a:blip r:embed="rId8">
              <a:alphaModFix/>
            </a:blip>
            <a:stretch>
              <a:fillRect b="0" l="0" r="0" t="0"/>
            </a:stretch>
          </a:blipFill>
          <a:ln>
            <a:noFill/>
          </a:ln>
        </p:spPr>
      </p:sp>
      <p:sp>
        <p:nvSpPr>
          <p:cNvPr id="354" name="Google Shape;354;p29"/>
          <p:cNvSpPr/>
          <p:nvPr/>
        </p:nvSpPr>
        <p:spPr>
          <a:xfrm>
            <a:off x="14324218" y="3274468"/>
            <a:ext cx="1223601" cy="1216927"/>
          </a:xfrm>
          <a:custGeom>
            <a:rect b="b" l="l" r="r" t="t"/>
            <a:pathLst>
              <a:path extrusionOk="0" h="1216927" w="1223601">
                <a:moveTo>
                  <a:pt x="0" y="0"/>
                </a:moveTo>
                <a:lnTo>
                  <a:pt x="1223601" y="0"/>
                </a:lnTo>
                <a:lnTo>
                  <a:pt x="1223601" y="1216927"/>
                </a:lnTo>
                <a:lnTo>
                  <a:pt x="0" y="121692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B7D7"/>
        </a:solidFill>
      </p:bgPr>
    </p:bg>
    <p:spTree>
      <p:nvGrpSpPr>
        <p:cNvPr id="358" name="Shape 358"/>
        <p:cNvGrpSpPr/>
        <p:nvPr/>
      </p:nvGrpSpPr>
      <p:grpSpPr>
        <a:xfrm>
          <a:off x="0" y="0"/>
          <a:ext cx="0" cy="0"/>
          <a:chOff x="0" y="0"/>
          <a:chExt cx="0" cy="0"/>
        </a:xfrm>
      </p:grpSpPr>
      <p:pic>
        <p:nvPicPr>
          <p:cNvPr id="359" name="Google Shape;359;p30"/>
          <p:cNvPicPr preferRelativeResize="0"/>
          <p:nvPr/>
        </p:nvPicPr>
        <p:blipFill>
          <a:blip r:embed="rId3">
            <a:alphaModFix/>
          </a:blip>
          <a:stretch>
            <a:fillRect/>
          </a:stretch>
        </p:blipFill>
        <p:spPr>
          <a:xfrm>
            <a:off x="5274565" y="692873"/>
            <a:ext cx="8743451" cy="8895701"/>
          </a:xfrm>
          <a:prstGeom prst="rect">
            <a:avLst/>
          </a:prstGeom>
          <a:noFill/>
          <a:ln>
            <a:noFill/>
          </a:ln>
        </p:spPr>
      </p:pic>
      <p:sp>
        <p:nvSpPr>
          <p:cNvPr id="360" name="Google Shape;360;p30"/>
          <p:cNvSpPr/>
          <p:nvPr/>
        </p:nvSpPr>
        <p:spPr>
          <a:xfrm>
            <a:off x="8767565" y="4478242"/>
            <a:ext cx="1694300" cy="1389326"/>
          </a:xfrm>
          <a:custGeom>
            <a:rect b="b" l="l" r="r" t="t"/>
            <a:pathLst>
              <a:path extrusionOk="0" h="1389326" w="1694300">
                <a:moveTo>
                  <a:pt x="0" y="0"/>
                </a:moveTo>
                <a:lnTo>
                  <a:pt x="1694300" y="0"/>
                </a:lnTo>
                <a:lnTo>
                  <a:pt x="1694300" y="1389326"/>
                </a:lnTo>
                <a:lnTo>
                  <a:pt x="0" y="1389326"/>
                </a:lnTo>
                <a:lnTo>
                  <a:pt x="0" y="0"/>
                </a:lnTo>
                <a:close/>
              </a:path>
            </a:pathLst>
          </a:custGeom>
          <a:blipFill rotWithShape="1">
            <a:blip r:embed="rId4">
              <a:alphaModFix/>
            </a:blip>
            <a:stretch>
              <a:fillRect b="0" l="0" r="0" t="0"/>
            </a:stretch>
          </a:blipFill>
          <a:ln>
            <a:noFill/>
          </a:ln>
        </p:spPr>
      </p:sp>
      <p:sp>
        <p:nvSpPr>
          <p:cNvPr id="361" name="Google Shape;361;p30"/>
          <p:cNvSpPr/>
          <p:nvPr/>
        </p:nvSpPr>
        <p:spPr>
          <a:xfrm>
            <a:off x="8938275" y="7576518"/>
            <a:ext cx="1352879" cy="1586532"/>
          </a:xfrm>
          <a:custGeom>
            <a:rect b="b" l="l" r="r" t="t"/>
            <a:pathLst>
              <a:path extrusionOk="0" h="1586532" w="1352879">
                <a:moveTo>
                  <a:pt x="0" y="0"/>
                </a:moveTo>
                <a:lnTo>
                  <a:pt x="1352879" y="0"/>
                </a:lnTo>
                <a:lnTo>
                  <a:pt x="1352879" y="1586532"/>
                </a:lnTo>
                <a:lnTo>
                  <a:pt x="0" y="1586532"/>
                </a:lnTo>
                <a:lnTo>
                  <a:pt x="0" y="0"/>
                </a:lnTo>
                <a:close/>
              </a:path>
            </a:pathLst>
          </a:custGeom>
          <a:blipFill rotWithShape="1">
            <a:blip r:embed="rId5">
              <a:alphaModFix/>
            </a:blip>
            <a:stretch>
              <a:fillRect b="0" l="0" r="0" t="0"/>
            </a:stretch>
          </a:blipFill>
          <a:ln>
            <a:noFill/>
          </a:ln>
        </p:spPr>
      </p:sp>
      <p:sp>
        <p:nvSpPr>
          <p:cNvPr id="362" name="Google Shape;362;p30"/>
          <p:cNvSpPr/>
          <p:nvPr/>
        </p:nvSpPr>
        <p:spPr>
          <a:xfrm>
            <a:off x="9230351" y="1482884"/>
            <a:ext cx="768727" cy="1211461"/>
          </a:xfrm>
          <a:custGeom>
            <a:rect b="b" l="l" r="r" t="t"/>
            <a:pathLst>
              <a:path extrusionOk="0" h="1211461" w="768727">
                <a:moveTo>
                  <a:pt x="0" y="0"/>
                </a:moveTo>
                <a:lnTo>
                  <a:pt x="768727" y="0"/>
                </a:lnTo>
                <a:lnTo>
                  <a:pt x="768727" y="1211461"/>
                </a:lnTo>
                <a:lnTo>
                  <a:pt x="0" y="1211461"/>
                </a:lnTo>
                <a:lnTo>
                  <a:pt x="0" y="0"/>
                </a:lnTo>
                <a:close/>
              </a:path>
            </a:pathLst>
          </a:custGeom>
          <a:blipFill rotWithShape="1">
            <a:blip r:embed="rId6">
              <a:alphaModFix/>
            </a:blip>
            <a:stretch>
              <a:fillRect b="0" l="0" r="0" t="0"/>
            </a:stretch>
          </a:blipFill>
          <a:ln>
            <a:noFill/>
          </a:ln>
        </p:spPr>
      </p:sp>
      <p:cxnSp>
        <p:nvCxnSpPr>
          <p:cNvPr id="363" name="Google Shape;363;p30"/>
          <p:cNvCxnSpPr/>
          <p:nvPr/>
        </p:nvCxnSpPr>
        <p:spPr>
          <a:xfrm>
            <a:off x="10252584" y="1935316"/>
            <a:ext cx="2143352" cy="0"/>
          </a:xfrm>
          <a:prstGeom prst="straightConnector1">
            <a:avLst/>
          </a:prstGeom>
          <a:noFill/>
          <a:ln cap="rnd" cmpd="sng" w="85725">
            <a:solidFill>
              <a:srgbClr val="FFFFFF"/>
            </a:solidFill>
            <a:prstDash val="solid"/>
            <a:round/>
            <a:headEnd len="sm" w="sm" type="none"/>
            <a:tailEnd len="sm" w="sm" type="none"/>
          </a:ln>
        </p:spPr>
      </p:cxnSp>
      <p:cxnSp>
        <p:nvCxnSpPr>
          <p:cNvPr id="364" name="Google Shape;364;p30"/>
          <p:cNvCxnSpPr/>
          <p:nvPr/>
        </p:nvCxnSpPr>
        <p:spPr>
          <a:xfrm>
            <a:off x="11144922" y="5172905"/>
            <a:ext cx="2385396" cy="0"/>
          </a:xfrm>
          <a:prstGeom prst="straightConnector1">
            <a:avLst/>
          </a:prstGeom>
          <a:noFill/>
          <a:ln cap="rnd" cmpd="sng" w="85725">
            <a:solidFill>
              <a:srgbClr val="FFFFFF"/>
            </a:solidFill>
            <a:prstDash val="solid"/>
            <a:round/>
            <a:headEnd len="sm" w="sm" type="none"/>
            <a:tailEnd len="sm" w="sm" type="none"/>
          </a:ln>
        </p:spPr>
      </p:cxnSp>
      <p:cxnSp>
        <p:nvCxnSpPr>
          <p:cNvPr id="365" name="Google Shape;365;p30"/>
          <p:cNvCxnSpPr/>
          <p:nvPr/>
        </p:nvCxnSpPr>
        <p:spPr>
          <a:xfrm>
            <a:off x="11144922" y="8412646"/>
            <a:ext cx="3149053" cy="0"/>
          </a:xfrm>
          <a:prstGeom prst="straightConnector1">
            <a:avLst/>
          </a:prstGeom>
          <a:noFill/>
          <a:ln cap="rnd" cmpd="sng" w="85725">
            <a:solidFill>
              <a:srgbClr val="FFFFFF"/>
            </a:solidFill>
            <a:prstDash val="solid"/>
            <a:round/>
            <a:headEnd len="sm" w="sm" type="none"/>
            <a:tailEnd len="sm" w="sm" type="none"/>
          </a:ln>
        </p:spPr>
      </p:cxnSp>
      <p:sp>
        <p:nvSpPr>
          <p:cNvPr id="366" name="Google Shape;366;p30"/>
          <p:cNvSpPr txBox="1"/>
          <p:nvPr/>
        </p:nvSpPr>
        <p:spPr>
          <a:xfrm>
            <a:off x="12763045" y="1147472"/>
            <a:ext cx="4160372" cy="499169"/>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Topic 01</a:t>
            </a:r>
            <a:endParaRPr/>
          </a:p>
        </p:txBody>
      </p:sp>
      <p:sp>
        <p:nvSpPr>
          <p:cNvPr id="367" name="Google Shape;367;p30"/>
          <p:cNvSpPr txBox="1"/>
          <p:nvPr/>
        </p:nvSpPr>
        <p:spPr>
          <a:xfrm>
            <a:off x="13909385" y="4382992"/>
            <a:ext cx="4160372" cy="499169"/>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Topic 02</a:t>
            </a:r>
            <a:endParaRPr/>
          </a:p>
        </p:txBody>
      </p:sp>
      <p:sp>
        <p:nvSpPr>
          <p:cNvPr id="368" name="Google Shape;368;p30"/>
          <p:cNvSpPr txBox="1"/>
          <p:nvPr/>
        </p:nvSpPr>
        <p:spPr>
          <a:xfrm>
            <a:off x="14789511" y="7471504"/>
            <a:ext cx="4160372" cy="499169"/>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Topic 03</a:t>
            </a:r>
            <a:endParaRPr/>
          </a:p>
        </p:txBody>
      </p:sp>
      <p:sp>
        <p:nvSpPr>
          <p:cNvPr id="369" name="Google Shape;369;p30"/>
          <p:cNvSpPr txBox="1"/>
          <p:nvPr/>
        </p:nvSpPr>
        <p:spPr>
          <a:xfrm>
            <a:off x="14789511" y="7984537"/>
            <a:ext cx="27933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
        <p:nvSpPr>
          <p:cNvPr id="370" name="Google Shape;370;p30"/>
          <p:cNvSpPr txBox="1"/>
          <p:nvPr/>
        </p:nvSpPr>
        <p:spPr>
          <a:xfrm>
            <a:off x="13909385" y="4962525"/>
            <a:ext cx="27933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
        <p:nvSpPr>
          <p:cNvPr id="371" name="Google Shape;371;p30"/>
          <p:cNvSpPr txBox="1"/>
          <p:nvPr/>
        </p:nvSpPr>
        <p:spPr>
          <a:xfrm>
            <a:off x="12763045" y="1730528"/>
            <a:ext cx="27933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a:t>
            </a:r>
            <a:endParaRPr/>
          </a:p>
        </p:txBody>
      </p:sp>
      <p:sp>
        <p:nvSpPr>
          <p:cNvPr id="372" name="Google Shape;372;p30"/>
          <p:cNvSpPr txBox="1"/>
          <p:nvPr/>
        </p:nvSpPr>
        <p:spPr>
          <a:xfrm>
            <a:off x="1113364" y="2285641"/>
            <a:ext cx="6037800" cy="300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9775" u="none" cap="none" strike="noStrike">
                <a:solidFill>
                  <a:srgbClr val="4756DF"/>
                </a:solidFill>
                <a:latin typeface="Rubik Spray Paint"/>
                <a:ea typeface="Rubik Spray Paint"/>
                <a:cs typeface="Rubik Spray Paint"/>
                <a:sym typeface="Rubik Spray Paint"/>
              </a:rPr>
              <a:t>Data</a:t>
            </a:r>
            <a:endParaRPr/>
          </a:p>
          <a:p>
            <a:pPr indent="0" lvl="0" marL="0" marR="0" rtl="0" algn="l">
              <a:lnSpc>
                <a:spcPct val="100000"/>
              </a:lnSpc>
              <a:spcBef>
                <a:spcPts val="0"/>
              </a:spcBef>
              <a:spcAft>
                <a:spcPts val="0"/>
              </a:spcAft>
              <a:buNone/>
            </a:pPr>
            <a:r>
              <a:rPr i="0" lang="en-US" sz="9775" u="none" cap="none" strike="noStrike">
                <a:solidFill>
                  <a:srgbClr val="4756DF"/>
                </a:solidFill>
                <a:latin typeface="Rubik Spray Paint"/>
                <a:ea typeface="Rubik Spray Paint"/>
                <a:cs typeface="Rubik Spray Paint"/>
                <a:sym typeface="Rubik Spray Paint"/>
              </a:rPr>
              <a:t>Analysis</a:t>
            </a:r>
            <a:endParaRPr/>
          </a:p>
        </p:txBody>
      </p:sp>
      <p:sp>
        <p:nvSpPr>
          <p:cNvPr id="373" name="Google Shape;373;p30"/>
          <p:cNvSpPr txBox="1"/>
          <p:nvPr/>
        </p:nvSpPr>
        <p:spPr>
          <a:xfrm>
            <a:off x="1113364" y="5406367"/>
            <a:ext cx="38079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a:t>
            </a:r>
            <a:endParaRPr/>
          </a:p>
        </p:txBody>
      </p:sp>
      <p:sp>
        <p:nvSpPr>
          <p:cNvPr id="374" name="Google Shape;374;p30"/>
          <p:cNvSpPr/>
          <p:nvPr/>
        </p:nvSpPr>
        <p:spPr>
          <a:xfrm>
            <a:off x="-1741695" y="7576518"/>
            <a:ext cx="6415040" cy="3849024"/>
          </a:xfrm>
          <a:custGeom>
            <a:rect b="b" l="l" r="r" t="t"/>
            <a:pathLst>
              <a:path extrusionOk="0" h="3849024" w="6415040">
                <a:moveTo>
                  <a:pt x="0" y="0"/>
                </a:moveTo>
                <a:lnTo>
                  <a:pt x="6415040" y="0"/>
                </a:lnTo>
                <a:lnTo>
                  <a:pt x="6415040" y="3849024"/>
                </a:lnTo>
                <a:lnTo>
                  <a:pt x="0" y="3849024"/>
                </a:lnTo>
                <a:lnTo>
                  <a:pt x="0" y="0"/>
                </a:lnTo>
                <a:close/>
              </a:path>
            </a:pathLst>
          </a:custGeom>
          <a:blipFill rotWithShape="1">
            <a:blip r:embed="rId7">
              <a:alphaModFix/>
            </a:blip>
            <a:stretch>
              <a:fillRect b="0" l="0" r="0" t="0"/>
            </a:stretch>
          </a:blipFill>
          <a:ln>
            <a:noFill/>
          </a:ln>
        </p:spPr>
      </p:sp>
      <p:sp>
        <p:nvSpPr>
          <p:cNvPr id="375" name="Google Shape;375;p30"/>
          <p:cNvSpPr/>
          <p:nvPr/>
        </p:nvSpPr>
        <p:spPr>
          <a:xfrm rot="-679786">
            <a:off x="16341946" y="-906209"/>
            <a:ext cx="7163105" cy="4297863"/>
          </a:xfrm>
          <a:custGeom>
            <a:rect b="b" l="l" r="r" t="t"/>
            <a:pathLst>
              <a:path extrusionOk="0" h="4297863" w="7163105">
                <a:moveTo>
                  <a:pt x="0" y="0"/>
                </a:moveTo>
                <a:lnTo>
                  <a:pt x="7163105" y="0"/>
                </a:lnTo>
                <a:lnTo>
                  <a:pt x="7163105" y="4297863"/>
                </a:lnTo>
                <a:lnTo>
                  <a:pt x="0" y="4297863"/>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379" name="Shape 379"/>
        <p:cNvGrpSpPr/>
        <p:nvPr/>
      </p:nvGrpSpPr>
      <p:grpSpPr>
        <a:xfrm>
          <a:off x="0" y="0"/>
          <a:ext cx="0" cy="0"/>
          <a:chOff x="0" y="0"/>
          <a:chExt cx="0" cy="0"/>
        </a:xfrm>
      </p:grpSpPr>
      <p:sp>
        <p:nvSpPr>
          <p:cNvPr id="380" name="Google Shape;380;p31"/>
          <p:cNvSpPr txBox="1"/>
          <p:nvPr/>
        </p:nvSpPr>
        <p:spPr>
          <a:xfrm>
            <a:off x="1028700" y="3142033"/>
            <a:ext cx="6484800" cy="2312100"/>
          </a:xfrm>
          <a:prstGeom prst="rect">
            <a:avLst/>
          </a:prstGeom>
          <a:noFill/>
          <a:ln>
            <a:noFill/>
          </a:ln>
        </p:spPr>
        <p:txBody>
          <a:bodyPr anchorCtr="0" anchor="t" bIns="0" lIns="0" spcFirstLastPara="1" rIns="0" wrap="square" tIns="0">
            <a:spAutoFit/>
          </a:bodyPr>
          <a:lstStyle/>
          <a:p>
            <a:pPr indent="0" lvl="1" marL="0" marR="0" rtl="0" algn="l">
              <a:lnSpc>
                <a:spcPct val="160000"/>
              </a:lnSpc>
              <a:spcBef>
                <a:spcPts val="0"/>
              </a:spcBef>
              <a:spcAft>
                <a:spcPts val="0"/>
              </a:spcAft>
              <a:buNone/>
            </a:pPr>
            <a:r>
              <a:rPr b="0" i="0" lang="en-US" sz="2590" u="none" cap="none" strike="noStrike">
                <a:solidFill>
                  <a:srgbClr val="FFFFFF"/>
                </a:solidFill>
                <a:latin typeface="Rubik"/>
                <a:ea typeface="Rubik"/>
                <a:cs typeface="Rubik"/>
                <a:sym typeface="Rubik"/>
              </a:rPr>
              <a:t>In conclusion, the history and influence of board games provide valuable insights into the human experience, reflecting our past, present, and future leisure pursuits.</a:t>
            </a:r>
            <a:endParaRPr/>
          </a:p>
        </p:txBody>
      </p:sp>
      <p:pic>
        <p:nvPicPr>
          <p:cNvPr id="381" name="Google Shape;381;p31"/>
          <p:cNvPicPr preferRelativeResize="0"/>
          <p:nvPr/>
        </p:nvPicPr>
        <p:blipFill rotWithShape="1">
          <a:blip r:embed="rId3">
            <a:alphaModFix/>
          </a:blip>
          <a:srcRect b="12499" l="0" r="0" t="12499"/>
          <a:stretch/>
        </p:blipFill>
        <p:spPr>
          <a:xfrm>
            <a:off x="9144000" y="0"/>
            <a:ext cx="9144000" cy="10287000"/>
          </a:xfrm>
          <a:prstGeom prst="rect">
            <a:avLst/>
          </a:prstGeom>
          <a:noFill/>
          <a:ln>
            <a:noFill/>
          </a:ln>
        </p:spPr>
      </p:pic>
      <p:sp>
        <p:nvSpPr>
          <p:cNvPr id="382" name="Google Shape;382;p31"/>
          <p:cNvSpPr txBox="1"/>
          <p:nvPr/>
        </p:nvSpPr>
        <p:spPr>
          <a:xfrm>
            <a:off x="1028700" y="1552652"/>
            <a:ext cx="7038300" cy="1306200"/>
          </a:xfrm>
          <a:prstGeom prst="rect">
            <a:avLst/>
          </a:prstGeom>
          <a:noFill/>
          <a:ln>
            <a:noFill/>
          </a:ln>
        </p:spPr>
        <p:txBody>
          <a:bodyPr anchorCtr="0" anchor="t" bIns="0" lIns="0" spcFirstLastPara="1" rIns="0" wrap="square" tIns="0">
            <a:spAutoFit/>
          </a:bodyPr>
          <a:lstStyle/>
          <a:p>
            <a:pPr indent="0" lvl="0" marL="0" marR="0" rtl="0" algn="l">
              <a:lnSpc>
                <a:spcPct val="118006"/>
              </a:lnSpc>
              <a:spcBef>
                <a:spcPts val="0"/>
              </a:spcBef>
              <a:spcAft>
                <a:spcPts val="0"/>
              </a:spcAft>
              <a:buNone/>
            </a:pPr>
            <a:r>
              <a:rPr i="0" lang="en-US" sz="8486" u="none" cap="none" strike="noStrike">
                <a:solidFill>
                  <a:srgbClr val="FEB7D7"/>
                </a:solidFill>
                <a:latin typeface="Rubik Spray Paint"/>
                <a:ea typeface="Rubik Spray Paint"/>
                <a:cs typeface="Rubik Spray Paint"/>
                <a:sym typeface="Rubik Spray Paint"/>
              </a:rPr>
              <a:t>Conclusions</a:t>
            </a:r>
            <a:endParaRPr/>
          </a:p>
        </p:txBody>
      </p:sp>
      <p:pic>
        <p:nvPicPr>
          <p:cNvPr id="383" name="Google Shape;383;p31"/>
          <p:cNvPicPr preferRelativeResize="0"/>
          <p:nvPr/>
        </p:nvPicPr>
        <p:blipFill>
          <a:blip r:embed="rId4">
            <a:alphaModFix/>
          </a:blip>
          <a:stretch>
            <a:fillRect/>
          </a:stretch>
        </p:blipFill>
        <p:spPr>
          <a:xfrm>
            <a:off x="-2173607" y="6885825"/>
            <a:ext cx="11701739" cy="6034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B7D7"/>
        </a:solidFill>
      </p:bgPr>
    </p:bg>
    <p:spTree>
      <p:nvGrpSpPr>
        <p:cNvPr id="96" name="Shape 96"/>
        <p:cNvGrpSpPr/>
        <p:nvPr/>
      </p:nvGrpSpPr>
      <p:grpSpPr>
        <a:xfrm>
          <a:off x="0" y="0"/>
          <a:ext cx="0" cy="0"/>
          <a:chOff x="0" y="0"/>
          <a:chExt cx="0" cy="0"/>
        </a:xfrm>
      </p:grpSpPr>
      <p:sp>
        <p:nvSpPr>
          <p:cNvPr id="97" name="Google Shape;97;p14"/>
          <p:cNvSpPr/>
          <p:nvPr/>
        </p:nvSpPr>
        <p:spPr>
          <a:xfrm rot="-7486391">
            <a:off x="11983537" y="4302842"/>
            <a:ext cx="11698190" cy="14158173"/>
          </a:xfrm>
          <a:custGeom>
            <a:rect b="b" l="l" r="r" t="t"/>
            <a:pathLst>
              <a:path extrusionOk="0" h="14158173" w="11698190">
                <a:moveTo>
                  <a:pt x="0" y="0"/>
                </a:moveTo>
                <a:lnTo>
                  <a:pt x="11698190" y="0"/>
                </a:lnTo>
                <a:lnTo>
                  <a:pt x="11698190" y="14158173"/>
                </a:lnTo>
                <a:lnTo>
                  <a:pt x="0" y="14158173"/>
                </a:lnTo>
                <a:lnTo>
                  <a:pt x="0" y="0"/>
                </a:lnTo>
                <a:close/>
              </a:path>
            </a:pathLst>
          </a:custGeom>
          <a:blipFill rotWithShape="1">
            <a:blip r:embed="rId3">
              <a:alphaModFix amt="37000"/>
            </a:blip>
            <a:stretch>
              <a:fillRect b="0" l="0" r="0" t="0"/>
            </a:stretch>
          </a:blipFill>
          <a:ln>
            <a:noFill/>
          </a:ln>
        </p:spPr>
      </p:sp>
      <p:pic>
        <p:nvPicPr>
          <p:cNvPr id="98" name="Google Shape;98;p14"/>
          <p:cNvPicPr preferRelativeResize="0"/>
          <p:nvPr/>
        </p:nvPicPr>
        <p:blipFill>
          <a:blip r:embed="rId4">
            <a:alphaModFix/>
          </a:blip>
          <a:stretch>
            <a:fillRect/>
          </a:stretch>
        </p:blipFill>
        <p:spPr>
          <a:xfrm>
            <a:off x="11641684" y="6305225"/>
            <a:ext cx="6849800" cy="6202850"/>
          </a:xfrm>
          <a:prstGeom prst="rect">
            <a:avLst/>
          </a:prstGeom>
          <a:noFill/>
          <a:ln>
            <a:noFill/>
          </a:ln>
        </p:spPr>
      </p:pic>
      <p:sp>
        <p:nvSpPr>
          <p:cNvPr id="99" name="Google Shape;99;p14"/>
          <p:cNvSpPr txBox="1"/>
          <p:nvPr/>
        </p:nvSpPr>
        <p:spPr>
          <a:xfrm>
            <a:off x="1028700" y="1056914"/>
            <a:ext cx="16230600" cy="1111500"/>
          </a:xfrm>
          <a:prstGeom prst="rect">
            <a:avLst/>
          </a:prstGeom>
          <a:noFill/>
          <a:ln>
            <a:noFill/>
          </a:ln>
        </p:spPr>
        <p:txBody>
          <a:bodyPr anchorCtr="0" anchor="t" bIns="0" lIns="0" spcFirstLastPara="1" rIns="0" wrap="square" tIns="0">
            <a:spAutoFit/>
          </a:bodyPr>
          <a:lstStyle/>
          <a:p>
            <a:pPr indent="0" lvl="0" marL="0" marR="0" rtl="0" algn="ctr">
              <a:lnSpc>
                <a:spcPct val="118000"/>
              </a:lnSpc>
              <a:spcBef>
                <a:spcPts val="0"/>
              </a:spcBef>
              <a:spcAft>
                <a:spcPts val="0"/>
              </a:spcAft>
              <a:buNone/>
            </a:pPr>
            <a:r>
              <a:rPr i="0" lang="en-US" sz="7222" u="none" cap="none" strike="noStrike">
                <a:solidFill>
                  <a:srgbClr val="4756DF"/>
                </a:solidFill>
                <a:latin typeface="Rubik Spray Paint"/>
                <a:ea typeface="Rubik Spray Paint"/>
                <a:cs typeface="Rubik Spray Paint"/>
                <a:sym typeface="Rubik Spray Paint"/>
              </a:rPr>
              <a:t>How to Use This Presentation</a:t>
            </a:r>
            <a:endParaRPr>
              <a:latin typeface="Rubik Spray Paint"/>
              <a:ea typeface="Rubik Spray Paint"/>
              <a:cs typeface="Rubik Spray Paint"/>
              <a:sym typeface="Rubik Spray Paint"/>
            </a:endParaRPr>
          </a:p>
        </p:txBody>
      </p:sp>
      <p:sp>
        <p:nvSpPr>
          <p:cNvPr id="100" name="Google Shape;100;p14"/>
          <p:cNvSpPr/>
          <p:nvPr/>
        </p:nvSpPr>
        <p:spPr>
          <a:xfrm rot="2867183">
            <a:off x="-130567" y="1981479"/>
            <a:ext cx="1868008" cy="1863338"/>
          </a:xfrm>
          <a:custGeom>
            <a:rect b="b" l="l" r="r" t="t"/>
            <a:pathLst>
              <a:path extrusionOk="0" h="1863338" w="1868008">
                <a:moveTo>
                  <a:pt x="0" y="0"/>
                </a:moveTo>
                <a:lnTo>
                  <a:pt x="1868008" y="0"/>
                </a:lnTo>
                <a:lnTo>
                  <a:pt x="1868008" y="1863338"/>
                </a:lnTo>
                <a:lnTo>
                  <a:pt x="0" y="1863338"/>
                </a:lnTo>
                <a:lnTo>
                  <a:pt x="0" y="0"/>
                </a:lnTo>
                <a:close/>
              </a:path>
            </a:pathLst>
          </a:custGeom>
          <a:blipFill rotWithShape="1">
            <a:blip r:embed="rId5">
              <a:alphaModFix/>
            </a:blip>
            <a:stretch>
              <a:fillRect b="0" l="0" r="0" t="0"/>
            </a:stretch>
          </a:blipFill>
          <a:ln>
            <a:noFill/>
          </a:ln>
        </p:spPr>
      </p:sp>
      <p:sp>
        <p:nvSpPr>
          <p:cNvPr id="101" name="Google Shape;101;p14"/>
          <p:cNvSpPr/>
          <p:nvPr/>
        </p:nvSpPr>
        <p:spPr>
          <a:xfrm rot="-2183115">
            <a:off x="17165801" y="78727"/>
            <a:ext cx="2206944" cy="2415260"/>
          </a:xfrm>
          <a:custGeom>
            <a:rect b="b" l="l" r="r" t="t"/>
            <a:pathLst>
              <a:path extrusionOk="0" h="2415260" w="2206944">
                <a:moveTo>
                  <a:pt x="0" y="0"/>
                </a:moveTo>
                <a:lnTo>
                  <a:pt x="2206945" y="0"/>
                </a:lnTo>
                <a:lnTo>
                  <a:pt x="2206945" y="2415260"/>
                </a:lnTo>
                <a:lnTo>
                  <a:pt x="0" y="2415260"/>
                </a:lnTo>
                <a:lnTo>
                  <a:pt x="0" y="0"/>
                </a:lnTo>
                <a:close/>
              </a:path>
            </a:pathLst>
          </a:custGeom>
          <a:blipFill rotWithShape="1">
            <a:blip r:embed="rId6">
              <a:alphaModFix/>
            </a:blip>
            <a:stretch>
              <a:fillRect b="0" l="0" r="0" t="0"/>
            </a:stretch>
          </a:blipFill>
          <a:ln>
            <a:noFill/>
          </a:ln>
        </p:spPr>
      </p:sp>
      <p:sp>
        <p:nvSpPr>
          <p:cNvPr id="102" name="Google Shape;102;p14"/>
          <p:cNvSpPr txBox="1"/>
          <p:nvPr/>
        </p:nvSpPr>
        <p:spPr>
          <a:xfrm>
            <a:off x="7174304" y="3974602"/>
            <a:ext cx="4449300" cy="4290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195" u="sng" cap="none" strike="noStrike">
                <a:solidFill>
                  <a:srgbClr val="000000"/>
                </a:solidFill>
                <a:latin typeface="Rubik"/>
                <a:ea typeface="Rubik"/>
                <a:cs typeface="Rubik"/>
                <a:sym typeface="Rubik"/>
              </a:rPr>
              <a:t>Alternative:</a:t>
            </a:r>
            <a:r>
              <a:rPr b="0" i="0" lang="en-US" sz="2195" u="none" cap="none" strike="noStrike">
                <a:solidFill>
                  <a:srgbClr val="000000"/>
                </a:solidFill>
                <a:latin typeface="Rubik"/>
                <a:ea typeface="Rubik"/>
                <a:cs typeface="Rubik"/>
                <a:sym typeface="Rubik"/>
              </a:rPr>
              <a:t> From Canva template file, Click on the "Share" button on the top right corner in Canva and click on "More" at the bottom of the menu. Enter "PowerPoint" in the search bar and click on the PowerPoint icon to download.</a:t>
            </a:r>
            <a:endParaRPr/>
          </a:p>
        </p:txBody>
      </p:sp>
      <p:sp>
        <p:nvSpPr>
          <p:cNvPr id="103" name="Google Shape;103;p14"/>
          <p:cNvSpPr txBox="1"/>
          <p:nvPr/>
        </p:nvSpPr>
        <p:spPr>
          <a:xfrm>
            <a:off x="1623453" y="3974602"/>
            <a:ext cx="4658400" cy="51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195" u="sng" cap="none" strike="noStrike">
                <a:solidFill>
                  <a:srgbClr val="000000"/>
                </a:solidFill>
                <a:latin typeface="Rubik"/>
                <a:ea typeface="Rubik"/>
                <a:cs typeface="Rubik"/>
                <a:sym typeface="Rubik"/>
              </a:rPr>
              <a:t>Alternative:</a:t>
            </a:r>
            <a:r>
              <a:rPr b="0" i="0" lang="en-US" sz="2195" u="none" cap="none" strike="noStrike">
                <a:solidFill>
                  <a:srgbClr val="000000"/>
                </a:solidFill>
                <a:latin typeface="Rubik"/>
                <a:ea typeface="Rubik"/>
                <a:cs typeface="Rubik"/>
                <a:sym typeface="Rubik"/>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4" name="Google Shape;104;p14"/>
          <p:cNvSpPr txBox="1"/>
          <p:nvPr/>
        </p:nvSpPr>
        <p:spPr>
          <a:xfrm>
            <a:off x="2121027" y="3053078"/>
            <a:ext cx="3663300" cy="554100"/>
          </a:xfrm>
          <a:prstGeom prst="rect">
            <a:avLst/>
          </a:prstGeom>
          <a:noFill/>
          <a:ln>
            <a:noFill/>
          </a:ln>
        </p:spPr>
        <p:txBody>
          <a:bodyPr anchorCtr="0" anchor="t" bIns="0" lIns="0" spcFirstLastPara="1" rIns="0" wrap="square" tIns="0">
            <a:spAutoFit/>
          </a:bodyPr>
          <a:lstStyle/>
          <a:p>
            <a:pPr indent="0" lvl="0" marL="0" marR="0" rtl="0" algn="ctr">
              <a:lnSpc>
                <a:spcPct val="118005"/>
              </a:lnSpc>
              <a:spcBef>
                <a:spcPts val="0"/>
              </a:spcBef>
              <a:spcAft>
                <a:spcPts val="0"/>
              </a:spcAft>
              <a:buNone/>
            </a:pPr>
            <a:r>
              <a:rPr i="0" lang="en-US" sz="3599" u="none" cap="none" strike="noStrike">
                <a:solidFill>
                  <a:srgbClr val="4756DF"/>
                </a:solidFill>
                <a:latin typeface="Rubik Spray Paint"/>
                <a:ea typeface="Rubik Spray Paint"/>
                <a:cs typeface="Rubik Spray Paint"/>
                <a:sym typeface="Rubik Spray Paint"/>
              </a:rPr>
              <a:t>Google Slides</a:t>
            </a:r>
            <a:endParaRPr/>
          </a:p>
        </p:txBody>
      </p:sp>
      <p:sp>
        <p:nvSpPr>
          <p:cNvPr id="105" name="Google Shape;105;p14"/>
          <p:cNvSpPr txBox="1"/>
          <p:nvPr/>
        </p:nvSpPr>
        <p:spPr>
          <a:xfrm>
            <a:off x="6761441" y="3053078"/>
            <a:ext cx="5274900" cy="554100"/>
          </a:xfrm>
          <a:prstGeom prst="rect">
            <a:avLst/>
          </a:prstGeom>
          <a:noFill/>
          <a:ln>
            <a:noFill/>
          </a:ln>
        </p:spPr>
        <p:txBody>
          <a:bodyPr anchorCtr="0" anchor="t" bIns="0" lIns="0" spcFirstLastPara="1" rIns="0" wrap="square" tIns="0">
            <a:spAutoFit/>
          </a:bodyPr>
          <a:lstStyle/>
          <a:p>
            <a:pPr indent="0" lvl="0" marL="0" marR="0" rtl="0" algn="ctr">
              <a:lnSpc>
                <a:spcPct val="118005"/>
              </a:lnSpc>
              <a:spcBef>
                <a:spcPts val="0"/>
              </a:spcBef>
              <a:spcAft>
                <a:spcPts val="0"/>
              </a:spcAft>
              <a:buNone/>
            </a:pPr>
            <a:r>
              <a:rPr i="0" lang="en-US" sz="3599" u="none" cap="none" strike="noStrike">
                <a:solidFill>
                  <a:srgbClr val="4756DF"/>
                </a:solidFill>
                <a:latin typeface="Rubik Spray Paint"/>
                <a:ea typeface="Rubik Spray Paint"/>
                <a:cs typeface="Rubik Spray Paint"/>
                <a:sym typeface="Rubik Spray Paint"/>
              </a:rPr>
              <a:t>PowerPoint</a:t>
            </a:r>
            <a:endParaRPr/>
          </a:p>
        </p:txBody>
      </p:sp>
      <p:sp>
        <p:nvSpPr>
          <p:cNvPr id="106" name="Google Shape;106;p14"/>
          <p:cNvSpPr txBox="1"/>
          <p:nvPr/>
        </p:nvSpPr>
        <p:spPr>
          <a:xfrm>
            <a:off x="12512687" y="3974602"/>
            <a:ext cx="4152000" cy="2094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Click on the "Canva" button under this presentation preview. Start editing your presentation. You need to sign in to your Canva account.</a:t>
            </a:r>
            <a:endParaRPr/>
          </a:p>
        </p:txBody>
      </p:sp>
      <p:sp>
        <p:nvSpPr>
          <p:cNvPr id="107" name="Google Shape;107;p14"/>
          <p:cNvSpPr txBox="1"/>
          <p:nvPr/>
        </p:nvSpPr>
        <p:spPr>
          <a:xfrm>
            <a:off x="13017620" y="3053078"/>
            <a:ext cx="3141900" cy="554100"/>
          </a:xfrm>
          <a:prstGeom prst="rect">
            <a:avLst/>
          </a:prstGeom>
          <a:noFill/>
          <a:ln>
            <a:noFill/>
          </a:ln>
        </p:spPr>
        <p:txBody>
          <a:bodyPr anchorCtr="0" anchor="t" bIns="0" lIns="0" spcFirstLastPara="1" rIns="0" wrap="square" tIns="0">
            <a:spAutoFit/>
          </a:bodyPr>
          <a:lstStyle/>
          <a:p>
            <a:pPr indent="0" lvl="0" marL="0" marR="0" rtl="0" algn="ctr">
              <a:lnSpc>
                <a:spcPct val="118005"/>
              </a:lnSpc>
              <a:spcBef>
                <a:spcPts val="0"/>
              </a:spcBef>
              <a:spcAft>
                <a:spcPts val="0"/>
              </a:spcAft>
              <a:buNone/>
            </a:pPr>
            <a:r>
              <a:rPr i="0" lang="en-US" sz="3599" u="none" cap="none" strike="noStrike">
                <a:solidFill>
                  <a:srgbClr val="4756DF"/>
                </a:solidFill>
                <a:latin typeface="Rubik Spray Paint"/>
                <a:ea typeface="Rubik Spray Paint"/>
                <a:cs typeface="Rubik Spray Paint"/>
                <a:sym typeface="Rubik Spray Paint"/>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387" name="Shape 387"/>
        <p:cNvGrpSpPr/>
        <p:nvPr/>
      </p:nvGrpSpPr>
      <p:grpSpPr>
        <a:xfrm>
          <a:off x="0" y="0"/>
          <a:ext cx="0" cy="0"/>
          <a:chOff x="0" y="0"/>
          <a:chExt cx="0" cy="0"/>
        </a:xfrm>
      </p:grpSpPr>
      <p:sp>
        <p:nvSpPr>
          <p:cNvPr id="388" name="Google Shape;388;p32"/>
          <p:cNvSpPr txBox="1"/>
          <p:nvPr/>
        </p:nvSpPr>
        <p:spPr>
          <a:xfrm>
            <a:off x="857250" y="4471108"/>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Rubik"/>
              <a:ea typeface="Rubik"/>
              <a:cs typeface="Rubik"/>
              <a:sym typeface="Rubik"/>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Titles: Rubik Spray Paint</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Headers: Rubik</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Body Copy: Rubik</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Rubik"/>
              <a:ea typeface="Rubik"/>
              <a:cs typeface="Rubik"/>
              <a:sym typeface="Rubik"/>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Rubik"/>
              <a:ea typeface="Rubik"/>
              <a:cs typeface="Rubik"/>
              <a:sym typeface="Rubik"/>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Rubik"/>
                <a:ea typeface="Rubik"/>
                <a:cs typeface="Rubik"/>
                <a:sym typeface="Rubik"/>
              </a:rPr>
              <a:t>page before presenting. </a:t>
            </a:r>
            <a:endParaRPr/>
          </a:p>
        </p:txBody>
      </p:sp>
      <p:sp>
        <p:nvSpPr>
          <p:cNvPr id="389" name="Google Shape;389;p32"/>
          <p:cNvSpPr txBox="1"/>
          <p:nvPr/>
        </p:nvSpPr>
        <p:spPr>
          <a:xfrm>
            <a:off x="857250" y="3358956"/>
            <a:ext cx="4178100" cy="744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99" u="none" cap="none" strike="noStrike">
                <a:solidFill>
                  <a:srgbClr val="000000"/>
                </a:solidFill>
                <a:latin typeface="Rubik"/>
                <a:ea typeface="Rubik"/>
                <a:cs typeface="Rubik"/>
                <a:sym typeface="Rubik"/>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000000"/>
                </a:solidFill>
                <a:latin typeface="Rubik"/>
                <a:ea typeface="Rubik"/>
                <a:cs typeface="Rubik"/>
                <a:sym typeface="Rubik"/>
              </a:rPr>
              <a:t>in your Canva Presentation.</a:t>
            </a:r>
            <a:endParaRPr/>
          </a:p>
        </p:txBody>
      </p:sp>
      <p:sp>
        <p:nvSpPr>
          <p:cNvPr id="390" name="Google Shape;390;p32"/>
          <p:cNvSpPr txBox="1"/>
          <p:nvPr/>
        </p:nvSpPr>
        <p:spPr>
          <a:xfrm>
            <a:off x="857250" y="925615"/>
            <a:ext cx="4178100" cy="201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58" u="none" cap="none" strike="noStrike">
                <a:solidFill>
                  <a:srgbClr val="4756DF"/>
                </a:solidFill>
                <a:latin typeface="Rubik Spray Paint"/>
                <a:ea typeface="Rubik Spray Paint"/>
                <a:cs typeface="Rubik Spray Paint"/>
                <a:sym typeface="Rubik Spray Paint"/>
              </a:rPr>
              <a:t>Resource</a:t>
            </a:r>
            <a:endParaRPr/>
          </a:p>
          <a:p>
            <a:pPr indent="0" lvl="0" marL="0" marR="0" rtl="0" algn="l">
              <a:lnSpc>
                <a:spcPct val="100000"/>
              </a:lnSpc>
              <a:spcBef>
                <a:spcPts val="0"/>
              </a:spcBef>
              <a:spcAft>
                <a:spcPts val="0"/>
              </a:spcAft>
              <a:buNone/>
            </a:pPr>
            <a:r>
              <a:rPr b="0" i="0" lang="en-US" sz="6558" u="none" cap="none" strike="noStrike">
                <a:solidFill>
                  <a:srgbClr val="4756DF"/>
                </a:solidFill>
                <a:latin typeface="Rubik Spray Paint"/>
                <a:ea typeface="Rubik Spray Paint"/>
                <a:cs typeface="Rubik Spray Paint"/>
                <a:sym typeface="Rubik Spray Paint"/>
              </a:rPr>
              <a:t>Page</a:t>
            </a:r>
            <a:endParaRPr/>
          </a:p>
        </p:txBody>
      </p:sp>
      <p:sp>
        <p:nvSpPr>
          <p:cNvPr id="391" name="Google Shape;391;p32"/>
          <p:cNvSpPr/>
          <p:nvPr/>
        </p:nvSpPr>
        <p:spPr>
          <a:xfrm>
            <a:off x="13496615" y="2904162"/>
            <a:ext cx="2179888" cy="1122642"/>
          </a:xfrm>
          <a:custGeom>
            <a:rect b="b" l="l" r="r" t="t"/>
            <a:pathLst>
              <a:path extrusionOk="0" h="1122642" w="2179888">
                <a:moveTo>
                  <a:pt x="0" y="0"/>
                </a:moveTo>
                <a:lnTo>
                  <a:pt x="2179888" y="0"/>
                </a:lnTo>
                <a:lnTo>
                  <a:pt x="2179888" y="1122642"/>
                </a:lnTo>
                <a:lnTo>
                  <a:pt x="0" y="1122642"/>
                </a:lnTo>
                <a:lnTo>
                  <a:pt x="0" y="0"/>
                </a:lnTo>
                <a:close/>
              </a:path>
            </a:pathLst>
          </a:custGeom>
          <a:blipFill rotWithShape="1">
            <a:blip r:embed="rId3">
              <a:alphaModFix/>
            </a:blip>
            <a:stretch>
              <a:fillRect b="0" l="0" r="0" t="0"/>
            </a:stretch>
          </a:blipFill>
          <a:ln>
            <a:noFill/>
          </a:ln>
        </p:spPr>
      </p:sp>
      <p:sp>
        <p:nvSpPr>
          <p:cNvPr id="392" name="Google Shape;392;p32"/>
          <p:cNvSpPr/>
          <p:nvPr/>
        </p:nvSpPr>
        <p:spPr>
          <a:xfrm>
            <a:off x="16045426" y="8177037"/>
            <a:ext cx="1518031" cy="1178371"/>
          </a:xfrm>
          <a:custGeom>
            <a:rect b="b" l="l" r="r" t="t"/>
            <a:pathLst>
              <a:path extrusionOk="0" h="1178371" w="1518031">
                <a:moveTo>
                  <a:pt x="0" y="0"/>
                </a:moveTo>
                <a:lnTo>
                  <a:pt x="1518031" y="0"/>
                </a:lnTo>
                <a:lnTo>
                  <a:pt x="1518031" y="1178371"/>
                </a:lnTo>
                <a:lnTo>
                  <a:pt x="0" y="1178371"/>
                </a:lnTo>
                <a:lnTo>
                  <a:pt x="0" y="0"/>
                </a:lnTo>
                <a:close/>
              </a:path>
            </a:pathLst>
          </a:custGeom>
          <a:blipFill rotWithShape="1">
            <a:blip r:embed="rId4">
              <a:alphaModFix/>
            </a:blip>
            <a:stretch>
              <a:fillRect b="0" l="0" r="0" t="0"/>
            </a:stretch>
          </a:blipFill>
          <a:ln>
            <a:noFill/>
          </a:ln>
        </p:spPr>
      </p:sp>
      <p:sp>
        <p:nvSpPr>
          <p:cNvPr id="393" name="Google Shape;393;p32"/>
          <p:cNvSpPr/>
          <p:nvPr/>
        </p:nvSpPr>
        <p:spPr>
          <a:xfrm>
            <a:off x="12076392" y="4718816"/>
            <a:ext cx="1457940" cy="971352"/>
          </a:xfrm>
          <a:custGeom>
            <a:rect b="b" l="l" r="r" t="t"/>
            <a:pathLst>
              <a:path extrusionOk="0" h="971352" w="1457940">
                <a:moveTo>
                  <a:pt x="0" y="0"/>
                </a:moveTo>
                <a:lnTo>
                  <a:pt x="1457940" y="0"/>
                </a:lnTo>
                <a:lnTo>
                  <a:pt x="1457940" y="971352"/>
                </a:lnTo>
                <a:lnTo>
                  <a:pt x="0" y="971352"/>
                </a:lnTo>
                <a:lnTo>
                  <a:pt x="0" y="0"/>
                </a:lnTo>
                <a:close/>
              </a:path>
            </a:pathLst>
          </a:custGeom>
          <a:blipFill rotWithShape="1">
            <a:blip r:embed="rId5">
              <a:alphaModFix/>
            </a:blip>
            <a:stretch>
              <a:fillRect b="0" l="0" r="0" t="0"/>
            </a:stretch>
          </a:blipFill>
          <a:ln>
            <a:noFill/>
          </a:ln>
        </p:spPr>
      </p:sp>
      <p:sp>
        <p:nvSpPr>
          <p:cNvPr id="394" name="Google Shape;394;p32"/>
          <p:cNvSpPr/>
          <p:nvPr/>
        </p:nvSpPr>
        <p:spPr>
          <a:xfrm>
            <a:off x="9324351" y="2929323"/>
            <a:ext cx="1582759" cy="1072319"/>
          </a:xfrm>
          <a:custGeom>
            <a:rect b="b" l="l" r="r" t="t"/>
            <a:pathLst>
              <a:path extrusionOk="0" h="1072319" w="1582759">
                <a:moveTo>
                  <a:pt x="0" y="0"/>
                </a:moveTo>
                <a:lnTo>
                  <a:pt x="1582759" y="0"/>
                </a:lnTo>
                <a:lnTo>
                  <a:pt x="1582759" y="1072319"/>
                </a:lnTo>
                <a:lnTo>
                  <a:pt x="0" y="1072319"/>
                </a:lnTo>
                <a:lnTo>
                  <a:pt x="0" y="0"/>
                </a:lnTo>
                <a:close/>
              </a:path>
            </a:pathLst>
          </a:custGeom>
          <a:blipFill rotWithShape="1">
            <a:blip r:embed="rId6">
              <a:alphaModFix/>
            </a:blip>
            <a:stretch>
              <a:fillRect b="0" l="0" r="0" t="0"/>
            </a:stretch>
          </a:blipFill>
          <a:ln>
            <a:noFill/>
          </a:ln>
        </p:spPr>
      </p:sp>
      <p:sp>
        <p:nvSpPr>
          <p:cNvPr id="395" name="Google Shape;395;p32"/>
          <p:cNvSpPr/>
          <p:nvPr/>
        </p:nvSpPr>
        <p:spPr>
          <a:xfrm>
            <a:off x="13707311" y="1132411"/>
            <a:ext cx="969765" cy="967340"/>
          </a:xfrm>
          <a:custGeom>
            <a:rect b="b" l="l" r="r" t="t"/>
            <a:pathLst>
              <a:path extrusionOk="0" h="967340" w="969765">
                <a:moveTo>
                  <a:pt x="0" y="0"/>
                </a:moveTo>
                <a:lnTo>
                  <a:pt x="969765" y="0"/>
                </a:lnTo>
                <a:lnTo>
                  <a:pt x="969765" y="967340"/>
                </a:lnTo>
                <a:lnTo>
                  <a:pt x="0" y="967340"/>
                </a:lnTo>
                <a:lnTo>
                  <a:pt x="0" y="0"/>
                </a:lnTo>
                <a:close/>
              </a:path>
            </a:pathLst>
          </a:custGeom>
          <a:blipFill rotWithShape="1">
            <a:blip r:embed="rId7">
              <a:alphaModFix/>
            </a:blip>
            <a:stretch>
              <a:fillRect b="0" l="0" r="0" t="0"/>
            </a:stretch>
          </a:blipFill>
          <a:ln>
            <a:noFill/>
          </a:ln>
        </p:spPr>
      </p:sp>
      <p:sp>
        <p:nvSpPr>
          <p:cNvPr id="396" name="Google Shape;396;p32"/>
          <p:cNvSpPr/>
          <p:nvPr/>
        </p:nvSpPr>
        <p:spPr>
          <a:xfrm>
            <a:off x="10034264" y="1181767"/>
            <a:ext cx="793710" cy="868629"/>
          </a:xfrm>
          <a:custGeom>
            <a:rect b="b" l="l" r="r" t="t"/>
            <a:pathLst>
              <a:path extrusionOk="0" h="868629" w="793710">
                <a:moveTo>
                  <a:pt x="0" y="0"/>
                </a:moveTo>
                <a:lnTo>
                  <a:pt x="793710" y="0"/>
                </a:lnTo>
                <a:lnTo>
                  <a:pt x="793710" y="868629"/>
                </a:lnTo>
                <a:lnTo>
                  <a:pt x="0" y="868629"/>
                </a:lnTo>
                <a:lnTo>
                  <a:pt x="0" y="0"/>
                </a:lnTo>
                <a:close/>
              </a:path>
            </a:pathLst>
          </a:custGeom>
          <a:blipFill rotWithShape="1">
            <a:blip r:embed="rId8">
              <a:alphaModFix/>
            </a:blip>
            <a:stretch>
              <a:fillRect b="0" l="0" r="0" t="0"/>
            </a:stretch>
          </a:blipFill>
          <a:ln>
            <a:noFill/>
          </a:ln>
        </p:spPr>
      </p:sp>
      <p:sp>
        <p:nvSpPr>
          <p:cNvPr id="397" name="Google Shape;397;p32"/>
          <p:cNvSpPr/>
          <p:nvPr/>
        </p:nvSpPr>
        <p:spPr>
          <a:xfrm rot="-5400000">
            <a:off x="6018957" y="8145417"/>
            <a:ext cx="1025881" cy="1241611"/>
          </a:xfrm>
          <a:custGeom>
            <a:rect b="b" l="l" r="r" t="t"/>
            <a:pathLst>
              <a:path extrusionOk="0" h="1241611" w="1025881">
                <a:moveTo>
                  <a:pt x="0" y="0"/>
                </a:moveTo>
                <a:lnTo>
                  <a:pt x="1025880" y="0"/>
                </a:lnTo>
                <a:lnTo>
                  <a:pt x="1025880" y="1241611"/>
                </a:lnTo>
                <a:lnTo>
                  <a:pt x="0" y="1241611"/>
                </a:lnTo>
                <a:lnTo>
                  <a:pt x="0" y="0"/>
                </a:lnTo>
                <a:close/>
              </a:path>
            </a:pathLst>
          </a:custGeom>
          <a:blipFill rotWithShape="1">
            <a:blip r:embed="rId9">
              <a:alphaModFix/>
            </a:blip>
            <a:stretch>
              <a:fillRect b="0" l="0" r="0" t="0"/>
            </a:stretch>
          </a:blipFill>
          <a:ln>
            <a:noFill/>
          </a:ln>
        </p:spPr>
      </p:sp>
      <p:sp>
        <p:nvSpPr>
          <p:cNvPr id="398" name="Google Shape;398;p32"/>
          <p:cNvSpPr/>
          <p:nvPr/>
        </p:nvSpPr>
        <p:spPr>
          <a:xfrm>
            <a:off x="12552205" y="6515315"/>
            <a:ext cx="942750" cy="903862"/>
          </a:xfrm>
          <a:custGeom>
            <a:rect b="b" l="l" r="r" t="t"/>
            <a:pathLst>
              <a:path extrusionOk="0" h="903862" w="942750">
                <a:moveTo>
                  <a:pt x="0" y="0"/>
                </a:moveTo>
                <a:lnTo>
                  <a:pt x="942751" y="0"/>
                </a:lnTo>
                <a:lnTo>
                  <a:pt x="942751" y="903862"/>
                </a:lnTo>
                <a:lnTo>
                  <a:pt x="0" y="903862"/>
                </a:lnTo>
                <a:lnTo>
                  <a:pt x="0" y="0"/>
                </a:lnTo>
                <a:close/>
              </a:path>
            </a:pathLst>
          </a:custGeom>
          <a:blipFill rotWithShape="1">
            <a:blip r:embed="rId10">
              <a:alphaModFix/>
            </a:blip>
            <a:stretch>
              <a:fillRect b="0" l="0" r="0" t="0"/>
            </a:stretch>
          </a:blipFill>
          <a:ln>
            <a:noFill/>
          </a:ln>
        </p:spPr>
      </p:sp>
      <p:sp>
        <p:nvSpPr>
          <p:cNvPr id="399" name="Google Shape;399;p32"/>
          <p:cNvSpPr/>
          <p:nvPr/>
        </p:nvSpPr>
        <p:spPr>
          <a:xfrm>
            <a:off x="7696436" y="6427290"/>
            <a:ext cx="1058315" cy="1079913"/>
          </a:xfrm>
          <a:custGeom>
            <a:rect b="b" l="l" r="r" t="t"/>
            <a:pathLst>
              <a:path extrusionOk="0" h="1079913" w="1058315">
                <a:moveTo>
                  <a:pt x="0" y="0"/>
                </a:moveTo>
                <a:lnTo>
                  <a:pt x="1058315" y="0"/>
                </a:lnTo>
                <a:lnTo>
                  <a:pt x="1058315" y="1079913"/>
                </a:lnTo>
                <a:lnTo>
                  <a:pt x="0" y="1079913"/>
                </a:lnTo>
                <a:lnTo>
                  <a:pt x="0" y="0"/>
                </a:lnTo>
                <a:close/>
              </a:path>
            </a:pathLst>
          </a:custGeom>
          <a:blipFill rotWithShape="1">
            <a:blip r:embed="rId11">
              <a:alphaModFix/>
            </a:blip>
            <a:stretch>
              <a:fillRect b="0" l="0" r="0" t="0"/>
            </a:stretch>
          </a:blipFill>
          <a:ln>
            <a:noFill/>
          </a:ln>
        </p:spPr>
      </p:sp>
      <p:sp>
        <p:nvSpPr>
          <p:cNvPr id="400" name="Google Shape;400;p32"/>
          <p:cNvSpPr/>
          <p:nvPr/>
        </p:nvSpPr>
        <p:spPr>
          <a:xfrm>
            <a:off x="14335216" y="4613395"/>
            <a:ext cx="1326953" cy="1182195"/>
          </a:xfrm>
          <a:custGeom>
            <a:rect b="b" l="l" r="r" t="t"/>
            <a:pathLst>
              <a:path extrusionOk="0" h="1182195" w="1326953">
                <a:moveTo>
                  <a:pt x="0" y="0"/>
                </a:moveTo>
                <a:lnTo>
                  <a:pt x="1326953" y="0"/>
                </a:lnTo>
                <a:lnTo>
                  <a:pt x="1326953" y="1182195"/>
                </a:lnTo>
                <a:lnTo>
                  <a:pt x="0" y="1182195"/>
                </a:lnTo>
                <a:lnTo>
                  <a:pt x="0" y="0"/>
                </a:lnTo>
                <a:close/>
              </a:path>
            </a:pathLst>
          </a:custGeom>
          <a:blipFill rotWithShape="1">
            <a:blip r:embed="rId12">
              <a:alphaModFix/>
            </a:blip>
            <a:stretch>
              <a:fillRect b="0" l="0" r="0" t="0"/>
            </a:stretch>
          </a:blipFill>
          <a:ln>
            <a:noFill/>
          </a:ln>
        </p:spPr>
      </p:sp>
      <p:sp>
        <p:nvSpPr>
          <p:cNvPr id="401" name="Google Shape;401;p32"/>
          <p:cNvSpPr/>
          <p:nvPr/>
        </p:nvSpPr>
        <p:spPr>
          <a:xfrm flipH="1">
            <a:off x="16463052" y="4723691"/>
            <a:ext cx="975797" cy="961603"/>
          </a:xfrm>
          <a:custGeom>
            <a:rect b="b" l="l" r="r" t="t"/>
            <a:pathLst>
              <a:path extrusionOk="0" h="961603" w="975797">
                <a:moveTo>
                  <a:pt x="975797" y="0"/>
                </a:moveTo>
                <a:lnTo>
                  <a:pt x="0" y="0"/>
                </a:lnTo>
                <a:lnTo>
                  <a:pt x="0" y="961603"/>
                </a:lnTo>
                <a:lnTo>
                  <a:pt x="975797" y="961603"/>
                </a:lnTo>
                <a:lnTo>
                  <a:pt x="975797" y="0"/>
                </a:lnTo>
                <a:close/>
              </a:path>
            </a:pathLst>
          </a:custGeom>
          <a:blipFill rotWithShape="1">
            <a:blip r:embed="rId13">
              <a:alphaModFix/>
            </a:blip>
            <a:stretch>
              <a:fillRect b="0" l="0" r="0" t="0"/>
            </a:stretch>
          </a:blipFill>
          <a:ln>
            <a:noFill/>
          </a:ln>
        </p:spPr>
      </p:sp>
      <p:sp>
        <p:nvSpPr>
          <p:cNvPr id="402" name="Google Shape;402;p32"/>
          <p:cNvSpPr/>
          <p:nvPr/>
        </p:nvSpPr>
        <p:spPr>
          <a:xfrm>
            <a:off x="10807459" y="8376830"/>
            <a:ext cx="756130" cy="778785"/>
          </a:xfrm>
          <a:custGeom>
            <a:rect b="b" l="l" r="r" t="t"/>
            <a:pathLst>
              <a:path extrusionOk="0" h="778785" w="756130">
                <a:moveTo>
                  <a:pt x="0" y="0"/>
                </a:moveTo>
                <a:lnTo>
                  <a:pt x="756130" y="0"/>
                </a:lnTo>
                <a:lnTo>
                  <a:pt x="756130" y="778785"/>
                </a:lnTo>
                <a:lnTo>
                  <a:pt x="0" y="778785"/>
                </a:lnTo>
                <a:lnTo>
                  <a:pt x="0" y="0"/>
                </a:lnTo>
                <a:close/>
              </a:path>
            </a:pathLst>
          </a:custGeom>
          <a:blipFill rotWithShape="1">
            <a:blip r:embed="rId14">
              <a:alphaModFix/>
            </a:blip>
            <a:stretch>
              <a:fillRect b="0" l="0" r="0" t="0"/>
            </a:stretch>
          </a:blipFill>
          <a:ln>
            <a:noFill/>
          </a:ln>
        </p:spPr>
      </p:sp>
      <p:sp>
        <p:nvSpPr>
          <p:cNvPr id="403" name="Google Shape;403;p32"/>
          <p:cNvSpPr/>
          <p:nvPr/>
        </p:nvSpPr>
        <p:spPr>
          <a:xfrm>
            <a:off x="16308113" y="2947195"/>
            <a:ext cx="1285675" cy="1036576"/>
          </a:xfrm>
          <a:custGeom>
            <a:rect b="b" l="l" r="r" t="t"/>
            <a:pathLst>
              <a:path extrusionOk="0" h="1036576" w="1285675">
                <a:moveTo>
                  <a:pt x="0" y="0"/>
                </a:moveTo>
                <a:lnTo>
                  <a:pt x="1285675" y="0"/>
                </a:lnTo>
                <a:lnTo>
                  <a:pt x="1285675" y="1036576"/>
                </a:lnTo>
                <a:lnTo>
                  <a:pt x="0" y="1036576"/>
                </a:lnTo>
                <a:lnTo>
                  <a:pt x="0" y="0"/>
                </a:lnTo>
                <a:close/>
              </a:path>
            </a:pathLst>
          </a:custGeom>
          <a:blipFill rotWithShape="1">
            <a:blip r:embed="rId15">
              <a:alphaModFix/>
            </a:blip>
            <a:stretch>
              <a:fillRect b="0" l="0" r="0" t="0"/>
            </a:stretch>
          </a:blipFill>
          <a:ln>
            <a:noFill/>
          </a:ln>
        </p:spPr>
      </p:sp>
      <p:sp>
        <p:nvSpPr>
          <p:cNvPr id="404" name="Google Shape;404;p32"/>
          <p:cNvSpPr/>
          <p:nvPr/>
        </p:nvSpPr>
        <p:spPr>
          <a:xfrm>
            <a:off x="8501500" y="8255055"/>
            <a:ext cx="957161" cy="1022335"/>
          </a:xfrm>
          <a:custGeom>
            <a:rect b="b" l="l" r="r" t="t"/>
            <a:pathLst>
              <a:path extrusionOk="0" h="1022335" w="957161">
                <a:moveTo>
                  <a:pt x="0" y="0"/>
                </a:moveTo>
                <a:lnTo>
                  <a:pt x="957161" y="0"/>
                </a:lnTo>
                <a:lnTo>
                  <a:pt x="957161" y="1022335"/>
                </a:lnTo>
                <a:lnTo>
                  <a:pt x="0" y="1022335"/>
                </a:lnTo>
                <a:lnTo>
                  <a:pt x="0" y="0"/>
                </a:lnTo>
                <a:close/>
              </a:path>
            </a:pathLst>
          </a:custGeom>
          <a:blipFill rotWithShape="1">
            <a:blip r:embed="rId16">
              <a:alphaModFix/>
            </a:blip>
            <a:stretch>
              <a:fillRect b="0" l="0" r="0" t="0"/>
            </a:stretch>
          </a:blipFill>
          <a:ln>
            <a:noFill/>
          </a:ln>
        </p:spPr>
      </p:sp>
      <p:sp>
        <p:nvSpPr>
          <p:cNvPr id="405" name="Google Shape;405;p32"/>
          <p:cNvSpPr/>
          <p:nvPr/>
        </p:nvSpPr>
        <p:spPr>
          <a:xfrm rot="5400000">
            <a:off x="7709884" y="2970029"/>
            <a:ext cx="974806" cy="990908"/>
          </a:xfrm>
          <a:custGeom>
            <a:rect b="b" l="l" r="r" t="t"/>
            <a:pathLst>
              <a:path extrusionOk="0" h="990908" w="974806">
                <a:moveTo>
                  <a:pt x="0" y="0"/>
                </a:moveTo>
                <a:lnTo>
                  <a:pt x="974806" y="0"/>
                </a:lnTo>
                <a:lnTo>
                  <a:pt x="974806" y="990908"/>
                </a:lnTo>
                <a:lnTo>
                  <a:pt x="0" y="990908"/>
                </a:lnTo>
                <a:lnTo>
                  <a:pt x="0" y="0"/>
                </a:lnTo>
                <a:close/>
              </a:path>
            </a:pathLst>
          </a:custGeom>
          <a:blipFill rotWithShape="1">
            <a:blip r:embed="rId17">
              <a:alphaModFix/>
            </a:blip>
            <a:stretch>
              <a:fillRect b="0" l="0" r="0" t="0"/>
            </a:stretch>
          </a:blipFill>
          <a:ln>
            <a:noFill/>
          </a:ln>
        </p:spPr>
      </p:sp>
      <p:sp>
        <p:nvSpPr>
          <p:cNvPr id="406" name="Google Shape;406;p32"/>
          <p:cNvSpPr/>
          <p:nvPr/>
        </p:nvSpPr>
        <p:spPr>
          <a:xfrm>
            <a:off x="7912963" y="1101885"/>
            <a:ext cx="1086809" cy="1028393"/>
          </a:xfrm>
          <a:custGeom>
            <a:rect b="b" l="l" r="r" t="t"/>
            <a:pathLst>
              <a:path extrusionOk="0" h="1028393" w="1086809">
                <a:moveTo>
                  <a:pt x="0" y="0"/>
                </a:moveTo>
                <a:lnTo>
                  <a:pt x="1086809" y="0"/>
                </a:lnTo>
                <a:lnTo>
                  <a:pt x="1086809" y="1028393"/>
                </a:lnTo>
                <a:lnTo>
                  <a:pt x="0" y="1028393"/>
                </a:lnTo>
                <a:lnTo>
                  <a:pt x="0" y="0"/>
                </a:lnTo>
                <a:close/>
              </a:path>
            </a:pathLst>
          </a:custGeom>
          <a:blipFill rotWithShape="1">
            <a:blip r:embed="rId18">
              <a:alphaModFix/>
            </a:blip>
            <a:stretch>
              <a:fillRect b="0" l="0" r="0" t="0"/>
            </a:stretch>
          </a:blipFill>
          <a:ln>
            <a:noFill/>
          </a:ln>
        </p:spPr>
      </p:sp>
      <p:sp>
        <p:nvSpPr>
          <p:cNvPr id="407" name="Google Shape;407;p32"/>
          <p:cNvSpPr/>
          <p:nvPr/>
        </p:nvSpPr>
        <p:spPr>
          <a:xfrm>
            <a:off x="15711567" y="1164850"/>
            <a:ext cx="1846469" cy="902462"/>
          </a:xfrm>
          <a:custGeom>
            <a:rect b="b" l="l" r="r" t="t"/>
            <a:pathLst>
              <a:path extrusionOk="0" h="902462" w="1846469">
                <a:moveTo>
                  <a:pt x="0" y="0"/>
                </a:moveTo>
                <a:lnTo>
                  <a:pt x="1846469" y="0"/>
                </a:lnTo>
                <a:lnTo>
                  <a:pt x="1846469" y="902462"/>
                </a:lnTo>
                <a:lnTo>
                  <a:pt x="0" y="902462"/>
                </a:lnTo>
                <a:lnTo>
                  <a:pt x="0" y="0"/>
                </a:lnTo>
                <a:close/>
              </a:path>
            </a:pathLst>
          </a:custGeom>
          <a:blipFill rotWithShape="1">
            <a:blip r:embed="rId19">
              <a:alphaModFix/>
            </a:blip>
            <a:stretch>
              <a:fillRect b="0" l="0" r="0" t="0"/>
            </a:stretch>
          </a:blipFill>
          <a:ln>
            <a:noFill/>
          </a:ln>
        </p:spPr>
      </p:sp>
      <p:sp>
        <p:nvSpPr>
          <p:cNvPr id="408" name="Google Shape;408;p32"/>
          <p:cNvSpPr/>
          <p:nvPr/>
        </p:nvSpPr>
        <p:spPr>
          <a:xfrm>
            <a:off x="6146554" y="6527732"/>
            <a:ext cx="871337" cy="879029"/>
          </a:xfrm>
          <a:custGeom>
            <a:rect b="b" l="l" r="r" t="t"/>
            <a:pathLst>
              <a:path extrusionOk="0" h="879029" w="871337">
                <a:moveTo>
                  <a:pt x="0" y="0"/>
                </a:moveTo>
                <a:lnTo>
                  <a:pt x="871337" y="0"/>
                </a:lnTo>
                <a:lnTo>
                  <a:pt x="871337" y="879029"/>
                </a:lnTo>
                <a:lnTo>
                  <a:pt x="0" y="879029"/>
                </a:lnTo>
                <a:lnTo>
                  <a:pt x="0" y="0"/>
                </a:lnTo>
                <a:close/>
              </a:path>
            </a:pathLst>
          </a:custGeom>
          <a:blipFill rotWithShape="1">
            <a:blip r:embed="rId20">
              <a:alphaModFix/>
            </a:blip>
            <a:stretch>
              <a:fillRect b="0" l="0" r="0" t="0"/>
            </a:stretch>
          </a:blipFill>
          <a:ln>
            <a:noFill/>
          </a:ln>
        </p:spPr>
      </p:sp>
      <p:sp>
        <p:nvSpPr>
          <p:cNvPr id="409" name="Google Shape;409;p32"/>
          <p:cNvSpPr/>
          <p:nvPr/>
        </p:nvSpPr>
        <p:spPr>
          <a:xfrm rot="5400000">
            <a:off x="10815080" y="6391540"/>
            <a:ext cx="965748" cy="1151413"/>
          </a:xfrm>
          <a:custGeom>
            <a:rect b="b" l="l" r="r" t="t"/>
            <a:pathLst>
              <a:path extrusionOk="0" h="1151413" w="965748">
                <a:moveTo>
                  <a:pt x="0" y="0"/>
                </a:moveTo>
                <a:lnTo>
                  <a:pt x="965748" y="0"/>
                </a:lnTo>
                <a:lnTo>
                  <a:pt x="965748" y="1151413"/>
                </a:lnTo>
                <a:lnTo>
                  <a:pt x="0" y="1151413"/>
                </a:lnTo>
                <a:lnTo>
                  <a:pt x="0" y="0"/>
                </a:lnTo>
                <a:close/>
              </a:path>
            </a:pathLst>
          </a:custGeom>
          <a:blipFill rotWithShape="1">
            <a:blip r:embed="rId21">
              <a:alphaModFix/>
            </a:blip>
            <a:stretch>
              <a:fillRect b="0" l="0" r="0" t="0"/>
            </a:stretch>
          </a:blipFill>
          <a:ln>
            <a:noFill/>
          </a:ln>
        </p:spPr>
      </p:sp>
      <p:sp>
        <p:nvSpPr>
          <p:cNvPr id="410" name="Google Shape;410;p32"/>
          <p:cNvSpPr/>
          <p:nvPr/>
        </p:nvSpPr>
        <p:spPr>
          <a:xfrm rot="5400000">
            <a:off x="14259002" y="6432860"/>
            <a:ext cx="897770" cy="1068774"/>
          </a:xfrm>
          <a:custGeom>
            <a:rect b="b" l="l" r="r" t="t"/>
            <a:pathLst>
              <a:path extrusionOk="0" h="1068774" w="897770">
                <a:moveTo>
                  <a:pt x="0" y="0"/>
                </a:moveTo>
                <a:lnTo>
                  <a:pt x="897770" y="0"/>
                </a:lnTo>
                <a:lnTo>
                  <a:pt x="897770" y="1068773"/>
                </a:lnTo>
                <a:lnTo>
                  <a:pt x="0" y="1068773"/>
                </a:lnTo>
                <a:lnTo>
                  <a:pt x="0" y="0"/>
                </a:lnTo>
                <a:close/>
              </a:path>
            </a:pathLst>
          </a:custGeom>
          <a:blipFill rotWithShape="1">
            <a:blip r:embed="rId22">
              <a:alphaModFix/>
            </a:blip>
            <a:stretch>
              <a:fillRect b="0" l="0" r="0" t="0"/>
            </a:stretch>
          </a:blipFill>
          <a:ln>
            <a:noFill/>
          </a:ln>
        </p:spPr>
      </p:sp>
      <p:sp>
        <p:nvSpPr>
          <p:cNvPr id="411" name="Google Shape;411;p32"/>
          <p:cNvSpPr/>
          <p:nvPr/>
        </p:nvSpPr>
        <p:spPr>
          <a:xfrm>
            <a:off x="11862465" y="1135159"/>
            <a:ext cx="810354" cy="961845"/>
          </a:xfrm>
          <a:custGeom>
            <a:rect b="b" l="l" r="r" t="t"/>
            <a:pathLst>
              <a:path extrusionOk="0" h="961845" w="810354">
                <a:moveTo>
                  <a:pt x="0" y="0"/>
                </a:moveTo>
                <a:lnTo>
                  <a:pt x="810355" y="0"/>
                </a:lnTo>
                <a:lnTo>
                  <a:pt x="810355" y="961845"/>
                </a:lnTo>
                <a:lnTo>
                  <a:pt x="0" y="961845"/>
                </a:lnTo>
                <a:lnTo>
                  <a:pt x="0" y="0"/>
                </a:lnTo>
                <a:close/>
              </a:path>
            </a:pathLst>
          </a:custGeom>
          <a:blipFill rotWithShape="1">
            <a:blip r:embed="rId23">
              <a:alphaModFix/>
            </a:blip>
            <a:stretch>
              <a:fillRect b="0" l="0" r="0" t="0"/>
            </a:stretch>
          </a:blipFill>
          <a:ln>
            <a:noFill/>
          </a:ln>
        </p:spPr>
      </p:sp>
      <p:sp>
        <p:nvSpPr>
          <p:cNvPr id="412" name="Google Shape;412;p32"/>
          <p:cNvSpPr/>
          <p:nvPr/>
        </p:nvSpPr>
        <p:spPr>
          <a:xfrm>
            <a:off x="15920818" y="6492299"/>
            <a:ext cx="1767247" cy="949895"/>
          </a:xfrm>
          <a:custGeom>
            <a:rect b="b" l="l" r="r" t="t"/>
            <a:pathLst>
              <a:path extrusionOk="0" h="949895" w="1767247">
                <a:moveTo>
                  <a:pt x="0" y="0"/>
                </a:moveTo>
                <a:lnTo>
                  <a:pt x="1767247" y="0"/>
                </a:lnTo>
                <a:lnTo>
                  <a:pt x="1767247" y="949895"/>
                </a:lnTo>
                <a:lnTo>
                  <a:pt x="0" y="949895"/>
                </a:lnTo>
                <a:lnTo>
                  <a:pt x="0" y="0"/>
                </a:lnTo>
                <a:close/>
              </a:path>
            </a:pathLst>
          </a:custGeom>
          <a:blipFill rotWithShape="1">
            <a:blip r:embed="rId24">
              <a:alphaModFix/>
            </a:blip>
            <a:stretch>
              <a:fillRect b="0" l="0" r="0" t="0"/>
            </a:stretch>
          </a:blipFill>
          <a:ln>
            <a:noFill/>
          </a:ln>
        </p:spPr>
      </p:sp>
      <p:sp>
        <p:nvSpPr>
          <p:cNvPr id="413" name="Google Shape;413;p32"/>
          <p:cNvSpPr/>
          <p:nvPr/>
        </p:nvSpPr>
        <p:spPr>
          <a:xfrm>
            <a:off x="9433295" y="6582131"/>
            <a:ext cx="610408" cy="770230"/>
          </a:xfrm>
          <a:custGeom>
            <a:rect b="b" l="l" r="r" t="t"/>
            <a:pathLst>
              <a:path extrusionOk="0" h="770230" w="610408">
                <a:moveTo>
                  <a:pt x="0" y="0"/>
                </a:moveTo>
                <a:lnTo>
                  <a:pt x="610408" y="0"/>
                </a:lnTo>
                <a:lnTo>
                  <a:pt x="610408" y="770231"/>
                </a:lnTo>
                <a:lnTo>
                  <a:pt x="0" y="770231"/>
                </a:lnTo>
                <a:lnTo>
                  <a:pt x="0" y="0"/>
                </a:lnTo>
                <a:close/>
              </a:path>
            </a:pathLst>
          </a:custGeom>
          <a:blipFill rotWithShape="1">
            <a:blip r:embed="rId25">
              <a:alphaModFix/>
            </a:blip>
            <a:stretch>
              <a:fillRect b="0" l="0" r="0" t="0"/>
            </a:stretch>
          </a:blipFill>
          <a:ln>
            <a:noFill/>
          </a:ln>
        </p:spPr>
      </p:sp>
      <p:sp>
        <p:nvSpPr>
          <p:cNvPr id="414" name="Google Shape;414;p32"/>
          <p:cNvSpPr/>
          <p:nvPr/>
        </p:nvSpPr>
        <p:spPr>
          <a:xfrm>
            <a:off x="6009124" y="1090001"/>
            <a:ext cx="869348" cy="1052161"/>
          </a:xfrm>
          <a:custGeom>
            <a:rect b="b" l="l" r="r" t="t"/>
            <a:pathLst>
              <a:path extrusionOk="0" h="1052161" w="869348">
                <a:moveTo>
                  <a:pt x="0" y="0"/>
                </a:moveTo>
                <a:lnTo>
                  <a:pt x="869348" y="0"/>
                </a:lnTo>
                <a:lnTo>
                  <a:pt x="869348" y="1052161"/>
                </a:lnTo>
                <a:lnTo>
                  <a:pt x="0" y="1052161"/>
                </a:lnTo>
                <a:lnTo>
                  <a:pt x="0" y="0"/>
                </a:lnTo>
                <a:close/>
              </a:path>
            </a:pathLst>
          </a:custGeom>
          <a:blipFill rotWithShape="1">
            <a:blip r:embed="rId26">
              <a:alphaModFix/>
            </a:blip>
            <a:stretch>
              <a:fillRect b="0" l="0" r="0" t="0"/>
            </a:stretch>
          </a:blipFill>
          <a:ln>
            <a:noFill/>
          </a:ln>
        </p:spPr>
      </p:sp>
      <p:sp>
        <p:nvSpPr>
          <p:cNvPr id="415" name="Google Shape;415;p32"/>
          <p:cNvSpPr/>
          <p:nvPr/>
        </p:nvSpPr>
        <p:spPr>
          <a:xfrm>
            <a:off x="6009124" y="2963451"/>
            <a:ext cx="1061099" cy="1004065"/>
          </a:xfrm>
          <a:custGeom>
            <a:rect b="b" l="l" r="r" t="t"/>
            <a:pathLst>
              <a:path extrusionOk="0" h="1004065" w="1061099">
                <a:moveTo>
                  <a:pt x="0" y="0"/>
                </a:moveTo>
                <a:lnTo>
                  <a:pt x="1061099" y="0"/>
                </a:lnTo>
                <a:lnTo>
                  <a:pt x="1061099" y="1004064"/>
                </a:lnTo>
                <a:lnTo>
                  <a:pt x="0" y="1004064"/>
                </a:lnTo>
                <a:lnTo>
                  <a:pt x="0" y="0"/>
                </a:lnTo>
                <a:close/>
              </a:path>
            </a:pathLst>
          </a:custGeom>
          <a:blipFill rotWithShape="1">
            <a:blip r:embed="rId27">
              <a:alphaModFix/>
            </a:blip>
            <a:stretch>
              <a:fillRect b="0" l="0" r="0" t="0"/>
            </a:stretch>
          </a:blipFill>
          <a:ln>
            <a:noFill/>
          </a:ln>
        </p:spPr>
      </p:sp>
      <p:sp>
        <p:nvSpPr>
          <p:cNvPr id="416" name="Google Shape;416;p32"/>
          <p:cNvSpPr/>
          <p:nvPr/>
        </p:nvSpPr>
        <p:spPr>
          <a:xfrm>
            <a:off x="5990932" y="4663741"/>
            <a:ext cx="1161770" cy="1081502"/>
          </a:xfrm>
          <a:custGeom>
            <a:rect b="b" l="l" r="r" t="t"/>
            <a:pathLst>
              <a:path extrusionOk="0" h="1081502" w="1161770">
                <a:moveTo>
                  <a:pt x="0" y="0"/>
                </a:moveTo>
                <a:lnTo>
                  <a:pt x="1161770" y="0"/>
                </a:lnTo>
                <a:lnTo>
                  <a:pt x="1161770" y="1081502"/>
                </a:lnTo>
                <a:lnTo>
                  <a:pt x="0" y="1081502"/>
                </a:lnTo>
                <a:lnTo>
                  <a:pt x="0" y="0"/>
                </a:lnTo>
                <a:close/>
              </a:path>
            </a:pathLst>
          </a:custGeom>
          <a:blipFill rotWithShape="1">
            <a:blip r:embed="rId28">
              <a:alphaModFix/>
            </a:blip>
            <a:stretch>
              <a:fillRect b="0" l="0" r="0" t="0"/>
            </a:stretch>
          </a:blipFill>
          <a:ln>
            <a:noFill/>
          </a:ln>
        </p:spPr>
      </p:sp>
      <p:sp>
        <p:nvSpPr>
          <p:cNvPr id="417" name="Google Shape;417;p32"/>
          <p:cNvSpPr/>
          <p:nvPr/>
        </p:nvSpPr>
        <p:spPr>
          <a:xfrm>
            <a:off x="12912387" y="8230950"/>
            <a:ext cx="1784241" cy="1070545"/>
          </a:xfrm>
          <a:custGeom>
            <a:rect b="b" l="l" r="r" t="t"/>
            <a:pathLst>
              <a:path extrusionOk="0" h="1070545" w="1784241">
                <a:moveTo>
                  <a:pt x="0" y="0"/>
                </a:moveTo>
                <a:lnTo>
                  <a:pt x="1784241" y="0"/>
                </a:lnTo>
                <a:lnTo>
                  <a:pt x="1784241" y="1070545"/>
                </a:lnTo>
                <a:lnTo>
                  <a:pt x="0" y="1070545"/>
                </a:lnTo>
                <a:lnTo>
                  <a:pt x="0" y="0"/>
                </a:lnTo>
                <a:close/>
              </a:path>
            </a:pathLst>
          </a:custGeom>
          <a:blipFill rotWithShape="1">
            <a:blip r:embed="rId29">
              <a:alphaModFix/>
            </a:blip>
            <a:stretch>
              <a:fillRect b="0" l="0" r="0" t="0"/>
            </a:stretch>
          </a:blipFill>
          <a:ln>
            <a:noFill/>
          </a:ln>
        </p:spPr>
      </p:sp>
      <p:sp>
        <p:nvSpPr>
          <p:cNvPr id="418" name="Google Shape;418;p32"/>
          <p:cNvSpPr/>
          <p:nvPr/>
        </p:nvSpPr>
        <p:spPr>
          <a:xfrm>
            <a:off x="10130259" y="4712035"/>
            <a:ext cx="1145250" cy="984915"/>
          </a:xfrm>
          <a:custGeom>
            <a:rect b="b" l="l" r="r" t="t"/>
            <a:pathLst>
              <a:path extrusionOk="0" h="984915" w="1145250">
                <a:moveTo>
                  <a:pt x="0" y="0"/>
                </a:moveTo>
                <a:lnTo>
                  <a:pt x="1145250" y="0"/>
                </a:lnTo>
                <a:lnTo>
                  <a:pt x="1145250" y="984915"/>
                </a:lnTo>
                <a:lnTo>
                  <a:pt x="0" y="984915"/>
                </a:lnTo>
                <a:lnTo>
                  <a:pt x="0" y="0"/>
                </a:lnTo>
                <a:close/>
              </a:path>
            </a:pathLst>
          </a:custGeom>
          <a:blipFill rotWithShape="1">
            <a:blip r:embed="rId30">
              <a:alphaModFix/>
            </a:blip>
            <a:stretch>
              <a:fillRect b="0" l="0" r="0" t="0"/>
            </a:stretch>
          </a:blipFill>
          <a:ln>
            <a:noFill/>
          </a:ln>
        </p:spPr>
      </p:sp>
      <p:sp>
        <p:nvSpPr>
          <p:cNvPr id="419" name="Google Shape;419;p32"/>
          <p:cNvSpPr/>
          <p:nvPr/>
        </p:nvSpPr>
        <p:spPr>
          <a:xfrm>
            <a:off x="7953586" y="4827870"/>
            <a:ext cx="1375790" cy="753245"/>
          </a:xfrm>
          <a:custGeom>
            <a:rect b="b" l="l" r="r" t="t"/>
            <a:pathLst>
              <a:path extrusionOk="0" h="753245" w="1375790">
                <a:moveTo>
                  <a:pt x="0" y="0"/>
                </a:moveTo>
                <a:lnTo>
                  <a:pt x="1375790" y="0"/>
                </a:lnTo>
                <a:lnTo>
                  <a:pt x="1375790" y="753245"/>
                </a:lnTo>
                <a:lnTo>
                  <a:pt x="0" y="753245"/>
                </a:lnTo>
                <a:lnTo>
                  <a:pt x="0" y="0"/>
                </a:lnTo>
                <a:close/>
              </a:path>
            </a:pathLst>
          </a:custGeom>
          <a:blipFill rotWithShape="1">
            <a:blip r:embed="rId31">
              <a:alphaModFix/>
            </a:blip>
            <a:stretch>
              <a:fillRect b="0" l="0" r="0" t="0"/>
            </a:stretch>
          </a:blipFill>
          <a:ln>
            <a:noFill/>
          </a:ln>
        </p:spPr>
      </p:sp>
      <p:sp>
        <p:nvSpPr>
          <p:cNvPr id="420" name="Google Shape;420;p32"/>
          <p:cNvSpPr/>
          <p:nvPr/>
        </p:nvSpPr>
        <p:spPr>
          <a:xfrm>
            <a:off x="11538720" y="2936803"/>
            <a:ext cx="1326285" cy="1057359"/>
          </a:xfrm>
          <a:custGeom>
            <a:rect b="b" l="l" r="r" t="t"/>
            <a:pathLst>
              <a:path extrusionOk="0" h="1057359" w="1326285">
                <a:moveTo>
                  <a:pt x="0" y="0"/>
                </a:moveTo>
                <a:lnTo>
                  <a:pt x="1326285" y="0"/>
                </a:lnTo>
                <a:lnTo>
                  <a:pt x="1326285" y="1057359"/>
                </a:lnTo>
                <a:lnTo>
                  <a:pt x="0" y="1057359"/>
                </a:lnTo>
                <a:lnTo>
                  <a:pt x="0" y="0"/>
                </a:lnTo>
                <a:close/>
              </a:path>
            </a:pathLst>
          </a:custGeom>
          <a:blipFill rotWithShape="1">
            <a:blip r:embed="rId32">
              <a:alphaModFix/>
            </a:blip>
            <a:stretch>
              <a:fillRect b="0" l="-596"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424" name="Shape 424"/>
        <p:cNvGrpSpPr/>
        <p:nvPr/>
      </p:nvGrpSpPr>
      <p:grpSpPr>
        <a:xfrm>
          <a:off x="0" y="0"/>
          <a:ext cx="0" cy="0"/>
          <a:chOff x="0" y="0"/>
          <a:chExt cx="0" cy="0"/>
        </a:xfrm>
      </p:grpSpPr>
      <p:sp>
        <p:nvSpPr>
          <p:cNvPr id="425" name="Google Shape;425;p33"/>
          <p:cNvSpPr/>
          <p:nvPr/>
        </p:nvSpPr>
        <p:spPr>
          <a:xfrm>
            <a:off x="715349" y="871824"/>
            <a:ext cx="2261958" cy="1572061"/>
          </a:xfrm>
          <a:custGeom>
            <a:rect b="b" l="l" r="r" t="t"/>
            <a:pathLst>
              <a:path extrusionOk="0" h="1572061" w="2261958">
                <a:moveTo>
                  <a:pt x="0" y="0"/>
                </a:moveTo>
                <a:lnTo>
                  <a:pt x="2261958" y="0"/>
                </a:lnTo>
                <a:lnTo>
                  <a:pt x="2261958" y="1572061"/>
                </a:lnTo>
                <a:lnTo>
                  <a:pt x="0" y="1572061"/>
                </a:lnTo>
                <a:lnTo>
                  <a:pt x="0" y="0"/>
                </a:lnTo>
                <a:close/>
              </a:path>
            </a:pathLst>
          </a:custGeom>
          <a:blipFill rotWithShape="1">
            <a:blip r:embed="rId3">
              <a:alphaModFix/>
            </a:blip>
            <a:stretch>
              <a:fillRect b="0" l="0" r="0" t="0"/>
            </a:stretch>
          </a:blipFill>
          <a:ln>
            <a:noFill/>
          </a:ln>
        </p:spPr>
      </p:sp>
      <p:sp>
        <p:nvSpPr>
          <p:cNvPr id="426" name="Google Shape;426;p33"/>
          <p:cNvSpPr/>
          <p:nvPr/>
        </p:nvSpPr>
        <p:spPr>
          <a:xfrm>
            <a:off x="10140022" y="912905"/>
            <a:ext cx="1732441" cy="1489899"/>
          </a:xfrm>
          <a:custGeom>
            <a:rect b="b" l="l" r="r" t="t"/>
            <a:pathLst>
              <a:path extrusionOk="0" h="1489899" w="1732441">
                <a:moveTo>
                  <a:pt x="0" y="0"/>
                </a:moveTo>
                <a:lnTo>
                  <a:pt x="1732441" y="0"/>
                </a:lnTo>
                <a:lnTo>
                  <a:pt x="1732441" y="1489899"/>
                </a:lnTo>
                <a:lnTo>
                  <a:pt x="0" y="1489899"/>
                </a:lnTo>
                <a:lnTo>
                  <a:pt x="0" y="0"/>
                </a:lnTo>
                <a:close/>
              </a:path>
            </a:pathLst>
          </a:custGeom>
          <a:blipFill rotWithShape="1">
            <a:blip r:embed="rId4">
              <a:alphaModFix/>
            </a:blip>
            <a:stretch>
              <a:fillRect b="0" l="0" r="0" t="0"/>
            </a:stretch>
          </a:blipFill>
          <a:ln>
            <a:noFill/>
          </a:ln>
        </p:spPr>
      </p:sp>
      <p:sp>
        <p:nvSpPr>
          <p:cNvPr id="427" name="Google Shape;427;p33"/>
          <p:cNvSpPr/>
          <p:nvPr/>
        </p:nvSpPr>
        <p:spPr>
          <a:xfrm>
            <a:off x="12960798" y="744536"/>
            <a:ext cx="2017369" cy="1826636"/>
          </a:xfrm>
          <a:custGeom>
            <a:rect b="b" l="l" r="r" t="t"/>
            <a:pathLst>
              <a:path extrusionOk="0" h="1826636" w="2017369">
                <a:moveTo>
                  <a:pt x="0" y="0"/>
                </a:moveTo>
                <a:lnTo>
                  <a:pt x="2017369" y="0"/>
                </a:lnTo>
                <a:lnTo>
                  <a:pt x="2017369" y="1826637"/>
                </a:lnTo>
                <a:lnTo>
                  <a:pt x="0" y="1826637"/>
                </a:lnTo>
                <a:lnTo>
                  <a:pt x="0" y="0"/>
                </a:lnTo>
                <a:close/>
              </a:path>
            </a:pathLst>
          </a:custGeom>
          <a:blipFill rotWithShape="1">
            <a:blip r:embed="rId5">
              <a:alphaModFix/>
            </a:blip>
            <a:stretch>
              <a:fillRect b="0" l="0" r="0" t="0"/>
            </a:stretch>
          </a:blipFill>
          <a:ln>
            <a:noFill/>
          </a:ln>
        </p:spPr>
      </p:sp>
      <p:sp>
        <p:nvSpPr>
          <p:cNvPr id="428" name="Google Shape;428;p33"/>
          <p:cNvSpPr/>
          <p:nvPr/>
        </p:nvSpPr>
        <p:spPr>
          <a:xfrm>
            <a:off x="7118334" y="673276"/>
            <a:ext cx="1933354" cy="1969157"/>
          </a:xfrm>
          <a:custGeom>
            <a:rect b="b" l="l" r="r" t="t"/>
            <a:pathLst>
              <a:path extrusionOk="0" h="1969157" w="1933354">
                <a:moveTo>
                  <a:pt x="0" y="0"/>
                </a:moveTo>
                <a:lnTo>
                  <a:pt x="1933354" y="0"/>
                </a:lnTo>
                <a:lnTo>
                  <a:pt x="1933354" y="1969157"/>
                </a:lnTo>
                <a:lnTo>
                  <a:pt x="0" y="1969157"/>
                </a:lnTo>
                <a:lnTo>
                  <a:pt x="0" y="0"/>
                </a:lnTo>
                <a:close/>
              </a:path>
            </a:pathLst>
          </a:custGeom>
          <a:blipFill rotWithShape="1">
            <a:blip r:embed="rId6">
              <a:alphaModFix/>
            </a:blip>
            <a:stretch>
              <a:fillRect b="0" l="0" r="0" t="0"/>
            </a:stretch>
          </a:blipFill>
          <a:ln>
            <a:noFill/>
          </a:ln>
        </p:spPr>
      </p:sp>
      <p:sp>
        <p:nvSpPr>
          <p:cNvPr id="429" name="Google Shape;429;p33"/>
          <p:cNvSpPr/>
          <p:nvPr/>
        </p:nvSpPr>
        <p:spPr>
          <a:xfrm>
            <a:off x="16066501" y="708360"/>
            <a:ext cx="1619319" cy="1898989"/>
          </a:xfrm>
          <a:custGeom>
            <a:rect b="b" l="l" r="r" t="t"/>
            <a:pathLst>
              <a:path extrusionOk="0" h="1898989" w="1619319">
                <a:moveTo>
                  <a:pt x="0" y="0"/>
                </a:moveTo>
                <a:lnTo>
                  <a:pt x="1619320" y="0"/>
                </a:lnTo>
                <a:lnTo>
                  <a:pt x="1619320" y="1898989"/>
                </a:lnTo>
                <a:lnTo>
                  <a:pt x="0" y="1898989"/>
                </a:lnTo>
                <a:lnTo>
                  <a:pt x="0" y="0"/>
                </a:lnTo>
                <a:close/>
              </a:path>
            </a:pathLst>
          </a:custGeom>
          <a:blipFill rotWithShape="1">
            <a:blip r:embed="rId7">
              <a:alphaModFix/>
            </a:blip>
            <a:stretch>
              <a:fillRect b="0" l="0" r="0" t="0"/>
            </a:stretch>
          </a:blipFill>
          <a:ln>
            <a:noFill/>
          </a:ln>
        </p:spPr>
      </p:sp>
      <p:sp>
        <p:nvSpPr>
          <p:cNvPr id="430" name="Google Shape;430;p33"/>
          <p:cNvSpPr/>
          <p:nvPr/>
        </p:nvSpPr>
        <p:spPr>
          <a:xfrm>
            <a:off x="4065641" y="822109"/>
            <a:ext cx="1964359" cy="1671491"/>
          </a:xfrm>
          <a:custGeom>
            <a:rect b="b" l="l" r="r" t="t"/>
            <a:pathLst>
              <a:path extrusionOk="0" h="1671491" w="1964359">
                <a:moveTo>
                  <a:pt x="0" y="0"/>
                </a:moveTo>
                <a:lnTo>
                  <a:pt x="1964359" y="0"/>
                </a:lnTo>
                <a:lnTo>
                  <a:pt x="1964359" y="1671491"/>
                </a:lnTo>
                <a:lnTo>
                  <a:pt x="0" y="1671491"/>
                </a:lnTo>
                <a:lnTo>
                  <a:pt x="0" y="0"/>
                </a:lnTo>
                <a:close/>
              </a:path>
            </a:pathLst>
          </a:custGeom>
          <a:blipFill rotWithShape="1">
            <a:blip r:embed="rId8">
              <a:alphaModFix/>
            </a:blip>
            <a:stretch>
              <a:fillRect b="0" l="0" r="0" t="0"/>
            </a:stretch>
          </a:blipFill>
          <a:ln>
            <a:noFill/>
          </a:ln>
        </p:spPr>
      </p:sp>
      <p:sp>
        <p:nvSpPr>
          <p:cNvPr id="431" name="Google Shape;431;p33"/>
          <p:cNvSpPr/>
          <p:nvPr/>
        </p:nvSpPr>
        <p:spPr>
          <a:xfrm>
            <a:off x="3133398" y="3568036"/>
            <a:ext cx="1766094" cy="1320155"/>
          </a:xfrm>
          <a:custGeom>
            <a:rect b="b" l="l" r="r" t="t"/>
            <a:pathLst>
              <a:path extrusionOk="0" h="1320155" w="1766094">
                <a:moveTo>
                  <a:pt x="0" y="0"/>
                </a:moveTo>
                <a:lnTo>
                  <a:pt x="1766095" y="0"/>
                </a:lnTo>
                <a:lnTo>
                  <a:pt x="1766095" y="1320156"/>
                </a:lnTo>
                <a:lnTo>
                  <a:pt x="0" y="1320156"/>
                </a:lnTo>
                <a:lnTo>
                  <a:pt x="0" y="0"/>
                </a:lnTo>
                <a:close/>
              </a:path>
            </a:pathLst>
          </a:custGeom>
          <a:blipFill rotWithShape="1">
            <a:blip r:embed="rId9">
              <a:alphaModFix/>
            </a:blip>
            <a:stretch>
              <a:fillRect b="0" l="0" r="0" t="0"/>
            </a:stretch>
          </a:blipFill>
          <a:ln>
            <a:noFill/>
          </a:ln>
        </p:spPr>
      </p:sp>
      <p:sp>
        <p:nvSpPr>
          <p:cNvPr id="432" name="Google Shape;432;p33"/>
          <p:cNvSpPr/>
          <p:nvPr/>
        </p:nvSpPr>
        <p:spPr>
          <a:xfrm>
            <a:off x="5520022" y="3296197"/>
            <a:ext cx="1382626" cy="1863833"/>
          </a:xfrm>
          <a:custGeom>
            <a:rect b="b" l="l" r="r" t="t"/>
            <a:pathLst>
              <a:path extrusionOk="0" h="1863833" w="1382626">
                <a:moveTo>
                  <a:pt x="0" y="0"/>
                </a:moveTo>
                <a:lnTo>
                  <a:pt x="1382626" y="0"/>
                </a:lnTo>
                <a:lnTo>
                  <a:pt x="1382626" y="1863834"/>
                </a:lnTo>
                <a:lnTo>
                  <a:pt x="0" y="1863834"/>
                </a:lnTo>
                <a:lnTo>
                  <a:pt x="0" y="0"/>
                </a:lnTo>
                <a:close/>
              </a:path>
            </a:pathLst>
          </a:custGeom>
          <a:blipFill rotWithShape="1">
            <a:blip r:embed="rId10">
              <a:alphaModFix/>
            </a:blip>
            <a:stretch>
              <a:fillRect b="0" l="0" r="0" t="0"/>
            </a:stretch>
          </a:blipFill>
          <a:ln>
            <a:noFill/>
          </a:ln>
        </p:spPr>
      </p:sp>
      <p:sp>
        <p:nvSpPr>
          <p:cNvPr id="433" name="Google Shape;433;p33"/>
          <p:cNvSpPr/>
          <p:nvPr/>
        </p:nvSpPr>
        <p:spPr>
          <a:xfrm>
            <a:off x="7523177" y="3637733"/>
            <a:ext cx="1172174" cy="1180762"/>
          </a:xfrm>
          <a:custGeom>
            <a:rect b="b" l="l" r="r" t="t"/>
            <a:pathLst>
              <a:path extrusionOk="0" h="1180762" w="1172174">
                <a:moveTo>
                  <a:pt x="0" y="0"/>
                </a:moveTo>
                <a:lnTo>
                  <a:pt x="1172175" y="0"/>
                </a:lnTo>
                <a:lnTo>
                  <a:pt x="1172175" y="1180762"/>
                </a:lnTo>
                <a:lnTo>
                  <a:pt x="0" y="1180762"/>
                </a:lnTo>
                <a:lnTo>
                  <a:pt x="0" y="0"/>
                </a:lnTo>
                <a:close/>
              </a:path>
            </a:pathLst>
          </a:custGeom>
          <a:blipFill rotWithShape="1">
            <a:blip r:embed="rId11">
              <a:alphaModFix/>
            </a:blip>
            <a:stretch>
              <a:fillRect b="0" l="0" r="0" t="0"/>
            </a:stretch>
          </a:blipFill>
          <a:ln>
            <a:noFill/>
          </a:ln>
        </p:spPr>
      </p:sp>
      <p:sp>
        <p:nvSpPr>
          <p:cNvPr id="434" name="Google Shape;434;p33"/>
          <p:cNvSpPr/>
          <p:nvPr/>
        </p:nvSpPr>
        <p:spPr>
          <a:xfrm>
            <a:off x="715349" y="3244519"/>
            <a:ext cx="1797520" cy="1967190"/>
          </a:xfrm>
          <a:custGeom>
            <a:rect b="b" l="l" r="r" t="t"/>
            <a:pathLst>
              <a:path extrusionOk="0" h="1967190" w="1797520">
                <a:moveTo>
                  <a:pt x="0" y="0"/>
                </a:moveTo>
                <a:lnTo>
                  <a:pt x="1797520" y="0"/>
                </a:lnTo>
                <a:lnTo>
                  <a:pt x="1797520" y="1967190"/>
                </a:lnTo>
                <a:lnTo>
                  <a:pt x="0" y="1967190"/>
                </a:lnTo>
                <a:lnTo>
                  <a:pt x="0" y="0"/>
                </a:lnTo>
                <a:close/>
              </a:path>
            </a:pathLst>
          </a:custGeom>
          <a:blipFill rotWithShape="1">
            <a:blip r:embed="rId12">
              <a:alphaModFix/>
            </a:blip>
            <a:stretch>
              <a:fillRect b="0" l="0" r="0" t="0"/>
            </a:stretch>
          </a:blipFill>
          <a:ln>
            <a:noFill/>
          </a:ln>
        </p:spPr>
      </p:sp>
      <p:sp>
        <p:nvSpPr>
          <p:cNvPr id="435" name="Google Shape;435;p33"/>
          <p:cNvSpPr/>
          <p:nvPr/>
        </p:nvSpPr>
        <p:spPr>
          <a:xfrm>
            <a:off x="654905" y="6042662"/>
            <a:ext cx="1661572" cy="1367545"/>
          </a:xfrm>
          <a:custGeom>
            <a:rect b="b" l="l" r="r" t="t"/>
            <a:pathLst>
              <a:path extrusionOk="0" h="1367545" w="1661572">
                <a:moveTo>
                  <a:pt x="0" y="0"/>
                </a:moveTo>
                <a:lnTo>
                  <a:pt x="1661572" y="0"/>
                </a:lnTo>
                <a:lnTo>
                  <a:pt x="1661572" y="1367545"/>
                </a:lnTo>
                <a:lnTo>
                  <a:pt x="0" y="1367545"/>
                </a:lnTo>
                <a:lnTo>
                  <a:pt x="0" y="0"/>
                </a:lnTo>
                <a:close/>
              </a:path>
            </a:pathLst>
          </a:custGeom>
          <a:blipFill rotWithShape="1">
            <a:blip r:embed="rId13">
              <a:alphaModFix/>
            </a:blip>
            <a:stretch>
              <a:fillRect b="0" l="-54923" r="0" t="0"/>
            </a:stretch>
          </a:blipFill>
          <a:ln>
            <a:noFill/>
          </a:ln>
        </p:spPr>
      </p:sp>
      <p:sp>
        <p:nvSpPr>
          <p:cNvPr id="436" name="Google Shape;436;p33"/>
          <p:cNvSpPr/>
          <p:nvPr/>
        </p:nvSpPr>
        <p:spPr>
          <a:xfrm>
            <a:off x="5959586" y="6311886"/>
            <a:ext cx="741666" cy="829099"/>
          </a:xfrm>
          <a:custGeom>
            <a:rect b="b" l="l" r="r" t="t"/>
            <a:pathLst>
              <a:path extrusionOk="0" h="829099" w="741666">
                <a:moveTo>
                  <a:pt x="0" y="0"/>
                </a:moveTo>
                <a:lnTo>
                  <a:pt x="741667" y="0"/>
                </a:lnTo>
                <a:lnTo>
                  <a:pt x="741667" y="829098"/>
                </a:lnTo>
                <a:lnTo>
                  <a:pt x="0" y="829098"/>
                </a:lnTo>
                <a:lnTo>
                  <a:pt x="0" y="0"/>
                </a:lnTo>
                <a:close/>
              </a:path>
            </a:pathLst>
          </a:custGeom>
          <a:blipFill rotWithShape="1">
            <a:blip r:embed="rId14">
              <a:alphaModFix/>
            </a:blip>
            <a:stretch>
              <a:fillRect b="0" l="0" r="0" t="0"/>
            </a:stretch>
          </a:blipFill>
          <a:ln>
            <a:noFill/>
          </a:ln>
        </p:spPr>
      </p:sp>
      <p:sp>
        <p:nvSpPr>
          <p:cNvPr id="437" name="Google Shape;437;p33"/>
          <p:cNvSpPr/>
          <p:nvPr/>
        </p:nvSpPr>
        <p:spPr>
          <a:xfrm>
            <a:off x="3047708" y="8017684"/>
            <a:ext cx="1319530" cy="1547423"/>
          </a:xfrm>
          <a:custGeom>
            <a:rect b="b" l="l" r="r" t="t"/>
            <a:pathLst>
              <a:path extrusionOk="0" h="1547423" w="1319530">
                <a:moveTo>
                  <a:pt x="0" y="0"/>
                </a:moveTo>
                <a:lnTo>
                  <a:pt x="1319530" y="0"/>
                </a:lnTo>
                <a:lnTo>
                  <a:pt x="1319530" y="1547423"/>
                </a:lnTo>
                <a:lnTo>
                  <a:pt x="0" y="1547423"/>
                </a:lnTo>
                <a:lnTo>
                  <a:pt x="0" y="0"/>
                </a:lnTo>
                <a:close/>
              </a:path>
            </a:pathLst>
          </a:custGeom>
          <a:blipFill rotWithShape="1">
            <a:blip r:embed="rId15">
              <a:alphaModFix/>
            </a:blip>
            <a:stretch>
              <a:fillRect b="0" l="0" r="0" t="0"/>
            </a:stretch>
          </a:blipFill>
          <a:ln>
            <a:noFill/>
          </a:ln>
        </p:spPr>
      </p:sp>
      <p:sp>
        <p:nvSpPr>
          <p:cNvPr id="438" name="Google Shape;438;p33"/>
          <p:cNvSpPr/>
          <p:nvPr/>
        </p:nvSpPr>
        <p:spPr>
          <a:xfrm>
            <a:off x="16444507" y="8185971"/>
            <a:ext cx="1204246" cy="1210850"/>
          </a:xfrm>
          <a:custGeom>
            <a:rect b="b" l="l" r="r" t="t"/>
            <a:pathLst>
              <a:path extrusionOk="0" h="1210850" w="1204246">
                <a:moveTo>
                  <a:pt x="0" y="0"/>
                </a:moveTo>
                <a:lnTo>
                  <a:pt x="1204246" y="0"/>
                </a:lnTo>
                <a:lnTo>
                  <a:pt x="1204246" y="1210850"/>
                </a:lnTo>
                <a:lnTo>
                  <a:pt x="0" y="1210850"/>
                </a:lnTo>
                <a:lnTo>
                  <a:pt x="0" y="0"/>
                </a:lnTo>
                <a:close/>
              </a:path>
            </a:pathLst>
          </a:custGeom>
          <a:blipFill rotWithShape="1">
            <a:blip r:embed="rId16">
              <a:alphaModFix/>
            </a:blip>
            <a:stretch>
              <a:fillRect b="0" l="0" r="0" t="0"/>
            </a:stretch>
          </a:blipFill>
          <a:ln>
            <a:noFill/>
          </a:ln>
        </p:spPr>
      </p:sp>
      <p:sp>
        <p:nvSpPr>
          <p:cNvPr id="439" name="Google Shape;439;p33"/>
          <p:cNvSpPr/>
          <p:nvPr/>
        </p:nvSpPr>
        <p:spPr>
          <a:xfrm>
            <a:off x="8153452" y="6021293"/>
            <a:ext cx="1482558" cy="1410283"/>
          </a:xfrm>
          <a:custGeom>
            <a:rect b="b" l="l" r="r" t="t"/>
            <a:pathLst>
              <a:path extrusionOk="0" h="1410283" w="1482558">
                <a:moveTo>
                  <a:pt x="0" y="0"/>
                </a:moveTo>
                <a:lnTo>
                  <a:pt x="1482558" y="0"/>
                </a:lnTo>
                <a:lnTo>
                  <a:pt x="1482558" y="1410284"/>
                </a:lnTo>
                <a:lnTo>
                  <a:pt x="0" y="1410284"/>
                </a:lnTo>
                <a:lnTo>
                  <a:pt x="0" y="0"/>
                </a:lnTo>
                <a:close/>
              </a:path>
            </a:pathLst>
          </a:custGeom>
          <a:blipFill rotWithShape="1">
            <a:blip r:embed="rId17">
              <a:alphaModFix/>
            </a:blip>
            <a:stretch>
              <a:fillRect b="0" l="0" r="0" t="0"/>
            </a:stretch>
          </a:blipFill>
          <a:ln>
            <a:noFill/>
          </a:ln>
        </p:spPr>
      </p:sp>
      <p:sp>
        <p:nvSpPr>
          <p:cNvPr id="440" name="Google Shape;440;p33"/>
          <p:cNvSpPr/>
          <p:nvPr/>
        </p:nvSpPr>
        <p:spPr>
          <a:xfrm>
            <a:off x="11088209" y="6021293"/>
            <a:ext cx="1336244" cy="1410283"/>
          </a:xfrm>
          <a:custGeom>
            <a:rect b="b" l="l" r="r" t="t"/>
            <a:pathLst>
              <a:path extrusionOk="0" h="1410283" w="1336244">
                <a:moveTo>
                  <a:pt x="0" y="0"/>
                </a:moveTo>
                <a:lnTo>
                  <a:pt x="1336243" y="0"/>
                </a:lnTo>
                <a:lnTo>
                  <a:pt x="1336243" y="1410284"/>
                </a:lnTo>
                <a:lnTo>
                  <a:pt x="0" y="1410284"/>
                </a:lnTo>
                <a:lnTo>
                  <a:pt x="0" y="0"/>
                </a:lnTo>
                <a:close/>
              </a:path>
            </a:pathLst>
          </a:custGeom>
          <a:blipFill rotWithShape="1">
            <a:blip r:embed="rId18">
              <a:alphaModFix/>
            </a:blip>
            <a:stretch>
              <a:fillRect b="0" l="0" r="0" t="0"/>
            </a:stretch>
          </a:blipFill>
          <a:ln>
            <a:noFill/>
          </a:ln>
        </p:spPr>
      </p:sp>
      <p:sp>
        <p:nvSpPr>
          <p:cNvPr id="441" name="Google Shape;441;p33"/>
          <p:cNvSpPr/>
          <p:nvPr/>
        </p:nvSpPr>
        <p:spPr>
          <a:xfrm>
            <a:off x="683867" y="8058398"/>
            <a:ext cx="930241" cy="1465996"/>
          </a:xfrm>
          <a:custGeom>
            <a:rect b="b" l="l" r="r" t="t"/>
            <a:pathLst>
              <a:path extrusionOk="0" h="1465996" w="930241">
                <a:moveTo>
                  <a:pt x="0" y="0"/>
                </a:moveTo>
                <a:lnTo>
                  <a:pt x="930242" y="0"/>
                </a:lnTo>
                <a:lnTo>
                  <a:pt x="930242" y="1465996"/>
                </a:lnTo>
                <a:lnTo>
                  <a:pt x="0" y="1465996"/>
                </a:lnTo>
                <a:lnTo>
                  <a:pt x="0" y="0"/>
                </a:lnTo>
                <a:close/>
              </a:path>
            </a:pathLst>
          </a:custGeom>
          <a:blipFill rotWithShape="1">
            <a:blip r:embed="rId19">
              <a:alphaModFix/>
            </a:blip>
            <a:stretch>
              <a:fillRect b="0" l="0" r="0" t="0"/>
            </a:stretch>
          </a:blipFill>
          <a:ln>
            <a:noFill/>
          </a:ln>
        </p:spPr>
      </p:sp>
      <p:sp>
        <p:nvSpPr>
          <p:cNvPr id="442" name="Google Shape;442;p33"/>
          <p:cNvSpPr/>
          <p:nvPr/>
        </p:nvSpPr>
        <p:spPr>
          <a:xfrm>
            <a:off x="13883329" y="8197364"/>
            <a:ext cx="1127579" cy="1188063"/>
          </a:xfrm>
          <a:custGeom>
            <a:rect b="b" l="l" r="r" t="t"/>
            <a:pathLst>
              <a:path extrusionOk="0" h="1188063" w="1127579">
                <a:moveTo>
                  <a:pt x="0" y="0"/>
                </a:moveTo>
                <a:lnTo>
                  <a:pt x="1127579" y="0"/>
                </a:lnTo>
                <a:lnTo>
                  <a:pt x="1127579" y="1188063"/>
                </a:lnTo>
                <a:lnTo>
                  <a:pt x="0" y="1188063"/>
                </a:lnTo>
                <a:lnTo>
                  <a:pt x="0" y="0"/>
                </a:lnTo>
                <a:close/>
              </a:path>
            </a:pathLst>
          </a:custGeom>
          <a:blipFill rotWithShape="1">
            <a:blip r:embed="rId20">
              <a:alphaModFix/>
            </a:blip>
            <a:stretch>
              <a:fillRect b="0" l="0" r="0" t="0"/>
            </a:stretch>
          </a:blipFill>
          <a:ln>
            <a:noFill/>
          </a:ln>
        </p:spPr>
      </p:sp>
      <p:sp>
        <p:nvSpPr>
          <p:cNvPr id="443" name="Google Shape;443;p33"/>
          <p:cNvSpPr/>
          <p:nvPr/>
        </p:nvSpPr>
        <p:spPr>
          <a:xfrm>
            <a:off x="16547029" y="6042662"/>
            <a:ext cx="1138792" cy="1367545"/>
          </a:xfrm>
          <a:custGeom>
            <a:rect b="b" l="l" r="r" t="t"/>
            <a:pathLst>
              <a:path extrusionOk="0" h="1367545" w="1138792">
                <a:moveTo>
                  <a:pt x="0" y="0"/>
                </a:moveTo>
                <a:lnTo>
                  <a:pt x="1138792" y="0"/>
                </a:lnTo>
                <a:lnTo>
                  <a:pt x="1138792" y="1367545"/>
                </a:lnTo>
                <a:lnTo>
                  <a:pt x="0" y="1367545"/>
                </a:lnTo>
                <a:lnTo>
                  <a:pt x="0" y="0"/>
                </a:lnTo>
                <a:close/>
              </a:path>
            </a:pathLst>
          </a:custGeom>
          <a:blipFill rotWithShape="1">
            <a:blip r:embed="rId21">
              <a:alphaModFix/>
            </a:blip>
            <a:stretch>
              <a:fillRect b="0" l="0" r="0" t="0"/>
            </a:stretch>
          </a:blipFill>
          <a:ln>
            <a:noFill/>
          </a:ln>
        </p:spPr>
      </p:sp>
      <p:sp>
        <p:nvSpPr>
          <p:cNvPr id="444" name="Google Shape;444;p33"/>
          <p:cNvSpPr/>
          <p:nvPr/>
        </p:nvSpPr>
        <p:spPr>
          <a:xfrm>
            <a:off x="13876651" y="6201510"/>
            <a:ext cx="1218179" cy="1049849"/>
          </a:xfrm>
          <a:custGeom>
            <a:rect b="b" l="l" r="r" t="t"/>
            <a:pathLst>
              <a:path extrusionOk="0" h="1049849" w="1218179">
                <a:moveTo>
                  <a:pt x="0" y="0"/>
                </a:moveTo>
                <a:lnTo>
                  <a:pt x="1218179" y="0"/>
                </a:lnTo>
                <a:lnTo>
                  <a:pt x="1218179" y="1049849"/>
                </a:lnTo>
                <a:lnTo>
                  <a:pt x="0" y="1049849"/>
                </a:lnTo>
                <a:lnTo>
                  <a:pt x="0" y="0"/>
                </a:lnTo>
                <a:close/>
              </a:path>
            </a:pathLst>
          </a:custGeom>
          <a:blipFill rotWithShape="1">
            <a:blip r:embed="rId22">
              <a:alphaModFix/>
            </a:blip>
            <a:stretch>
              <a:fillRect b="0" l="0" r="0" t="0"/>
            </a:stretch>
          </a:blipFill>
          <a:ln>
            <a:noFill/>
          </a:ln>
        </p:spPr>
      </p:sp>
      <p:sp>
        <p:nvSpPr>
          <p:cNvPr id="445" name="Google Shape;445;p33"/>
          <p:cNvSpPr/>
          <p:nvPr/>
        </p:nvSpPr>
        <p:spPr>
          <a:xfrm>
            <a:off x="3768676" y="6201510"/>
            <a:ext cx="738712" cy="1049849"/>
          </a:xfrm>
          <a:custGeom>
            <a:rect b="b" l="l" r="r" t="t"/>
            <a:pathLst>
              <a:path extrusionOk="0" h="1049849" w="738712">
                <a:moveTo>
                  <a:pt x="0" y="0"/>
                </a:moveTo>
                <a:lnTo>
                  <a:pt x="738711" y="0"/>
                </a:lnTo>
                <a:lnTo>
                  <a:pt x="738711" y="1049849"/>
                </a:lnTo>
                <a:lnTo>
                  <a:pt x="0" y="1049849"/>
                </a:lnTo>
                <a:lnTo>
                  <a:pt x="0" y="0"/>
                </a:lnTo>
                <a:close/>
              </a:path>
            </a:pathLst>
          </a:custGeom>
          <a:blipFill rotWithShape="1">
            <a:blip r:embed="rId23">
              <a:alphaModFix/>
            </a:blip>
            <a:stretch>
              <a:fillRect b="0" l="0" r="0" t="0"/>
            </a:stretch>
          </a:blipFill>
          <a:ln>
            <a:noFill/>
          </a:ln>
        </p:spPr>
      </p:sp>
      <p:sp>
        <p:nvSpPr>
          <p:cNvPr id="446" name="Google Shape;446;p33"/>
          <p:cNvSpPr/>
          <p:nvPr/>
        </p:nvSpPr>
        <p:spPr>
          <a:xfrm>
            <a:off x="8459659" y="8185971"/>
            <a:ext cx="1217491" cy="1210850"/>
          </a:xfrm>
          <a:custGeom>
            <a:rect b="b" l="l" r="r" t="t"/>
            <a:pathLst>
              <a:path extrusionOk="0" h="1210850" w="1217491">
                <a:moveTo>
                  <a:pt x="0" y="0"/>
                </a:moveTo>
                <a:lnTo>
                  <a:pt x="1217491" y="0"/>
                </a:lnTo>
                <a:lnTo>
                  <a:pt x="1217491" y="1210850"/>
                </a:lnTo>
                <a:lnTo>
                  <a:pt x="0" y="1210850"/>
                </a:lnTo>
                <a:lnTo>
                  <a:pt x="0" y="0"/>
                </a:lnTo>
                <a:close/>
              </a:path>
            </a:pathLst>
          </a:custGeom>
          <a:blipFill rotWithShape="1">
            <a:blip r:embed="rId24">
              <a:alphaModFix/>
            </a:blip>
            <a:stretch>
              <a:fillRect b="0" l="0" r="0" t="0"/>
            </a:stretch>
          </a:blipFill>
          <a:ln>
            <a:noFill/>
          </a:ln>
        </p:spPr>
      </p:sp>
      <p:sp>
        <p:nvSpPr>
          <p:cNvPr id="447" name="Google Shape;447;p33"/>
          <p:cNvSpPr/>
          <p:nvPr/>
        </p:nvSpPr>
        <p:spPr>
          <a:xfrm>
            <a:off x="5800837" y="8289055"/>
            <a:ext cx="1225223" cy="1004683"/>
          </a:xfrm>
          <a:custGeom>
            <a:rect b="b" l="l" r="r" t="t"/>
            <a:pathLst>
              <a:path extrusionOk="0" h="1004683" w="1225223">
                <a:moveTo>
                  <a:pt x="0" y="0"/>
                </a:moveTo>
                <a:lnTo>
                  <a:pt x="1225222" y="0"/>
                </a:lnTo>
                <a:lnTo>
                  <a:pt x="1225222" y="1004682"/>
                </a:lnTo>
                <a:lnTo>
                  <a:pt x="0" y="1004682"/>
                </a:lnTo>
                <a:lnTo>
                  <a:pt x="0" y="0"/>
                </a:lnTo>
                <a:close/>
              </a:path>
            </a:pathLst>
          </a:custGeom>
          <a:blipFill rotWithShape="1">
            <a:blip r:embed="rId25">
              <a:alphaModFix/>
            </a:blip>
            <a:stretch>
              <a:fillRect b="0" l="0" r="0" t="0"/>
            </a:stretch>
          </a:blipFill>
          <a:ln>
            <a:noFill/>
          </a:ln>
        </p:spPr>
      </p:sp>
      <p:sp>
        <p:nvSpPr>
          <p:cNvPr id="448" name="Google Shape;448;p33"/>
          <p:cNvSpPr/>
          <p:nvPr/>
        </p:nvSpPr>
        <p:spPr>
          <a:xfrm>
            <a:off x="9315881" y="3524792"/>
            <a:ext cx="2155775" cy="1406643"/>
          </a:xfrm>
          <a:custGeom>
            <a:rect b="b" l="l" r="r" t="t"/>
            <a:pathLst>
              <a:path extrusionOk="0" h="1406643" w="2155775">
                <a:moveTo>
                  <a:pt x="0" y="0"/>
                </a:moveTo>
                <a:lnTo>
                  <a:pt x="2155775" y="0"/>
                </a:lnTo>
                <a:lnTo>
                  <a:pt x="2155775" y="1406644"/>
                </a:lnTo>
                <a:lnTo>
                  <a:pt x="0" y="1406644"/>
                </a:lnTo>
                <a:lnTo>
                  <a:pt x="0" y="0"/>
                </a:lnTo>
                <a:close/>
              </a:path>
            </a:pathLst>
          </a:custGeom>
          <a:blipFill rotWithShape="1">
            <a:blip r:embed="rId26">
              <a:alphaModFix/>
            </a:blip>
            <a:stretch>
              <a:fillRect b="0" l="0" r="0" t="0"/>
            </a:stretch>
          </a:blipFill>
          <a:ln>
            <a:noFill/>
          </a:ln>
        </p:spPr>
      </p:sp>
      <p:sp>
        <p:nvSpPr>
          <p:cNvPr id="449" name="Google Shape;449;p33"/>
          <p:cNvSpPr/>
          <p:nvPr/>
        </p:nvSpPr>
        <p:spPr>
          <a:xfrm>
            <a:off x="12222084" y="3524792"/>
            <a:ext cx="2135322" cy="1406643"/>
          </a:xfrm>
          <a:custGeom>
            <a:rect b="b" l="l" r="r" t="t"/>
            <a:pathLst>
              <a:path extrusionOk="0" h="1406643" w="2135322">
                <a:moveTo>
                  <a:pt x="0" y="0"/>
                </a:moveTo>
                <a:lnTo>
                  <a:pt x="2135322" y="0"/>
                </a:lnTo>
                <a:lnTo>
                  <a:pt x="2135322" y="1406644"/>
                </a:lnTo>
                <a:lnTo>
                  <a:pt x="0" y="1406644"/>
                </a:lnTo>
                <a:lnTo>
                  <a:pt x="0" y="0"/>
                </a:lnTo>
                <a:close/>
              </a:path>
            </a:pathLst>
          </a:custGeom>
          <a:blipFill rotWithShape="1">
            <a:blip r:embed="rId27">
              <a:alphaModFix/>
            </a:blip>
            <a:stretch>
              <a:fillRect b="0" l="0" r="0" t="0"/>
            </a:stretch>
          </a:blipFill>
          <a:ln>
            <a:noFill/>
          </a:ln>
        </p:spPr>
      </p:sp>
      <p:sp>
        <p:nvSpPr>
          <p:cNvPr id="450" name="Google Shape;450;p33"/>
          <p:cNvSpPr/>
          <p:nvPr/>
        </p:nvSpPr>
        <p:spPr>
          <a:xfrm>
            <a:off x="15107833" y="3669013"/>
            <a:ext cx="2577988" cy="1118202"/>
          </a:xfrm>
          <a:custGeom>
            <a:rect b="b" l="l" r="r" t="t"/>
            <a:pathLst>
              <a:path extrusionOk="0" h="1118202" w="2577988">
                <a:moveTo>
                  <a:pt x="0" y="0"/>
                </a:moveTo>
                <a:lnTo>
                  <a:pt x="2577988" y="0"/>
                </a:lnTo>
                <a:lnTo>
                  <a:pt x="2577988" y="1118202"/>
                </a:lnTo>
                <a:lnTo>
                  <a:pt x="0" y="1118202"/>
                </a:lnTo>
                <a:lnTo>
                  <a:pt x="0" y="0"/>
                </a:lnTo>
                <a:close/>
              </a:path>
            </a:pathLst>
          </a:custGeom>
          <a:blipFill rotWithShape="1">
            <a:blip r:embed="rId28">
              <a:alphaModFix/>
            </a:blip>
            <a:stretch>
              <a:fillRect b="0" l="0" r="0" t="0"/>
            </a:stretch>
          </a:blipFill>
          <a:ln>
            <a:noFill/>
          </a:ln>
        </p:spPr>
      </p:sp>
      <p:sp>
        <p:nvSpPr>
          <p:cNvPr id="451" name="Google Shape;451;p33"/>
          <p:cNvSpPr/>
          <p:nvPr/>
        </p:nvSpPr>
        <p:spPr>
          <a:xfrm>
            <a:off x="11110749" y="8165727"/>
            <a:ext cx="1338981" cy="1251338"/>
          </a:xfrm>
          <a:custGeom>
            <a:rect b="b" l="l" r="r" t="t"/>
            <a:pathLst>
              <a:path extrusionOk="0" h="1251338" w="1338981">
                <a:moveTo>
                  <a:pt x="0" y="0"/>
                </a:moveTo>
                <a:lnTo>
                  <a:pt x="1338981" y="0"/>
                </a:lnTo>
                <a:lnTo>
                  <a:pt x="1338981" y="1251338"/>
                </a:lnTo>
                <a:lnTo>
                  <a:pt x="0" y="1251338"/>
                </a:lnTo>
                <a:lnTo>
                  <a:pt x="0" y="0"/>
                </a:lnTo>
                <a:close/>
              </a:path>
            </a:pathLst>
          </a:custGeom>
          <a:blipFill rotWithShape="1">
            <a:blip r:embed="rId29">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455" name="Shape 455"/>
        <p:cNvGrpSpPr/>
        <p:nvPr/>
      </p:nvGrpSpPr>
      <p:grpSpPr>
        <a:xfrm>
          <a:off x="0" y="0"/>
          <a:ext cx="0" cy="0"/>
          <a:chOff x="0" y="0"/>
          <a:chExt cx="0" cy="0"/>
        </a:xfrm>
      </p:grpSpPr>
      <p:pic>
        <p:nvPicPr>
          <p:cNvPr id="456" name="Google Shape;456;p34"/>
          <p:cNvPicPr preferRelativeResize="0"/>
          <p:nvPr/>
        </p:nvPicPr>
        <p:blipFill>
          <a:blip r:embed="rId3">
            <a:alphaModFix/>
          </a:blip>
          <a:stretch>
            <a:fillRect/>
          </a:stretch>
        </p:blipFill>
        <p:spPr>
          <a:xfrm>
            <a:off x="6731800" y="2531850"/>
            <a:ext cx="4824400" cy="1206100"/>
          </a:xfrm>
          <a:prstGeom prst="rect">
            <a:avLst/>
          </a:prstGeom>
          <a:noFill/>
          <a:ln>
            <a:noFill/>
          </a:ln>
        </p:spPr>
      </p:pic>
      <p:sp>
        <p:nvSpPr>
          <p:cNvPr id="457" name="Google Shape;457;p34"/>
          <p:cNvSpPr/>
          <p:nvPr/>
        </p:nvSpPr>
        <p:spPr>
          <a:xfrm rot="5752205">
            <a:off x="16433752" y="2565146"/>
            <a:ext cx="14601691" cy="17408872"/>
          </a:xfrm>
          <a:custGeom>
            <a:rect b="b" l="l" r="r" t="t"/>
            <a:pathLst>
              <a:path extrusionOk="0" h="17408872" w="14601691">
                <a:moveTo>
                  <a:pt x="0" y="0"/>
                </a:moveTo>
                <a:lnTo>
                  <a:pt x="14601691" y="0"/>
                </a:lnTo>
                <a:lnTo>
                  <a:pt x="14601691" y="17408872"/>
                </a:lnTo>
                <a:lnTo>
                  <a:pt x="0" y="17408872"/>
                </a:lnTo>
                <a:lnTo>
                  <a:pt x="0" y="0"/>
                </a:lnTo>
                <a:close/>
              </a:path>
            </a:pathLst>
          </a:custGeom>
          <a:blipFill rotWithShape="1">
            <a:blip r:embed="rId4">
              <a:alphaModFix/>
            </a:blip>
            <a:stretch>
              <a:fillRect b="0" l="0" r="0" t="0"/>
            </a:stretch>
          </a:blipFill>
          <a:ln>
            <a:noFill/>
          </a:ln>
        </p:spPr>
      </p:sp>
      <p:sp>
        <p:nvSpPr>
          <p:cNvPr id="458" name="Google Shape;458;p34"/>
          <p:cNvSpPr txBox="1"/>
          <p:nvPr/>
        </p:nvSpPr>
        <p:spPr>
          <a:xfrm>
            <a:off x="4846520" y="596837"/>
            <a:ext cx="8594959" cy="1659723"/>
          </a:xfrm>
          <a:prstGeom prst="rect">
            <a:avLst/>
          </a:prstGeom>
          <a:noFill/>
          <a:ln>
            <a:noFill/>
          </a:ln>
        </p:spPr>
        <p:txBody>
          <a:bodyPr anchorCtr="0" anchor="t" bIns="0" lIns="0" spcFirstLastPara="1" rIns="0" wrap="square" tIns="0">
            <a:spAutoFit/>
          </a:bodyPr>
          <a:lstStyle/>
          <a:p>
            <a:pPr indent="0" lvl="0" marL="0" marR="0" rtl="0" algn="ctr">
              <a:lnSpc>
                <a:spcPct val="118000"/>
              </a:lnSpc>
              <a:spcBef>
                <a:spcPts val="0"/>
              </a:spcBef>
              <a:spcAft>
                <a:spcPts val="0"/>
              </a:spcAft>
              <a:buNone/>
            </a:pPr>
            <a:r>
              <a:rPr b="0" i="0" lang="en-US" sz="10972" u="none" cap="none" strike="noStrike">
                <a:solidFill>
                  <a:srgbClr val="4756DF"/>
                </a:solidFill>
                <a:latin typeface="Rubik Spray Paint"/>
                <a:ea typeface="Rubik Spray Paint"/>
                <a:cs typeface="Rubik Spray Paint"/>
                <a:sym typeface="Rubik Spray Paint"/>
              </a:rPr>
              <a:t>Credits</a:t>
            </a:r>
            <a:endParaRPr/>
          </a:p>
        </p:txBody>
      </p:sp>
      <p:sp>
        <p:nvSpPr>
          <p:cNvPr id="459" name="Google Shape;459;p34"/>
          <p:cNvSpPr txBox="1"/>
          <p:nvPr/>
        </p:nvSpPr>
        <p:spPr>
          <a:xfrm>
            <a:off x="5162749" y="4013259"/>
            <a:ext cx="7962600" cy="10842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3202" u="none" cap="none" strike="noStrike">
                <a:solidFill>
                  <a:srgbClr val="000000"/>
                </a:solidFill>
                <a:latin typeface="Rubik"/>
                <a:ea typeface="Rubik"/>
                <a:cs typeface="Rubik"/>
                <a:sym typeface="Rubik"/>
              </a:rPr>
              <a:t>This presentation template is free for everyone to use thanks to the following:</a:t>
            </a:r>
            <a:endParaRPr/>
          </a:p>
        </p:txBody>
      </p:sp>
      <p:grpSp>
        <p:nvGrpSpPr>
          <p:cNvPr id="460" name="Google Shape;460;p34"/>
          <p:cNvGrpSpPr/>
          <p:nvPr/>
        </p:nvGrpSpPr>
        <p:grpSpPr>
          <a:xfrm>
            <a:off x="6335812" y="5390837"/>
            <a:ext cx="5616377" cy="1762155"/>
            <a:chOff x="0" y="-85725"/>
            <a:chExt cx="1602424" cy="502766"/>
          </a:xfrm>
        </p:grpSpPr>
        <p:sp>
          <p:nvSpPr>
            <p:cNvPr id="461" name="Google Shape;461;p34"/>
            <p:cNvSpPr/>
            <p:nvPr/>
          </p:nvSpPr>
          <p:spPr>
            <a:xfrm>
              <a:off x="0" y="0"/>
              <a:ext cx="1602424" cy="417041"/>
            </a:xfrm>
            <a:custGeom>
              <a:rect b="b" l="l" r="r" t="t"/>
              <a:pathLst>
                <a:path extrusionOk="0" h="417041" w="1602424">
                  <a:moveTo>
                    <a:pt x="38597" y="0"/>
                  </a:moveTo>
                  <a:lnTo>
                    <a:pt x="1563828" y="0"/>
                  </a:lnTo>
                  <a:cubicBezTo>
                    <a:pt x="1574064" y="0"/>
                    <a:pt x="1583882" y="4066"/>
                    <a:pt x="1591120" y="11305"/>
                  </a:cubicBezTo>
                  <a:cubicBezTo>
                    <a:pt x="1598358" y="18543"/>
                    <a:pt x="1602424" y="28360"/>
                    <a:pt x="1602424" y="38597"/>
                  </a:cubicBezTo>
                  <a:lnTo>
                    <a:pt x="1602424" y="378444"/>
                  </a:lnTo>
                  <a:cubicBezTo>
                    <a:pt x="1602424" y="388680"/>
                    <a:pt x="1598358" y="398498"/>
                    <a:pt x="1591120" y="405736"/>
                  </a:cubicBezTo>
                  <a:cubicBezTo>
                    <a:pt x="1583882" y="412974"/>
                    <a:pt x="1574064" y="417041"/>
                    <a:pt x="1563828" y="417041"/>
                  </a:cubicBezTo>
                  <a:lnTo>
                    <a:pt x="38597" y="417041"/>
                  </a:lnTo>
                  <a:cubicBezTo>
                    <a:pt x="17280" y="417041"/>
                    <a:pt x="0" y="399760"/>
                    <a:pt x="0" y="378444"/>
                  </a:cubicBezTo>
                  <a:lnTo>
                    <a:pt x="0" y="38597"/>
                  </a:lnTo>
                  <a:cubicBezTo>
                    <a:pt x="0" y="28360"/>
                    <a:pt x="4066" y="18543"/>
                    <a:pt x="11305" y="11305"/>
                  </a:cubicBezTo>
                  <a:cubicBezTo>
                    <a:pt x="18543" y="4066"/>
                    <a:pt x="28360" y="0"/>
                    <a:pt x="38597" y="0"/>
                  </a:cubicBezTo>
                  <a:close/>
                </a:path>
              </a:pathLst>
            </a:custGeom>
            <a:solidFill>
              <a:srgbClr val="4756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4"/>
            <p:cNvSpPr txBox="1"/>
            <p:nvPr/>
          </p:nvSpPr>
          <p:spPr>
            <a:xfrm>
              <a:off x="0" y="-85725"/>
              <a:ext cx="1602424" cy="502766"/>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34"/>
          <p:cNvGrpSpPr/>
          <p:nvPr/>
        </p:nvGrpSpPr>
        <p:grpSpPr>
          <a:xfrm>
            <a:off x="6335812" y="7380745"/>
            <a:ext cx="5616377" cy="1762155"/>
            <a:chOff x="0" y="-85725"/>
            <a:chExt cx="1602424" cy="502766"/>
          </a:xfrm>
        </p:grpSpPr>
        <p:sp>
          <p:nvSpPr>
            <p:cNvPr id="464" name="Google Shape;464;p34"/>
            <p:cNvSpPr/>
            <p:nvPr/>
          </p:nvSpPr>
          <p:spPr>
            <a:xfrm>
              <a:off x="0" y="0"/>
              <a:ext cx="1602424" cy="417041"/>
            </a:xfrm>
            <a:custGeom>
              <a:rect b="b" l="l" r="r" t="t"/>
              <a:pathLst>
                <a:path extrusionOk="0" h="417041" w="1602424">
                  <a:moveTo>
                    <a:pt x="38597" y="0"/>
                  </a:moveTo>
                  <a:lnTo>
                    <a:pt x="1563828" y="0"/>
                  </a:lnTo>
                  <a:cubicBezTo>
                    <a:pt x="1574064" y="0"/>
                    <a:pt x="1583882" y="4066"/>
                    <a:pt x="1591120" y="11305"/>
                  </a:cubicBezTo>
                  <a:cubicBezTo>
                    <a:pt x="1598358" y="18543"/>
                    <a:pt x="1602424" y="28360"/>
                    <a:pt x="1602424" y="38597"/>
                  </a:cubicBezTo>
                  <a:lnTo>
                    <a:pt x="1602424" y="378444"/>
                  </a:lnTo>
                  <a:cubicBezTo>
                    <a:pt x="1602424" y="388680"/>
                    <a:pt x="1598358" y="398498"/>
                    <a:pt x="1591120" y="405736"/>
                  </a:cubicBezTo>
                  <a:cubicBezTo>
                    <a:pt x="1583882" y="412974"/>
                    <a:pt x="1574064" y="417041"/>
                    <a:pt x="1563828" y="417041"/>
                  </a:cubicBezTo>
                  <a:lnTo>
                    <a:pt x="38597" y="417041"/>
                  </a:lnTo>
                  <a:cubicBezTo>
                    <a:pt x="17280" y="417041"/>
                    <a:pt x="0" y="399760"/>
                    <a:pt x="0" y="378444"/>
                  </a:cubicBezTo>
                  <a:lnTo>
                    <a:pt x="0" y="38597"/>
                  </a:lnTo>
                  <a:cubicBezTo>
                    <a:pt x="0" y="28360"/>
                    <a:pt x="4066" y="18543"/>
                    <a:pt x="11305" y="11305"/>
                  </a:cubicBezTo>
                  <a:cubicBezTo>
                    <a:pt x="18543" y="4066"/>
                    <a:pt x="28360" y="0"/>
                    <a:pt x="38597" y="0"/>
                  </a:cubicBezTo>
                  <a:close/>
                </a:path>
              </a:pathLst>
            </a:custGeom>
            <a:solidFill>
              <a:srgbClr val="FC73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4"/>
            <p:cNvSpPr txBox="1"/>
            <p:nvPr/>
          </p:nvSpPr>
          <p:spPr>
            <a:xfrm>
              <a:off x="0" y="-85725"/>
              <a:ext cx="1602424" cy="502766"/>
            </a:xfrm>
            <a:prstGeom prst="rect">
              <a:avLst/>
            </a:prstGeom>
            <a:noFill/>
            <a:ln>
              <a:noFill/>
            </a:ln>
          </p:spPr>
          <p:txBody>
            <a:bodyPr anchorCtr="0" anchor="ctr" bIns="50800" lIns="50800" spcFirstLastPara="1" rIns="50800" wrap="square" tIns="50800">
              <a:noAutofit/>
            </a:bodyPr>
            <a:lstStyle/>
            <a:p>
              <a:pPr indent="0" lvl="0" marL="0" marR="0" rtl="0" algn="ctr">
                <a:lnSpc>
                  <a:spcPct val="18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6" name="Google Shape;466;p34"/>
          <p:cNvSpPr/>
          <p:nvPr/>
        </p:nvSpPr>
        <p:spPr>
          <a:xfrm rot="6111454">
            <a:off x="-6325102" y="429777"/>
            <a:ext cx="16535461" cy="5374025"/>
          </a:xfrm>
          <a:custGeom>
            <a:rect b="b" l="l" r="r" t="t"/>
            <a:pathLst>
              <a:path extrusionOk="0" h="5374025" w="16535461">
                <a:moveTo>
                  <a:pt x="0" y="0"/>
                </a:moveTo>
                <a:lnTo>
                  <a:pt x="16535461" y="0"/>
                </a:lnTo>
                <a:lnTo>
                  <a:pt x="16535461" y="5374025"/>
                </a:lnTo>
                <a:lnTo>
                  <a:pt x="0" y="5374025"/>
                </a:lnTo>
                <a:lnTo>
                  <a:pt x="0" y="0"/>
                </a:lnTo>
                <a:close/>
              </a:path>
            </a:pathLst>
          </a:custGeom>
          <a:blipFill rotWithShape="1">
            <a:blip r:embed="rId5">
              <a:alphaModFix/>
            </a:blip>
            <a:stretch>
              <a:fillRect b="0" l="0" r="0" t="0"/>
            </a:stretch>
          </a:blipFill>
          <a:ln>
            <a:noFill/>
          </a:ln>
        </p:spPr>
      </p:sp>
      <p:sp>
        <p:nvSpPr>
          <p:cNvPr id="467" name="Google Shape;467;p34"/>
          <p:cNvSpPr/>
          <p:nvPr/>
        </p:nvSpPr>
        <p:spPr>
          <a:xfrm rot="219378">
            <a:off x="697080" y="6011791"/>
            <a:ext cx="4042697" cy="3476720"/>
          </a:xfrm>
          <a:custGeom>
            <a:rect b="b" l="l" r="r" t="t"/>
            <a:pathLst>
              <a:path extrusionOk="0" h="3476720" w="4042697">
                <a:moveTo>
                  <a:pt x="0" y="0"/>
                </a:moveTo>
                <a:lnTo>
                  <a:pt x="4042697" y="0"/>
                </a:lnTo>
                <a:lnTo>
                  <a:pt x="4042697" y="3476719"/>
                </a:lnTo>
                <a:lnTo>
                  <a:pt x="0" y="3476719"/>
                </a:lnTo>
                <a:lnTo>
                  <a:pt x="0" y="0"/>
                </a:lnTo>
                <a:close/>
              </a:path>
            </a:pathLst>
          </a:custGeom>
          <a:blipFill rotWithShape="1">
            <a:blip r:embed="rId6">
              <a:alphaModFix/>
            </a:blip>
            <a:stretch>
              <a:fillRect b="0" l="0" r="0" t="0"/>
            </a:stretch>
          </a:blipFill>
          <a:ln>
            <a:noFill/>
          </a:ln>
        </p:spPr>
      </p:sp>
      <p:sp>
        <p:nvSpPr>
          <p:cNvPr id="468" name="Google Shape;468;p34"/>
          <p:cNvSpPr/>
          <p:nvPr/>
        </p:nvSpPr>
        <p:spPr>
          <a:xfrm>
            <a:off x="13125251" y="1222222"/>
            <a:ext cx="5455004" cy="2986615"/>
          </a:xfrm>
          <a:custGeom>
            <a:rect b="b" l="l" r="r" t="t"/>
            <a:pathLst>
              <a:path extrusionOk="0" h="2986615" w="5455004">
                <a:moveTo>
                  <a:pt x="0" y="0"/>
                </a:moveTo>
                <a:lnTo>
                  <a:pt x="5455004" y="0"/>
                </a:lnTo>
                <a:lnTo>
                  <a:pt x="5455004" y="2986615"/>
                </a:lnTo>
                <a:lnTo>
                  <a:pt x="0" y="2986615"/>
                </a:lnTo>
                <a:lnTo>
                  <a:pt x="0" y="0"/>
                </a:lnTo>
                <a:close/>
              </a:path>
            </a:pathLst>
          </a:custGeom>
          <a:blipFill rotWithShape="1">
            <a:blip r:embed="rId7">
              <a:alphaModFix/>
            </a:blip>
            <a:stretch>
              <a:fillRect b="0" l="0" r="0" t="0"/>
            </a:stretch>
          </a:blipFill>
          <a:ln>
            <a:noFill/>
          </a:ln>
        </p:spPr>
      </p:sp>
      <p:sp>
        <p:nvSpPr>
          <p:cNvPr id="469" name="Google Shape;469;p34"/>
          <p:cNvSpPr/>
          <p:nvPr/>
        </p:nvSpPr>
        <p:spPr>
          <a:xfrm>
            <a:off x="3103275" y="4901923"/>
            <a:ext cx="542404" cy="611365"/>
          </a:xfrm>
          <a:custGeom>
            <a:rect b="b" l="l" r="r" t="t"/>
            <a:pathLst>
              <a:path extrusionOk="0" h="611365" w="542404">
                <a:moveTo>
                  <a:pt x="0" y="0"/>
                </a:moveTo>
                <a:lnTo>
                  <a:pt x="542404" y="0"/>
                </a:lnTo>
                <a:lnTo>
                  <a:pt x="542404" y="611365"/>
                </a:lnTo>
                <a:lnTo>
                  <a:pt x="0" y="611365"/>
                </a:lnTo>
                <a:lnTo>
                  <a:pt x="0" y="0"/>
                </a:lnTo>
                <a:close/>
              </a:path>
            </a:pathLst>
          </a:custGeom>
          <a:blipFill rotWithShape="1">
            <a:blip r:embed="rId8">
              <a:alphaModFix/>
            </a:blip>
            <a:stretch>
              <a:fillRect b="-324826" l="0" r="-504193" t="0"/>
            </a:stretch>
          </a:blipFill>
          <a:ln>
            <a:noFill/>
          </a:ln>
        </p:spPr>
      </p:sp>
      <p:sp>
        <p:nvSpPr>
          <p:cNvPr id="470" name="Google Shape;470;p34"/>
          <p:cNvSpPr/>
          <p:nvPr/>
        </p:nvSpPr>
        <p:spPr>
          <a:xfrm rot="1212065">
            <a:off x="1028700" y="3414162"/>
            <a:ext cx="542404" cy="611365"/>
          </a:xfrm>
          <a:custGeom>
            <a:rect b="b" l="l" r="r" t="t"/>
            <a:pathLst>
              <a:path extrusionOk="0" h="611365" w="542404">
                <a:moveTo>
                  <a:pt x="0" y="0"/>
                </a:moveTo>
                <a:lnTo>
                  <a:pt x="542404" y="0"/>
                </a:lnTo>
                <a:lnTo>
                  <a:pt x="542404" y="611365"/>
                </a:lnTo>
                <a:lnTo>
                  <a:pt x="0" y="611365"/>
                </a:lnTo>
                <a:lnTo>
                  <a:pt x="0" y="0"/>
                </a:lnTo>
                <a:close/>
              </a:path>
            </a:pathLst>
          </a:custGeom>
          <a:blipFill rotWithShape="1">
            <a:blip r:embed="rId8">
              <a:alphaModFix/>
            </a:blip>
            <a:stretch>
              <a:fillRect b="-324826" l="0" r="-504193" t="0"/>
            </a:stretch>
          </a:blipFill>
          <a:ln>
            <a:noFill/>
          </a:ln>
        </p:spPr>
      </p:sp>
      <p:sp>
        <p:nvSpPr>
          <p:cNvPr id="471" name="Google Shape;471;p34"/>
          <p:cNvSpPr/>
          <p:nvPr/>
        </p:nvSpPr>
        <p:spPr>
          <a:xfrm rot="-4564219">
            <a:off x="1671426" y="1829589"/>
            <a:ext cx="542404" cy="611365"/>
          </a:xfrm>
          <a:custGeom>
            <a:rect b="b" l="l" r="r" t="t"/>
            <a:pathLst>
              <a:path extrusionOk="0" h="611365" w="542404">
                <a:moveTo>
                  <a:pt x="0" y="0"/>
                </a:moveTo>
                <a:lnTo>
                  <a:pt x="542404" y="0"/>
                </a:lnTo>
                <a:lnTo>
                  <a:pt x="542404" y="611365"/>
                </a:lnTo>
                <a:lnTo>
                  <a:pt x="0" y="611365"/>
                </a:lnTo>
                <a:lnTo>
                  <a:pt x="0" y="0"/>
                </a:lnTo>
                <a:close/>
              </a:path>
            </a:pathLst>
          </a:custGeom>
          <a:blipFill rotWithShape="1">
            <a:blip r:embed="rId8">
              <a:alphaModFix/>
            </a:blip>
            <a:stretch>
              <a:fillRect b="-324826" l="0" r="-504193" t="0"/>
            </a:stretch>
          </a:blipFill>
          <a:ln>
            <a:noFill/>
          </a:ln>
        </p:spPr>
      </p:sp>
      <p:sp>
        <p:nvSpPr>
          <p:cNvPr id="472" name="Google Shape;472;p34"/>
          <p:cNvSpPr/>
          <p:nvPr/>
        </p:nvSpPr>
        <p:spPr>
          <a:xfrm>
            <a:off x="17273463" y="6116462"/>
            <a:ext cx="542404" cy="611365"/>
          </a:xfrm>
          <a:custGeom>
            <a:rect b="b" l="l" r="r" t="t"/>
            <a:pathLst>
              <a:path extrusionOk="0" h="611365" w="542404">
                <a:moveTo>
                  <a:pt x="0" y="0"/>
                </a:moveTo>
                <a:lnTo>
                  <a:pt x="542404" y="0"/>
                </a:lnTo>
                <a:lnTo>
                  <a:pt x="542404" y="611365"/>
                </a:lnTo>
                <a:lnTo>
                  <a:pt x="0" y="611365"/>
                </a:lnTo>
                <a:lnTo>
                  <a:pt x="0" y="0"/>
                </a:lnTo>
                <a:close/>
              </a:path>
            </a:pathLst>
          </a:custGeom>
          <a:blipFill rotWithShape="1">
            <a:blip r:embed="rId8">
              <a:alphaModFix/>
            </a:blip>
            <a:stretch>
              <a:fillRect b="-324826" l="0" r="-504193" t="0"/>
            </a:stretch>
          </a:blipFill>
          <a:ln>
            <a:noFill/>
          </a:ln>
        </p:spPr>
      </p:sp>
      <p:sp>
        <p:nvSpPr>
          <p:cNvPr id="473" name="Google Shape;473;p34"/>
          <p:cNvSpPr/>
          <p:nvPr/>
        </p:nvSpPr>
        <p:spPr>
          <a:xfrm>
            <a:off x="2560870" y="3108480"/>
            <a:ext cx="542404" cy="611365"/>
          </a:xfrm>
          <a:custGeom>
            <a:rect b="b" l="l" r="r" t="t"/>
            <a:pathLst>
              <a:path extrusionOk="0" h="611365" w="542404">
                <a:moveTo>
                  <a:pt x="0" y="0"/>
                </a:moveTo>
                <a:lnTo>
                  <a:pt x="542405" y="0"/>
                </a:lnTo>
                <a:lnTo>
                  <a:pt x="542405" y="611365"/>
                </a:lnTo>
                <a:lnTo>
                  <a:pt x="0" y="611365"/>
                </a:lnTo>
                <a:lnTo>
                  <a:pt x="0" y="0"/>
                </a:lnTo>
                <a:close/>
              </a:path>
            </a:pathLst>
          </a:custGeom>
          <a:blipFill rotWithShape="1">
            <a:blip r:embed="rId8">
              <a:alphaModFix/>
            </a:blip>
            <a:stretch>
              <a:fillRect b="-162485" l="-3582" r="-500574" t="-162323"/>
            </a:stretch>
          </a:blipFill>
          <a:ln>
            <a:noFill/>
          </a:ln>
        </p:spPr>
      </p:sp>
      <p:sp>
        <p:nvSpPr>
          <p:cNvPr id="474" name="Google Shape;474;p34"/>
          <p:cNvSpPr/>
          <p:nvPr/>
        </p:nvSpPr>
        <p:spPr>
          <a:xfrm>
            <a:off x="2447227" y="417335"/>
            <a:ext cx="542404" cy="611365"/>
          </a:xfrm>
          <a:custGeom>
            <a:rect b="b" l="l" r="r" t="t"/>
            <a:pathLst>
              <a:path extrusionOk="0" h="611365" w="542404">
                <a:moveTo>
                  <a:pt x="0" y="0"/>
                </a:moveTo>
                <a:lnTo>
                  <a:pt x="542404" y="0"/>
                </a:lnTo>
                <a:lnTo>
                  <a:pt x="542404" y="611365"/>
                </a:lnTo>
                <a:lnTo>
                  <a:pt x="0" y="611365"/>
                </a:lnTo>
                <a:lnTo>
                  <a:pt x="0" y="0"/>
                </a:lnTo>
                <a:close/>
              </a:path>
            </a:pathLst>
          </a:custGeom>
          <a:blipFill rotWithShape="1">
            <a:blip r:embed="rId8">
              <a:alphaModFix/>
            </a:blip>
            <a:stretch>
              <a:fillRect b="-162485" l="-3582" r="-500574" t="-162323"/>
            </a:stretch>
          </a:blipFill>
          <a:ln>
            <a:noFill/>
          </a:ln>
        </p:spPr>
      </p:sp>
      <p:sp>
        <p:nvSpPr>
          <p:cNvPr id="475" name="Google Shape;475;p34"/>
          <p:cNvSpPr/>
          <p:nvPr/>
        </p:nvSpPr>
        <p:spPr>
          <a:xfrm>
            <a:off x="15158523" y="8531535"/>
            <a:ext cx="542404" cy="611365"/>
          </a:xfrm>
          <a:custGeom>
            <a:rect b="b" l="l" r="r" t="t"/>
            <a:pathLst>
              <a:path extrusionOk="0" h="611365" w="542404">
                <a:moveTo>
                  <a:pt x="0" y="0"/>
                </a:moveTo>
                <a:lnTo>
                  <a:pt x="542404" y="0"/>
                </a:lnTo>
                <a:lnTo>
                  <a:pt x="542404" y="611365"/>
                </a:lnTo>
                <a:lnTo>
                  <a:pt x="0" y="611365"/>
                </a:lnTo>
                <a:lnTo>
                  <a:pt x="0" y="0"/>
                </a:lnTo>
                <a:close/>
              </a:path>
            </a:pathLst>
          </a:custGeom>
          <a:blipFill rotWithShape="1">
            <a:blip r:embed="rId8">
              <a:alphaModFix/>
            </a:blip>
            <a:stretch>
              <a:fillRect b="-162485" l="-3582" r="-500574" t="-162323"/>
            </a:stretch>
          </a:blipFill>
          <a:ln>
            <a:noFill/>
          </a:ln>
        </p:spPr>
      </p:sp>
      <p:sp>
        <p:nvSpPr>
          <p:cNvPr id="476" name="Google Shape;476;p34"/>
          <p:cNvSpPr/>
          <p:nvPr/>
        </p:nvSpPr>
        <p:spPr>
          <a:xfrm rot="1184574">
            <a:off x="3348441" y="1503154"/>
            <a:ext cx="594475" cy="652871"/>
          </a:xfrm>
          <a:custGeom>
            <a:rect b="b" l="l" r="r" t="t"/>
            <a:pathLst>
              <a:path extrusionOk="0" h="652871" w="594475">
                <a:moveTo>
                  <a:pt x="0" y="0"/>
                </a:moveTo>
                <a:lnTo>
                  <a:pt x="594475" y="0"/>
                </a:lnTo>
                <a:lnTo>
                  <a:pt x="594475" y="652870"/>
                </a:lnTo>
                <a:lnTo>
                  <a:pt x="0" y="652870"/>
                </a:lnTo>
                <a:lnTo>
                  <a:pt x="0" y="0"/>
                </a:lnTo>
                <a:close/>
              </a:path>
            </a:pathLst>
          </a:custGeom>
          <a:blipFill rotWithShape="1">
            <a:blip r:embed="rId8">
              <a:alphaModFix/>
            </a:blip>
            <a:stretch>
              <a:fillRect b="0" l="-3269" r="-447998" t="-297819"/>
            </a:stretch>
          </a:blipFill>
          <a:ln>
            <a:noFill/>
          </a:ln>
        </p:spPr>
      </p:sp>
      <p:sp>
        <p:nvSpPr>
          <p:cNvPr id="477" name="Google Shape;477;p34"/>
          <p:cNvSpPr/>
          <p:nvPr/>
        </p:nvSpPr>
        <p:spPr>
          <a:xfrm rot="1184574">
            <a:off x="16976225" y="9224118"/>
            <a:ext cx="594475" cy="652871"/>
          </a:xfrm>
          <a:custGeom>
            <a:rect b="b" l="l" r="r" t="t"/>
            <a:pathLst>
              <a:path extrusionOk="0" h="652871" w="594475">
                <a:moveTo>
                  <a:pt x="0" y="0"/>
                </a:moveTo>
                <a:lnTo>
                  <a:pt x="594475" y="0"/>
                </a:lnTo>
                <a:lnTo>
                  <a:pt x="594475" y="652871"/>
                </a:lnTo>
                <a:lnTo>
                  <a:pt x="0" y="652871"/>
                </a:lnTo>
                <a:lnTo>
                  <a:pt x="0" y="0"/>
                </a:lnTo>
                <a:close/>
              </a:path>
            </a:pathLst>
          </a:custGeom>
          <a:blipFill rotWithShape="1">
            <a:blip r:embed="rId8">
              <a:alphaModFix/>
            </a:blip>
            <a:stretch>
              <a:fillRect b="0" l="-3269" r="-447998" t="-297819"/>
            </a:stretch>
          </a:blipFill>
          <a:ln>
            <a:noFill/>
          </a:ln>
        </p:spPr>
      </p:sp>
      <p:sp>
        <p:nvSpPr>
          <p:cNvPr id="478" name="Google Shape;478;p34"/>
          <p:cNvSpPr/>
          <p:nvPr/>
        </p:nvSpPr>
        <p:spPr>
          <a:xfrm rot="-962549">
            <a:off x="16586190" y="7354768"/>
            <a:ext cx="594475" cy="652871"/>
          </a:xfrm>
          <a:custGeom>
            <a:rect b="b" l="l" r="r" t="t"/>
            <a:pathLst>
              <a:path extrusionOk="0" h="652871" w="594475">
                <a:moveTo>
                  <a:pt x="0" y="0"/>
                </a:moveTo>
                <a:lnTo>
                  <a:pt x="594475" y="0"/>
                </a:lnTo>
                <a:lnTo>
                  <a:pt x="594475" y="652871"/>
                </a:lnTo>
                <a:lnTo>
                  <a:pt x="0" y="652871"/>
                </a:lnTo>
                <a:lnTo>
                  <a:pt x="0" y="0"/>
                </a:lnTo>
                <a:close/>
              </a:path>
            </a:pathLst>
          </a:custGeom>
          <a:blipFill rotWithShape="1">
            <a:blip r:embed="rId8">
              <a:alphaModFix/>
            </a:blip>
            <a:stretch>
              <a:fillRect b="0" l="-3269" r="-447998" t="-297819"/>
            </a:stretch>
          </a:blipFill>
          <a:ln>
            <a:noFill/>
          </a:ln>
        </p:spPr>
      </p:sp>
      <p:sp>
        <p:nvSpPr>
          <p:cNvPr id="479" name="Google Shape;479;p34"/>
          <p:cNvSpPr/>
          <p:nvPr/>
        </p:nvSpPr>
        <p:spPr>
          <a:xfrm rot="-962549">
            <a:off x="17894502" y="7809235"/>
            <a:ext cx="594475" cy="652871"/>
          </a:xfrm>
          <a:custGeom>
            <a:rect b="b" l="l" r="r" t="t"/>
            <a:pathLst>
              <a:path extrusionOk="0" h="652871" w="594475">
                <a:moveTo>
                  <a:pt x="0" y="0"/>
                </a:moveTo>
                <a:lnTo>
                  <a:pt x="594475" y="0"/>
                </a:lnTo>
                <a:lnTo>
                  <a:pt x="594475" y="652871"/>
                </a:lnTo>
                <a:lnTo>
                  <a:pt x="0" y="652871"/>
                </a:lnTo>
                <a:lnTo>
                  <a:pt x="0" y="0"/>
                </a:lnTo>
                <a:close/>
              </a:path>
            </a:pathLst>
          </a:custGeom>
          <a:blipFill rotWithShape="1">
            <a:blip r:embed="rId8">
              <a:alphaModFix/>
            </a:blip>
            <a:stretch>
              <a:fillRect b="0" l="-3269" r="-447998" t="-297819"/>
            </a:stretch>
          </a:blipFill>
          <a:ln>
            <a:noFill/>
          </a:ln>
        </p:spPr>
      </p:sp>
      <p:sp>
        <p:nvSpPr>
          <p:cNvPr id="480" name="Google Shape;480;p34"/>
          <p:cNvSpPr txBox="1"/>
          <p:nvPr/>
        </p:nvSpPr>
        <p:spPr>
          <a:xfrm>
            <a:off x="6552037" y="5870427"/>
            <a:ext cx="5183926" cy="611873"/>
          </a:xfrm>
          <a:prstGeom prst="rect">
            <a:avLst/>
          </a:prstGeom>
          <a:noFill/>
          <a:ln>
            <a:noFill/>
          </a:ln>
        </p:spPr>
        <p:txBody>
          <a:bodyPr anchorCtr="0" anchor="t" bIns="0" lIns="0" spcFirstLastPara="1" rIns="0" wrap="square" tIns="0">
            <a:spAutoFit/>
          </a:bodyPr>
          <a:lstStyle/>
          <a:p>
            <a:pPr indent="0" lvl="0" marL="0" marR="0" rtl="0" algn="ctr">
              <a:lnSpc>
                <a:spcPct val="118009"/>
              </a:lnSpc>
              <a:spcBef>
                <a:spcPts val="0"/>
              </a:spcBef>
              <a:spcAft>
                <a:spcPts val="0"/>
              </a:spcAft>
              <a:buNone/>
            </a:pPr>
            <a:r>
              <a:rPr b="0" i="0" lang="en-US" sz="4059" u="none" cap="none" strike="noStrike">
                <a:solidFill>
                  <a:srgbClr val="FEB7D7"/>
                </a:solidFill>
                <a:latin typeface="Rubik Spray Paint"/>
                <a:ea typeface="Rubik Spray Paint"/>
                <a:cs typeface="Rubik Spray Paint"/>
                <a:sym typeface="Rubik Spray Paint"/>
              </a:rPr>
              <a:t>SlidesCarnival</a:t>
            </a:r>
            <a:endParaRPr/>
          </a:p>
        </p:txBody>
      </p:sp>
      <p:sp>
        <p:nvSpPr>
          <p:cNvPr id="481" name="Google Shape;481;p34"/>
          <p:cNvSpPr txBox="1"/>
          <p:nvPr/>
        </p:nvSpPr>
        <p:spPr>
          <a:xfrm>
            <a:off x="6552037" y="7853078"/>
            <a:ext cx="5183926" cy="611873"/>
          </a:xfrm>
          <a:prstGeom prst="rect">
            <a:avLst/>
          </a:prstGeom>
          <a:noFill/>
          <a:ln>
            <a:noFill/>
          </a:ln>
        </p:spPr>
        <p:txBody>
          <a:bodyPr anchorCtr="0" anchor="t" bIns="0" lIns="0" spcFirstLastPara="1" rIns="0" wrap="square" tIns="0">
            <a:spAutoFit/>
          </a:bodyPr>
          <a:lstStyle/>
          <a:p>
            <a:pPr indent="0" lvl="0" marL="0" marR="0" rtl="0" algn="ctr">
              <a:lnSpc>
                <a:spcPct val="118009"/>
              </a:lnSpc>
              <a:spcBef>
                <a:spcPts val="0"/>
              </a:spcBef>
              <a:spcAft>
                <a:spcPts val="0"/>
              </a:spcAft>
              <a:buNone/>
            </a:pPr>
            <a:r>
              <a:rPr b="0" i="0" lang="en-US" sz="4059" u="none" cap="none" strike="noStrike">
                <a:solidFill>
                  <a:srgbClr val="4756DF"/>
                </a:solidFill>
                <a:latin typeface="Rubik Spray Paint"/>
                <a:ea typeface="Rubik Spray Paint"/>
                <a:cs typeface="Rubik Spray Paint"/>
                <a:sym typeface="Rubik Spray Paint"/>
              </a:rPr>
              <a:t>Pexels</a:t>
            </a:r>
            <a:endParaRPr/>
          </a:p>
        </p:txBody>
      </p:sp>
      <p:sp>
        <p:nvSpPr>
          <p:cNvPr id="482" name="Google Shape;482;p34"/>
          <p:cNvSpPr txBox="1"/>
          <p:nvPr/>
        </p:nvSpPr>
        <p:spPr>
          <a:xfrm>
            <a:off x="7114998" y="8448995"/>
            <a:ext cx="4058005" cy="404923"/>
          </a:xfrm>
          <a:prstGeom prst="rect">
            <a:avLst/>
          </a:prstGeom>
          <a:noFill/>
          <a:ln>
            <a:noFill/>
          </a:ln>
        </p:spPr>
        <p:txBody>
          <a:bodyPr anchorCtr="0" anchor="t" bIns="0" lIns="0" spcFirstLastPara="1" rIns="0" wrap="square" tIns="0">
            <a:spAutoFit/>
          </a:bodyPr>
          <a:lstStyle/>
          <a:p>
            <a:pPr indent="0" lvl="1" marL="0" marR="0" rtl="0" algn="ctr">
              <a:lnSpc>
                <a:spcPct val="129980"/>
              </a:lnSpc>
              <a:spcBef>
                <a:spcPts val="0"/>
              </a:spcBef>
              <a:spcAft>
                <a:spcPts val="0"/>
              </a:spcAft>
              <a:buNone/>
            </a:pPr>
            <a:r>
              <a:rPr b="0" i="0" lang="en-US" sz="2515" u="none" cap="none" strike="noStrike">
                <a:solidFill>
                  <a:srgbClr val="EFDEC6"/>
                </a:solidFill>
                <a:latin typeface="Rubik"/>
                <a:ea typeface="Rubik"/>
                <a:cs typeface="Rubik"/>
                <a:sym typeface="Rubik"/>
              </a:rPr>
              <a:t>for the photos</a:t>
            </a:r>
            <a:endParaRPr/>
          </a:p>
        </p:txBody>
      </p:sp>
      <p:sp>
        <p:nvSpPr>
          <p:cNvPr id="483" name="Google Shape;483;p34"/>
          <p:cNvSpPr txBox="1"/>
          <p:nvPr/>
        </p:nvSpPr>
        <p:spPr>
          <a:xfrm>
            <a:off x="6786054" y="6493254"/>
            <a:ext cx="4715892" cy="404923"/>
          </a:xfrm>
          <a:prstGeom prst="rect">
            <a:avLst/>
          </a:prstGeom>
          <a:noFill/>
          <a:ln>
            <a:noFill/>
          </a:ln>
        </p:spPr>
        <p:txBody>
          <a:bodyPr anchorCtr="0" anchor="t" bIns="0" lIns="0" spcFirstLastPara="1" rIns="0" wrap="square" tIns="0">
            <a:spAutoFit/>
          </a:bodyPr>
          <a:lstStyle/>
          <a:p>
            <a:pPr indent="0" lvl="1" marL="0" marR="0" rtl="0" algn="ctr">
              <a:lnSpc>
                <a:spcPct val="129980"/>
              </a:lnSpc>
              <a:spcBef>
                <a:spcPts val="0"/>
              </a:spcBef>
              <a:spcAft>
                <a:spcPts val="0"/>
              </a:spcAft>
              <a:buNone/>
            </a:pPr>
            <a:r>
              <a:rPr b="0" i="0" lang="en-US" sz="2515" u="none" cap="none" strike="noStrike">
                <a:solidFill>
                  <a:srgbClr val="EFDEC6"/>
                </a:solidFill>
                <a:latin typeface="Rubik"/>
                <a:ea typeface="Rubik"/>
                <a:cs typeface="Rubik"/>
                <a:sym typeface="Rubik"/>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111" name="Shape 111"/>
        <p:cNvGrpSpPr/>
        <p:nvPr/>
      </p:nvGrpSpPr>
      <p:grpSpPr>
        <a:xfrm>
          <a:off x="0" y="0"/>
          <a:ext cx="0" cy="0"/>
          <a:chOff x="0" y="0"/>
          <a:chExt cx="0" cy="0"/>
        </a:xfrm>
      </p:grpSpPr>
      <p:sp>
        <p:nvSpPr>
          <p:cNvPr id="112" name="Google Shape;112;p15"/>
          <p:cNvSpPr/>
          <p:nvPr/>
        </p:nvSpPr>
        <p:spPr>
          <a:xfrm rot="-7511412">
            <a:off x="-2040135" y="1270631"/>
            <a:ext cx="14111571" cy="14236137"/>
          </a:xfrm>
          <a:custGeom>
            <a:rect b="b" l="l" r="r" t="t"/>
            <a:pathLst>
              <a:path extrusionOk="0" h="14236137" w="14111571">
                <a:moveTo>
                  <a:pt x="0" y="0"/>
                </a:moveTo>
                <a:lnTo>
                  <a:pt x="14111571" y="0"/>
                </a:lnTo>
                <a:lnTo>
                  <a:pt x="14111571" y="14236137"/>
                </a:lnTo>
                <a:lnTo>
                  <a:pt x="0" y="14236137"/>
                </a:lnTo>
                <a:lnTo>
                  <a:pt x="0" y="0"/>
                </a:lnTo>
                <a:close/>
              </a:path>
            </a:pathLst>
          </a:custGeom>
          <a:blipFill rotWithShape="1">
            <a:blip r:embed="rId3">
              <a:alphaModFix amt="17000"/>
            </a:blip>
            <a:stretch>
              <a:fillRect b="0" l="0" r="0" t="0"/>
            </a:stretch>
          </a:blipFill>
          <a:ln>
            <a:noFill/>
          </a:ln>
        </p:spPr>
      </p:sp>
      <p:pic>
        <p:nvPicPr>
          <p:cNvPr id="113" name="Google Shape;113;p15"/>
          <p:cNvPicPr preferRelativeResize="0"/>
          <p:nvPr/>
        </p:nvPicPr>
        <p:blipFill>
          <a:blip r:embed="rId4">
            <a:alphaModFix/>
          </a:blip>
          <a:stretch>
            <a:fillRect/>
          </a:stretch>
        </p:blipFill>
        <p:spPr>
          <a:xfrm>
            <a:off x="436700" y="964200"/>
            <a:ext cx="9157899" cy="9322799"/>
          </a:xfrm>
          <a:prstGeom prst="rect">
            <a:avLst/>
          </a:prstGeom>
          <a:noFill/>
          <a:ln>
            <a:noFill/>
          </a:ln>
        </p:spPr>
      </p:pic>
      <p:sp>
        <p:nvSpPr>
          <p:cNvPr id="114" name="Google Shape;114;p15"/>
          <p:cNvSpPr txBox="1"/>
          <p:nvPr/>
        </p:nvSpPr>
        <p:spPr>
          <a:xfrm>
            <a:off x="8512072" y="1183266"/>
            <a:ext cx="8747100" cy="2622300"/>
          </a:xfrm>
          <a:prstGeom prst="rect">
            <a:avLst/>
          </a:prstGeom>
          <a:noFill/>
          <a:ln>
            <a:noFill/>
          </a:ln>
        </p:spPr>
        <p:txBody>
          <a:bodyPr anchorCtr="0" anchor="t" bIns="0" lIns="0" spcFirstLastPara="1" rIns="0" wrap="square" tIns="0">
            <a:spAutoFit/>
          </a:bodyPr>
          <a:lstStyle/>
          <a:p>
            <a:pPr indent="0" lvl="0" marL="0" marR="0" rtl="0" algn="r">
              <a:lnSpc>
                <a:spcPct val="118003"/>
              </a:lnSpc>
              <a:spcBef>
                <a:spcPts val="0"/>
              </a:spcBef>
              <a:spcAft>
                <a:spcPts val="0"/>
              </a:spcAft>
              <a:buNone/>
            </a:pPr>
            <a:r>
              <a:rPr i="0" lang="en-US" sz="7815" u="none" cap="none" strike="noStrike">
                <a:solidFill>
                  <a:srgbClr val="FEB7D7"/>
                </a:solidFill>
                <a:latin typeface="Rubik Spray Paint"/>
                <a:ea typeface="Rubik Spray Paint"/>
                <a:cs typeface="Rubik Spray Paint"/>
                <a:sym typeface="Rubik Spray Paint"/>
              </a:rPr>
              <a:t>The Evolution of Board Games</a:t>
            </a:r>
            <a:endParaRPr/>
          </a:p>
        </p:txBody>
      </p:sp>
      <p:sp>
        <p:nvSpPr>
          <p:cNvPr id="115" name="Google Shape;115;p15"/>
          <p:cNvSpPr txBox="1"/>
          <p:nvPr/>
        </p:nvSpPr>
        <p:spPr>
          <a:xfrm>
            <a:off x="12429989" y="5029200"/>
            <a:ext cx="4990500" cy="39597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547" u="none" cap="none" strike="noStrike">
                <a:solidFill>
                  <a:srgbClr val="FFFFFF"/>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119" name="Shape 119"/>
        <p:cNvGrpSpPr/>
        <p:nvPr/>
      </p:nvGrpSpPr>
      <p:grpSpPr>
        <a:xfrm>
          <a:off x="0" y="0"/>
          <a:ext cx="0" cy="0"/>
          <a:chOff x="0" y="0"/>
          <a:chExt cx="0" cy="0"/>
        </a:xfrm>
      </p:grpSpPr>
      <p:pic>
        <p:nvPicPr>
          <p:cNvPr id="120" name="Google Shape;120;p16"/>
          <p:cNvPicPr preferRelativeResize="0"/>
          <p:nvPr/>
        </p:nvPicPr>
        <p:blipFill>
          <a:blip r:embed="rId3">
            <a:alphaModFix/>
          </a:blip>
          <a:stretch>
            <a:fillRect/>
          </a:stretch>
        </p:blipFill>
        <p:spPr>
          <a:xfrm>
            <a:off x="2571925" y="1525825"/>
            <a:ext cx="13391596" cy="5806474"/>
          </a:xfrm>
          <a:prstGeom prst="rect">
            <a:avLst/>
          </a:prstGeom>
          <a:noFill/>
          <a:ln>
            <a:noFill/>
          </a:ln>
        </p:spPr>
      </p:pic>
      <p:sp>
        <p:nvSpPr>
          <p:cNvPr id="121" name="Google Shape;121;p16"/>
          <p:cNvSpPr/>
          <p:nvPr/>
        </p:nvSpPr>
        <p:spPr>
          <a:xfrm>
            <a:off x="-1719577" y="-1394060"/>
            <a:ext cx="7901305" cy="7575376"/>
          </a:xfrm>
          <a:custGeom>
            <a:rect b="b" l="l" r="r" t="t"/>
            <a:pathLst>
              <a:path extrusionOk="0" h="7575376" w="7901305">
                <a:moveTo>
                  <a:pt x="0" y="0"/>
                </a:moveTo>
                <a:lnTo>
                  <a:pt x="7901306" y="0"/>
                </a:lnTo>
                <a:lnTo>
                  <a:pt x="7901306" y="7575376"/>
                </a:lnTo>
                <a:lnTo>
                  <a:pt x="0" y="7575376"/>
                </a:lnTo>
                <a:lnTo>
                  <a:pt x="0" y="0"/>
                </a:lnTo>
                <a:close/>
              </a:path>
            </a:pathLst>
          </a:custGeom>
          <a:blipFill rotWithShape="1">
            <a:blip r:embed="rId4">
              <a:alphaModFix/>
            </a:blip>
            <a:stretch>
              <a:fillRect b="0" l="0" r="0" t="0"/>
            </a:stretch>
          </a:blipFill>
          <a:ln>
            <a:noFill/>
          </a:ln>
        </p:spPr>
      </p:sp>
      <p:sp>
        <p:nvSpPr>
          <p:cNvPr id="122" name="Google Shape;122;p16"/>
          <p:cNvSpPr/>
          <p:nvPr/>
        </p:nvSpPr>
        <p:spPr>
          <a:xfrm rot="10800000">
            <a:off x="12213352" y="4152565"/>
            <a:ext cx="7901305" cy="7575376"/>
          </a:xfrm>
          <a:custGeom>
            <a:rect b="b" l="l" r="r" t="t"/>
            <a:pathLst>
              <a:path extrusionOk="0" h="7575376" w="7901305">
                <a:moveTo>
                  <a:pt x="0" y="0"/>
                </a:moveTo>
                <a:lnTo>
                  <a:pt x="7901305" y="0"/>
                </a:lnTo>
                <a:lnTo>
                  <a:pt x="7901305" y="7575376"/>
                </a:lnTo>
                <a:lnTo>
                  <a:pt x="0" y="7575376"/>
                </a:lnTo>
                <a:lnTo>
                  <a:pt x="0" y="0"/>
                </a:lnTo>
                <a:close/>
              </a:path>
            </a:pathLst>
          </a:custGeom>
          <a:blipFill rotWithShape="1">
            <a:blip r:embed="rId4">
              <a:alphaModFix/>
            </a:blip>
            <a:stretch>
              <a:fillRect b="0" l="0" r="0" t="0"/>
            </a:stretch>
          </a:blipFill>
          <a:ln>
            <a:noFill/>
          </a:ln>
        </p:spPr>
      </p:sp>
      <p:sp>
        <p:nvSpPr>
          <p:cNvPr id="123" name="Google Shape;123;p16"/>
          <p:cNvSpPr txBox="1"/>
          <p:nvPr/>
        </p:nvSpPr>
        <p:spPr>
          <a:xfrm>
            <a:off x="1028700" y="8167277"/>
            <a:ext cx="7524900" cy="1203000"/>
          </a:xfrm>
          <a:prstGeom prst="rect">
            <a:avLst/>
          </a:prstGeom>
          <a:noFill/>
          <a:ln>
            <a:noFill/>
          </a:ln>
        </p:spPr>
        <p:txBody>
          <a:bodyPr anchorCtr="0" anchor="t" bIns="0" lIns="0" spcFirstLastPara="1" rIns="0" wrap="square" tIns="0">
            <a:spAutoFit/>
          </a:bodyPr>
          <a:lstStyle/>
          <a:p>
            <a:pPr indent="0" lvl="0" marL="0" marR="0" rtl="0" algn="l">
              <a:lnSpc>
                <a:spcPct val="118003"/>
              </a:lnSpc>
              <a:spcBef>
                <a:spcPts val="0"/>
              </a:spcBef>
              <a:spcAft>
                <a:spcPts val="0"/>
              </a:spcAft>
              <a:buNone/>
            </a:pPr>
            <a:r>
              <a:rPr i="0" lang="en-US" sz="7815" u="none" cap="none" strike="noStrike">
                <a:solidFill>
                  <a:srgbClr val="4756DF"/>
                </a:solidFill>
                <a:latin typeface="Rubik Spray Paint"/>
                <a:ea typeface="Rubik Spray Paint"/>
                <a:cs typeface="Rubik Spray Paint"/>
                <a:sym typeface="Rubik Spray Paint"/>
              </a:rPr>
              <a:t>Introduction</a:t>
            </a:r>
            <a:endParaRPr/>
          </a:p>
        </p:txBody>
      </p:sp>
      <p:sp>
        <p:nvSpPr>
          <p:cNvPr id="124" name="Google Shape;124;p16"/>
          <p:cNvSpPr txBox="1"/>
          <p:nvPr/>
        </p:nvSpPr>
        <p:spPr>
          <a:xfrm>
            <a:off x="9413946" y="7854528"/>
            <a:ext cx="7845354" cy="1702626"/>
          </a:xfrm>
          <a:prstGeom prst="rect">
            <a:avLst/>
          </a:prstGeom>
          <a:noFill/>
          <a:ln>
            <a:noFill/>
          </a:ln>
        </p:spPr>
        <p:txBody>
          <a:bodyPr anchorCtr="0" anchor="t" bIns="0" lIns="0" spcFirstLastPara="1" rIns="0" wrap="square" tIns="0">
            <a:spAutoFit/>
          </a:bodyPr>
          <a:lstStyle/>
          <a:p>
            <a:pPr indent="0" lvl="1" marL="0" marR="0" rtl="0" algn="r">
              <a:lnSpc>
                <a:spcPct val="155034"/>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B7D7"/>
        </a:solidFill>
      </p:bgPr>
    </p:bg>
    <p:spTree>
      <p:nvGrpSpPr>
        <p:cNvPr id="128" name="Shape 128"/>
        <p:cNvGrpSpPr/>
        <p:nvPr/>
      </p:nvGrpSpPr>
      <p:grpSpPr>
        <a:xfrm>
          <a:off x="0" y="0"/>
          <a:ext cx="0" cy="0"/>
          <a:chOff x="0" y="0"/>
          <a:chExt cx="0" cy="0"/>
        </a:xfrm>
      </p:grpSpPr>
      <p:pic>
        <p:nvPicPr>
          <p:cNvPr id="129" name="Google Shape;129;p17"/>
          <p:cNvPicPr preferRelativeResize="0"/>
          <p:nvPr/>
        </p:nvPicPr>
        <p:blipFill>
          <a:blip r:embed="rId3">
            <a:alphaModFix/>
          </a:blip>
          <a:stretch>
            <a:fillRect/>
          </a:stretch>
        </p:blipFill>
        <p:spPr>
          <a:xfrm>
            <a:off x="15333745" y="7753861"/>
            <a:ext cx="3923400" cy="3531044"/>
          </a:xfrm>
          <a:prstGeom prst="rect">
            <a:avLst/>
          </a:prstGeom>
          <a:noFill/>
          <a:ln>
            <a:noFill/>
          </a:ln>
        </p:spPr>
      </p:pic>
      <p:pic>
        <p:nvPicPr>
          <p:cNvPr id="130" name="Google Shape;130;p17"/>
          <p:cNvPicPr preferRelativeResize="0"/>
          <p:nvPr/>
        </p:nvPicPr>
        <p:blipFill>
          <a:blip r:embed="rId4">
            <a:alphaModFix/>
          </a:blip>
          <a:stretch>
            <a:fillRect/>
          </a:stretch>
        </p:blipFill>
        <p:spPr>
          <a:xfrm>
            <a:off x="-563953" y="1857464"/>
            <a:ext cx="3695578" cy="3643891"/>
          </a:xfrm>
          <a:prstGeom prst="rect">
            <a:avLst/>
          </a:prstGeom>
          <a:noFill/>
          <a:ln>
            <a:noFill/>
          </a:ln>
        </p:spPr>
      </p:pic>
      <p:sp>
        <p:nvSpPr>
          <p:cNvPr id="131" name="Google Shape;131;p17"/>
          <p:cNvSpPr/>
          <p:nvPr/>
        </p:nvSpPr>
        <p:spPr>
          <a:xfrm>
            <a:off x="4000378" y="2636743"/>
            <a:ext cx="3524672" cy="3596604"/>
          </a:xfrm>
          <a:custGeom>
            <a:rect b="b" l="l" r="r" t="t"/>
            <a:pathLst>
              <a:path extrusionOk="0" h="3596604" w="3524672">
                <a:moveTo>
                  <a:pt x="0" y="0"/>
                </a:moveTo>
                <a:lnTo>
                  <a:pt x="3524672" y="0"/>
                </a:lnTo>
                <a:lnTo>
                  <a:pt x="3524672" y="3596603"/>
                </a:lnTo>
                <a:lnTo>
                  <a:pt x="0" y="3596603"/>
                </a:lnTo>
                <a:lnTo>
                  <a:pt x="0" y="0"/>
                </a:lnTo>
                <a:close/>
              </a:path>
            </a:pathLst>
          </a:custGeom>
          <a:blipFill rotWithShape="1">
            <a:blip r:embed="rId5">
              <a:alphaModFix/>
            </a:blip>
            <a:stretch>
              <a:fillRect b="0" l="0" r="0" t="0"/>
            </a:stretch>
          </a:blipFill>
          <a:ln>
            <a:noFill/>
          </a:ln>
        </p:spPr>
      </p:sp>
      <p:sp>
        <p:nvSpPr>
          <p:cNvPr id="132" name="Google Shape;132;p17"/>
          <p:cNvSpPr/>
          <p:nvPr/>
        </p:nvSpPr>
        <p:spPr>
          <a:xfrm>
            <a:off x="10762950" y="2636743"/>
            <a:ext cx="3524672" cy="3596604"/>
          </a:xfrm>
          <a:custGeom>
            <a:rect b="b" l="l" r="r" t="t"/>
            <a:pathLst>
              <a:path extrusionOk="0" h="3596604" w="3524672">
                <a:moveTo>
                  <a:pt x="0" y="0"/>
                </a:moveTo>
                <a:lnTo>
                  <a:pt x="3524672" y="0"/>
                </a:lnTo>
                <a:lnTo>
                  <a:pt x="3524672" y="3596603"/>
                </a:lnTo>
                <a:lnTo>
                  <a:pt x="0" y="3596603"/>
                </a:lnTo>
                <a:lnTo>
                  <a:pt x="0" y="0"/>
                </a:lnTo>
                <a:close/>
              </a:path>
            </a:pathLst>
          </a:custGeom>
          <a:blipFill rotWithShape="1">
            <a:blip r:embed="rId5">
              <a:alphaModFix/>
            </a:blip>
            <a:stretch>
              <a:fillRect b="0" l="0" r="0" t="0"/>
            </a:stretch>
          </a:blipFill>
          <a:ln>
            <a:noFill/>
          </a:ln>
        </p:spPr>
      </p:sp>
      <p:sp>
        <p:nvSpPr>
          <p:cNvPr id="133" name="Google Shape;133;p17"/>
          <p:cNvSpPr/>
          <p:nvPr/>
        </p:nvSpPr>
        <p:spPr>
          <a:xfrm>
            <a:off x="5140508" y="3809427"/>
            <a:ext cx="1244411" cy="1251236"/>
          </a:xfrm>
          <a:custGeom>
            <a:rect b="b" l="l" r="r" t="t"/>
            <a:pathLst>
              <a:path extrusionOk="0" h="1251236" w="1244411">
                <a:moveTo>
                  <a:pt x="0" y="0"/>
                </a:moveTo>
                <a:lnTo>
                  <a:pt x="1244412" y="0"/>
                </a:lnTo>
                <a:lnTo>
                  <a:pt x="1244412" y="1251236"/>
                </a:lnTo>
                <a:lnTo>
                  <a:pt x="0" y="1251236"/>
                </a:lnTo>
                <a:lnTo>
                  <a:pt x="0" y="0"/>
                </a:lnTo>
                <a:close/>
              </a:path>
            </a:pathLst>
          </a:custGeom>
          <a:blipFill rotWithShape="1">
            <a:blip r:embed="rId6">
              <a:alphaModFix/>
            </a:blip>
            <a:stretch>
              <a:fillRect b="0" l="0" r="0" t="0"/>
            </a:stretch>
          </a:blipFill>
          <a:ln>
            <a:noFill/>
          </a:ln>
        </p:spPr>
      </p:sp>
      <p:sp>
        <p:nvSpPr>
          <p:cNvPr id="134" name="Google Shape;134;p17"/>
          <p:cNvSpPr/>
          <p:nvPr/>
        </p:nvSpPr>
        <p:spPr>
          <a:xfrm>
            <a:off x="11716738" y="3679420"/>
            <a:ext cx="1617096" cy="1511249"/>
          </a:xfrm>
          <a:custGeom>
            <a:rect b="b" l="l" r="r" t="t"/>
            <a:pathLst>
              <a:path extrusionOk="0" h="1511249" w="1617096">
                <a:moveTo>
                  <a:pt x="0" y="0"/>
                </a:moveTo>
                <a:lnTo>
                  <a:pt x="1617096" y="0"/>
                </a:lnTo>
                <a:lnTo>
                  <a:pt x="1617096" y="1511249"/>
                </a:lnTo>
                <a:lnTo>
                  <a:pt x="0" y="1511249"/>
                </a:lnTo>
                <a:lnTo>
                  <a:pt x="0" y="0"/>
                </a:lnTo>
                <a:close/>
              </a:path>
            </a:pathLst>
          </a:custGeom>
          <a:blipFill rotWithShape="1">
            <a:blip r:embed="rId7">
              <a:alphaModFix/>
            </a:blip>
            <a:stretch>
              <a:fillRect b="0" l="0" r="0" t="0"/>
            </a:stretch>
          </a:blipFill>
          <a:ln>
            <a:noFill/>
          </a:ln>
        </p:spPr>
      </p:sp>
      <p:sp>
        <p:nvSpPr>
          <p:cNvPr id="135" name="Google Shape;135;p17"/>
          <p:cNvSpPr txBox="1"/>
          <p:nvPr/>
        </p:nvSpPr>
        <p:spPr>
          <a:xfrm>
            <a:off x="3433713" y="807289"/>
            <a:ext cx="11420700" cy="1315800"/>
          </a:xfrm>
          <a:prstGeom prst="rect">
            <a:avLst/>
          </a:prstGeom>
          <a:noFill/>
          <a:ln>
            <a:noFill/>
          </a:ln>
        </p:spPr>
        <p:txBody>
          <a:bodyPr anchorCtr="0" anchor="t" bIns="0" lIns="0" spcFirstLastPara="1" rIns="0" wrap="square" tIns="0">
            <a:spAutoFit/>
          </a:bodyPr>
          <a:lstStyle/>
          <a:p>
            <a:pPr indent="0" lvl="0" marL="0" marR="0" rtl="0" algn="ctr">
              <a:lnSpc>
                <a:spcPct val="118002"/>
              </a:lnSpc>
              <a:spcBef>
                <a:spcPts val="0"/>
              </a:spcBef>
              <a:spcAft>
                <a:spcPts val="0"/>
              </a:spcAft>
              <a:buNone/>
            </a:pPr>
            <a:r>
              <a:rPr i="0" lang="en-US" sz="8549" u="none" cap="none" strike="noStrike">
                <a:solidFill>
                  <a:srgbClr val="4756DF"/>
                </a:solidFill>
                <a:latin typeface="Rubik Spray Paint"/>
                <a:ea typeface="Rubik Spray Paint"/>
                <a:cs typeface="Rubik Spray Paint"/>
                <a:sym typeface="Rubik Spray Paint"/>
              </a:rPr>
              <a:t>Purpose statement</a:t>
            </a:r>
            <a:endParaRPr/>
          </a:p>
        </p:txBody>
      </p:sp>
      <p:sp>
        <p:nvSpPr>
          <p:cNvPr id="136" name="Google Shape;136;p17"/>
          <p:cNvSpPr txBox="1"/>
          <p:nvPr/>
        </p:nvSpPr>
        <p:spPr>
          <a:xfrm>
            <a:off x="3433713" y="7334045"/>
            <a:ext cx="4658100" cy="1756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37" name="Google Shape;137;p17"/>
          <p:cNvSpPr txBox="1"/>
          <p:nvPr/>
        </p:nvSpPr>
        <p:spPr>
          <a:xfrm>
            <a:off x="10196285" y="7334045"/>
            <a:ext cx="4658100" cy="1756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38" name="Google Shape;138;p17"/>
          <p:cNvSpPr txBox="1"/>
          <p:nvPr/>
        </p:nvSpPr>
        <p:spPr>
          <a:xfrm>
            <a:off x="3433713" y="6687643"/>
            <a:ext cx="4658003" cy="477049"/>
          </a:xfrm>
          <a:prstGeom prst="rect">
            <a:avLst/>
          </a:prstGeom>
          <a:noFill/>
          <a:ln>
            <a:noFill/>
          </a:ln>
        </p:spPr>
        <p:txBody>
          <a:bodyPr anchorCtr="0" anchor="t" bIns="0" lIns="0" spcFirstLastPara="1" rIns="0" wrap="square" tIns="0">
            <a:spAutoFit/>
          </a:bodyPr>
          <a:lstStyle/>
          <a:p>
            <a:pPr indent="0" lvl="1" marL="0" marR="0" rtl="0" algn="ctr">
              <a:lnSpc>
                <a:spcPct val="142031"/>
              </a:lnSpc>
              <a:spcBef>
                <a:spcPts val="0"/>
              </a:spcBef>
              <a:spcAft>
                <a:spcPts val="0"/>
              </a:spcAft>
              <a:buNone/>
            </a:pPr>
            <a:r>
              <a:rPr b="1" i="0" lang="en-US" sz="2698" u="none" cap="none" strike="noStrike">
                <a:solidFill>
                  <a:srgbClr val="000000"/>
                </a:solidFill>
                <a:latin typeface="Rubik"/>
                <a:ea typeface="Rubik"/>
                <a:cs typeface="Rubik"/>
                <a:sym typeface="Rubik"/>
              </a:rPr>
              <a:t>Write a purpose statement</a:t>
            </a:r>
            <a:endParaRPr/>
          </a:p>
        </p:txBody>
      </p:sp>
      <p:sp>
        <p:nvSpPr>
          <p:cNvPr id="139" name="Google Shape;139;p17"/>
          <p:cNvSpPr txBox="1"/>
          <p:nvPr/>
        </p:nvSpPr>
        <p:spPr>
          <a:xfrm>
            <a:off x="9878796" y="6687643"/>
            <a:ext cx="5292979" cy="477049"/>
          </a:xfrm>
          <a:prstGeom prst="rect">
            <a:avLst/>
          </a:prstGeom>
          <a:noFill/>
          <a:ln>
            <a:noFill/>
          </a:ln>
        </p:spPr>
        <p:txBody>
          <a:bodyPr anchorCtr="0" anchor="t" bIns="0" lIns="0" spcFirstLastPara="1" rIns="0" wrap="square" tIns="0">
            <a:spAutoFit/>
          </a:bodyPr>
          <a:lstStyle/>
          <a:p>
            <a:pPr indent="0" lvl="1" marL="0" marR="0" rtl="0" algn="ctr">
              <a:lnSpc>
                <a:spcPct val="142031"/>
              </a:lnSpc>
              <a:spcBef>
                <a:spcPts val="0"/>
              </a:spcBef>
              <a:spcAft>
                <a:spcPts val="0"/>
              </a:spcAft>
              <a:buNone/>
            </a:pPr>
            <a:r>
              <a:rPr b="1" i="0" lang="en-US" sz="2698" u="none" cap="none" strike="noStrike">
                <a:solidFill>
                  <a:srgbClr val="000000"/>
                </a:solidFill>
                <a:latin typeface="Rubik"/>
                <a:ea typeface="Rubik"/>
                <a:cs typeface="Rubik"/>
                <a:sym typeface="Rubik"/>
              </a:rPr>
              <a:t>Write a purpose statement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143" name="Shape 143"/>
        <p:cNvGrpSpPr/>
        <p:nvPr/>
      </p:nvGrpSpPr>
      <p:grpSpPr>
        <a:xfrm>
          <a:off x="0" y="0"/>
          <a:ext cx="0" cy="0"/>
          <a:chOff x="0" y="0"/>
          <a:chExt cx="0" cy="0"/>
        </a:xfrm>
      </p:grpSpPr>
      <p:sp>
        <p:nvSpPr>
          <p:cNvPr id="144" name="Google Shape;144;p18"/>
          <p:cNvSpPr/>
          <p:nvPr/>
        </p:nvSpPr>
        <p:spPr>
          <a:xfrm>
            <a:off x="-5775416" y="-5356412"/>
            <a:ext cx="12396522" cy="1239652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1686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8"/>
          <p:cNvPicPr preferRelativeResize="0"/>
          <p:nvPr/>
        </p:nvPicPr>
        <p:blipFill>
          <a:blip r:embed="rId3">
            <a:alphaModFix/>
          </a:blip>
          <a:stretch>
            <a:fillRect/>
          </a:stretch>
        </p:blipFill>
        <p:spPr>
          <a:xfrm>
            <a:off x="729518" y="645755"/>
            <a:ext cx="7684974" cy="9003844"/>
          </a:xfrm>
          <a:prstGeom prst="rect">
            <a:avLst/>
          </a:prstGeom>
          <a:noFill/>
          <a:ln>
            <a:noFill/>
          </a:ln>
        </p:spPr>
      </p:pic>
      <p:sp>
        <p:nvSpPr>
          <p:cNvPr id="146" name="Google Shape;146;p18"/>
          <p:cNvSpPr txBox="1"/>
          <p:nvPr/>
        </p:nvSpPr>
        <p:spPr>
          <a:xfrm>
            <a:off x="7199375" y="1872515"/>
            <a:ext cx="10287000" cy="58590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i="0" lang="en-US" sz="5856" u="none" cap="none" strike="noStrike">
                <a:solidFill>
                  <a:srgbClr val="FEB7D7"/>
                </a:solidFill>
                <a:latin typeface="Rubik Spray Paint"/>
                <a:ea typeface="Rubik Spray Paint"/>
                <a:cs typeface="Rubik Spray Paint"/>
                <a:sym typeface="Rubik Spray Paint"/>
              </a:rPr>
              <a:t>Lorem</a:t>
            </a:r>
            <a:r>
              <a:rPr i="0" lang="en-US" sz="5856" u="none" cap="none" strike="noStrike">
                <a:solidFill>
                  <a:srgbClr val="FEB7D7"/>
                </a:solidFill>
                <a:latin typeface="Rubik Spray Paint"/>
                <a:ea typeface="Rubik Spray Paint"/>
                <a:cs typeface="Rubik Spray Paint"/>
                <a:sym typeface="Rubik Spray Paint"/>
              </a:rPr>
              <a:t> ipsum dolor sit amet, consectetur adipiscing elit, sed do eiusmod tempor incididunt ut labore et dolore magna aliqua.</a:t>
            </a:r>
            <a:endParaRPr>
              <a:latin typeface="Rubik Spray Paint"/>
              <a:ea typeface="Rubik Spray Paint"/>
              <a:cs typeface="Rubik Spray Paint"/>
              <a:sym typeface="Rubik Spray Paint"/>
            </a:endParaRPr>
          </a:p>
        </p:txBody>
      </p:sp>
      <p:sp>
        <p:nvSpPr>
          <p:cNvPr id="147" name="Google Shape;147;p18"/>
          <p:cNvSpPr txBox="1"/>
          <p:nvPr/>
        </p:nvSpPr>
        <p:spPr>
          <a:xfrm>
            <a:off x="13524264" y="8007677"/>
            <a:ext cx="3961993" cy="724532"/>
          </a:xfrm>
          <a:prstGeom prst="rect">
            <a:avLst/>
          </a:prstGeom>
          <a:noFill/>
          <a:ln>
            <a:noFill/>
          </a:ln>
        </p:spPr>
        <p:txBody>
          <a:bodyPr anchorCtr="0" anchor="t" bIns="0" lIns="0" spcFirstLastPara="1" rIns="0" wrap="square" tIns="0">
            <a:spAutoFit/>
          </a:bodyPr>
          <a:lstStyle/>
          <a:p>
            <a:pPr indent="0" lvl="1" marL="0" marR="0" rtl="0" algn="r">
              <a:lnSpc>
                <a:spcPct val="155063"/>
              </a:lnSpc>
              <a:spcBef>
                <a:spcPts val="0"/>
              </a:spcBef>
              <a:spcAft>
                <a:spcPts val="0"/>
              </a:spcAft>
              <a:buNone/>
            </a:pPr>
            <a:r>
              <a:rPr b="0" i="0" lang="en-US" sz="3841" u="none" cap="none" strike="noStrike">
                <a:solidFill>
                  <a:srgbClr val="FFFFFF"/>
                </a:solidFill>
                <a:latin typeface="Rubik"/>
                <a:ea typeface="Rubik"/>
                <a:cs typeface="Rubik"/>
                <a:sym typeface="Rubik"/>
              </a:rPr>
              <a:t>John Doe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DEC6"/>
        </a:solidFill>
      </p:bgPr>
    </p:bg>
    <p:spTree>
      <p:nvGrpSpPr>
        <p:cNvPr id="151" name="Shape 151"/>
        <p:cNvGrpSpPr/>
        <p:nvPr/>
      </p:nvGrpSpPr>
      <p:grpSpPr>
        <a:xfrm>
          <a:off x="0" y="0"/>
          <a:ext cx="0" cy="0"/>
          <a:chOff x="0" y="0"/>
          <a:chExt cx="0" cy="0"/>
        </a:xfrm>
      </p:grpSpPr>
      <p:pic>
        <p:nvPicPr>
          <p:cNvPr id="152" name="Google Shape;152;p19"/>
          <p:cNvPicPr preferRelativeResize="0"/>
          <p:nvPr/>
        </p:nvPicPr>
        <p:blipFill>
          <a:blip r:embed="rId3">
            <a:alphaModFix/>
          </a:blip>
          <a:stretch>
            <a:fillRect/>
          </a:stretch>
        </p:blipFill>
        <p:spPr>
          <a:xfrm>
            <a:off x="8717863" y="669500"/>
            <a:ext cx="11448601" cy="10203626"/>
          </a:xfrm>
          <a:prstGeom prst="rect">
            <a:avLst/>
          </a:prstGeom>
          <a:noFill/>
          <a:ln>
            <a:noFill/>
          </a:ln>
        </p:spPr>
      </p:pic>
      <p:sp>
        <p:nvSpPr>
          <p:cNvPr id="153" name="Google Shape;153;p19"/>
          <p:cNvSpPr/>
          <p:nvPr/>
        </p:nvSpPr>
        <p:spPr>
          <a:xfrm>
            <a:off x="1171146" y="2479891"/>
            <a:ext cx="1998478" cy="2058357"/>
          </a:xfrm>
          <a:custGeom>
            <a:rect b="b" l="l" r="r" t="t"/>
            <a:pathLst>
              <a:path extrusionOk="0" h="2058357" w="1998478">
                <a:moveTo>
                  <a:pt x="0" y="0"/>
                </a:moveTo>
                <a:lnTo>
                  <a:pt x="1998478" y="0"/>
                </a:lnTo>
                <a:lnTo>
                  <a:pt x="1998478" y="2058357"/>
                </a:lnTo>
                <a:lnTo>
                  <a:pt x="0" y="2058357"/>
                </a:lnTo>
                <a:lnTo>
                  <a:pt x="0" y="0"/>
                </a:lnTo>
                <a:close/>
              </a:path>
            </a:pathLst>
          </a:custGeom>
          <a:blipFill rotWithShape="1">
            <a:blip r:embed="rId4">
              <a:alphaModFix/>
            </a:blip>
            <a:stretch>
              <a:fillRect b="0" l="0" r="0" t="0"/>
            </a:stretch>
          </a:blipFill>
          <a:ln>
            <a:noFill/>
          </a:ln>
        </p:spPr>
      </p:sp>
      <p:sp>
        <p:nvSpPr>
          <p:cNvPr id="154" name="Google Shape;154;p19"/>
          <p:cNvSpPr/>
          <p:nvPr/>
        </p:nvSpPr>
        <p:spPr>
          <a:xfrm>
            <a:off x="1171146" y="5024281"/>
            <a:ext cx="1998478" cy="2058357"/>
          </a:xfrm>
          <a:custGeom>
            <a:rect b="b" l="l" r="r" t="t"/>
            <a:pathLst>
              <a:path extrusionOk="0" h="2058357" w="1998478">
                <a:moveTo>
                  <a:pt x="0" y="0"/>
                </a:moveTo>
                <a:lnTo>
                  <a:pt x="1998478" y="0"/>
                </a:lnTo>
                <a:lnTo>
                  <a:pt x="1998478" y="2058357"/>
                </a:lnTo>
                <a:lnTo>
                  <a:pt x="0" y="2058357"/>
                </a:lnTo>
                <a:lnTo>
                  <a:pt x="0" y="0"/>
                </a:lnTo>
                <a:close/>
              </a:path>
            </a:pathLst>
          </a:custGeom>
          <a:blipFill rotWithShape="1">
            <a:blip r:embed="rId4">
              <a:alphaModFix/>
            </a:blip>
            <a:stretch>
              <a:fillRect b="0" l="0" r="0" t="0"/>
            </a:stretch>
          </a:blipFill>
          <a:ln>
            <a:noFill/>
          </a:ln>
        </p:spPr>
      </p:sp>
      <p:sp>
        <p:nvSpPr>
          <p:cNvPr id="155" name="Google Shape;155;p19"/>
          <p:cNvSpPr/>
          <p:nvPr/>
        </p:nvSpPr>
        <p:spPr>
          <a:xfrm>
            <a:off x="1171146" y="7568671"/>
            <a:ext cx="1998478" cy="2058357"/>
          </a:xfrm>
          <a:custGeom>
            <a:rect b="b" l="l" r="r" t="t"/>
            <a:pathLst>
              <a:path extrusionOk="0" h="2058357" w="1998478">
                <a:moveTo>
                  <a:pt x="0" y="0"/>
                </a:moveTo>
                <a:lnTo>
                  <a:pt x="1998478" y="0"/>
                </a:lnTo>
                <a:lnTo>
                  <a:pt x="1998478" y="2058357"/>
                </a:lnTo>
                <a:lnTo>
                  <a:pt x="0" y="2058357"/>
                </a:lnTo>
                <a:lnTo>
                  <a:pt x="0" y="0"/>
                </a:lnTo>
                <a:close/>
              </a:path>
            </a:pathLst>
          </a:custGeom>
          <a:blipFill rotWithShape="1">
            <a:blip r:embed="rId4">
              <a:alphaModFix/>
            </a:blip>
            <a:stretch>
              <a:fillRect b="0" l="0" r="0" t="0"/>
            </a:stretch>
          </a:blipFill>
          <a:ln>
            <a:noFill/>
          </a:ln>
        </p:spPr>
      </p:sp>
      <p:sp>
        <p:nvSpPr>
          <p:cNvPr id="156" name="Google Shape;156;p19"/>
          <p:cNvSpPr/>
          <p:nvPr/>
        </p:nvSpPr>
        <p:spPr>
          <a:xfrm>
            <a:off x="1490024" y="2854933"/>
            <a:ext cx="1360722" cy="1115792"/>
          </a:xfrm>
          <a:custGeom>
            <a:rect b="b" l="l" r="r" t="t"/>
            <a:pathLst>
              <a:path extrusionOk="0" h="1115792" w="1360722">
                <a:moveTo>
                  <a:pt x="0" y="0"/>
                </a:moveTo>
                <a:lnTo>
                  <a:pt x="1360722" y="0"/>
                </a:lnTo>
                <a:lnTo>
                  <a:pt x="1360722" y="1115792"/>
                </a:lnTo>
                <a:lnTo>
                  <a:pt x="0" y="1115792"/>
                </a:lnTo>
                <a:lnTo>
                  <a:pt x="0" y="0"/>
                </a:lnTo>
                <a:close/>
              </a:path>
            </a:pathLst>
          </a:custGeom>
          <a:blipFill rotWithShape="1">
            <a:blip r:embed="rId5">
              <a:alphaModFix/>
            </a:blip>
            <a:stretch>
              <a:fillRect b="0" l="0" r="0" t="0"/>
            </a:stretch>
          </a:blipFill>
          <a:ln>
            <a:noFill/>
          </a:ln>
        </p:spPr>
      </p:sp>
      <p:sp>
        <p:nvSpPr>
          <p:cNvPr id="157" name="Google Shape;157;p19"/>
          <p:cNvSpPr/>
          <p:nvPr/>
        </p:nvSpPr>
        <p:spPr>
          <a:xfrm>
            <a:off x="1574590" y="5399323"/>
            <a:ext cx="1170309" cy="1308273"/>
          </a:xfrm>
          <a:custGeom>
            <a:rect b="b" l="l" r="r" t="t"/>
            <a:pathLst>
              <a:path extrusionOk="0" h="1308273" w="1170309">
                <a:moveTo>
                  <a:pt x="0" y="0"/>
                </a:moveTo>
                <a:lnTo>
                  <a:pt x="1170309" y="0"/>
                </a:lnTo>
                <a:lnTo>
                  <a:pt x="1170309" y="1308273"/>
                </a:lnTo>
                <a:lnTo>
                  <a:pt x="0" y="1308273"/>
                </a:lnTo>
                <a:lnTo>
                  <a:pt x="0" y="0"/>
                </a:lnTo>
                <a:close/>
              </a:path>
            </a:pathLst>
          </a:custGeom>
          <a:blipFill rotWithShape="1">
            <a:blip r:embed="rId6">
              <a:alphaModFix/>
            </a:blip>
            <a:stretch>
              <a:fillRect b="0" l="0" r="0" t="0"/>
            </a:stretch>
          </a:blipFill>
          <a:ln>
            <a:noFill/>
          </a:ln>
        </p:spPr>
      </p:sp>
      <p:sp>
        <p:nvSpPr>
          <p:cNvPr id="158" name="Google Shape;158;p19"/>
          <p:cNvSpPr/>
          <p:nvPr/>
        </p:nvSpPr>
        <p:spPr>
          <a:xfrm>
            <a:off x="1580223" y="7943714"/>
            <a:ext cx="1159042" cy="1359218"/>
          </a:xfrm>
          <a:custGeom>
            <a:rect b="b" l="l" r="r" t="t"/>
            <a:pathLst>
              <a:path extrusionOk="0" h="1359218" w="1159042">
                <a:moveTo>
                  <a:pt x="0" y="0"/>
                </a:moveTo>
                <a:lnTo>
                  <a:pt x="1159043" y="0"/>
                </a:lnTo>
                <a:lnTo>
                  <a:pt x="1159043" y="1359218"/>
                </a:lnTo>
                <a:lnTo>
                  <a:pt x="0" y="1359218"/>
                </a:lnTo>
                <a:lnTo>
                  <a:pt x="0" y="0"/>
                </a:lnTo>
                <a:close/>
              </a:path>
            </a:pathLst>
          </a:custGeom>
          <a:blipFill rotWithShape="1">
            <a:blip r:embed="rId7">
              <a:alphaModFix/>
            </a:blip>
            <a:stretch>
              <a:fillRect b="0" l="0" r="0" t="0"/>
            </a:stretch>
          </a:blipFill>
          <a:ln>
            <a:noFill/>
          </a:ln>
        </p:spPr>
      </p:sp>
      <p:sp>
        <p:nvSpPr>
          <p:cNvPr id="159" name="Google Shape;159;p19"/>
          <p:cNvSpPr txBox="1"/>
          <p:nvPr/>
        </p:nvSpPr>
        <p:spPr>
          <a:xfrm>
            <a:off x="1171146" y="669497"/>
            <a:ext cx="7972800" cy="1364700"/>
          </a:xfrm>
          <a:prstGeom prst="rect">
            <a:avLst/>
          </a:prstGeom>
          <a:noFill/>
          <a:ln>
            <a:noFill/>
          </a:ln>
        </p:spPr>
        <p:txBody>
          <a:bodyPr anchorCtr="0" anchor="t" bIns="0" lIns="0" spcFirstLastPara="1" rIns="0" wrap="square" tIns="0">
            <a:spAutoFit/>
          </a:bodyPr>
          <a:lstStyle/>
          <a:p>
            <a:pPr indent="0" lvl="0" marL="0" marR="0" rtl="0" algn="l">
              <a:lnSpc>
                <a:spcPct val="118001"/>
              </a:lnSpc>
              <a:spcBef>
                <a:spcPts val="0"/>
              </a:spcBef>
              <a:spcAft>
                <a:spcPts val="0"/>
              </a:spcAft>
              <a:buNone/>
            </a:pPr>
            <a:r>
              <a:rPr i="0" lang="en-US" sz="8866" u="none" cap="none" strike="noStrike">
                <a:solidFill>
                  <a:srgbClr val="4756DF"/>
                </a:solidFill>
                <a:latin typeface="Rubik Spray Paint"/>
                <a:ea typeface="Rubik Spray Paint"/>
                <a:cs typeface="Rubik Spray Paint"/>
                <a:sym typeface="Rubik Spray Paint"/>
              </a:rPr>
              <a:t>Hypotheses</a:t>
            </a:r>
            <a:endParaRPr/>
          </a:p>
        </p:txBody>
      </p:sp>
      <p:sp>
        <p:nvSpPr>
          <p:cNvPr id="160" name="Google Shape;160;p19"/>
          <p:cNvSpPr txBox="1"/>
          <p:nvPr/>
        </p:nvSpPr>
        <p:spPr>
          <a:xfrm>
            <a:off x="3414226" y="2614485"/>
            <a:ext cx="4160400" cy="415200"/>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Hypothesis 1</a:t>
            </a:r>
            <a:endParaRPr/>
          </a:p>
        </p:txBody>
      </p:sp>
      <p:sp>
        <p:nvSpPr>
          <p:cNvPr id="161" name="Google Shape;161;p19"/>
          <p:cNvSpPr txBox="1"/>
          <p:nvPr/>
        </p:nvSpPr>
        <p:spPr>
          <a:xfrm>
            <a:off x="3414226" y="3222767"/>
            <a:ext cx="59010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62" name="Google Shape;162;p19"/>
          <p:cNvSpPr txBox="1"/>
          <p:nvPr/>
        </p:nvSpPr>
        <p:spPr>
          <a:xfrm>
            <a:off x="3414226" y="5158875"/>
            <a:ext cx="4160400" cy="415200"/>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Hypothesis 2</a:t>
            </a:r>
            <a:endParaRPr/>
          </a:p>
        </p:txBody>
      </p:sp>
      <p:sp>
        <p:nvSpPr>
          <p:cNvPr id="163" name="Google Shape;163;p19"/>
          <p:cNvSpPr txBox="1"/>
          <p:nvPr/>
        </p:nvSpPr>
        <p:spPr>
          <a:xfrm>
            <a:off x="3414226" y="5767158"/>
            <a:ext cx="59010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
        <p:nvSpPr>
          <p:cNvPr id="164" name="Google Shape;164;p19"/>
          <p:cNvSpPr txBox="1"/>
          <p:nvPr/>
        </p:nvSpPr>
        <p:spPr>
          <a:xfrm>
            <a:off x="3414226" y="7703265"/>
            <a:ext cx="4160400" cy="415200"/>
          </a:xfrm>
          <a:prstGeom prst="rect">
            <a:avLst/>
          </a:prstGeom>
          <a:noFill/>
          <a:ln>
            <a:noFill/>
          </a:ln>
        </p:spPr>
        <p:txBody>
          <a:bodyPr anchorCtr="0" anchor="t" bIns="0" lIns="0" spcFirstLastPara="1" rIns="0" wrap="square" tIns="0">
            <a:spAutoFit/>
          </a:bodyPr>
          <a:lstStyle/>
          <a:p>
            <a:pPr indent="0" lvl="1" marL="0" marR="0" rtl="0" algn="l">
              <a:lnSpc>
                <a:spcPct val="155003"/>
              </a:lnSpc>
              <a:spcBef>
                <a:spcPts val="0"/>
              </a:spcBef>
              <a:spcAft>
                <a:spcPts val="0"/>
              </a:spcAft>
              <a:buNone/>
            </a:pPr>
            <a:r>
              <a:rPr b="1" i="0" lang="en-US" sz="2698" u="none" cap="none" strike="noStrike">
                <a:solidFill>
                  <a:srgbClr val="000000"/>
                </a:solidFill>
                <a:latin typeface="Rubik"/>
                <a:ea typeface="Rubik"/>
                <a:cs typeface="Rubik"/>
                <a:sym typeface="Rubik"/>
              </a:rPr>
              <a:t>Hypothesis 3</a:t>
            </a:r>
            <a:endParaRPr/>
          </a:p>
        </p:txBody>
      </p:sp>
      <p:sp>
        <p:nvSpPr>
          <p:cNvPr id="165" name="Google Shape;165;p19"/>
          <p:cNvSpPr txBox="1"/>
          <p:nvPr/>
        </p:nvSpPr>
        <p:spPr>
          <a:xfrm>
            <a:off x="3414226" y="8311548"/>
            <a:ext cx="59010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Lorem ipsum dolor sit amet, consectetur adipiscing elit, sed do eiusmod tempor incididunt ut labore et dolore magna aliqua.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B7D7"/>
        </a:solidFill>
      </p:bgPr>
    </p:bg>
    <p:spTree>
      <p:nvGrpSpPr>
        <p:cNvPr id="169" name="Shape 169"/>
        <p:cNvGrpSpPr/>
        <p:nvPr/>
      </p:nvGrpSpPr>
      <p:grpSpPr>
        <a:xfrm>
          <a:off x="0" y="0"/>
          <a:ext cx="0" cy="0"/>
          <a:chOff x="0" y="0"/>
          <a:chExt cx="0" cy="0"/>
        </a:xfrm>
      </p:grpSpPr>
      <p:pic>
        <p:nvPicPr>
          <p:cNvPr id="170" name="Google Shape;170;p20"/>
          <p:cNvPicPr preferRelativeResize="0"/>
          <p:nvPr/>
        </p:nvPicPr>
        <p:blipFill>
          <a:blip r:embed="rId3">
            <a:alphaModFix/>
          </a:blip>
          <a:stretch>
            <a:fillRect/>
          </a:stretch>
        </p:blipFill>
        <p:spPr>
          <a:xfrm>
            <a:off x="9993264" y="761325"/>
            <a:ext cx="7533300" cy="8549700"/>
          </a:xfrm>
          <a:prstGeom prst="roundRect">
            <a:avLst>
              <a:gd fmla="val 5396" name="adj"/>
            </a:avLst>
          </a:prstGeom>
          <a:noFill/>
          <a:ln>
            <a:noFill/>
          </a:ln>
        </p:spPr>
      </p:pic>
      <p:sp>
        <p:nvSpPr>
          <p:cNvPr id="171" name="Google Shape;171;p20"/>
          <p:cNvSpPr/>
          <p:nvPr/>
        </p:nvSpPr>
        <p:spPr>
          <a:xfrm>
            <a:off x="14263412" y="5780753"/>
            <a:ext cx="5991777" cy="6399762"/>
          </a:xfrm>
          <a:custGeom>
            <a:rect b="b" l="l" r="r" t="t"/>
            <a:pathLst>
              <a:path extrusionOk="0" h="6399762" w="5991777">
                <a:moveTo>
                  <a:pt x="0" y="0"/>
                </a:moveTo>
                <a:lnTo>
                  <a:pt x="5991776" y="0"/>
                </a:lnTo>
                <a:lnTo>
                  <a:pt x="5991776" y="6399762"/>
                </a:lnTo>
                <a:lnTo>
                  <a:pt x="0" y="6399762"/>
                </a:lnTo>
                <a:lnTo>
                  <a:pt x="0" y="0"/>
                </a:lnTo>
                <a:close/>
              </a:path>
            </a:pathLst>
          </a:custGeom>
          <a:blipFill rotWithShape="1">
            <a:blip r:embed="rId4">
              <a:alphaModFix/>
            </a:blip>
            <a:stretch>
              <a:fillRect b="0" l="0" r="0" t="0"/>
            </a:stretch>
          </a:blipFill>
          <a:ln>
            <a:noFill/>
          </a:ln>
        </p:spPr>
      </p:sp>
      <p:sp>
        <p:nvSpPr>
          <p:cNvPr id="172" name="Google Shape;172;p20"/>
          <p:cNvSpPr/>
          <p:nvPr/>
        </p:nvSpPr>
        <p:spPr>
          <a:xfrm rot="792113">
            <a:off x="-339954" y="157746"/>
            <a:ext cx="2925009" cy="2973326"/>
          </a:xfrm>
          <a:custGeom>
            <a:rect b="b" l="l" r="r" t="t"/>
            <a:pathLst>
              <a:path extrusionOk="0" h="2973326" w="2925009">
                <a:moveTo>
                  <a:pt x="0" y="0"/>
                </a:moveTo>
                <a:lnTo>
                  <a:pt x="2925009" y="0"/>
                </a:lnTo>
                <a:lnTo>
                  <a:pt x="2925009" y="2973326"/>
                </a:lnTo>
                <a:lnTo>
                  <a:pt x="0" y="2973326"/>
                </a:lnTo>
                <a:lnTo>
                  <a:pt x="0" y="0"/>
                </a:lnTo>
                <a:close/>
              </a:path>
            </a:pathLst>
          </a:custGeom>
          <a:blipFill rotWithShape="1">
            <a:blip r:embed="rId5">
              <a:alphaModFix/>
            </a:blip>
            <a:stretch>
              <a:fillRect b="0" l="0" r="0" t="0"/>
            </a:stretch>
          </a:blipFill>
          <a:ln>
            <a:noFill/>
          </a:ln>
        </p:spPr>
      </p:sp>
      <p:sp>
        <p:nvSpPr>
          <p:cNvPr id="173" name="Google Shape;173;p20"/>
          <p:cNvSpPr/>
          <p:nvPr/>
        </p:nvSpPr>
        <p:spPr>
          <a:xfrm rot="-3967919">
            <a:off x="6353763" y="-682958"/>
            <a:ext cx="2160241" cy="2195925"/>
          </a:xfrm>
          <a:custGeom>
            <a:rect b="b" l="l" r="r" t="t"/>
            <a:pathLst>
              <a:path extrusionOk="0" h="2195925" w="2160241">
                <a:moveTo>
                  <a:pt x="0" y="0"/>
                </a:moveTo>
                <a:lnTo>
                  <a:pt x="2160241" y="0"/>
                </a:lnTo>
                <a:lnTo>
                  <a:pt x="2160241" y="2195925"/>
                </a:lnTo>
                <a:lnTo>
                  <a:pt x="0" y="2195925"/>
                </a:lnTo>
                <a:lnTo>
                  <a:pt x="0" y="0"/>
                </a:lnTo>
                <a:close/>
              </a:path>
            </a:pathLst>
          </a:custGeom>
          <a:blipFill rotWithShape="1">
            <a:blip r:embed="rId5">
              <a:alphaModFix/>
            </a:blip>
            <a:stretch>
              <a:fillRect b="0" l="0" r="0" t="0"/>
            </a:stretch>
          </a:blipFill>
          <a:ln>
            <a:noFill/>
          </a:ln>
        </p:spPr>
      </p:sp>
      <p:sp>
        <p:nvSpPr>
          <p:cNvPr id="174" name="Google Shape;174;p20"/>
          <p:cNvSpPr/>
          <p:nvPr/>
        </p:nvSpPr>
        <p:spPr>
          <a:xfrm>
            <a:off x="7278624" y="8009619"/>
            <a:ext cx="1737396" cy="1644011"/>
          </a:xfrm>
          <a:custGeom>
            <a:rect b="b" l="l" r="r" t="t"/>
            <a:pathLst>
              <a:path extrusionOk="0" h="1644011" w="1737396">
                <a:moveTo>
                  <a:pt x="0" y="0"/>
                </a:moveTo>
                <a:lnTo>
                  <a:pt x="1737396" y="0"/>
                </a:lnTo>
                <a:lnTo>
                  <a:pt x="1737396" y="1644011"/>
                </a:lnTo>
                <a:lnTo>
                  <a:pt x="0" y="1644011"/>
                </a:lnTo>
                <a:lnTo>
                  <a:pt x="0" y="0"/>
                </a:lnTo>
                <a:close/>
              </a:path>
            </a:pathLst>
          </a:custGeom>
          <a:blipFill rotWithShape="1">
            <a:blip r:embed="rId6">
              <a:alphaModFix/>
            </a:blip>
            <a:stretch>
              <a:fillRect b="0" l="0" r="0" t="0"/>
            </a:stretch>
          </a:blipFill>
          <a:ln>
            <a:noFill/>
          </a:ln>
        </p:spPr>
      </p:sp>
      <p:sp>
        <p:nvSpPr>
          <p:cNvPr id="175" name="Google Shape;175;p20"/>
          <p:cNvSpPr txBox="1"/>
          <p:nvPr/>
        </p:nvSpPr>
        <p:spPr>
          <a:xfrm>
            <a:off x="941339" y="3429003"/>
            <a:ext cx="9051900" cy="233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586" u="none" cap="none" strike="noStrike">
                <a:solidFill>
                  <a:srgbClr val="4756DF"/>
                </a:solidFill>
                <a:latin typeface="Rubik Spray Paint"/>
                <a:ea typeface="Rubik Spray Paint"/>
                <a:cs typeface="Rubik Spray Paint"/>
                <a:sym typeface="Rubik Spray Paint"/>
              </a:rPr>
              <a:t>Board Games in the Digital Age</a:t>
            </a:r>
            <a:endParaRPr/>
          </a:p>
        </p:txBody>
      </p:sp>
      <p:sp>
        <p:nvSpPr>
          <p:cNvPr id="176" name="Google Shape;176;p20"/>
          <p:cNvSpPr txBox="1"/>
          <p:nvPr/>
        </p:nvSpPr>
        <p:spPr>
          <a:xfrm>
            <a:off x="941339" y="6266740"/>
            <a:ext cx="6259800" cy="1216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000000"/>
                </a:solidFill>
                <a:latin typeface="Rubik"/>
                <a:ea typeface="Rubik"/>
                <a:cs typeface="Rubik"/>
                <a:sym typeface="Rubik"/>
              </a:rPr>
              <a:t>Explore how technology has reshaped board gaming, from digitized classics to innovative digital games, in the contemporary era.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56DF"/>
        </a:solidFill>
      </p:bgPr>
    </p:bg>
    <p:spTree>
      <p:nvGrpSpPr>
        <p:cNvPr id="180" name="Shape 180"/>
        <p:cNvGrpSpPr/>
        <p:nvPr/>
      </p:nvGrpSpPr>
      <p:grpSpPr>
        <a:xfrm>
          <a:off x="0" y="0"/>
          <a:ext cx="0" cy="0"/>
          <a:chOff x="0" y="0"/>
          <a:chExt cx="0" cy="0"/>
        </a:xfrm>
      </p:grpSpPr>
      <p:sp>
        <p:nvSpPr>
          <p:cNvPr id="181" name="Google Shape;181;p21"/>
          <p:cNvSpPr/>
          <p:nvPr/>
        </p:nvSpPr>
        <p:spPr>
          <a:xfrm>
            <a:off x="-4237768" y="2727062"/>
            <a:ext cx="20473631" cy="10006487"/>
          </a:xfrm>
          <a:custGeom>
            <a:rect b="b" l="l" r="r" t="t"/>
            <a:pathLst>
              <a:path extrusionOk="0" h="10006487" w="20473631">
                <a:moveTo>
                  <a:pt x="0" y="0"/>
                </a:moveTo>
                <a:lnTo>
                  <a:pt x="20473632" y="0"/>
                </a:lnTo>
                <a:lnTo>
                  <a:pt x="20473632" y="10006487"/>
                </a:lnTo>
                <a:lnTo>
                  <a:pt x="0" y="10006487"/>
                </a:lnTo>
                <a:lnTo>
                  <a:pt x="0" y="0"/>
                </a:lnTo>
                <a:close/>
              </a:path>
            </a:pathLst>
          </a:custGeom>
          <a:blipFill rotWithShape="1">
            <a:blip r:embed="rId3">
              <a:alphaModFix amt="10999"/>
            </a:blip>
            <a:stretch>
              <a:fillRect b="0" l="0" r="0" t="0"/>
            </a:stretch>
          </a:blipFill>
          <a:ln>
            <a:noFill/>
          </a:ln>
        </p:spPr>
      </p:sp>
      <p:pic>
        <p:nvPicPr>
          <p:cNvPr id="182" name="Google Shape;182;p21"/>
          <p:cNvPicPr preferRelativeResize="0"/>
          <p:nvPr/>
        </p:nvPicPr>
        <p:blipFill>
          <a:blip r:embed="rId4">
            <a:alphaModFix/>
          </a:blip>
          <a:stretch>
            <a:fillRect/>
          </a:stretch>
        </p:blipFill>
        <p:spPr>
          <a:xfrm>
            <a:off x="-862350" y="3407438"/>
            <a:ext cx="11539801" cy="9823037"/>
          </a:xfrm>
          <a:prstGeom prst="rect">
            <a:avLst/>
          </a:prstGeom>
          <a:noFill/>
          <a:ln>
            <a:noFill/>
          </a:ln>
        </p:spPr>
      </p:pic>
      <p:sp>
        <p:nvSpPr>
          <p:cNvPr id="183" name="Google Shape;183;p21"/>
          <p:cNvSpPr txBox="1"/>
          <p:nvPr/>
        </p:nvSpPr>
        <p:spPr>
          <a:xfrm>
            <a:off x="1798621" y="770075"/>
            <a:ext cx="14690700" cy="1246200"/>
          </a:xfrm>
          <a:prstGeom prst="rect">
            <a:avLst/>
          </a:prstGeom>
          <a:noFill/>
          <a:ln>
            <a:noFill/>
          </a:ln>
        </p:spPr>
        <p:txBody>
          <a:bodyPr anchorCtr="0" anchor="t" bIns="0" lIns="0" spcFirstLastPara="1" rIns="0" wrap="square" tIns="0">
            <a:spAutoFit/>
          </a:bodyPr>
          <a:lstStyle/>
          <a:p>
            <a:pPr indent="0" lvl="0" marL="0" marR="0" rtl="0" algn="ctr">
              <a:lnSpc>
                <a:spcPct val="117996"/>
              </a:lnSpc>
              <a:spcBef>
                <a:spcPts val="0"/>
              </a:spcBef>
              <a:spcAft>
                <a:spcPts val="0"/>
              </a:spcAft>
              <a:buNone/>
            </a:pPr>
            <a:r>
              <a:rPr i="0" lang="en-US" sz="8096" u="none" cap="none" strike="noStrike">
                <a:solidFill>
                  <a:srgbClr val="FEB7D7"/>
                </a:solidFill>
                <a:latin typeface="Rubik Spray Paint"/>
                <a:ea typeface="Rubik Spray Paint"/>
                <a:cs typeface="Rubik Spray Paint"/>
                <a:sym typeface="Rubik Spray Paint"/>
              </a:rPr>
              <a:t>Write a Main Topic Here</a:t>
            </a:r>
            <a:endParaRPr/>
          </a:p>
        </p:txBody>
      </p:sp>
      <p:sp>
        <p:nvSpPr>
          <p:cNvPr id="184" name="Google Shape;184;p21"/>
          <p:cNvSpPr/>
          <p:nvPr/>
        </p:nvSpPr>
        <p:spPr>
          <a:xfrm>
            <a:off x="11131805" y="2679437"/>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5">
              <a:alphaModFix/>
            </a:blip>
            <a:stretch>
              <a:fillRect b="0" l="0" r="0" t="0"/>
            </a:stretch>
          </a:blipFill>
          <a:ln>
            <a:noFill/>
          </a:ln>
        </p:spPr>
      </p:sp>
      <p:sp>
        <p:nvSpPr>
          <p:cNvPr id="185" name="Google Shape;185;p21"/>
          <p:cNvSpPr/>
          <p:nvPr/>
        </p:nvSpPr>
        <p:spPr>
          <a:xfrm>
            <a:off x="11131805" y="5095394"/>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5">
              <a:alphaModFix/>
            </a:blip>
            <a:stretch>
              <a:fillRect b="0" l="0" r="0" t="0"/>
            </a:stretch>
          </a:blipFill>
          <a:ln>
            <a:noFill/>
          </a:ln>
        </p:spPr>
      </p:sp>
      <p:sp>
        <p:nvSpPr>
          <p:cNvPr id="186" name="Google Shape;186;p21"/>
          <p:cNvSpPr/>
          <p:nvPr/>
        </p:nvSpPr>
        <p:spPr>
          <a:xfrm>
            <a:off x="11131805" y="7511351"/>
            <a:ext cx="1939262" cy="1956380"/>
          </a:xfrm>
          <a:custGeom>
            <a:rect b="b" l="l" r="r" t="t"/>
            <a:pathLst>
              <a:path extrusionOk="0" h="1956380" w="1939262">
                <a:moveTo>
                  <a:pt x="0" y="0"/>
                </a:moveTo>
                <a:lnTo>
                  <a:pt x="1939262" y="0"/>
                </a:lnTo>
                <a:lnTo>
                  <a:pt x="1939262" y="1956380"/>
                </a:lnTo>
                <a:lnTo>
                  <a:pt x="0" y="1956380"/>
                </a:lnTo>
                <a:lnTo>
                  <a:pt x="0" y="0"/>
                </a:lnTo>
                <a:close/>
              </a:path>
            </a:pathLst>
          </a:custGeom>
          <a:blipFill rotWithShape="1">
            <a:blip r:embed="rId5">
              <a:alphaModFix/>
            </a:blip>
            <a:stretch>
              <a:fillRect b="0" l="0" r="0" t="0"/>
            </a:stretch>
          </a:blipFill>
          <a:ln>
            <a:noFill/>
          </a:ln>
        </p:spPr>
      </p:sp>
      <p:sp>
        <p:nvSpPr>
          <p:cNvPr id="187" name="Google Shape;187;p21"/>
          <p:cNvSpPr/>
          <p:nvPr/>
        </p:nvSpPr>
        <p:spPr>
          <a:xfrm>
            <a:off x="11686755" y="2962792"/>
            <a:ext cx="791263" cy="1246976"/>
          </a:xfrm>
          <a:custGeom>
            <a:rect b="b" l="l" r="r" t="t"/>
            <a:pathLst>
              <a:path extrusionOk="0" h="1246976" w="791263">
                <a:moveTo>
                  <a:pt x="0" y="0"/>
                </a:moveTo>
                <a:lnTo>
                  <a:pt x="791263" y="0"/>
                </a:lnTo>
                <a:lnTo>
                  <a:pt x="791263" y="1246976"/>
                </a:lnTo>
                <a:lnTo>
                  <a:pt x="0" y="1246976"/>
                </a:lnTo>
                <a:lnTo>
                  <a:pt x="0" y="0"/>
                </a:lnTo>
                <a:close/>
              </a:path>
            </a:pathLst>
          </a:custGeom>
          <a:blipFill rotWithShape="1">
            <a:blip r:embed="rId6">
              <a:alphaModFix/>
            </a:blip>
            <a:stretch>
              <a:fillRect b="0" l="0" r="0" t="0"/>
            </a:stretch>
          </a:blipFill>
          <a:ln>
            <a:noFill/>
          </a:ln>
        </p:spPr>
      </p:sp>
      <p:sp>
        <p:nvSpPr>
          <p:cNvPr id="188" name="Google Shape;188;p21"/>
          <p:cNvSpPr txBox="1"/>
          <p:nvPr/>
        </p:nvSpPr>
        <p:spPr>
          <a:xfrm>
            <a:off x="13310936" y="3563268"/>
            <a:ext cx="3623700" cy="777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 consectetur adipiscing elit.</a:t>
            </a:r>
            <a:endParaRPr/>
          </a:p>
        </p:txBody>
      </p:sp>
      <p:sp>
        <p:nvSpPr>
          <p:cNvPr id="189" name="Google Shape;189;p21"/>
          <p:cNvSpPr txBox="1"/>
          <p:nvPr/>
        </p:nvSpPr>
        <p:spPr>
          <a:xfrm>
            <a:off x="13310936" y="5979226"/>
            <a:ext cx="3623700" cy="777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 consectetur adipiscing elit.</a:t>
            </a:r>
            <a:endParaRPr/>
          </a:p>
        </p:txBody>
      </p:sp>
      <p:sp>
        <p:nvSpPr>
          <p:cNvPr id="190" name="Google Shape;190;p21"/>
          <p:cNvSpPr txBox="1"/>
          <p:nvPr/>
        </p:nvSpPr>
        <p:spPr>
          <a:xfrm>
            <a:off x="13310936" y="8395183"/>
            <a:ext cx="3623700" cy="777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5" u="none" cap="none" strike="noStrike">
                <a:solidFill>
                  <a:srgbClr val="FFFFFF"/>
                </a:solidFill>
                <a:latin typeface="Rubik"/>
                <a:ea typeface="Rubik"/>
                <a:cs typeface="Rubik"/>
                <a:sym typeface="Rubik"/>
              </a:rPr>
              <a:t>Lorem ipsum dolor sit amet, consectetur adipiscing elit.</a:t>
            </a:r>
            <a:endParaRPr/>
          </a:p>
        </p:txBody>
      </p:sp>
      <p:sp>
        <p:nvSpPr>
          <p:cNvPr id="191" name="Google Shape;191;p21"/>
          <p:cNvSpPr txBox="1"/>
          <p:nvPr/>
        </p:nvSpPr>
        <p:spPr>
          <a:xfrm>
            <a:off x="13310936" y="3047644"/>
            <a:ext cx="4091239" cy="414811"/>
          </a:xfrm>
          <a:prstGeom prst="rect">
            <a:avLst/>
          </a:prstGeom>
          <a:noFill/>
          <a:ln>
            <a:noFill/>
          </a:ln>
        </p:spPr>
        <p:txBody>
          <a:bodyPr anchorCtr="0" anchor="t" bIns="0" lIns="0" spcFirstLastPara="1" rIns="0" wrap="square" tIns="0">
            <a:spAutoFit/>
          </a:bodyPr>
          <a:lstStyle/>
          <a:p>
            <a:pPr indent="0" lvl="1" marL="0" marR="0" rtl="0" algn="l">
              <a:lnSpc>
                <a:spcPct val="140032"/>
              </a:lnSpc>
              <a:spcBef>
                <a:spcPts val="0"/>
              </a:spcBef>
              <a:spcAft>
                <a:spcPts val="0"/>
              </a:spcAft>
              <a:buNone/>
            </a:pPr>
            <a:r>
              <a:rPr b="1" i="0" lang="en-US" sz="2478" u="none" cap="none" strike="noStrike">
                <a:solidFill>
                  <a:srgbClr val="FFFFFF"/>
                </a:solidFill>
                <a:latin typeface="Rubik"/>
                <a:ea typeface="Rubik"/>
                <a:cs typeface="Rubik"/>
                <a:sym typeface="Rubik"/>
              </a:rPr>
              <a:t>Write a main topic here</a:t>
            </a:r>
            <a:endParaRPr/>
          </a:p>
        </p:txBody>
      </p:sp>
      <p:sp>
        <p:nvSpPr>
          <p:cNvPr id="192" name="Google Shape;192;p21"/>
          <p:cNvSpPr txBox="1"/>
          <p:nvPr/>
        </p:nvSpPr>
        <p:spPr>
          <a:xfrm>
            <a:off x="13310936" y="5463602"/>
            <a:ext cx="4091239" cy="414811"/>
          </a:xfrm>
          <a:prstGeom prst="rect">
            <a:avLst/>
          </a:prstGeom>
          <a:noFill/>
          <a:ln>
            <a:noFill/>
          </a:ln>
        </p:spPr>
        <p:txBody>
          <a:bodyPr anchorCtr="0" anchor="t" bIns="0" lIns="0" spcFirstLastPara="1" rIns="0" wrap="square" tIns="0">
            <a:spAutoFit/>
          </a:bodyPr>
          <a:lstStyle/>
          <a:p>
            <a:pPr indent="0" lvl="1" marL="0" marR="0" rtl="0" algn="l">
              <a:lnSpc>
                <a:spcPct val="140032"/>
              </a:lnSpc>
              <a:spcBef>
                <a:spcPts val="0"/>
              </a:spcBef>
              <a:spcAft>
                <a:spcPts val="0"/>
              </a:spcAft>
              <a:buNone/>
            </a:pPr>
            <a:r>
              <a:rPr b="1" i="0" lang="en-US" sz="2478" u="none" cap="none" strike="noStrike">
                <a:solidFill>
                  <a:srgbClr val="FFFFFF"/>
                </a:solidFill>
                <a:latin typeface="Rubik"/>
                <a:ea typeface="Rubik"/>
                <a:cs typeface="Rubik"/>
                <a:sym typeface="Rubik"/>
              </a:rPr>
              <a:t>Write a main topic here</a:t>
            </a:r>
            <a:endParaRPr/>
          </a:p>
        </p:txBody>
      </p:sp>
      <p:sp>
        <p:nvSpPr>
          <p:cNvPr id="193" name="Google Shape;193;p21"/>
          <p:cNvSpPr txBox="1"/>
          <p:nvPr/>
        </p:nvSpPr>
        <p:spPr>
          <a:xfrm>
            <a:off x="13310936" y="7879559"/>
            <a:ext cx="4091239" cy="414811"/>
          </a:xfrm>
          <a:prstGeom prst="rect">
            <a:avLst/>
          </a:prstGeom>
          <a:noFill/>
          <a:ln>
            <a:noFill/>
          </a:ln>
        </p:spPr>
        <p:txBody>
          <a:bodyPr anchorCtr="0" anchor="t" bIns="0" lIns="0" spcFirstLastPara="1" rIns="0" wrap="square" tIns="0">
            <a:spAutoFit/>
          </a:bodyPr>
          <a:lstStyle/>
          <a:p>
            <a:pPr indent="0" lvl="1" marL="0" marR="0" rtl="0" algn="l">
              <a:lnSpc>
                <a:spcPct val="140032"/>
              </a:lnSpc>
              <a:spcBef>
                <a:spcPts val="0"/>
              </a:spcBef>
              <a:spcAft>
                <a:spcPts val="0"/>
              </a:spcAft>
              <a:buNone/>
            </a:pPr>
            <a:r>
              <a:rPr b="1" i="0" lang="en-US" sz="2478" u="none" cap="none" strike="noStrike">
                <a:solidFill>
                  <a:srgbClr val="FFFFFF"/>
                </a:solidFill>
                <a:latin typeface="Rubik"/>
                <a:ea typeface="Rubik"/>
                <a:cs typeface="Rubik"/>
                <a:sym typeface="Rubik"/>
              </a:rPr>
              <a:t>Write a main topic here</a:t>
            </a:r>
            <a:endParaRPr/>
          </a:p>
        </p:txBody>
      </p:sp>
      <p:sp>
        <p:nvSpPr>
          <p:cNvPr id="194" name="Google Shape;194;p21"/>
          <p:cNvSpPr/>
          <p:nvPr/>
        </p:nvSpPr>
        <p:spPr>
          <a:xfrm>
            <a:off x="11496423" y="5478618"/>
            <a:ext cx="1152876" cy="1077415"/>
          </a:xfrm>
          <a:custGeom>
            <a:rect b="b" l="l" r="r" t="t"/>
            <a:pathLst>
              <a:path extrusionOk="0" h="1077415" w="1152876">
                <a:moveTo>
                  <a:pt x="0" y="0"/>
                </a:moveTo>
                <a:lnTo>
                  <a:pt x="1152876" y="0"/>
                </a:lnTo>
                <a:lnTo>
                  <a:pt x="1152876" y="1077415"/>
                </a:lnTo>
                <a:lnTo>
                  <a:pt x="0" y="1077415"/>
                </a:lnTo>
                <a:lnTo>
                  <a:pt x="0" y="0"/>
                </a:lnTo>
                <a:close/>
              </a:path>
            </a:pathLst>
          </a:custGeom>
          <a:blipFill rotWithShape="1">
            <a:blip r:embed="rId7">
              <a:alphaModFix/>
            </a:blip>
            <a:stretch>
              <a:fillRect b="0" l="0" r="0" t="0"/>
            </a:stretch>
          </a:blipFill>
          <a:ln>
            <a:noFill/>
          </a:ln>
        </p:spPr>
      </p:sp>
      <p:sp>
        <p:nvSpPr>
          <p:cNvPr id="195" name="Google Shape;195;p21"/>
          <p:cNvSpPr/>
          <p:nvPr/>
        </p:nvSpPr>
        <p:spPr>
          <a:xfrm>
            <a:off x="11643626" y="8013799"/>
            <a:ext cx="834391" cy="838968"/>
          </a:xfrm>
          <a:custGeom>
            <a:rect b="b" l="l" r="r" t="t"/>
            <a:pathLst>
              <a:path extrusionOk="0" h="838968" w="834391">
                <a:moveTo>
                  <a:pt x="0" y="0"/>
                </a:moveTo>
                <a:lnTo>
                  <a:pt x="834392" y="0"/>
                </a:lnTo>
                <a:lnTo>
                  <a:pt x="834392" y="838968"/>
                </a:lnTo>
                <a:lnTo>
                  <a:pt x="0" y="838968"/>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