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10287000" cx="18288000"/>
  <p:notesSz cx="6858000" cy="9144000"/>
  <p:embeddedFontLst>
    <p:embeddedFont>
      <p:font typeface="Anton"/>
      <p:regular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D3932AD-8A30-4338-9E5C-C6964E0D1355}">
  <a:tblStyle styleId="{3D3932AD-8A30-4338-9E5C-C6964E0D135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Anton-regular.fntdata"/><Relationship Id="rId32" Type="http://schemas.openxmlformats.org/officeDocument/2006/relationships/slide" Target="slides/slide25.xml"/><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feb33edd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afeb33edde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afeb33edde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afeb33edde_0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afeb33edde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afeb33edde_0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afeb33edde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afeb33edde_0_3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afeb33edde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afeb33edde_0_4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afeb33edde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afeb33edde_0_4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afeb33edde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afeb33edde_0_4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afeb33edde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afeb33edde_0_4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afeb33edde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afeb33edde_0_4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afeb33edde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afeb33edde_0_4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afeb33edde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afeb33edde_0_5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afeb33edde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afeb33edde_0_6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4.png"/><Relationship Id="rId10"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9.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81.png"/><Relationship Id="rId9" Type="http://schemas.openxmlformats.org/officeDocument/2006/relationships/image" Target="../media/image59.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55.png"/><Relationship Id="rId8"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65.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66.png"/><Relationship Id="rId8"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86.png"/><Relationship Id="rId9" Type="http://schemas.openxmlformats.org/officeDocument/2006/relationships/image" Target="../media/image67.png"/><Relationship Id="rId5" Type="http://schemas.openxmlformats.org/officeDocument/2006/relationships/image" Target="../media/image47.png"/><Relationship Id="rId6" Type="http://schemas.openxmlformats.org/officeDocument/2006/relationships/image" Target="../media/image78.png"/><Relationship Id="rId7" Type="http://schemas.openxmlformats.org/officeDocument/2006/relationships/image" Target="../media/image70.png"/><Relationship Id="rId8"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89.png"/><Relationship Id="rId5" Type="http://schemas.openxmlformats.org/officeDocument/2006/relationships/image" Target="../media/image64.png"/><Relationship Id="rId6" Type="http://schemas.openxmlformats.org/officeDocument/2006/relationships/image" Target="../media/image72.png"/><Relationship Id="rId7"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77.png"/><Relationship Id="rId5" Type="http://schemas.openxmlformats.org/officeDocument/2006/relationships/image" Target="../media/image8.png"/><Relationship Id="rId6" Type="http://schemas.openxmlformats.org/officeDocument/2006/relationships/image" Target="../media/image88.png"/><Relationship Id="rId7"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97.png"/><Relationship Id="rId9" Type="http://schemas.openxmlformats.org/officeDocument/2006/relationships/image" Target="../media/image91.png"/><Relationship Id="rId5" Type="http://schemas.openxmlformats.org/officeDocument/2006/relationships/image" Target="../media/image85.png"/><Relationship Id="rId6" Type="http://schemas.openxmlformats.org/officeDocument/2006/relationships/image" Target="../media/image84.png"/><Relationship Id="rId7" Type="http://schemas.openxmlformats.org/officeDocument/2006/relationships/image" Target="../media/image88.png"/><Relationship Id="rId8"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90.png"/><Relationship Id="rId5" Type="http://schemas.openxmlformats.org/officeDocument/2006/relationships/image" Target="../media/image117.png"/><Relationship Id="rId6" Type="http://schemas.openxmlformats.org/officeDocument/2006/relationships/image" Target="../media/image83.png"/><Relationship Id="rId7" Type="http://schemas.openxmlformats.org/officeDocument/2006/relationships/image" Target="../media/image96.png"/><Relationship Id="rId8" Type="http://schemas.openxmlformats.org/officeDocument/2006/relationships/image" Target="../media/image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87.png"/><Relationship Id="rId5" Type="http://schemas.openxmlformats.org/officeDocument/2006/relationships/image" Target="../media/image122.png"/><Relationship Id="rId6" Type="http://schemas.openxmlformats.org/officeDocument/2006/relationships/image" Target="../media/image98.png"/><Relationship Id="rId7" Type="http://schemas.openxmlformats.org/officeDocument/2006/relationships/image" Target="../media/image92.png"/><Relationship Id="rId8" Type="http://schemas.openxmlformats.org/officeDocument/2006/relationships/image" Target="../media/image101.png"/></Relationships>
</file>

<file path=ppt/slides/_rels/slide19.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104.png"/><Relationship Id="rId13" Type="http://schemas.openxmlformats.org/officeDocument/2006/relationships/image" Target="../media/image114.png"/><Relationship Id="rId12"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11.png"/><Relationship Id="rId9" Type="http://schemas.openxmlformats.org/officeDocument/2006/relationships/image" Target="../media/image94.png"/><Relationship Id="rId5" Type="http://schemas.openxmlformats.org/officeDocument/2006/relationships/image" Target="../media/image96.png"/><Relationship Id="rId6" Type="http://schemas.openxmlformats.org/officeDocument/2006/relationships/image" Target="../media/image105.png"/><Relationship Id="rId7" Type="http://schemas.openxmlformats.org/officeDocument/2006/relationships/image" Target="../media/image124.png"/><Relationship Id="rId8"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21.png"/><Relationship Id="rId9" Type="http://schemas.openxmlformats.org/officeDocument/2006/relationships/image" Target="../media/image163.png"/><Relationship Id="rId5" Type="http://schemas.openxmlformats.org/officeDocument/2006/relationships/image" Target="../media/image108.png"/><Relationship Id="rId6" Type="http://schemas.openxmlformats.org/officeDocument/2006/relationships/image" Target="../media/image128.png"/><Relationship Id="rId7" Type="http://schemas.openxmlformats.org/officeDocument/2006/relationships/image" Target="../media/image119.png"/><Relationship Id="rId8"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32.png"/><Relationship Id="rId9" Type="http://schemas.openxmlformats.org/officeDocument/2006/relationships/image" Target="../media/image130.png"/><Relationship Id="rId5" Type="http://schemas.openxmlformats.org/officeDocument/2006/relationships/image" Target="../media/image109.png"/><Relationship Id="rId6" Type="http://schemas.openxmlformats.org/officeDocument/2006/relationships/image" Target="../media/image116.png"/><Relationship Id="rId7" Type="http://schemas.openxmlformats.org/officeDocument/2006/relationships/image" Target="../media/image21.png"/><Relationship Id="rId8" Type="http://schemas.openxmlformats.org/officeDocument/2006/relationships/image" Target="../media/image115.png"/></Relationships>
</file>

<file path=ppt/slides/_rels/slide22.xml.rels><?xml version="1.0" encoding="UTF-8" standalone="yes"?><Relationships xmlns="http://schemas.openxmlformats.org/package/2006/relationships"><Relationship Id="rId11" Type="http://schemas.openxmlformats.org/officeDocument/2006/relationships/image" Target="../media/image147.png"/><Relationship Id="rId10" Type="http://schemas.openxmlformats.org/officeDocument/2006/relationships/image" Target="../media/image143.png"/><Relationship Id="rId12"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20.png"/><Relationship Id="rId9" Type="http://schemas.openxmlformats.org/officeDocument/2006/relationships/image" Target="../media/image55.png"/><Relationship Id="rId5" Type="http://schemas.openxmlformats.org/officeDocument/2006/relationships/image" Target="../media/image112.png"/><Relationship Id="rId6" Type="http://schemas.openxmlformats.org/officeDocument/2006/relationships/image" Target="../media/image123.png"/><Relationship Id="rId7" Type="http://schemas.openxmlformats.org/officeDocument/2006/relationships/image" Target="../media/image135.png"/><Relationship Id="rId8" Type="http://schemas.openxmlformats.org/officeDocument/2006/relationships/image" Target="../media/image56.png"/></Relationships>
</file>

<file path=ppt/slides/_rels/slide23.xml.rels><?xml version="1.0" encoding="UTF-8" standalone="yes"?><Relationships xmlns="http://schemas.openxmlformats.org/package/2006/relationships"><Relationship Id="rId40" Type="http://schemas.openxmlformats.org/officeDocument/2006/relationships/image" Target="../media/image84.png"/><Relationship Id="rId42" Type="http://schemas.openxmlformats.org/officeDocument/2006/relationships/image" Target="../media/image95.png"/><Relationship Id="rId41" Type="http://schemas.openxmlformats.org/officeDocument/2006/relationships/image" Target="../media/image90.png"/><Relationship Id="rId44" Type="http://schemas.openxmlformats.org/officeDocument/2006/relationships/image" Target="../media/image111.png"/><Relationship Id="rId43" Type="http://schemas.openxmlformats.org/officeDocument/2006/relationships/image" Target="../media/image87.png"/><Relationship Id="rId46" Type="http://schemas.openxmlformats.org/officeDocument/2006/relationships/image" Target="../media/image236.png"/><Relationship Id="rId45" Type="http://schemas.openxmlformats.org/officeDocument/2006/relationships/image" Target="../media/image96.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89.png"/><Relationship Id="rId4" Type="http://schemas.openxmlformats.org/officeDocument/2006/relationships/image" Target="../media/image2.png"/><Relationship Id="rId9" Type="http://schemas.openxmlformats.org/officeDocument/2006/relationships/image" Target="../media/image10.png"/><Relationship Id="rId48" Type="http://schemas.openxmlformats.org/officeDocument/2006/relationships/image" Target="../media/image100.png"/><Relationship Id="rId47" Type="http://schemas.openxmlformats.org/officeDocument/2006/relationships/image" Target="../media/image106.png"/><Relationship Id="rId49" Type="http://schemas.openxmlformats.org/officeDocument/2006/relationships/image" Target="../media/image163.png"/><Relationship Id="rId5" Type="http://schemas.openxmlformats.org/officeDocument/2006/relationships/image" Target="../media/image3.png"/><Relationship Id="rId6" Type="http://schemas.openxmlformats.org/officeDocument/2006/relationships/image" Target="../media/image149.png"/><Relationship Id="rId7" Type="http://schemas.openxmlformats.org/officeDocument/2006/relationships/image" Target="../media/image4.png"/><Relationship Id="rId8" Type="http://schemas.openxmlformats.org/officeDocument/2006/relationships/image" Target="../media/image1.png"/><Relationship Id="rId31" Type="http://schemas.openxmlformats.org/officeDocument/2006/relationships/image" Target="../media/image62.png"/><Relationship Id="rId30" Type="http://schemas.openxmlformats.org/officeDocument/2006/relationships/image" Target="../media/image162.png"/><Relationship Id="rId33" Type="http://schemas.openxmlformats.org/officeDocument/2006/relationships/image" Target="../media/image176.png"/><Relationship Id="rId32" Type="http://schemas.openxmlformats.org/officeDocument/2006/relationships/image" Target="../media/image174.png"/><Relationship Id="rId35" Type="http://schemas.openxmlformats.org/officeDocument/2006/relationships/image" Target="../media/image72.png"/><Relationship Id="rId34" Type="http://schemas.openxmlformats.org/officeDocument/2006/relationships/image" Target="../media/image64.png"/><Relationship Id="rId37" Type="http://schemas.openxmlformats.org/officeDocument/2006/relationships/image" Target="../media/image8.png"/><Relationship Id="rId36" Type="http://schemas.openxmlformats.org/officeDocument/2006/relationships/image" Target="../media/image76.png"/><Relationship Id="rId39" Type="http://schemas.openxmlformats.org/officeDocument/2006/relationships/image" Target="../media/image191.png"/><Relationship Id="rId38" Type="http://schemas.openxmlformats.org/officeDocument/2006/relationships/image" Target="../media/image75.png"/><Relationship Id="rId20" Type="http://schemas.openxmlformats.org/officeDocument/2006/relationships/image" Target="../media/image146.png"/><Relationship Id="rId22" Type="http://schemas.openxmlformats.org/officeDocument/2006/relationships/image" Target="../media/image30.png"/><Relationship Id="rId21" Type="http://schemas.openxmlformats.org/officeDocument/2006/relationships/image" Target="../media/image108.png"/><Relationship Id="rId24" Type="http://schemas.openxmlformats.org/officeDocument/2006/relationships/image" Target="../media/image31.png"/><Relationship Id="rId23" Type="http://schemas.openxmlformats.org/officeDocument/2006/relationships/image" Target="../media/image154.png"/><Relationship Id="rId60" Type="http://schemas.openxmlformats.org/officeDocument/2006/relationships/image" Target="../media/image56.png"/><Relationship Id="rId26" Type="http://schemas.openxmlformats.org/officeDocument/2006/relationships/image" Target="../media/image156.png"/><Relationship Id="rId25" Type="http://schemas.openxmlformats.org/officeDocument/2006/relationships/image" Target="../media/image41.png"/><Relationship Id="rId28" Type="http://schemas.openxmlformats.org/officeDocument/2006/relationships/image" Target="../media/image55.png"/><Relationship Id="rId27" Type="http://schemas.openxmlformats.org/officeDocument/2006/relationships/image" Target="../media/image53.png"/><Relationship Id="rId29" Type="http://schemas.openxmlformats.org/officeDocument/2006/relationships/image" Target="../media/image59.png"/><Relationship Id="rId51" Type="http://schemas.openxmlformats.org/officeDocument/2006/relationships/image" Target="../media/image179.png"/><Relationship Id="rId50" Type="http://schemas.openxmlformats.org/officeDocument/2006/relationships/image" Target="../media/image109.png"/><Relationship Id="rId53" Type="http://schemas.openxmlformats.org/officeDocument/2006/relationships/image" Target="../media/image135.png"/><Relationship Id="rId52" Type="http://schemas.openxmlformats.org/officeDocument/2006/relationships/image" Target="../media/image112.png"/><Relationship Id="rId11" Type="http://schemas.openxmlformats.org/officeDocument/2006/relationships/image" Target="../media/image6.png"/><Relationship Id="rId55" Type="http://schemas.openxmlformats.org/officeDocument/2006/relationships/image" Target="../media/image178.png"/><Relationship Id="rId10" Type="http://schemas.openxmlformats.org/officeDocument/2006/relationships/image" Target="../media/image157.png"/><Relationship Id="rId54" Type="http://schemas.openxmlformats.org/officeDocument/2006/relationships/image" Target="../media/image147.png"/><Relationship Id="rId13" Type="http://schemas.openxmlformats.org/officeDocument/2006/relationships/image" Target="../media/image158.png"/><Relationship Id="rId57" Type="http://schemas.openxmlformats.org/officeDocument/2006/relationships/image" Target="../media/image185.png"/><Relationship Id="rId12" Type="http://schemas.openxmlformats.org/officeDocument/2006/relationships/image" Target="../media/image114.png"/><Relationship Id="rId56" Type="http://schemas.openxmlformats.org/officeDocument/2006/relationships/image" Target="../media/image175.png"/><Relationship Id="rId15" Type="http://schemas.openxmlformats.org/officeDocument/2006/relationships/image" Target="../media/image22.png"/><Relationship Id="rId59" Type="http://schemas.openxmlformats.org/officeDocument/2006/relationships/image" Target="../media/image88.png"/><Relationship Id="rId14" Type="http://schemas.openxmlformats.org/officeDocument/2006/relationships/image" Target="../media/image13.png"/><Relationship Id="rId58" Type="http://schemas.openxmlformats.org/officeDocument/2006/relationships/image" Target="../media/image188.png"/><Relationship Id="rId17" Type="http://schemas.openxmlformats.org/officeDocument/2006/relationships/image" Target="../media/image34.png"/><Relationship Id="rId16" Type="http://schemas.openxmlformats.org/officeDocument/2006/relationships/image" Target="../media/image145.png"/><Relationship Id="rId19" Type="http://schemas.openxmlformats.org/officeDocument/2006/relationships/image" Target="../media/image144.png"/><Relationship Id="rId18" Type="http://schemas.openxmlformats.org/officeDocument/2006/relationships/image" Target="../media/image160.png"/></Relationships>
</file>

<file path=ppt/slides/_rels/slide24.xml.rels><?xml version="1.0" encoding="UTF-8" standalone="yes"?><Relationships xmlns="http://schemas.openxmlformats.org/package/2006/relationships"><Relationship Id="rId40" Type="http://schemas.openxmlformats.org/officeDocument/2006/relationships/image" Target="../media/image15.png"/><Relationship Id="rId42" Type="http://schemas.openxmlformats.org/officeDocument/2006/relationships/image" Target="../media/image116.png"/><Relationship Id="rId41" Type="http://schemas.openxmlformats.org/officeDocument/2006/relationships/image" Target="../media/image132.png"/><Relationship Id="rId44" Type="http://schemas.openxmlformats.org/officeDocument/2006/relationships/image" Target="../media/image128.png"/><Relationship Id="rId43" Type="http://schemas.openxmlformats.org/officeDocument/2006/relationships/image" Target="../media/image160.png"/><Relationship Id="rId46" Type="http://schemas.openxmlformats.org/officeDocument/2006/relationships/image" Target="../media/image227.png"/><Relationship Id="rId45"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89.png"/><Relationship Id="rId4" Type="http://schemas.openxmlformats.org/officeDocument/2006/relationships/image" Target="../media/image186.png"/><Relationship Id="rId9" Type="http://schemas.openxmlformats.org/officeDocument/2006/relationships/image" Target="../media/image67.png"/><Relationship Id="rId48" Type="http://schemas.openxmlformats.org/officeDocument/2006/relationships/image" Target="../media/image226.png"/><Relationship Id="rId47" Type="http://schemas.openxmlformats.org/officeDocument/2006/relationships/image" Target="../media/image83.png"/><Relationship Id="rId5" Type="http://schemas.openxmlformats.org/officeDocument/2006/relationships/image" Target="../media/image180.png"/><Relationship Id="rId6" Type="http://schemas.openxmlformats.org/officeDocument/2006/relationships/image" Target="../media/image101.png"/><Relationship Id="rId7" Type="http://schemas.openxmlformats.org/officeDocument/2006/relationships/image" Target="../media/image204.png"/><Relationship Id="rId8" Type="http://schemas.openxmlformats.org/officeDocument/2006/relationships/image" Target="../media/image121.png"/><Relationship Id="rId31" Type="http://schemas.openxmlformats.org/officeDocument/2006/relationships/image" Target="../media/image228.png"/><Relationship Id="rId30" Type="http://schemas.openxmlformats.org/officeDocument/2006/relationships/image" Target="../media/image214.png"/><Relationship Id="rId33" Type="http://schemas.openxmlformats.org/officeDocument/2006/relationships/image" Target="../media/image89.png"/><Relationship Id="rId32" Type="http://schemas.openxmlformats.org/officeDocument/2006/relationships/image" Target="../media/image213.png"/><Relationship Id="rId35" Type="http://schemas.openxmlformats.org/officeDocument/2006/relationships/image" Target="../media/image98.png"/><Relationship Id="rId34" Type="http://schemas.openxmlformats.org/officeDocument/2006/relationships/image" Target="../media/image91.png"/><Relationship Id="rId37" Type="http://schemas.openxmlformats.org/officeDocument/2006/relationships/image" Target="../media/image120.png"/><Relationship Id="rId36" Type="http://schemas.openxmlformats.org/officeDocument/2006/relationships/image" Target="../media/image130.png"/><Relationship Id="rId39" Type="http://schemas.openxmlformats.org/officeDocument/2006/relationships/image" Target="../media/image85.png"/><Relationship Id="rId38" Type="http://schemas.openxmlformats.org/officeDocument/2006/relationships/image" Target="../media/image229.png"/><Relationship Id="rId20" Type="http://schemas.openxmlformats.org/officeDocument/2006/relationships/image" Target="../media/image110.png"/><Relationship Id="rId22" Type="http://schemas.openxmlformats.org/officeDocument/2006/relationships/image" Target="../media/image199.png"/><Relationship Id="rId21" Type="http://schemas.openxmlformats.org/officeDocument/2006/relationships/image" Target="../media/image117.png"/><Relationship Id="rId24" Type="http://schemas.openxmlformats.org/officeDocument/2006/relationships/image" Target="../media/image202.png"/><Relationship Id="rId23" Type="http://schemas.openxmlformats.org/officeDocument/2006/relationships/image" Target="../media/image200.png"/><Relationship Id="rId26" Type="http://schemas.openxmlformats.org/officeDocument/2006/relationships/image" Target="../media/image108.png"/><Relationship Id="rId25" Type="http://schemas.openxmlformats.org/officeDocument/2006/relationships/image" Target="../media/image231.png"/><Relationship Id="rId28" Type="http://schemas.openxmlformats.org/officeDocument/2006/relationships/image" Target="../media/image219.png"/><Relationship Id="rId27" Type="http://schemas.openxmlformats.org/officeDocument/2006/relationships/image" Target="../media/image92.png"/><Relationship Id="rId29" Type="http://schemas.openxmlformats.org/officeDocument/2006/relationships/image" Target="../media/image7.png"/><Relationship Id="rId11" Type="http://schemas.openxmlformats.org/officeDocument/2006/relationships/image" Target="../media/image198.png"/><Relationship Id="rId10" Type="http://schemas.openxmlformats.org/officeDocument/2006/relationships/image" Target="../media/image196.png"/><Relationship Id="rId13" Type="http://schemas.openxmlformats.org/officeDocument/2006/relationships/image" Target="../media/image206.png"/><Relationship Id="rId12" Type="http://schemas.openxmlformats.org/officeDocument/2006/relationships/image" Target="../media/image21.png"/><Relationship Id="rId15" Type="http://schemas.openxmlformats.org/officeDocument/2006/relationships/image" Target="../media/image96.png"/><Relationship Id="rId14" Type="http://schemas.openxmlformats.org/officeDocument/2006/relationships/image" Target="../media/image71.png"/><Relationship Id="rId17" Type="http://schemas.openxmlformats.org/officeDocument/2006/relationships/image" Target="../media/image192.png"/><Relationship Id="rId16" Type="http://schemas.openxmlformats.org/officeDocument/2006/relationships/image" Target="../media/image195.png"/><Relationship Id="rId19" Type="http://schemas.openxmlformats.org/officeDocument/2006/relationships/image" Target="../media/image203.png"/><Relationship Id="rId18" Type="http://schemas.openxmlformats.org/officeDocument/2006/relationships/image" Target="../media/image19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78.png"/><Relationship Id="rId9" Type="http://schemas.openxmlformats.org/officeDocument/2006/relationships/image" Target="../media/image225.png"/><Relationship Id="rId5" Type="http://schemas.openxmlformats.org/officeDocument/2006/relationships/image" Target="../media/image196.png"/><Relationship Id="rId6" Type="http://schemas.openxmlformats.org/officeDocument/2006/relationships/image" Target="../media/image175.png"/><Relationship Id="rId7" Type="http://schemas.openxmlformats.org/officeDocument/2006/relationships/image" Target="../media/image185.png"/><Relationship Id="rId8" Type="http://schemas.openxmlformats.org/officeDocument/2006/relationships/image" Target="../media/image1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1.png"/><Relationship Id="rId10" Type="http://schemas.openxmlformats.org/officeDocument/2006/relationships/image" Target="../media/image22.png"/><Relationship Id="rId9"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7.png"/><Relationship Id="rId8"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8.png"/><Relationship Id="rId5" Type="http://schemas.openxmlformats.org/officeDocument/2006/relationships/image" Target="../media/image20.png"/><Relationship Id="rId6" Type="http://schemas.openxmlformats.org/officeDocument/2006/relationships/image" Target="../media/image29.png"/><Relationship Id="rId7"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2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5.png"/><Relationship Id="rId10" Type="http://schemas.openxmlformats.org/officeDocument/2006/relationships/image" Target="../media/image30.png"/><Relationship Id="rId9"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38.png"/><Relationship Id="rId8"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51.png"/><Relationship Id="rId5" Type="http://schemas.openxmlformats.org/officeDocument/2006/relationships/image" Target="../media/image36.png"/><Relationship Id="rId6" Type="http://schemas.openxmlformats.org/officeDocument/2006/relationships/image" Target="../media/image45.png"/><Relationship Id="rId7" Type="http://schemas.openxmlformats.org/officeDocument/2006/relationships/image" Target="../media/image41.png"/><Relationship Id="rId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158" name="Shape 158"/>
        <p:cNvGrpSpPr/>
        <p:nvPr/>
      </p:nvGrpSpPr>
      <p:grpSpPr>
        <a:xfrm>
          <a:off x="0" y="0"/>
          <a:ext cx="0" cy="0"/>
          <a:chOff x="0" y="0"/>
          <a:chExt cx="0" cy="0"/>
        </a:xfrm>
      </p:grpSpPr>
      <p:pic>
        <p:nvPicPr>
          <p:cNvPr id="159" name="Google Shape;159;p25"/>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160" name="Google Shape;160;p25"/>
          <p:cNvPicPr preferRelativeResize="0"/>
          <p:nvPr/>
        </p:nvPicPr>
        <p:blipFill>
          <a:blip r:embed="rId4">
            <a:alphaModFix/>
          </a:blip>
          <a:stretch>
            <a:fillRect/>
          </a:stretch>
        </p:blipFill>
        <p:spPr>
          <a:xfrm>
            <a:off x="2013288" y="1754344"/>
            <a:ext cx="14334449" cy="6089337"/>
          </a:xfrm>
          <a:prstGeom prst="rect">
            <a:avLst/>
          </a:prstGeom>
          <a:noFill/>
          <a:ln>
            <a:noFill/>
          </a:ln>
        </p:spPr>
      </p:pic>
      <p:sp>
        <p:nvSpPr>
          <p:cNvPr id="161" name="Google Shape;161;p25"/>
          <p:cNvSpPr/>
          <p:nvPr/>
        </p:nvSpPr>
        <p:spPr>
          <a:xfrm rot="-739873">
            <a:off x="15084181" y="1075676"/>
            <a:ext cx="2454088" cy="2808684"/>
          </a:xfrm>
          <a:custGeom>
            <a:rect b="b" l="l" r="r" t="t"/>
            <a:pathLst>
              <a:path extrusionOk="0" h="2808684" w="2454088">
                <a:moveTo>
                  <a:pt x="0" y="0"/>
                </a:moveTo>
                <a:lnTo>
                  <a:pt x="2454088" y="0"/>
                </a:lnTo>
                <a:lnTo>
                  <a:pt x="2454088" y="2808684"/>
                </a:lnTo>
                <a:lnTo>
                  <a:pt x="0" y="2808684"/>
                </a:lnTo>
                <a:lnTo>
                  <a:pt x="0" y="0"/>
                </a:lnTo>
                <a:close/>
              </a:path>
            </a:pathLst>
          </a:custGeom>
          <a:blipFill rotWithShape="1">
            <a:blip r:embed="rId5">
              <a:alphaModFix/>
            </a:blip>
            <a:stretch>
              <a:fillRect b="0" l="0" r="0" t="0"/>
            </a:stretch>
          </a:blipFill>
          <a:ln>
            <a:noFill/>
          </a:ln>
        </p:spPr>
      </p:sp>
      <p:sp>
        <p:nvSpPr>
          <p:cNvPr id="162" name="Google Shape;162;p25"/>
          <p:cNvSpPr/>
          <p:nvPr/>
        </p:nvSpPr>
        <p:spPr>
          <a:xfrm>
            <a:off x="-1041072" y="5748849"/>
            <a:ext cx="4033218" cy="5371113"/>
          </a:xfrm>
          <a:custGeom>
            <a:rect b="b" l="l" r="r" t="t"/>
            <a:pathLst>
              <a:path extrusionOk="0" h="5371113" w="4033218">
                <a:moveTo>
                  <a:pt x="0" y="0"/>
                </a:moveTo>
                <a:lnTo>
                  <a:pt x="4033218" y="0"/>
                </a:lnTo>
                <a:lnTo>
                  <a:pt x="4033218" y="5371114"/>
                </a:lnTo>
                <a:lnTo>
                  <a:pt x="0" y="5371114"/>
                </a:lnTo>
                <a:lnTo>
                  <a:pt x="0" y="0"/>
                </a:lnTo>
                <a:close/>
              </a:path>
            </a:pathLst>
          </a:custGeom>
          <a:blipFill rotWithShape="1">
            <a:blip r:embed="rId6">
              <a:alphaModFix/>
            </a:blip>
            <a:stretch>
              <a:fillRect b="0" l="0" r="0" t="0"/>
            </a:stretch>
          </a:blipFill>
          <a:ln>
            <a:noFill/>
          </a:ln>
        </p:spPr>
      </p:sp>
      <p:sp>
        <p:nvSpPr>
          <p:cNvPr id="163" name="Google Shape;163;p25"/>
          <p:cNvSpPr/>
          <p:nvPr/>
        </p:nvSpPr>
        <p:spPr>
          <a:xfrm rot="761896">
            <a:off x="16520355" y="5919921"/>
            <a:ext cx="1975097" cy="3762089"/>
          </a:xfrm>
          <a:custGeom>
            <a:rect b="b" l="l" r="r" t="t"/>
            <a:pathLst>
              <a:path extrusionOk="0" h="3762089" w="1975097">
                <a:moveTo>
                  <a:pt x="0" y="0"/>
                </a:moveTo>
                <a:lnTo>
                  <a:pt x="1975096" y="0"/>
                </a:lnTo>
                <a:lnTo>
                  <a:pt x="1975096" y="3762089"/>
                </a:lnTo>
                <a:lnTo>
                  <a:pt x="0" y="3762089"/>
                </a:lnTo>
                <a:lnTo>
                  <a:pt x="0" y="0"/>
                </a:lnTo>
                <a:close/>
              </a:path>
            </a:pathLst>
          </a:custGeom>
          <a:blipFill rotWithShape="1">
            <a:blip r:embed="rId7">
              <a:alphaModFix/>
            </a:blip>
            <a:stretch>
              <a:fillRect b="0" l="0" r="0" t="0"/>
            </a:stretch>
          </a:blipFill>
          <a:ln>
            <a:noFill/>
          </a:ln>
        </p:spPr>
      </p:sp>
      <p:sp>
        <p:nvSpPr>
          <p:cNvPr id="164" name="Google Shape;164;p25"/>
          <p:cNvSpPr/>
          <p:nvPr/>
        </p:nvSpPr>
        <p:spPr>
          <a:xfrm rot="-377156">
            <a:off x="-628458" y="-157737"/>
            <a:ext cx="3314316" cy="2560309"/>
          </a:xfrm>
          <a:custGeom>
            <a:rect b="b" l="l" r="r" t="t"/>
            <a:pathLst>
              <a:path extrusionOk="0" h="2560309" w="3314316">
                <a:moveTo>
                  <a:pt x="0" y="0"/>
                </a:moveTo>
                <a:lnTo>
                  <a:pt x="3314316" y="0"/>
                </a:lnTo>
                <a:lnTo>
                  <a:pt x="3314316" y="2560309"/>
                </a:lnTo>
                <a:lnTo>
                  <a:pt x="0" y="2560309"/>
                </a:lnTo>
                <a:lnTo>
                  <a:pt x="0" y="0"/>
                </a:lnTo>
                <a:close/>
              </a:path>
            </a:pathLst>
          </a:custGeom>
          <a:blipFill rotWithShape="1">
            <a:blip r:embed="rId8">
              <a:alphaModFix/>
            </a:blip>
            <a:stretch>
              <a:fillRect b="0" l="0" r="0" t="0"/>
            </a:stretch>
          </a:blipFill>
          <a:ln>
            <a:noFill/>
          </a:ln>
        </p:spPr>
      </p:sp>
      <p:sp>
        <p:nvSpPr>
          <p:cNvPr id="165" name="Google Shape;165;p25"/>
          <p:cNvSpPr txBox="1"/>
          <p:nvPr/>
        </p:nvSpPr>
        <p:spPr>
          <a:xfrm rot="-66245">
            <a:off x="2822171" y="3096755"/>
            <a:ext cx="12626644" cy="362947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790" u="none" cap="none" strike="noStrike">
                <a:solidFill>
                  <a:srgbClr val="3F83A4"/>
                </a:solidFill>
                <a:latin typeface="Anton"/>
                <a:ea typeface="Anton"/>
                <a:cs typeface="Anton"/>
                <a:sym typeface="Anton"/>
              </a:rPr>
              <a:t>BRAIN TEASERS</a:t>
            </a:r>
            <a:endParaRPr/>
          </a:p>
          <a:p>
            <a:pPr indent="0" lvl="0" marL="0" marR="0" rtl="0" algn="ctr">
              <a:lnSpc>
                <a:spcPct val="100000"/>
              </a:lnSpc>
              <a:spcBef>
                <a:spcPts val="0"/>
              </a:spcBef>
              <a:spcAft>
                <a:spcPts val="0"/>
              </a:spcAft>
              <a:buNone/>
            </a:pPr>
            <a:r>
              <a:rPr b="0" i="0" lang="en-US" sz="11790" u="none" cap="none" strike="noStrike">
                <a:solidFill>
                  <a:srgbClr val="3F83A4"/>
                </a:solidFill>
                <a:latin typeface="Anton"/>
                <a:ea typeface="Anton"/>
                <a:cs typeface="Anton"/>
                <a:sym typeface="Anton"/>
              </a:rPr>
              <a:t>FOR HIGH SCHOOL</a:t>
            </a:r>
            <a:endParaRPr/>
          </a:p>
        </p:txBody>
      </p:sp>
      <p:sp>
        <p:nvSpPr>
          <p:cNvPr id="166" name="Google Shape;166;p25"/>
          <p:cNvSpPr txBox="1"/>
          <p:nvPr/>
        </p:nvSpPr>
        <p:spPr>
          <a:xfrm rot="-66282">
            <a:off x="4511783" y="6724161"/>
            <a:ext cx="9336082" cy="513480"/>
          </a:xfrm>
          <a:prstGeom prst="rect">
            <a:avLst/>
          </a:prstGeom>
          <a:noFill/>
          <a:ln>
            <a:noFill/>
          </a:ln>
        </p:spPr>
        <p:txBody>
          <a:bodyPr anchorCtr="0" anchor="t" bIns="0" lIns="0" spcFirstLastPara="1" rIns="0" wrap="square" tIns="0">
            <a:spAutoFit/>
          </a:bodyPr>
          <a:lstStyle/>
          <a:p>
            <a:pPr indent="0" lvl="1" marL="0" marR="0" rtl="0" algn="ctr">
              <a:lnSpc>
                <a:spcPct val="155048"/>
              </a:lnSpc>
              <a:spcBef>
                <a:spcPts val="0"/>
              </a:spcBef>
              <a:spcAft>
                <a:spcPts val="0"/>
              </a:spcAft>
              <a:buNone/>
            </a:pPr>
            <a:r>
              <a:rPr b="0" i="0" lang="en-US" sz="2763" u="none" cap="none" strike="noStrike">
                <a:solidFill>
                  <a:srgbClr val="000000"/>
                </a:solidFill>
                <a:latin typeface="Lato"/>
                <a:ea typeface="Lato"/>
                <a:cs typeface="Lato"/>
                <a:sym typeface="Lato"/>
              </a:rPr>
              <a:t>Write a subtitle for this presentation</a:t>
            </a:r>
            <a:endParaRPr/>
          </a:p>
        </p:txBody>
      </p:sp>
      <p:sp>
        <p:nvSpPr>
          <p:cNvPr id="167" name="Google Shape;167;p25"/>
          <p:cNvSpPr/>
          <p:nvPr/>
        </p:nvSpPr>
        <p:spPr>
          <a:xfrm>
            <a:off x="6909616" y="-5502893"/>
            <a:ext cx="6942244" cy="7102040"/>
          </a:xfrm>
          <a:custGeom>
            <a:rect b="b" l="l" r="r" t="t"/>
            <a:pathLst>
              <a:path extrusionOk="0" h="7102040" w="6942244">
                <a:moveTo>
                  <a:pt x="0" y="0"/>
                </a:moveTo>
                <a:lnTo>
                  <a:pt x="6942244" y="0"/>
                </a:lnTo>
                <a:lnTo>
                  <a:pt x="6942244" y="7102040"/>
                </a:lnTo>
                <a:lnTo>
                  <a:pt x="0" y="7102040"/>
                </a:lnTo>
                <a:lnTo>
                  <a:pt x="0" y="0"/>
                </a:lnTo>
                <a:close/>
              </a:path>
            </a:pathLst>
          </a:custGeom>
          <a:blipFill rotWithShape="1">
            <a:blip r:embed="rId9">
              <a:alphaModFix/>
            </a:blip>
            <a:stretch>
              <a:fillRect b="0" l="0" r="0" t="0"/>
            </a:stretch>
          </a:blipFill>
          <a:ln>
            <a:noFill/>
          </a:ln>
        </p:spPr>
      </p:sp>
      <p:sp>
        <p:nvSpPr>
          <p:cNvPr id="168" name="Google Shape;168;p25"/>
          <p:cNvSpPr/>
          <p:nvPr/>
        </p:nvSpPr>
        <p:spPr>
          <a:xfrm rot="-136272">
            <a:off x="6511334" y="9141512"/>
            <a:ext cx="7315200" cy="1423139"/>
          </a:xfrm>
          <a:custGeom>
            <a:rect b="b" l="l" r="r" t="t"/>
            <a:pathLst>
              <a:path extrusionOk="0" h="1423139" w="7315200">
                <a:moveTo>
                  <a:pt x="0" y="0"/>
                </a:moveTo>
                <a:lnTo>
                  <a:pt x="7315200" y="0"/>
                </a:lnTo>
                <a:lnTo>
                  <a:pt x="7315200" y="1423139"/>
                </a:lnTo>
                <a:lnTo>
                  <a:pt x="0" y="1423139"/>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327" name="Shape 327"/>
        <p:cNvGrpSpPr/>
        <p:nvPr/>
      </p:nvGrpSpPr>
      <p:grpSpPr>
        <a:xfrm>
          <a:off x="0" y="0"/>
          <a:ext cx="0" cy="0"/>
          <a:chOff x="0" y="0"/>
          <a:chExt cx="0" cy="0"/>
        </a:xfrm>
      </p:grpSpPr>
      <p:pic>
        <p:nvPicPr>
          <p:cNvPr id="328" name="Google Shape;328;p34"/>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329" name="Google Shape;329;p34"/>
          <p:cNvSpPr/>
          <p:nvPr/>
        </p:nvSpPr>
        <p:spPr>
          <a:xfrm>
            <a:off x="-3721293" y="6902117"/>
            <a:ext cx="8429808" cy="8229600"/>
          </a:xfrm>
          <a:custGeom>
            <a:rect b="b" l="l" r="r" t="t"/>
            <a:pathLst>
              <a:path extrusionOk="0" h="8229600" w="8429808">
                <a:moveTo>
                  <a:pt x="0" y="0"/>
                </a:moveTo>
                <a:lnTo>
                  <a:pt x="8429808" y="0"/>
                </a:lnTo>
                <a:lnTo>
                  <a:pt x="8429808" y="8229600"/>
                </a:lnTo>
                <a:lnTo>
                  <a:pt x="0" y="8229600"/>
                </a:lnTo>
                <a:lnTo>
                  <a:pt x="0" y="0"/>
                </a:lnTo>
                <a:close/>
              </a:path>
            </a:pathLst>
          </a:custGeom>
          <a:blipFill rotWithShape="1">
            <a:blip r:embed="rId4">
              <a:alphaModFix/>
            </a:blip>
            <a:stretch>
              <a:fillRect b="0" l="0" r="0" t="0"/>
            </a:stretch>
          </a:blipFill>
          <a:ln>
            <a:noFill/>
          </a:ln>
        </p:spPr>
      </p:sp>
      <p:sp>
        <p:nvSpPr>
          <p:cNvPr id="330" name="Google Shape;330;p34"/>
          <p:cNvSpPr/>
          <p:nvPr/>
        </p:nvSpPr>
        <p:spPr>
          <a:xfrm rot="10800000">
            <a:off x="7589501" y="-857968"/>
            <a:ext cx="17594231" cy="12074041"/>
          </a:xfrm>
          <a:custGeom>
            <a:rect b="b" l="l" r="r" t="t"/>
            <a:pathLst>
              <a:path extrusionOk="0" h="12074041" w="17594231">
                <a:moveTo>
                  <a:pt x="0" y="0"/>
                </a:moveTo>
                <a:lnTo>
                  <a:pt x="17594231" y="0"/>
                </a:lnTo>
                <a:lnTo>
                  <a:pt x="17594231" y="12074042"/>
                </a:lnTo>
                <a:lnTo>
                  <a:pt x="0" y="12074042"/>
                </a:lnTo>
                <a:lnTo>
                  <a:pt x="0" y="0"/>
                </a:lnTo>
                <a:close/>
              </a:path>
            </a:pathLst>
          </a:custGeom>
          <a:blipFill rotWithShape="1">
            <a:blip r:embed="rId5">
              <a:alphaModFix/>
            </a:blip>
            <a:stretch>
              <a:fillRect b="0" l="0" r="0" t="0"/>
            </a:stretch>
          </a:blipFill>
          <a:ln>
            <a:noFill/>
          </a:ln>
        </p:spPr>
      </p:sp>
      <p:sp>
        <p:nvSpPr>
          <p:cNvPr id="331" name="Google Shape;331;p34"/>
          <p:cNvSpPr txBox="1"/>
          <p:nvPr/>
        </p:nvSpPr>
        <p:spPr>
          <a:xfrm>
            <a:off x="10481298" y="2679265"/>
            <a:ext cx="6592579" cy="1208478"/>
          </a:xfrm>
          <a:prstGeom prst="rect">
            <a:avLst/>
          </a:prstGeom>
          <a:noFill/>
          <a:ln>
            <a:noFill/>
          </a:ln>
        </p:spPr>
        <p:txBody>
          <a:bodyPr anchorCtr="0" anchor="t" bIns="0" lIns="0" spcFirstLastPara="1" rIns="0" wrap="square" tIns="0">
            <a:spAutoFit/>
          </a:bodyPr>
          <a:lstStyle/>
          <a:p>
            <a:pPr indent="0" lvl="0" marL="0" marR="0" rtl="0" algn="r">
              <a:lnSpc>
                <a:spcPct val="127027"/>
              </a:lnSpc>
              <a:spcBef>
                <a:spcPts val="0"/>
              </a:spcBef>
              <a:spcAft>
                <a:spcPts val="0"/>
              </a:spcAft>
              <a:buNone/>
            </a:pPr>
            <a:r>
              <a:rPr b="0" i="0" lang="en-US" sz="7633" u="none" cap="none" strike="noStrike">
                <a:solidFill>
                  <a:srgbClr val="000000"/>
                </a:solidFill>
                <a:latin typeface="Anton"/>
                <a:ea typeface="Anton"/>
                <a:cs typeface="Anton"/>
                <a:sym typeface="Anton"/>
              </a:rPr>
              <a:t>Test Your Brain</a:t>
            </a:r>
            <a:endParaRPr/>
          </a:p>
        </p:txBody>
      </p:sp>
      <p:sp>
        <p:nvSpPr>
          <p:cNvPr id="332" name="Google Shape;332;p34"/>
          <p:cNvSpPr txBox="1"/>
          <p:nvPr/>
        </p:nvSpPr>
        <p:spPr>
          <a:xfrm>
            <a:off x="11621670" y="4338936"/>
            <a:ext cx="5452207" cy="2032527"/>
          </a:xfrm>
          <a:prstGeom prst="rect">
            <a:avLst/>
          </a:prstGeom>
          <a:noFill/>
          <a:ln>
            <a:noFill/>
          </a:ln>
        </p:spPr>
        <p:txBody>
          <a:bodyPr anchorCtr="0" anchor="t" bIns="0" lIns="0" spcFirstLastPara="1" rIns="0" wrap="square" tIns="0">
            <a:spAutoFit/>
          </a:bodyPr>
          <a:lstStyle/>
          <a:p>
            <a:pPr indent="0" lvl="1" marL="0" marR="0" rtl="0" algn="r">
              <a:lnSpc>
                <a:spcPct val="154996"/>
              </a:lnSpc>
              <a:spcBef>
                <a:spcPts val="0"/>
              </a:spcBef>
              <a:spcAft>
                <a:spcPts val="0"/>
              </a:spcAft>
              <a:buNone/>
            </a:pPr>
            <a:r>
              <a:rPr b="0" i="0" lang="en-US" sz="2622" u="none" cap="none" strike="noStrike">
                <a:solidFill>
                  <a:srgbClr val="000000"/>
                </a:solidFill>
                <a:latin typeface="Lato"/>
                <a:ea typeface="Lato"/>
                <a:cs typeface="Lato"/>
                <a:sym typeface="Lato"/>
              </a:rPr>
              <a:t>The goal is to fill in the empty cells, with a number in each of them, so that each column, row, and region contains the numbers 1-9 only once</a:t>
            </a:r>
            <a:endParaRPr/>
          </a:p>
        </p:txBody>
      </p:sp>
      <p:sp>
        <p:nvSpPr>
          <p:cNvPr id="333" name="Google Shape;333;p34"/>
          <p:cNvSpPr/>
          <p:nvPr/>
        </p:nvSpPr>
        <p:spPr>
          <a:xfrm>
            <a:off x="13639165" y="7619218"/>
            <a:ext cx="5775299" cy="2203263"/>
          </a:xfrm>
          <a:custGeom>
            <a:rect b="b" l="l" r="r" t="t"/>
            <a:pathLst>
              <a:path extrusionOk="0" h="2203263" w="5775299">
                <a:moveTo>
                  <a:pt x="0" y="0"/>
                </a:moveTo>
                <a:lnTo>
                  <a:pt x="5775299" y="0"/>
                </a:lnTo>
                <a:lnTo>
                  <a:pt x="5775299" y="2203263"/>
                </a:lnTo>
                <a:lnTo>
                  <a:pt x="0" y="2203263"/>
                </a:lnTo>
                <a:lnTo>
                  <a:pt x="0" y="0"/>
                </a:lnTo>
                <a:close/>
              </a:path>
            </a:pathLst>
          </a:custGeom>
          <a:blipFill rotWithShape="1">
            <a:blip r:embed="rId6">
              <a:alphaModFix/>
            </a:blip>
            <a:stretch>
              <a:fillRect b="-78223" l="-22936" r="0" t="-35666"/>
            </a:stretch>
          </a:blipFill>
          <a:ln>
            <a:noFill/>
          </a:ln>
        </p:spPr>
      </p:sp>
      <p:pic>
        <p:nvPicPr>
          <p:cNvPr id="334" name="Google Shape;334;p34"/>
          <p:cNvPicPr preferRelativeResize="0"/>
          <p:nvPr/>
        </p:nvPicPr>
        <p:blipFill>
          <a:blip r:embed="rId7">
            <a:alphaModFix/>
          </a:blip>
          <a:stretch>
            <a:fillRect/>
          </a:stretch>
        </p:blipFill>
        <p:spPr>
          <a:xfrm>
            <a:off x="910936" y="1111250"/>
            <a:ext cx="8577476" cy="8150499"/>
          </a:xfrm>
          <a:prstGeom prst="rect">
            <a:avLst/>
          </a:prstGeom>
          <a:noFill/>
          <a:ln>
            <a:noFill/>
          </a:ln>
        </p:spPr>
      </p:pic>
      <p:graphicFrame>
        <p:nvGraphicFramePr>
          <p:cNvPr id="335" name="Google Shape;335;p34"/>
          <p:cNvGraphicFramePr/>
          <p:nvPr/>
        </p:nvGraphicFramePr>
        <p:xfrm>
          <a:off x="1372914" y="1609958"/>
          <a:ext cx="3000000" cy="3000000"/>
        </p:xfrm>
        <a:graphic>
          <a:graphicData uri="http://schemas.openxmlformats.org/drawingml/2006/table">
            <a:tbl>
              <a:tblPr>
                <a:noFill/>
                <a:tableStyleId>{3D3932AD-8A30-4338-9E5C-C6964E0D1355}</a:tableStyleId>
              </a:tblPr>
              <a:tblGrid>
                <a:gridCol w="860175"/>
                <a:gridCol w="860175"/>
                <a:gridCol w="860175"/>
                <a:gridCol w="860175"/>
                <a:gridCol w="860175"/>
                <a:gridCol w="860175"/>
                <a:gridCol w="860175"/>
                <a:gridCol w="860175"/>
                <a:gridCol w="860175"/>
              </a:tblGrid>
              <a:tr h="798100">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b="1" lang="en-US" sz="2965" u="none" cap="none" strike="noStrike">
                          <a:solidFill>
                            <a:srgbClr val="000000"/>
                          </a:solidFill>
                          <a:latin typeface="Anton"/>
                          <a:ea typeface="Anton"/>
                          <a:cs typeface="Anton"/>
                          <a:sym typeface="Anton"/>
                        </a:rPr>
                        <a:t>3</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b="1" lang="en-US" sz="2965" u="none" cap="none" strike="noStrike">
                          <a:solidFill>
                            <a:srgbClr val="000000"/>
                          </a:solidFill>
                          <a:latin typeface="Anton"/>
                          <a:ea typeface="Anton"/>
                          <a:cs typeface="Anton"/>
                          <a:sym typeface="Anton"/>
                        </a:rPr>
                        <a:t>1</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r>
              <a:tr h="798100">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4</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5</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9</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1</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r>
              <a:tr h="798100">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9</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4</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8</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6</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r>
              <a:tr h="798100">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2</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5</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4</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r>
              <a:tr h="798100">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1</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r>
              <a:tr h="798100">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3</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7</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9</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8</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r>
              <a:tr h="798100">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2</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60525">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r>
              <a:tr h="798100">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1</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9</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30250">
                      <a:solidFill>
                        <a:srgbClr val="000000"/>
                      </a:solidFill>
                      <a:prstDash val="solid"/>
                      <a:round/>
                      <a:headEnd len="sm" w="sm" type="none"/>
                      <a:tailEnd len="sm" w="sm" type="none"/>
                    </a:lnB>
                  </a:tcPr>
                </a:tc>
              </a:tr>
              <a:tr h="798100">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8</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3</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60525">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377454"/>
                        </a:lnSpc>
                        <a:spcBef>
                          <a:spcPts val="0"/>
                        </a:spcBef>
                        <a:spcAft>
                          <a:spcPts val="0"/>
                        </a:spcAft>
                        <a:buNone/>
                      </a:pPr>
                      <a:r>
                        <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30250">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c>
                  <a:txBody>
                    <a:bodyPr/>
                    <a:lstStyle/>
                    <a:p>
                      <a:pPr indent="0" lvl="0" marL="0" marR="0" rtl="0" algn="ctr">
                        <a:lnSpc>
                          <a:spcPct val="140033"/>
                        </a:lnSpc>
                        <a:spcBef>
                          <a:spcPts val="0"/>
                        </a:spcBef>
                        <a:spcAft>
                          <a:spcPts val="0"/>
                        </a:spcAft>
                        <a:buNone/>
                      </a:pPr>
                      <a:r>
                        <a:rPr lang="en-US" sz="2965" u="none" cap="none" strike="noStrike">
                          <a:solidFill>
                            <a:srgbClr val="000000"/>
                          </a:solidFill>
                          <a:latin typeface="Anton"/>
                          <a:ea typeface="Anton"/>
                          <a:cs typeface="Anton"/>
                          <a:sym typeface="Anton"/>
                        </a:rPr>
                        <a:t>5</a:t>
                      </a:r>
                      <a:endParaRPr sz="1100" u="none" cap="none" strike="noStrike"/>
                    </a:p>
                  </a:txBody>
                  <a:tcPr marT="0" marB="0" marR="0" marL="0" anchor="ctr">
                    <a:lnL cap="flat" cmpd="sng" w="30250">
                      <a:solidFill>
                        <a:srgbClr val="000000"/>
                      </a:solidFill>
                      <a:prstDash val="solid"/>
                      <a:round/>
                      <a:headEnd len="sm" w="sm" type="none"/>
                      <a:tailEnd len="sm" w="sm" type="none"/>
                    </a:lnL>
                    <a:lnR cap="flat" cmpd="sng" w="60525">
                      <a:solidFill>
                        <a:srgbClr val="000000"/>
                      </a:solidFill>
                      <a:prstDash val="solid"/>
                      <a:round/>
                      <a:headEnd len="sm" w="sm" type="none"/>
                      <a:tailEnd len="sm" w="sm" type="none"/>
                    </a:lnR>
                    <a:lnT cap="flat" cmpd="sng" w="30250">
                      <a:solidFill>
                        <a:srgbClr val="000000"/>
                      </a:solidFill>
                      <a:prstDash val="solid"/>
                      <a:round/>
                      <a:headEnd len="sm" w="sm" type="none"/>
                      <a:tailEnd len="sm" w="sm" type="none"/>
                    </a:lnT>
                    <a:lnB cap="flat" cmpd="sng" w="60525">
                      <a:solidFill>
                        <a:srgbClr val="000000"/>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339" name="Shape 339"/>
        <p:cNvGrpSpPr/>
        <p:nvPr/>
      </p:nvGrpSpPr>
      <p:grpSpPr>
        <a:xfrm>
          <a:off x="0" y="0"/>
          <a:ext cx="0" cy="0"/>
          <a:chOff x="0" y="0"/>
          <a:chExt cx="0" cy="0"/>
        </a:xfrm>
      </p:grpSpPr>
      <p:pic>
        <p:nvPicPr>
          <p:cNvPr id="340" name="Google Shape;340;p35"/>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341" name="Google Shape;341;p35"/>
          <p:cNvPicPr preferRelativeResize="0"/>
          <p:nvPr/>
        </p:nvPicPr>
        <p:blipFill>
          <a:blip r:embed="rId4">
            <a:alphaModFix/>
          </a:blip>
          <a:stretch>
            <a:fillRect/>
          </a:stretch>
        </p:blipFill>
        <p:spPr>
          <a:xfrm>
            <a:off x="-27" y="-7917484"/>
            <a:ext cx="18288026" cy="12046169"/>
          </a:xfrm>
          <a:prstGeom prst="rect">
            <a:avLst/>
          </a:prstGeom>
          <a:noFill/>
          <a:ln>
            <a:noFill/>
          </a:ln>
        </p:spPr>
      </p:pic>
      <p:sp>
        <p:nvSpPr>
          <p:cNvPr id="342" name="Google Shape;342;p35"/>
          <p:cNvSpPr/>
          <p:nvPr/>
        </p:nvSpPr>
        <p:spPr>
          <a:xfrm>
            <a:off x="-566505" y="5977200"/>
            <a:ext cx="7315200" cy="332509"/>
          </a:xfrm>
          <a:custGeom>
            <a:rect b="b" l="l" r="r" t="t"/>
            <a:pathLst>
              <a:path extrusionOk="0" h="332509" w="7315200">
                <a:moveTo>
                  <a:pt x="0" y="0"/>
                </a:moveTo>
                <a:lnTo>
                  <a:pt x="7315200" y="0"/>
                </a:lnTo>
                <a:lnTo>
                  <a:pt x="7315200" y="332509"/>
                </a:lnTo>
                <a:lnTo>
                  <a:pt x="0" y="332509"/>
                </a:lnTo>
                <a:lnTo>
                  <a:pt x="0" y="0"/>
                </a:lnTo>
                <a:close/>
              </a:path>
            </a:pathLst>
          </a:custGeom>
          <a:blipFill rotWithShape="1">
            <a:blip r:embed="rId5">
              <a:alphaModFix/>
            </a:blip>
            <a:stretch>
              <a:fillRect b="0" l="0" r="0" t="0"/>
            </a:stretch>
          </a:blipFill>
          <a:ln>
            <a:noFill/>
          </a:ln>
        </p:spPr>
      </p:sp>
      <p:sp>
        <p:nvSpPr>
          <p:cNvPr id="343" name="Google Shape;343;p35"/>
          <p:cNvSpPr/>
          <p:nvPr/>
        </p:nvSpPr>
        <p:spPr>
          <a:xfrm>
            <a:off x="6575767" y="5977200"/>
            <a:ext cx="4412166" cy="332509"/>
          </a:xfrm>
          <a:custGeom>
            <a:rect b="b" l="l" r="r" t="t"/>
            <a:pathLst>
              <a:path extrusionOk="0" h="332509" w="4412166">
                <a:moveTo>
                  <a:pt x="0" y="0"/>
                </a:moveTo>
                <a:lnTo>
                  <a:pt x="4412167" y="0"/>
                </a:lnTo>
                <a:lnTo>
                  <a:pt x="4412167" y="332509"/>
                </a:lnTo>
                <a:lnTo>
                  <a:pt x="0" y="332509"/>
                </a:lnTo>
                <a:lnTo>
                  <a:pt x="0" y="0"/>
                </a:lnTo>
                <a:close/>
              </a:path>
            </a:pathLst>
          </a:custGeom>
          <a:blipFill rotWithShape="1">
            <a:blip r:embed="rId5">
              <a:alphaModFix/>
            </a:blip>
            <a:stretch>
              <a:fillRect b="0" l="0" r="-65793" t="0"/>
            </a:stretch>
          </a:blipFill>
          <a:ln>
            <a:noFill/>
          </a:ln>
        </p:spPr>
      </p:sp>
      <p:sp>
        <p:nvSpPr>
          <p:cNvPr id="344" name="Google Shape;344;p35"/>
          <p:cNvSpPr/>
          <p:nvPr/>
        </p:nvSpPr>
        <p:spPr>
          <a:xfrm>
            <a:off x="11195991" y="5977200"/>
            <a:ext cx="7315200" cy="332509"/>
          </a:xfrm>
          <a:custGeom>
            <a:rect b="b" l="l" r="r" t="t"/>
            <a:pathLst>
              <a:path extrusionOk="0" h="332509" w="7315200">
                <a:moveTo>
                  <a:pt x="0" y="0"/>
                </a:moveTo>
                <a:lnTo>
                  <a:pt x="7315200" y="0"/>
                </a:lnTo>
                <a:lnTo>
                  <a:pt x="7315200" y="332509"/>
                </a:lnTo>
                <a:lnTo>
                  <a:pt x="0" y="332509"/>
                </a:lnTo>
                <a:lnTo>
                  <a:pt x="0" y="0"/>
                </a:lnTo>
                <a:close/>
              </a:path>
            </a:pathLst>
          </a:custGeom>
          <a:blipFill rotWithShape="1">
            <a:blip r:embed="rId5">
              <a:alphaModFix/>
            </a:blip>
            <a:stretch>
              <a:fillRect b="0" l="0" r="0" t="0"/>
            </a:stretch>
          </a:blipFill>
          <a:ln>
            <a:noFill/>
          </a:ln>
        </p:spPr>
      </p:sp>
      <p:sp>
        <p:nvSpPr>
          <p:cNvPr id="345" name="Google Shape;345;p35"/>
          <p:cNvSpPr/>
          <p:nvPr/>
        </p:nvSpPr>
        <p:spPr>
          <a:xfrm>
            <a:off x="2196820" y="4939702"/>
            <a:ext cx="1277166" cy="2343425"/>
          </a:xfrm>
          <a:custGeom>
            <a:rect b="b" l="l" r="r" t="t"/>
            <a:pathLst>
              <a:path extrusionOk="0" h="2343425" w="1277166">
                <a:moveTo>
                  <a:pt x="0" y="0"/>
                </a:moveTo>
                <a:lnTo>
                  <a:pt x="1277167" y="0"/>
                </a:lnTo>
                <a:lnTo>
                  <a:pt x="1277167" y="2343425"/>
                </a:lnTo>
                <a:lnTo>
                  <a:pt x="0" y="2343425"/>
                </a:lnTo>
                <a:lnTo>
                  <a:pt x="0" y="0"/>
                </a:lnTo>
                <a:close/>
              </a:path>
            </a:pathLst>
          </a:custGeom>
          <a:blipFill rotWithShape="1">
            <a:blip r:embed="rId6">
              <a:alphaModFix/>
            </a:blip>
            <a:stretch>
              <a:fillRect b="0" l="0" r="0" t="0"/>
            </a:stretch>
          </a:blipFill>
          <a:ln>
            <a:noFill/>
          </a:ln>
        </p:spPr>
      </p:sp>
      <p:sp>
        <p:nvSpPr>
          <p:cNvPr id="346" name="Google Shape;346;p35"/>
          <p:cNvSpPr/>
          <p:nvPr/>
        </p:nvSpPr>
        <p:spPr>
          <a:xfrm>
            <a:off x="6009051" y="4939702"/>
            <a:ext cx="1479287" cy="2343425"/>
          </a:xfrm>
          <a:custGeom>
            <a:rect b="b" l="l" r="r" t="t"/>
            <a:pathLst>
              <a:path extrusionOk="0" h="2343425" w="1479287">
                <a:moveTo>
                  <a:pt x="0" y="0"/>
                </a:moveTo>
                <a:lnTo>
                  <a:pt x="1479287" y="0"/>
                </a:lnTo>
                <a:lnTo>
                  <a:pt x="1479287" y="2343425"/>
                </a:lnTo>
                <a:lnTo>
                  <a:pt x="0" y="2343425"/>
                </a:lnTo>
                <a:lnTo>
                  <a:pt x="0" y="0"/>
                </a:lnTo>
                <a:close/>
              </a:path>
            </a:pathLst>
          </a:custGeom>
          <a:blipFill rotWithShape="1">
            <a:blip r:embed="rId7">
              <a:alphaModFix/>
            </a:blip>
            <a:stretch>
              <a:fillRect b="0" l="0" r="0" t="0"/>
            </a:stretch>
          </a:blipFill>
          <a:ln>
            <a:noFill/>
          </a:ln>
        </p:spPr>
      </p:sp>
      <p:sp>
        <p:nvSpPr>
          <p:cNvPr id="347" name="Google Shape;347;p35"/>
          <p:cNvSpPr/>
          <p:nvPr/>
        </p:nvSpPr>
        <p:spPr>
          <a:xfrm>
            <a:off x="10023403" y="4939702"/>
            <a:ext cx="1822013" cy="2343425"/>
          </a:xfrm>
          <a:custGeom>
            <a:rect b="b" l="l" r="r" t="t"/>
            <a:pathLst>
              <a:path extrusionOk="0" h="2343425" w="1822013">
                <a:moveTo>
                  <a:pt x="0" y="0"/>
                </a:moveTo>
                <a:lnTo>
                  <a:pt x="1822012" y="0"/>
                </a:lnTo>
                <a:lnTo>
                  <a:pt x="1822012" y="2343425"/>
                </a:lnTo>
                <a:lnTo>
                  <a:pt x="0" y="2343425"/>
                </a:lnTo>
                <a:lnTo>
                  <a:pt x="0" y="0"/>
                </a:lnTo>
                <a:close/>
              </a:path>
            </a:pathLst>
          </a:custGeom>
          <a:blipFill rotWithShape="1">
            <a:blip r:embed="rId8">
              <a:alphaModFix/>
            </a:blip>
            <a:stretch>
              <a:fillRect b="0" l="0" r="0" t="0"/>
            </a:stretch>
          </a:blipFill>
          <a:ln>
            <a:noFill/>
          </a:ln>
        </p:spPr>
      </p:sp>
      <p:sp>
        <p:nvSpPr>
          <p:cNvPr id="348" name="Google Shape;348;p35"/>
          <p:cNvSpPr/>
          <p:nvPr/>
        </p:nvSpPr>
        <p:spPr>
          <a:xfrm>
            <a:off x="14380480" y="4939702"/>
            <a:ext cx="1710700" cy="2343425"/>
          </a:xfrm>
          <a:custGeom>
            <a:rect b="b" l="l" r="r" t="t"/>
            <a:pathLst>
              <a:path extrusionOk="0" h="2343425" w="1710700">
                <a:moveTo>
                  <a:pt x="0" y="0"/>
                </a:moveTo>
                <a:lnTo>
                  <a:pt x="1710700" y="0"/>
                </a:lnTo>
                <a:lnTo>
                  <a:pt x="1710700" y="2343425"/>
                </a:lnTo>
                <a:lnTo>
                  <a:pt x="0" y="2343425"/>
                </a:lnTo>
                <a:lnTo>
                  <a:pt x="0" y="0"/>
                </a:lnTo>
                <a:close/>
              </a:path>
            </a:pathLst>
          </a:custGeom>
          <a:blipFill rotWithShape="1">
            <a:blip r:embed="rId9">
              <a:alphaModFix/>
            </a:blip>
            <a:stretch>
              <a:fillRect b="0" l="0" r="0" t="0"/>
            </a:stretch>
          </a:blipFill>
          <a:ln>
            <a:noFill/>
          </a:ln>
        </p:spPr>
      </p:sp>
      <p:sp>
        <p:nvSpPr>
          <p:cNvPr id="349" name="Google Shape;349;p35"/>
          <p:cNvSpPr txBox="1"/>
          <p:nvPr/>
        </p:nvSpPr>
        <p:spPr>
          <a:xfrm>
            <a:off x="4164148" y="906912"/>
            <a:ext cx="9959704" cy="142653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Memorizing Process</a:t>
            </a:r>
            <a:endParaRPr/>
          </a:p>
        </p:txBody>
      </p:sp>
      <p:sp>
        <p:nvSpPr>
          <p:cNvPr id="350" name="Google Shape;350;p35"/>
          <p:cNvSpPr txBox="1"/>
          <p:nvPr/>
        </p:nvSpPr>
        <p:spPr>
          <a:xfrm>
            <a:off x="1028700" y="8280488"/>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351" name="Google Shape;351;p35"/>
          <p:cNvSpPr txBox="1"/>
          <p:nvPr/>
        </p:nvSpPr>
        <p:spPr>
          <a:xfrm>
            <a:off x="8929701" y="8280488"/>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352" name="Google Shape;352;p35"/>
          <p:cNvSpPr txBox="1"/>
          <p:nvPr/>
        </p:nvSpPr>
        <p:spPr>
          <a:xfrm>
            <a:off x="4743987" y="3772334"/>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353" name="Google Shape;353;p35"/>
          <p:cNvSpPr txBox="1"/>
          <p:nvPr/>
        </p:nvSpPr>
        <p:spPr>
          <a:xfrm>
            <a:off x="13231122" y="3772334"/>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354" name="Google Shape;354;p35"/>
          <p:cNvSpPr txBox="1"/>
          <p:nvPr/>
        </p:nvSpPr>
        <p:spPr>
          <a:xfrm>
            <a:off x="1028700" y="7547232"/>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355" name="Google Shape;355;p35"/>
          <p:cNvSpPr txBox="1"/>
          <p:nvPr/>
        </p:nvSpPr>
        <p:spPr>
          <a:xfrm>
            <a:off x="8929701" y="7547232"/>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356" name="Google Shape;356;p35"/>
          <p:cNvSpPr txBox="1"/>
          <p:nvPr/>
        </p:nvSpPr>
        <p:spPr>
          <a:xfrm>
            <a:off x="4743987" y="3039078"/>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357" name="Google Shape;357;p35"/>
          <p:cNvSpPr txBox="1"/>
          <p:nvPr/>
        </p:nvSpPr>
        <p:spPr>
          <a:xfrm>
            <a:off x="13231122" y="3039078"/>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361" name="Shape 361"/>
        <p:cNvGrpSpPr/>
        <p:nvPr/>
      </p:nvGrpSpPr>
      <p:grpSpPr>
        <a:xfrm>
          <a:off x="0" y="0"/>
          <a:ext cx="0" cy="0"/>
          <a:chOff x="0" y="0"/>
          <a:chExt cx="0" cy="0"/>
        </a:xfrm>
      </p:grpSpPr>
      <p:pic>
        <p:nvPicPr>
          <p:cNvPr id="362" name="Google Shape;362;p36"/>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363" name="Google Shape;363;p36"/>
          <p:cNvPicPr preferRelativeResize="0"/>
          <p:nvPr/>
        </p:nvPicPr>
        <p:blipFill>
          <a:blip r:embed="rId4">
            <a:alphaModFix/>
          </a:blip>
          <a:stretch>
            <a:fillRect/>
          </a:stretch>
        </p:blipFill>
        <p:spPr>
          <a:xfrm>
            <a:off x="-2753975" y="5161150"/>
            <a:ext cx="21041976" cy="5219400"/>
          </a:xfrm>
          <a:prstGeom prst="rect">
            <a:avLst/>
          </a:prstGeom>
          <a:noFill/>
          <a:ln>
            <a:noFill/>
          </a:ln>
        </p:spPr>
      </p:pic>
      <p:sp>
        <p:nvSpPr>
          <p:cNvPr id="364" name="Google Shape;364;p36"/>
          <p:cNvSpPr/>
          <p:nvPr/>
        </p:nvSpPr>
        <p:spPr>
          <a:xfrm rot="-2244096">
            <a:off x="15030043" y="1207922"/>
            <a:ext cx="4498319" cy="4506513"/>
          </a:xfrm>
          <a:custGeom>
            <a:rect b="b" l="l" r="r" t="t"/>
            <a:pathLst>
              <a:path extrusionOk="0" h="4506513" w="4498319">
                <a:moveTo>
                  <a:pt x="0" y="0"/>
                </a:moveTo>
                <a:lnTo>
                  <a:pt x="4498319" y="0"/>
                </a:lnTo>
                <a:lnTo>
                  <a:pt x="4498319" y="4506513"/>
                </a:lnTo>
                <a:lnTo>
                  <a:pt x="0" y="4506513"/>
                </a:lnTo>
                <a:lnTo>
                  <a:pt x="0" y="0"/>
                </a:lnTo>
                <a:close/>
              </a:path>
            </a:pathLst>
          </a:custGeom>
          <a:blipFill rotWithShape="1">
            <a:blip r:embed="rId5">
              <a:alphaModFix/>
            </a:blip>
            <a:stretch>
              <a:fillRect b="0" l="0" r="0" t="0"/>
            </a:stretch>
          </a:blipFill>
          <a:ln>
            <a:noFill/>
          </a:ln>
        </p:spPr>
      </p:sp>
      <p:sp>
        <p:nvSpPr>
          <p:cNvPr id="365" name="Google Shape;365;p36"/>
          <p:cNvSpPr/>
          <p:nvPr/>
        </p:nvSpPr>
        <p:spPr>
          <a:xfrm rot="-1137464">
            <a:off x="890975" y="6499605"/>
            <a:ext cx="1693443" cy="3225605"/>
          </a:xfrm>
          <a:custGeom>
            <a:rect b="b" l="l" r="r" t="t"/>
            <a:pathLst>
              <a:path extrusionOk="0" h="3225605" w="1693443">
                <a:moveTo>
                  <a:pt x="0" y="0"/>
                </a:moveTo>
                <a:lnTo>
                  <a:pt x="1693443" y="0"/>
                </a:lnTo>
                <a:lnTo>
                  <a:pt x="1693443" y="3225605"/>
                </a:lnTo>
                <a:lnTo>
                  <a:pt x="0" y="3225605"/>
                </a:lnTo>
                <a:lnTo>
                  <a:pt x="0" y="0"/>
                </a:lnTo>
                <a:close/>
              </a:path>
            </a:pathLst>
          </a:custGeom>
          <a:blipFill rotWithShape="1">
            <a:blip r:embed="rId6">
              <a:alphaModFix/>
            </a:blip>
            <a:stretch>
              <a:fillRect b="0" l="0" r="0" t="0"/>
            </a:stretch>
          </a:blipFill>
          <a:ln>
            <a:noFill/>
          </a:ln>
        </p:spPr>
      </p:sp>
      <p:sp>
        <p:nvSpPr>
          <p:cNvPr id="366" name="Google Shape;366;p36"/>
          <p:cNvSpPr/>
          <p:nvPr/>
        </p:nvSpPr>
        <p:spPr>
          <a:xfrm>
            <a:off x="2046935" y="3774811"/>
            <a:ext cx="14194129" cy="2537201"/>
          </a:xfrm>
          <a:custGeom>
            <a:rect b="b" l="l" r="r" t="t"/>
            <a:pathLst>
              <a:path extrusionOk="0" h="2537201" w="14194129">
                <a:moveTo>
                  <a:pt x="0" y="0"/>
                </a:moveTo>
                <a:lnTo>
                  <a:pt x="14194130" y="0"/>
                </a:lnTo>
                <a:lnTo>
                  <a:pt x="14194130" y="2537200"/>
                </a:lnTo>
                <a:lnTo>
                  <a:pt x="0" y="2537200"/>
                </a:lnTo>
                <a:lnTo>
                  <a:pt x="0" y="0"/>
                </a:lnTo>
                <a:close/>
              </a:path>
            </a:pathLst>
          </a:custGeom>
          <a:blipFill rotWithShape="1">
            <a:blip r:embed="rId7">
              <a:alphaModFix/>
            </a:blip>
            <a:stretch>
              <a:fillRect b="0" l="0" r="0" t="0"/>
            </a:stretch>
          </a:blipFill>
          <a:ln>
            <a:noFill/>
          </a:ln>
        </p:spPr>
      </p:sp>
      <p:sp>
        <p:nvSpPr>
          <p:cNvPr id="367" name="Google Shape;367;p36"/>
          <p:cNvSpPr/>
          <p:nvPr/>
        </p:nvSpPr>
        <p:spPr>
          <a:xfrm rot="5464604">
            <a:off x="-449692" y="-2057400"/>
            <a:ext cx="2386584" cy="4114800"/>
          </a:xfrm>
          <a:custGeom>
            <a:rect b="b" l="l" r="r" t="t"/>
            <a:pathLst>
              <a:path extrusionOk="0" h="4114800" w="2386584">
                <a:moveTo>
                  <a:pt x="0" y="0"/>
                </a:moveTo>
                <a:lnTo>
                  <a:pt x="2386584" y="0"/>
                </a:lnTo>
                <a:lnTo>
                  <a:pt x="2386584" y="4114800"/>
                </a:lnTo>
                <a:lnTo>
                  <a:pt x="0" y="4114800"/>
                </a:lnTo>
                <a:lnTo>
                  <a:pt x="0" y="0"/>
                </a:lnTo>
                <a:close/>
              </a:path>
            </a:pathLst>
          </a:custGeom>
          <a:blipFill rotWithShape="1">
            <a:blip r:embed="rId8">
              <a:alphaModFix/>
            </a:blip>
            <a:stretch>
              <a:fillRect b="0" l="0" r="0" t="0"/>
            </a:stretch>
          </a:blipFill>
          <a:ln>
            <a:noFill/>
          </a:ln>
        </p:spPr>
      </p:sp>
      <p:sp>
        <p:nvSpPr>
          <p:cNvPr id="368" name="Google Shape;368;p36"/>
          <p:cNvSpPr txBox="1"/>
          <p:nvPr/>
        </p:nvSpPr>
        <p:spPr>
          <a:xfrm>
            <a:off x="4164148" y="906912"/>
            <a:ext cx="9959704" cy="142653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Wordy Enigma</a:t>
            </a:r>
            <a:endParaRPr/>
          </a:p>
        </p:txBody>
      </p:sp>
      <p:sp>
        <p:nvSpPr>
          <p:cNvPr id="369" name="Google Shape;369;p36"/>
          <p:cNvSpPr txBox="1"/>
          <p:nvPr/>
        </p:nvSpPr>
        <p:spPr>
          <a:xfrm>
            <a:off x="2505736" y="4414499"/>
            <a:ext cx="13274400" cy="1375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3436" u="none" cap="none" strike="noStrike">
                <a:solidFill>
                  <a:srgbClr val="000000"/>
                </a:solidFill>
                <a:latin typeface="Anton"/>
                <a:ea typeface="Anton"/>
                <a:cs typeface="Anton"/>
                <a:sym typeface="Anton"/>
              </a:rPr>
              <a:t>I am taken from a mine and shut up in a wooden case, from which I am never released, and yet I am used by almost every person. What am 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8F57"/>
        </a:solidFill>
      </p:bgPr>
    </p:bg>
    <p:spTree>
      <p:nvGrpSpPr>
        <p:cNvPr id="373" name="Shape 373"/>
        <p:cNvGrpSpPr/>
        <p:nvPr/>
      </p:nvGrpSpPr>
      <p:grpSpPr>
        <a:xfrm>
          <a:off x="0" y="0"/>
          <a:ext cx="0" cy="0"/>
          <a:chOff x="0" y="0"/>
          <a:chExt cx="0" cy="0"/>
        </a:xfrm>
      </p:grpSpPr>
      <p:pic>
        <p:nvPicPr>
          <p:cNvPr id="374" name="Google Shape;374;p37"/>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375" name="Google Shape;375;p37"/>
          <p:cNvSpPr/>
          <p:nvPr/>
        </p:nvSpPr>
        <p:spPr>
          <a:xfrm rot="-5400000">
            <a:off x="12728641" y="-1432174"/>
            <a:ext cx="7395348" cy="7376859"/>
          </a:xfrm>
          <a:custGeom>
            <a:rect b="b" l="l" r="r" t="t"/>
            <a:pathLst>
              <a:path extrusionOk="0" h="7376859" w="7395348">
                <a:moveTo>
                  <a:pt x="0" y="0"/>
                </a:moveTo>
                <a:lnTo>
                  <a:pt x="7395348" y="0"/>
                </a:lnTo>
                <a:lnTo>
                  <a:pt x="7395348" y="7376859"/>
                </a:lnTo>
                <a:lnTo>
                  <a:pt x="0" y="7376859"/>
                </a:lnTo>
                <a:lnTo>
                  <a:pt x="0" y="0"/>
                </a:lnTo>
                <a:close/>
              </a:path>
            </a:pathLst>
          </a:custGeom>
          <a:blipFill rotWithShape="1">
            <a:blip r:embed="rId4">
              <a:alphaModFix/>
            </a:blip>
            <a:stretch>
              <a:fillRect b="0" l="0" r="0" t="0"/>
            </a:stretch>
          </a:blipFill>
          <a:ln>
            <a:noFill/>
          </a:ln>
        </p:spPr>
      </p:sp>
      <p:sp>
        <p:nvSpPr>
          <p:cNvPr id="376" name="Google Shape;376;p37"/>
          <p:cNvSpPr/>
          <p:nvPr/>
        </p:nvSpPr>
        <p:spPr>
          <a:xfrm>
            <a:off x="-1578972" y="4381936"/>
            <a:ext cx="12282408" cy="7722564"/>
          </a:xfrm>
          <a:custGeom>
            <a:rect b="b" l="l" r="r" t="t"/>
            <a:pathLst>
              <a:path extrusionOk="0" h="7722564" w="12282408">
                <a:moveTo>
                  <a:pt x="0" y="0"/>
                </a:moveTo>
                <a:lnTo>
                  <a:pt x="12282407" y="0"/>
                </a:lnTo>
                <a:lnTo>
                  <a:pt x="12282407" y="7722564"/>
                </a:lnTo>
                <a:lnTo>
                  <a:pt x="0" y="7722564"/>
                </a:lnTo>
                <a:lnTo>
                  <a:pt x="0" y="0"/>
                </a:lnTo>
                <a:close/>
              </a:path>
            </a:pathLst>
          </a:custGeom>
          <a:blipFill rotWithShape="1">
            <a:blip r:embed="rId5">
              <a:alphaModFix/>
            </a:blip>
            <a:stretch>
              <a:fillRect b="0" l="0" r="0" t="0"/>
            </a:stretch>
          </a:blipFill>
          <a:ln>
            <a:noFill/>
          </a:ln>
        </p:spPr>
      </p:sp>
      <p:sp>
        <p:nvSpPr>
          <p:cNvPr id="377" name="Google Shape;377;p37"/>
          <p:cNvSpPr/>
          <p:nvPr/>
        </p:nvSpPr>
        <p:spPr>
          <a:xfrm>
            <a:off x="-248342" y="6870371"/>
            <a:ext cx="7599546" cy="2677494"/>
          </a:xfrm>
          <a:custGeom>
            <a:rect b="b" l="l" r="r" t="t"/>
            <a:pathLst>
              <a:path extrusionOk="0" h="2677494" w="7599546">
                <a:moveTo>
                  <a:pt x="0" y="0"/>
                </a:moveTo>
                <a:lnTo>
                  <a:pt x="7599547" y="0"/>
                </a:lnTo>
                <a:lnTo>
                  <a:pt x="7599547" y="2677495"/>
                </a:lnTo>
                <a:lnTo>
                  <a:pt x="0" y="2677495"/>
                </a:lnTo>
                <a:lnTo>
                  <a:pt x="0" y="0"/>
                </a:lnTo>
                <a:close/>
              </a:path>
            </a:pathLst>
          </a:custGeom>
          <a:blipFill rotWithShape="1">
            <a:blip r:embed="rId6">
              <a:alphaModFix/>
            </a:blip>
            <a:stretch>
              <a:fillRect b="-67638" l="0" r="-5001" t="0"/>
            </a:stretch>
          </a:blipFill>
          <a:ln>
            <a:noFill/>
          </a:ln>
        </p:spPr>
      </p:sp>
      <p:sp>
        <p:nvSpPr>
          <p:cNvPr id="378" name="Google Shape;378;p37"/>
          <p:cNvSpPr/>
          <p:nvPr/>
        </p:nvSpPr>
        <p:spPr>
          <a:xfrm>
            <a:off x="819878" y="637805"/>
            <a:ext cx="4609407" cy="4505695"/>
          </a:xfrm>
          <a:custGeom>
            <a:rect b="b" l="l" r="r" t="t"/>
            <a:pathLst>
              <a:path extrusionOk="0" h="4505695" w="4609407">
                <a:moveTo>
                  <a:pt x="0" y="0"/>
                </a:moveTo>
                <a:lnTo>
                  <a:pt x="4609408" y="0"/>
                </a:lnTo>
                <a:lnTo>
                  <a:pt x="4609408" y="4505695"/>
                </a:lnTo>
                <a:lnTo>
                  <a:pt x="0" y="4505695"/>
                </a:lnTo>
                <a:lnTo>
                  <a:pt x="0" y="0"/>
                </a:lnTo>
                <a:close/>
              </a:path>
            </a:pathLst>
          </a:custGeom>
          <a:blipFill rotWithShape="1">
            <a:blip r:embed="rId7">
              <a:alphaModFix/>
            </a:blip>
            <a:stretch>
              <a:fillRect b="0" l="0" r="0" t="0"/>
            </a:stretch>
          </a:blipFill>
          <a:ln>
            <a:noFill/>
          </a:ln>
        </p:spPr>
      </p:sp>
      <p:sp>
        <p:nvSpPr>
          <p:cNvPr id="379" name="Google Shape;379;p37"/>
          <p:cNvSpPr/>
          <p:nvPr/>
        </p:nvSpPr>
        <p:spPr>
          <a:xfrm rot="217493">
            <a:off x="13318684" y="4663792"/>
            <a:ext cx="3785120" cy="5038678"/>
          </a:xfrm>
          <a:custGeom>
            <a:rect b="b" l="l" r="r" t="t"/>
            <a:pathLst>
              <a:path extrusionOk="0" h="5038678" w="3785120">
                <a:moveTo>
                  <a:pt x="0" y="0"/>
                </a:moveTo>
                <a:lnTo>
                  <a:pt x="3785120" y="0"/>
                </a:lnTo>
                <a:lnTo>
                  <a:pt x="3785120" y="5038678"/>
                </a:lnTo>
                <a:lnTo>
                  <a:pt x="0" y="5038678"/>
                </a:lnTo>
                <a:lnTo>
                  <a:pt x="0" y="0"/>
                </a:lnTo>
                <a:close/>
              </a:path>
            </a:pathLst>
          </a:custGeom>
          <a:blipFill rotWithShape="1">
            <a:blip r:embed="rId8">
              <a:alphaModFix/>
            </a:blip>
            <a:stretch>
              <a:fillRect b="0" l="0" r="0" t="0"/>
            </a:stretch>
          </a:blipFill>
          <a:ln>
            <a:noFill/>
          </a:ln>
        </p:spPr>
      </p:sp>
      <p:sp>
        <p:nvSpPr>
          <p:cNvPr id="380" name="Google Shape;380;p37"/>
          <p:cNvSpPr/>
          <p:nvPr/>
        </p:nvSpPr>
        <p:spPr>
          <a:xfrm rot="-5400000">
            <a:off x="7408827" y="1248044"/>
            <a:ext cx="3330615" cy="7790911"/>
          </a:xfrm>
          <a:custGeom>
            <a:rect b="b" l="l" r="r" t="t"/>
            <a:pathLst>
              <a:path extrusionOk="0" h="7790911" w="3330615">
                <a:moveTo>
                  <a:pt x="0" y="0"/>
                </a:moveTo>
                <a:lnTo>
                  <a:pt x="3330614" y="0"/>
                </a:lnTo>
                <a:lnTo>
                  <a:pt x="3330614" y="7790912"/>
                </a:lnTo>
                <a:lnTo>
                  <a:pt x="0" y="7790912"/>
                </a:lnTo>
                <a:lnTo>
                  <a:pt x="0" y="0"/>
                </a:lnTo>
                <a:close/>
              </a:path>
            </a:pathLst>
          </a:custGeom>
          <a:blipFill rotWithShape="1">
            <a:blip r:embed="rId9">
              <a:alphaModFix/>
            </a:blip>
            <a:stretch>
              <a:fillRect b="0" l="0" r="0" t="0"/>
            </a:stretch>
          </a:blipFill>
          <a:ln>
            <a:noFill/>
          </a:ln>
        </p:spPr>
      </p:sp>
      <p:sp>
        <p:nvSpPr>
          <p:cNvPr id="381" name="Google Shape;381;p37"/>
          <p:cNvSpPr txBox="1"/>
          <p:nvPr/>
        </p:nvSpPr>
        <p:spPr>
          <a:xfrm>
            <a:off x="4164148" y="962025"/>
            <a:ext cx="9959704" cy="143446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Answer</a:t>
            </a:r>
            <a:endParaRPr/>
          </a:p>
        </p:txBody>
      </p:sp>
      <p:sp>
        <p:nvSpPr>
          <p:cNvPr id="382" name="Google Shape;382;p37"/>
          <p:cNvSpPr txBox="1"/>
          <p:nvPr/>
        </p:nvSpPr>
        <p:spPr>
          <a:xfrm>
            <a:off x="6528721" y="4183871"/>
            <a:ext cx="5290500" cy="2585400"/>
          </a:xfrm>
          <a:prstGeom prst="rect">
            <a:avLst/>
          </a:prstGeom>
          <a:noFill/>
          <a:ln>
            <a:noFill/>
          </a:ln>
        </p:spPr>
        <p:txBody>
          <a:bodyPr anchorCtr="0" anchor="t" bIns="0" lIns="0" spcFirstLastPara="1" rIns="0" wrap="square" tIns="0">
            <a:spAutoFit/>
          </a:bodyPr>
          <a:lstStyle/>
          <a:p>
            <a:pPr indent="0" lvl="0" marL="0" marR="0" rtl="0" algn="ctr">
              <a:lnSpc>
                <a:spcPct val="126998"/>
              </a:lnSpc>
              <a:spcBef>
                <a:spcPts val="0"/>
              </a:spcBef>
              <a:spcAft>
                <a:spcPts val="0"/>
              </a:spcAft>
              <a:buNone/>
            </a:pPr>
            <a:r>
              <a:rPr b="0" i="0" lang="en-US" sz="16797" u="none" cap="none" strike="noStrike">
                <a:solidFill>
                  <a:srgbClr val="266345"/>
                </a:solidFill>
                <a:latin typeface="Anton"/>
                <a:ea typeface="Anton"/>
                <a:cs typeface="Anton"/>
                <a:sym typeface="Anton"/>
              </a:rPr>
              <a:t>PENCIL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386" name="Shape 386"/>
        <p:cNvGrpSpPr/>
        <p:nvPr/>
      </p:nvGrpSpPr>
      <p:grpSpPr>
        <a:xfrm>
          <a:off x="0" y="0"/>
          <a:ext cx="0" cy="0"/>
          <a:chOff x="0" y="0"/>
          <a:chExt cx="0" cy="0"/>
        </a:xfrm>
      </p:grpSpPr>
      <p:pic>
        <p:nvPicPr>
          <p:cNvPr id="387" name="Google Shape;387;p38"/>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388" name="Google Shape;388;p38"/>
          <p:cNvSpPr/>
          <p:nvPr/>
        </p:nvSpPr>
        <p:spPr>
          <a:xfrm>
            <a:off x="15434626" y="-1595349"/>
            <a:ext cx="7573960" cy="7346741"/>
          </a:xfrm>
          <a:custGeom>
            <a:rect b="b" l="l" r="r" t="t"/>
            <a:pathLst>
              <a:path extrusionOk="0" h="7346741" w="7573960">
                <a:moveTo>
                  <a:pt x="0" y="0"/>
                </a:moveTo>
                <a:lnTo>
                  <a:pt x="7573960" y="0"/>
                </a:lnTo>
                <a:lnTo>
                  <a:pt x="7573960" y="7346741"/>
                </a:lnTo>
                <a:lnTo>
                  <a:pt x="0" y="7346741"/>
                </a:lnTo>
                <a:lnTo>
                  <a:pt x="0" y="0"/>
                </a:lnTo>
                <a:close/>
              </a:path>
            </a:pathLst>
          </a:custGeom>
          <a:blipFill rotWithShape="1">
            <a:blip r:embed="rId4">
              <a:alphaModFix/>
            </a:blip>
            <a:stretch>
              <a:fillRect b="0" l="0" r="0" t="0"/>
            </a:stretch>
          </a:blipFill>
          <a:ln>
            <a:noFill/>
          </a:ln>
        </p:spPr>
      </p:sp>
      <p:sp>
        <p:nvSpPr>
          <p:cNvPr id="389" name="Google Shape;389;p38"/>
          <p:cNvSpPr/>
          <p:nvPr/>
        </p:nvSpPr>
        <p:spPr>
          <a:xfrm rot="85926">
            <a:off x="1454475" y="2971191"/>
            <a:ext cx="7652503" cy="3252314"/>
          </a:xfrm>
          <a:custGeom>
            <a:rect b="b" l="l" r="r" t="t"/>
            <a:pathLst>
              <a:path extrusionOk="0" h="3251298" w="7650113">
                <a:moveTo>
                  <a:pt x="0" y="0"/>
                </a:moveTo>
                <a:lnTo>
                  <a:pt x="7650114" y="0"/>
                </a:lnTo>
                <a:lnTo>
                  <a:pt x="7650114" y="3251298"/>
                </a:lnTo>
                <a:lnTo>
                  <a:pt x="0" y="3251298"/>
                </a:lnTo>
                <a:lnTo>
                  <a:pt x="0" y="0"/>
                </a:lnTo>
                <a:close/>
              </a:path>
            </a:pathLst>
          </a:custGeom>
          <a:blipFill rotWithShape="1">
            <a:blip r:embed="rId5">
              <a:alphaModFix/>
            </a:blip>
            <a:stretch>
              <a:fillRect b="0" l="0" r="0" t="0"/>
            </a:stretch>
          </a:blipFill>
          <a:ln>
            <a:noFill/>
          </a:ln>
        </p:spPr>
      </p:sp>
      <p:sp>
        <p:nvSpPr>
          <p:cNvPr id="390" name="Google Shape;390;p38"/>
          <p:cNvSpPr/>
          <p:nvPr/>
        </p:nvSpPr>
        <p:spPr>
          <a:xfrm>
            <a:off x="9434029" y="2944460"/>
            <a:ext cx="7444487" cy="3284880"/>
          </a:xfrm>
          <a:custGeom>
            <a:rect b="b" l="l" r="r" t="t"/>
            <a:pathLst>
              <a:path extrusionOk="0" h="3284880" w="7444487">
                <a:moveTo>
                  <a:pt x="0" y="0"/>
                </a:moveTo>
                <a:lnTo>
                  <a:pt x="7444487" y="0"/>
                </a:lnTo>
                <a:lnTo>
                  <a:pt x="7444487" y="3284880"/>
                </a:lnTo>
                <a:lnTo>
                  <a:pt x="0" y="3284880"/>
                </a:lnTo>
                <a:lnTo>
                  <a:pt x="0" y="0"/>
                </a:lnTo>
                <a:close/>
              </a:path>
            </a:pathLst>
          </a:custGeom>
          <a:blipFill rotWithShape="1">
            <a:blip r:embed="rId6">
              <a:alphaModFix/>
            </a:blip>
            <a:stretch>
              <a:fillRect b="0" l="0" r="0" t="0"/>
            </a:stretch>
          </a:blipFill>
          <a:ln>
            <a:noFill/>
          </a:ln>
        </p:spPr>
      </p:sp>
      <p:sp>
        <p:nvSpPr>
          <p:cNvPr id="391" name="Google Shape;391;p38"/>
          <p:cNvSpPr/>
          <p:nvPr/>
        </p:nvSpPr>
        <p:spPr>
          <a:xfrm rot="-5400000">
            <a:off x="3048356" y="4050961"/>
            <a:ext cx="3829353" cy="7379746"/>
          </a:xfrm>
          <a:custGeom>
            <a:rect b="b" l="l" r="r" t="t"/>
            <a:pathLst>
              <a:path extrusionOk="0" h="7379746" w="3829353">
                <a:moveTo>
                  <a:pt x="0" y="0"/>
                </a:moveTo>
                <a:lnTo>
                  <a:pt x="3829352" y="0"/>
                </a:lnTo>
                <a:lnTo>
                  <a:pt x="3829352" y="7379746"/>
                </a:lnTo>
                <a:lnTo>
                  <a:pt x="0" y="7379746"/>
                </a:lnTo>
                <a:lnTo>
                  <a:pt x="0" y="0"/>
                </a:lnTo>
                <a:close/>
              </a:path>
            </a:pathLst>
          </a:custGeom>
          <a:blipFill rotWithShape="1">
            <a:blip r:embed="rId7">
              <a:alphaModFix/>
            </a:blip>
            <a:stretch>
              <a:fillRect b="0" l="0" r="0" t="0"/>
            </a:stretch>
          </a:blipFill>
          <a:ln>
            <a:noFill/>
          </a:ln>
        </p:spPr>
      </p:sp>
      <p:sp>
        <p:nvSpPr>
          <p:cNvPr id="392" name="Google Shape;392;p38"/>
          <p:cNvSpPr/>
          <p:nvPr/>
        </p:nvSpPr>
        <p:spPr>
          <a:xfrm rot="77336">
            <a:off x="9375675" y="6380242"/>
            <a:ext cx="7652049" cy="3252121"/>
          </a:xfrm>
          <a:custGeom>
            <a:rect b="b" l="l" r="r" t="t"/>
            <a:pathLst>
              <a:path extrusionOk="0" h="3251298" w="7650113">
                <a:moveTo>
                  <a:pt x="0" y="0"/>
                </a:moveTo>
                <a:lnTo>
                  <a:pt x="7650113" y="0"/>
                </a:lnTo>
                <a:lnTo>
                  <a:pt x="7650113" y="3251298"/>
                </a:lnTo>
                <a:lnTo>
                  <a:pt x="0" y="3251298"/>
                </a:lnTo>
                <a:lnTo>
                  <a:pt x="0" y="0"/>
                </a:lnTo>
                <a:close/>
              </a:path>
            </a:pathLst>
          </a:custGeom>
          <a:blipFill rotWithShape="1">
            <a:blip r:embed="rId5">
              <a:alphaModFix/>
            </a:blip>
            <a:stretch>
              <a:fillRect b="0" l="0" r="0" t="0"/>
            </a:stretch>
          </a:blipFill>
          <a:ln>
            <a:noFill/>
          </a:ln>
        </p:spPr>
      </p:sp>
      <p:sp>
        <p:nvSpPr>
          <p:cNvPr id="393" name="Google Shape;393;p38"/>
          <p:cNvSpPr txBox="1"/>
          <p:nvPr/>
        </p:nvSpPr>
        <p:spPr>
          <a:xfrm>
            <a:off x="3078200" y="3823695"/>
            <a:ext cx="41070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True/False</a:t>
            </a:r>
            <a:endParaRPr/>
          </a:p>
        </p:txBody>
      </p:sp>
      <p:sp>
        <p:nvSpPr>
          <p:cNvPr id="394" name="Google Shape;394;p38"/>
          <p:cNvSpPr txBox="1"/>
          <p:nvPr/>
        </p:nvSpPr>
        <p:spPr>
          <a:xfrm>
            <a:off x="3078187" y="7140095"/>
            <a:ext cx="41070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True/False</a:t>
            </a:r>
            <a:endParaRPr/>
          </a:p>
        </p:txBody>
      </p:sp>
      <p:sp>
        <p:nvSpPr>
          <p:cNvPr id="395" name="Google Shape;395;p38"/>
          <p:cNvSpPr txBox="1"/>
          <p:nvPr/>
        </p:nvSpPr>
        <p:spPr>
          <a:xfrm>
            <a:off x="11102738" y="3823695"/>
            <a:ext cx="41070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True/False</a:t>
            </a:r>
            <a:endParaRPr/>
          </a:p>
        </p:txBody>
      </p:sp>
      <p:sp>
        <p:nvSpPr>
          <p:cNvPr id="396" name="Google Shape;396;p38"/>
          <p:cNvSpPr txBox="1"/>
          <p:nvPr/>
        </p:nvSpPr>
        <p:spPr>
          <a:xfrm>
            <a:off x="10545647" y="7140095"/>
            <a:ext cx="52212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True/False</a:t>
            </a:r>
            <a:endParaRPr/>
          </a:p>
        </p:txBody>
      </p:sp>
      <p:sp>
        <p:nvSpPr>
          <p:cNvPr id="397" name="Google Shape;397;p38"/>
          <p:cNvSpPr txBox="1"/>
          <p:nvPr/>
        </p:nvSpPr>
        <p:spPr>
          <a:xfrm>
            <a:off x="2521211" y="811268"/>
            <a:ext cx="132456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Are they True or False?</a:t>
            </a:r>
            <a:endParaRPr/>
          </a:p>
        </p:txBody>
      </p:sp>
      <p:sp>
        <p:nvSpPr>
          <p:cNvPr id="398" name="Google Shape;398;p38"/>
          <p:cNvSpPr txBox="1"/>
          <p:nvPr/>
        </p:nvSpPr>
        <p:spPr>
          <a:xfrm>
            <a:off x="4315700" y="2313317"/>
            <a:ext cx="9656700" cy="375900"/>
          </a:xfrm>
          <a:prstGeom prst="rect">
            <a:avLst/>
          </a:prstGeom>
          <a:noFill/>
          <a:ln>
            <a:noFill/>
          </a:ln>
        </p:spPr>
        <p:txBody>
          <a:bodyPr anchorCtr="0" anchor="t" bIns="0" lIns="0" spcFirstLastPara="1" rIns="0" wrap="square" tIns="0">
            <a:spAutoFit/>
          </a:bodyPr>
          <a:lstStyle/>
          <a:p>
            <a:pPr indent="0" lvl="0" marL="0" marR="0" rtl="0" algn="ctr">
              <a:lnSpc>
                <a:spcPct val="155014"/>
              </a:lnSpc>
              <a:spcBef>
                <a:spcPts val="0"/>
              </a:spcBef>
              <a:spcAft>
                <a:spcPts val="0"/>
              </a:spcAft>
              <a:buNone/>
            </a:pPr>
            <a:r>
              <a:rPr b="0" i="0" lang="en-US" sz="2443" u="none" cap="none" strike="noStrike">
                <a:solidFill>
                  <a:srgbClr val="000000"/>
                </a:solidFill>
                <a:latin typeface="Lato"/>
                <a:ea typeface="Lato"/>
                <a:cs typeface="Lato"/>
                <a:sym typeface="Lato"/>
              </a:rPr>
              <a:t>Can you tell which ones are true and which ones are false?</a:t>
            </a:r>
            <a:endParaRPr/>
          </a:p>
        </p:txBody>
      </p:sp>
      <p:sp>
        <p:nvSpPr>
          <p:cNvPr id="399" name="Google Shape;399;p38"/>
          <p:cNvSpPr txBox="1"/>
          <p:nvPr/>
        </p:nvSpPr>
        <p:spPr>
          <a:xfrm>
            <a:off x="3257513" y="4898349"/>
            <a:ext cx="3748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400" name="Google Shape;400;p38"/>
          <p:cNvSpPr txBox="1"/>
          <p:nvPr/>
        </p:nvSpPr>
        <p:spPr>
          <a:xfrm>
            <a:off x="3257513" y="8214757"/>
            <a:ext cx="3748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401" name="Google Shape;401;p38"/>
          <p:cNvSpPr txBox="1"/>
          <p:nvPr/>
        </p:nvSpPr>
        <p:spPr>
          <a:xfrm>
            <a:off x="11282058" y="4898349"/>
            <a:ext cx="3748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402" name="Google Shape;402;p38"/>
          <p:cNvSpPr txBox="1"/>
          <p:nvPr/>
        </p:nvSpPr>
        <p:spPr>
          <a:xfrm>
            <a:off x="11282058" y="8214757"/>
            <a:ext cx="3748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406" name="Shape 406"/>
        <p:cNvGrpSpPr/>
        <p:nvPr/>
      </p:nvGrpSpPr>
      <p:grpSpPr>
        <a:xfrm>
          <a:off x="0" y="0"/>
          <a:ext cx="0" cy="0"/>
          <a:chOff x="0" y="0"/>
          <a:chExt cx="0" cy="0"/>
        </a:xfrm>
      </p:grpSpPr>
      <p:pic>
        <p:nvPicPr>
          <p:cNvPr id="407" name="Google Shape;407;p39"/>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408" name="Google Shape;408;p39"/>
          <p:cNvPicPr preferRelativeResize="0"/>
          <p:nvPr/>
        </p:nvPicPr>
        <p:blipFill>
          <a:blip r:embed="rId4">
            <a:alphaModFix/>
          </a:blip>
          <a:stretch>
            <a:fillRect/>
          </a:stretch>
        </p:blipFill>
        <p:spPr>
          <a:xfrm>
            <a:off x="1424025" y="2547051"/>
            <a:ext cx="10670221" cy="6572151"/>
          </a:xfrm>
          <a:prstGeom prst="rect">
            <a:avLst/>
          </a:prstGeom>
          <a:noFill/>
          <a:ln>
            <a:noFill/>
          </a:ln>
        </p:spPr>
      </p:pic>
      <p:sp>
        <p:nvSpPr>
          <p:cNvPr id="409" name="Google Shape;409;p39"/>
          <p:cNvSpPr txBox="1"/>
          <p:nvPr/>
        </p:nvSpPr>
        <p:spPr>
          <a:xfrm>
            <a:off x="2424932" y="5216982"/>
            <a:ext cx="8671500" cy="29076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995" u="none" cap="none" strike="noStrike">
                <a:solidFill>
                  <a:srgbClr val="000000"/>
                </a:solidFill>
                <a:latin typeface="Anton"/>
                <a:ea typeface="Anton"/>
                <a:cs typeface="Anton"/>
                <a:sym typeface="Anton"/>
              </a:rPr>
              <a:t>What is the capital of Australia?</a:t>
            </a:r>
            <a:endParaRPr/>
          </a:p>
        </p:txBody>
      </p:sp>
      <p:sp>
        <p:nvSpPr>
          <p:cNvPr id="410" name="Google Shape;410;p39"/>
          <p:cNvSpPr txBox="1"/>
          <p:nvPr/>
        </p:nvSpPr>
        <p:spPr>
          <a:xfrm>
            <a:off x="3612314" y="705792"/>
            <a:ext cx="62970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Brainy Trivia</a:t>
            </a:r>
            <a:endParaRPr/>
          </a:p>
        </p:txBody>
      </p:sp>
      <p:sp>
        <p:nvSpPr>
          <p:cNvPr id="411" name="Google Shape;411;p39"/>
          <p:cNvSpPr/>
          <p:nvPr/>
        </p:nvSpPr>
        <p:spPr>
          <a:xfrm>
            <a:off x="14746929" y="734367"/>
            <a:ext cx="1372861" cy="1594033"/>
          </a:xfrm>
          <a:custGeom>
            <a:rect b="b" l="l" r="r" t="t"/>
            <a:pathLst>
              <a:path extrusionOk="0" h="1594033" w="1372861">
                <a:moveTo>
                  <a:pt x="0" y="0"/>
                </a:moveTo>
                <a:lnTo>
                  <a:pt x="1372861" y="0"/>
                </a:lnTo>
                <a:lnTo>
                  <a:pt x="1372861" y="1594033"/>
                </a:lnTo>
                <a:lnTo>
                  <a:pt x="0" y="1594033"/>
                </a:lnTo>
                <a:lnTo>
                  <a:pt x="0" y="0"/>
                </a:lnTo>
                <a:close/>
              </a:path>
            </a:pathLst>
          </a:custGeom>
          <a:blipFill rotWithShape="1">
            <a:blip r:embed="rId5">
              <a:alphaModFix/>
            </a:blip>
            <a:stretch>
              <a:fillRect b="0" l="0" r="0" t="0"/>
            </a:stretch>
          </a:blipFill>
          <a:ln>
            <a:noFill/>
          </a:ln>
        </p:spPr>
      </p:sp>
      <p:sp>
        <p:nvSpPr>
          <p:cNvPr id="412" name="Google Shape;412;p39"/>
          <p:cNvSpPr txBox="1"/>
          <p:nvPr/>
        </p:nvSpPr>
        <p:spPr>
          <a:xfrm>
            <a:off x="13638775" y="2547050"/>
            <a:ext cx="3589200" cy="840900"/>
          </a:xfrm>
          <a:prstGeom prst="rect">
            <a:avLst/>
          </a:prstGeom>
          <a:noFill/>
          <a:ln>
            <a:noFill/>
          </a:ln>
        </p:spPr>
        <p:txBody>
          <a:bodyPr anchorCtr="0" anchor="t" bIns="0" lIns="0" spcFirstLastPara="1" rIns="0" wrap="square" tIns="0">
            <a:spAutoFit/>
          </a:bodyPr>
          <a:lstStyle/>
          <a:p>
            <a:pPr indent="0" lvl="0" marL="0" marR="0" rtl="0" algn="ctr">
              <a:lnSpc>
                <a:spcPct val="126999"/>
              </a:lnSpc>
              <a:spcBef>
                <a:spcPts val="0"/>
              </a:spcBef>
              <a:spcAft>
                <a:spcPts val="0"/>
              </a:spcAft>
              <a:buNone/>
            </a:pPr>
            <a:r>
              <a:rPr b="0" i="0" lang="en-US" sz="5463" u="none" cap="none" strike="noStrike">
                <a:solidFill>
                  <a:srgbClr val="000000"/>
                </a:solidFill>
                <a:latin typeface="Anton"/>
                <a:ea typeface="Anton"/>
                <a:cs typeface="Anton"/>
                <a:sym typeface="Anton"/>
              </a:rPr>
              <a:t>Melbourne</a:t>
            </a:r>
            <a:endParaRPr/>
          </a:p>
        </p:txBody>
      </p:sp>
      <p:sp>
        <p:nvSpPr>
          <p:cNvPr id="413" name="Google Shape;413;p39"/>
          <p:cNvSpPr txBox="1"/>
          <p:nvPr/>
        </p:nvSpPr>
        <p:spPr>
          <a:xfrm>
            <a:off x="13938102" y="5838979"/>
            <a:ext cx="2990400" cy="840900"/>
          </a:xfrm>
          <a:prstGeom prst="rect">
            <a:avLst/>
          </a:prstGeom>
          <a:noFill/>
          <a:ln>
            <a:noFill/>
          </a:ln>
        </p:spPr>
        <p:txBody>
          <a:bodyPr anchorCtr="0" anchor="t" bIns="0" lIns="0" spcFirstLastPara="1" rIns="0" wrap="square" tIns="0">
            <a:spAutoFit/>
          </a:bodyPr>
          <a:lstStyle/>
          <a:p>
            <a:pPr indent="0" lvl="0" marL="0" marR="0" rtl="0" algn="ctr">
              <a:lnSpc>
                <a:spcPct val="126999"/>
              </a:lnSpc>
              <a:spcBef>
                <a:spcPts val="0"/>
              </a:spcBef>
              <a:spcAft>
                <a:spcPts val="0"/>
              </a:spcAft>
              <a:buNone/>
            </a:pPr>
            <a:r>
              <a:rPr b="0" i="0" lang="en-US" sz="5463" u="none" cap="none" strike="noStrike">
                <a:solidFill>
                  <a:srgbClr val="000000"/>
                </a:solidFill>
                <a:latin typeface="Anton"/>
                <a:ea typeface="Anton"/>
                <a:cs typeface="Anton"/>
                <a:sym typeface="Anton"/>
              </a:rPr>
              <a:t>Canberra</a:t>
            </a:r>
            <a:endParaRPr/>
          </a:p>
        </p:txBody>
      </p:sp>
      <p:sp>
        <p:nvSpPr>
          <p:cNvPr id="414" name="Google Shape;414;p39"/>
          <p:cNvSpPr txBox="1"/>
          <p:nvPr/>
        </p:nvSpPr>
        <p:spPr>
          <a:xfrm>
            <a:off x="13103966" y="8806258"/>
            <a:ext cx="4658700" cy="840900"/>
          </a:xfrm>
          <a:prstGeom prst="rect">
            <a:avLst/>
          </a:prstGeom>
          <a:noFill/>
          <a:ln>
            <a:noFill/>
          </a:ln>
        </p:spPr>
        <p:txBody>
          <a:bodyPr anchorCtr="0" anchor="t" bIns="0" lIns="0" spcFirstLastPara="1" rIns="0" wrap="square" tIns="0">
            <a:spAutoFit/>
          </a:bodyPr>
          <a:lstStyle/>
          <a:p>
            <a:pPr indent="0" lvl="0" marL="0" marR="0" rtl="0" algn="ctr">
              <a:lnSpc>
                <a:spcPct val="126999"/>
              </a:lnSpc>
              <a:spcBef>
                <a:spcPts val="0"/>
              </a:spcBef>
              <a:spcAft>
                <a:spcPts val="0"/>
              </a:spcAft>
              <a:buNone/>
            </a:pPr>
            <a:r>
              <a:rPr b="0" i="0" lang="en-US" sz="5463" u="none" cap="none" strike="noStrike">
                <a:solidFill>
                  <a:srgbClr val="000000"/>
                </a:solidFill>
                <a:latin typeface="Anton"/>
                <a:ea typeface="Anton"/>
                <a:cs typeface="Anton"/>
                <a:sym typeface="Anton"/>
              </a:rPr>
              <a:t>Sydney</a:t>
            </a:r>
            <a:endParaRPr/>
          </a:p>
        </p:txBody>
      </p:sp>
      <p:sp>
        <p:nvSpPr>
          <p:cNvPr id="415" name="Google Shape;415;p39"/>
          <p:cNvSpPr/>
          <p:nvPr/>
        </p:nvSpPr>
        <p:spPr>
          <a:xfrm>
            <a:off x="14536177" y="3805170"/>
            <a:ext cx="1794366" cy="1817079"/>
          </a:xfrm>
          <a:custGeom>
            <a:rect b="b" l="l" r="r" t="t"/>
            <a:pathLst>
              <a:path extrusionOk="0" h="1817079" w="1794366">
                <a:moveTo>
                  <a:pt x="0" y="0"/>
                </a:moveTo>
                <a:lnTo>
                  <a:pt x="1794365" y="0"/>
                </a:lnTo>
                <a:lnTo>
                  <a:pt x="1794365" y="1817079"/>
                </a:lnTo>
                <a:lnTo>
                  <a:pt x="0" y="1817079"/>
                </a:lnTo>
                <a:lnTo>
                  <a:pt x="0" y="0"/>
                </a:lnTo>
                <a:close/>
              </a:path>
            </a:pathLst>
          </a:custGeom>
          <a:blipFill rotWithShape="1">
            <a:blip r:embed="rId6">
              <a:alphaModFix/>
            </a:blip>
            <a:stretch>
              <a:fillRect b="0" l="0" r="0" t="0"/>
            </a:stretch>
          </a:blipFill>
          <a:ln>
            <a:noFill/>
          </a:ln>
        </p:spPr>
      </p:sp>
      <p:sp>
        <p:nvSpPr>
          <p:cNvPr id="416" name="Google Shape;416;p39"/>
          <p:cNvSpPr/>
          <p:nvPr/>
        </p:nvSpPr>
        <p:spPr>
          <a:xfrm>
            <a:off x="14675487" y="7111342"/>
            <a:ext cx="1515745" cy="1430485"/>
          </a:xfrm>
          <a:custGeom>
            <a:rect b="b" l="l" r="r" t="t"/>
            <a:pathLst>
              <a:path extrusionOk="0" h="1430485" w="1515745">
                <a:moveTo>
                  <a:pt x="0" y="0"/>
                </a:moveTo>
                <a:lnTo>
                  <a:pt x="1515745" y="0"/>
                </a:lnTo>
                <a:lnTo>
                  <a:pt x="1515745" y="1430485"/>
                </a:lnTo>
                <a:lnTo>
                  <a:pt x="0" y="143048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8F57"/>
        </a:solidFill>
      </p:bgPr>
    </p:bg>
    <p:spTree>
      <p:nvGrpSpPr>
        <p:cNvPr id="420" name="Shape 420"/>
        <p:cNvGrpSpPr/>
        <p:nvPr/>
      </p:nvGrpSpPr>
      <p:grpSpPr>
        <a:xfrm>
          <a:off x="0" y="0"/>
          <a:ext cx="0" cy="0"/>
          <a:chOff x="0" y="0"/>
          <a:chExt cx="0" cy="0"/>
        </a:xfrm>
      </p:grpSpPr>
      <p:pic>
        <p:nvPicPr>
          <p:cNvPr id="421" name="Google Shape;421;p40"/>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422" name="Google Shape;422;p40"/>
          <p:cNvPicPr preferRelativeResize="0"/>
          <p:nvPr/>
        </p:nvPicPr>
        <p:blipFill>
          <a:blip r:embed="rId4">
            <a:alphaModFix/>
          </a:blip>
          <a:stretch>
            <a:fillRect/>
          </a:stretch>
        </p:blipFill>
        <p:spPr>
          <a:xfrm>
            <a:off x="-5369725" y="-4988612"/>
            <a:ext cx="13309075" cy="13540480"/>
          </a:xfrm>
          <a:prstGeom prst="rect">
            <a:avLst/>
          </a:prstGeom>
          <a:noFill/>
          <a:ln>
            <a:noFill/>
          </a:ln>
        </p:spPr>
      </p:pic>
      <p:sp>
        <p:nvSpPr>
          <p:cNvPr id="423" name="Google Shape;423;p40"/>
          <p:cNvSpPr/>
          <p:nvPr/>
        </p:nvSpPr>
        <p:spPr>
          <a:xfrm flipH="1">
            <a:off x="12927604" y="415865"/>
            <a:ext cx="4331696" cy="4727635"/>
          </a:xfrm>
          <a:custGeom>
            <a:rect b="b" l="l" r="r" t="t"/>
            <a:pathLst>
              <a:path extrusionOk="0" h="4727635" w="4331696">
                <a:moveTo>
                  <a:pt x="4331696" y="0"/>
                </a:moveTo>
                <a:lnTo>
                  <a:pt x="0" y="0"/>
                </a:lnTo>
                <a:lnTo>
                  <a:pt x="0" y="4727635"/>
                </a:lnTo>
                <a:lnTo>
                  <a:pt x="4331696" y="4727635"/>
                </a:lnTo>
                <a:lnTo>
                  <a:pt x="4331696" y="0"/>
                </a:lnTo>
                <a:close/>
              </a:path>
            </a:pathLst>
          </a:custGeom>
          <a:blipFill rotWithShape="1">
            <a:blip r:embed="rId5">
              <a:alphaModFix/>
            </a:blip>
            <a:stretch>
              <a:fillRect b="0" l="0" r="0" t="0"/>
            </a:stretch>
          </a:blipFill>
          <a:ln>
            <a:noFill/>
          </a:ln>
        </p:spPr>
      </p:sp>
      <p:sp>
        <p:nvSpPr>
          <p:cNvPr id="424" name="Google Shape;424;p40"/>
          <p:cNvSpPr/>
          <p:nvPr/>
        </p:nvSpPr>
        <p:spPr>
          <a:xfrm rot="-5400000">
            <a:off x="6060814" y="626682"/>
            <a:ext cx="6166372" cy="10184698"/>
          </a:xfrm>
          <a:custGeom>
            <a:rect b="b" l="l" r="r" t="t"/>
            <a:pathLst>
              <a:path extrusionOk="0" h="10184698" w="6166372">
                <a:moveTo>
                  <a:pt x="0" y="0"/>
                </a:moveTo>
                <a:lnTo>
                  <a:pt x="6166372" y="0"/>
                </a:lnTo>
                <a:lnTo>
                  <a:pt x="6166372" y="10184698"/>
                </a:lnTo>
                <a:lnTo>
                  <a:pt x="0" y="10184698"/>
                </a:lnTo>
                <a:lnTo>
                  <a:pt x="0" y="0"/>
                </a:lnTo>
                <a:close/>
              </a:path>
            </a:pathLst>
          </a:custGeom>
          <a:blipFill rotWithShape="1">
            <a:blip r:embed="rId6">
              <a:alphaModFix/>
            </a:blip>
            <a:stretch>
              <a:fillRect b="0" l="0" r="0" t="0"/>
            </a:stretch>
          </a:blipFill>
          <a:ln>
            <a:noFill/>
          </a:ln>
        </p:spPr>
      </p:sp>
      <p:sp>
        <p:nvSpPr>
          <p:cNvPr id="425" name="Google Shape;425;p40"/>
          <p:cNvSpPr/>
          <p:nvPr/>
        </p:nvSpPr>
        <p:spPr>
          <a:xfrm>
            <a:off x="7600886" y="3353392"/>
            <a:ext cx="3086228" cy="3125294"/>
          </a:xfrm>
          <a:custGeom>
            <a:rect b="b" l="l" r="r" t="t"/>
            <a:pathLst>
              <a:path extrusionOk="0" h="3125294" w="3086228">
                <a:moveTo>
                  <a:pt x="0" y="0"/>
                </a:moveTo>
                <a:lnTo>
                  <a:pt x="3086228" y="0"/>
                </a:lnTo>
                <a:lnTo>
                  <a:pt x="3086228" y="3125294"/>
                </a:lnTo>
                <a:lnTo>
                  <a:pt x="0" y="3125294"/>
                </a:lnTo>
                <a:lnTo>
                  <a:pt x="0" y="0"/>
                </a:lnTo>
                <a:close/>
              </a:path>
            </a:pathLst>
          </a:custGeom>
          <a:blipFill rotWithShape="1">
            <a:blip r:embed="rId7">
              <a:alphaModFix/>
            </a:blip>
            <a:stretch>
              <a:fillRect b="0" l="0" r="0" t="0"/>
            </a:stretch>
          </a:blipFill>
          <a:ln>
            <a:noFill/>
          </a:ln>
        </p:spPr>
      </p:sp>
      <p:sp>
        <p:nvSpPr>
          <p:cNvPr id="426" name="Google Shape;426;p40"/>
          <p:cNvSpPr/>
          <p:nvPr/>
        </p:nvSpPr>
        <p:spPr>
          <a:xfrm rot="-552203">
            <a:off x="14462824" y="6485090"/>
            <a:ext cx="4469146" cy="4469146"/>
          </a:xfrm>
          <a:custGeom>
            <a:rect b="b" l="l" r="r" t="t"/>
            <a:pathLst>
              <a:path extrusionOk="0" h="4467457" w="4467457">
                <a:moveTo>
                  <a:pt x="0" y="0"/>
                </a:moveTo>
                <a:lnTo>
                  <a:pt x="4467457" y="0"/>
                </a:lnTo>
                <a:lnTo>
                  <a:pt x="4467457" y="4467457"/>
                </a:lnTo>
                <a:lnTo>
                  <a:pt x="0" y="4467457"/>
                </a:lnTo>
                <a:lnTo>
                  <a:pt x="0" y="0"/>
                </a:lnTo>
                <a:close/>
              </a:path>
            </a:pathLst>
          </a:custGeom>
          <a:blipFill rotWithShape="1">
            <a:blip r:embed="rId8">
              <a:alphaModFix/>
            </a:blip>
            <a:stretch>
              <a:fillRect b="0" l="0" r="0" t="0"/>
            </a:stretch>
          </a:blipFill>
          <a:ln>
            <a:noFill/>
          </a:ln>
        </p:spPr>
      </p:sp>
      <p:sp>
        <p:nvSpPr>
          <p:cNvPr id="427" name="Google Shape;427;p40"/>
          <p:cNvSpPr/>
          <p:nvPr/>
        </p:nvSpPr>
        <p:spPr>
          <a:xfrm rot="-552203">
            <a:off x="14452483" y="6327895"/>
            <a:ext cx="4469146" cy="4469146"/>
          </a:xfrm>
          <a:custGeom>
            <a:rect b="b" l="l" r="r" t="t"/>
            <a:pathLst>
              <a:path extrusionOk="0" h="4467457" w="4467457">
                <a:moveTo>
                  <a:pt x="0" y="0"/>
                </a:moveTo>
                <a:lnTo>
                  <a:pt x="4467457" y="0"/>
                </a:lnTo>
                <a:lnTo>
                  <a:pt x="4467457" y="4467457"/>
                </a:lnTo>
                <a:lnTo>
                  <a:pt x="0" y="4467457"/>
                </a:lnTo>
                <a:lnTo>
                  <a:pt x="0" y="0"/>
                </a:lnTo>
                <a:close/>
              </a:path>
            </a:pathLst>
          </a:custGeom>
          <a:blipFill rotWithShape="1">
            <a:blip r:embed="rId9">
              <a:alphaModFix/>
            </a:blip>
            <a:stretch>
              <a:fillRect b="0" l="0" r="0" t="0"/>
            </a:stretch>
          </a:blipFill>
          <a:ln>
            <a:noFill/>
          </a:ln>
        </p:spPr>
      </p:sp>
      <p:sp>
        <p:nvSpPr>
          <p:cNvPr id="428" name="Google Shape;428;p40"/>
          <p:cNvSpPr txBox="1"/>
          <p:nvPr/>
        </p:nvSpPr>
        <p:spPr>
          <a:xfrm>
            <a:off x="6572225" y="6670345"/>
            <a:ext cx="5143500" cy="1446300"/>
          </a:xfrm>
          <a:prstGeom prst="rect">
            <a:avLst/>
          </a:prstGeom>
          <a:noFill/>
          <a:ln>
            <a:noFill/>
          </a:ln>
        </p:spPr>
        <p:txBody>
          <a:bodyPr anchorCtr="0" anchor="t" bIns="0" lIns="0" spcFirstLastPara="1" rIns="0" wrap="square" tIns="0">
            <a:spAutoFit/>
          </a:bodyPr>
          <a:lstStyle/>
          <a:p>
            <a:pPr indent="0" lvl="0" marL="0" marR="0" rtl="0" algn="ctr">
              <a:lnSpc>
                <a:spcPct val="127011"/>
              </a:lnSpc>
              <a:spcBef>
                <a:spcPts val="0"/>
              </a:spcBef>
              <a:spcAft>
                <a:spcPts val="0"/>
              </a:spcAft>
              <a:buNone/>
            </a:pPr>
            <a:r>
              <a:rPr b="0" i="0" lang="en-US" sz="9396" u="none" cap="none" strike="noStrike">
                <a:solidFill>
                  <a:srgbClr val="000000"/>
                </a:solidFill>
                <a:latin typeface="Anton"/>
                <a:ea typeface="Anton"/>
                <a:cs typeface="Anton"/>
                <a:sym typeface="Anton"/>
              </a:rPr>
              <a:t>Canberra</a:t>
            </a:r>
            <a:endParaRPr/>
          </a:p>
        </p:txBody>
      </p:sp>
      <p:sp>
        <p:nvSpPr>
          <p:cNvPr id="429" name="Google Shape;429;p40"/>
          <p:cNvSpPr txBox="1"/>
          <p:nvPr/>
        </p:nvSpPr>
        <p:spPr>
          <a:xfrm>
            <a:off x="5995564" y="667692"/>
            <a:ext cx="62970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ANSWER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433" name="Shape 433"/>
        <p:cNvGrpSpPr/>
        <p:nvPr/>
      </p:nvGrpSpPr>
      <p:grpSpPr>
        <a:xfrm>
          <a:off x="0" y="0"/>
          <a:ext cx="0" cy="0"/>
          <a:chOff x="0" y="0"/>
          <a:chExt cx="0" cy="0"/>
        </a:xfrm>
      </p:grpSpPr>
      <p:pic>
        <p:nvPicPr>
          <p:cNvPr id="434" name="Google Shape;434;p41"/>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435" name="Google Shape;435;p41"/>
          <p:cNvSpPr/>
          <p:nvPr/>
        </p:nvSpPr>
        <p:spPr>
          <a:xfrm>
            <a:off x="13955249" y="5522778"/>
            <a:ext cx="5354655" cy="5347961"/>
          </a:xfrm>
          <a:custGeom>
            <a:rect b="b" l="l" r="r" t="t"/>
            <a:pathLst>
              <a:path extrusionOk="0" h="5347961" w="5354655">
                <a:moveTo>
                  <a:pt x="0" y="0"/>
                </a:moveTo>
                <a:lnTo>
                  <a:pt x="5354655" y="0"/>
                </a:lnTo>
                <a:lnTo>
                  <a:pt x="5354655" y="5347961"/>
                </a:lnTo>
                <a:lnTo>
                  <a:pt x="0" y="5347961"/>
                </a:lnTo>
                <a:lnTo>
                  <a:pt x="0" y="0"/>
                </a:lnTo>
                <a:close/>
              </a:path>
            </a:pathLst>
          </a:custGeom>
          <a:blipFill rotWithShape="1">
            <a:blip r:embed="rId4">
              <a:alphaModFix/>
            </a:blip>
            <a:stretch>
              <a:fillRect b="0" l="0" r="0" t="0"/>
            </a:stretch>
          </a:blipFill>
          <a:ln>
            <a:noFill/>
          </a:ln>
        </p:spPr>
      </p:sp>
      <p:sp>
        <p:nvSpPr>
          <p:cNvPr id="436" name="Google Shape;436;p41"/>
          <p:cNvSpPr/>
          <p:nvPr/>
        </p:nvSpPr>
        <p:spPr>
          <a:xfrm>
            <a:off x="-226289" y="2363963"/>
            <a:ext cx="13624302" cy="8234870"/>
          </a:xfrm>
          <a:custGeom>
            <a:rect b="b" l="l" r="r" t="t"/>
            <a:pathLst>
              <a:path extrusionOk="0" h="8234870" w="13624302">
                <a:moveTo>
                  <a:pt x="0" y="0"/>
                </a:moveTo>
                <a:lnTo>
                  <a:pt x="13624302" y="0"/>
                </a:lnTo>
                <a:lnTo>
                  <a:pt x="13624302" y="8234869"/>
                </a:lnTo>
                <a:lnTo>
                  <a:pt x="0" y="8234869"/>
                </a:lnTo>
                <a:lnTo>
                  <a:pt x="0" y="0"/>
                </a:lnTo>
                <a:close/>
              </a:path>
            </a:pathLst>
          </a:custGeom>
          <a:blipFill rotWithShape="1">
            <a:blip r:embed="rId5">
              <a:alphaModFix/>
            </a:blip>
            <a:stretch>
              <a:fillRect b="-135876" l="-42569" r="0" t="0"/>
            </a:stretch>
          </a:blipFill>
          <a:ln>
            <a:noFill/>
          </a:ln>
        </p:spPr>
      </p:sp>
      <p:sp>
        <p:nvSpPr>
          <p:cNvPr id="437" name="Google Shape;437;p41"/>
          <p:cNvSpPr/>
          <p:nvPr/>
        </p:nvSpPr>
        <p:spPr>
          <a:xfrm>
            <a:off x="502066" y="6481398"/>
            <a:ext cx="3838889" cy="3608555"/>
          </a:xfrm>
          <a:custGeom>
            <a:rect b="b" l="l" r="r" t="t"/>
            <a:pathLst>
              <a:path extrusionOk="0" h="3608555" w="3838889">
                <a:moveTo>
                  <a:pt x="0" y="0"/>
                </a:moveTo>
                <a:lnTo>
                  <a:pt x="3838888" y="0"/>
                </a:lnTo>
                <a:lnTo>
                  <a:pt x="3838888" y="3608555"/>
                </a:lnTo>
                <a:lnTo>
                  <a:pt x="0" y="3608555"/>
                </a:lnTo>
                <a:lnTo>
                  <a:pt x="0" y="0"/>
                </a:lnTo>
                <a:close/>
              </a:path>
            </a:pathLst>
          </a:custGeom>
          <a:blipFill rotWithShape="1">
            <a:blip r:embed="rId6">
              <a:alphaModFix/>
            </a:blip>
            <a:stretch>
              <a:fillRect b="0" l="0" r="0" t="0"/>
            </a:stretch>
          </a:blipFill>
          <a:ln>
            <a:noFill/>
          </a:ln>
        </p:spPr>
      </p:sp>
      <p:sp>
        <p:nvSpPr>
          <p:cNvPr id="438" name="Google Shape;438;p41"/>
          <p:cNvSpPr/>
          <p:nvPr/>
        </p:nvSpPr>
        <p:spPr>
          <a:xfrm>
            <a:off x="1284689" y="3502334"/>
            <a:ext cx="15528123" cy="4040888"/>
          </a:xfrm>
          <a:custGeom>
            <a:rect b="b" l="l" r="r" t="t"/>
            <a:pathLst>
              <a:path extrusionOk="0" h="4040888" w="15528123">
                <a:moveTo>
                  <a:pt x="0" y="0"/>
                </a:moveTo>
                <a:lnTo>
                  <a:pt x="15528122" y="0"/>
                </a:lnTo>
                <a:lnTo>
                  <a:pt x="15528122" y="4040887"/>
                </a:lnTo>
                <a:lnTo>
                  <a:pt x="0" y="4040887"/>
                </a:lnTo>
                <a:lnTo>
                  <a:pt x="0" y="0"/>
                </a:lnTo>
                <a:close/>
              </a:path>
            </a:pathLst>
          </a:custGeom>
          <a:blipFill rotWithShape="1">
            <a:blip r:embed="rId7">
              <a:alphaModFix/>
            </a:blip>
            <a:stretch>
              <a:fillRect b="-253848" l="0" r="0" t="-133291"/>
            </a:stretch>
          </a:blipFill>
          <a:ln>
            <a:noFill/>
          </a:ln>
        </p:spPr>
      </p:sp>
      <p:sp>
        <p:nvSpPr>
          <p:cNvPr id="439" name="Google Shape;439;p41"/>
          <p:cNvSpPr/>
          <p:nvPr/>
        </p:nvSpPr>
        <p:spPr>
          <a:xfrm rot="-5400000">
            <a:off x="8035561" y="1061172"/>
            <a:ext cx="1234689" cy="4771745"/>
          </a:xfrm>
          <a:custGeom>
            <a:rect b="b" l="l" r="r" t="t"/>
            <a:pathLst>
              <a:path extrusionOk="0" h="4771745" w="1234689">
                <a:moveTo>
                  <a:pt x="0" y="0"/>
                </a:moveTo>
                <a:lnTo>
                  <a:pt x="1234689" y="0"/>
                </a:lnTo>
                <a:lnTo>
                  <a:pt x="1234689" y="4771746"/>
                </a:lnTo>
                <a:lnTo>
                  <a:pt x="0" y="4771746"/>
                </a:lnTo>
                <a:lnTo>
                  <a:pt x="0" y="0"/>
                </a:lnTo>
                <a:close/>
              </a:path>
            </a:pathLst>
          </a:custGeom>
          <a:blipFill rotWithShape="1">
            <a:blip r:embed="rId8">
              <a:alphaModFix/>
            </a:blip>
            <a:stretch>
              <a:fillRect b="0" l="0" r="0" t="0"/>
            </a:stretch>
          </a:blipFill>
          <a:ln>
            <a:noFill/>
          </a:ln>
        </p:spPr>
      </p:sp>
      <p:sp>
        <p:nvSpPr>
          <p:cNvPr id="440" name="Google Shape;440;p41"/>
          <p:cNvSpPr txBox="1"/>
          <p:nvPr/>
        </p:nvSpPr>
        <p:spPr>
          <a:xfrm>
            <a:off x="2166535" y="780013"/>
            <a:ext cx="139548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Mathematical Enigma</a:t>
            </a:r>
            <a:endParaRPr/>
          </a:p>
        </p:txBody>
      </p:sp>
      <p:sp>
        <p:nvSpPr>
          <p:cNvPr id="441" name="Google Shape;441;p41"/>
          <p:cNvSpPr txBox="1"/>
          <p:nvPr/>
        </p:nvSpPr>
        <p:spPr>
          <a:xfrm>
            <a:off x="2071285" y="4444402"/>
            <a:ext cx="14145300" cy="2392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7403" u="none" cap="none" strike="noStrike">
                <a:solidFill>
                  <a:srgbClr val="000000"/>
                </a:solidFill>
                <a:latin typeface="Anton"/>
                <a:ea typeface="Anton"/>
                <a:cs typeface="Anton"/>
                <a:sym typeface="Anton"/>
              </a:rPr>
              <a:t>If a shirt costs $20 and is on sale for 25% off, how much will you save?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8F57"/>
        </a:solidFill>
      </p:bgPr>
    </p:bg>
    <p:spTree>
      <p:nvGrpSpPr>
        <p:cNvPr id="445" name="Shape 445"/>
        <p:cNvGrpSpPr/>
        <p:nvPr/>
      </p:nvGrpSpPr>
      <p:grpSpPr>
        <a:xfrm>
          <a:off x="0" y="0"/>
          <a:ext cx="0" cy="0"/>
          <a:chOff x="0" y="0"/>
          <a:chExt cx="0" cy="0"/>
        </a:xfrm>
      </p:grpSpPr>
      <p:pic>
        <p:nvPicPr>
          <p:cNvPr id="446" name="Google Shape;446;p42"/>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447" name="Google Shape;447;p42"/>
          <p:cNvSpPr/>
          <p:nvPr/>
        </p:nvSpPr>
        <p:spPr>
          <a:xfrm rot="1586212">
            <a:off x="13776671" y="1867052"/>
            <a:ext cx="5109223" cy="5109223"/>
          </a:xfrm>
          <a:custGeom>
            <a:rect b="b" l="l" r="r" t="t"/>
            <a:pathLst>
              <a:path extrusionOk="0" h="5111652" w="5111652">
                <a:moveTo>
                  <a:pt x="0" y="0"/>
                </a:moveTo>
                <a:lnTo>
                  <a:pt x="5111653" y="0"/>
                </a:lnTo>
                <a:lnTo>
                  <a:pt x="5111653" y="5111653"/>
                </a:lnTo>
                <a:lnTo>
                  <a:pt x="0" y="5111653"/>
                </a:lnTo>
                <a:lnTo>
                  <a:pt x="0" y="0"/>
                </a:lnTo>
                <a:close/>
              </a:path>
            </a:pathLst>
          </a:custGeom>
          <a:blipFill rotWithShape="1">
            <a:blip r:embed="rId4">
              <a:alphaModFix/>
            </a:blip>
            <a:stretch>
              <a:fillRect b="0" l="0" r="0" t="0"/>
            </a:stretch>
          </a:blipFill>
          <a:ln>
            <a:noFill/>
          </a:ln>
        </p:spPr>
      </p:sp>
      <p:pic>
        <p:nvPicPr>
          <p:cNvPr id="448" name="Google Shape;448;p42"/>
          <p:cNvPicPr preferRelativeResize="0"/>
          <p:nvPr/>
        </p:nvPicPr>
        <p:blipFill>
          <a:blip r:embed="rId5">
            <a:alphaModFix/>
          </a:blip>
          <a:stretch>
            <a:fillRect/>
          </a:stretch>
        </p:blipFill>
        <p:spPr>
          <a:xfrm>
            <a:off x="423625" y="1955725"/>
            <a:ext cx="20817152" cy="14698051"/>
          </a:xfrm>
          <a:prstGeom prst="rect">
            <a:avLst/>
          </a:prstGeom>
          <a:noFill/>
          <a:ln>
            <a:noFill/>
          </a:ln>
        </p:spPr>
      </p:pic>
      <p:sp>
        <p:nvSpPr>
          <p:cNvPr id="449" name="Google Shape;449;p42"/>
          <p:cNvSpPr/>
          <p:nvPr/>
        </p:nvSpPr>
        <p:spPr>
          <a:xfrm>
            <a:off x="1189876" y="1028700"/>
            <a:ext cx="4191000" cy="4114800"/>
          </a:xfrm>
          <a:custGeom>
            <a:rect b="b" l="l" r="r" t="t"/>
            <a:pathLst>
              <a:path extrusionOk="0" h="4114800" w="4191000">
                <a:moveTo>
                  <a:pt x="0" y="0"/>
                </a:moveTo>
                <a:lnTo>
                  <a:pt x="4191000" y="0"/>
                </a:lnTo>
                <a:lnTo>
                  <a:pt x="4191000" y="4114800"/>
                </a:lnTo>
                <a:lnTo>
                  <a:pt x="0" y="4114800"/>
                </a:lnTo>
                <a:lnTo>
                  <a:pt x="0" y="0"/>
                </a:lnTo>
                <a:close/>
              </a:path>
            </a:pathLst>
          </a:custGeom>
          <a:blipFill rotWithShape="1">
            <a:blip r:embed="rId6">
              <a:alphaModFix/>
            </a:blip>
            <a:stretch>
              <a:fillRect b="0" l="0" r="0" t="0"/>
            </a:stretch>
          </a:blipFill>
          <a:ln>
            <a:noFill/>
          </a:ln>
        </p:spPr>
      </p:sp>
      <p:sp>
        <p:nvSpPr>
          <p:cNvPr id="450" name="Google Shape;450;p42"/>
          <p:cNvSpPr/>
          <p:nvPr/>
        </p:nvSpPr>
        <p:spPr>
          <a:xfrm rot="744277">
            <a:off x="-313732" y="6508746"/>
            <a:ext cx="4369914" cy="4171281"/>
          </a:xfrm>
          <a:custGeom>
            <a:rect b="b" l="l" r="r" t="t"/>
            <a:pathLst>
              <a:path extrusionOk="0" h="4167675" w="4366136">
                <a:moveTo>
                  <a:pt x="0" y="0"/>
                </a:moveTo>
                <a:lnTo>
                  <a:pt x="4366135" y="0"/>
                </a:lnTo>
                <a:lnTo>
                  <a:pt x="4366135" y="4167675"/>
                </a:lnTo>
                <a:lnTo>
                  <a:pt x="0" y="4167675"/>
                </a:lnTo>
                <a:lnTo>
                  <a:pt x="0" y="0"/>
                </a:lnTo>
                <a:close/>
              </a:path>
            </a:pathLst>
          </a:custGeom>
          <a:blipFill rotWithShape="1">
            <a:blip r:embed="rId7">
              <a:alphaModFix/>
            </a:blip>
            <a:stretch>
              <a:fillRect b="0" l="0" r="0" t="0"/>
            </a:stretch>
          </a:blipFill>
          <a:ln>
            <a:noFill/>
          </a:ln>
        </p:spPr>
      </p:sp>
      <p:sp>
        <p:nvSpPr>
          <p:cNvPr id="451" name="Google Shape;451;p42"/>
          <p:cNvSpPr/>
          <p:nvPr/>
        </p:nvSpPr>
        <p:spPr>
          <a:xfrm>
            <a:off x="6533401" y="3589760"/>
            <a:ext cx="5221198" cy="3804948"/>
          </a:xfrm>
          <a:custGeom>
            <a:rect b="b" l="l" r="r" t="t"/>
            <a:pathLst>
              <a:path extrusionOk="0" h="3804948" w="5221198">
                <a:moveTo>
                  <a:pt x="0" y="0"/>
                </a:moveTo>
                <a:lnTo>
                  <a:pt x="5221198" y="0"/>
                </a:lnTo>
                <a:lnTo>
                  <a:pt x="5221198" y="3804948"/>
                </a:lnTo>
                <a:lnTo>
                  <a:pt x="0" y="3804948"/>
                </a:lnTo>
                <a:lnTo>
                  <a:pt x="0" y="0"/>
                </a:lnTo>
                <a:close/>
              </a:path>
            </a:pathLst>
          </a:custGeom>
          <a:blipFill rotWithShape="1">
            <a:blip r:embed="rId8">
              <a:alphaModFix/>
            </a:blip>
            <a:stretch>
              <a:fillRect b="0" l="0" r="0" t="0"/>
            </a:stretch>
          </a:blipFill>
          <a:ln>
            <a:noFill/>
          </a:ln>
        </p:spPr>
      </p:sp>
      <p:sp>
        <p:nvSpPr>
          <p:cNvPr id="452" name="Google Shape;452;p42"/>
          <p:cNvSpPr txBox="1"/>
          <p:nvPr/>
        </p:nvSpPr>
        <p:spPr>
          <a:xfrm>
            <a:off x="4937789" y="930183"/>
            <a:ext cx="84123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Answer</a:t>
            </a:r>
            <a:endParaRPr/>
          </a:p>
        </p:txBody>
      </p:sp>
      <p:sp>
        <p:nvSpPr>
          <p:cNvPr id="453" name="Google Shape;453;p42"/>
          <p:cNvSpPr txBox="1"/>
          <p:nvPr/>
        </p:nvSpPr>
        <p:spPr>
          <a:xfrm>
            <a:off x="7390212" y="3713585"/>
            <a:ext cx="3507600" cy="3850800"/>
          </a:xfrm>
          <a:prstGeom prst="rect">
            <a:avLst/>
          </a:prstGeom>
          <a:noFill/>
          <a:ln>
            <a:noFill/>
          </a:ln>
        </p:spPr>
        <p:txBody>
          <a:bodyPr anchorCtr="0" anchor="t" bIns="0" lIns="0" spcFirstLastPara="1" rIns="0" wrap="square" tIns="0">
            <a:spAutoFit/>
          </a:bodyPr>
          <a:lstStyle/>
          <a:p>
            <a:pPr indent="0" lvl="0" marL="0" marR="0" rtl="0" algn="ctr">
              <a:lnSpc>
                <a:spcPct val="126997"/>
              </a:lnSpc>
              <a:spcBef>
                <a:spcPts val="0"/>
              </a:spcBef>
              <a:spcAft>
                <a:spcPts val="0"/>
              </a:spcAft>
              <a:buNone/>
            </a:pPr>
            <a:r>
              <a:rPr b="0" i="0" lang="en-US" sz="25017" u="none" cap="none" strike="noStrike">
                <a:solidFill>
                  <a:srgbClr val="3BAB64"/>
                </a:solidFill>
                <a:latin typeface="Anton"/>
                <a:ea typeface="Anton"/>
                <a:cs typeface="Anton"/>
                <a:sym typeface="Anton"/>
              </a:rPr>
              <a:t>$5</a:t>
            </a:r>
            <a:endParaRPr/>
          </a:p>
        </p:txBody>
      </p:sp>
      <p:sp>
        <p:nvSpPr>
          <p:cNvPr id="454" name="Google Shape;454;p42"/>
          <p:cNvSpPr txBox="1"/>
          <p:nvPr/>
        </p:nvSpPr>
        <p:spPr>
          <a:xfrm>
            <a:off x="12431177" y="6972123"/>
            <a:ext cx="4828200" cy="3001500"/>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US" sz="8590" u="none" cap="none" strike="noStrike">
                <a:solidFill>
                  <a:srgbClr val="000000"/>
                </a:solidFill>
                <a:latin typeface="Anton"/>
                <a:ea typeface="Anton"/>
                <a:cs typeface="Anton"/>
                <a:sym typeface="Anton"/>
              </a:rPr>
              <a:t>25% off of $20 is $5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458" name="Shape 458"/>
        <p:cNvGrpSpPr/>
        <p:nvPr/>
      </p:nvGrpSpPr>
      <p:grpSpPr>
        <a:xfrm>
          <a:off x="0" y="0"/>
          <a:ext cx="0" cy="0"/>
          <a:chOff x="0" y="0"/>
          <a:chExt cx="0" cy="0"/>
        </a:xfrm>
      </p:grpSpPr>
      <p:pic>
        <p:nvPicPr>
          <p:cNvPr id="459" name="Google Shape;459;p43"/>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460" name="Google Shape;460;p43"/>
          <p:cNvSpPr/>
          <p:nvPr/>
        </p:nvSpPr>
        <p:spPr>
          <a:xfrm>
            <a:off x="-2712438" y="7192874"/>
            <a:ext cx="6717404" cy="6557865"/>
          </a:xfrm>
          <a:custGeom>
            <a:rect b="b" l="l" r="r" t="t"/>
            <a:pathLst>
              <a:path extrusionOk="0" h="6557865" w="6717404">
                <a:moveTo>
                  <a:pt x="0" y="0"/>
                </a:moveTo>
                <a:lnTo>
                  <a:pt x="6717404" y="0"/>
                </a:lnTo>
                <a:lnTo>
                  <a:pt x="6717404" y="6557865"/>
                </a:lnTo>
                <a:lnTo>
                  <a:pt x="0" y="6557865"/>
                </a:lnTo>
                <a:lnTo>
                  <a:pt x="0" y="0"/>
                </a:lnTo>
                <a:close/>
              </a:path>
            </a:pathLst>
          </a:custGeom>
          <a:blipFill rotWithShape="1">
            <a:blip r:embed="rId4">
              <a:alphaModFix/>
            </a:blip>
            <a:stretch>
              <a:fillRect b="0" l="0" r="0" t="0"/>
            </a:stretch>
          </a:blipFill>
          <a:ln>
            <a:noFill/>
          </a:ln>
        </p:spPr>
      </p:sp>
      <p:sp>
        <p:nvSpPr>
          <p:cNvPr id="461" name="Google Shape;461;p43"/>
          <p:cNvSpPr/>
          <p:nvPr/>
        </p:nvSpPr>
        <p:spPr>
          <a:xfrm rot="-77336">
            <a:off x="1328027" y="4009540"/>
            <a:ext cx="8492463" cy="5433003"/>
          </a:xfrm>
          <a:custGeom>
            <a:rect b="b" l="l" r="r" t="t"/>
            <a:pathLst>
              <a:path extrusionOk="0" h="5431628" w="8490314">
                <a:moveTo>
                  <a:pt x="0" y="0"/>
                </a:moveTo>
                <a:lnTo>
                  <a:pt x="8490315" y="0"/>
                </a:lnTo>
                <a:lnTo>
                  <a:pt x="8490315" y="5431627"/>
                </a:lnTo>
                <a:lnTo>
                  <a:pt x="0" y="5431627"/>
                </a:lnTo>
                <a:lnTo>
                  <a:pt x="0" y="0"/>
                </a:lnTo>
                <a:close/>
              </a:path>
            </a:pathLst>
          </a:custGeom>
          <a:blipFill rotWithShape="1">
            <a:blip r:embed="rId5">
              <a:alphaModFix/>
            </a:blip>
            <a:stretch>
              <a:fillRect b="-93609" l="0" r="0" t="-4559"/>
            </a:stretch>
          </a:blipFill>
          <a:ln>
            <a:noFill/>
          </a:ln>
        </p:spPr>
      </p:sp>
      <p:pic>
        <p:nvPicPr>
          <p:cNvPr id="462" name="Google Shape;462;p43"/>
          <p:cNvPicPr preferRelativeResize="0"/>
          <p:nvPr/>
        </p:nvPicPr>
        <p:blipFill>
          <a:blip r:embed="rId6">
            <a:alphaModFix/>
          </a:blip>
          <a:stretch>
            <a:fillRect/>
          </a:stretch>
        </p:blipFill>
        <p:spPr>
          <a:xfrm>
            <a:off x="1815425" y="4376389"/>
            <a:ext cx="7739049" cy="4706860"/>
          </a:xfrm>
          <a:prstGeom prst="rect">
            <a:avLst/>
          </a:prstGeom>
          <a:noFill/>
          <a:ln>
            <a:noFill/>
          </a:ln>
        </p:spPr>
      </p:pic>
      <p:pic>
        <p:nvPicPr>
          <p:cNvPr id="463" name="Google Shape;463;p43"/>
          <p:cNvPicPr preferRelativeResize="0"/>
          <p:nvPr/>
        </p:nvPicPr>
        <p:blipFill>
          <a:blip r:embed="rId7">
            <a:alphaModFix/>
          </a:blip>
          <a:stretch>
            <a:fillRect/>
          </a:stretch>
        </p:blipFill>
        <p:spPr>
          <a:xfrm>
            <a:off x="10921950" y="-808025"/>
            <a:ext cx="9514301" cy="11903048"/>
          </a:xfrm>
          <a:prstGeom prst="rect">
            <a:avLst/>
          </a:prstGeom>
          <a:noFill/>
          <a:ln>
            <a:noFill/>
          </a:ln>
        </p:spPr>
      </p:pic>
      <p:sp>
        <p:nvSpPr>
          <p:cNvPr id="464" name="Google Shape;464;p43"/>
          <p:cNvSpPr/>
          <p:nvPr/>
        </p:nvSpPr>
        <p:spPr>
          <a:xfrm rot="3936922">
            <a:off x="1553876" y="3044017"/>
            <a:ext cx="870790" cy="2551766"/>
          </a:xfrm>
          <a:custGeom>
            <a:rect b="b" l="l" r="r" t="t"/>
            <a:pathLst>
              <a:path extrusionOk="0" h="2553994" w="871550">
                <a:moveTo>
                  <a:pt x="0" y="0"/>
                </a:moveTo>
                <a:lnTo>
                  <a:pt x="871550" y="0"/>
                </a:lnTo>
                <a:lnTo>
                  <a:pt x="871550" y="2553994"/>
                </a:lnTo>
                <a:lnTo>
                  <a:pt x="0" y="2553994"/>
                </a:lnTo>
                <a:lnTo>
                  <a:pt x="0" y="0"/>
                </a:lnTo>
                <a:close/>
              </a:path>
            </a:pathLst>
          </a:custGeom>
          <a:blipFill rotWithShape="1">
            <a:blip r:embed="rId8">
              <a:alphaModFix/>
            </a:blip>
            <a:stretch>
              <a:fillRect b="0" l="0" r="0" t="0"/>
            </a:stretch>
          </a:blipFill>
          <a:ln>
            <a:noFill/>
          </a:ln>
        </p:spPr>
      </p:sp>
      <p:sp>
        <p:nvSpPr>
          <p:cNvPr id="465" name="Google Shape;465;p43"/>
          <p:cNvSpPr/>
          <p:nvPr/>
        </p:nvSpPr>
        <p:spPr>
          <a:xfrm>
            <a:off x="3564188" y="6636688"/>
            <a:ext cx="440778" cy="556186"/>
          </a:xfrm>
          <a:custGeom>
            <a:rect b="b" l="l" r="r" t="t"/>
            <a:pathLst>
              <a:path extrusionOk="0" h="556186" w="440778">
                <a:moveTo>
                  <a:pt x="0" y="0"/>
                </a:moveTo>
                <a:lnTo>
                  <a:pt x="440778" y="0"/>
                </a:lnTo>
                <a:lnTo>
                  <a:pt x="440778" y="556186"/>
                </a:lnTo>
                <a:lnTo>
                  <a:pt x="0" y="556186"/>
                </a:lnTo>
                <a:lnTo>
                  <a:pt x="0" y="0"/>
                </a:lnTo>
                <a:close/>
              </a:path>
            </a:pathLst>
          </a:custGeom>
          <a:blipFill rotWithShape="1">
            <a:blip r:embed="rId9">
              <a:alphaModFix/>
            </a:blip>
            <a:stretch>
              <a:fillRect b="0" l="0" r="0" t="0"/>
            </a:stretch>
          </a:blipFill>
          <a:ln>
            <a:noFill/>
          </a:ln>
        </p:spPr>
      </p:sp>
      <p:sp>
        <p:nvSpPr>
          <p:cNvPr id="466" name="Google Shape;466;p43"/>
          <p:cNvSpPr/>
          <p:nvPr/>
        </p:nvSpPr>
        <p:spPr>
          <a:xfrm>
            <a:off x="7590472" y="5063564"/>
            <a:ext cx="440778" cy="556186"/>
          </a:xfrm>
          <a:custGeom>
            <a:rect b="b" l="l" r="r" t="t"/>
            <a:pathLst>
              <a:path extrusionOk="0" h="556186" w="440778">
                <a:moveTo>
                  <a:pt x="0" y="0"/>
                </a:moveTo>
                <a:lnTo>
                  <a:pt x="440777" y="0"/>
                </a:lnTo>
                <a:lnTo>
                  <a:pt x="440777" y="556186"/>
                </a:lnTo>
                <a:lnTo>
                  <a:pt x="0" y="556186"/>
                </a:lnTo>
                <a:lnTo>
                  <a:pt x="0" y="0"/>
                </a:lnTo>
                <a:close/>
              </a:path>
            </a:pathLst>
          </a:custGeom>
          <a:blipFill rotWithShape="1">
            <a:blip r:embed="rId10">
              <a:alphaModFix/>
            </a:blip>
            <a:stretch>
              <a:fillRect b="0" l="0" r="0" t="0"/>
            </a:stretch>
          </a:blipFill>
          <a:ln>
            <a:noFill/>
          </a:ln>
        </p:spPr>
      </p:sp>
      <p:sp>
        <p:nvSpPr>
          <p:cNvPr id="467" name="Google Shape;467;p43"/>
          <p:cNvSpPr/>
          <p:nvPr/>
        </p:nvSpPr>
        <p:spPr>
          <a:xfrm>
            <a:off x="4259006" y="4968314"/>
            <a:ext cx="440778" cy="556186"/>
          </a:xfrm>
          <a:custGeom>
            <a:rect b="b" l="l" r="r" t="t"/>
            <a:pathLst>
              <a:path extrusionOk="0" h="556186" w="440778">
                <a:moveTo>
                  <a:pt x="0" y="0"/>
                </a:moveTo>
                <a:lnTo>
                  <a:pt x="440778" y="0"/>
                </a:lnTo>
                <a:lnTo>
                  <a:pt x="440778" y="556186"/>
                </a:lnTo>
                <a:lnTo>
                  <a:pt x="0" y="556186"/>
                </a:lnTo>
                <a:lnTo>
                  <a:pt x="0" y="0"/>
                </a:lnTo>
                <a:close/>
              </a:path>
            </a:pathLst>
          </a:custGeom>
          <a:blipFill rotWithShape="1">
            <a:blip r:embed="rId11">
              <a:alphaModFix/>
            </a:blip>
            <a:stretch>
              <a:fillRect b="0" l="0" r="0" t="0"/>
            </a:stretch>
          </a:blipFill>
          <a:ln>
            <a:noFill/>
          </a:ln>
        </p:spPr>
      </p:sp>
      <p:sp>
        <p:nvSpPr>
          <p:cNvPr id="468" name="Google Shape;468;p43"/>
          <p:cNvSpPr txBox="1"/>
          <p:nvPr/>
        </p:nvSpPr>
        <p:spPr>
          <a:xfrm>
            <a:off x="1349252" y="788147"/>
            <a:ext cx="8678700" cy="26457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185" u="none" cap="none" strike="noStrike">
                <a:solidFill>
                  <a:srgbClr val="FFFFFF"/>
                </a:solidFill>
                <a:latin typeface="Anton"/>
                <a:ea typeface="Anton"/>
                <a:cs typeface="Anton"/>
                <a:sym typeface="Anton"/>
              </a:rPr>
              <a:t>Can You Recognize These Countries?</a:t>
            </a:r>
            <a:endParaRPr/>
          </a:p>
        </p:txBody>
      </p:sp>
      <p:sp>
        <p:nvSpPr>
          <p:cNvPr id="469" name="Google Shape;469;p43"/>
          <p:cNvSpPr txBox="1"/>
          <p:nvPr/>
        </p:nvSpPr>
        <p:spPr>
          <a:xfrm>
            <a:off x="13075416" y="1630043"/>
            <a:ext cx="4183800" cy="1321200"/>
          </a:xfrm>
          <a:prstGeom prst="rect">
            <a:avLst/>
          </a:prstGeom>
          <a:noFill/>
          <a:ln>
            <a:noFill/>
          </a:ln>
        </p:spPr>
        <p:txBody>
          <a:bodyPr anchorCtr="0" anchor="t" bIns="0" lIns="0" spcFirstLastPara="1" rIns="0" wrap="square" tIns="0">
            <a:spAutoFit/>
          </a:bodyPr>
          <a:lstStyle/>
          <a:p>
            <a:pPr indent="0" lvl="0" marL="0" marR="0" rtl="0" algn="ctr">
              <a:lnSpc>
                <a:spcPct val="154991"/>
              </a:lnSpc>
              <a:spcBef>
                <a:spcPts val="0"/>
              </a:spcBef>
              <a:spcAft>
                <a:spcPts val="0"/>
              </a:spcAft>
              <a:buNone/>
            </a:pPr>
            <a:r>
              <a:rPr b="0" i="0" lang="en-US" sz="3366" u="none" cap="none" strike="noStrike">
                <a:solidFill>
                  <a:srgbClr val="000000"/>
                </a:solidFill>
                <a:latin typeface="Lato"/>
                <a:ea typeface="Lato"/>
                <a:cs typeface="Lato"/>
                <a:sym typeface="Lato"/>
              </a:rPr>
              <a:t>Write the names of the countries selected</a:t>
            </a:r>
            <a:endParaRPr/>
          </a:p>
        </p:txBody>
      </p:sp>
      <p:sp>
        <p:nvSpPr>
          <p:cNvPr id="470" name="Google Shape;470;p43"/>
          <p:cNvSpPr txBox="1"/>
          <p:nvPr/>
        </p:nvSpPr>
        <p:spPr>
          <a:xfrm>
            <a:off x="13316515" y="3701821"/>
            <a:ext cx="3701700" cy="759900"/>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US" sz="4936" u="none" cap="none" strike="noStrike">
                <a:solidFill>
                  <a:srgbClr val="038F57"/>
                </a:solidFill>
                <a:latin typeface="Anton"/>
                <a:ea typeface="Anton"/>
                <a:cs typeface="Anton"/>
                <a:sym typeface="Anton"/>
              </a:rPr>
              <a:t>Country 1</a:t>
            </a:r>
            <a:endParaRPr/>
          </a:p>
        </p:txBody>
      </p:sp>
      <p:sp>
        <p:nvSpPr>
          <p:cNvPr id="471" name="Google Shape;471;p43"/>
          <p:cNvSpPr/>
          <p:nvPr/>
        </p:nvSpPr>
        <p:spPr>
          <a:xfrm rot="10800000">
            <a:off x="13482145" y="5021250"/>
            <a:ext cx="3370427" cy="225157"/>
          </a:xfrm>
          <a:custGeom>
            <a:rect b="b" l="l" r="r" t="t"/>
            <a:pathLst>
              <a:path extrusionOk="0" h="225157" w="3370427">
                <a:moveTo>
                  <a:pt x="0" y="0"/>
                </a:moveTo>
                <a:lnTo>
                  <a:pt x="3370427" y="0"/>
                </a:lnTo>
                <a:lnTo>
                  <a:pt x="3370427" y="225157"/>
                </a:lnTo>
                <a:lnTo>
                  <a:pt x="0" y="225157"/>
                </a:lnTo>
                <a:lnTo>
                  <a:pt x="0" y="0"/>
                </a:lnTo>
                <a:close/>
              </a:path>
            </a:pathLst>
          </a:custGeom>
          <a:blipFill rotWithShape="1">
            <a:blip r:embed="rId12">
              <a:alphaModFix/>
            </a:blip>
            <a:stretch>
              <a:fillRect b="0" l="0" r="-4979" t="0"/>
            </a:stretch>
          </a:blipFill>
          <a:ln>
            <a:noFill/>
          </a:ln>
        </p:spPr>
      </p:sp>
      <p:sp>
        <p:nvSpPr>
          <p:cNvPr id="472" name="Google Shape;472;p43"/>
          <p:cNvSpPr txBox="1"/>
          <p:nvPr/>
        </p:nvSpPr>
        <p:spPr>
          <a:xfrm>
            <a:off x="13316515" y="5949204"/>
            <a:ext cx="3701700" cy="759900"/>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US" sz="4936" u="none" cap="none" strike="noStrike">
                <a:solidFill>
                  <a:srgbClr val="FDB540"/>
                </a:solidFill>
                <a:latin typeface="Anton"/>
                <a:ea typeface="Anton"/>
                <a:cs typeface="Anton"/>
                <a:sym typeface="Anton"/>
              </a:rPr>
              <a:t>Country 2</a:t>
            </a:r>
            <a:endParaRPr/>
          </a:p>
        </p:txBody>
      </p:sp>
      <p:sp>
        <p:nvSpPr>
          <p:cNvPr id="473" name="Google Shape;473;p43"/>
          <p:cNvSpPr/>
          <p:nvPr/>
        </p:nvSpPr>
        <p:spPr>
          <a:xfrm rot="10800000">
            <a:off x="13482145" y="7289910"/>
            <a:ext cx="3370427" cy="225157"/>
          </a:xfrm>
          <a:custGeom>
            <a:rect b="b" l="l" r="r" t="t"/>
            <a:pathLst>
              <a:path extrusionOk="0" h="225157" w="3370427">
                <a:moveTo>
                  <a:pt x="0" y="0"/>
                </a:moveTo>
                <a:lnTo>
                  <a:pt x="3370427" y="0"/>
                </a:lnTo>
                <a:lnTo>
                  <a:pt x="3370427" y="225158"/>
                </a:lnTo>
                <a:lnTo>
                  <a:pt x="0" y="225158"/>
                </a:lnTo>
                <a:lnTo>
                  <a:pt x="0" y="0"/>
                </a:lnTo>
                <a:close/>
              </a:path>
            </a:pathLst>
          </a:custGeom>
          <a:blipFill rotWithShape="1">
            <a:blip r:embed="rId12">
              <a:alphaModFix/>
            </a:blip>
            <a:stretch>
              <a:fillRect b="0" l="0" r="-4979" t="0"/>
            </a:stretch>
          </a:blipFill>
          <a:ln>
            <a:noFill/>
          </a:ln>
        </p:spPr>
      </p:sp>
      <p:sp>
        <p:nvSpPr>
          <p:cNvPr id="474" name="Google Shape;474;p43"/>
          <p:cNvSpPr txBox="1"/>
          <p:nvPr/>
        </p:nvSpPr>
        <p:spPr>
          <a:xfrm>
            <a:off x="13316515" y="8217865"/>
            <a:ext cx="3701700" cy="759900"/>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US" sz="4936" u="none" cap="none" strike="noStrike">
                <a:solidFill>
                  <a:srgbClr val="C54344"/>
                </a:solidFill>
                <a:latin typeface="Anton"/>
                <a:ea typeface="Anton"/>
                <a:cs typeface="Anton"/>
                <a:sym typeface="Anton"/>
              </a:rPr>
              <a:t>Country 3</a:t>
            </a:r>
            <a:endParaRPr/>
          </a:p>
        </p:txBody>
      </p:sp>
      <p:sp>
        <p:nvSpPr>
          <p:cNvPr id="475" name="Google Shape;475;p43"/>
          <p:cNvSpPr/>
          <p:nvPr/>
        </p:nvSpPr>
        <p:spPr>
          <a:xfrm rot="10800000">
            <a:off x="13482145" y="9404715"/>
            <a:ext cx="3370427" cy="225157"/>
          </a:xfrm>
          <a:custGeom>
            <a:rect b="b" l="l" r="r" t="t"/>
            <a:pathLst>
              <a:path extrusionOk="0" h="225157" w="3370427">
                <a:moveTo>
                  <a:pt x="0" y="0"/>
                </a:moveTo>
                <a:lnTo>
                  <a:pt x="3370427" y="0"/>
                </a:lnTo>
                <a:lnTo>
                  <a:pt x="3370427" y="225157"/>
                </a:lnTo>
                <a:lnTo>
                  <a:pt x="0" y="225157"/>
                </a:lnTo>
                <a:lnTo>
                  <a:pt x="0" y="0"/>
                </a:lnTo>
                <a:close/>
              </a:path>
            </a:pathLst>
          </a:custGeom>
          <a:blipFill rotWithShape="1">
            <a:blip r:embed="rId12">
              <a:alphaModFix/>
            </a:blip>
            <a:stretch>
              <a:fillRect b="0" l="0" r="-4979" t="0"/>
            </a:stretch>
          </a:blipFill>
          <a:ln>
            <a:noFill/>
          </a:ln>
        </p:spPr>
      </p:sp>
      <p:sp>
        <p:nvSpPr>
          <p:cNvPr id="476" name="Google Shape;476;p43"/>
          <p:cNvSpPr/>
          <p:nvPr/>
        </p:nvSpPr>
        <p:spPr>
          <a:xfrm rot="-111687">
            <a:off x="6409992" y="8819924"/>
            <a:ext cx="4488512" cy="875260"/>
          </a:xfrm>
          <a:custGeom>
            <a:rect b="b" l="l" r="r" t="t"/>
            <a:pathLst>
              <a:path extrusionOk="0" h="874798" w="4486143">
                <a:moveTo>
                  <a:pt x="0" y="0"/>
                </a:moveTo>
                <a:lnTo>
                  <a:pt x="4486144" y="0"/>
                </a:lnTo>
                <a:lnTo>
                  <a:pt x="4486144" y="874798"/>
                </a:lnTo>
                <a:lnTo>
                  <a:pt x="0" y="874798"/>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172" name="Shape 172"/>
        <p:cNvGrpSpPr/>
        <p:nvPr/>
      </p:nvGrpSpPr>
      <p:grpSpPr>
        <a:xfrm>
          <a:off x="0" y="0"/>
          <a:ext cx="0" cy="0"/>
          <a:chOff x="0" y="0"/>
          <a:chExt cx="0" cy="0"/>
        </a:xfrm>
      </p:grpSpPr>
      <p:pic>
        <p:nvPicPr>
          <p:cNvPr id="173" name="Google Shape;173;p26"/>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174" name="Google Shape;174;p26"/>
          <p:cNvPicPr preferRelativeResize="0"/>
          <p:nvPr/>
        </p:nvPicPr>
        <p:blipFill rotWithShape="1">
          <a:blip r:embed="rId4">
            <a:alphaModFix/>
          </a:blip>
          <a:srcRect b="17532" l="0" r="0" t="0"/>
          <a:stretch/>
        </p:blipFill>
        <p:spPr>
          <a:xfrm>
            <a:off x="-269325" y="2165950"/>
            <a:ext cx="18826650" cy="9264049"/>
          </a:xfrm>
          <a:prstGeom prst="rect">
            <a:avLst/>
          </a:prstGeom>
          <a:noFill/>
          <a:ln>
            <a:noFill/>
          </a:ln>
        </p:spPr>
      </p:pic>
      <p:sp>
        <p:nvSpPr>
          <p:cNvPr id="175" name="Google Shape;175;p26"/>
          <p:cNvSpPr/>
          <p:nvPr/>
        </p:nvSpPr>
        <p:spPr>
          <a:xfrm rot="89890">
            <a:off x="13404613" y="7362396"/>
            <a:ext cx="5087551" cy="5050551"/>
          </a:xfrm>
          <a:custGeom>
            <a:rect b="b" l="l" r="r" t="t"/>
            <a:pathLst>
              <a:path extrusionOk="0" h="5050551" w="5087551">
                <a:moveTo>
                  <a:pt x="0" y="0"/>
                </a:moveTo>
                <a:lnTo>
                  <a:pt x="5087551" y="0"/>
                </a:lnTo>
                <a:lnTo>
                  <a:pt x="5087551" y="5050550"/>
                </a:lnTo>
                <a:lnTo>
                  <a:pt x="0" y="5050550"/>
                </a:lnTo>
                <a:lnTo>
                  <a:pt x="0" y="0"/>
                </a:lnTo>
                <a:close/>
              </a:path>
            </a:pathLst>
          </a:custGeom>
          <a:blipFill rotWithShape="1">
            <a:blip r:embed="rId5">
              <a:alphaModFix/>
            </a:blip>
            <a:stretch>
              <a:fillRect b="0" l="0" r="0" t="0"/>
            </a:stretch>
          </a:blipFill>
          <a:ln>
            <a:noFill/>
          </a:ln>
        </p:spPr>
      </p:sp>
      <p:sp>
        <p:nvSpPr>
          <p:cNvPr id="176" name="Google Shape;176;p26"/>
          <p:cNvSpPr txBox="1"/>
          <p:nvPr/>
        </p:nvSpPr>
        <p:spPr>
          <a:xfrm>
            <a:off x="7662534" y="4178997"/>
            <a:ext cx="4497300" cy="437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Lato"/>
                <a:ea typeface="Lato"/>
                <a:cs typeface="Lato"/>
                <a:sym typeface="Lato"/>
              </a:rPr>
              <a:t>Alternative:</a:t>
            </a:r>
            <a:r>
              <a:rPr b="0" i="0" lang="en-US" sz="2237"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77" name="Google Shape;177;p26"/>
          <p:cNvSpPr txBox="1"/>
          <p:nvPr/>
        </p:nvSpPr>
        <p:spPr>
          <a:xfrm>
            <a:off x="1136086" y="4178997"/>
            <a:ext cx="4804200" cy="5268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Lato"/>
                <a:ea typeface="Lato"/>
                <a:cs typeface="Lato"/>
                <a:sym typeface="Lato"/>
              </a:rPr>
              <a:t>Alternative:</a:t>
            </a:r>
            <a:r>
              <a:rPr b="0" i="0" lang="en-US" sz="2237"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78" name="Google Shape;178;p26"/>
          <p:cNvSpPr txBox="1"/>
          <p:nvPr/>
        </p:nvSpPr>
        <p:spPr>
          <a:xfrm>
            <a:off x="1752927" y="3325557"/>
            <a:ext cx="3570546" cy="60896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i="0" lang="en-US" sz="3799" u="none" cap="none" strike="noStrike">
                <a:solidFill>
                  <a:srgbClr val="29A877"/>
                </a:solidFill>
                <a:latin typeface="Anton"/>
                <a:ea typeface="Anton"/>
                <a:cs typeface="Anton"/>
                <a:sym typeface="Anton"/>
              </a:rPr>
              <a:t>GOOGLE SLIDES</a:t>
            </a:r>
            <a:endParaRPr/>
          </a:p>
        </p:txBody>
      </p:sp>
      <p:sp>
        <p:nvSpPr>
          <p:cNvPr id="179" name="Google Shape;179;p26"/>
          <p:cNvSpPr txBox="1"/>
          <p:nvPr/>
        </p:nvSpPr>
        <p:spPr>
          <a:xfrm>
            <a:off x="7340490" y="3325557"/>
            <a:ext cx="5141301" cy="60896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i="0" lang="en-US" sz="3799" u="none" cap="none" strike="noStrike">
                <a:solidFill>
                  <a:srgbClr val="29A877"/>
                </a:solidFill>
                <a:latin typeface="Anton"/>
                <a:ea typeface="Anton"/>
                <a:cs typeface="Anton"/>
                <a:sym typeface="Anton"/>
              </a:rPr>
              <a:t>POWERPOINT</a:t>
            </a:r>
            <a:endParaRPr/>
          </a:p>
        </p:txBody>
      </p:sp>
      <p:sp>
        <p:nvSpPr>
          <p:cNvPr id="180" name="Google Shape;180;p26"/>
          <p:cNvSpPr txBox="1"/>
          <p:nvPr/>
        </p:nvSpPr>
        <p:spPr>
          <a:xfrm>
            <a:off x="13418300" y="4178997"/>
            <a:ext cx="3635400" cy="258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181" name="Google Shape;181;p26"/>
          <p:cNvSpPr txBox="1"/>
          <p:nvPr/>
        </p:nvSpPr>
        <p:spPr>
          <a:xfrm>
            <a:off x="13704805" y="3325557"/>
            <a:ext cx="3062361" cy="60896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i="0" lang="en-US" sz="3799" u="none" cap="none" strike="noStrike">
                <a:solidFill>
                  <a:srgbClr val="29A877"/>
                </a:solidFill>
                <a:latin typeface="Anton"/>
                <a:ea typeface="Anton"/>
                <a:cs typeface="Anton"/>
                <a:sym typeface="Anton"/>
              </a:rPr>
              <a:t>CANVA</a:t>
            </a:r>
            <a:endParaRPr/>
          </a:p>
        </p:txBody>
      </p:sp>
      <p:sp>
        <p:nvSpPr>
          <p:cNvPr id="182" name="Google Shape;182;p26"/>
          <p:cNvSpPr txBox="1"/>
          <p:nvPr/>
        </p:nvSpPr>
        <p:spPr>
          <a:xfrm>
            <a:off x="0" y="625662"/>
            <a:ext cx="18288000" cy="1471729"/>
          </a:xfrm>
          <a:prstGeom prst="rect">
            <a:avLst/>
          </a:prstGeom>
          <a:noFill/>
          <a:ln>
            <a:noFill/>
          </a:ln>
        </p:spPr>
        <p:txBody>
          <a:bodyPr anchorCtr="0" anchor="t" bIns="0" lIns="0" spcFirstLastPara="1" rIns="0" wrap="square" tIns="0">
            <a:spAutoFit/>
          </a:bodyPr>
          <a:lstStyle/>
          <a:p>
            <a:pPr indent="0" lvl="0" marL="0" marR="0" rtl="0" algn="ctr">
              <a:lnSpc>
                <a:spcPct val="127008"/>
              </a:lnSpc>
              <a:spcBef>
                <a:spcPts val="0"/>
              </a:spcBef>
              <a:spcAft>
                <a:spcPts val="0"/>
              </a:spcAft>
              <a:buNone/>
            </a:pPr>
            <a:r>
              <a:rPr b="0" i="0" lang="en-US" sz="9349" u="none" cap="none" strike="noStrike">
                <a:solidFill>
                  <a:srgbClr val="FFFFFF"/>
                </a:solidFill>
                <a:latin typeface="Anton"/>
                <a:ea typeface="Anton"/>
                <a:cs typeface="Anton"/>
                <a:sym typeface="Anton"/>
              </a:rPr>
              <a:t>How to Use This 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480" name="Shape 480"/>
        <p:cNvGrpSpPr/>
        <p:nvPr/>
      </p:nvGrpSpPr>
      <p:grpSpPr>
        <a:xfrm>
          <a:off x="0" y="0"/>
          <a:ext cx="0" cy="0"/>
          <a:chOff x="0" y="0"/>
          <a:chExt cx="0" cy="0"/>
        </a:xfrm>
      </p:grpSpPr>
      <p:pic>
        <p:nvPicPr>
          <p:cNvPr id="481" name="Google Shape;481;p44"/>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482" name="Google Shape;482;p44"/>
          <p:cNvSpPr/>
          <p:nvPr/>
        </p:nvSpPr>
        <p:spPr>
          <a:xfrm>
            <a:off x="-2304152" y="4549177"/>
            <a:ext cx="8239900" cy="82296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4">
              <a:alphaModFix/>
            </a:blip>
            <a:stretch>
              <a:fillRect b="0" l="0" r="0" t="0"/>
            </a:stretch>
          </a:blipFill>
          <a:ln>
            <a:noFill/>
          </a:ln>
        </p:spPr>
      </p:sp>
      <p:sp>
        <p:nvSpPr>
          <p:cNvPr id="483" name="Google Shape;483;p44"/>
          <p:cNvSpPr/>
          <p:nvPr/>
        </p:nvSpPr>
        <p:spPr>
          <a:xfrm>
            <a:off x="13266057" y="1028700"/>
            <a:ext cx="4708894" cy="4644147"/>
          </a:xfrm>
          <a:custGeom>
            <a:rect b="b" l="l" r="r" t="t"/>
            <a:pathLst>
              <a:path extrusionOk="0" h="4644147" w="4708894">
                <a:moveTo>
                  <a:pt x="0" y="0"/>
                </a:moveTo>
                <a:lnTo>
                  <a:pt x="4708894" y="0"/>
                </a:lnTo>
                <a:lnTo>
                  <a:pt x="4708894" y="4644147"/>
                </a:lnTo>
                <a:lnTo>
                  <a:pt x="0" y="4644147"/>
                </a:lnTo>
                <a:lnTo>
                  <a:pt x="0" y="0"/>
                </a:lnTo>
                <a:close/>
              </a:path>
            </a:pathLst>
          </a:custGeom>
          <a:blipFill rotWithShape="1">
            <a:blip r:embed="rId5">
              <a:alphaModFix/>
            </a:blip>
            <a:stretch>
              <a:fillRect b="0" l="0" r="0" t="0"/>
            </a:stretch>
          </a:blipFill>
          <a:ln>
            <a:noFill/>
          </a:ln>
        </p:spPr>
      </p:sp>
      <p:sp>
        <p:nvSpPr>
          <p:cNvPr id="484" name="Google Shape;484;p44"/>
          <p:cNvSpPr/>
          <p:nvPr/>
        </p:nvSpPr>
        <p:spPr>
          <a:xfrm flipH="1" rot="-5400000">
            <a:off x="7340004" y="-4643"/>
            <a:ext cx="4842363" cy="12471399"/>
          </a:xfrm>
          <a:custGeom>
            <a:rect b="b" l="l" r="r" t="t"/>
            <a:pathLst>
              <a:path extrusionOk="0" h="12471399" w="4842363">
                <a:moveTo>
                  <a:pt x="4842363" y="0"/>
                </a:moveTo>
                <a:lnTo>
                  <a:pt x="0" y="0"/>
                </a:lnTo>
                <a:lnTo>
                  <a:pt x="0" y="12471399"/>
                </a:lnTo>
                <a:lnTo>
                  <a:pt x="4842363" y="12471399"/>
                </a:lnTo>
                <a:lnTo>
                  <a:pt x="4842363" y="0"/>
                </a:lnTo>
                <a:close/>
              </a:path>
            </a:pathLst>
          </a:custGeom>
          <a:blipFill rotWithShape="1">
            <a:blip r:embed="rId6">
              <a:alphaModFix/>
            </a:blip>
            <a:stretch>
              <a:fillRect b="0" l="-117244" r="-79614" t="-9799"/>
            </a:stretch>
          </a:blipFill>
          <a:ln>
            <a:noFill/>
          </a:ln>
        </p:spPr>
      </p:sp>
      <p:pic>
        <p:nvPicPr>
          <p:cNvPr id="485" name="Google Shape;485;p44"/>
          <p:cNvPicPr preferRelativeResize="0"/>
          <p:nvPr/>
        </p:nvPicPr>
        <p:blipFill>
          <a:blip r:embed="rId7">
            <a:alphaModFix/>
          </a:blip>
          <a:stretch>
            <a:fillRect/>
          </a:stretch>
        </p:blipFill>
        <p:spPr>
          <a:xfrm>
            <a:off x="2038417" y="2708288"/>
            <a:ext cx="13715814" cy="5592149"/>
          </a:xfrm>
          <a:prstGeom prst="rect">
            <a:avLst/>
          </a:prstGeom>
          <a:noFill/>
          <a:ln>
            <a:noFill/>
          </a:ln>
        </p:spPr>
      </p:pic>
      <p:grpSp>
        <p:nvGrpSpPr>
          <p:cNvPr id="486" name="Google Shape;486;p44"/>
          <p:cNvGrpSpPr/>
          <p:nvPr/>
        </p:nvGrpSpPr>
        <p:grpSpPr>
          <a:xfrm>
            <a:off x="3747473" y="5383523"/>
            <a:ext cx="10564965" cy="2355874"/>
            <a:chOff x="0" y="-76200"/>
            <a:chExt cx="2782524" cy="620473"/>
          </a:xfrm>
        </p:grpSpPr>
        <p:sp>
          <p:nvSpPr>
            <p:cNvPr id="487" name="Google Shape;487;p44"/>
            <p:cNvSpPr/>
            <p:nvPr/>
          </p:nvSpPr>
          <p:spPr>
            <a:xfrm>
              <a:off x="0" y="0"/>
              <a:ext cx="2782524" cy="544273"/>
            </a:xfrm>
            <a:custGeom>
              <a:rect b="b" l="l" r="r" t="t"/>
              <a:pathLst>
                <a:path extrusionOk="0" h="544273" w="2782524">
                  <a:moveTo>
                    <a:pt x="0" y="0"/>
                  </a:moveTo>
                  <a:lnTo>
                    <a:pt x="2782524" y="0"/>
                  </a:lnTo>
                  <a:lnTo>
                    <a:pt x="2782524" y="544273"/>
                  </a:lnTo>
                  <a:lnTo>
                    <a:pt x="0" y="544273"/>
                  </a:lnTo>
                  <a:close/>
                </a:path>
              </a:pathLst>
            </a:custGeom>
            <a:solidFill>
              <a:srgbClr val="FFFFFF"/>
            </a:solidFill>
            <a:ln>
              <a:noFill/>
            </a:ln>
          </p:spPr>
        </p:sp>
        <p:sp>
          <p:nvSpPr>
            <p:cNvPr id="488" name="Google Shape;488;p44"/>
            <p:cNvSpPr txBox="1"/>
            <p:nvPr/>
          </p:nvSpPr>
          <p:spPr>
            <a:xfrm>
              <a:off x="0" y="-76200"/>
              <a:ext cx="2782500" cy="6204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9" name="Google Shape;489;p44"/>
          <p:cNvSpPr/>
          <p:nvPr/>
        </p:nvSpPr>
        <p:spPr>
          <a:xfrm>
            <a:off x="10245167" y="5672847"/>
            <a:ext cx="9930136" cy="8229600"/>
          </a:xfrm>
          <a:custGeom>
            <a:rect b="b" l="l" r="r" t="t"/>
            <a:pathLst>
              <a:path extrusionOk="0" h="8229600" w="9930136">
                <a:moveTo>
                  <a:pt x="0" y="0"/>
                </a:moveTo>
                <a:lnTo>
                  <a:pt x="9930136" y="0"/>
                </a:lnTo>
                <a:lnTo>
                  <a:pt x="9930136" y="8229600"/>
                </a:lnTo>
                <a:lnTo>
                  <a:pt x="0" y="8229600"/>
                </a:lnTo>
                <a:lnTo>
                  <a:pt x="0" y="0"/>
                </a:lnTo>
                <a:close/>
              </a:path>
            </a:pathLst>
          </a:custGeom>
          <a:blipFill rotWithShape="1">
            <a:blip r:embed="rId8">
              <a:alphaModFix/>
            </a:blip>
            <a:stretch>
              <a:fillRect b="0" l="0" r="0" t="0"/>
            </a:stretch>
          </a:blipFill>
          <a:ln>
            <a:noFill/>
          </a:ln>
        </p:spPr>
      </p:sp>
      <p:sp>
        <p:nvSpPr>
          <p:cNvPr id="490" name="Google Shape;490;p44"/>
          <p:cNvSpPr/>
          <p:nvPr/>
        </p:nvSpPr>
        <p:spPr>
          <a:xfrm>
            <a:off x="-12247955" y="-2782390"/>
            <a:ext cx="14343529" cy="8229600"/>
          </a:xfrm>
          <a:custGeom>
            <a:rect b="b" l="l" r="r" t="t"/>
            <a:pathLst>
              <a:path extrusionOk="0" h="8229600" w="14343529">
                <a:moveTo>
                  <a:pt x="0" y="0"/>
                </a:moveTo>
                <a:lnTo>
                  <a:pt x="14343530" y="0"/>
                </a:lnTo>
                <a:lnTo>
                  <a:pt x="14343530" y="8229600"/>
                </a:lnTo>
                <a:lnTo>
                  <a:pt x="0" y="8229600"/>
                </a:lnTo>
                <a:lnTo>
                  <a:pt x="0" y="0"/>
                </a:lnTo>
                <a:close/>
              </a:path>
            </a:pathLst>
          </a:custGeom>
          <a:blipFill rotWithShape="1">
            <a:blip r:embed="rId9">
              <a:alphaModFix/>
            </a:blip>
            <a:stretch>
              <a:fillRect b="0" l="0" r="0" t="0"/>
            </a:stretch>
          </a:blipFill>
          <a:ln>
            <a:noFill/>
          </a:ln>
        </p:spPr>
      </p:sp>
      <p:sp>
        <p:nvSpPr>
          <p:cNvPr id="491" name="Google Shape;491;p44"/>
          <p:cNvSpPr txBox="1"/>
          <p:nvPr/>
        </p:nvSpPr>
        <p:spPr>
          <a:xfrm>
            <a:off x="3093651" y="962025"/>
            <a:ext cx="121008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Pattern Puzzle</a:t>
            </a:r>
            <a:endParaRPr/>
          </a:p>
        </p:txBody>
      </p:sp>
      <p:sp>
        <p:nvSpPr>
          <p:cNvPr id="492" name="Google Shape;492;p44"/>
          <p:cNvSpPr txBox="1"/>
          <p:nvPr/>
        </p:nvSpPr>
        <p:spPr>
          <a:xfrm>
            <a:off x="4957252" y="5606172"/>
            <a:ext cx="8529300" cy="1668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10837" u="none" cap="none" strike="noStrike">
                <a:solidFill>
                  <a:srgbClr val="000000"/>
                </a:solidFill>
                <a:latin typeface="Anton"/>
                <a:ea typeface="Anton"/>
                <a:cs typeface="Anton"/>
                <a:sym typeface="Anton"/>
              </a:rPr>
              <a:t>1, 4, 9, 16, ___?</a:t>
            </a:r>
            <a:endParaRPr/>
          </a:p>
        </p:txBody>
      </p:sp>
      <p:sp>
        <p:nvSpPr>
          <p:cNvPr id="493" name="Google Shape;493;p44"/>
          <p:cNvSpPr txBox="1"/>
          <p:nvPr/>
        </p:nvSpPr>
        <p:spPr>
          <a:xfrm>
            <a:off x="4131548" y="4431509"/>
            <a:ext cx="10180800" cy="836400"/>
          </a:xfrm>
          <a:prstGeom prst="rect">
            <a:avLst/>
          </a:prstGeom>
          <a:noFill/>
          <a:ln>
            <a:noFill/>
          </a:ln>
        </p:spPr>
        <p:txBody>
          <a:bodyPr anchorCtr="0" anchor="t" bIns="0" lIns="0" spcFirstLastPara="1" rIns="0" wrap="square" tIns="0">
            <a:spAutoFit/>
          </a:bodyPr>
          <a:lstStyle/>
          <a:p>
            <a:pPr indent="0" lvl="0" marL="0" marR="0" rtl="0" algn="ctr">
              <a:lnSpc>
                <a:spcPct val="127015"/>
              </a:lnSpc>
              <a:spcBef>
                <a:spcPts val="0"/>
              </a:spcBef>
              <a:spcAft>
                <a:spcPts val="0"/>
              </a:spcAft>
              <a:buNone/>
            </a:pPr>
            <a:r>
              <a:rPr b="0" i="0" lang="en-US" sz="5434" u="none" cap="none" strike="noStrike">
                <a:solidFill>
                  <a:srgbClr val="000000"/>
                </a:solidFill>
                <a:latin typeface="Anton"/>
                <a:ea typeface="Anton"/>
                <a:cs typeface="Anton"/>
                <a:sym typeface="Anton"/>
              </a:rPr>
              <a:t>What comes next in the sequence: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8F57"/>
        </a:solidFill>
      </p:bgPr>
    </p:bg>
    <p:spTree>
      <p:nvGrpSpPr>
        <p:cNvPr id="497" name="Shape 497"/>
        <p:cNvGrpSpPr/>
        <p:nvPr/>
      </p:nvGrpSpPr>
      <p:grpSpPr>
        <a:xfrm>
          <a:off x="0" y="0"/>
          <a:ext cx="0" cy="0"/>
          <a:chOff x="0" y="0"/>
          <a:chExt cx="0" cy="0"/>
        </a:xfrm>
      </p:grpSpPr>
      <p:pic>
        <p:nvPicPr>
          <p:cNvPr id="498" name="Google Shape;498;p45"/>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499" name="Google Shape;499;p45"/>
          <p:cNvSpPr/>
          <p:nvPr/>
        </p:nvSpPr>
        <p:spPr>
          <a:xfrm rot="-1359176">
            <a:off x="13753873" y="-4117094"/>
            <a:ext cx="14189699" cy="12451460"/>
          </a:xfrm>
          <a:custGeom>
            <a:rect b="b" l="l" r="r" t="t"/>
            <a:pathLst>
              <a:path extrusionOk="0" h="12456249" w="14195156">
                <a:moveTo>
                  <a:pt x="0" y="0"/>
                </a:moveTo>
                <a:lnTo>
                  <a:pt x="14195156" y="0"/>
                </a:lnTo>
                <a:lnTo>
                  <a:pt x="14195156" y="12456249"/>
                </a:lnTo>
                <a:lnTo>
                  <a:pt x="0" y="12456249"/>
                </a:lnTo>
                <a:lnTo>
                  <a:pt x="0" y="0"/>
                </a:lnTo>
                <a:close/>
              </a:path>
            </a:pathLst>
          </a:custGeom>
          <a:blipFill rotWithShape="1">
            <a:blip r:embed="rId4">
              <a:alphaModFix/>
            </a:blip>
            <a:stretch>
              <a:fillRect b="0" l="0" r="0" t="0"/>
            </a:stretch>
          </a:blipFill>
          <a:ln>
            <a:noFill/>
          </a:ln>
        </p:spPr>
      </p:sp>
      <p:sp>
        <p:nvSpPr>
          <p:cNvPr id="500" name="Google Shape;500;p45"/>
          <p:cNvSpPr/>
          <p:nvPr/>
        </p:nvSpPr>
        <p:spPr>
          <a:xfrm rot="719078">
            <a:off x="-1219460" y="-5259928"/>
            <a:ext cx="6028728" cy="10507588"/>
          </a:xfrm>
          <a:custGeom>
            <a:rect b="b" l="l" r="r" t="t"/>
            <a:pathLst>
              <a:path extrusionOk="0" h="10515148" w="6033066">
                <a:moveTo>
                  <a:pt x="0" y="0"/>
                </a:moveTo>
                <a:lnTo>
                  <a:pt x="6033066" y="0"/>
                </a:lnTo>
                <a:lnTo>
                  <a:pt x="6033066" y="10515148"/>
                </a:lnTo>
                <a:lnTo>
                  <a:pt x="0" y="10515148"/>
                </a:lnTo>
                <a:lnTo>
                  <a:pt x="0" y="0"/>
                </a:lnTo>
                <a:close/>
              </a:path>
            </a:pathLst>
          </a:custGeom>
          <a:blipFill rotWithShape="1">
            <a:blip r:embed="rId5">
              <a:alphaModFix/>
            </a:blip>
            <a:stretch>
              <a:fillRect b="0" l="0" r="0" t="0"/>
            </a:stretch>
          </a:blipFill>
          <a:ln>
            <a:noFill/>
          </a:ln>
        </p:spPr>
      </p:sp>
      <p:sp>
        <p:nvSpPr>
          <p:cNvPr id="501" name="Google Shape;501;p45"/>
          <p:cNvSpPr/>
          <p:nvPr/>
        </p:nvSpPr>
        <p:spPr>
          <a:xfrm rot="5133442">
            <a:off x="16131547" y="4638917"/>
            <a:ext cx="4737539" cy="7814496"/>
          </a:xfrm>
          <a:custGeom>
            <a:rect b="b" l="l" r="r" t="t"/>
            <a:pathLst>
              <a:path extrusionOk="0" h="7810543" w="4735142">
                <a:moveTo>
                  <a:pt x="0" y="0"/>
                </a:moveTo>
                <a:lnTo>
                  <a:pt x="4735142" y="0"/>
                </a:lnTo>
                <a:lnTo>
                  <a:pt x="4735142" y="7810543"/>
                </a:lnTo>
                <a:lnTo>
                  <a:pt x="0" y="7810543"/>
                </a:lnTo>
                <a:lnTo>
                  <a:pt x="0" y="0"/>
                </a:lnTo>
                <a:close/>
              </a:path>
            </a:pathLst>
          </a:custGeom>
          <a:blipFill rotWithShape="1">
            <a:blip r:embed="rId6">
              <a:alphaModFix/>
            </a:blip>
            <a:stretch>
              <a:fillRect b="0" l="0" r="0" t="0"/>
            </a:stretch>
          </a:blipFill>
          <a:ln>
            <a:noFill/>
          </a:ln>
        </p:spPr>
      </p:sp>
      <p:sp>
        <p:nvSpPr>
          <p:cNvPr id="502" name="Google Shape;502;p45"/>
          <p:cNvSpPr/>
          <p:nvPr/>
        </p:nvSpPr>
        <p:spPr>
          <a:xfrm>
            <a:off x="-4610617" y="4970348"/>
            <a:ext cx="14597960" cy="82296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7">
              <a:alphaModFix/>
            </a:blip>
            <a:stretch>
              <a:fillRect b="0" l="0" r="0" t="0"/>
            </a:stretch>
          </a:blipFill>
          <a:ln>
            <a:noFill/>
          </a:ln>
        </p:spPr>
      </p:sp>
      <p:pic>
        <p:nvPicPr>
          <p:cNvPr id="503" name="Google Shape;503;p45"/>
          <p:cNvPicPr preferRelativeResize="0"/>
          <p:nvPr/>
        </p:nvPicPr>
        <p:blipFill>
          <a:blip r:embed="rId8">
            <a:alphaModFix/>
          </a:blip>
          <a:stretch>
            <a:fillRect/>
          </a:stretch>
        </p:blipFill>
        <p:spPr>
          <a:xfrm>
            <a:off x="1750681" y="7735425"/>
            <a:ext cx="14786637" cy="1624525"/>
          </a:xfrm>
          <a:prstGeom prst="rect">
            <a:avLst/>
          </a:prstGeom>
          <a:noFill/>
          <a:ln>
            <a:noFill/>
          </a:ln>
        </p:spPr>
      </p:pic>
      <p:sp>
        <p:nvSpPr>
          <p:cNvPr id="504" name="Google Shape;504;p45"/>
          <p:cNvSpPr/>
          <p:nvPr/>
        </p:nvSpPr>
        <p:spPr>
          <a:xfrm>
            <a:off x="6384622" y="3132603"/>
            <a:ext cx="5518756" cy="4021793"/>
          </a:xfrm>
          <a:custGeom>
            <a:rect b="b" l="l" r="r" t="t"/>
            <a:pathLst>
              <a:path extrusionOk="0" h="4021793" w="5518756">
                <a:moveTo>
                  <a:pt x="0" y="0"/>
                </a:moveTo>
                <a:lnTo>
                  <a:pt x="5518756" y="0"/>
                </a:lnTo>
                <a:lnTo>
                  <a:pt x="5518756" y="4021794"/>
                </a:lnTo>
                <a:lnTo>
                  <a:pt x="0" y="4021794"/>
                </a:lnTo>
                <a:lnTo>
                  <a:pt x="0" y="0"/>
                </a:lnTo>
                <a:close/>
              </a:path>
            </a:pathLst>
          </a:custGeom>
          <a:blipFill rotWithShape="1">
            <a:blip r:embed="rId9">
              <a:alphaModFix/>
            </a:blip>
            <a:stretch>
              <a:fillRect b="0" l="0" r="0" t="0"/>
            </a:stretch>
          </a:blipFill>
          <a:ln>
            <a:noFill/>
          </a:ln>
        </p:spPr>
      </p:sp>
      <p:sp>
        <p:nvSpPr>
          <p:cNvPr id="505" name="Google Shape;505;p45"/>
          <p:cNvSpPr txBox="1"/>
          <p:nvPr/>
        </p:nvSpPr>
        <p:spPr>
          <a:xfrm>
            <a:off x="7236524" y="3353352"/>
            <a:ext cx="3815100" cy="4070100"/>
          </a:xfrm>
          <a:prstGeom prst="rect">
            <a:avLst/>
          </a:prstGeom>
          <a:noFill/>
          <a:ln>
            <a:noFill/>
          </a:ln>
        </p:spPr>
        <p:txBody>
          <a:bodyPr anchorCtr="0" anchor="t" bIns="0" lIns="0" spcFirstLastPara="1" rIns="0" wrap="square" tIns="0">
            <a:spAutoFit/>
          </a:bodyPr>
          <a:lstStyle/>
          <a:p>
            <a:pPr indent="0" lvl="0" marL="0" marR="0" rtl="0" algn="ctr">
              <a:lnSpc>
                <a:spcPct val="126997"/>
              </a:lnSpc>
              <a:spcBef>
                <a:spcPts val="0"/>
              </a:spcBef>
              <a:spcAft>
                <a:spcPts val="0"/>
              </a:spcAft>
              <a:buNone/>
            </a:pPr>
            <a:r>
              <a:rPr b="0" i="0" lang="en-US" sz="26443" u="none" cap="none" strike="noStrike">
                <a:solidFill>
                  <a:srgbClr val="266345"/>
                </a:solidFill>
                <a:latin typeface="Anton"/>
                <a:ea typeface="Anton"/>
                <a:cs typeface="Anton"/>
                <a:sym typeface="Anton"/>
              </a:rPr>
              <a:t>25</a:t>
            </a:r>
            <a:endParaRPr/>
          </a:p>
        </p:txBody>
      </p:sp>
      <p:sp>
        <p:nvSpPr>
          <p:cNvPr id="506" name="Google Shape;506;p45"/>
          <p:cNvSpPr txBox="1"/>
          <p:nvPr/>
        </p:nvSpPr>
        <p:spPr>
          <a:xfrm>
            <a:off x="4937789" y="930183"/>
            <a:ext cx="84123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Answer</a:t>
            </a:r>
            <a:endParaRPr/>
          </a:p>
        </p:txBody>
      </p:sp>
      <p:sp>
        <p:nvSpPr>
          <p:cNvPr id="507" name="Google Shape;507;p45"/>
          <p:cNvSpPr txBox="1"/>
          <p:nvPr/>
        </p:nvSpPr>
        <p:spPr>
          <a:xfrm>
            <a:off x="1142696" y="8201460"/>
            <a:ext cx="16002600" cy="861600"/>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US" sz="5597" u="none" cap="none" strike="noStrike">
                <a:solidFill>
                  <a:srgbClr val="000000"/>
                </a:solidFill>
                <a:latin typeface="Anton"/>
                <a:ea typeface="Anton"/>
                <a:cs typeface="Anton"/>
                <a:sym typeface="Anton"/>
              </a:rPr>
              <a:t>each number is the square of the previous one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511" name="Shape 511"/>
        <p:cNvGrpSpPr/>
        <p:nvPr/>
      </p:nvGrpSpPr>
      <p:grpSpPr>
        <a:xfrm>
          <a:off x="0" y="0"/>
          <a:ext cx="0" cy="0"/>
          <a:chOff x="0" y="0"/>
          <a:chExt cx="0" cy="0"/>
        </a:xfrm>
      </p:grpSpPr>
      <p:pic>
        <p:nvPicPr>
          <p:cNvPr id="512" name="Google Shape;512;p46"/>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513" name="Google Shape;513;p46"/>
          <p:cNvSpPr/>
          <p:nvPr/>
        </p:nvSpPr>
        <p:spPr>
          <a:xfrm rot="327235">
            <a:off x="15012301" y="632237"/>
            <a:ext cx="3868144" cy="3917109"/>
          </a:xfrm>
          <a:custGeom>
            <a:rect b="b" l="l" r="r" t="t"/>
            <a:pathLst>
              <a:path extrusionOk="0" h="3918971" w="3869983">
                <a:moveTo>
                  <a:pt x="0" y="0"/>
                </a:moveTo>
                <a:lnTo>
                  <a:pt x="3869983" y="0"/>
                </a:lnTo>
                <a:lnTo>
                  <a:pt x="3869983" y="3918971"/>
                </a:lnTo>
                <a:lnTo>
                  <a:pt x="0" y="3918971"/>
                </a:lnTo>
                <a:lnTo>
                  <a:pt x="0" y="0"/>
                </a:lnTo>
                <a:close/>
              </a:path>
            </a:pathLst>
          </a:custGeom>
          <a:blipFill rotWithShape="1">
            <a:blip r:embed="rId4">
              <a:alphaModFix/>
            </a:blip>
            <a:stretch>
              <a:fillRect b="0" l="0" r="0" t="0"/>
            </a:stretch>
          </a:blipFill>
          <a:ln>
            <a:noFill/>
          </a:ln>
        </p:spPr>
      </p:sp>
      <p:sp>
        <p:nvSpPr>
          <p:cNvPr id="514" name="Google Shape;514;p46"/>
          <p:cNvSpPr/>
          <p:nvPr/>
        </p:nvSpPr>
        <p:spPr>
          <a:xfrm rot="-5477336">
            <a:off x="-1662486" y="7335272"/>
            <a:ext cx="5832795" cy="3113254"/>
          </a:xfrm>
          <a:custGeom>
            <a:rect b="b" l="l" r="r" t="t"/>
            <a:pathLst>
              <a:path extrusionOk="0" h="3112466" w="5831319">
                <a:moveTo>
                  <a:pt x="0" y="0"/>
                </a:moveTo>
                <a:lnTo>
                  <a:pt x="5831319" y="0"/>
                </a:lnTo>
                <a:lnTo>
                  <a:pt x="5831319" y="3112467"/>
                </a:lnTo>
                <a:lnTo>
                  <a:pt x="0" y="3112467"/>
                </a:lnTo>
                <a:lnTo>
                  <a:pt x="0" y="0"/>
                </a:lnTo>
                <a:close/>
              </a:path>
            </a:pathLst>
          </a:custGeom>
          <a:blipFill rotWithShape="1">
            <a:blip r:embed="rId5">
              <a:alphaModFix/>
            </a:blip>
            <a:stretch>
              <a:fillRect b="0" l="0" r="0" t="0"/>
            </a:stretch>
          </a:blipFill>
          <a:ln>
            <a:noFill/>
          </a:ln>
        </p:spPr>
      </p:sp>
      <p:sp>
        <p:nvSpPr>
          <p:cNvPr id="515" name="Google Shape;515;p46"/>
          <p:cNvSpPr/>
          <p:nvPr/>
        </p:nvSpPr>
        <p:spPr>
          <a:xfrm rot="5400000">
            <a:off x="4178587" y="466953"/>
            <a:ext cx="9930827" cy="14041015"/>
          </a:xfrm>
          <a:custGeom>
            <a:rect b="b" l="l" r="r" t="t"/>
            <a:pathLst>
              <a:path extrusionOk="0" h="14041015" w="9930827">
                <a:moveTo>
                  <a:pt x="0" y="0"/>
                </a:moveTo>
                <a:lnTo>
                  <a:pt x="9930826" y="0"/>
                </a:lnTo>
                <a:lnTo>
                  <a:pt x="9930826" y="14041014"/>
                </a:lnTo>
                <a:lnTo>
                  <a:pt x="0" y="14041014"/>
                </a:lnTo>
                <a:lnTo>
                  <a:pt x="0" y="0"/>
                </a:lnTo>
                <a:close/>
              </a:path>
            </a:pathLst>
          </a:custGeom>
          <a:blipFill rotWithShape="1">
            <a:blip r:embed="rId6">
              <a:alphaModFix/>
            </a:blip>
            <a:stretch>
              <a:fillRect b="0" l="0" r="0" t="0"/>
            </a:stretch>
          </a:blipFill>
          <a:ln>
            <a:noFill/>
          </a:ln>
        </p:spPr>
      </p:sp>
      <p:sp>
        <p:nvSpPr>
          <p:cNvPr id="516" name="Google Shape;516;p46"/>
          <p:cNvSpPr/>
          <p:nvPr/>
        </p:nvSpPr>
        <p:spPr>
          <a:xfrm>
            <a:off x="4794698" y="6794434"/>
            <a:ext cx="776163" cy="1424153"/>
          </a:xfrm>
          <a:custGeom>
            <a:rect b="b" l="l" r="r" t="t"/>
            <a:pathLst>
              <a:path extrusionOk="0" h="1424153" w="776163">
                <a:moveTo>
                  <a:pt x="0" y="0"/>
                </a:moveTo>
                <a:lnTo>
                  <a:pt x="776164" y="0"/>
                </a:lnTo>
                <a:lnTo>
                  <a:pt x="776164" y="1424152"/>
                </a:lnTo>
                <a:lnTo>
                  <a:pt x="0" y="1424152"/>
                </a:lnTo>
                <a:lnTo>
                  <a:pt x="0" y="0"/>
                </a:lnTo>
                <a:close/>
              </a:path>
            </a:pathLst>
          </a:custGeom>
          <a:blipFill rotWithShape="1">
            <a:blip r:embed="rId7">
              <a:alphaModFix/>
            </a:blip>
            <a:stretch>
              <a:fillRect b="0" l="0" r="0" t="0"/>
            </a:stretch>
          </a:blipFill>
          <a:ln>
            <a:noFill/>
          </a:ln>
        </p:spPr>
      </p:sp>
      <p:sp>
        <p:nvSpPr>
          <p:cNvPr id="517" name="Google Shape;517;p46"/>
          <p:cNvSpPr/>
          <p:nvPr/>
        </p:nvSpPr>
        <p:spPr>
          <a:xfrm>
            <a:off x="8632168" y="6924025"/>
            <a:ext cx="1006522" cy="1294561"/>
          </a:xfrm>
          <a:custGeom>
            <a:rect b="b" l="l" r="r" t="t"/>
            <a:pathLst>
              <a:path extrusionOk="0" h="1294561" w="1006522">
                <a:moveTo>
                  <a:pt x="0" y="0"/>
                </a:moveTo>
                <a:lnTo>
                  <a:pt x="1006522" y="0"/>
                </a:lnTo>
                <a:lnTo>
                  <a:pt x="1006522" y="1294561"/>
                </a:lnTo>
                <a:lnTo>
                  <a:pt x="0" y="1294561"/>
                </a:lnTo>
                <a:lnTo>
                  <a:pt x="0" y="0"/>
                </a:lnTo>
                <a:close/>
              </a:path>
            </a:pathLst>
          </a:custGeom>
          <a:blipFill rotWithShape="1">
            <a:blip r:embed="rId8">
              <a:alphaModFix/>
            </a:blip>
            <a:stretch>
              <a:fillRect b="0" l="0" r="0" t="0"/>
            </a:stretch>
          </a:blipFill>
          <a:ln>
            <a:noFill/>
          </a:ln>
        </p:spPr>
      </p:sp>
      <p:sp>
        <p:nvSpPr>
          <p:cNvPr id="518" name="Google Shape;518;p46"/>
          <p:cNvSpPr/>
          <p:nvPr/>
        </p:nvSpPr>
        <p:spPr>
          <a:xfrm>
            <a:off x="6652017" y="6794434"/>
            <a:ext cx="898996" cy="1424153"/>
          </a:xfrm>
          <a:custGeom>
            <a:rect b="b" l="l" r="r" t="t"/>
            <a:pathLst>
              <a:path extrusionOk="0" h="1424153" w="898996">
                <a:moveTo>
                  <a:pt x="0" y="0"/>
                </a:moveTo>
                <a:lnTo>
                  <a:pt x="898996" y="0"/>
                </a:lnTo>
                <a:lnTo>
                  <a:pt x="898996" y="1424152"/>
                </a:lnTo>
                <a:lnTo>
                  <a:pt x="0" y="1424152"/>
                </a:lnTo>
                <a:lnTo>
                  <a:pt x="0" y="0"/>
                </a:lnTo>
                <a:close/>
              </a:path>
            </a:pathLst>
          </a:custGeom>
          <a:blipFill rotWithShape="1">
            <a:blip r:embed="rId9">
              <a:alphaModFix/>
            </a:blip>
            <a:stretch>
              <a:fillRect b="0" l="0" r="0" t="0"/>
            </a:stretch>
          </a:blipFill>
          <a:ln>
            <a:noFill/>
          </a:ln>
        </p:spPr>
      </p:sp>
      <p:sp>
        <p:nvSpPr>
          <p:cNvPr id="519" name="Google Shape;519;p46"/>
          <p:cNvSpPr/>
          <p:nvPr/>
        </p:nvSpPr>
        <p:spPr>
          <a:xfrm>
            <a:off x="10719845" y="6794434"/>
            <a:ext cx="1039631" cy="1424153"/>
          </a:xfrm>
          <a:custGeom>
            <a:rect b="b" l="l" r="r" t="t"/>
            <a:pathLst>
              <a:path extrusionOk="0" h="1424153" w="1039631">
                <a:moveTo>
                  <a:pt x="0" y="0"/>
                </a:moveTo>
                <a:lnTo>
                  <a:pt x="1039632" y="0"/>
                </a:lnTo>
                <a:lnTo>
                  <a:pt x="1039632" y="1424152"/>
                </a:lnTo>
                <a:lnTo>
                  <a:pt x="0" y="1424152"/>
                </a:lnTo>
                <a:lnTo>
                  <a:pt x="0" y="0"/>
                </a:lnTo>
                <a:close/>
              </a:path>
            </a:pathLst>
          </a:custGeom>
          <a:blipFill rotWithShape="1">
            <a:blip r:embed="rId10">
              <a:alphaModFix/>
            </a:blip>
            <a:stretch>
              <a:fillRect b="0" l="0" r="0" t="0"/>
            </a:stretch>
          </a:blipFill>
          <a:ln>
            <a:noFill/>
          </a:ln>
        </p:spPr>
      </p:sp>
      <p:sp>
        <p:nvSpPr>
          <p:cNvPr id="520" name="Google Shape;520;p46"/>
          <p:cNvSpPr/>
          <p:nvPr/>
        </p:nvSpPr>
        <p:spPr>
          <a:xfrm>
            <a:off x="12840632" y="6794434"/>
            <a:ext cx="934600" cy="1424153"/>
          </a:xfrm>
          <a:custGeom>
            <a:rect b="b" l="l" r="r" t="t"/>
            <a:pathLst>
              <a:path extrusionOk="0" h="1424153" w="934600">
                <a:moveTo>
                  <a:pt x="0" y="0"/>
                </a:moveTo>
                <a:lnTo>
                  <a:pt x="934600" y="0"/>
                </a:lnTo>
                <a:lnTo>
                  <a:pt x="934600" y="1424152"/>
                </a:lnTo>
                <a:lnTo>
                  <a:pt x="0" y="1424152"/>
                </a:lnTo>
                <a:lnTo>
                  <a:pt x="0" y="0"/>
                </a:lnTo>
                <a:close/>
              </a:path>
            </a:pathLst>
          </a:custGeom>
          <a:blipFill rotWithShape="1">
            <a:blip r:embed="rId11">
              <a:alphaModFix/>
            </a:blip>
            <a:stretch>
              <a:fillRect b="0" l="0" r="0" t="0"/>
            </a:stretch>
          </a:blipFill>
          <a:ln>
            <a:noFill/>
          </a:ln>
        </p:spPr>
      </p:sp>
      <p:sp>
        <p:nvSpPr>
          <p:cNvPr id="521" name="Google Shape;521;p46"/>
          <p:cNvSpPr/>
          <p:nvPr/>
        </p:nvSpPr>
        <p:spPr>
          <a:xfrm rot="10800000">
            <a:off x="4440434" y="9258300"/>
            <a:ext cx="1461495" cy="465513"/>
          </a:xfrm>
          <a:custGeom>
            <a:rect b="b" l="l" r="r" t="t"/>
            <a:pathLst>
              <a:path extrusionOk="0" h="465513" w="1461495">
                <a:moveTo>
                  <a:pt x="0" y="0"/>
                </a:moveTo>
                <a:lnTo>
                  <a:pt x="1461494" y="0"/>
                </a:lnTo>
                <a:lnTo>
                  <a:pt x="1461494" y="465513"/>
                </a:lnTo>
                <a:lnTo>
                  <a:pt x="0" y="465513"/>
                </a:lnTo>
                <a:lnTo>
                  <a:pt x="0" y="0"/>
                </a:lnTo>
                <a:close/>
              </a:path>
            </a:pathLst>
          </a:custGeom>
          <a:blipFill rotWithShape="1">
            <a:blip r:embed="rId12">
              <a:alphaModFix/>
            </a:blip>
            <a:stretch>
              <a:fillRect b="0" l="-376747" r="-23727" t="0"/>
            </a:stretch>
          </a:blipFill>
          <a:ln>
            <a:noFill/>
          </a:ln>
        </p:spPr>
      </p:sp>
      <p:sp>
        <p:nvSpPr>
          <p:cNvPr id="522" name="Google Shape;522;p46"/>
          <p:cNvSpPr/>
          <p:nvPr/>
        </p:nvSpPr>
        <p:spPr>
          <a:xfrm rot="10800000">
            <a:off x="6370768" y="9258300"/>
            <a:ext cx="1461495" cy="465513"/>
          </a:xfrm>
          <a:custGeom>
            <a:rect b="b" l="l" r="r" t="t"/>
            <a:pathLst>
              <a:path extrusionOk="0" h="465513" w="1461495">
                <a:moveTo>
                  <a:pt x="0" y="0"/>
                </a:moveTo>
                <a:lnTo>
                  <a:pt x="1461494" y="0"/>
                </a:lnTo>
                <a:lnTo>
                  <a:pt x="1461494" y="465513"/>
                </a:lnTo>
                <a:lnTo>
                  <a:pt x="0" y="465513"/>
                </a:lnTo>
                <a:lnTo>
                  <a:pt x="0" y="0"/>
                </a:lnTo>
                <a:close/>
              </a:path>
            </a:pathLst>
          </a:custGeom>
          <a:blipFill rotWithShape="1">
            <a:blip r:embed="rId12">
              <a:alphaModFix/>
            </a:blip>
            <a:stretch>
              <a:fillRect b="0" l="-376747" r="-23727" t="0"/>
            </a:stretch>
          </a:blipFill>
          <a:ln>
            <a:noFill/>
          </a:ln>
        </p:spPr>
      </p:sp>
      <p:sp>
        <p:nvSpPr>
          <p:cNvPr id="523" name="Google Shape;523;p46"/>
          <p:cNvSpPr/>
          <p:nvPr/>
        </p:nvSpPr>
        <p:spPr>
          <a:xfrm rot="10800000">
            <a:off x="8413253" y="9258300"/>
            <a:ext cx="1461495" cy="465513"/>
          </a:xfrm>
          <a:custGeom>
            <a:rect b="b" l="l" r="r" t="t"/>
            <a:pathLst>
              <a:path extrusionOk="0" h="465513" w="1461495">
                <a:moveTo>
                  <a:pt x="0" y="0"/>
                </a:moveTo>
                <a:lnTo>
                  <a:pt x="1461494" y="0"/>
                </a:lnTo>
                <a:lnTo>
                  <a:pt x="1461494" y="465513"/>
                </a:lnTo>
                <a:lnTo>
                  <a:pt x="0" y="465513"/>
                </a:lnTo>
                <a:lnTo>
                  <a:pt x="0" y="0"/>
                </a:lnTo>
                <a:close/>
              </a:path>
            </a:pathLst>
          </a:custGeom>
          <a:blipFill rotWithShape="1">
            <a:blip r:embed="rId12">
              <a:alphaModFix/>
            </a:blip>
            <a:stretch>
              <a:fillRect b="0" l="-376747" r="-23727" t="0"/>
            </a:stretch>
          </a:blipFill>
          <a:ln>
            <a:noFill/>
          </a:ln>
        </p:spPr>
      </p:sp>
      <p:sp>
        <p:nvSpPr>
          <p:cNvPr id="524" name="Google Shape;524;p46"/>
          <p:cNvSpPr/>
          <p:nvPr/>
        </p:nvSpPr>
        <p:spPr>
          <a:xfrm rot="10800000">
            <a:off x="10508914" y="9258300"/>
            <a:ext cx="1461495" cy="465513"/>
          </a:xfrm>
          <a:custGeom>
            <a:rect b="b" l="l" r="r" t="t"/>
            <a:pathLst>
              <a:path extrusionOk="0" h="465513" w="1461495">
                <a:moveTo>
                  <a:pt x="0" y="0"/>
                </a:moveTo>
                <a:lnTo>
                  <a:pt x="1461494" y="0"/>
                </a:lnTo>
                <a:lnTo>
                  <a:pt x="1461494" y="465513"/>
                </a:lnTo>
                <a:lnTo>
                  <a:pt x="0" y="465513"/>
                </a:lnTo>
                <a:lnTo>
                  <a:pt x="0" y="0"/>
                </a:lnTo>
                <a:close/>
              </a:path>
            </a:pathLst>
          </a:custGeom>
          <a:blipFill rotWithShape="1">
            <a:blip r:embed="rId12">
              <a:alphaModFix/>
            </a:blip>
            <a:stretch>
              <a:fillRect b="0" l="-376747" r="-23727" t="0"/>
            </a:stretch>
          </a:blipFill>
          <a:ln>
            <a:noFill/>
          </a:ln>
        </p:spPr>
      </p:sp>
      <p:sp>
        <p:nvSpPr>
          <p:cNvPr id="525" name="Google Shape;525;p46"/>
          <p:cNvSpPr/>
          <p:nvPr/>
        </p:nvSpPr>
        <p:spPr>
          <a:xfrm rot="10800000">
            <a:off x="12551433" y="9258300"/>
            <a:ext cx="1461495" cy="465513"/>
          </a:xfrm>
          <a:custGeom>
            <a:rect b="b" l="l" r="r" t="t"/>
            <a:pathLst>
              <a:path extrusionOk="0" h="465513" w="1461495">
                <a:moveTo>
                  <a:pt x="0" y="0"/>
                </a:moveTo>
                <a:lnTo>
                  <a:pt x="1461495" y="0"/>
                </a:lnTo>
                <a:lnTo>
                  <a:pt x="1461495" y="465513"/>
                </a:lnTo>
                <a:lnTo>
                  <a:pt x="0" y="465513"/>
                </a:lnTo>
                <a:lnTo>
                  <a:pt x="0" y="0"/>
                </a:lnTo>
                <a:close/>
              </a:path>
            </a:pathLst>
          </a:custGeom>
          <a:blipFill rotWithShape="1">
            <a:blip r:embed="rId12">
              <a:alphaModFix/>
            </a:blip>
            <a:stretch>
              <a:fillRect b="0" l="-376747" r="-23727" t="0"/>
            </a:stretch>
          </a:blipFill>
          <a:ln>
            <a:noFill/>
          </a:ln>
        </p:spPr>
      </p:sp>
      <p:sp>
        <p:nvSpPr>
          <p:cNvPr id="526" name="Google Shape;526;p46"/>
          <p:cNvSpPr txBox="1"/>
          <p:nvPr/>
        </p:nvSpPr>
        <p:spPr>
          <a:xfrm>
            <a:off x="732758" y="563531"/>
            <a:ext cx="16822500" cy="13854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Spot the Numbers</a:t>
            </a:r>
            <a:endParaRPr/>
          </a:p>
        </p:txBody>
      </p:sp>
      <p:sp>
        <p:nvSpPr>
          <p:cNvPr id="527" name="Google Shape;527;p46"/>
          <p:cNvSpPr txBox="1"/>
          <p:nvPr/>
        </p:nvSpPr>
        <p:spPr>
          <a:xfrm>
            <a:off x="2710568" y="3682263"/>
            <a:ext cx="12867000" cy="410700"/>
          </a:xfrm>
          <a:prstGeom prst="rect">
            <a:avLst/>
          </a:prstGeom>
          <a:noFill/>
          <a:ln>
            <a:noFill/>
          </a:ln>
        </p:spPr>
        <p:txBody>
          <a:bodyPr anchorCtr="0" anchor="t" bIns="0" lIns="0" spcFirstLastPara="1" rIns="0" wrap="square" tIns="0">
            <a:spAutoFit/>
          </a:bodyPr>
          <a:lstStyle/>
          <a:p>
            <a:pPr indent="0" lvl="0" marL="0" marR="0" rtl="0" algn="ctr">
              <a:lnSpc>
                <a:spcPct val="155022"/>
              </a:lnSpc>
              <a:spcBef>
                <a:spcPts val="0"/>
              </a:spcBef>
              <a:spcAft>
                <a:spcPts val="0"/>
              </a:spcAft>
              <a:buNone/>
            </a:pPr>
            <a:r>
              <a:rPr b="0" i="0" lang="en-US" sz="2668" u="none" cap="none" strike="noStrike">
                <a:solidFill>
                  <a:srgbClr val="000000"/>
                </a:solidFill>
                <a:latin typeface="Lato"/>
                <a:ea typeface="Lato"/>
                <a:cs typeface="Lato"/>
                <a:sym typeface="Lato"/>
              </a:rPr>
              <a:t>Record the numbers you observe in the sequence on the table provided below.</a:t>
            </a:r>
            <a:endParaRPr/>
          </a:p>
        </p:txBody>
      </p:sp>
      <p:sp>
        <p:nvSpPr>
          <p:cNvPr id="528" name="Google Shape;528;p46"/>
          <p:cNvSpPr txBox="1"/>
          <p:nvPr/>
        </p:nvSpPr>
        <p:spPr>
          <a:xfrm>
            <a:off x="6559574" y="4482407"/>
            <a:ext cx="5169000" cy="2012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668" u="none" cap="none" strike="noStrike">
                <a:solidFill>
                  <a:srgbClr val="000000"/>
                </a:solidFill>
                <a:latin typeface="Lato"/>
                <a:ea typeface="Lato"/>
                <a:cs typeface="Lato"/>
                <a:sym typeface="Lato"/>
              </a:rPr>
              <a:t>35241534253424241534</a:t>
            </a:r>
            <a:endParaRPr/>
          </a:p>
          <a:p>
            <a:pPr indent="0" lvl="0" marL="0" marR="0" rtl="0" algn="ctr">
              <a:lnSpc>
                <a:spcPct val="130000"/>
              </a:lnSpc>
              <a:spcBef>
                <a:spcPts val="0"/>
              </a:spcBef>
              <a:spcAft>
                <a:spcPts val="0"/>
              </a:spcAft>
              <a:buNone/>
            </a:pPr>
            <a:r>
              <a:rPr b="1" i="0" lang="en-US" sz="2668" u="none" cap="none" strike="noStrike">
                <a:solidFill>
                  <a:srgbClr val="000000"/>
                </a:solidFill>
                <a:latin typeface="Lato"/>
                <a:ea typeface="Lato"/>
                <a:cs typeface="Lato"/>
                <a:sym typeface="Lato"/>
              </a:rPr>
              <a:t>15243425142534254152</a:t>
            </a:r>
            <a:endParaRPr/>
          </a:p>
          <a:p>
            <a:pPr indent="0" lvl="0" marL="0" marR="0" rtl="0" algn="ctr">
              <a:lnSpc>
                <a:spcPct val="130000"/>
              </a:lnSpc>
              <a:spcBef>
                <a:spcPts val="0"/>
              </a:spcBef>
              <a:spcAft>
                <a:spcPts val="0"/>
              </a:spcAft>
              <a:buNone/>
            </a:pPr>
            <a:r>
              <a:rPr b="1" i="0" lang="en-US" sz="2668" u="none" cap="none" strike="noStrike">
                <a:solidFill>
                  <a:srgbClr val="000000"/>
                </a:solidFill>
                <a:latin typeface="Lato"/>
                <a:ea typeface="Lato"/>
                <a:cs typeface="Lato"/>
                <a:sym typeface="Lato"/>
              </a:rPr>
              <a:t>54423142535142435215</a:t>
            </a:r>
            <a:endParaRPr/>
          </a:p>
          <a:p>
            <a:pPr indent="0" lvl="0" marL="0" marR="0" rtl="0" algn="ctr">
              <a:lnSpc>
                <a:spcPct val="130000"/>
              </a:lnSpc>
              <a:spcBef>
                <a:spcPts val="0"/>
              </a:spcBef>
              <a:spcAft>
                <a:spcPts val="0"/>
              </a:spcAft>
              <a:buNone/>
            </a:pPr>
            <a:r>
              <a:rPr b="1" i="0" lang="en-US" sz="2668" u="none" cap="none" strike="noStrike">
                <a:solidFill>
                  <a:srgbClr val="000000"/>
                </a:solidFill>
                <a:latin typeface="Lato"/>
                <a:ea typeface="Lato"/>
                <a:cs typeface="Lato"/>
                <a:sym typeface="Lato"/>
              </a:rPr>
              <a:t>32415342343415243341</a:t>
            </a:r>
            <a:endParaRPr/>
          </a:p>
        </p:txBody>
      </p:sp>
      <p:sp>
        <p:nvSpPr>
          <p:cNvPr id="529" name="Google Shape;529;p46"/>
          <p:cNvSpPr txBox="1"/>
          <p:nvPr/>
        </p:nvSpPr>
        <p:spPr>
          <a:xfrm>
            <a:off x="4987968" y="8373584"/>
            <a:ext cx="582600" cy="9564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214" u="none" cap="none" strike="noStrike">
                <a:solidFill>
                  <a:srgbClr val="2D2A29"/>
                </a:solidFill>
                <a:latin typeface="Anton"/>
                <a:ea typeface="Anton"/>
                <a:cs typeface="Anton"/>
                <a:sym typeface="Anton"/>
              </a:rPr>
              <a:t>?</a:t>
            </a:r>
            <a:endParaRPr/>
          </a:p>
        </p:txBody>
      </p:sp>
      <p:sp>
        <p:nvSpPr>
          <p:cNvPr id="530" name="Google Shape;530;p46"/>
          <p:cNvSpPr txBox="1"/>
          <p:nvPr/>
        </p:nvSpPr>
        <p:spPr>
          <a:xfrm>
            <a:off x="6866240" y="8373584"/>
            <a:ext cx="582600" cy="9564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214" u="none" cap="none" strike="noStrike">
                <a:solidFill>
                  <a:srgbClr val="2D2A29"/>
                </a:solidFill>
                <a:latin typeface="Anton"/>
                <a:ea typeface="Anton"/>
                <a:cs typeface="Anton"/>
                <a:sym typeface="Anton"/>
              </a:rPr>
              <a:t>?</a:t>
            </a:r>
            <a:endParaRPr/>
          </a:p>
        </p:txBody>
      </p:sp>
      <p:sp>
        <p:nvSpPr>
          <p:cNvPr id="531" name="Google Shape;531;p46"/>
          <p:cNvSpPr txBox="1"/>
          <p:nvPr/>
        </p:nvSpPr>
        <p:spPr>
          <a:xfrm>
            <a:off x="8879238" y="8373584"/>
            <a:ext cx="582600" cy="9564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214" u="none" cap="none" strike="noStrike">
                <a:solidFill>
                  <a:srgbClr val="2D2A29"/>
                </a:solidFill>
                <a:latin typeface="Anton"/>
                <a:ea typeface="Anton"/>
                <a:cs typeface="Anton"/>
                <a:sym typeface="Anton"/>
              </a:rPr>
              <a:t>?</a:t>
            </a:r>
            <a:endParaRPr/>
          </a:p>
        </p:txBody>
      </p:sp>
      <p:sp>
        <p:nvSpPr>
          <p:cNvPr id="532" name="Google Shape;532;p46"/>
          <p:cNvSpPr txBox="1"/>
          <p:nvPr/>
        </p:nvSpPr>
        <p:spPr>
          <a:xfrm>
            <a:off x="11055847" y="8373584"/>
            <a:ext cx="582600" cy="9564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214" u="none" cap="none" strike="noStrike">
                <a:solidFill>
                  <a:srgbClr val="2D2A29"/>
                </a:solidFill>
                <a:latin typeface="Anton"/>
                <a:ea typeface="Anton"/>
                <a:cs typeface="Anton"/>
                <a:sym typeface="Anton"/>
              </a:rPr>
              <a:t>?</a:t>
            </a:r>
            <a:endParaRPr/>
          </a:p>
        </p:txBody>
      </p:sp>
      <p:sp>
        <p:nvSpPr>
          <p:cNvPr id="533" name="Google Shape;533;p46"/>
          <p:cNvSpPr txBox="1"/>
          <p:nvPr/>
        </p:nvSpPr>
        <p:spPr>
          <a:xfrm>
            <a:off x="13151508" y="8373584"/>
            <a:ext cx="582600" cy="9564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214" u="none" cap="none" strike="noStrike">
                <a:solidFill>
                  <a:srgbClr val="2D2A29"/>
                </a:solidFill>
                <a:latin typeface="Anton"/>
                <a:ea typeface="Anton"/>
                <a:cs typeface="Anton"/>
                <a:sym typeface="Anton"/>
              </a:rPr>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537" name="Shape 537"/>
        <p:cNvGrpSpPr/>
        <p:nvPr/>
      </p:nvGrpSpPr>
      <p:grpSpPr>
        <a:xfrm>
          <a:off x="0" y="0"/>
          <a:ext cx="0" cy="0"/>
          <a:chOff x="0" y="0"/>
          <a:chExt cx="0" cy="0"/>
        </a:xfrm>
      </p:grpSpPr>
      <p:pic>
        <p:nvPicPr>
          <p:cNvPr id="538" name="Google Shape;538;p47"/>
          <p:cNvPicPr preferRelativeResize="0"/>
          <p:nvPr/>
        </p:nvPicPr>
        <p:blipFill>
          <a:blip r:embed="rId3">
            <a:alphaModFix/>
          </a:blip>
          <a:stretch>
            <a:fillRect/>
          </a:stretch>
        </p:blipFill>
        <p:spPr>
          <a:xfrm>
            <a:off x="4393739" y="-2544000"/>
            <a:ext cx="17876675" cy="14411274"/>
          </a:xfrm>
          <a:prstGeom prst="rect">
            <a:avLst/>
          </a:prstGeom>
          <a:noFill/>
          <a:ln>
            <a:noFill/>
          </a:ln>
        </p:spPr>
      </p:pic>
      <p:sp>
        <p:nvSpPr>
          <p:cNvPr id="539" name="Google Shape;539;p47"/>
          <p:cNvSpPr txBox="1"/>
          <p:nvPr/>
        </p:nvSpPr>
        <p:spPr>
          <a:xfrm>
            <a:off x="838200" y="4415593"/>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Lato"/>
              <a:ea typeface="Lato"/>
              <a:cs typeface="Lato"/>
              <a:sym typeface="Lato"/>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Titles: Anton</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Headers: Lato</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Body Copy: Lato</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Lato"/>
              <a:ea typeface="Lato"/>
              <a:cs typeface="Lato"/>
              <a:sym typeface="Lato"/>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Lato"/>
              <a:ea typeface="Lato"/>
              <a:cs typeface="Lato"/>
              <a:sym typeface="Lato"/>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Lato"/>
                <a:ea typeface="Lato"/>
                <a:cs typeface="Lato"/>
                <a:sym typeface="Lato"/>
              </a:rPr>
              <a:t>page before presenting. </a:t>
            </a:r>
            <a:endParaRPr/>
          </a:p>
        </p:txBody>
      </p:sp>
      <p:sp>
        <p:nvSpPr>
          <p:cNvPr id="540" name="Google Shape;540;p47"/>
          <p:cNvSpPr txBox="1"/>
          <p:nvPr/>
        </p:nvSpPr>
        <p:spPr>
          <a:xfrm>
            <a:off x="838200" y="3303441"/>
            <a:ext cx="4178100" cy="744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99" u="none" cap="none" strike="noStrike">
                <a:solidFill>
                  <a:srgbClr val="000000"/>
                </a:solidFill>
                <a:latin typeface="Lato"/>
                <a:ea typeface="Lato"/>
                <a:cs typeface="Lato"/>
                <a:sym typeface="Lato"/>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000000"/>
                </a:solidFill>
                <a:latin typeface="Lato"/>
                <a:ea typeface="Lato"/>
                <a:cs typeface="Lato"/>
                <a:sym typeface="Lato"/>
              </a:rPr>
              <a:t>in your Canva Presentation.</a:t>
            </a:r>
            <a:endParaRPr/>
          </a:p>
        </p:txBody>
      </p:sp>
      <p:sp>
        <p:nvSpPr>
          <p:cNvPr id="541" name="Google Shape;541;p47"/>
          <p:cNvSpPr txBox="1"/>
          <p:nvPr/>
        </p:nvSpPr>
        <p:spPr>
          <a:xfrm>
            <a:off x="838200" y="841809"/>
            <a:ext cx="3863700" cy="2084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154" u="none" cap="none" strike="noStrike">
                <a:solidFill>
                  <a:srgbClr val="FFFFFF"/>
                </a:solidFill>
                <a:latin typeface="Anton"/>
                <a:ea typeface="Anton"/>
                <a:cs typeface="Anton"/>
                <a:sym typeface="Anton"/>
              </a:rPr>
              <a:t>Resource</a:t>
            </a:r>
            <a:endParaRPr/>
          </a:p>
          <a:p>
            <a:pPr indent="0" lvl="0" marL="0" marR="0" rtl="0" algn="l">
              <a:lnSpc>
                <a:spcPct val="120003"/>
              </a:lnSpc>
              <a:spcBef>
                <a:spcPts val="0"/>
              </a:spcBef>
              <a:spcAft>
                <a:spcPts val="0"/>
              </a:spcAft>
              <a:buNone/>
            </a:pPr>
            <a:r>
              <a:rPr b="0" i="0" lang="en-US" sz="6154" u="none" cap="none" strike="noStrike">
                <a:solidFill>
                  <a:srgbClr val="FFFFFF"/>
                </a:solidFill>
                <a:latin typeface="Anton"/>
                <a:ea typeface="Anton"/>
                <a:cs typeface="Anton"/>
                <a:sym typeface="Anton"/>
              </a:rPr>
              <a:t>Page</a:t>
            </a:r>
            <a:endParaRPr/>
          </a:p>
        </p:txBody>
      </p:sp>
      <p:sp>
        <p:nvSpPr>
          <p:cNvPr id="542" name="Google Shape;542;p47"/>
          <p:cNvSpPr/>
          <p:nvPr/>
        </p:nvSpPr>
        <p:spPr>
          <a:xfrm>
            <a:off x="7900460" y="5584203"/>
            <a:ext cx="638973" cy="731300"/>
          </a:xfrm>
          <a:custGeom>
            <a:rect b="b" l="l" r="r" t="t"/>
            <a:pathLst>
              <a:path extrusionOk="0" h="731300" w="638973">
                <a:moveTo>
                  <a:pt x="0" y="0"/>
                </a:moveTo>
                <a:lnTo>
                  <a:pt x="638973" y="0"/>
                </a:lnTo>
                <a:lnTo>
                  <a:pt x="638973" y="731299"/>
                </a:lnTo>
                <a:lnTo>
                  <a:pt x="0" y="731299"/>
                </a:lnTo>
                <a:lnTo>
                  <a:pt x="0" y="0"/>
                </a:lnTo>
                <a:close/>
              </a:path>
            </a:pathLst>
          </a:custGeom>
          <a:blipFill rotWithShape="1">
            <a:blip r:embed="rId4">
              <a:alphaModFix/>
            </a:blip>
            <a:stretch>
              <a:fillRect b="0" l="0" r="0" t="0"/>
            </a:stretch>
          </a:blipFill>
          <a:ln>
            <a:noFill/>
          </a:ln>
        </p:spPr>
      </p:sp>
      <p:sp>
        <p:nvSpPr>
          <p:cNvPr id="543" name="Google Shape;543;p47"/>
          <p:cNvSpPr/>
          <p:nvPr/>
        </p:nvSpPr>
        <p:spPr>
          <a:xfrm>
            <a:off x="15738176" y="7303066"/>
            <a:ext cx="436822" cy="581724"/>
          </a:xfrm>
          <a:custGeom>
            <a:rect b="b" l="l" r="r" t="t"/>
            <a:pathLst>
              <a:path extrusionOk="0" h="581724" w="436822">
                <a:moveTo>
                  <a:pt x="0" y="0"/>
                </a:moveTo>
                <a:lnTo>
                  <a:pt x="436821" y="0"/>
                </a:lnTo>
                <a:lnTo>
                  <a:pt x="436821" y="581723"/>
                </a:lnTo>
                <a:lnTo>
                  <a:pt x="0" y="581723"/>
                </a:lnTo>
                <a:lnTo>
                  <a:pt x="0" y="0"/>
                </a:lnTo>
                <a:close/>
              </a:path>
            </a:pathLst>
          </a:custGeom>
          <a:blipFill rotWithShape="1">
            <a:blip r:embed="rId5">
              <a:alphaModFix/>
            </a:blip>
            <a:stretch>
              <a:fillRect b="0" l="0" r="0" t="0"/>
            </a:stretch>
          </a:blipFill>
          <a:ln>
            <a:noFill/>
          </a:ln>
        </p:spPr>
      </p:sp>
      <p:sp>
        <p:nvSpPr>
          <p:cNvPr id="544" name="Google Shape;544;p47"/>
          <p:cNvSpPr/>
          <p:nvPr/>
        </p:nvSpPr>
        <p:spPr>
          <a:xfrm>
            <a:off x="10814753" y="2782877"/>
            <a:ext cx="1098299" cy="466777"/>
          </a:xfrm>
          <a:custGeom>
            <a:rect b="b" l="l" r="r" t="t"/>
            <a:pathLst>
              <a:path extrusionOk="0" h="466777" w="1098299">
                <a:moveTo>
                  <a:pt x="0" y="0"/>
                </a:moveTo>
                <a:lnTo>
                  <a:pt x="1098299" y="0"/>
                </a:lnTo>
                <a:lnTo>
                  <a:pt x="1098299" y="466777"/>
                </a:lnTo>
                <a:lnTo>
                  <a:pt x="0" y="466777"/>
                </a:lnTo>
                <a:lnTo>
                  <a:pt x="0" y="0"/>
                </a:lnTo>
                <a:close/>
              </a:path>
            </a:pathLst>
          </a:custGeom>
          <a:blipFill rotWithShape="1">
            <a:blip r:embed="rId6">
              <a:alphaModFix/>
            </a:blip>
            <a:stretch>
              <a:fillRect b="0" l="0" r="0" t="0"/>
            </a:stretch>
          </a:blipFill>
          <a:ln>
            <a:noFill/>
          </a:ln>
        </p:spPr>
      </p:sp>
      <p:sp>
        <p:nvSpPr>
          <p:cNvPr id="545" name="Google Shape;545;p47"/>
          <p:cNvSpPr/>
          <p:nvPr/>
        </p:nvSpPr>
        <p:spPr>
          <a:xfrm>
            <a:off x="13260148" y="5507962"/>
            <a:ext cx="460389" cy="876932"/>
          </a:xfrm>
          <a:custGeom>
            <a:rect b="b" l="l" r="r" t="t"/>
            <a:pathLst>
              <a:path extrusionOk="0" h="876932" w="460389">
                <a:moveTo>
                  <a:pt x="0" y="0"/>
                </a:moveTo>
                <a:lnTo>
                  <a:pt x="460389" y="0"/>
                </a:lnTo>
                <a:lnTo>
                  <a:pt x="460389" y="876932"/>
                </a:lnTo>
                <a:lnTo>
                  <a:pt x="0" y="876932"/>
                </a:lnTo>
                <a:lnTo>
                  <a:pt x="0" y="0"/>
                </a:lnTo>
                <a:close/>
              </a:path>
            </a:pathLst>
          </a:custGeom>
          <a:blipFill rotWithShape="1">
            <a:blip r:embed="rId7">
              <a:alphaModFix/>
            </a:blip>
            <a:stretch>
              <a:fillRect b="0" l="0" r="0" t="0"/>
            </a:stretch>
          </a:blipFill>
          <a:ln>
            <a:noFill/>
          </a:ln>
        </p:spPr>
      </p:sp>
      <p:sp>
        <p:nvSpPr>
          <p:cNvPr id="546" name="Google Shape;546;p47"/>
          <p:cNvSpPr/>
          <p:nvPr/>
        </p:nvSpPr>
        <p:spPr>
          <a:xfrm>
            <a:off x="16975346" y="5657443"/>
            <a:ext cx="757048" cy="584819"/>
          </a:xfrm>
          <a:custGeom>
            <a:rect b="b" l="l" r="r" t="t"/>
            <a:pathLst>
              <a:path extrusionOk="0" h="584819" w="757048">
                <a:moveTo>
                  <a:pt x="0" y="0"/>
                </a:moveTo>
                <a:lnTo>
                  <a:pt x="757048" y="0"/>
                </a:lnTo>
                <a:lnTo>
                  <a:pt x="757048" y="584819"/>
                </a:lnTo>
                <a:lnTo>
                  <a:pt x="0" y="584819"/>
                </a:lnTo>
                <a:lnTo>
                  <a:pt x="0" y="0"/>
                </a:lnTo>
                <a:close/>
              </a:path>
            </a:pathLst>
          </a:custGeom>
          <a:blipFill rotWithShape="1">
            <a:blip r:embed="rId8">
              <a:alphaModFix/>
            </a:blip>
            <a:stretch>
              <a:fillRect b="0" l="0" r="0" t="0"/>
            </a:stretch>
          </a:blipFill>
          <a:ln>
            <a:noFill/>
          </a:ln>
        </p:spPr>
      </p:sp>
      <p:sp>
        <p:nvSpPr>
          <p:cNvPr id="547" name="Google Shape;547;p47"/>
          <p:cNvSpPr/>
          <p:nvPr/>
        </p:nvSpPr>
        <p:spPr>
          <a:xfrm>
            <a:off x="14264106" y="7482605"/>
            <a:ext cx="1144442" cy="222646"/>
          </a:xfrm>
          <a:custGeom>
            <a:rect b="b" l="l" r="r" t="t"/>
            <a:pathLst>
              <a:path extrusionOk="0" h="222646" w="1144442">
                <a:moveTo>
                  <a:pt x="0" y="0"/>
                </a:moveTo>
                <a:lnTo>
                  <a:pt x="1144441" y="0"/>
                </a:lnTo>
                <a:lnTo>
                  <a:pt x="1144441" y="222645"/>
                </a:lnTo>
                <a:lnTo>
                  <a:pt x="0" y="222645"/>
                </a:lnTo>
                <a:lnTo>
                  <a:pt x="0" y="0"/>
                </a:lnTo>
                <a:close/>
              </a:path>
            </a:pathLst>
          </a:custGeom>
          <a:blipFill rotWithShape="1">
            <a:blip r:embed="rId9">
              <a:alphaModFix/>
            </a:blip>
            <a:stretch>
              <a:fillRect b="0" l="0" r="0" t="0"/>
            </a:stretch>
          </a:blipFill>
          <a:ln>
            <a:noFill/>
          </a:ln>
        </p:spPr>
      </p:sp>
      <p:sp>
        <p:nvSpPr>
          <p:cNvPr id="548" name="Google Shape;548;p47"/>
          <p:cNvSpPr/>
          <p:nvPr/>
        </p:nvSpPr>
        <p:spPr>
          <a:xfrm rot="-60154">
            <a:off x="12886812" y="5689707"/>
            <a:ext cx="890535" cy="520964"/>
          </a:xfrm>
          <a:custGeom>
            <a:rect b="b" l="l" r="r" t="t"/>
            <a:pathLst>
              <a:path extrusionOk="0" h="520884" w="890399">
                <a:moveTo>
                  <a:pt x="0" y="0"/>
                </a:moveTo>
                <a:lnTo>
                  <a:pt x="890399" y="0"/>
                </a:lnTo>
                <a:lnTo>
                  <a:pt x="890399" y="520883"/>
                </a:lnTo>
                <a:lnTo>
                  <a:pt x="0" y="520883"/>
                </a:lnTo>
                <a:lnTo>
                  <a:pt x="0" y="0"/>
                </a:lnTo>
                <a:close/>
              </a:path>
            </a:pathLst>
          </a:custGeom>
          <a:blipFill rotWithShape="1">
            <a:blip r:embed="rId10">
              <a:alphaModFix/>
            </a:blip>
            <a:stretch>
              <a:fillRect b="0" l="0" r="0" t="0"/>
            </a:stretch>
          </a:blipFill>
          <a:ln>
            <a:noFill/>
          </a:ln>
        </p:spPr>
      </p:sp>
      <p:sp>
        <p:nvSpPr>
          <p:cNvPr id="549" name="Google Shape;549;p47"/>
          <p:cNvSpPr/>
          <p:nvPr/>
        </p:nvSpPr>
        <p:spPr>
          <a:xfrm>
            <a:off x="7921472" y="4082334"/>
            <a:ext cx="682094" cy="677134"/>
          </a:xfrm>
          <a:custGeom>
            <a:rect b="b" l="l" r="r" t="t"/>
            <a:pathLst>
              <a:path extrusionOk="0" h="677134" w="682094">
                <a:moveTo>
                  <a:pt x="0" y="0"/>
                </a:moveTo>
                <a:lnTo>
                  <a:pt x="682094" y="0"/>
                </a:lnTo>
                <a:lnTo>
                  <a:pt x="682094" y="677133"/>
                </a:lnTo>
                <a:lnTo>
                  <a:pt x="0" y="677133"/>
                </a:lnTo>
                <a:lnTo>
                  <a:pt x="0" y="0"/>
                </a:lnTo>
                <a:close/>
              </a:path>
            </a:pathLst>
          </a:custGeom>
          <a:blipFill rotWithShape="1">
            <a:blip r:embed="rId11">
              <a:alphaModFix/>
            </a:blip>
            <a:stretch>
              <a:fillRect b="0" l="0" r="0" t="0"/>
            </a:stretch>
          </a:blipFill>
          <a:ln>
            <a:noFill/>
          </a:ln>
        </p:spPr>
      </p:sp>
      <p:sp>
        <p:nvSpPr>
          <p:cNvPr id="550" name="Google Shape;550;p47"/>
          <p:cNvSpPr/>
          <p:nvPr/>
        </p:nvSpPr>
        <p:spPr>
          <a:xfrm>
            <a:off x="6042974" y="7439886"/>
            <a:ext cx="1579917" cy="308084"/>
          </a:xfrm>
          <a:custGeom>
            <a:rect b="b" l="l" r="r" t="t"/>
            <a:pathLst>
              <a:path extrusionOk="0" h="308084" w="1579917">
                <a:moveTo>
                  <a:pt x="0" y="0"/>
                </a:moveTo>
                <a:lnTo>
                  <a:pt x="1579918" y="0"/>
                </a:lnTo>
                <a:lnTo>
                  <a:pt x="1579918" y="308083"/>
                </a:lnTo>
                <a:lnTo>
                  <a:pt x="0" y="308083"/>
                </a:lnTo>
                <a:lnTo>
                  <a:pt x="0" y="0"/>
                </a:lnTo>
                <a:close/>
              </a:path>
            </a:pathLst>
          </a:custGeom>
          <a:blipFill rotWithShape="1">
            <a:blip r:embed="rId12">
              <a:alphaModFix/>
            </a:blip>
            <a:stretch>
              <a:fillRect b="0" l="0" r="0" t="0"/>
            </a:stretch>
          </a:blipFill>
          <a:ln>
            <a:noFill/>
          </a:ln>
        </p:spPr>
      </p:sp>
      <p:sp>
        <p:nvSpPr>
          <p:cNvPr id="551" name="Google Shape;551;p47"/>
          <p:cNvSpPr/>
          <p:nvPr/>
        </p:nvSpPr>
        <p:spPr>
          <a:xfrm rot="5400000">
            <a:off x="16814604" y="6931784"/>
            <a:ext cx="704330" cy="1324287"/>
          </a:xfrm>
          <a:custGeom>
            <a:rect b="b" l="l" r="r" t="t"/>
            <a:pathLst>
              <a:path extrusionOk="0" h="1324287" w="704330">
                <a:moveTo>
                  <a:pt x="704330" y="1324287"/>
                </a:moveTo>
                <a:lnTo>
                  <a:pt x="0" y="1324287"/>
                </a:lnTo>
                <a:lnTo>
                  <a:pt x="0" y="0"/>
                </a:lnTo>
                <a:lnTo>
                  <a:pt x="704330" y="0"/>
                </a:lnTo>
                <a:lnTo>
                  <a:pt x="704330" y="1324287"/>
                </a:lnTo>
                <a:close/>
              </a:path>
            </a:pathLst>
          </a:custGeom>
          <a:blipFill rotWithShape="1">
            <a:blip r:embed="rId13">
              <a:alphaModFix/>
            </a:blip>
            <a:stretch>
              <a:fillRect b="0" l="0" r="0" t="0"/>
            </a:stretch>
          </a:blipFill>
          <a:ln>
            <a:noFill/>
          </a:ln>
        </p:spPr>
      </p:sp>
      <p:sp>
        <p:nvSpPr>
          <p:cNvPr id="552" name="Google Shape;552;p47"/>
          <p:cNvSpPr/>
          <p:nvPr/>
        </p:nvSpPr>
        <p:spPr>
          <a:xfrm>
            <a:off x="16270779" y="2731876"/>
            <a:ext cx="524311" cy="568779"/>
          </a:xfrm>
          <a:custGeom>
            <a:rect b="b" l="l" r="r" t="t"/>
            <a:pathLst>
              <a:path extrusionOk="0" h="568779" w="524311">
                <a:moveTo>
                  <a:pt x="0" y="0"/>
                </a:moveTo>
                <a:lnTo>
                  <a:pt x="524311" y="0"/>
                </a:lnTo>
                <a:lnTo>
                  <a:pt x="524311" y="568779"/>
                </a:lnTo>
                <a:lnTo>
                  <a:pt x="0" y="568779"/>
                </a:lnTo>
                <a:lnTo>
                  <a:pt x="0" y="0"/>
                </a:lnTo>
                <a:close/>
              </a:path>
            </a:pathLst>
          </a:custGeom>
          <a:blipFill rotWithShape="1">
            <a:blip r:embed="rId14">
              <a:alphaModFix/>
            </a:blip>
            <a:stretch>
              <a:fillRect b="0" l="0" r="0" t="0"/>
            </a:stretch>
          </a:blipFill>
          <a:ln>
            <a:noFill/>
          </a:ln>
        </p:spPr>
      </p:sp>
      <p:sp>
        <p:nvSpPr>
          <p:cNvPr id="553" name="Google Shape;553;p47"/>
          <p:cNvSpPr/>
          <p:nvPr/>
        </p:nvSpPr>
        <p:spPr>
          <a:xfrm>
            <a:off x="17033558" y="2729086"/>
            <a:ext cx="574358" cy="574358"/>
          </a:xfrm>
          <a:custGeom>
            <a:rect b="b" l="l" r="r" t="t"/>
            <a:pathLst>
              <a:path extrusionOk="0" h="574358" w="574358">
                <a:moveTo>
                  <a:pt x="0" y="0"/>
                </a:moveTo>
                <a:lnTo>
                  <a:pt x="574358" y="0"/>
                </a:lnTo>
                <a:lnTo>
                  <a:pt x="574358" y="574358"/>
                </a:lnTo>
                <a:lnTo>
                  <a:pt x="0" y="574358"/>
                </a:lnTo>
                <a:lnTo>
                  <a:pt x="0" y="0"/>
                </a:lnTo>
                <a:close/>
              </a:path>
            </a:pathLst>
          </a:custGeom>
          <a:blipFill rotWithShape="1">
            <a:blip r:embed="rId15">
              <a:alphaModFix/>
            </a:blip>
            <a:stretch>
              <a:fillRect b="0" l="0" r="0" t="0"/>
            </a:stretch>
          </a:blipFill>
          <a:ln>
            <a:noFill/>
          </a:ln>
        </p:spPr>
      </p:sp>
      <p:sp>
        <p:nvSpPr>
          <p:cNvPr id="554" name="Google Shape;554;p47"/>
          <p:cNvSpPr/>
          <p:nvPr/>
        </p:nvSpPr>
        <p:spPr>
          <a:xfrm>
            <a:off x="15199097" y="4072466"/>
            <a:ext cx="716575" cy="696869"/>
          </a:xfrm>
          <a:custGeom>
            <a:rect b="b" l="l" r="r" t="t"/>
            <a:pathLst>
              <a:path extrusionOk="0" h="696869" w="716575">
                <a:moveTo>
                  <a:pt x="0" y="0"/>
                </a:moveTo>
                <a:lnTo>
                  <a:pt x="716575" y="0"/>
                </a:lnTo>
                <a:lnTo>
                  <a:pt x="716575" y="696869"/>
                </a:lnTo>
                <a:lnTo>
                  <a:pt x="0" y="696869"/>
                </a:lnTo>
                <a:lnTo>
                  <a:pt x="0" y="0"/>
                </a:lnTo>
                <a:close/>
              </a:path>
            </a:pathLst>
          </a:custGeom>
          <a:blipFill rotWithShape="1">
            <a:blip r:embed="rId16">
              <a:alphaModFix/>
            </a:blip>
            <a:stretch>
              <a:fillRect b="0" l="0" r="0" t="0"/>
            </a:stretch>
          </a:blipFill>
          <a:ln>
            <a:noFill/>
          </a:ln>
        </p:spPr>
      </p:sp>
      <p:sp>
        <p:nvSpPr>
          <p:cNvPr id="555" name="Google Shape;555;p47"/>
          <p:cNvSpPr/>
          <p:nvPr/>
        </p:nvSpPr>
        <p:spPr>
          <a:xfrm>
            <a:off x="7952520" y="7436293"/>
            <a:ext cx="368198" cy="315269"/>
          </a:xfrm>
          <a:custGeom>
            <a:rect b="b" l="l" r="r" t="t"/>
            <a:pathLst>
              <a:path extrusionOk="0" h="315269" w="368198">
                <a:moveTo>
                  <a:pt x="0" y="0"/>
                </a:moveTo>
                <a:lnTo>
                  <a:pt x="368198" y="0"/>
                </a:lnTo>
                <a:lnTo>
                  <a:pt x="368198" y="315269"/>
                </a:lnTo>
                <a:lnTo>
                  <a:pt x="0" y="315269"/>
                </a:lnTo>
                <a:lnTo>
                  <a:pt x="0" y="0"/>
                </a:lnTo>
                <a:close/>
              </a:path>
            </a:pathLst>
          </a:custGeom>
          <a:blipFill rotWithShape="1">
            <a:blip r:embed="rId17">
              <a:alphaModFix/>
            </a:blip>
            <a:stretch>
              <a:fillRect b="0" l="0" r="0" t="0"/>
            </a:stretch>
          </a:blipFill>
          <a:ln>
            <a:noFill/>
          </a:ln>
        </p:spPr>
      </p:sp>
      <p:sp>
        <p:nvSpPr>
          <p:cNvPr id="556" name="Google Shape;556;p47"/>
          <p:cNvSpPr/>
          <p:nvPr/>
        </p:nvSpPr>
        <p:spPr>
          <a:xfrm flipH="1" rot="-5400000">
            <a:off x="16777693" y="8868129"/>
            <a:ext cx="1019461" cy="640986"/>
          </a:xfrm>
          <a:custGeom>
            <a:rect b="b" l="l" r="r" t="t"/>
            <a:pathLst>
              <a:path extrusionOk="0" h="640986" w="1019461">
                <a:moveTo>
                  <a:pt x="0" y="640986"/>
                </a:moveTo>
                <a:lnTo>
                  <a:pt x="1019461" y="640986"/>
                </a:lnTo>
                <a:lnTo>
                  <a:pt x="1019461" y="0"/>
                </a:lnTo>
                <a:lnTo>
                  <a:pt x="0" y="0"/>
                </a:lnTo>
                <a:lnTo>
                  <a:pt x="0" y="640986"/>
                </a:lnTo>
                <a:close/>
              </a:path>
            </a:pathLst>
          </a:custGeom>
          <a:blipFill rotWithShape="1">
            <a:blip r:embed="rId18">
              <a:alphaModFix/>
            </a:blip>
            <a:stretch>
              <a:fillRect b="0" l="0" r="0" t="0"/>
            </a:stretch>
          </a:blipFill>
          <a:ln>
            <a:noFill/>
          </a:ln>
        </p:spPr>
      </p:sp>
      <p:sp>
        <p:nvSpPr>
          <p:cNvPr id="557" name="Google Shape;557;p47"/>
          <p:cNvSpPr/>
          <p:nvPr/>
        </p:nvSpPr>
        <p:spPr>
          <a:xfrm flipH="1">
            <a:off x="12676707" y="1143389"/>
            <a:ext cx="836119" cy="368937"/>
          </a:xfrm>
          <a:custGeom>
            <a:rect b="b" l="l" r="r" t="t"/>
            <a:pathLst>
              <a:path extrusionOk="0" h="368937" w="836119">
                <a:moveTo>
                  <a:pt x="0" y="368938"/>
                </a:moveTo>
                <a:lnTo>
                  <a:pt x="836119" y="368938"/>
                </a:lnTo>
                <a:lnTo>
                  <a:pt x="836119" y="0"/>
                </a:lnTo>
                <a:lnTo>
                  <a:pt x="0" y="0"/>
                </a:lnTo>
                <a:lnTo>
                  <a:pt x="0" y="368938"/>
                </a:lnTo>
                <a:close/>
              </a:path>
            </a:pathLst>
          </a:custGeom>
          <a:blipFill rotWithShape="1">
            <a:blip r:embed="rId19">
              <a:alphaModFix/>
            </a:blip>
            <a:stretch>
              <a:fillRect b="0" l="0" r="0" t="0"/>
            </a:stretch>
          </a:blipFill>
          <a:ln>
            <a:noFill/>
          </a:ln>
        </p:spPr>
      </p:sp>
      <p:sp>
        <p:nvSpPr>
          <p:cNvPr id="558" name="Google Shape;558;p47"/>
          <p:cNvSpPr/>
          <p:nvPr/>
        </p:nvSpPr>
        <p:spPr>
          <a:xfrm>
            <a:off x="13988992" y="817219"/>
            <a:ext cx="385590" cy="1021279"/>
          </a:xfrm>
          <a:custGeom>
            <a:rect b="b" l="l" r="r" t="t"/>
            <a:pathLst>
              <a:path extrusionOk="0" h="1021279" w="385590">
                <a:moveTo>
                  <a:pt x="0" y="0"/>
                </a:moveTo>
                <a:lnTo>
                  <a:pt x="385591" y="0"/>
                </a:lnTo>
                <a:lnTo>
                  <a:pt x="385591" y="1021278"/>
                </a:lnTo>
                <a:lnTo>
                  <a:pt x="0" y="1021278"/>
                </a:lnTo>
                <a:lnTo>
                  <a:pt x="0" y="0"/>
                </a:lnTo>
                <a:close/>
              </a:path>
            </a:pathLst>
          </a:custGeom>
          <a:blipFill rotWithShape="1">
            <a:blip r:embed="rId20">
              <a:alphaModFix/>
            </a:blip>
            <a:stretch>
              <a:fillRect b="-63267" l="0" r="0" t="0"/>
            </a:stretch>
          </a:blipFill>
          <a:ln>
            <a:noFill/>
          </a:ln>
        </p:spPr>
      </p:sp>
      <p:sp>
        <p:nvSpPr>
          <p:cNvPr id="559" name="Google Shape;559;p47"/>
          <p:cNvSpPr/>
          <p:nvPr/>
        </p:nvSpPr>
        <p:spPr>
          <a:xfrm>
            <a:off x="12211483" y="4078580"/>
            <a:ext cx="694185" cy="684640"/>
          </a:xfrm>
          <a:custGeom>
            <a:rect b="b" l="l" r="r" t="t"/>
            <a:pathLst>
              <a:path extrusionOk="0" h="684640" w="694185">
                <a:moveTo>
                  <a:pt x="0" y="0"/>
                </a:moveTo>
                <a:lnTo>
                  <a:pt x="694185" y="0"/>
                </a:lnTo>
                <a:lnTo>
                  <a:pt x="694185" y="684641"/>
                </a:lnTo>
                <a:lnTo>
                  <a:pt x="0" y="684641"/>
                </a:lnTo>
                <a:lnTo>
                  <a:pt x="0" y="0"/>
                </a:lnTo>
                <a:close/>
              </a:path>
            </a:pathLst>
          </a:custGeom>
          <a:blipFill rotWithShape="1">
            <a:blip r:embed="rId21">
              <a:alphaModFix/>
            </a:blip>
            <a:stretch>
              <a:fillRect b="0" l="0" r="0" t="0"/>
            </a:stretch>
          </a:blipFill>
          <a:ln>
            <a:noFill/>
          </a:ln>
        </p:spPr>
      </p:sp>
      <p:sp>
        <p:nvSpPr>
          <p:cNvPr id="560" name="Google Shape;560;p47"/>
          <p:cNvSpPr/>
          <p:nvPr/>
        </p:nvSpPr>
        <p:spPr>
          <a:xfrm>
            <a:off x="11638551" y="7300879"/>
            <a:ext cx="512568" cy="586097"/>
          </a:xfrm>
          <a:custGeom>
            <a:rect b="b" l="l" r="r" t="t"/>
            <a:pathLst>
              <a:path extrusionOk="0" h="586097" w="512568">
                <a:moveTo>
                  <a:pt x="0" y="0"/>
                </a:moveTo>
                <a:lnTo>
                  <a:pt x="512569" y="0"/>
                </a:lnTo>
                <a:lnTo>
                  <a:pt x="512569" y="586097"/>
                </a:lnTo>
                <a:lnTo>
                  <a:pt x="0" y="586097"/>
                </a:lnTo>
                <a:lnTo>
                  <a:pt x="0" y="0"/>
                </a:lnTo>
                <a:close/>
              </a:path>
            </a:pathLst>
          </a:custGeom>
          <a:blipFill rotWithShape="1">
            <a:blip r:embed="rId22">
              <a:alphaModFix/>
            </a:blip>
            <a:stretch>
              <a:fillRect b="0" l="0" r="0" t="0"/>
            </a:stretch>
          </a:blipFill>
          <a:ln>
            <a:noFill/>
          </a:ln>
        </p:spPr>
      </p:sp>
      <p:sp>
        <p:nvSpPr>
          <p:cNvPr id="561" name="Google Shape;561;p47"/>
          <p:cNvSpPr/>
          <p:nvPr/>
        </p:nvSpPr>
        <p:spPr>
          <a:xfrm rot="10800000">
            <a:off x="12480748" y="7235106"/>
            <a:ext cx="719442" cy="717643"/>
          </a:xfrm>
          <a:custGeom>
            <a:rect b="b" l="l" r="r" t="t"/>
            <a:pathLst>
              <a:path extrusionOk="0" h="717643" w="719442">
                <a:moveTo>
                  <a:pt x="719442" y="717643"/>
                </a:moveTo>
                <a:lnTo>
                  <a:pt x="0" y="717643"/>
                </a:lnTo>
                <a:lnTo>
                  <a:pt x="0" y="0"/>
                </a:lnTo>
                <a:lnTo>
                  <a:pt x="719442" y="0"/>
                </a:lnTo>
                <a:lnTo>
                  <a:pt x="719442" y="717643"/>
                </a:lnTo>
                <a:close/>
              </a:path>
            </a:pathLst>
          </a:custGeom>
          <a:blipFill rotWithShape="1">
            <a:blip r:embed="rId23">
              <a:alphaModFix/>
            </a:blip>
            <a:stretch>
              <a:fillRect b="0" l="0" r="0" t="0"/>
            </a:stretch>
          </a:blipFill>
          <a:ln>
            <a:noFill/>
          </a:ln>
        </p:spPr>
      </p:sp>
      <p:sp>
        <p:nvSpPr>
          <p:cNvPr id="562" name="Google Shape;562;p47"/>
          <p:cNvSpPr/>
          <p:nvPr/>
        </p:nvSpPr>
        <p:spPr>
          <a:xfrm>
            <a:off x="16065761" y="999630"/>
            <a:ext cx="574101" cy="656457"/>
          </a:xfrm>
          <a:custGeom>
            <a:rect b="b" l="l" r="r" t="t"/>
            <a:pathLst>
              <a:path extrusionOk="0" h="656457" w="574101">
                <a:moveTo>
                  <a:pt x="0" y="0"/>
                </a:moveTo>
                <a:lnTo>
                  <a:pt x="574101" y="0"/>
                </a:lnTo>
                <a:lnTo>
                  <a:pt x="574101" y="656456"/>
                </a:lnTo>
                <a:lnTo>
                  <a:pt x="0" y="656456"/>
                </a:lnTo>
                <a:lnTo>
                  <a:pt x="0" y="0"/>
                </a:lnTo>
                <a:close/>
              </a:path>
            </a:pathLst>
          </a:custGeom>
          <a:blipFill rotWithShape="1">
            <a:blip r:embed="rId24">
              <a:alphaModFix/>
            </a:blip>
            <a:stretch>
              <a:fillRect b="0" l="0" r="0" t="0"/>
            </a:stretch>
          </a:blipFill>
          <a:ln>
            <a:noFill/>
          </a:ln>
        </p:spPr>
      </p:sp>
      <p:sp>
        <p:nvSpPr>
          <p:cNvPr id="563" name="Google Shape;563;p47"/>
          <p:cNvSpPr/>
          <p:nvPr/>
        </p:nvSpPr>
        <p:spPr>
          <a:xfrm>
            <a:off x="10120685" y="2793436"/>
            <a:ext cx="455600" cy="445660"/>
          </a:xfrm>
          <a:custGeom>
            <a:rect b="b" l="l" r="r" t="t"/>
            <a:pathLst>
              <a:path extrusionOk="0" h="445660" w="455600">
                <a:moveTo>
                  <a:pt x="0" y="0"/>
                </a:moveTo>
                <a:lnTo>
                  <a:pt x="455600" y="0"/>
                </a:lnTo>
                <a:lnTo>
                  <a:pt x="455600" y="445659"/>
                </a:lnTo>
                <a:lnTo>
                  <a:pt x="0" y="445659"/>
                </a:lnTo>
                <a:lnTo>
                  <a:pt x="0" y="0"/>
                </a:lnTo>
                <a:close/>
              </a:path>
            </a:pathLst>
          </a:custGeom>
          <a:blipFill rotWithShape="1">
            <a:blip r:embed="rId25">
              <a:alphaModFix/>
            </a:blip>
            <a:stretch>
              <a:fillRect b="0" l="0" r="0" t="0"/>
            </a:stretch>
          </a:blipFill>
          <a:ln>
            <a:noFill/>
          </a:ln>
        </p:spPr>
      </p:sp>
      <p:sp>
        <p:nvSpPr>
          <p:cNvPr id="564" name="Google Shape;564;p47"/>
          <p:cNvSpPr/>
          <p:nvPr/>
        </p:nvSpPr>
        <p:spPr>
          <a:xfrm rot="10800000">
            <a:off x="10538047" y="4086281"/>
            <a:ext cx="975212" cy="669240"/>
          </a:xfrm>
          <a:custGeom>
            <a:rect b="b" l="l" r="r" t="t"/>
            <a:pathLst>
              <a:path extrusionOk="0" h="669240" w="975212">
                <a:moveTo>
                  <a:pt x="0" y="0"/>
                </a:moveTo>
                <a:lnTo>
                  <a:pt x="975212" y="0"/>
                </a:lnTo>
                <a:lnTo>
                  <a:pt x="975212" y="669239"/>
                </a:lnTo>
                <a:lnTo>
                  <a:pt x="0" y="669239"/>
                </a:lnTo>
                <a:lnTo>
                  <a:pt x="0" y="0"/>
                </a:lnTo>
                <a:close/>
              </a:path>
            </a:pathLst>
          </a:custGeom>
          <a:blipFill rotWithShape="1">
            <a:blip r:embed="rId26">
              <a:alphaModFix/>
            </a:blip>
            <a:stretch>
              <a:fillRect b="0" l="0" r="0" t="0"/>
            </a:stretch>
          </a:blipFill>
          <a:ln>
            <a:noFill/>
          </a:ln>
        </p:spPr>
      </p:sp>
      <p:sp>
        <p:nvSpPr>
          <p:cNvPr id="565" name="Google Shape;565;p47"/>
          <p:cNvSpPr/>
          <p:nvPr/>
        </p:nvSpPr>
        <p:spPr>
          <a:xfrm>
            <a:off x="13181308" y="2974763"/>
            <a:ext cx="1826092" cy="83004"/>
          </a:xfrm>
          <a:custGeom>
            <a:rect b="b" l="l" r="r" t="t"/>
            <a:pathLst>
              <a:path extrusionOk="0" h="83004" w="1826092">
                <a:moveTo>
                  <a:pt x="0" y="0"/>
                </a:moveTo>
                <a:lnTo>
                  <a:pt x="1826092" y="0"/>
                </a:lnTo>
                <a:lnTo>
                  <a:pt x="1826092" y="83004"/>
                </a:lnTo>
                <a:lnTo>
                  <a:pt x="0" y="83004"/>
                </a:lnTo>
                <a:lnTo>
                  <a:pt x="0" y="0"/>
                </a:lnTo>
                <a:close/>
              </a:path>
            </a:pathLst>
          </a:custGeom>
          <a:blipFill rotWithShape="1">
            <a:blip r:embed="rId27">
              <a:alphaModFix/>
            </a:blip>
            <a:stretch>
              <a:fillRect b="0" l="0" r="0" t="0"/>
            </a:stretch>
          </a:blipFill>
          <a:ln>
            <a:noFill/>
          </a:ln>
        </p:spPr>
      </p:sp>
      <p:sp>
        <p:nvSpPr>
          <p:cNvPr id="566" name="Google Shape;566;p47"/>
          <p:cNvSpPr/>
          <p:nvPr/>
        </p:nvSpPr>
        <p:spPr>
          <a:xfrm>
            <a:off x="9548831" y="5514811"/>
            <a:ext cx="549240" cy="870083"/>
          </a:xfrm>
          <a:custGeom>
            <a:rect b="b" l="l" r="r" t="t"/>
            <a:pathLst>
              <a:path extrusionOk="0" h="870083" w="549240">
                <a:moveTo>
                  <a:pt x="0" y="0"/>
                </a:moveTo>
                <a:lnTo>
                  <a:pt x="549240" y="0"/>
                </a:lnTo>
                <a:lnTo>
                  <a:pt x="549240" y="870083"/>
                </a:lnTo>
                <a:lnTo>
                  <a:pt x="0" y="870083"/>
                </a:lnTo>
                <a:lnTo>
                  <a:pt x="0" y="0"/>
                </a:lnTo>
                <a:close/>
              </a:path>
            </a:pathLst>
          </a:custGeom>
          <a:blipFill rotWithShape="1">
            <a:blip r:embed="rId28">
              <a:alphaModFix/>
            </a:blip>
            <a:stretch>
              <a:fillRect b="0" l="0" r="0" t="0"/>
            </a:stretch>
          </a:blipFill>
          <a:ln>
            <a:noFill/>
          </a:ln>
        </p:spPr>
      </p:sp>
      <p:sp>
        <p:nvSpPr>
          <p:cNvPr id="567" name="Google Shape;567;p47"/>
          <p:cNvSpPr/>
          <p:nvPr/>
        </p:nvSpPr>
        <p:spPr>
          <a:xfrm>
            <a:off x="11258945" y="5604786"/>
            <a:ext cx="503798" cy="690134"/>
          </a:xfrm>
          <a:custGeom>
            <a:rect b="b" l="l" r="r" t="t"/>
            <a:pathLst>
              <a:path extrusionOk="0" h="690134" w="503798">
                <a:moveTo>
                  <a:pt x="0" y="0"/>
                </a:moveTo>
                <a:lnTo>
                  <a:pt x="503798" y="0"/>
                </a:lnTo>
                <a:lnTo>
                  <a:pt x="503798" y="690134"/>
                </a:lnTo>
                <a:lnTo>
                  <a:pt x="0" y="690134"/>
                </a:lnTo>
                <a:lnTo>
                  <a:pt x="0" y="0"/>
                </a:lnTo>
                <a:close/>
              </a:path>
            </a:pathLst>
          </a:custGeom>
          <a:blipFill rotWithShape="1">
            <a:blip r:embed="rId29">
              <a:alphaModFix/>
            </a:blip>
            <a:stretch>
              <a:fillRect b="0" l="0" r="0" t="0"/>
            </a:stretch>
          </a:blipFill>
          <a:ln>
            <a:noFill/>
          </a:ln>
        </p:spPr>
      </p:sp>
      <p:sp>
        <p:nvSpPr>
          <p:cNvPr id="568" name="Google Shape;568;p47"/>
          <p:cNvSpPr/>
          <p:nvPr/>
        </p:nvSpPr>
        <p:spPr>
          <a:xfrm>
            <a:off x="8127274" y="2798363"/>
            <a:ext cx="1754943" cy="435805"/>
          </a:xfrm>
          <a:custGeom>
            <a:rect b="b" l="l" r="r" t="t"/>
            <a:pathLst>
              <a:path extrusionOk="0" h="435805" w="1754943">
                <a:moveTo>
                  <a:pt x="0" y="0"/>
                </a:moveTo>
                <a:lnTo>
                  <a:pt x="1754942" y="0"/>
                </a:lnTo>
                <a:lnTo>
                  <a:pt x="1754942" y="435805"/>
                </a:lnTo>
                <a:lnTo>
                  <a:pt x="0" y="435805"/>
                </a:lnTo>
                <a:lnTo>
                  <a:pt x="0" y="0"/>
                </a:lnTo>
                <a:close/>
              </a:path>
            </a:pathLst>
          </a:custGeom>
          <a:blipFill rotWithShape="1">
            <a:blip r:embed="rId30">
              <a:alphaModFix/>
            </a:blip>
            <a:stretch>
              <a:fillRect b="-296117" l="0" r="0" t="0"/>
            </a:stretch>
          </a:blipFill>
          <a:ln>
            <a:noFill/>
          </a:ln>
        </p:spPr>
      </p:sp>
      <p:sp>
        <p:nvSpPr>
          <p:cNvPr id="569" name="Google Shape;569;p47"/>
          <p:cNvSpPr/>
          <p:nvPr/>
        </p:nvSpPr>
        <p:spPr>
          <a:xfrm>
            <a:off x="8337644" y="949908"/>
            <a:ext cx="396847" cy="755900"/>
          </a:xfrm>
          <a:custGeom>
            <a:rect b="b" l="l" r="r" t="t"/>
            <a:pathLst>
              <a:path extrusionOk="0" h="755900" w="396847">
                <a:moveTo>
                  <a:pt x="0" y="0"/>
                </a:moveTo>
                <a:lnTo>
                  <a:pt x="396847" y="0"/>
                </a:lnTo>
                <a:lnTo>
                  <a:pt x="396847" y="755900"/>
                </a:lnTo>
                <a:lnTo>
                  <a:pt x="0" y="755900"/>
                </a:lnTo>
                <a:lnTo>
                  <a:pt x="0" y="0"/>
                </a:lnTo>
                <a:close/>
              </a:path>
            </a:pathLst>
          </a:custGeom>
          <a:blipFill rotWithShape="1">
            <a:blip r:embed="rId31">
              <a:alphaModFix/>
            </a:blip>
            <a:stretch>
              <a:fillRect b="0" l="0" r="0" t="0"/>
            </a:stretch>
          </a:blipFill>
          <a:ln>
            <a:noFill/>
          </a:ln>
        </p:spPr>
      </p:sp>
      <p:sp>
        <p:nvSpPr>
          <p:cNvPr id="570" name="Google Shape;570;p47"/>
          <p:cNvSpPr/>
          <p:nvPr/>
        </p:nvSpPr>
        <p:spPr>
          <a:xfrm>
            <a:off x="11429142" y="9086881"/>
            <a:ext cx="1321168" cy="236159"/>
          </a:xfrm>
          <a:custGeom>
            <a:rect b="b" l="l" r="r" t="t"/>
            <a:pathLst>
              <a:path extrusionOk="0" h="236159" w="1321168">
                <a:moveTo>
                  <a:pt x="0" y="0"/>
                </a:moveTo>
                <a:lnTo>
                  <a:pt x="1321168" y="0"/>
                </a:lnTo>
                <a:lnTo>
                  <a:pt x="1321168" y="236159"/>
                </a:lnTo>
                <a:lnTo>
                  <a:pt x="0" y="236159"/>
                </a:lnTo>
                <a:lnTo>
                  <a:pt x="0" y="0"/>
                </a:lnTo>
                <a:close/>
              </a:path>
            </a:pathLst>
          </a:custGeom>
          <a:blipFill rotWithShape="1">
            <a:blip r:embed="rId32">
              <a:alphaModFix/>
            </a:blip>
            <a:stretch>
              <a:fillRect b="0" l="0" r="0" t="0"/>
            </a:stretch>
          </a:blipFill>
          <a:ln>
            <a:noFill/>
          </a:ln>
        </p:spPr>
      </p:sp>
      <p:sp>
        <p:nvSpPr>
          <p:cNvPr id="571" name="Google Shape;571;p47"/>
          <p:cNvSpPr/>
          <p:nvPr/>
        </p:nvSpPr>
        <p:spPr>
          <a:xfrm>
            <a:off x="8650346" y="7309536"/>
            <a:ext cx="581874" cy="568782"/>
          </a:xfrm>
          <a:custGeom>
            <a:rect b="b" l="l" r="r" t="t"/>
            <a:pathLst>
              <a:path extrusionOk="0" h="568782" w="581874">
                <a:moveTo>
                  <a:pt x="0" y="0"/>
                </a:moveTo>
                <a:lnTo>
                  <a:pt x="581874" y="0"/>
                </a:lnTo>
                <a:lnTo>
                  <a:pt x="581874" y="568783"/>
                </a:lnTo>
                <a:lnTo>
                  <a:pt x="0" y="568783"/>
                </a:lnTo>
                <a:lnTo>
                  <a:pt x="0" y="0"/>
                </a:lnTo>
                <a:close/>
              </a:path>
            </a:pathLst>
          </a:custGeom>
          <a:blipFill rotWithShape="1">
            <a:blip r:embed="rId33">
              <a:alphaModFix/>
            </a:blip>
            <a:stretch>
              <a:fillRect b="0" l="0" r="0" t="0"/>
            </a:stretch>
          </a:blipFill>
          <a:ln>
            <a:noFill/>
          </a:ln>
        </p:spPr>
      </p:sp>
      <p:sp>
        <p:nvSpPr>
          <p:cNvPr id="572" name="Google Shape;572;p47"/>
          <p:cNvSpPr/>
          <p:nvPr/>
        </p:nvSpPr>
        <p:spPr>
          <a:xfrm rot="85926">
            <a:off x="10233092" y="1136736"/>
            <a:ext cx="899300" cy="382202"/>
          </a:xfrm>
          <a:custGeom>
            <a:rect b="b" l="l" r="r" t="t"/>
            <a:pathLst>
              <a:path extrusionOk="0" h="382083" w="899019">
                <a:moveTo>
                  <a:pt x="0" y="0"/>
                </a:moveTo>
                <a:lnTo>
                  <a:pt x="899018" y="0"/>
                </a:lnTo>
                <a:lnTo>
                  <a:pt x="899018" y="382083"/>
                </a:lnTo>
                <a:lnTo>
                  <a:pt x="0" y="382083"/>
                </a:lnTo>
                <a:lnTo>
                  <a:pt x="0" y="0"/>
                </a:lnTo>
                <a:close/>
              </a:path>
            </a:pathLst>
          </a:custGeom>
          <a:blipFill rotWithShape="1">
            <a:blip r:embed="rId34">
              <a:alphaModFix/>
            </a:blip>
            <a:stretch>
              <a:fillRect b="0" l="0" r="0" t="0"/>
            </a:stretch>
          </a:blipFill>
          <a:ln>
            <a:noFill/>
          </a:ln>
        </p:spPr>
      </p:sp>
      <p:sp>
        <p:nvSpPr>
          <p:cNvPr id="573" name="Google Shape;573;p47"/>
          <p:cNvSpPr/>
          <p:nvPr/>
        </p:nvSpPr>
        <p:spPr>
          <a:xfrm>
            <a:off x="6398194" y="4238873"/>
            <a:ext cx="825054" cy="364055"/>
          </a:xfrm>
          <a:custGeom>
            <a:rect b="b" l="l" r="r" t="t"/>
            <a:pathLst>
              <a:path extrusionOk="0" h="364055" w="825054">
                <a:moveTo>
                  <a:pt x="0" y="0"/>
                </a:moveTo>
                <a:lnTo>
                  <a:pt x="825054" y="0"/>
                </a:lnTo>
                <a:lnTo>
                  <a:pt x="825054" y="364055"/>
                </a:lnTo>
                <a:lnTo>
                  <a:pt x="0" y="364055"/>
                </a:lnTo>
                <a:lnTo>
                  <a:pt x="0" y="0"/>
                </a:lnTo>
                <a:close/>
              </a:path>
            </a:pathLst>
          </a:custGeom>
          <a:blipFill rotWithShape="1">
            <a:blip r:embed="rId35">
              <a:alphaModFix/>
            </a:blip>
            <a:stretch>
              <a:fillRect b="0" l="0" r="0" t="0"/>
            </a:stretch>
          </a:blipFill>
          <a:ln>
            <a:noFill/>
          </a:ln>
        </p:spPr>
      </p:sp>
      <p:sp>
        <p:nvSpPr>
          <p:cNvPr id="574" name="Google Shape;574;p47"/>
          <p:cNvSpPr/>
          <p:nvPr/>
        </p:nvSpPr>
        <p:spPr>
          <a:xfrm rot="-5400000">
            <a:off x="6286429" y="903110"/>
            <a:ext cx="440804" cy="849496"/>
          </a:xfrm>
          <a:custGeom>
            <a:rect b="b" l="l" r="r" t="t"/>
            <a:pathLst>
              <a:path extrusionOk="0" h="849496" w="440804">
                <a:moveTo>
                  <a:pt x="0" y="0"/>
                </a:moveTo>
                <a:lnTo>
                  <a:pt x="440804" y="0"/>
                </a:lnTo>
                <a:lnTo>
                  <a:pt x="440804" y="849496"/>
                </a:lnTo>
                <a:lnTo>
                  <a:pt x="0" y="849496"/>
                </a:lnTo>
                <a:lnTo>
                  <a:pt x="0" y="0"/>
                </a:lnTo>
                <a:close/>
              </a:path>
            </a:pathLst>
          </a:custGeom>
          <a:blipFill rotWithShape="1">
            <a:blip r:embed="rId36">
              <a:alphaModFix/>
            </a:blip>
            <a:stretch>
              <a:fillRect b="0" l="0" r="0" t="0"/>
            </a:stretch>
          </a:blipFill>
          <a:ln>
            <a:noFill/>
          </a:ln>
        </p:spPr>
      </p:sp>
      <p:sp>
        <p:nvSpPr>
          <p:cNvPr id="575" name="Google Shape;575;p47"/>
          <p:cNvSpPr/>
          <p:nvPr/>
        </p:nvSpPr>
        <p:spPr>
          <a:xfrm>
            <a:off x="12853383" y="8831384"/>
            <a:ext cx="1379831" cy="586428"/>
          </a:xfrm>
          <a:custGeom>
            <a:rect b="b" l="l" r="r" t="t"/>
            <a:pathLst>
              <a:path extrusionOk="0" h="586428" w="1379831">
                <a:moveTo>
                  <a:pt x="0" y="0"/>
                </a:moveTo>
                <a:lnTo>
                  <a:pt x="1379831" y="0"/>
                </a:lnTo>
                <a:lnTo>
                  <a:pt x="1379831" y="586428"/>
                </a:lnTo>
                <a:lnTo>
                  <a:pt x="0" y="586428"/>
                </a:lnTo>
                <a:lnTo>
                  <a:pt x="0" y="0"/>
                </a:lnTo>
                <a:close/>
              </a:path>
            </a:pathLst>
          </a:custGeom>
          <a:blipFill rotWithShape="1">
            <a:blip r:embed="rId34">
              <a:alphaModFix/>
            </a:blip>
            <a:stretch>
              <a:fillRect b="0" l="0" r="0" t="0"/>
            </a:stretch>
          </a:blipFill>
          <a:ln>
            <a:noFill/>
          </a:ln>
        </p:spPr>
      </p:sp>
      <p:sp>
        <p:nvSpPr>
          <p:cNvPr id="576" name="Google Shape;576;p47"/>
          <p:cNvSpPr/>
          <p:nvPr/>
        </p:nvSpPr>
        <p:spPr>
          <a:xfrm>
            <a:off x="14109317" y="5598506"/>
            <a:ext cx="605194" cy="702693"/>
          </a:xfrm>
          <a:custGeom>
            <a:rect b="b" l="l" r="r" t="t"/>
            <a:pathLst>
              <a:path extrusionOk="0" h="702693" w="605194">
                <a:moveTo>
                  <a:pt x="0" y="0"/>
                </a:moveTo>
                <a:lnTo>
                  <a:pt x="605194" y="0"/>
                </a:lnTo>
                <a:lnTo>
                  <a:pt x="605194" y="702693"/>
                </a:lnTo>
                <a:lnTo>
                  <a:pt x="0" y="702693"/>
                </a:lnTo>
                <a:lnTo>
                  <a:pt x="0" y="0"/>
                </a:lnTo>
                <a:close/>
              </a:path>
            </a:pathLst>
          </a:custGeom>
          <a:blipFill rotWithShape="1">
            <a:blip r:embed="rId37">
              <a:alphaModFix/>
            </a:blip>
            <a:stretch>
              <a:fillRect b="0" l="0" r="0" t="0"/>
            </a:stretch>
          </a:blipFill>
          <a:ln>
            <a:noFill/>
          </a:ln>
        </p:spPr>
      </p:sp>
      <p:sp>
        <p:nvSpPr>
          <p:cNvPr id="577" name="Google Shape;577;p47"/>
          <p:cNvSpPr/>
          <p:nvPr/>
        </p:nvSpPr>
        <p:spPr>
          <a:xfrm>
            <a:off x="16019052" y="5653038"/>
            <a:ext cx="629011" cy="593629"/>
          </a:xfrm>
          <a:custGeom>
            <a:rect b="b" l="l" r="r" t="t"/>
            <a:pathLst>
              <a:path extrusionOk="0" h="593629" w="629011">
                <a:moveTo>
                  <a:pt x="0" y="0"/>
                </a:moveTo>
                <a:lnTo>
                  <a:pt x="629011" y="0"/>
                </a:lnTo>
                <a:lnTo>
                  <a:pt x="629011" y="593629"/>
                </a:lnTo>
                <a:lnTo>
                  <a:pt x="0" y="593629"/>
                </a:lnTo>
                <a:lnTo>
                  <a:pt x="0" y="0"/>
                </a:lnTo>
                <a:close/>
              </a:path>
            </a:pathLst>
          </a:custGeom>
          <a:blipFill rotWithShape="1">
            <a:blip r:embed="rId38">
              <a:alphaModFix/>
            </a:blip>
            <a:stretch>
              <a:fillRect b="0" l="0" r="0" t="0"/>
            </a:stretch>
          </a:blipFill>
          <a:ln>
            <a:noFill/>
          </a:ln>
        </p:spPr>
      </p:sp>
      <p:sp>
        <p:nvSpPr>
          <p:cNvPr id="578" name="Google Shape;578;p47"/>
          <p:cNvSpPr/>
          <p:nvPr/>
        </p:nvSpPr>
        <p:spPr>
          <a:xfrm flipH="1">
            <a:off x="9210658" y="881961"/>
            <a:ext cx="541563" cy="891795"/>
          </a:xfrm>
          <a:custGeom>
            <a:rect b="b" l="l" r="r" t="t"/>
            <a:pathLst>
              <a:path extrusionOk="0" h="891795" w="541563">
                <a:moveTo>
                  <a:pt x="541562" y="0"/>
                </a:moveTo>
                <a:lnTo>
                  <a:pt x="0" y="0"/>
                </a:lnTo>
                <a:lnTo>
                  <a:pt x="0" y="891794"/>
                </a:lnTo>
                <a:lnTo>
                  <a:pt x="541562" y="891794"/>
                </a:lnTo>
                <a:lnTo>
                  <a:pt x="541562" y="0"/>
                </a:lnTo>
                <a:close/>
              </a:path>
            </a:pathLst>
          </a:custGeom>
          <a:blipFill rotWithShape="1">
            <a:blip r:embed="rId39">
              <a:alphaModFix/>
            </a:blip>
            <a:stretch>
              <a:fillRect b="0" l="0" r="0" t="0"/>
            </a:stretch>
          </a:blipFill>
          <a:ln>
            <a:noFill/>
          </a:ln>
        </p:spPr>
      </p:sp>
      <p:sp>
        <p:nvSpPr>
          <p:cNvPr id="579" name="Google Shape;579;p47"/>
          <p:cNvSpPr/>
          <p:nvPr/>
        </p:nvSpPr>
        <p:spPr>
          <a:xfrm rot="-5400000">
            <a:off x="6336819" y="8502569"/>
            <a:ext cx="723112" cy="1194329"/>
          </a:xfrm>
          <a:custGeom>
            <a:rect b="b" l="l" r="r" t="t"/>
            <a:pathLst>
              <a:path extrusionOk="0" h="1194329" w="723112">
                <a:moveTo>
                  <a:pt x="0" y="0"/>
                </a:moveTo>
                <a:lnTo>
                  <a:pt x="723111" y="0"/>
                </a:lnTo>
                <a:lnTo>
                  <a:pt x="723111" y="1194329"/>
                </a:lnTo>
                <a:lnTo>
                  <a:pt x="0" y="1194329"/>
                </a:lnTo>
                <a:lnTo>
                  <a:pt x="0" y="0"/>
                </a:lnTo>
                <a:close/>
              </a:path>
            </a:pathLst>
          </a:custGeom>
          <a:blipFill rotWithShape="1">
            <a:blip r:embed="rId40">
              <a:alphaModFix/>
            </a:blip>
            <a:stretch>
              <a:fillRect b="0" l="0" r="0" t="0"/>
            </a:stretch>
          </a:blipFill>
          <a:ln>
            <a:noFill/>
          </a:ln>
        </p:spPr>
      </p:sp>
      <p:sp>
        <p:nvSpPr>
          <p:cNvPr id="580" name="Google Shape;580;p47"/>
          <p:cNvSpPr/>
          <p:nvPr/>
        </p:nvSpPr>
        <p:spPr>
          <a:xfrm>
            <a:off x="9561849" y="7205320"/>
            <a:ext cx="778189" cy="777216"/>
          </a:xfrm>
          <a:custGeom>
            <a:rect b="b" l="l" r="r" t="t"/>
            <a:pathLst>
              <a:path extrusionOk="0" h="777216" w="778189">
                <a:moveTo>
                  <a:pt x="0" y="0"/>
                </a:moveTo>
                <a:lnTo>
                  <a:pt x="778188" y="0"/>
                </a:lnTo>
                <a:lnTo>
                  <a:pt x="778188" y="777215"/>
                </a:lnTo>
                <a:lnTo>
                  <a:pt x="0" y="777215"/>
                </a:lnTo>
                <a:lnTo>
                  <a:pt x="0" y="0"/>
                </a:lnTo>
                <a:close/>
              </a:path>
            </a:pathLst>
          </a:custGeom>
          <a:blipFill rotWithShape="1">
            <a:blip r:embed="rId41">
              <a:alphaModFix/>
            </a:blip>
            <a:stretch>
              <a:fillRect b="0" l="0" r="0" t="0"/>
            </a:stretch>
          </a:blipFill>
          <a:ln>
            <a:noFill/>
          </a:ln>
        </p:spPr>
      </p:sp>
      <p:sp>
        <p:nvSpPr>
          <p:cNvPr id="581" name="Google Shape;581;p47"/>
          <p:cNvSpPr/>
          <p:nvPr/>
        </p:nvSpPr>
        <p:spPr>
          <a:xfrm rot="-5400000">
            <a:off x="10284316" y="8636945"/>
            <a:ext cx="294785" cy="1139265"/>
          </a:xfrm>
          <a:custGeom>
            <a:rect b="b" l="l" r="r" t="t"/>
            <a:pathLst>
              <a:path extrusionOk="0" h="1139265" w="294785">
                <a:moveTo>
                  <a:pt x="0" y="0"/>
                </a:moveTo>
                <a:lnTo>
                  <a:pt x="294784" y="0"/>
                </a:lnTo>
                <a:lnTo>
                  <a:pt x="294784" y="1139265"/>
                </a:lnTo>
                <a:lnTo>
                  <a:pt x="0" y="1139265"/>
                </a:lnTo>
                <a:lnTo>
                  <a:pt x="0" y="0"/>
                </a:lnTo>
                <a:close/>
              </a:path>
            </a:pathLst>
          </a:custGeom>
          <a:blipFill rotWithShape="1">
            <a:blip r:embed="rId42">
              <a:alphaModFix/>
            </a:blip>
            <a:stretch>
              <a:fillRect b="0" l="0" r="0" t="0"/>
            </a:stretch>
          </a:blipFill>
          <a:ln>
            <a:noFill/>
          </a:ln>
        </p:spPr>
      </p:sp>
      <p:sp>
        <p:nvSpPr>
          <p:cNvPr id="582" name="Google Shape;582;p47"/>
          <p:cNvSpPr/>
          <p:nvPr/>
        </p:nvSpPr>
        <p:spPr>
          <a:xfrm>
            <a:off x="11612908" y="1034041"/>
            <a:ext cx="587633" cy="587633"/>
          </a:xfrm>
          <a:custGeom>
            <a:rect b="b" l="l" r="r" t="t"/>
            <a:pathLst>
              <a:path extrusionOk="0" h="587633" w="587633">
                <a:moveTo>
                  <a:pt x="0" y="0"/>
                </a:moveTo>
                <a:lnTo>
                  <a:pt x="587633" y="0"/>
                </a:lnTo>
                <a:lnTo>
                  <a:pt x="587633" y="587634"/>
                </a:lnTo>
                <a:lnTo>
                  <a:pt x="0" y="587634"/>
                </a:lnTo>
                <a:lnTo>
                  <a:pt x="0" y="0"/>
                </a:lnTo>
                <a:close/>
              </a:path>
            </a:pathLst>
          </a:custGeom>
          <a:blipFill rotWithShape="1">
            <a:blip r:embed="rId43">
              <a:alphaModFix/>
            </a:blip>
            <a:stretch>
              <a:fillRect b="0" l="0" r="0" t="0"/>
            </a:stretch>
          </a:blipFill>
          <a:ln>
            <a:noFill/>
          </a:ln>
        </p:spPr>
      </p:sp>
      <p:sp>
        <p:nvSpPr>
          <p:cNvPr id="583" name="Google Shape;583;p47"/>
          <p:cNvSpPr/>
          <p:nvPr/>
        </p:nvSpPr>
        <p:spPr>
          <a:xfrm>
            <a:off x="9301790" y="4158273"/>
            <a:ext cx="538033" cy="525255"/>
          </a:xfrm>
          <a:custGeom>
            <a:rect b="b" l="l" r="r" t="t"/>
            <a:pathLst>
              <a:path extrusionOk="0" h="525255" w="538033">
                <a:moveTo>
                  <a:pt x="0" y="0"/>
                </a:moveTo>
                <a:lnTo>
                  <a:pt x="538033" y="0"/>
                </a:lnTo>
                <a:lnTo>
                  <a:pt x="538033" y="525255"/>
                </a:lnTo>
                <a:lnTo>
                  <a:pt x="0" y="525255"/>
                </a:lnTo>
                <a:lnTo>
                  <a:pt x="0" y="0"/>
                </a:lnTo>
                <a:close/>
              </a:path>
            </a:pathLst>
          </a:custGeom>
          <a:blipFill rotWithShape="1">
            <a:blip r:embed="rId44">
              <a:alphaModFix/>
            </a:blip>
            <a:stretch>
              <a:fillRect b="0" l="0" r="0" t="0"/>
            </a:stretch>
          </a:blipFill>
          <a:ln>
            <a:noFill/>
          </a:ln>
        </p:spPr>
      </p:sp>
      <p:sp>
        <p:nvSpPr>
          <p:cNvPr id="584" name="Google Shape;584;p47"/>
          <p:cNvSpPr/>
          <p:nvPr/>
        </p:nvSpPr>
        <p:spPr>
          <a:xfrm rot="-77336">
            <a:off x="15251351" y="2768325"/>
            <a:ext cx="775574" cy="496169"/>
          </a:xfrm>
          <a:custGeom>
            <a:rect b="b" l="l" r="r" t="t"/>
            <a:pathLst>
              <a:path extrusionOk="0" h="496043" w="775378">
                <a:moveTo>
                  <a:pt x="0" y="0"/>
                </a:moveTo>
                <a:lnTo>
                  <a:pt x="775378" y="0"/>
                </a:lnTo>
                <a:lnTo>
                  <a:pt x="775378" y="496043"/>
                </a:lnTo>
                <a:lnTo>
                  <a:pt x="0" y="496043"/>
                </a:lnTo>
                <a:lnTo>
                  <a:pt x="0" y="0"/>
                </a:lnTo>
                <a:close/>
              </a:path>
            </a:pathLst>
          </a:custGeom>
          <a:blipFill rotWithShape="1">
            <a:blip r:embed="rId45">
              <a:alphaModFix/>
            </a:blip>
            <a:stretch>
              <a:fillRect b="-93609" l="0" r="0" t="-4559"/>
            </a:stretch>
          </a:blipFill>
          <a:ln>
            <a:noFill/>
          </a:ln>
        </p:spPr>
      </p:sp>
      <p:sp>
        <p:nvSpPr>
          <p:cNvPr id="585" name="Google Shape;585;p47"/>
          <p:cNvSpPr/>
          <p:nvPr/>
        </p:nvSpPr>
        <p:spPr>
          <a:xfrm rot="-5400000">
            <a:off x="14757671" y="958435"/>
            <a:ext cx="925002" cy="738845"/>
          </a:xfrm>
          <a:custGeom>
            <a:rect b="b" l="l" r="r" t="t"/>
            <a:pathLst>
              <a:path extrusionOk="0" h="738845" w="925002">
                <a:moveTo>
                  <a:pt x="0" y="0"/>
                </a:moveTo>
                <a:lnTo>
                  <a:pt x="925002" y="0"/>
                </a:lnTo>
                <a:lnTo>
                  <a:pt x="925002" y="738846"/>
                </a:lnTo>
                <a:lnTo>
                  <a:pt x="0" y="738846"/>
                </a:lnTo>
                <a:lnTo>
                  <a:pt x="0" y="0"/>
                </a:lnTo>
                <a:close/>
              </a:path>
            </a:pathLst>
          </a:custGeom>
          <a:blipFill rotWithShape="1">
            <a:blip r:embed="rId46">
              <a:alphaModFix/>
            </a:blip>
            <a:stretch>
              <a:fillRect b="0" l="0" r="0" t="0"/>
            </a:stretch>
          </a:blipFill>
          <a:ln>
            <a:noFill/>
          </a:ln>
        </p:spPr>
      </p:sp>
      <p:sp>
        <p:nvSpPr>
          <p:cNvPr id="586" name="Google Shape;586;p47"/>
          <p:cNvSpPr/>
          <p:nvPr/>
        </p:nvSpPr>
        <p:spPr>
          <a:xfrm rot="5400000">
            <a:off x="15336060" y="8449011"/>
            <a:ext cx="396159" cy="1160905"/>
          </a:xfrm>
          <a:custGeom>
            <a:rect b="b" l="l" r="r" t="t"/>
            <a:pathLst>
              <a:path extrusionOk="0" h="1160905" w="396159">
                <a:moveTo>
                  <a:pt x="0" y="0"/>
                </a:moveTo>
                <a:lnTo>
                  <a:pt x="396159" y="0"/>
                </a:lnTo>
                <a:lnTo>
                  <a:pt x="396159" y="1160905"/>
                </a:lnTo>
                <a:lnTo>
                  <a:pt x="0" y="1160905"/>
                </a:lnTo>
                <a:lnTo>
                  <a:pt x="0" y="0"/>
                </a:lnTo>
                <a:close/>
              </a:path>
            </a:pathLst>
          </a:custGeom>
          <a:blipFill rotWithShape="1">
            <a:blip r:embed="rId47">
              <a:alphaModFix/>
            </a:blip>
            <a:stretch>
              <a:fillRect b="0" l="0" r="0" t="0"/>
            </a:stretch>
          </a:blipFill>
          <a:ln>
            <a:noFill/>
          </a:ln>
        </p:spPr>
      </p:sp>
      <p:sp>
        <p:nvSpPr>
          <p:cNvPr id="587" name="Google Shape;587;p47"/>
          <p:cNvSpPr/>
          <p:nvPr/>
        </p:nvSpPr>
        <p:spPr>
          <a:xfrm rot="10800000">
            <a:off x="12151520" y="2989834"/>
            <a:ext cx="791319" cy="52863"/>
          </a:xfrm>
          <a:custGeom>
            <a:rect b="b" l="l" r="r" t="t"/>
            <a:pathLst>
              <a:path extrusionOk="0" h="52863" w="791319">
                <a:moveTo>
                  <a:pt x="0" y="0"/>
                </a:moveTo>
                <a:lnTo>
                  <a:pt x="791320" y="0"/>
                </a:lnTo>
                <a:lnTo>
                  <a:pt x="791320" y="52863"/>
                </a:lnTo>
                <a:lnTo>
                  <a:pt x="0" y="52863"/>
                </a:lnTo>
                <a:lnTo>
                  <a:pt x="0" y="0"/>
                </a:lnTo>
                <a:close/>
              </a:path>
            </a:pathLst>
          </a:custGeom>
          <a:blipFill rotWithShape="1">
            <a:blip r:embed="rId48">
              <a:alphaModFix/>
            </a:blip>
            <a:stretch>
              <a:fillRect b="0" l="0" r="-4979" t="0"/>
            </a:stretch>
          </a:blipFill>
          <a:ln>
            <a:noFill/>
          </a:ln>
        </p:spPr>
      </p:sp>
      <p:sp>
        <p:nvSpPr>
          <p:cNvPr id="588" name="Google Shape;588;p47"/>
          <p:cNvSpPr/>
          <p:nvPr/>
        </p:nvSpPr>
        <p:spPr>
          <a:xfrm rot="-111687">
            <a:off x="8058945" y="8957801"/>
            <a:ext cx="1179644" cy="230030"/>
          </a:xfrm>
          <a:custGeom>
            <a:rect b="b" l="l" r="r" t="t"/>
            <a:pathLst>
              <a:path extrusionOk="0" h="229909" w="1179021">
                <a:moveTo>
                  <a:pt x="0" y="0"/>
                </a:moveTo>
                <a:lnTo>
                  <a:pt x="1179021" y="0"/>
                </a:lnTo>
                <a:lnTo>
                  <a:pt x="1179021" y="229909"/>
                </a:lnTo>
                <a:lnTo>
                  <a:pt x="0" y="229909"/>
                </a:lnTo>
                <a:lnTo>
                  <a:pt x="0" y="0"/>
                </a:lnTo>
                <a:close/>
              </a:path>
            </a:pathLst>
          </a:custGeom>
          <a:blipFill rotWithShape="1">
            <a:blip r:embed="rId12">
              <a:alphaModFix/>
            </a:blip>
            <a:stretch>
              <a:fillRect b="0" l="0" r="0" t="0"/>
            </a:stretch>
          </a:blipFill>
          <a:ln>
            <a:noFill/>
          </a:ln>
        </p:spPr>
      </p:sp>
      <p:sp>
        <p:nvSpPr>
          <p:cNvPr id="589" name="Google Shape;589;p47"/>
          <p:cNvSpPr/>
          <p:nvPr/>
        </p:nvSpPr>
        <p:spPr>
          <a:xfrm>
            <a:off x="16613896" y="4085841"/>
            <a:ext cx="1167963" cy="670119"/>
          </a:xfrm>
          <a:custGeom>
            <a:rect b="b" l="l" r="r" t="t"/>
            <a:pathLst>
              <a:path extrusionOk="0" h="670119" w="1167963">
                <a:moveTo>
                  <a:pt x="0" y="0"/>
                </a:moveTo>
                <a:lnTo>
                  <a:pt x="1167963" y="0"/>
                </a:lnTo>
                <a:lnTo>
                  <a:pt x="1167963" y="670119"/>
                </a:lnTo>
                <a:lnTo>
                  <a:pt x="0" y="670119"/>
                </a:lnTo>
                <a:lnTo>
                  <a:pt x="0" y="0"/>
                </a:lnTo>
                <a:close/>
              </a:path>
            </a:pathLst>
          </a:custGeom>
          <a:blipFill rotWithShape="1">
            <a:blip r:embed="rId49">
              <a:alphaModFix/>
            </a:blip>
            <a:stretch>
              <a:fillRect b="0" l="0" r="0" t="0"/>
            </a:stretch>
          </a:blipFill>
          <a:ln>
            <a:noFill/>
          </a:ln>
        </p:spPr>
      </p:sp>
      <p:sp>
        <p:nvSpPr>
          <p:cNvPr id="590" name="Google Shape;590;p47"/>
          <p:cNvSpPr/>
          <p:nvPr/>
        </p:nvSpPr>
        <p:spPr>
          <a:xfrm>
            <a:off x="7407746" y="932449"/>
            <a:ext cx="453732" cy="790818"/>
          </a:xfrm>
          <a:custGeom>
            <a:rect b="b" l="l" r="r" t="t"/>
            <a:pathLst>
              <a:path extrusionOk="0" h="790818" w="453732">
                <a:moveTo>
                  <a:pt x="0" y="0"/>
                </a:moveTo>
                <a:lnTo>
                  <a:pt x="453731" y="0"/>
                </a:lnTo>
                <a:lnTo>
                  <a:pt x="453731" y="790818"/>
                </a:lnTo>
                <a:lnTo>
                  <a:pt x="0" y="790818"/>
                </a:lnTo>
                <a:lnTo>
                  <a:pt x="0" y="0"/>
                </a:lnTo>
                <a:close/>
              </a:path>
            </a:pathLst>
          </a:custGeom>
          <a:blipFill rotWithShape="1">
            <a:blip r:embed="rId50">
              <a:alphaModFix/>
            </a:blip>
            <a:stretch>
              <a:fillRect b="0" l="0" r="0" t="0"/>
            </a:stretch>
          </a:blipFill>
          <a:ln>
            <a:noFill/>
          </a:ln>
        </p:spPr>
      </p:sp>
      <p:sp>
        <p:nvSpPr>
          <p:cNvPr id="591" name="Google Shape;591;p47"/>
          <p:cNvSpPr/>
          <p:nvPr/>
        </p:nvSpPr>
        <p:spPr>
          <a:xfrm>
            <a:off x="6246046" y="2926126"/>
            <a:ext cx="1642759" cy="180278"/>
          </a:xfrm>
          <a:custGeom>
            <a:rect b="b" l="l" r="r" t="t"/>
            <a:pathLst>
              <a:path extrusionOk="0" h="180278" w="1642759">
                <a:moveTo>
                  <a:pt x="0" y="0"/>
                </a:moveTo>
                <a:lnTo>
                  <a:pt x="1642759" y="0"/>
                </a:lnTo>
                <a:lnTo>
                  <a:pt x="1642759" y="180278"/>
                </a:lnTo>
                <a:lnTo>
                  <a:pt x="0" y="180278"/>
                </a:lnTo>
                <a:lnTo>
                  <a:pt x="0" y="0"/>
                </a:lnTo>
                <a:close/>
              </a:path>
            </a:pathLst>
          </a:custGeom>
          <a:blipFill rotWithShape="1">
            <a:blip r:embed="rId51">
              <a:alphaModFix/>
            </a:blip>
            <a:stretch>
              <a:fillRect b="-51489" l="0" r="0" t="0"/>
            </a:stretch>
          </a:blipFill>
          <a:ln>
            <a:noFill/>
          </a:ln>
        </p:spPr>
      </p:sp>
      <p:sp>
        <p:nvSpPr>
          <p:cNvPr id="592" name="Google Shape;592;p47"/>
          <p:cNvSpPr/>
          <p:nvPr/>
        </p:nvSpPr>
        <p:spPr>
          <a:xfrm rot="-5477336">
            <a:off x="13368848" y="7399893"/>
            <a:ext cx="727111" cy="388095"/>
          </a:xfrm>
          <a:custGeom>
            <a:rect b="b" l="l" r="r" t="t"/>
            <a:pathLst>
              <a:path extrusionOk="0" h="387997" w="726927">
                <a:moveTo>
                  <a:pt x="0" y="0"/>
                </a:moveTo>
                <a:lnTo>
                  <a:pt x="726927" y="0"/>
                </a:lnTo>
                <a:lnTo>
                  <a:pt x="726927" y="387997"/>
                </a:lnTo>
                <a:lnTo>
                  <a:pt x="0" y="387997"/>
                </a:lnTo>
                <a:lnTo>
                  <a:pt x="0" y="0"/>
                </a:lnTo>
                <a:close/>
              </a:path>
            </a:pathLst>
          </a:custGeom>
          <a:blipFill rotWithShape="1">
            <a:blip r:embed="rId52">
              <a:alphaModFix/>
            </a:blip>
            <a:stretch>
              <a:fillRect b="0" l="0" r="0" t="0"/>
            </a:stretch>
          </a:blipFill>
          <a:ln>
            <a:noFill/>
          </a:ln>
        </p:spPr>
      </p:sp>
      <p:sp>
        <p:nvSpPr>
          <p:cNvPr id="593" name="Google Shape;593;p47"/>
          <p:cNvSpPr/>
          <p:nvPr/>
        </p:nvSpPr>
        <p:spPr>
          <a:xfrm>
            <a:off x="8866716" y="5624320"/>
            <a:ext cx="354831" cy="651066"/>
          </a:xfrm>
          <a:custGeom>
            <a:rect b="b" l="l" r="r" t="t"/>
            <a:pathLst>
              <a:path extrusionOk="0" h="651066" w="354831">
                <a:moveTo>
                  <a:pt x="0" y="0"/>
                </a:moveTo>
                <a:lnTo>
                  <a:pt x="354831" y="0"/>
                </a:lnTo>
                <a:lnTo>
                  <a:pt x="354831" y="651066"/>
                </a:lnTo>
                <a:lnTo>
                  <a:pt x="0" y="651066"/>
                </a:lnTo>
                <a:lnTo>
                  <a:pt x="0" y="0"/>
                </a:lnTo>
                <a:close/>
              </a:path>
            </a:pathLst>
          </a:custGeom>
          <a:blipFill rotWithShape="1">
            <a:blip r:embed="rId53">
              <a:alphaModFix/>
            </a:blip>
            <a:stretch>
              <a:fillRect b="0" l="0" r="0" t="0"/>
            </a:stretch>
          </a:blipFill>
          <a:ln>
            <a:noFill/>
          </a:ln>
        </p:spPr>
      </p:sp>
      <p:sp>
        <p:nvSpPr>
          <p:cNvPr id="594" name="Google Shape;594;p47"/>
          <p:cNvSpPr/>
          <p:nvPr/>
        </p:nvSpPr>
        <p:spPr>
          <a:xfrm>
            <a:off x="12090026" y="5595557"/>
            <a:ext cx="465013" cy="708591"/>
          </a:xfrm>
          <a:custGeom>
            <a:rect b="b" l="l" r="r" t="t"/>
            <a:pathLst>
              <a:path extrusionOk="0" h="708591" w="465013">
                <a:moveTo>
                  <a:pt x="0" y="0"/>
                </a:moveTo>
                <a:lnTo>
                  <a:pt x="465013" y="0"/>
                </a:lnTo>
                <a:lnTo>
                  <a:pt x="465013" y="708591"/>
                </a:lnTo>
                <a:lnTo>
                  <a:pt x="0" y="708591"/>
                </a:lnTo>
                <a:lnTo>
                  <a:pt x="0" y="0"/>
                </a:lnTo>
                <a:close/>
              </a:path>
            </a:pathLst>
          </a:custGeom>
          <a:blipFill rotWithShape="1">
            <a:blip r:embed="rId54">
              <a:alphaModFix/>
            </a:blip>
            <a:stretch>
              <a:fillRect b="0" l="0" r="0" t="0"/>
            </a:stretch>
          </a:blipFill>
          <a:ln>
            <a:noFill/>
          </a:ln>
        </p:spPr>
      </p:sp>
      <p:sp>
        <p:nvSpPr>
          <p:cNvPr id="595" name="Google Shape;595;p47"/>
          <p:cNvSpPr/>
          <p:nvPr/>
        </p:nvSpPr>
        <p:spPr>
          <a:xfrm>
            <a:off x="17116028" y="1006653"/>
            <a:ext cx="642409" cy="642409"/>
          </a:xfrm>
          <a:custGeom>
            <a:rect b="b" l="l" r="r" t="t"/>
            <a:pathLst>
              <a:path extrusionOk="0" h="642409" w="642409">
                <a:moveTo>
                  <a:pt x="0" y="0"/>
                </a:moveTo>
                <a:lnTo>
                  <a:pt x="642409" y="0"/>
                </a:lnTo>
                <a:lnTo>
                  <a:pt x="642409" y="642409"/>
                </a:lnTo>
                <a:lnTo>
                  <a:pt x="0" y="642409"/>
                </a:lnTo>
                <a:lnTo>
                  <a:pt x="0" y="0"/>
                </a:lnTo>
                <a:close/>
              </a:path>
            </a:pathLst>
          </a:custGeom>
          <a:blipFill rotWithShape="1">
            <a:blip r:embed="rId55">
              <a:alphaModFix/>
            </a:blip>
            <a:stretch>
              <a:fillRect b="0" l="0" r="0" t="0"/>
            </a:stretch>
          </a:blipFill>
          <a:ln>
            <a:noFill/>
          </a:ln>
        </p:spPr>
      </p:sp>
      <p:sp>
        <p:nvSpPr>
          <p:cNvPr id="596" name="Google Shape;596;p47"/>
          <p:cNvSpPr/>
          <p:nvPr/>
        </p:nvSpPr>
        <p:spPr>
          <a:xfrm flipH="1" rot="-5400000">
            <a:off x="10542261" y="7274299"/>
            <a:ext cx="894066" cy="639258"/>
          </a:xfrm>
          <a:custGeom>
            <a:rect b="b" l="l" r="r" t="t"/>
            <a:pathLst>
              <a:path extrusionOk="0" h="639258" w="894066">
                <a:moveTo>
                  <a:pt x="0" y="639257"/>
                </a:moveTo>
                <a:lnTo>
                  <a:pt x="894067" y="639257"/>
                </a:lnTo>
                <a:lnTo>
                  <a:pt x="894067" y="0"/>
                </a:lnTo>
                <a:lnTo>
                  <a:pt x="0" y="0"/>
                </a:lnTo>
                <a:lnTo>
                  <a:pt x="0" y="639257"/>
                </a:lnTo>
                <a:close/>
              </a:path>
            </a:pathLst>
          </a:custGeom>
          <a:blipFill rotWithShape="1">
            <a:blip r:embed="rId56">
              <a:alphaModFix/>
            </a:blip>
            <a:stretch>
              <a:fillRect b="0" l="0" r="0" t="0"/>
            </a:stretch>
          </a:blipFill>
          <a:ln>
            <a:noFill/>
          </a:ln>
        </p:spPr>
      </p:sp>
      <p:sp>
        <p:nvSpPr>
          <p:cNvPr id="597" name="Google Shape;597;p47"/>
          <p:cNvSpPr/>
          <p:nvPr/>
        </p:nvSpPr>
        <p:spPr>
          <a:xfrm>
            <a:off x="6233622" y="5599894"/>
            <a:ext cx="1339554" cy="699917"/>
          </a:xfrm>
          <a:custGeom>
            <a:rect b="b" l="l" r="r" t="t"/>
            <a:pathLst>
              <a:path extrusionOk="0" h="699917" w="1339554">
                <a:moveTo>
                  <a:pt x="0" y="0"/>
                </a:moveTo>
                <a:lnTo>
                  <a:pt x="1339554" y="0"/>
                </a:lnTo>
                <a:lnTo>
                  <a:pt x="1339554" y="699917"/>
                </a:lnTo>
                <a:lnTo>
                  <a:pt x="0" y="699917"/>
                </a:lnTo>
                <a:lnTo>
                  <a:pt x="0" y="0"/>
                </a:lnTo>
                <a:close/>
              </a:path>
            </a:pathLst>
          </a:custGeom>
          <a:blipFill rotWithShape="1">
            <a:blip r:embed="rId57">
              <a:alphaModFix/>
            </a:blip>
            <a:stretch>
              <a:fillRect b="0" l="0" r="0" t="0"/>
            </a:stretch>
          </a:blipFill>
          <a:ln>
            <a:noFill/>
          </a:ln>
        </p:spPr>
      </p:sp>
      <p:sp>
        <p:nvSpPr>
          <p:cNvPr id="598" name="Google Shape;598;p47"/>
          <p:cNvSpPr/>
          <p:nvPr/>
        </p:nvSpPr>
        <p:spPr>
          <a:xfrm>
            <a:off x="13603892" y="3981379"/>
            <a:ext cx="896982" cy="879042"/>
          </a:xfrm>
          <a:custGeom>
            <a:rect b="b" l="l" r="r" t="t"/>
            <a:pathLst>
              <a:path extrusionOk="0" h="879042" w="896982">
                <a:moveTo>
                  <a:pt x="0" y="0"/>
                </a:moveTo>
                <a:lnTo>
                  <a:pt x="896982" y="0"/>
                </a:lnTo>
                <a:lnTo>
                  <a:pt x="896982" y="879043"/>
                </a:lnTo>
                <a:lnTo>
                  <a:pt x="0" y="879043"/>
                </a:lnTo>
                <a:lnTo>
                  <a:pt x="0" y="0"/>
                </a:lnTo>
                <a:close/>
              </a:path>
            </a:pathLst>
          </a:custGeom>
          <a:blipFill rotWithShape="1">
            <a:blip r:embed="rId58">
              <a:alphaModFix/>
            </a:blip>
            <a:stretch>
              <a:fillRect b="0" l="0" r="0" t="0"/>
            </a:stretch>
          </a:blipFill>
          <a:ln>
            <a:noFill/>
          </a:ln>
        </p:spPr>
      </p:sp>
      <p:sp>
        <p:nvSpPr>
          <p:cNvPr id="599" name="Google Shape;599;p47"/>
          <p:cNvSpPr/>
          <p:nvPr/>
        </p:nvSpPr>
        <p:spPr>
          <a:xfrm>
            <a:off x="15041795" y="5620752"/>
            <a:ext cx="649974" cy="658201"/>
          </a:xfrm>
          <a:custGeom>
            <a:rect b="b" l="l" r="r" t="t"/>
            <a:pathLst>
              <a:path extrusionOk="0" h="658201" w="649974">
                <a:moveTo>
                  <a:pt x="0" y="0"/>
                </a:moveTo>
                <a:lnTo>
                  <a:pt x="649973" y="0"/>
                </a:lnTo>
                <a:lnTo>
                  <a:pt x="649973" y="658201"/>
                </a:lnTo>
                <a:lnTo>
                  <a:pt x="0" y="658201"/>
                </a:lnTo>
                <a:lnTo>
                  <a:pt x="0" y="0"/>
                </a:lnTo>
                <a:close/>
              </a:path>
            </a:pathLst>
          </a:custGeom>
          <a:blipFill rotWithShape="1">
            <a:blip r:embed="rId59">
              <a:alphaModFix/>
            </a:blip>
            <a:stretch>
              <a:fillRect b="0" l="0" r="0" t="0"/>
            </a:stretch>
          </a:blipFill>
          <a:ln>
            <a:noFill/>
          </a:ln>
        </p:spPr>
      </p:sp>
      <p:sp>
        <p:nvSpPr>
          <p:cNvPr id="600" name="Google Shape;600;p47"/>
          <p:cNvSpPr/>
          <p:nvPr/>
        </p:nvSpPr>
        <p:spPr>
          <a:xfrm>
            <a:off x="10425354" y="5624253"/>
            <a:ext cx="506307" cy="651198"/>
          </a:xfrm>
          <a:custGeom>
            <a:rect b="b" l="l" r="r" t="t"/>
            <a:pathLst>
              <a:path extrusionOk="0" h="651198" w="506307">
                <a:moveTo>
                  <a:pt x="0" y="0"/>
                </a:moveTo>
                <a:lnTo>
                  <a:pt x="506307" y="0"/>
                </a:lnTo>
                <a:lnTo>
                  <a:pt x="506307" y="651199"/>
                </a:lnTo>
                <a:lnTo>
                  <a:pt x="0" y="651199"/>
                </a:lnTo>
                <a:lnTo>
                  <a:pt x="0" y="0"/>
                </a:lnTo>
                <a:close/>
              </a:path>
            </a:pathLst>
          </a:custGeom>
          <a:blipFill rotWithShape="1">
            <a:blip r:embed="rId60">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604" name="Shape 604"/>
        <p:cNvGrpSpPr/>
        <p:nvPr/>
      </p:nvGrpSpPr>
      <p:grpSpPr>
        <a:xfrm>
          <a:off x="0" y="0"/>
          <a:ext cx="0" cy="0"/>
          <a:chOff x="0" y="0"/>
          <a:chExt cx="0" cy="0"/>
        </a:xfrm>
      </p:grpSpPr>
      <p:pic>
        <p:nvPicPr>
          <p:cNvPr id="605" name="Google Shape;605;p48"/>
          <p:cNvPicPr preferRelativeResize="0"/>
          <p:nvPr/>
        </p:nvPicPr>
        <p:blipFill>
          <a:blip r:embed="rId3">
            <a:alphaModFix/>
          </a:blip>
          <a:stretch>
            <a:fillRect/>
          </a:stretch>
        </p:blipFill>
        <p:spPr>
          <a:xfrm>
            <a:off x="-1103188" y="-3853275"/>
            <a:ext cx="20494377" cy="16521549"/>
          </a:xfrm>
          <a:prstGeom prst="rect">
            <a:avLst/>
          </a:prstGeom>
          <a:noFill/>
          <a:ln>
            <a:noFill/>
          </a:ln>
        </p:spPr>
      </p:pic>
      <p:sp>
        <p:nvSpPr>
          <p:cNvPr id="606" name="Google Shape;606;p48"/>
          <p:cNvSpPr/>
          <p:nvPr/>
        </p:nvSpPr>
        <p:spPr>
          <a:xfrm>
            <a:off x="943736" y="950233"/>
            <a:ext cx="2072752" cy="821564"/>
          </a:xfrm>
          <a:custGeom>
            <a:rect b="b" l="l" r="r" t="t"/>
            <a:pathLst>
              <a:path extrusionOk="0" h="821564" w="2072752">
                <a:moveTo>
                  <a:pt x="0" y="0"/>
                </a:moveTo>
                <a:lnTo>
                  <a:pt x="2072752" y="0"/>
                </a:lnTo>
                <a:lnTo>
                  <a:pt x="2072752" y="821564"/>
                </a:lnTo>
                <a:lnTo>
                  <a:pt x="0" y="821564"/>
                </a:lnTo>
                <a:lnTo>
                  <a:pt x="0" y="0"/>
                </a:lnTo>
                <a:close/>
              </a:path>
            </a:pathLst>
          </a:custGeom>
          <a:blipFill rotWithShape="1">
            <a:blip r:embed="rId4">
              <a:alphaModFix/>
            </a:blip>
            <a:stretch>
              <a:fillRect b="0" l="0" r="0" t="0"/>
            </a:stretch>
          </a:blipFill>
          <a:ln>
            <a:noFill/>
          </a:ln>
        </p:spPr>
      </p:sp>
      <p:sp>
        <p:nvSpPr>
          <p:cNvPr id="607" name="Google Shape;607;p48"/>
          <p:cNvSpPr/>
          <p:nvPr/>
        </p:nvSpPr>
        <p:spPr>
          <a:xfrm rot="10800000">
            <a:off x="3619709" y="842216"/>
            <a:ext cx="1575101" cy="1037598"/>
          </a:xfrm>
          <a:custGeom>
            <a:rect b="b" l="l" r="r" t="t"/>
            <a:pathLst>
              <a:path extrusionOk="0" h="1037598" w="1575101">
                <a:moveTo>
                  <a:pt x="0" y="0"/>
                </a:moveTo>
                <a:lnTo>
                  <a:pt x="1575101" y="0"/>
                </a:lnTo>
                <a:lnTo>
                  <a:pt x="1575101" y="1037598"/>
                </a:lnTo>
                <a:lnTo>
                  <a:pt x="0" y="1037598"/>
                </a:lnTo>
                <a:lnTo>
                  <a:pt x="0" y="0"/>
                </a:lnTo>
                <a:close/>
              </a:path>
            </a:pathLst>
          </a:custGeom>
          <a:blipFill rotWithShape="1">
            <a:blip r:embed="rId5">
              <a:alphaModFix/>
            </a:blip>
            <a:stretch>
              <a:fillRect b="0" l="0" r="0" t="0"/>
            </a:stretch>
          </a:blipFill>
          <a:ln>
            <a:noFill/>
          </a:ln>
        </p:spPr>
      </p:sp>
      <p:sp>
        <p:nvSpPr>
          <p:cNvPr id="608" name="Google Shape;608;p48"/>
          <p:cNvSpPr/>
          <p:nvPr/>
        </p:nvSpPr>
        <p:spPr>
          <a:xfrm>
            <a:off x="5798031" y="850801"/>
            <a:ext cx="1400244" cy="1020427"/>
          </a:xfrm>
          <a:custGeom>
            <a:rect b="b" l="l" r="r" t="t"/>
            <a:pathLst>
              <a:path extrusionOk="0" h="1020427" w="1400244">
                <a:moveTo>
                  <a:pt x="0" y="0"/>
                </a:moveTo>
                <a:lnTo>
                  <a:pt x="1400244" y="0"/>
                </a:lnTo>
                <a:lnTo>
                  <a:pt x="1400244" y="1020428"/>
                </a:lnTo>
                <a:lnTo>
                  <a:pt x="0" y="1020428"/>
                </a:lnTo>
                <a:lnTo>
                  <a:pt x="0" y="0"/>
                </a:lnTo>
                <a:close/>
              </a:path>
            </a:pathLst>
          </a:custGeom>
          <a:blipFill rotWithShape="1">
            <a:blip r:embed="rId6">
              <a:alphaModFix/>
            </a:blip>
            <a:stretch>
              <a:fillRect b="0" l="0" r="0" t="0"/>
            </a:stretch>
          </a:blipFill>
          <a:ln>
            <a:noFill/>
          </a:ln>
        </p:spPr>
      </p:sp>
      <p:sp>
        <p:nvSpPr>
          <p:cNvPr id="609" name="Google Shape;609;p48"/>
          <p:cNvSpPr/>
          <p:nvPr/>
        </p:nvSpPr>
        <p:spPr>
          <a:xfrm>
            <a:off x="7801496" y="933528"/>
            <a:ext cx="1338510" cy="854974"/>
          </a:xfrm>
          <a:custGeom>
            <a:rect b="b" l="l" r="r" t="t"/>
            <a:pathLst>
              <a:path extrusionOk="0" h="854974" w="1338510">
                <a:moveTo>
                  <a:pt x="0" y="0"/>
                </a:moveTo>
                <a:lnTo>
                  <a:pt x="1338511" y="0"/>
                </a:lnTo>
                <a:lnTo>
                  <a:pt x="1338511" y="854974"/>
                </a:lnTo>
                <a:lnTo>
                  <a:pt x="0" y="854974"/>
                </a:lnTo>
                <a:lnTo>
                  <a:pt x="0" y="0"/>
                </a:lnTo>
                <a:close/>
              </a:path>
            </a:pathLst>
          </a:custGeom>
          <a:blipFill rotWithShape="1">
            <a:blip r:embed="rId7">
              <a:alphaModFix/>
            </a:blip>
            <a:stretch>
              <a:fillRect b="0" l="0" r="0" t="0"/>
            </a:stretch>
          </a:blipFill>
          <a:ln>
            <a:noFill/>
          </a:ln>
        </p:spPr>
      </p:sp>
      <p:sp>
        <p:nvSpPr>
          <p:cNvPr id="610" name="Google Shape;610;p48"/>
          <p:cNvSpPr/>
          <p:nvPr/>
        </p:nvSpPr>
        <p:spPr>
          <a:xfrm>
            <a:off x="9743228" y="865441"/>
            <a:ext cx="992389" cy="991149"/>
          </a:xfrm>
          <a:custGeom>
            <a:rect b="b" l="l" r="r" t="t"/>
            <a:pathLst>
              <a:path extrusionOk="0" h="991149" w="992389">
                <a:moveTo>
                  <a:pt x="0" y="0"/>
                </a:moveTo>
                <a:lnTo>
                  <a:pt x="992389" y="0"/>
                </a:lnTo>
                <a:lnTo>
                  <a:pt x="992389" y="991148"/>
                </a:lnTo>
                <a:lnTo>
                  <a:pt x="0" y="991148"/>
                </a:lnTo>
                <a:lnTo>
                  <a:pt x="0" y="0"/>
                </a:lnTo>
                <a:close/>
              </a:path>
            </a:pathLst>
          </a:custGeom>
          <a:blipFill rotWithShape="1">
            <a:blip r:embed="rId8">
              <a:alphaModFix/>
            </a:blip>
            <a:stretch>
              <a:fillRect b="0" l="0" r="0" t="0"/>
            </a:stretch>
          </a:blipFill>
          <a:ln>
            <a:noFill/>
          </a:ln>
        </p:spPr>
      </p:sp>
      <p:sp>
        <p:nvSpPr>
          <p:cNvPr id="611" name="Google Shape;611;p48"/>
          <p:cNvSpPr/>
          <p:nvPr/>
        </p:nvSpPr>
        <p:spPr>
          <a:xfrm rot="-5400000">
            <a:off x="11819963" y="520623"/>
            <a:ext cx="718535" cy="1680784"/>
          </a:xfrm>
          <a:custGeom>
            <a:rect b="b" l="l" r="r" t="t"/>
            <a:pathLst>
              <a:path extrusionOk="0" h="1680784" w="718535">
                <a:moveTo>
                  <a:pt x="0" y="0"/>
                </a:moveTo>
                <a:lnTo>
                  <a:pt x="718535" y="0"/>
                </a:lnTo>
                <a:lnTo>
                  <a:pt x="718535" y="1680784"/>
                </a:lnTo>
                <a:lnTo>
                  <a:pt x="0" y="1680784"/>
                </a:lnTo>
                <a:lnTo>
                  <a:pt x="0" y="0"/>
                </a:lnTo>
                <a:close/>
              </a:path>
            </a:pathLst>
          </a:custGeom>
          <a:blipFill rotWithShape="1">
            <a:blip r:embed="rId9">
              <a:alphaModFix/>
            </a:blip>
            <a:stretch>
              <a:fillRect b="0" l="0" r="0" t="0"/>
            </a:stretch>
          </a:blipFill>
          <a:ln>
            <a:noFill/>
          </a:ln>
        </p:spPr>
      </p:sp>
      <p:sp>
        <p:nvSpPr>
          <p:cNvPr id="612" name="Google Shape;612;p48"/>
          <p:cNvSpPr/>
          <p:nvPr/>
        </p:nvSpPr>
        <p:spPr>
          <a:xfrm flipH="1">
            <a:off x="13622844" y="950233"/>
            <a:ext cx="1647245" cy="821564"/>
          </a:xfrm>
          <a:custGeom>
            <a:rect b="b" l="l" r="r" t="t"/>
            <a:pathLst>
              <a:path extrusionOk="0" h="821564" w="1647245">
                <a:moveTo>
                  <a:pt x="1647246" y="0"/>
                </a:moveTo>
                <a:lnTo>
                  <a:pt x="0" y="0"/>
                </a:lnTo>
                <a:lnTo>
                  <a:pt x="0" y="821564"/>
                </a:lnTo>
                <a:lnTo>
                  <a:pt x="1647246" y="821564"/>
                </a:lnTo>
                <a:lnTo>
                  <a:pt x="1647246" y="0"/>
                </a:lnTo>
                <a:close/>
              </a:path>
            </a:pathLst>
          </a:custGeom>
          <a:blipFill rotWithShape="1">
            <a:blip r:embed="rId10">
              <a:alphaModFix/>
            </a:blip>
            <a:stretch>
              <a:fillRect b="0" l="0" r="0" t="0"/>
            </a:stretch>
          </a:blipFill>
          <a:ln>
            <a:noFill/>
          </a:ln>
        </p:spPr>
      </p:sp>
      <p:sp>
        <p:nvSpPr>
          <p:cNvPr id="613" name="Google Shape;613;p48"/>
          <p:cNvSpPr/>
          <p:nvPr/>
        </p:nvSpPr>
        <p:spPr>
          <a:xfrm rot="5400000">
            <a:off x="16096041" y="600137"/>
            <a:ext cx="1076296" cy="1521756"/>
          </a:xfrm>
          <a:custGeom>
            <a:rect b="b" l="l" r="r" t="t"/>
            <a:pathLst>
              <a:path extrusionOk="0" h="1521756" w="1076296">
                <a:moveTo>
                  <a:pt x="0" y="0"/>
                </a:moveTo>
                <a:lnTo>
                  <a:pt x="1076296" y="0"/>
                </a:lnTo>
                <a:lnTo>
                  <a:pt x="1076296" y="1521756"/>
                </a:lnTo>
                <a:lnTo>
                  <a:pt x="0" y="1521756"/>
                </a:lnTo>
                <a:lnTo>
                  <a:pt x="0" y="0"/>
                </a:lnTo>
                <a:close/>
              </a:path>
            </a:pathLst>
          </a:custGeom>
          <a:blipFill rotWithShape="1">
            <a:blip r:embed="rId11">
              <a:alphaModFix/>
            </a:blip>
            <a:stretch>
              <a:fillRect b="0" l="0" r="0" t="0"/>
            </a:stretch>
          </a:blipFill>
          <a:ln>
            <a:noFill/>
          </a:ln>
        </p:spPr>
      </p:sp>
      <p:sp>
        <p:nvSpPr>
          <p:cNvPr id="614" name="Google Shape;614;p48"/>
          <p:cNvSpPr/>
          <p:nvPr/>
        </p:nvSpPr>
        <p:spPr>
          <a:xfrm>
            <a:off x="943736" y="2519143"/>
            <a:ext cx="1898699" cy="1070392"/>
          </a:xfrm>
          <a:custGeom>
            <a:rect b="b" l="l" r="r" t="t"/>
            <a:pathLst>
              <a:path extrusionOk="0" h="1070392" w="1898699">
                <a:moveTo>
                  <a:pt x="0" y="0"/>
                </a:moveTo>
                <a:lnTo>
                  <a:pt x="1898699" y="0"/>
                </a:lnTo>
                <a:lnTo>
                  <a:pt x="1898699" y="1070392"/>
                </a:lnTo>
                <a:lnTo>
                  <a:pt x="0" y="1070392"/>
                </a:lnTo>
                <a:lnTo>
                  <a:pt x="0" y="0"/>
                </a:lnTo>
                <a:close/>
              </a:path>
            </a:pathLst>
          </a:custGeom>
          <a:blipFill rotWithShape="1">
            <a:blip r:embed="rId12">
              <a:alphaModFix/>
            </a:blip>
            <a:stretch>
              <a:fillRect b="0" l="0" r="0" t="0"/>
            </a:stretch>
          </a:blipFill>
          <a:ln>
            <a:noFill/>
          </a:ln>
        </p:spPr>
      </p:sp>
      <p:sp>
        <p:nvSpPr>
          <p:cNvPr id="615" name="Google Shape;615;p48"/>
          <p:cNvSpPr/>
          <p:nvPr/>
        </p:nvSpPr>
        <p:spPr>
          <a:xfrm>
            <a:off x="3266005" y="2643744"/>
            <a:ext cx="2016315" cy="821190"/>
          </a:xfrm>
          <a:custGeom>
            <a:rect b="b" l="l" r="r" t="t"/>
            <a:pathLst>
              <a:path extrusionOk="0" h="821190" w="2016315">
                <a:moveTo>
                  <a:pt x="0" y="0"/>
                </a:moveTo>
                <a:lnTo>
                  <a:pt x="2016315" y="0"/>
                </a:lnTo>
                <a:lnTo>
                  <a:pt x="2016315" y="821190"/>
                </a:lnTo>
                <a:lnTo>
                  <a:pt x="0" y="821190"/>
                </a:lnTo>
                <a:lnTo>
                  <a:pt x="0" y="0"/>
                </a:lnTo>
                <a:close/>
              </a:path>
            </a:pathLst>
          </a:custGeom>
          <a:blipFill rotWithShape="1">
            <a:blip r:embed="rId13">
              <a:alphaModFix/>
            </a:blip>
            <a:stretch>
              <a:fillRect b="0" l="0" r="0" t="0"/>
            </a:stretch>
          </a:blipFill>
          <a:ln>
            <a:noFill/>
          </a:ln>
        </p:spPr>
      </p:sp>
      <p:sp>
        <p:nvSpPr>
          <p:cNvPr id="616" name="Google Shape;616;p48"/>
          <p:cNvSpPr/>
          <p:nvPr/>
        </p:nvSpPr>
        <p:spPr>
          <a:xfrm rot="5468746">
            <a:off x="5938623" y="2512053"/>
            <a:ext cx="628358" cy="1083376"/>
          </a:xfrm>
          <a:custGeom>
            <a:rect b="b" l="l" r="r" t="t"/>
            <a:pathLst>
              <a:path extrusionOk="0" h="1083159" w="628232">
                <a:moveTo>
                  <a:pt x="0" y="0"/>
                </a:moveTo>
                <a:lnTo>
                  <a:pt x="628232" y="0"/>
                </a:lnTo>
                <a:lnTo>
                  <a:pt x="628232" y="1083159"/>
                </a:lnTo>
                <a:lnTo>
                  <a:pt x="0" y="1083159"/>
                </a:lnTo>
                <a:lnTo>
                  <a:pt x="0" y="0"/>
                </a:lnTo>
                <a:close/>
              </a:path>
            </a:pathLst>
          </a:custGeom>
          <a:blipFill rotWithShape="1">
            <a:blip r:embed="rId14">
              <a:alphaModFix/>
            </a:blip>
            <a:stretch>
              <a:fillRect b="0" l="0" r="0" t="0"/>
            </a:stretch>
          </a:blipFill>
          <a:ln>
            <a:noFill/>
          </a:ln>
        </p:spPr>
      </p:sp>
      <p:sp>
        <p:nvSpPr>
          <p:cNvPr id="617" name="Google Shape;617;p48"/>
          <p:cNvSpPr/>
          <p:nvPr/>
        </p:nvSpPr>
        <p:spPr>
          <a:xfrm>
            <a:off x="7224233" y="2770372"/>
            <a:ext cx="2182428" cy="567934"/>
          </a:xfrm>
          <a:custGeom>
            <a:rect b="b" l="l" r="r" t="t"/>
            <a:pathLst>
              <a:path extrusionOk="0" h="567934" w="2182428">
                <a:moveTo>
                  <a:pt x="0" y="0"/>
                </a:moveTo>
                <a:lnTo>
                  <a:pt x="2182428" y="0"/>
                </a:lnTo>
                <a:lnTo>
                  <a:pt x="2182428" y="567934"/>
                </a:lnTo>
                <a:lnTo>
                  <a:pt x="0" y="567934"/>
                </a:lnTo>
                <a:lnTo>
                  <a:pt x="0" y="0"/>
                </a:lnTo>
                <a:close/>
              </a:path>
            </a:pathLst>
          </a:custGeom>
          <a:blipFill rotWithShape="1">
            <a:blip r:embed="rId15">
              <a:alphaModFix/>
            </a:blip>
            <a:stretch>
              <a:fillRect b="-253848" l="0" r="0" t="-133291"/>
            </a:stretch>
          </a:blipFill>
          <a:ln>
            <a:noFill/>
          </a:ln>
        </p:spPr>
      </p:sp>
      <p:sp>
        <p:nvSpPr>
          <p:cNvPr id="618" name="Google Shape;618;p48"/>
          <p:cNvSpPr/>
          <p:nvPr/>
        </p:nvSpPr>
        <p:spPr>
          <a:xfrm>
            <a:off x="9830231" y="2688843"/>
            <a:ext cx="1552300" cy="730992"/>
          </a:xfrm>
          <a:custGeom>
            <a:rect b="b" l="l" r="r" t="t"/>
            <a:pathLst>
              <a:path extrusionOk="0" h="730992" w="1552300">
                <a:moveTo>
                  <a:pt x="0" y="0"/>
                </a:moveTo>
                <a:lnTo>
                  <a:pt x="1552300" y="0"/>
                </a:lnTo>
                <a:lnTo>
                  <a:pt x="1552300" y="730992"/>
                </a:lnTo>
                <a:lnTo>
                  <a:pt x="0" y="730992"/>
                </a:lnTo>
                <a:lnTo>
                  <a:pt x="0" y="0"/>
                </a:lnTo>
                <a:close/>
              </a:path>
            </a:pathLst>
          </a:custGeom>
          <a:blipFill rotWithShape="1">
            <a:blip r:embed="rId16">
              <a:alphaModFix/>
            </a:blip>
            <a:stretch>
              <a:fillRect b="0" l="0" r="0" t="0"/>
            </a:stretch>
          </a:blipFill>
          <a:ln>
            <a:noFill/>
          </a:ln>
        </p:spPr>
      </p:sp>
      <p:sp>
        <p:nvSpPr>
          <p:cNvPr id="619" name="Google Shape;619;p48"/>
          <p:cNvSpPr/>
          <p:nvPr/>
        </p:nvSpPr>
        <p:spPr>
          <a:xfrm rot="-77336">
            <a:off x="11817094" y="2559989"/>
            <a:ext cx="1044269" cy="989170"/>
          </a:xfrm>
          <a:custGeom>
            <a:rect b="b" l="l" r="r" t="t"/>
            <a:pathLst>
              <a:path extrusionOk="0" h="988920" w="1044005">
                <a:moveTo>
                  <a:pt x="0" y="0"/>
                </a:moveTo>
                <a:lnTo>
                  <a:pt x="1044006" y="0"/>
                </a:lnTo>
                <a:lnTo>
                  <a:pt x="1044006" y="988920"/>
                </a:lnTo>
                <a:lnTo>
                  <a:pt x="0" y="988920"/>
                </a:lnTo>
                <a:lnTo>
                  <a:pt x="0" y="0"/>
                </a:lnTo>
                <a:close/>
              </a:path>
            </a:pathLst>
          </a:custGeom>
          <a:blipFill rotWithShape="1">
            <a:blip r:embed="rId15">
              <a:alphaModFix/>
            </a:blip>
            <a:stretch>
              <a:fillRect b="-30758" l="0" r="0" t="-3079"/>
            </a:stretch>
          </a:blipFill>
          <a:ln>
            <a:noFill/>
          </a:ln>
        </p:spPr>
      </p:sp>
      <p:sp>
        <p:nvSpPr>
          <p:cNvPr id="620" name="Google Shape;620;p48"/>
          <p:cNvSpPr/>
          <p:nvPr/>
        </p:nvSpPr>
        <p:spPr>
          <a:xfrm>
            <a:off x="15690071" y="2479219"/>
            <a:ext cx="1868039" cy="1150240"/>
          </a:xfrm>
          <a:custGeom>
            <a:rect b="b" l="l" r="r" t="t"/>
            <a:pathLst>
              <a:path extrusionOk="0" h="1150240" w="1868039">
                <a:moveTo>
                  <a:pt x="0" y="0"/>
                </a:moveTo>
                <a:lnTo>
                  <a:pt x="1868039" y="0"/>
                </a:lnTo>
                <a:lnTo>
                  <a:pt x="1868039" y="1150240"/>
                </a:lnTo>
                <a:lnTo>
                  <a:pt x="0" y="1150240"/>
                </a:lnTo>
                <a:lnTo>
                  <a:pt x="0" y="0"/>
                </a:lnTo>
                <a:close/>
              </a:path>
            </a:pathLst>
          </a:custGeom>
          <a:blipFill rotWithShape="1">
            <a:blip r:embed="rId17">
              <a:alphaModFix/>
            </a:blip>
            <a:stretch>
              <a:fillRect b="-65409" l="0" r="0" t="0"/>
            </a:stretch>
          </a:blipFill>
          <a:ln>
            <a:noFill/>
          </a:ln>
        </p:spPr>
      </p:sp>
      <p:sp>
        <p:nvSpPr>
          <p:cNvPr id="621" name="Google Shape;621;p48"/>
          <p:cNvSpPr/>
          <p:nvPr/>
        </p:nvSpPr>
        <p:spPr>
          <a:xfrm>
            <a:off x="943736" y="4304901"/>
            <a:ext cx="1036376" cy="1350327"/>
          </a:xfrm>
          <a:custGeom>
            <a:rect b="b" l="l" r="r" t="t"/>
            <a:pathLst>
              <a:path extrusionOk="0" h="1350327" w="1036376">
                <a:moveTo>
                  <a:pt x="0" y="0"/>
                </a:moveTo>
                <a:lnTo>
                  <a:pt x="1036376" y="0"/>
                </a:lnTo>
                <a:lnTo>
                  <a:pt x="1036376" y="1350327"/>
                </a:lnTo>
                <a:lnTo>
                  <a:pt x="0" y="1350327"/>
                </a:lnTo>
                <a:lnTo>
                  <a:pt x="0" y="0"/>
                </a:lnTo>
                <a:close/>
              </a:path>
            </a:pathLst>
          </a:custGeom>
          <a:blipFill rotWithShape="1">
            <a:blip r:embed="rId18">
              <a:alphaModFix/>
            </a:blip>
            <a:stretch>
              <a:fillRect b="0" l="0" r="0" t="0"/>
            </a:stretch>
          </a:blipFill>
          <a:ln>
            <a:noFill/>
          </a:ln>
        </p:spPr>
      </p:sp>
      <p:sp>
        <p:nvSpPr>
          <p:cNvPr id="622" name="Google Shape;622;p48"/>
          <p:cNvSpPr/>
          <p:nvPr/>
        </p:nvSpPr>
        <p:spPr>
          <a:xfrm>
            <a:off x="2866641" y="4436834"/>
            <a:ext cx="1630710" cy="1086461"/>
          </a:xfrm>
          <a:custGeom>
            <a:rect b="b" l="l" r="r" t="t"/>
            <a:pathLst>
              <a:path extrusionOk="0" h="1086461" w="1630710">
                <a:moveTo>
                  <a:pt x="0" y="0"/>
                </a:moveTo>
                <a:lnTo>
                  <a:pt x="1630711" y="0"/>
                </a:lnTo>
                <a:lnTo>
                  <a:pt x="1630711" y="1086461"/>
                </a:lnTo>
                <a:lnTo>
                  <a:pt x="0" y="1086461"/>
                </a:lnTo>
                <a:lnTo>
                  <a:pt x="0" y="0"/>
                </a:lnTo>
                <a:close/>
              </a:path>
            </a:pathLst>
          </a:custGeom>
          <a:blipFill rotWithShape="1">
            <a:blip r:embed="rId19">
              <a:alphaModFix/>
            </a:blip>
            <a:stretch>
              <a:fillRect b="0" l="0" r="0" t="0"/>
            </a:stretch>
          </a:blipFill>
          <a:ln>
            <a:noFill/>
          </a:ln>
        </p:spPr>
      </p:sp>
      <p:sp>
        <p:nvSpPr>
          <p:cNvPr id="623" name="Google Shape;623;p48"/>
          <p:cNvSpPr/>
          <p:nvPr/>
        </p:nvSpPr>
        <p:spPr>
          <a:xfrm>
            <a:off x="5383881" y="4357838"/>
            <a:ext cx="1501602" cy="1244453"/>
          </a:xfrm>
          <a:custGeom>
            <a:rect b="b" l="l" r="r" t="t"/>
            <a:pathLst>
              <a:path extrusionOk="0" h="1244453" w="1501602">
                <a:moveTo>
                  <a:pt x="0" y="0"/>
                </a:moveTo>
                <a:lnTo>
                  <a:pt x="1501602" y="0"/>
                </a:lnTo>
                <a:lnTo>
                  <a:pt x="1501602" y="1244453"/>
                </a:lnTo>
                <a:lnTo>
                  <a:pt x="0" y="1244453"/>
                </a:lnTo>
                <a:lnTo>
                  <a:pt x="0" y="0"/>
                </a:lnTo>
                <a:close/>
              </a:path>
            </a:pathLst>
          </a:custGeom>
          <a:blipFill rotWithShape="1">
            <a:blip r:embed="rId20">
              <a:alphaModFix/>
            </a:blip>
            <a:stretch>
              <a:fillRect b="0" l="0" r="0" t="0"/>
            </a:stretch>
          </a:blipFill>
          <a:ln>
            <a:noFill/>
          </a:ln>
        </p:spPr>
      </p:sp>
      <p:sp>
        <p:nvSpPr>
          <p:cNvPr id="624" name="Google Shape;624;p48"/>
          <p:cNvSpPr/>
          <p:nvPr/>
        </p:nvSpPr>
        <p:spPr>
          <a:xfrm>
            <a:off x="7772013" y="4398407"/>
            <a:ext cx="1924662" cy="1163314"/>
          </a:xfrm>
          <a:custGeom>
            <a:rect b="b" l="l" r="r" t="t"/>
            <a:pathLst>
              <a:path extrusionOk="0" h="1163314" w="1924662">
                <a:moveTo>
                  <a:pt x="0" y="0"/>
                </a:moveTo>
                <a:lnTo>
                  <a:pt x="1924661" y="0"/>
                </a:lnTo>
                <a:lnTo>
                  <a:pt x="1924661" y="1163314"/>
                </a:lnTo>
                <a:lnTo>
                  <a:pt x="0" y="1163314"/>
                </a:lnTo>
                <a:lnTo>
                  <a:pt x="0" y="0"/>
                </a:lnTo>
                <a:close/>
              </a:path>
            </a:pathLst>
          </a:custGeom>
          <a:blipFill rotWithShape="1">
            <a:blip r:embed="rId21">
              <a:alphaModFix/>
            </a:blip>
            <a:stretch>
              <a:fillRect b="-135876" l="-42569" r="0" t="0"/>
            </a:stretch>
          </a:blipFill>
          <a:ln>
            <a:noFill/>
          </a:ln>
        </p:spPr>
      </p:sp>
      <p:sp>
        <p:nvSpPr>
          <p:cNvPr id="625" name="Google Shape;625;p48"/>
          <p:cNvSpPr/>
          <p:nvPr/>
        </p:nvSpPr>
        <p:spPr>
          <a:xfrm rot="-5400000">
            <a:off x="10581860" y="4443730"/>
            <a:ext cx="1075356" cy="1072668"/>
          </a:xfrm>
          <a:custGeom>
            <a:rect b="b" l="l" r="r" t="t"/>
            <a:pathLst>
              <a:path extrusionOk="0" h="1072668" w="1075356">
                <a:moveTo>
                  <a:pt x="0" y="0"/>
                </a:moveTo>
                <a:lnTo>
                  <a:pt x="1075356" y="0"/>
                </a:lnTo>
                <a:lnTo>
                  <a:pt x="1075356" y="1072668"/>
                </a:lnTo>
                <a:lnTo>
                  <a:pt x="0" y="1072668"/>
                </a:lnTo>
                <a:lnTo>
                  <a:pt x="0" y="0"/>
                </a:lnTo>
                <a:close/>
              </a:path>
            </a:pathLst>
          </a:custGeom>
          <a:blipFill rotWithShape="1">
            <a:blip r:embed="rId22">
              <a:alphaModFix/>
            </a:blip>
            <a:stretch>
              <a:fillRect b="0" l="0" r="0" t="0"/>
            </a:stretch>
          </a:blipFill>
          <a:ln>
            <a:noFill/>
          </a:ln>
        </p:spPr>
      </p:sp>
      <p:sp>
        <p:nvSpPr>
          <p:cNvPr id="626" name="Google Shape;626;p48"/>
          <p:cNvSpPr/>
          <p:nvPr/>
        </p:nvSpPr>
        <p:spPr>
          <a:xfrm rot="5400000">
            <a:off x="12307751" y="4649293"/>
            <a:ext cx="1130843" cy="661543"/>
          </a:xfrm>
          <a:custGeom>
            <a:rect b="b" l="l" r="r" t="t"/>
            <a:pathLst>
              <a:path extrusionOk="0" h="661543" w="1130843">
                <a:moveTo>
                  <a:pt x="0" y="0"/>
                </a:moveTo>
                <a:lnTo>
                  <a:pt x="1130843" y="0"/>
                </a:lnTo>
                <a:lnTo>
                  <a:pt x="1130843" y="661543"/>
                </a:lnTo>
                <a:lnTo>
                  <a:pt x="0" y="661543"/>
                </a:lnTo>
                <a:lnTo>
                  <a:pt x="0" y="0"/>
                </a:lnTo>
                <a:close/>
              </a:path>
            </a:pathLst>
          </a:custGeom>
          <a:blipFill rotWithShape="1">
            <a:blip r:embed="rId23">
              <a:alphaModFix/>
            </a:blip>
            <a:stretch>
              <a:fillRect b="0" l="0" r="0" t="0"/>
            </a:stretch>
          </a:blipFill>
          <a:ln>
            <a:noFill/>
          </a:ln>
        </p:spPr>
      </p:sp>
      <p:sp>
        <p:nvSpPr>
          <p:cNvPr id="627" name="Google Shape;627;p48"/>
          <p:cNvSpPr/>
          <p:nvPr/>
        </p:nvSpPr>
        <p:spPr>
          <a:xfrm>
            <a:off x="14090473" y="4213188"/>
            <a:ext cx="918335" cy="1533753"/>
          </a:xfrm>
          <a:custGeom>
            <a:rect b="b" l="l" r="r" t="t"/>
            <a:pathLst>
              <a:path extrusionOk="0" h="1533753" w="918335">
                <a:moveTo>
                  <a:pt x="0" y="0"/>
                </a:moveTo>
                <a:lnTo>
                  <a:pt x="918335" y="0"/>
                </a:lnTo>
                <a:lnTo>
                  <a:pt x="918335" y="1533753"/>
                </a:lnTo>
                <a:lnTo>
                  <a:pt x="0" y="1533753"/>
                </a:lnTo>
                <a:lnTo>
                  <a:pt x="0" y="0"/>
                </a:lnTo>
                <a:close/>
              </a:path>
            </a:pathLst>
          </a:custGeom>
          <a:blipFill rotWithShape="1">
            <a:blip r:embed="rId24">
              <a:alphaModFix/>
            </a:blip>
            <a:stretch>
              <a:fillRect b="0" l="0" r="0" t="0"/>
            </a:stretch>
          </a:blipFill>
          <a:ln>
            <a:noFill/>
          </a:ln>
        </p:spPr>
      </p:sp>
      <p:sp>
        <p:nvSpPr>
          <p:cNvPr id="628" name="Google Shape;628;p48"/>
          <p:cNvSpPr/>
          <p:nvPr/>
        </p:nvSpPr>
        <p:spPr>
          <a:xfrm rot="10800000">
            <a:off x="15895338" y="4443911"/>
            <a:ext cx="1499729" cy="1072306"/>
          </a:xfrm>
          <a:custGeom>
            <a:rect b="b" l="l" r="r" t="t"/>
            <a:pathLst>
              <a:path extrusionOk="0" h="1072306" w="1499729">
                <a:moveTo>
                  <a:pt x="0" y="0"/>
                </a:moveTo>
                <a:lnTo>
                  <a:pt x="1499728" y="0"/>
                </a:lnTo>
                <a:lnTo>
                  <a:pt x="1499728" y="1072306"/>
                </a:lnTo>
                <a:lnTo>
                  <a:pt x="0" y="1072306"/>
                </a:lnTo>
                <a:lnTo>
                  <a:pt x="0" y="0"/>
                </a:lnTo>
                <a:close/>
              </a:path>
            </a:pathLst>
          </a:custGeom>
          <a:blipFill rotWithShape="1">
            <a:blip r:embed="rId25">
              <a:alphaModFix/>
            </a:blip>
            <a:stretch>
              <a:fillRect b="0" l="0" r="0" t="0"/>
            </a:stretch>
          </a:blipFill>
          <a:ln>
            <a:noFill/>
          </a:ln>
        </p:spPr>
      </p:sp>
      <p:sp>
        <p:nvSpPr>
          <p:cNvPr id="629" name="Google Shape;629;p48"/>
          <p:cNvSpPr/>
          <p:nvPr/>
        </p:nvSpPr>
        <p:spPr>
          <a:xfrm>
            <a:off x="838200" y="6311621"/>
            <a:ext cx="1247447" cy="1230295"/>
          </a:xfrm>
          <a:custGeom>
            <a:rect b="b" l="l" r="r" t="t"/>
            <a:pathLst>
              <a:path extrusionOk="0" h="1230295" w="1247447">
                <a:moveTo>
                  <a:pt x="0" y="0"/>
                </a:moveTo>
                <a:lnTo>
                  <a:pt x="1247447" y="0"/>
                </a:lnTo>
                <a:lnTo>
                  <a:pt x="1247447" y="1230294"/>
                </a:lnTo>
                <a:lnTo>
                  <a:pt x="0" y="1230294"/>
                </a:lnTo>
                <a:lnTo>
                  <a:pt x="0" y="0"/>
                </a:lnTo>
                <a:close/>
              </a:path>
            </a:pathLst>
          </a:custGeom>
          <a:blipFill rotWithShape="1">
            <a:blip r:embed="rId26">
              <a:alphaModFix/>
            </a:blip>
            <a:stretch>
              <a:fillRect b="0" l="0" r="0" t="0"/>
            </a:stretch>
          </a:blipFill>
          <a:ln>
            <a:noFill/>
          </a:ln>
        </p:spPr>
      </p:sp>
      <p:sp>
        <p:nvSpPr>
          <p:cNvPr id="630" name="Google Shape;630;p48"/>
          <p:cNvSpPr/>
          <p:nvPr/>
        </p:nvSpPr>
        <p:spPr>
          <a:xfrm>
            <a:off x="2576974" y="6427101"/>
            <a:ext cx="1046922" cy="999334"/>
          </a:xfrm>
          <a:custGeom>
            <a:rect b="b" l="l" r="r" t="t"/>
            <a:pathLst>
              <a:path extrusionOk="0" h="999334" w="1046922">
                <a:moveTo>
                  <a:pt x="0" y="0"/>
                </a:moveTo>
                <a:lnTo>
                  <a:pt x="1046922" y="0"/>
                </a:lnTo>
                <a:lnTo>
                  <a:pt x="1046922" y="999334"/>
                </a:lnTo>
                <a:lnTo>
                  <a:pt x="0" y="999334"/>
                </a:lnTo>
                <a:lnTo>
                  <a:pt x="0" y="0"/>
                </a:lnTo>
                <a:close/>
              </a:path>
            </a:pathLst>
          </a:custGeom>
          <a:blipFill rotWithShape="1">
            <a:blip r:embed="rId27">
              <a:alphaModFix/>
            </a:blip>
            <a:stretch>
              <a:fillRect b="0" l="0" r="0" t="0"/>
            </a:stretch>
          </a:blipFill>
          <a:ln>
            <a:noFill/>
          </a:ln>
        </p:spPr>
      </p:sp>
      <p:sp>
        <p:nvSpPr>
          <p:cNvPr id="631" name="Google Shape;631;p48"/>
          <p:cNvSpPr/>
          <p:nvPr/>
        </p:nvSpPr>
        <p:spPr>
          <a:xfrm>
            <a:off x="9739967" y="8461534"/>
            <a:ext cx="840013" cy="859349"/>
          </a:xfrm>
          <a:custGeom>
            <a:rect b="b" l="l" r="r" t="t"/>
            <a:pathLst>
              <a:path extrusionOk="0" h="859349" w="840013">
                <a:moveTo>
                  <a:pt x="0" y="0"/>
                </a:moveTo>
                <a:lnTo>
                  <a:pt x="840014" y="0"/>
                </a:lnTo>
                <a:lnTo>
                  <a:pt x="840014" y="859349"/>
                </a:lnTo>
                <a:lnTo>
                  <a:pt x="0" y="859349"/>
                </a:lnTo>
                <a:lnTo>
                  <a:pt x="0" y="0"/>
                </a:lnTo>
                <a:close/>
              </a:path>
            </a:pathLst>
          </a:custGeom>
          <a:blipFill rotWithShape="1">
            <a:blip r:embed="rId28">
              <a:alphaModFix/>
            </a:blip>
            <a:stretch>
              <a:fillRect b="0" l="0" r="0" t="0"/>
            </a:stretch>
          </a:blipFill>
          <a:ln>
            <a:noFill/>
          </a:ln>
        </p:spPr>
      </p:sp>
      <p:sp>
        <p:nvSpPr>
          <p:cNvPr id="632" name="Google Shape;632;p48"/>
          <p:cNvSpPr/>
          <p:nvPr/>
        </p:nvSpPr>
        <p:spPr>
          <a:xfrm>
            <a:off x="11097788" y="8461261"/>
            <a:ext cx="863131" cy="859895"/>
          </a:xfrm>
          <a:custGeom>
            <a:rect b="b" l="l" r="r" t="t"/>
            <a:pathLst>
              <a:path extrusionOk="0" h="859895" w="863131">
                <a:moveTo>
                  <a:pt x="0" y="0"/>
                </a:moveTo>
                <a:lnTo>
                  <a:pt x="863131" y="0"/>
                </a:lnTo>
                <a:lnTo>
                  <a:pt x="863131" y="859895"/>
                </a:lnTo>
                <a:lnTo>
                  <a:pt x="0" y="859895"/>
                </a:lnTo>
                <a:lnTo>
                  <a:pt x="0" y="0"/>
                </a:lnTo>
                <a:close/>
              </a:path>
            </a:pathLst>
          </a:custGeom>
          <a:blipFill rotWithShape="1">
            <a:blip r:embed="rId29">
              <a:alphaModFix/>
            </a:blip>
            <a:stretch>
              <a:fillRect b="0" l="0" r="0" t="0"/>
            </a:stretch>
          </a:blipFill>
          <a:ln>
            <a:noFill/>
          </a:ln>
        </p:spPr>
      </p:sp>
      <p:sp>
        <p:nvSpPr>
          <p:cNvPr id="633" name="Google Shape;633;p48"/>
          <p:cNvSpPr/>
          <p:nvPr/>
        </p:nvSpPr>
        <p:spPr>
          <a:xfrm>
            <a:off x="8128333" y="8369590"/>
            <a:ext cx="1093826" cy="1043237"/>
          </a:xfrm>
          <a:custGeom>
            <a:rect b="b" l="l" r="r" t="t"/>
            <a:pathLst>
              <a:path extrusionOk="0" h="1043237" w="1093826">
                <a:moveTo>
                  <a:pt x="0" y="0"/>
                </a:moveTo>
                <a:lnTo>
                  <a:pt x="1093827" y="0"/>
                </a:lnTo>
                <a:lnTo>
                  <a:pt x="1093827" y="1043237"/>
                </a:lnTo>
                <a:lnTo>
                  <a:pt x="0" y="1043237"/>
                </a:lnTo>
                <a:lnTo>
                  <a:pt x="0" y="0"/>
                </a:lnTo>
                <a:close/>
              </a:path>
            </a:pathLst>
          </a:custGeom>
          <a:blipFill rotWithShape="1">
            <a:blip r:embed="rId30">
              <a:alphaModFix/>
            </a:blip>
            <a:stretch>
              <a:fillRect b="0" l="0" r="0" t="0"/>
            </a:stretch>
          </a:blipFill>
          <a:ln>
            <a:noFill/>
          </a:ln>
        </p:spPr>
      </p:sp>
      <p:sp>
        <p:nvSpPr>
          <p:cNvPr id="634" name="Google Shape;634;p48"/>
          <p:cNvSpPr/>
          <p:nvPr/>
        </p:nvSpPr>
        <p:spPr>
          <a:xfrm>
            <a:off x="959267" y="8499605"/>
            <a:ext cx="828790" cy="783207"/>
          </a:xfrm>
          <a:custGeom>
            <a:rect b="b" l="l" r="r" t="t"/>
            <a:pathLst>
              <a:path extrusionOk="0" h="783207" w="828790">
                <a:moveTo>
                  <a:pt x="0" y="0"/>
                </a:moveTo>
                <a:lnTo>
                  <a:pt x="828790" y="0"/>
                </a:lnTo>
                <a:lnTo>
                  <a:pt x="828790" y="783207"/>
                </a:lnTo>
                <a:lnTo>
                  <a:pt x="0" y="783207"/>
                </a:lnTo>
                <a:lnTo>
                  <a:pt x="0" y="0"/>
                </a:lnTo>
                <a:close/>
              </a:path>
            </a:pathLst>
          </a:custGeom>
          <a:blipFill rotWithShape="1">
            <a:blip r:embed="rId31">
              <a:alphaModFix/>
            </a:blip>
            <a:stretch>
              <a:fillRect b="0" l="0" r="0" t="0"/>
            </a:stretch>
          </a:blipFill>
          <a:ln>
            <a:noFill/>
          </a:ln>
        </p:spPr>
      </p:sp>
      <p:sp>
        <p:nvSpPr>
          <p:cNvPr id="635" name="Google Shape;635;p48"/>
          <p:cNvSpPr/>
          <p:nvPr/>
        </p:nvSpPr>
        <p:spPr>
          <a:xfrm>
            <a:off x="13893379" y="8400524"/>
            <a:ext cx="737217" cy="981369"/>
          </a:xfrm>
          <a:custGeom>
            <a:rect b="b" l="l" r="r" t="t"/>
            <a:pathLst>
              <a:path extrusionOk="0" h="981369" w="737217">
                <a:moveTo>
                  <a:pt x="0" y="0"/>
                </a:moveTo>
                <a:lnTo>
                  <a:pt x="737217" y="0"/>
                </a:lnTo>
                <a:lnTo>
                  <a:pt x="737217" y="981369"/>
                </a:lnTo>
                <a:lnTo>
                  <a:pt x="0" y="981369"/>
                </a:lnTo>
                <a:lnTo>
                  <a:pt x="0" y="0"/>
                </a:lnTo>
                <a:close/>
              </a:path>
            </a:pathLst>
          </a:custGeom>
          <a:blipFill rotWithShape="1">
            <a:blip r:embed="rId32">
              <a:alphaModFix/>
            </a:blip>
            <a:stretch>
              <a:fillRect b="0" l="0" r="0" t="0"/>
            </a:stretch>
          </a:blipFill>
          <a:ln>
            <a:noFill/>
          </a:ln>
        </p:spPr>
      </p:sp>
      <p:sp>
        <p:nvSpPr>
          <p:cNvPr id="636" name="Google Shape;636;p48"/>
          <p:cNvSpPr/>
          <p:nvPr/>
        </p:nvSpPr>
        <p:spPr>
          <a:xfrm>
            <a:off x="2305864" y="8478290"/>
            <a:ext cx="851380" cy="825838"/>
          </a:xfrm>
          <a:custGeom>
            <a:rect b="b" l="l" r="r" t="t"/>
            <a:pathLst>
              <a:path extrusionOk="0" h="825838" w="851380">
                <a:moveTo>
                  <a:pt x="0" y="0"/>
                </a:moveTo>
                <a:lnTo>
                  <a:pt x="851380" y="0"/>
                </a:lnTo>
                <a:lnTo>
                  <a:pt x="851380" y="825838"/>
                </a:lnTo>
                <a:lnTo>
                  <a:pt x="0" y="825838"/>
                </a:lnTo>
                <a:lnTo>
                  <a:pt x="0" y="0"/>
                </a:lnTo>
                <a:close/>
              </a:path>
            </a:pathLst>
          </a:custGeom>
          <a:blipFill rotWithShape="1">
            <a:blip r:embed="rId33">
              <a:alphaModFix/>
            </a:blip>
            <a:stretch>
              <a:fillRect b="0" l="0" r="0" t="0"/>
            </a:stretch>
          </a:blipFill>
          <a:ln>
            <a:noFill/>
          </a:ln>
        </p:spPr>
      </p:sp>
      <p:sp>
        <p:nvSpPr>
          <p:cNvPr id="637" name="Google Shape;637;p48"/>
          <p:cNvSpPr/>
          <p:nvPr/>
        </p:nvSpPr>
        <p:spPr>
          <a:xfrm>
            <a:off x="12478727" y="8442786"/>
            <a:ext cx="896844" cy="896844"/>
          </a:xfrm>
          <a:custGeom>
            <a:rect b="b" l="l" r="r" t="t"/>
            <a:pathLst>
              <a:path extrusionOk="0" h="896844" w="896844">
                <a:moveTo>
                  <a:pt x="0" y="0"/>
                </a:moveTo>
                <a:lnTo>
                  <a:pt x="896844" y="0"/>
                </a:lnTo>
                <a:lnTo>
                  <a:pt x="896844" y="896845"/>
                </a:lnTo>
                <a:lnTo>
                  <a:pt x="0" y="896845"/>
                </a:lnTo>
                <a:lnTo>
                  <a:pt x="0" y="0"/>
                </a:lnTo>
                <a:close/>
              </a:path>
            </a:pathLst>
          </a:custGeom>
          <a:blipFill rotWithShape="1">
            <a:blip r:embed="rId34">
              <a:alphaModFix/>
            </a:blip>
            <a:stretch>
              <a:fillRect b="0" l="0" r="0" t="0"/>
            </a:stretch>
          </a:blipFill>
          <a:ln>
            <a:noFill/>
          </a:ln>
        </p:spPr>
      </p:sp>
      <p:sp>
        <p:nvSpPr>
          <p:cNvPr id="638" name="Google Shape;638;p48"/>
          <p:cNvSpPr/>
          <p:nvPr/>
        </p:nvSpPr>
        <p:spPr>
          <a:xfrm>
            <a:off x="15148403" y="8436698"/>
            <a:ext cx="925854" cy="909021"/>
          </a:xfrm>
          <a:custGeom>
            <a:rect b="b" l="l" r="r" t="t"/>
            <a:pathLst>
              <a:path extrusionOk="0" h="909021" w="925854">
                <a:moveTo>
                  <a:pt x="0" y="0"/>
                </a:moveTo>
                <a:lnTo>
                  <a:pt x="925855" y="0"/>
                </a:lnTo>
                <a:lnTo>
                  <a:pt x="925855" y="909021"/>
                </a:lnTo>
                <a:lnTo>
                  <a:pt x="0" y="909021"/>
                </a:lnTo>
                <a:lnTo>
                  <a:pt x="0" y="0"/>
                </a:lnTo>
                <a:close/>
              </a:path>
            </a:pathLst>
          </a:custGeom>
          <a:blipFill rotWithShape="1">
            <a:blip r:embed="rId35">
              <a:alphaModFix/>
            </a:blip>
            <a:stretch>
              <a:fillRect b="0" l="0" r="0" t="0"/>
            </a:stretch>
          </a:blipFill>
          <a:ln>
            <a:noFill/>
          </a:ln>
        </p:spPr>
      </p:sp>
      <p:sp>
        <p:nvSpPr>
          <p:cNvPr id="639" name="Google Shape;639;p48"/>
          <p:cNvSpPr/>
          <p:nvPr/>
        </p:nvSpPr>
        <p:spPr>
          <a:xfrm>
            <a:off x="5000557" y="8501219"/>
            <a:ext cx="1070297" cy="779979"/>
          </a:xfrm>
          <a:custGeom>
            <a:rect b="b" l="l" r="r" t="t"/>
            <a:pathLst>
              <a:path extrusionOk="0" h="779979" w="1070297">
                <a:moveTo>
                  <a:pt x="0" y="0"/>
                </a:moveTo>
                <a:lnTo>
                  <a:pt x="1070297" y="0"/>
                </a:lnTo>
                <a:lnTo>
                  <a:pt x="1070297" y="779979"/>
                </a:lnTo>
                <a:lnTo>
                  <a:pt x="0" y="779979"/>
                </a:lnTo>
                <a:lnTo>
                  <a:pt x="0" y="0"/>
                </a:lnTo>
                <a:close/>
              </a:path>
            </a:pathLst>
          </a:custGeom>
          <a:blipFill rotWithShape="1">
            <a:blip r:embed="rId36">
              <a:alphaModFix/>
            </a:blip>
            <a:stretch>
              <a:fillRect b="0" l="0" r="0" t="0"/>
            </a:stretch>
          </a:blipFill>
          <a:ln>
            <a:noFill/>
          </a:ln>
        </p:spPr>
      </p:sp>
      <p:sp>
        <p:nvSpPr>
          <p:cNvPr id="640" name="Google Shape;640;p48"/>
          <p:cNvSpPr/>
          <p:nvPr/>
        </p:nvSpPr>
        <p:spPr>
          <a:xfrm>
            <a:off x="4115223" y="6335818"/>
            <a:ext cx="1167126" cy="1181900"/>
          </a:xfrm>
          <a:custGeom>
            <a:rect b="b" l="l" r="r" t="t"/>
            <a:pathLst>
              <a:path extrusionOk="0" h="1181900" w="1167126">
                <a:moveTo>
                  <a:pt x="0" y="0"/>
                </a:moveTo>
                <a:lnTo>
                  <a:pt x="1167126" y="0"/>
                </a:lnTo>
                <a:lnTo>
                  <a:pt x="1167126" y="1181900"/>
                </a:lnTo>
                <a:lnTo>
                  <a:pt x="0" y="1181900"/>
                </a:lnTo>
                <a:lnTo>
                  <a:pt x="0" y="0"/>
                </a:lnTo>
                <a:close/>
              </a:path>
            </a:pathLst>
          </a:custGeom>
          <a:blipFill rotWithShape="1">
            <a:blip r:embed="rId37">
              <a:alphaModFix/>
            </a:blip>
            <a:stretch>
              <a:fillRect b="0" l="0" r="0" t="0"/>
            </a:stretch>
          </a:blipFill>
          <a:ln>
            <a:noFill/>
          </a:ln>
        </p:spPr>
      </p:sp>
      <p:sp>
        <p:nvSpPr>
          <p:cNvPr id="641" name="Google Shape;641;p48"/>
          <p:cNvSpPr/>
          <p:nvPr/>
        </p:nvSpPr>
        <p:spPr>
          <a:xfrm>
            <a:off x="5773676" y="6371257"/>
            <a:ext cx="1138050" cy="1111021"/>
          </a:xfrm>
          <a:custGeom>
            <a:rect b="b" l="l" r="r" t="t"/>
            <a:pathLst>
              <a:path extrusionOk="0" h="1111021" w="1138050">
                <a:moveTo>
                  <a:pt x="0" y="0"/>
                </a:moveTo>
                <a:lnTo>
                  <a:pt x="1138050" y="0"/>
                </a:lnTo>
                <a:lnTo>
                  <a:pt x="1138050" y="1111022"/>
                </a:lnTo>
                <a:lnTo>
                  <a:pt x="0" y="1111022"/>
                </a:lnTo>
                <a:lnTo>
                  <a:pt x="0" y="0"/>
                </a:lnTo>
                <a:close/>
              </a:path>
            </a:pathLst>
          </a:custGeom>
          <a:blipFill rotWithShape="1">
            <a:blip r:embed="rId38">
              <a:alphaModFix/>
            </a:blip>
            <a:stretch>
              <a:fillRect b="0" l="0" r="0" t="0"/>
            </a:stretch>
          </a:blipFill>
          <a:ln>
            <a:noFill/>
          </a:ln>
        </p:spPr>
      </p:sp>
      <p:sp>
        <p:nvSpPr>
          <p:cNvPr id="642" name="Google Shape;642;p48"/>
          <p:cNvSpPr/>
          <p:nvPr/>
        </p:nvSpPr>
        <p:spPr>
          <a:xfrm flipH="1">
            <a:off x="9018928" y="6353175"/>
            <a:ext cx="1051109" cy="1147186"/>
          </a:xfrm>
          <a:custGeom>
            <a:rect b="b" l="l" r="r" t="t"/>
            <a:pathLst>
              <a:path extrusionOk="0" h="1147186" w="1051109">
                <a:moveTo>
                  <a:pt x="1051109" y="0"/>
                </a:moveTo>
                <a:lnTo>
                  <a:pt x="0" y="0"/>
                </a:lnTo>
                <a:lnTo>
                  <a:pt x="0" y="1147186"/>
                </a:lnTo>
                <a:lnTo>
                  <a:pt x="1051109" y="1147186"/>
                </a:lnTo>
                <a:lnTo>
                  <a:pt x="1051109" y="0"/>
                </a:lnTo>
                <a:close/>
              </a:path>
            </a:pathLst>
          </a:custGeom>
          <a:blipFill rotWithShape="1">
            <a:blip r:embed="rId39">
              <a:alphaModFix/>
            </a:blip>
            <a:stretch>
              <a:fillRect b="0" l="0" r="0" t="0"/>
            </a:stretch>
          </a:blipFill>
          <a:ln>
            <a:noFill/>
          </a:ln>
        </p:spPr>
      </p:sp>
      <p:sp>
        <p:nvSpPr>
          <p:cNvPr id="643" name="Google Shape;643;p48"/>
          <p:cNvSpPr/>
          <p:nvPr/>
        </p:nvSpPr>
        <p:spPr>
          <a:xfrm>
            <a:off x="10561364" y="6479195"/>
            <a:ext cx="869106" cy="895146"/>
          </a:xfrm>
          <a:custGeom>
            <a:rect b="b" l="l" r="r" t="t"/>
            <a:pathLst>
              <a:path extrusionOk="0" h="895146" w="869106">
                <a:moveTo>
                  <a:pt x="0" y="0"/>
                </a:moveTo>
                <a:lnTo>
                  <a:pt x="869105" y="0"/>
                </a:lnTo>
                <a:lnTo>
                  <a:pt x="869105" y="895146"/>
                </a:lnTo>
                <a:lnTo>
                  <a:pt x="0" y="895146"/>
                </a:lnTo>
                <a:lnTo>
                  <a:pt x="0" y="0"/>
                </a:lnTo>
                <a:close/>
              </a:path>
            </a:pathLst>
          </a:custGeom>
          <a:blipFill rotWithShape="1">
            <a:blip r:embed="rId40">
              <a:alphaModFix/>
            </a:blip>
            <a:stretch>
              <a:fillRect b="0" l="0" r="0" t="0"/>
            </a:stretch>
          </a:blipFill>
          <a:ln>
            <a:noFill/>
          </a:ln>
        </p:spPr>
      </p:sp>
      <p:sp>
        <p:nvSpPr>
          <p:cNvPr id="644" name="Google Shape;644;p48"/>
          <p:cNvSpPr/>
          <p:nvPr/>
        </p:nvSpPr>
        <p:spPr>
          <a:xfrm>
            <a:off x="11921796" y="6289220"/>
            <a:ext cx="1453101" cy="1275096"/>
          </a:xfrm>
          <a:custGeom>
            <a:rect b="b" l="l" r="r" t="t"/>
            <a:pathLst>
              <a:path extrusionOk="0" h="1275096" w="1453101">
                <a:moveTo>
                  <a:pt x="0" y="0"/>
                </a:moveTo>
                <a:lnTo>
                  <a:pt x="1453101" y="0"/>
                </a:lnTo>
                <a:lnTo>
                  <a:pt x="1453101" y="1275096"/>
                </a:lnTo>
                <a:lnTo>
                  <a:pt x="0" y="1275096"/>
                </a:lnTo>
                <a:lnTo>
                  <a:pt x="0" y="0"/>
                </a:lnTo>
                <a:close/>
              </a:path>
            </a:pathLst>
          </a:custGeom>
          <a:blipFill rotWithShape="1">
            <a:blip r:embed="rId41">
              <a:alphaModFix/>
            </a:blip>
            <a:stretch>
              <a:fillRect b="0" l="0" r="0" t="0"/>
            </a:stretch>
          </a:blipFill>
          <a:ln>
            <a:noFill/>
          </a:ln>
        </p:spPr>
      </p:sp>
      <p:sp>
        <p:nvSpPr>
          <p:cNvPr id="645" name="Google Shape;645;p48"/>
          <p:cNvSpPr/>
          <p:nvPr/>
        </p:nvSpPr>
        <p:spPr>
          <a:xfrm rot="5400000">
            <a:off x="14164639" y="6168888"/>
            <a:ext cx="918929" cy="1515760"/>
          </a:xfrm>
          <a:custGeom>
            <a:rect b="b" l="l" r="r" t="t"/>
            <a:pathLst>
              <a:path extrusionOk="0" h="1515760" w="918929">
                <a:moveTo>
                  <a:pt x="0" y="0"/>
                </a:moveTo>
                <a:lnTo>
                  <a:pt x="918930" y="0"/>
                </a:lnTo>
                <a:lnTo>
                  <a:pt x="918930" y="1515760"/>
                </a:lnTo>
                <a:lnTo>
                  <a:pt x="0" y="1515760"/>
                </a:lnTo>
                <a:lnTo>
                  <a:pt x="0" y="0"/>
                </a:lnTo>
                <a:close/>
              </a:path>
            </a:pathLst>
          </a:custGeom>
          <a:blipFill rotWithShape="1">
            <a:blip r:embed="rId42">
              <a:alphaModFix/>
            </a:blip>
            <a:stretch>
              <a:fillRect b="0" l="0" r="0" t="0"/>
            </a:stretch>
          </a:blipFill>
          <a:ln>
            <a:noFill/>
          </a:ln>
        </p:spPr>
      </p:sp>
      <p:sp>
        <p:nvSpPr>
          <p:cNvPr id="646" name="Google Shape;646;p48"/>
          <p:cNvSpPr/>
          <p:nvPr/>
        </p:nvSpPr>
        <p:spPr>
          <a:xfrm>
            <a:off x="15873311" y="6372538"/>
            <a:ext cx="1762958" cy="1108460"/>
          </a:xfrm>
          <a:custGeom>
            <a:rect b="b" l="l" r="r" t="t"/>
            <a:pathLst>
              <a:path extrusionOk="0" h="1108460" w="1762958">
                <a:moveTo>
                  <a:pt x="0" y="0"/>
                </a:moveTo>
                <a:lnTo>
                  <a:pt x="1762958" y="0"/>
                </a:lnTo>
                <a:lnTo>
                  <a:pt x="1762958" y="1108460"/>
                </a:lnTo>
                <a:lnTo>
                  <a:pt x="0" y="1108460"/>
                </a:lnTo>
                <a:lnTo>
                  <a:pt x="0" y="0"/>
                </a:lnTo>
                <a:close/>
              </a:path>
            </a:pathLst>
          </a:custGeom>
          <a:blipFill rotWithShape="1">
            <a:blip r:embed="rId43">
              <a:alphaModFix/>
            </a:blip>
            <a:stretch>
              <a:fillRect b="0" l="0" r="0" t="0"/>
            </a:stretch>
          </a:blipFill>
          <a:ln>
            <a:noFill/>
          </a:ln>
        </p:spPr>
      </p:sp>
      <p:sp>
        <p:nvSpPr>
          <p:cNvPr id="647" name="Google Shape;647;p48"/>
          <p:cNvSpPr/>
          <p:nvPr/>
        </p:nvSpPr>
        <p:spPr>
          <a:xfrm rot="-5400000">
            <a:off x="16567977" y="8408186"/>
            <a:ext cx="1014220" cy="966045"/>
          </a:xfrm>
          <a:custGeom>
            <a:rect b="b" l="l" r="r" t="t"/>
            <a:pathLst>
              <a:path extrusionOk="0" h="966045" w="1014220">
                <a:moveTo>
                  <a:pt x="0" y="0"/>
                </a:moveTo>
                <a:lnTo>
                  <a:pt x="1014220" y="0"/>
                </a:lnTo>
                <a:lnTo>
                  <a:pt x="1014220" y="966045"/>
                </a:lnTo>
                <a:lnTo>
                  <a:pt x="0" y="966045"/>
                </a:lnTo>
                <a:lnTo>
                  <a:pt x="0" y="0"/>
                </a:lnTo>
                <a:close/>
              </a:path>
            </a:pathLst>
          </a:custGeom>
          <a:blipFill rotWithShape="1">
            <a:blip r:embed="rId44">
              <a:alphaModFix/>
            </a:blip>
            <a:stretch>
              <a:fillRect b="0" l="0" r="0" t="0"/>
            </a:stretch>
          </a:blipFill>
          <a:ln>
            <a:noFill/>
          </a:ln>
        </p:spPr>
      </p:sp>
      <p:sp>
        <p:nvSpPr>
          <p:cNvPr id="648" name="Google Shape;648;p48"/>
          <p:cNvSpPr/>
          <p:nvPr/>
        </p:nvSpPr>
        <p:spPr>
          <a:xfrm>
            <a:off x="3675051" y="8486624"/>
            <a:ext cx="807698" cy="809169"/>
          </a:xfrm>
          <a:custGeom>
            <a:rect b="b" l="l" r="r" t="t"/>
            <a:pathLst>
              <a:path extrusionOk="0" h="809169" w="807698">
                <a:moveTo>
                  <a:pt x="0" y="0"/>
                </a:moveTo>
                <a:lnTo>
                  <a:pt x="807698" y="0"/>
                </a:lnTo>
                <a:lnTo>
                  <a:pt x="807698" y="809169"/>
                </a:lnTo>
                <a:lnTo>
                  <a:pt x="0" y="809169"/>
                </a:lnTo>
                <a:lnTo>
                  <a:pt x="0" y="0"/>
                </a:lnTo>
                <a:close/>
              </a:path>
            </a:pathLst>
          </a:custGeom>
          <a:blipFill rotWithShape="1">
            <a:blip r:embed="rId45">
              <a:alphaModFix/>
            </a:blip>
            <a:stretch>
              <a:fillRect b="0" l="0" r="0" t="0"/>
            </a:stretch>
          </a:blipFill>
          <a:ln>
            <a:noFill/>
          </a:ln>
        </p:spPr>
      </p:sp>
      <p:sp>
        <p:nvSpPr>
          <p:cNvPr id="649" name="Google Shape;649;p48"/>
          <p:cNvSpPr/>
          <p:nvPr/>
        </p:nvSpPr>
        <p:spPr>
          <a:xfrm rot="5400000">
            <a:off x="7434681" y="6364494"/>
            <a:ext cx="1061292" cy="1124548"/>
          </a:xfrm>
          <a:custGeom>
            <a:rect b="b" l="l" r="r" t="t"/>
            <a:pathLst>
              <a:path extrusionOk="0" h="1124548" w="1061292">
                <a:moveTo>
                  <a:pt x="0" y="0"/>
                </a:moveTo>
                <a:lnTo>
                  <a:pt x="1061292" y="0"/>
                </a:lnTo>
                <a:lnTo>
                  <a:pt x="1061292" y="1124548"/>
                </a:lnTo>
                <a:lnTo>
                  <a:pt x="0" y="1124548"/>
                </a:lnTo>
                <a:lnTo>
                  <a:pt x="0" y="0"/>
                </a:lnTo>
                <a:close/>
              </a:path>
            </a:pathLst>
          </a:custGeom>
          <a:blipFill rotWithShape="1">
            <a:blip r:embed="rId46">
              <a:alphaModFix/>
            </a:blip>
            <a:stretch>
              <a:fillRect b="0" l="0" r="0" t="0"/>
            </a:stretch>
          </a:blipFill>
          <a:ln>
            <a:noFill/>
          </a:ln>
        </p:spPr>
      </p:sp>
      <p:sp>
        <p:nvSpPr>
          <p:cNvPr id="650" name="Google Shape;650;p48"/>
          <p:cNvSpPr/>
          <p:nvPr/>
        </p:nvSpPr>
        <p:spPr>
          <a:xfrm>
            <a:off x="6588661" y="8410932"/>
            <a:ext cx="1021865" cy="960553"/>
          </a:xfrm>
          <a:custGeom>
            <a:rect b="b" l="l" r="r" t="t"/>
            <a:pathLst>
              <a:path extrusionOk="0" h="960553" w="1021865">
                <a:moveTo>
                  <a:pt x="0" y="0"/>
                </a:moveTo>
                <a:lnTo>
                  <a:pt x="1021865" y="0"/>
                </a:lnTo>
                <a:lnTo>
                  <a:pt x="1021865" y="960553"/>
                </a:lnTo>
                <a:lnTo>
                  <a:pt x="0" y="960553"/>
                </a:lnTo>
                <a:lnTo>
                  <a:pt x="0" y="0"/>
                </a:lnTo>
                <a:close/>
              </a:path>
            </a:pathLst>
          </a:custGeom>
          <a:blipFill rotWithShape="1">
            <a:blip r:embed="rId47">
              <a:alphaModFix/>
            </a:blip>
            <a:stretch>
              <a:fillRect b="0" l="0" r="0" t="0"/>
            </a:stretch>
          </a:blipFill>
          <a:ln>
            <a:noFill/>
          </a:ln>
        </p:spPr>
      </p:sp>
      <p:sp>
        <p:nvSpPr>
          <p:cNvPr id="651" name="Google Shape;651;p48"/>
          <p:cNvSpPr/>
          <p:nvPr/>
        </p:nvSpPr>
        <p:spPr>
          <a:xfrm>
            <a:off x="13295863" y="2779923"/>
            <a:ext cx="1970638" cy="548833"/>
          </a:xfrm>
          <a:custGeom>
            <a:rect b="b" l="l" r="r" t="t"/>
            <a:pathLst>
              <a:path extrusionOk="0" h="548833" w="1970638">
                <a:moveTo>
                  <a:pt x="0" y="0"/>
                </a:moveTo>
                <a:lnTo>
                  <a:pt x="1970638" y="0"/>
                </a:lnTo>
                <a:lnTo>
                  <a:pt x="1970638" y="548832"/>
                </a:lnTo>
                <a:lnTo>
                  <a:pt x="0" y="548832"/>
                </a:lnTo>
                <a:lnTo>
                  <a:pt x="0" y="0"/>
                </a:lnTo>
                <a:close/>
              </a:path>
            </a:pathLst>
          </a:custGeom>
          <a:blipFill rotWithShape="1">
            <a:blip r:embed="rId48">
              <a:alphaModFix/>
            </a:blip>
            <a:stretch>
              <a:fillRect b="0" l="0" r="0" t="-4231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8F57"/>
        </a:solidFill>
      </p:bgPr>
    </p:bg>
    <p:spTree>
      <p:nvGrpSpPr>
        <p:cNvPr id="655" name="Shape 655"/>
        <p:cNvGrpSpPr/>
        <p:nvPr/>
      </p:nvGrpSpPr>
      <p:grpSpPr>
        <a:xfrm>
          <a:off x="0" y="0"/>
          <a:ext cx="0" cy="0"/>
          <a:chOff x="0" y="0"/>
          <a:chExt cx="0" cy="0"/>
        </a:xfrm>
      </p:grpSpPr>
      <p:pic>
        <p:nvPicPr>
          <p:cNvPr id="656" name="Google Shape;656;p49"/>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657" name="Google Shape;657;p49"/>
          <p:cNvSpPr/>
          <p:nvPr/>
        </p:nvSpPr>
        <p:spPr>
          <a:xfrm rot="-405102">
            <a:off x="546721" y="3859511"/>
            <a:ext cx="4112459" cy="4112459"/>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658" name="Google Shape;658;p49"/>
          <p:cNvSpPr/>
          <p:nvPr/>
        </p:nvSpPr>
        <p:spPr>
          <a:xfrm flipH="1" rot="2991871">
            <a:off x="-5333498" y="8437008"/>
            <a:ext cx="12710431" cy="6339327"/>
          </a:xfrm>
          <a:custGeom>
            <a:rect b="b" l="l" r="r" t="t"/>
            <a:pathLst>
              <a:path extrusionOk="0" h="6335369" w="12702494">
                <a:moveTo>
                  <a:pt x="12702494" y="0"/>
                </a:moveTo>
                <a:lnTo>
                  <a:pt x="0" y="0"/>
                </a:lnTo>
                <a:lnTo>
                  <a:pt x="0" y="6335369"/>
                </a:lnTo>
                <a:lnTo>
                  <a:pt x="12702494" y="6335369"/>
                </a:lnTo>
                <a:lnTo>
                  <a:pt x="12702494" y="0"/>
                </a:lnTo>
                <a:close/>
              </a:path>
            </a:pathLst>
          </a:custGeom>
          <a:blipFill rotWithShape="1">
            <a:blip r:embed="rId5">
              <a:alphaModFix/>
            </a:blip>
            <a:stretch>
              <a:fillRect b="0" l="0" r="0" t="0"/>
            </a:stretch>
          </a:blipFill>
          <a:ln>
            <a:noFill/>
          </a:ln>
        </p:spPr>
      </p:sp>
      <p:sp>
        <p:nvSpPr>
          <p:cNvPr id="659" name="Google Shape;659;p49"/>
          <p:cNvSpPr/>
          <p:nvPr/>
        </p:nvSpPr>
        <p:spPr>
          <a:xfrm flipH="1" rot="-5400000">
            <a:off x="13606285" y="566275"/>
            <a:ext cx="11509930" cy="8229600"/>
          </a:xfrm>
          <a:custGeom>
            <a:rect b="b" l="l" r="r" t="t"/>
            <a:pathLst>
              <a:path extrusionOk="0" h="8229600" w="11509930">
                <a:moveTo>
                  <a:pt x="0" y="8229600"/>
                </a:moveTo>
                <a:lnTo>
                  <a:pt x="11509930" y="8229600"/>
                </a:lnTo>
                <a:lnTo>
                  <a:pt x="11509930" y="0"/>
                </a:lnTo>
                <a:lnTo>
                  <a:pt x="0" y="0"/>
                </a:lnTo>
                <a:lnTo>
                  <a:pt x="0" y="8229600"/>
                </a:lnTo>
                <a:close/>
              </a:path>
            </a:pathLst>
          </a:custGeom>
          <a:blipFill rotWithShape="1">
            <a:blip r:embed="rId6">
              <a:alphaModFix/>
            </a:blip>
            <a:stretch>
              <a:fillRect b="0" l="0" r="0" t="0"/>
            </a:stretch>
          </a:blipFill>
          <a:ln>
            <a:noFill/>
          </a:ln>
        </p:spPr>
      </p:sp>
      <p:sp>
        <p:nvSpPr>
          <p:cNvPr id="660" name="Google Shape;660;p49"/>
          <p:cNvSpPr/>
          <p:nvPr/>
        </p:nvSpPr>
        <p:spPr>
          <a:xfrm>
            <a:off x="14487954" y="760295"/>
            <a:ext cx="4409586" cy="2304008"/>
          </a:xfrm>
          <a:custGeom>
            <a:rect b="b" l="l" r="r" t="t"/>
            <a:pathLst>
              <a:path extrusionOk="0" h="2304008" w="4409586">
                <a:moveTo>
                  <a:pt x="0" y="0"/>
                </a:moveTo>
                <a:lnTo>
                  <a:pt x="4409586" y="0"/>
                </a:lnTo>
                <a:lnTo>
                  <a:pt x="4409586" y="2304009"/>
                </a:lnTo>
                <a:lnTo>
                  <a:pt x="0" y="2304009"/>
                </a:lnTo>
                <a:lnTo>
                  <a:pt x="0" y="0"/>
                </a:lnTo>
                <a:close/>
              </a:path>
            </a:pathLst>
          </a:custGeom>
          <a:blipFill rotWithShape="1">
            <a:blip r:embed="rId7">
              <a:alphaModFix/>
            </a:blip>
            <a:stretch>
              <a:fillRect b="0" l="0" r="0" t="0"/>
            </a:stretch>
          </a:blipFill>
          <a:ln>
            <a:noFill/>
          </a:ln>
        </p:spPr>
      </p:sp>
      <p:sp>
        <p:nvSpPr>
          <p:cNvPr id="661" name="Google Shape;661;p49"/>
          <p:cNvSpPr txBox="1"/>
          <p:nvPr/>
        </p:nvSpPr>
        <p:spPr>
          <a:xfrm>
            <a:off x="4891016" y="636470"/>
            <a:ext cx="8505900" cy="1633800"/>
          </a:xfrm>
          <a:prstGeom prst="rect">
            <a:avLst/>
          </a:prstGeom>
          <a:noFill/>
          <a:ln>
            <a:noFill/>
          </a:ln>
        </p:spPr>
        <p:txBody>
          <a:bodyPr anchorCtr="0" anchor="t" bIns="0" lIns="0" spcFirstLastPara="1" rIns="0" wrap="square" tIns="0">
            <a:spAutoFit/>
          </a:bodyPr>
          <a:lstStyle/>
          <a:p>
            <a:pPr indent="0" lvl="0" marL="0" marR="0" rtl="0" algn="ctr">
              <a:lnSpc>
                <a:spcPct val="130996"/>
              </a:lnSpc>
              <a:spcBef>
                <a:spcPts val="0"/>
              </a:spcBef>
              <a:spcAft>
                <a:spcPts val="0"/>
              </a:spcAft>
              <a:buNone/>
            </a:pPr>
            <a:r>
              <a:rPr b="0" i="0" lang="en-US" sz="10614" u="none" cap="none" strike="noStrike">
                <a:solidFill>
                  <a:srgbClr val="FFFFFF"/>
                </a:solidFill>
                <a:latin typeface="Anton"/>
                <a:ea typeface="Anton"/>
                <a:cs typeface="Anton"/>
                <a:sym typeface="Anton"/>
              </a:rPr>
              <a:t>Credits</a:t>
            </a:r>
            <a:endParaRPr/>
          </a:p>
        </p:txBody>
      </p:sp>
      <p:sp>
        <p:nvSpPr>
          <p:cNvPr id="662" name="Google Shape;662;p49"/>
          <p:cNvSpPr txBox="1"/>
          <p:nvPr/>
        </p:nvSpPr>
        <p:spPr>
          <a:xfrm>
            <a:off x="4891016" y="4447916"/>
            <a:ext cx="8505900" cy="12111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3421"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663" name="Google Shape;663;p49"/>
          <p:cNvSpPr txBox="1"/>
          <p:nvPr/>
        </p:nvSpPr>
        <p:spPr>
          <a:xfrm>
            <a:off x="6075073" y="6350438"/>
            <a:ext cx="6138000" cy="7233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700" u="none" cap="none" strike="noStrike">
                <a:solidFill>
                  <a:srgbClr val="FBCC54"/>
                </a:solidFill>
                <a:latin typeface="Anton"/>
                <a:ea typeface="Anton"/>
                <a:cs typeface="Anton"/>
                <a:sym typeface="Anton"/>
              </a:rPr>
              <a:t>SlidesCarnival</a:t>
            </a:r>
            <a:endParaRPr/>
          </a:p>
        </p:txBody>
      </p:sp>
      <p:sp>
        <p:nvSpPr>
          <p:cNvPr id="664" name="Google Shape;664;p49"/>
          <p:cNvSpPr txBox="1"/>
          <p:nvPr/>
        </p:nvSpPr>
        <p:spPr>
          <a:xfrm>
            <a:off x="6075073" y="8153919"/>
            <a:ext cx="6138000" cy="7233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700" u="none" cap="none" strike="noStrike">
                <a:solidFill>
                  <a:srgbClr val="FBCC54"/>
                </a:solidFill>
                <a:latin typeface="Anton"/>
                <a:ea typeface="Anton"/>
                <a:cs typeface="Anton"/>
                <a:sym typeface="Anton"/>
              </a:rPr>
              <a:t>Pexels</a:t>
            </a:r>
            <a:endParaRPr/>
          </a:p>
        </p:txBody>
      </p:sp>
      <p:sp>
        <p:nvSpPr>
          <p:cNvPr id="665" name="Google Shape;665;p49"/>
          <p:cNvSpPr txBox="1"/>
          <p:nvPr/>
        </p:nvSpPr>
        <p:spPr>
          <a:xfrm>
            <a:off x="6741627" y="8922553"/>
            <a:ext cx="4804800" cy="458400"/>
          </a:xfrm>
          <a:prstGeom prst="rect">
            <a:avLst/>
          </a:prstGeom>
          <a:noFill/>
          <a:ln>
            <a:noFill/>
          </a:ln>
        </p:spPr>
        <p:txBody>
          <a:bodyPr anchorCtr="0" anchor="t" bIns="0" lIns="0" spcFirstLastPara="1" rIns="0" wrap="square" tIns="0">
            <a:spAutoFit/>
          </a:bodyPr>
          <a:lstStyle/>
          <a:p>
            <a:pPr indent="0" lvl="1" marL="0" marR="0" rtl="0" algn="ctr">
              <a:lnSpc>
                <a:spcPct val="129986"/>
              </a:lnSpc>
              <a:spcBef>
                <a:spcPts val="0"/>
              </a:spcBef>
              <a:spcAft>
                <a:spcPts val="0"/>
              </a:spcAft>
              <a:buNone/>
            </a:pPr>
            <a:r>
              <a:rPr b="0" i="0" lang="en-US" sz="2978" u="none" cap="none" strike="noStrike">
                <a:solidFill>
                  <a:srgbClr val="000000"/>
                </a:solidFill>
                <a:latin typeface="Lato"/>
                <a:ea typeface="Lato"/>
                <a:cs typeface="Lato"/>
                <a:sym typeface="Lato"/>
              </a:rPr>
              <a:t>for the photos</a:t>
            </a:r>
            <a:endParaRPr/>
          </a:p>
        </p:txBody>
      </p:sp>
      <p:sp>
        <p:nvSpPr>
          <p:cNvPr id="666" name="Google Shape;666;p49"/>
          <p:cNvSpPr txBox="1"/>
          <p:nvPr/>
        </p:nvSpPr>
        <p:spPr>
          <a:xfrm>
            <a:off x="6352153" y="7150933"/>
            <a:ext cx="5583600" cy="458400"/>
          </a:xfrm>
          <a:prstGeom prst="rect">
            <a:avLst/>
          </a:prstGeom>
          <a:noFill/>
          <a:ln>
            <a:noFill/>
          </a:ln>
        </p:spPr>
        <p:txBody>
          <a:bodyPr anchorCtr="0" anchor="t" bIns="0" lIns="0" spcFirstLastPara="1" rIns="0" wrap="square" tIns="0">
            <a:spAutoFit/>
          </a:bodyPr>
          <a:lstStyle/>
          <a:p>
            <a:pPr indent="0" lvl="1" marL="0" marR="0" rtl="0" algn="ctr">
              <a:lnSpc>
                <a:spcPct val="129986"/>
              </a:lnSpc>
              <a:spcBef>
                <a:spcPts val="0"/>
              </a:spcBef>
              <a:spcAft>
                <a:spcPts val="0"/>
              </a:spcAft>
              <a:buNone/>
            </a:pPr>
            <a:r>
              <a:rPr b="0" i="0" lang="en-US" sz="2978" u="none" cap="none" strike="noStrike">
                <a:solidFill>
                  <a:srgbClr val="000000"/>
                </a:solidFill>
                <a:latin typeface="Lato"/>
                <a:ea typeface="Lato"/>
                <a:cs typeface="Lato"/>
                <a:sym typeface="Lato"/>
              </a:rPr>
              <a:t>for the presentation template</a:t>
            </a:r>
            <a:endParaRPr/>
          </a:p>
        </p:txBody>
      </p:sp>
      <p:sp>
        <p:nvSpPr>
          <p:cNvPr id="667" name="Google Shape;667;p49"/>
          <p:cNvSpPr/>
          <p:nvPr/>
        </p:nvSpPr>
        <p:spPr>
          <a:xfrm>
            <a:off x="-4970509" y="-5339486"/>
            <a:ext cx="8397551" cy="8229600"/>
          </a:xfrm>
          <a:custGeom>
            <a:rect b="b" l="l" r="r" t="t"/>
            <a:pathLst>
              <a:path extrusionOk="0" h="8229600" w="8397551">
                <a:moveTo>
                  <a:pt x="0" y="0"/>
                </a:moveTo>
                <a:lnTo>
                  <a:pt x="8397551" y="0"/>
                </a:lnTo>
                <a:lnTo>
                  <a:pt x="8397551" y="8229600"/>
                </a:lnTo>
                <a:lnTo>
                  <a:pt x="0" y="8229600"/>
                </a:lnTo>
                <a:lnTo>
                  <a:pt x="0" y="0"/>
                </a:lnTo>
                <a:close/>
              </a:path>
            </a:pathLst>
          </a:custGeom>
          <a:blipFill rotWithShape="1">
            <a:blip r:embed="rId8">
              <a:alphaModFix/>
            </a:blip>
            <a:stretch>
              <a:fillRect b="0" l="0" r="0" t="0"/>
            </a:stretch>
          </a:blipFill>
          <a:ln>
            <a:noFill/>
          </a:ln>
        </p:spPr>
      </p:sp>
      <p:pic>
        <p:nvPicPr>
          <p:cNvPr id="668" name="Google Shape;668;p49"/>
          <p:cNvPicPr preferRelativeResize="0"/>
          <p:nvPr/>
        </p:nvPicPr>
        <p:blipFill>
          <a:blip r:embed="rId9">
            <a:alphaModFix/>
          </a:blip>
          <a:stretch>
            <a:fillRect/>
          </a:stretch>
        </p:blipFill>
        <p:spPr>
          <a:xfrm>
            <a:off x="6731800" y="2884487"/>
            <a:ext cx="4824400" cy="120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186" name="Shape 186"/>
        <p:cNvGrpSpPr/>
        <p:nvPr/>
      </p:nvGrpSpPr>
      <p:grpSpPr>
        <a:xfrm>
          <a:off x="0" y="0"/>
          <a:ext cx="0" cy="0"/>
          <a:chOff x="0" y="0"/>
          <a:chExt cx="0" cy="0"/>
        </a:xfrm>
      </p:grpSpPr>
      <p:pic>
        <p:nvPicPr>
          <p:cNvPr id="187" name="Google Shape;187;p27"/>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188" name="Google Shape;188;p27"/>
          <p:cNvPicPr preferRelativeResize="0"/>
          <p:nvPr/>
        </p:nvPicPr>
        <p:blipFill>
          <a:blip r:embed="rId4">
            <a:alphaModFix/>
          </a:blip>
          <a:stretch>
            <a:fillRect/>
          </a:stretch>
        </p:blipFill>
        <p:spPr>
          <a:xfrm>
            <a:off x="1309751" y="458398"/>
            <a:ext cx="9767277" cy="9373552"/>
          </a:xfrm>
          <a:prstGeom prst="rect">
            <a:avLst/>
          </a:prstGeom>
          <a:noFill/>
          <a:ln>
            <a:noFill/>
          </a:ln>
        </p:spPr>
      </p:pic>
      <p:sp>
        <p:nvSpPr>
          <p:cNvPr id="189" name="Google Shape;189;p27"/>
          <p:cNvSpPr/>
          <p:nvPr/>
        </p:nvSpPr>
        <p:spPr>
          <a:xfrm>
            <a:off x="14305280" y="-355021"/>
            <a:ext cx="16230600" cy="3164967"/>
          </a:xfrm>
          <a:custGeom>
            <a:rect b="b" l="l" r="r" t="t"/>
            <a:pathLst>
              <a:path extrusionOk="0" h="3164967" w="16230600">
                <a:moveTo>
                  <a:pt x="0" y="0"/>
                </a:moveTo>
                <a:lnTo>
                  <a:pt x="16230600" y="0"/>
                </a:lnTo>
                <a:lnTo>
                  <a:pt x="16230600" y="3164967"/>
                </a:lnTo>
                <a:lnTo>
                  <a:pt x="0" y="3164967"/>
                </a:lnTo>
                <a:lnTo>
                  <a:pt x="0" y="0"/>
                </a:lnTo>
                <a:close/>
              </a:path>
            </a:pathLst>
          </a:custGeom>
          <a:blipFill rotWithShape="1">
            <a:blip r:embed="rId5">
              <a:alphaModFix/>
            </a:blip>
            <a:stretch>
              <a:fillRect b="0" l="0" r="0" t="0"/>
            </a:stretch>
          </a:blipFill>
          <a:ln>
            <a:noFill/>
          </a:ln>
        </p:spPr>
      </p:sp>
      <p:sp>
        <p:nvSpPr>
          <p:cNvPr id="190" name="Google Shape;190;p27"/>
          <p:cNvSpPr/>
          <p:nvPr/>
        </p:nvSpPr>
        <p:spPr>
          <a:xfrm flipH="1" rot="-10334090">
            <a:off x="-2573867" y="-5382007"/>
            <a:ext cx="14585729" cy="8222705"/>
          </a:xfrm>
          <a:custGeom>
            <a:rect b="b" l="l" r="r" t="t"/>
            <a:pathLst>
              <a:path extrusionOk="0" h="8229600" w="14597960">
                <a:moveTo>
                  <a:pt x="14597960" y="0"/>
                </a:moveTo>
                <a:lnTo>
                  <a:pt x="0" y="0"/>
                </a:lnTo>
                <a:lnTo>
                  <a:pt x="0" y="8229600"/>
                </a:lnTo>
                <a:lnTo>
                  <a:pt x="14597960" y="8229600"/>
                </a:lnTo>
                <a:lnTo>
                  <a:pt x="14597960" y="0"/>
                </a:lnTo>
                <a:close/>
              </a:path>
            </a:pathLst>
          </a:custGeom>
          <a:blipFill rotWithShape="1">
            <a:blip r:embed="rId6">
              <a:alphaModFix/>
            </a:blip>
            <a:stretch>
              <a:fillRect b="0" l="0" r="0" t="0"/>
            </a:stretch>
          </a:blipFill>
          <a:ln>
            <a:noFill/>
          </a:ln>
        </p:spPr>
      </p:sp>
      <p:sp>
        <p:nvSpPr>
          <p:cNvPr id="191" name="Google Shape;191;p27"/>
          <p:cNvSpPr/>
          <p:nvPr/>
        </p:nvSpPr>
        <p:spPr>
          <a:xfrm flipH="1" rot="10800000">
            <a:off x="12515816" y="1990330"/>
            <a:ext cx="7589039" cy="1639232"/>
          </a:xfrm>
          <a:custGeom>
            <a:rect b="b" l="l" r="r" t="t"/>
            <a:pathLst>
              <a:path extrusionOk="0" h="1639232" w="7589039">
                <a:moveTo>
                  <a:pt x="7589039" y="0"/>
                </a:moveTo>
                <a:lnTo>
                  <a:pt x="0" y="0"/>
                </a:lnTo>
                <a:lnTo>
                  <a:pt x="0" y="1639232"/>
                </a:lnTo>
                <a:lnTo>
                  <a:pt x="7589039" y="1639232"/>
                </a:lnTo>
                <a:lnTo>
                  <a:pt x="7589039" y="0"/>
                </a:lnTo>
                <a:close/>
              </a:path>
            </a:pathLst>
          </a:custGeom>
          <a:blipFill rotWithShape="1">
            <a:blip r:embed="rId7">
              <a:alphaModFix/>
            </a:blip>
            <a:stretch>
              <a:fillRect b="-308322" l="-30031" r="-38250" t="-93659"/>
            </a:stretch>
          </a:blipFill>
          <a:ln>
            <a:noFill/>
          </a:ln>
        </p:spPr>
      </p:sp>
      <p:pic>
        <p:nvPicPr>
          <p:cNvPr id="192" name="Google Shape;192;p27"/>
          <p:cNvPicPr preferRelativeResize="0"/>
          <p:nvPr/>
        </p:nvPicPr>
        <p:blipFill>
          <a:blip r:embed="rId8">
            <a:alphaModFix/>
          </a:blip>
          <a:stretch>
            <a:fillRect/>
          </a:stretch>
        </p:blipFill>
        <p:spPr>
          <a:xfrm>
            <a:off x="3717250" y="4395973"/>
            <a:ext cx="14570752" cy="7754928"/>
          </a:xfrm>
          <a:prstGeom prst="rect">
            <a:avLst/>
          </a:prstGeom>
          <a:noFill/>
          <a:ln>
            <a:noFill/>
          </a:ln>
        </p:spPr>
      </p:pic>
      <p:sp>
        <p:nvSpPr>
          <p:cNvPr id="193" name="Google Shape;193;p27"/>
          <p:cNvSpPr txBox="1"/>
          <p:nvPr/>
        </p:nvSpPr>
        <p:spPr>
          <a:xfrm>
            <a:off x="9096375" y="6516532"/>
            <a:ext cx="8553900" cy="1028700"/>
          </a:xfrm>
          <a:prstGeom prst="rect">
            <a:avLst/>
          </a:prstGeom>
          <a:noFill/>
          <a:ln>
            <a:noFill/>
          </a:ln>
        </p:spPr>
        <p:txBody>
          <a:bodyPr anchorCtr="0" anchor="t" bIns="0" lIns="0" spcFirstLastPara="1" rIns="0" wrap="square" tIns="0">
            <a:spAutoFit/>
          </a:bodyPr>
          <a:lstStyle/>
          <a:p>
            <a:pPr indent="0" lvl="0" marL="0" marR="0" rtl="0" algn="r">
              <a:lnSpc>
                <a:spcPct val="140999"/>
              </a:lnSpc>
              <a:spcBef>
                <a:spcPts val="0"/>
              </a:spcBef>
              <a:spcAft>
                <a:spcPts val="0"/>
              </a:spcAft>
              <a:buNone/>
            </a:pPr>
            <a:r>
              <a:rPr b="0" i="0" lang="en-US" sz="6683" u="none" cap="none" strike="noStrike">
                <a:solidFill>
                  <a:srgbClr val="000000"/>
                </a:solidFill>
                <a:latin typeface="Anton"/>
                <a:ea typeface="Anton"/>
                <a:cs typeface="Anton"/>
                <a:sym typeface="Anton"/>
              </a:rPr>
              <a:t>Benefits of Brain Teasers</a:t>
            </a:r>
            <a:endParaRPr/>
          </a:p>
        </p:txBody>
      </p:sp>
      <p:sp>
        <p:nvSpPr>
          <p:cNvPr id="194" name="Google Shape;194;p27"/>
          <p:cNvSpPr txBox="1"/>
          <p:nvPr/>
        </p:nvSpPr>
        <p:spPr>
          <a:xfrm>
            <a:off x="9096375" y="7792142"/>
            <a:ext cx="8553900" cy="18336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431"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198" name="Shape 198"/>
        <p:cNvGrpSpPr/>
        <p:nvPr/>
      </p:nvGrpSpPr>
      <p:grpSpPr>
        <a:xfrm>
          <a:off x="0" y="0"/>
          <a:ext cx="0" cy="0"/>
          <a:chOff x="0" y="0"/>
          <a:chExt cx="0" cy="0"/>
        </a:xfrm>
      </p:grpSpPr>
      <p:pic>
        <p:nvPicPr>
          <p:cNvPr id="199" name="Google Shape;199;p28"/>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200" name="Google Shape;200;p28"/>
          <p:cNvSpPr/>
          <p:nvPr/>
        </p:nvSpPr>
        <p:spPr>
          <a:xfrm>
            <a:off x="1598563" y="3380835"/>
            <a:ext cx="6971171" cy="9082959"/>
          </a:xfrm>
          <a:custGeom>
            <a:rect b="b" l="l" r="r" t="t"/>
            <a:pathLst>
              <a:path extrusionOk="0" h="9082959" w="6971171">
                <a:moveTo>
                  <a:pt x="0" y="0"/>
                </a:moveTo>
                <a:lnTo>
                  <a:pt x="6971171" y="0"/>
                </a:lnTo>
                <a:lnTo>
                  <a:pt x="6971171" y="9082959"/>
                </a:lnTo>
                <a:lnTo>
                  <a:pt x="0" y="9082959"/>
                </a:lnTo>
                <a:lnTo>
                  <a:pt x="0" y="0"/>
                </a:lnTo>
                <a:close/>
              </a:path>
            </a:pathLst>
          </a:custGeom>
          <a:blipFill rotWithShape="1">
            <a:blip r:embed="rId4">
              <a:alphaModFix/>
            </a:blip>
            <a:stretch>
              <a:fillRect b="0" l="0" r="0" t="0"/>
            </a:stretch>
          </a:blipFill>
          <a:ln>
            <a:noFill/>
          </a:ln>
        </p:spPr>
      </p:sp>
      <p:sp>
        <p:nvSpPr>
          <p:cNvPr id="201" name="Google Shape;201;p28"/>
          <p:cNvSpPr/>
          <p:nvPr/>
        </p:nvSpPr>
        <p:spPr>
          <a:xfrm rot="10800000">
            <a:off x="9718266" y="3380835"/>
            <a:ext cx="6971171" cy="9082959"/>
          </a:xfrm>
          <a:custGeom>
            <a:rect b="b" l="l" r="r" t="t"/>
            <a:pathLst>
              <a:path extrusionOk="0" h="9082959" w="6971171">
                <a:moveTo>
                  <a:pt x="0" y="0"/>
                </a:moveTo>
                <a:lnTo>
                  <a:pt x="6971171" y="0"/>
                </a:lnTo>
                <a:lnTo>
                  <a:pt x="6971171" y="9082959"/>
                </a:lnTo>
                <a:lnTo>
                  <a:pt x="0" y="9082959"/>
                </a:lnTo>
                <a:lnTo>
                  <a:pt x="0" y="0"/>
                </a:lnTo>
                <a:close/>
              </a:path>
            </a:pathLst>
          </a:custGeom>
          <a:blipFill rotWithShape="1">
            <a:blip r:embed="rId4">
              <a:alphaModFix/>
            </a:blip>
            <a:stretch>
              <a:fillRect b="0" l="0" r="0" t="0"/>
            </a:stretch>
          </a:blipFill>
          <a:ln>
            <a:noFill/>
          </a:ln>
        </p:spPr>
      </p:sp>
      <p:sp>
        <p:nvSpPr>
          <p:cNvPr id="202" name="Google Shape;202;p28"/>
          <p:cNvSpPr/>
          <p:nvPr/>
        </p:nvSpPr>
        <p:spPr>
          <a:xfrm>
            <a:off x="4456146" y="2651660"/>
            <a:ext cx="1256004" cy="1458350"/>
          </a:xfrm>
          <a:custGeom>
            <a:rect b="b" l="l" r="r" t="t"/>
            <a:pathLst>
              <a:path extrusionOk="0" h="1458350" w="1256004">
                <a:moveTo>
                  <a:pt x="0" y="0"/>
                </a:moveTo>
                <a:lnTo>
                  <a:pt x="1256004" y="0"/>
                </a:lnTo>
                <a:lnTo>
                  <a:pt x="1256004" y="1458349"/>
                </a:lnTo>
                <a:lnTo>
                  <a:pt x="0" y="1458349"/>
                </a:lnTo>
                <a:lnTo>
                  <a:pt x="0" y="0"/>
                </a:lnTo>
                <a:close/>
              </a:path>
            </a:pathLst>
          </a:custGeom>
          <a:blipFill rotWithShape="1">
            <a:blip r:embed="rId5">
              <a:alphaModFix/>
            </a:blip>
            <a:stretch>
              <a:fillRect b="0" l="0" r="0" t="0"/>
            </a:stretch>
          </a:blipFill>
          <a:ln>
            <a:noFill/>
          </a:ln>
        </p:spPr>
      </p:sp>
      <p:sp>
        <p:nvSpPr>
          <p:cNvPr id="203" name="Google Shape;203;p28"/>
          <p:cNvSpPr/>
          <p:nvPr/>
        </p:nvSpPr>
        <p:spPr>
          <a:xfrm>
            <a:off x="12483792" y="2651660"/>
            <a:ext cx="1440120" cy="1458350"/>
          </a:xfrm>
          <a:custGeom>
            <a:rect b="b" l="l" r="r" t="t"/>
            <a:pathLst>
              <a:path extrusionOk="0" h="1458350" w="1440120">
                <a:moveTo>
                  <a:pt x="0" y="0"/>
                </a:moveTo>
                <a:lnTo>
                  <a:pt x="1440120" y="0"/>
                </a:lnTo>
                <a:lnTo>
                  <a:pt x="1440120" y="1458349"/>
                </a:lnTo>
                <a:lnTo>
                  <a:pt x="0" y="1458349"/>
                </a:lnTo>
                <a:lnTo>
                  <a:pt x="0" y="0"/>
                </a:lnTo>
                <a:close/>
              </a:path>
            </a:pathLst>
          </a:custGeom>
          <a:blipFill rotWithShape="1">
            <a:blip r:embed="rId6">
              <a:alphaModFix/>
            </a:blip>
            <a:stretch>
              <a:fillRect b="0" l="0" r="0" t="0"/>
            </a:stretch>
          </a:blipFill>
          <a:ln>
            <a:noFill/>
          </a:ln>
        </p:spPr>
      </p:sp>
      <p:sp>
        <p:nvSpPr>
          <p:cNvPr id="204" name="Google Shape;204;p28"/>
          <p:cNvSpPr/>
          <p:nvPr/>
        </p:nvSpPr>
        <p:spPr>
          <a:xfrm>
            <a:off x="3831535" y="4390004"/>
            <a:ext cx="2505226" cy="2495831"/>
          </a:xfrm>
          <a:custGeom>
            <a:rect b="b" l="l" r="r" t="t"/>
            <a:pathLst>
              <a:path extrusionOk="0" h="2495831" w="2505226">
                <a:moveTo>
                  <a:pt x="0" y="0"/>
                </a:moveTo>
                <a:lnTo>
                  <a:pt x="2505226" y="0"/>
                </a:lnTo>
                <a:lnTo>
                  <a:pt x="2505226" y="2495831"/>
                </a:lnTo>
                <a:lnTo>
                  <a:pt x="0" y="2495831"/>
                </a:lnTo>
                <a:lnTo>
                  <a:pt x="0" y="0"/>
                </a:lnTo>
                <a:close/>
              </a:path>
            </a:pathLst>
          </a:custGeom>
          <a:blipFill rotWithShape="1">
            <a:blip r:embed="rId7">
              <a:alphaModFix/>
            </a:blip>
            <a:stretch>
              <a:fillRect b="0" l="0" r="0" t="0"/>
            </a:stretch>
          </a:blipFill>
          <a:ln>
            <a:noFill/>
          </a:ln>
        </p:spPr>
      </p:sp>
      <p:sp>
        <p:nvSpPr>
          <p:cNvPr id="205" name="Google Shape;205;p28"/>
          <p:cNvSpPr/>
          <p:nvPr/>
        </p:nvSpPr>
        <p:spPr>
          <a:xfrm rot="-5562509">
            <a:off x="11951239" y="4390004"/>
            <a:ext cx="2505226" cy="2495831"/>
          </a:xfrm>
          <a:custGeom>
            <a:rect b="b" l="l" r="r" t="t"/>
            <a:pathLst>
              <a:path extrusionOk="0" h="2495831" w="2505226">
                <a:moveTo>
                  <a:pt x="0" y="0"/>
                </a:moveTo>
                <a:lnTo>
                  <a:pt x="2505226" y="0"/>
                </a:lnTo>
                <a:lnTo>
                  <a:pt x="2505226" y="2495831"/>
                </a:lnTo>
                <a:lnTo>
                  <a:pt x="0" y="2495831"/>
                </a:lnTo>
                <a:lnTo>
                  <a:pt x="0" y="0"/>
                </a:lnTo>
                <a:close/>
              </a:path>
            </a:pathLst>
          </a:custGeom>
          <a:blipFill rotWithShape="1">
            <a:blip r:embed="rId8">
              <a:alphaModFix/>
            </a:blip>
            <a:stretch>
              <a:fillRect b="0" l="0" r="0" t="0"/>
            </a:stretch>
          </a:blipFill>
          <a:ln>
            <a:noFill/>
          </a:ln>
        </p:spPr>
      </p:sp>
      <p:sp>
        <p:nvSpPr>
          <p:cNvPr id="206" name="Google Shape;206;p28"/>
          <p:cNvSpPr/>
          <p:nvPr/>
        </p:nvSpPr>
        <p:spPr>
          <a:xfrm>
            <a:off x="4639976" y="5143500"/>
            <a:ext cx="888344" cy="963687"/>
          </a:xfrm>
          <a:custGeom>
            <a:rect b="b" l="l" r="r" t="t"/>
            <a:pathLst>
              <a:path extrusionOk="0" h="963687" w="888344">
                <a:moveTo>
                  <a:pt x="0" y="0"/>
                </a:moveTo>
                <a:lnTo>
                  <a:pt x="888344" y="0"/>
                </a:lnTo>
                <a:lnTo>
                  <a:pt x="888344" y="963687"/>
                </a:lnTo>
                <a:lnTo>
                  <a:pt x="0" y="963687"/>
                </a:lnTo>
                <a:lnTo>
                  <a:pt x="0" y="0"/>
                </a:lnTo>
                <a:close/>
              </a:path>
            </a:pathLst>
          </a:custGeom>
          <a:blipFill rotWithShape="1">
            <a:blip r:embed="rId9">
              <a:alphaModFix/>
            </a:blip>
            <a:stretch>
              <a:fillRect b="0" l="0" r="0" t="0"/>
            </a:stretch>
          </a:blipFill>
          <a:ln>
            <a:noFill/>
          </a:ln>
        </p:spPr>
      </p:sp>
      <p:sp>
        <p:nvSpPr>
          <p:cNvPr id="207" name="Google Shape;207;p28"/>
          <p:cNvSpPr/>
          <p:nvPr/>
        </p:nvSpPr>
        <p:spPr>
          <a:xfrm>
            <a:off x="12722008" y="5143500"/>
            <a:ext cx="963687" cy="963687"/>
          </a:xfrm>
          <a:custGeom>
            <a:rect b="b" l="l" r="r" t="t"/>
            <a:pathLst>
              <a:path extrusionOk="0" h="963687" w="963687">
                <a:moveTo>
                  <a:pt x="0" y="0"/>
                </a:moveTo>
                <a:lnTo>
                  <a:pt x="963687" y="0"/>
                </a:lnTo>
                <a:lnTo>
                  <a:pt x="963687" y="963687"/>
                </a:lnTo>
                <a:lnTo>
                  <a:pt x="0" y="963687"/>
                </a:lnTo>
                <a:lnTo>
                  <a:pt x="0" y="0"/>
                </a:lnTo>
                <a:close/>
              </a:path>
            </a:pathLst>
          </a:custGeom>
          <a:blipFill rotWithShape="1">
            <a:blip r:embed="rId10">
              <a:alphaModFix/>
            </a:blip>
            <a:stretch>
              <a:fillRect b="0" l="0" r="0" t="0"/>
            </a:stretch>
          </a:blipFill>
          <a:ln>
            <a:noFill/>
          </a:ln>
        </p:spPr>
      </p:sp>
      <p:sp>
        <p:nvSpPr>
          <p:cNvPr id="208" name="Google Shape;208;p28"/>
          <p:cNvSpPr txBox="1"/>
          <p:nvPr/>
        </p:nvSpPr>
        <p:spPr>
          <a:xfrm>
            <a:off x="207789" y="742519"/>
            <a:ext cx="17872423" cy="1147140"/>
          </a:xfrm>
          <a:prstGeom prst="rect">
            <a:avLst/>
          </a:prstGeom>
          <a:noFill/>
          <a:ln>
            <a:noFill/>
          </a:ln>
        </p:spPr>
        <p:txBody>
          <a:bodyPr anchorCtr="0" anchor="t" bIns="0" lIns="0" spcFirstLastPara="1" rIns="0" wrap="square" tIns="0">
            <a:spAutoFit/>
          </a:bodyPr>
          <a:lstStyle/>
          <a:p>
            <a:pPr indent="0" lvl="0" marL="0" marR="0" rtl="0" algn="ctr">
              <a:lnSpc>
                <a:spcPct val="127007"/>
              </a:lnSpc>
              <a:spcBef>
                <a:spcPts val="0"/>
              </a:spcBef>
              <a:spcAft>
                <a:spcPts val="0"/>
              </a:spcAft>
              <a:buNone/>
            </a:pPr>
            <a:r>
              <a:rPr b="0" i="0" lang="en-US" sz="7224" u="none" cap="none" strike="noStrike">
                <a:solidFill>
                  <a:srgbClr val="FFFFFF"/>
                </a:solidFill>
                <a:latin typeface="Anton"/>
                <a:ea typeface="Anton"/>
                <a:cs typeface="Anton"/>
                <a:sym typeface="Anton"/>
              </a:rPr>
              <a:t>Where are words stored in the brain?</a:t>
            </a:r>
            <a:endParaRPr/>
          </a:p>
        </p:txBody>
      </p:sp>
      <p:sp>
        <p:nvSpPr>
          <p:cNvPr id="209" name="Google Shape;209;p28"/>
          <p:cNvSpPr txBox="1"/>
          <p:nvPr/>
        </p:nvSpPr>
        <p:spPr>
          <a:xfrm>
            <a:off x="2844432" y="7725806"/>
            <a:ext cx="44793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10" name="Google Shape;210;p28"/>
          <p:cNvSpPr txBox="1"/>
          <p:nvPr/>
        </p:nvSpPr>
        <p:spPr>
          <a:xfrm>
            <a:off x="10964135" y="7725806"/>
            <a:ext cx="44793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11" name="Google Shape;211;p28"/>
          <p:cNvSpPr txBox="1"/>
          <p:nvPr/>
        </p:nvSpPr>
        <p:spPr>
          <a:xfrm>
            <a:off x="3079441" y="7026378"/>
            <a:ext cx="4009415" cy="591574"/>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212" name="Google Shape;212;p28"/>
          <p:cNvSpPr txBox="1"/>
          <p:nvPr/>
        </p:nvSpPr>
        <p:spPr>
          <a:xfrm>
            <a:off x="11199144" y="7026378"/>
            <a:ext cx="4009415" cy="591574"/>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216" name="Shape 216"/>
        <p:cNvGrpSpPr/>
        <p:nvPr/>
      </p:nvGrpSpPr>
      <p:grpSpPr>
        <a:xfrm>
          <a:off x="0" y="0"/>
          <a:ext cx="0" cy="0"/>
          <a:chOff x="0" y="0"/>
          <a:chExt cx="0" cy="0"/>
        </a:xfrm>
      </p:grpSpPr>
      <p:pic>
        <p:nvPicPr>
          <p:cNvPr id="217" name="Google Shape;217;p29"/>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218" name="Google Shape;218;p29"/>
          <p:cNvPicPr preferRelativeResize="0"/>
          <p:nvPr/>
        </p:nvPicPr>
        <p:blipFill>
          <a:blip r:embed="rId4">
            <a:alphaModFix/>
          </a:blip>
          <a:stretch>
            <a:fillRect/>
          </a:stretch>
        </p:blipFill>
        <p:spPr>
          <a:xfrm>
            <a:off x="-444222" y="-9175521"/>
            <a:ext cx="19767649" cy="14806452"/>
          </a:xfrm>
          <a:prstGeom prst="rect">
            <a:avLst/>
          </a:prstGeom>
          <a:noFill/>
          <a:ln>
            <a:noFill/>
          </a:ln>
        </p:spPr>
      </p:pic>
      <p:sp>
        <p:nvSpPr>
          <p:cNvPr id="219" name="Google Shape;219;p29"/>
          <p:cNvSpPr/>
          <p:nvPr/>
        </p:nvSpPr>
        <p:spPr>
          <a:xfrm rot="3727214">
            <a:off x="2351094" y="4611752"/>
            <a:ext cx="2538031" cy="2689305"/>
          </a:xfrm>
          <a:custGeom>
            <a:rect b="b" l="l" r="r" t="t"/>
            <a:pathLst>
              <a:path extrusionOk="0" h="2689305" w="2538031">
                <a:moveTo>
                  <a:pt x="0" y="0"/>
                </a:moveTo>
                <a:lnTo>
                  <a:pt x="2538031" y="0"/>
                </a:lnTo>
                <a:lnTo>
                  <a:pt x="2538031" y="2689304"/>
                </a:lnTo>
                <a:lnTo>
                  <a:pt x="0" y="2689304"/>
                </a:lnTo>
                <a:lnTo>
                  <a:pt x="0" y="0"/>
                </a:lnTo>
                <a:close/>
              </a:path>
            </a:pathLst>
          </a:custGeom>
          <a:blipFill rotWithShape="1">
            <a:blip r:embed="rId5">
              <a:alphaModFix/>
            </a:blip>
            <a:stretch>
              <a:fillRect b="0" l="0" r="0" t="0"/>
            </a:stretch>
          </a:blipFill>
          <a:ln>
            <a:noFill/>
          </a:ln>
        </p:spPr>
      </p:sp>
      <p:sp>
        <p:nvSpPr>
          <p:cNvPr id="220" name="Google Shape;220;p29"/>
          <p:cNvSpPr/>
          <p:nvPr/>
        </p:nvSpPr>
        <p:spPr>
          <a:xfrm rot="3727214">
            <a:off x="7874984" y="4611752"/>
            <a:ext cx="2538031" cy="2689305"/>
          </a:xfrm>
          <a:custGeom>
            <a:rect b="b" l="l" r="r" t="t"/>
            <a:pathLst>
              <a:path extrusionOk="0" h="2689305" w="2538031">
                <a:moveTo>
                  <a:pt x="0" y="0"/>
                </a:moveTo>
                <a:lnTo>
                  <a:pt x="2538032" y="0"/>
                </a:lnTo>
                <a:lnTo>
                  <a:pt x="2538032" y="2689304"/>
                </a:lnTo>
                <a:lnTo>
                  <a:pt x="0" y="2689304"/>
                </a:lnTo>
                <a:lnTo>
                  <a:pt x="0" y="0"/>
                </a:lnTo>
                <a:close/>
              </a:path>
            </a:pathLst>
          </a:custGeom>
          <a:blipFill rotWithShape="1">
            <a:blip r:embed="rId6">
              <a:alphaModFix/>
            </a:blip>
            <a:stretch>
              <a:fillRect b="0" l="0" r="0" t="0"/>
            </a:stretch>
          </a:blipFill>
          <a:ln>
            <a:noFill/>
          </a:ln>
        </p:spPr>
      </p:sp>
      <p:sp>
        <p:nvSpPr>
          <p:cNvPr id="221" name="Google Shape;221;p29"/>
          <p:cNvSpPr/>
          <p:nvPr/>
        </p:nvSpPr>
        <p:spPr>
          <a:xfrm rot="3727214">
            <a:off x="13398875" y="4611752"/>
            <a:ext cx="2538031" cy="2689305"/>
          </a:xfrm>
          <a:custGeom>
            <a:rect b="b" l="l" r="r" t="t"/>
            <a:pathLst>
              <a:path extrusionOk="0" h="2689305" w="2538031">
                <a:moveTo>
                  <a:pt x="0" y="0"/>
                </a:moveTo>
                <a:lnTo>
                  <a:pt x="2538031" y="0"/>
                </a:lnTo>
                <a:lnTo>
                  <a:pt x="2538031" y="2689304"/>
                </a:lnTo>
                <a:lnTo>
                  <a:pt x="0" y="2689304"/>
                </a:lnTo>
                <a:lnTo>
                  <a:pt x="0" y="0"/>
                </a:lnTo>
                <a:close/>
              </a:path>
            </a:pathLst>
          </a:custGeom>
          <a:blipFill rotWithShape="1">
            <a:blip r:embed="rId7">
              <a:alphaModFix/>
            </a:blip>
            <a:stretch>
              <a:fillRect b="0" l="0" r="0" t="0"/>
            </a:stretch>
          </a:blipFill>
          <a:ln>
            <a:noFill/>
          </a:ln>
        </p:spPr>
      </p:sp>
      <p:sp>
        <p:nvSpPr>
          <p:cNvPr id="222" name="Google Shape;222;p29"/>
          <p:cNvSpPr txBox="1"/>
          <p:nvPr/>
        </p:nvSpPr>
        <p:spPr>
          <a:xfrm>
            <a:off x="1615402" y="7920013"/>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223" name="Google Shape;223;p29"/>
          <p:cNvSpPr txBox="1"/>
          <p:nvPr/>
        </p:nvSpPr>
        <p:spPr>
          <a:xfrm>
            <a:off x="1615402" y="7186756"/>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224" name="Google Shape;224;p29"/>
          <p:cNvSpPr txBox="1"/>
          <p:nvPr/>
        </p:nvSpPr>
        <p:spPr>
          <a:xfrm>
            <a:off x="3046237" y="5345526"/>
            <a:ext cx="1147746" cy="1174132"/>
          </a:xfrm>
          <a:prstGeom prst="rect">
            <a:avLst/>
          </a:prstGeom>
          <a:noFill/>
          <a:ln>
            <a:noFill/>
          </a:ln>
        </p:spPr>
        <p:txBody>
          <a:bodyPr anchorCtr="0" anchor="t" bIns="0" lIns="0" spcFirstLastPara="1" rIns="0" wrap="square" tIns="0">
            <a:spAutoFit/>
          </a:bodyPr>
          <a:lstStyle/>
          <a:p>
            <a:pPr indent="0" lvl="0" marL="0" marR="0" rtl="0" algn="ctr">
              <a:lnSpc>
                <a:spcPct val="127007"/>
              </a:lnSpc>
              <a:spcBef>
                <a:spcPts val="0"/>
              </a:spcBef>
              <a:spcAft>
                <a:spcPts val="0"/>
              </a:spcAft>
              <a:buNone/>
            </a:pPr>
            <a:r>
              <a:rPr b="0" i="0" lang="en-US" sz="7424" u="none" cap="none" strike="noStrike">
                <a:solidFill>
                  <a:srgbClr val="000000"/>
                </a:solidFill>
                <a:latin typeface="Anton"/>
                <a:ea typeface="Anton"/>
                <a:cs typeface="Anton"/>
                <a:sym typeface="Anton"/>
              </a:rPr>
              <a:t>1</a:t>
            </a:r>
            <a:endParaRPr/>
          </a:p>
        </p:txBody>
      </p:sp>
      <p:sp>
        <p:nvSpPr>
          <p:cNvPr id="225" name="Google Shape;225;p29"/>
          <p:cNvSpPr txBox="1"/>
          <p:nvPr/>
        </p:nvSpPr>
        <p:spPr>
          <a:xfrm>
            <a:off x="7139292" y="7920013"/>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226" name="Google Shape;226;p29"/>
          <p:cNvSpPr txBox="1"/>
          <p:nvPr/>
        </p:nvSpPr>
        <p:spPr>
          <a:xfrm>
            <a:off x="12663183" y="7920013"/>
            <a:ext cx="4009500" cy="792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a:t>
            </a:r>
            <a:endParaRPr/>
          </a:p>
        </p:txBody>
      </p:sp>
      <p:sp>
        <p:nvSpPr>
          <p:cNvPr id="227" name="Google Shape;227;p29"/>
          <p:cNvSpPr txBox="1"/>
          <p:nvPr/>
        </p:nvSpPr>
        <p:spPr>
          <a:xfrm>
            <a:off x="7139292" y="7186756"/>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228" name="Google Shape;228;p29"/>
          <p:cNvSpPr txBox="1"/>
          <p:nvPr/>
        </p:nvSpPr>
        <p:spPr>
          <a:xfrm>
            <a:off x="12663183" y="7186756"/>
            <a:ext cx="4009415" cy="597362"/>
          </a:xfrm>
          <a:prstGeom prst="rect">
            <a:avLst/>
          </a:prstGeom>
          <a:noFill/>
          <a:ln>
            <a:noFill/>
          </a:ln>
        </p:spPr>
        <p:txBody>
          <a:bodyPr anchorCtr="0" anchor="t" bIns="0" lIns="0" spcFirstLastPara="1" rIns="0" wrap="square" tIns="0">
            <a:spAutoFit/>
          </a:bodyPr>
          <a:lstStyle/>
          <a:p>
            <a:pPr indent="0" lvl="1" marL="0" marR="0" rtl="0" algn="ctr">
              <a:lnSpc>
                <a:spcPct val="154998"/>
              </a:lnSpc>
              <a:spcBef>
                <a:spcPts val="0"/>
              </a:spcBef>
              <a:spcAft>
                <a:spcPts val="0"/>
              </a:spcAft>
              <a:buNone/>
            </a:pPr>
            <a:r>
              <a:rPr b="1" i="0" lang="en-US" sz="3191" u="none" cap="none" strike="noStrike">
                <a:solidFill>
                  <a:srgbClr val="000000"/>
                </a:solidFill>
                <a:latin typeface="Lato"/>
                <a:ea typeface="Lato"/>
                <a:cs typeface="Lato"/>
                <a:sym typeface="Lato"/>
              </a:rPr>
              <a:t>Write a main topic</a:t>
            </a:r>
            <a:endParaRPr/>
          </a:p>
        </p:txBody>
      </p:sp>
      <p:sp>
        <p:nvSpPr>
          <p:cNvPr id="229" name="Google Shape;229;p29"/>
          <p:cNvSpPr txBox="1"/>
          <p:nvPr/>
        </p:nvSpPr>
        <p:spPr>
          <a:xfrm>
            <a:off x="8570127" y="5345526"/>
            <a:ext cx="1147746" cy="1174132"/>
          </a:xfrm>
          <a:prstGeom prst="rect">
            <a:avLst/>
          </a:prstGeom>
          <a:noFill/>
          <a:ln>
            <a:noFill/>
          </a:ln>
        </p:spPr>
        <p:txBody>
          <a:bodyPr anchorCtr="0" anchor="t" bIns="0" lIns="0" spcFirstLastPara="1" rIns="0" wrap="square" tIns="0">
            <a:spAutoFit/>
          </a:bodyPr>
          <a:lstStyle/>
          <a:p>
            <a:pPr indent="0" lvl="0" marL="0" marR="0" rtl="0" algn="ctr">
              <a:lnSpc>
                <a:spcPct val="127007"/>
              </a:lnSpc>
              <a:spcBef>
                <a:spcPts val="0"/>
              </a:spcBef>
              <a:spcAft>
                <a:spcPts val="0"/>
              </a:spcAft>
              <a:buNone/>
            </a:pPr>
            <a:r>
              <a:rPr b="0" i="0" lang="en-US" sz="7424" u="none" cap="none" strike="noStrike">
                <a:solidFill>
                  <a:srgbClr val="000000"/>
                </a:solidFill>
                <a:latin typeface="Anton"/>
                <a:ea typeface="Anton"/>
                <a:cs typeface="Anton"/>
                <a:sym typeface="Anton"/>
              </a:rPr>
              <a:t>2</a:t>
            </a:r>
            <a:endParaRPr/>
          </a:p>
        </p:txBody>
      </p:sp>
      <p:sp>
        <p:nvSpPr>
          <p:cNvPr id="230" name="Google Shape;230;p29"/>
          <p:cNvSpPr txBox="1"/>
          <p:nvPr/>
        </p:nvSpPr>
        <p:spPr>
          <a:xfrm>
            <a:off x="14094017" y="5345526"/>
            <a:ext cx="1147746" cy="1174132"/>
          </a:xfrm>
          <a:prstGeom prst="rect">
            <a:avLst/>
          </a:prstGeom>
          <a:noFill/>
          <a:ln>
            <a:noFill/>
          </a:ln>
        </p:spPr>
        <p:txBody>
          <a:bodyPr anchorCtr="0" anchor="t" bIns="0" lIns="0" spcFirstLastPara="1" rIns="0" wrap="square" tIns="0">
            <a:spAutoFit/>
          </a:bodyPr>
          <a:lstStyle/>
          <a:p>
            <a:pPr indent="0" lvl="0" marL="0" marR="0" rtl="0" algn="ctr">
              <a:lnSpc>
                <a:spcPct val="127007"/>
              </a:lnSpc>
              <a:spcBef>
                <a:spcPts val="0"/>
              </a:spcBef>
              <a:spcAft>
                <a:spcPts val="0"/>
              </a:spcAft>
              <a:buNone/>
            </a:pPr>
            <a:r>
              <a:rPr b="0" i="0" lang="en-US" sz="7424" u="none" cap="none" strike="noStrike">
                <a:solidFill>
                  <a:srgbClr val="000000"/>
                </a:solidFill>
                <a:latin typeface="Anton"/>
                <a:ea typeface="Anton"/>
                <a:cs typeface="Anton"/>
                <a:sym typeface="Anton"/>
              </a:rPr>
              <a:t>3</a:t>
            </a:r>
            <a:endParaRPr/>
          </a:p>
        </p:txBody>
      </p:sp>
      <p:sp>
        <p:nvSpPr>
          <p:cNvPr id="231" name="Google Shape;231;p29"/>
          <p:cNvSpPr txBox="1"/>
          <p:nvPr/>
        </p:nvSpPr>
        <p:spPr>
          <a:xfrm>
            <a:off x="697051" y="800100"/>
            <a:ext cx="16893898" cy="1117075"/>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US" sz="7018" u="none" cap="none" strike="noStrike">
                <a:solidFill>
                  <a:srgbClr val="000000"/>
                </a:solidFill>
                <a:latin typeface="Anton"/>
                <a:ea typeface="Anton"/>
                <a:cs typeface="Anton"/>
                <a:sym typeface="Anton"/>
              </a:rPr>
              <a:t>Strategies for Brain Teaser Solutions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235"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237" name="Google Shape;237;p30"/>
          <p:cNvSpPr/>
          <p:nvPr/>
        </p:nvSpPr>
        <p:spPr>
          <a:xfrm rot="-587932">
            <a:off x="-773424" y="6724211"/>
            <a:ext cx="3995097" cy="4114800"/>
          </a:xfrm>
          <a:custGeom>
            <a:rect b="b" l="l" r="r" t="t"/>
            <a:pathLst>
              <a:path extrusionOk="0" h="4114800" w="3995097">
                <a:moveTo>
                  <a:pt x="0" y="0"/>
                </a:moveTo>
                <a:lnTo>
                  <a:pt x="3995096" y="0"/>
                </a:lnTo>
                <a:lnTo>
                  <a:pt x="3995096" y="4114800"/>
                </a:lnTo>
                <a:lnTo>
                  <a:pt x="0" y="4114800"/>
                </a:lnTo>
                <a:lnTo>
                  <a:pt x="0" y="0"/>
                </a:lnTo>
                <a:close/>
              </a:path>
            </a:pathLst>
          </a:custGeom>
          <a:blipFill rotWithShape="1">
            <a:blip r:embed="rId4">
              <a:alphaModFix/>
            </a:blip>
            <a:stretch>
              <a:fillRect b="0" l="0" r="0" t="0"/>
            </a:stretch>
          </a:blipFill>
          <a:ln>
            <a:noFill/>
          </a:ln>
        </p:spPr>
      </p:sp>
      <p:pic>
        <p:nvPicPr>
          <p:cNvPr id="238" name="Google Shape;238;p30"/>
          <p:cNvPicPr preferRelativeResize="0"/>
          <p:nvPr/>
        </p:nvPicPr>
        <p:blipFill>
          <a:blip r:embed="rId5">
            <a:alphaModFix/>
          </a:blip>
          <a:stretch>
            <a:fillRect/>
          </a:stretch>
        </p:blipFill>
        <p:spPr>
          <a:xfrm>
            <a:off x="2754857" y="2611325"/>
            <a:ext cx="12464066" cy="5870701"/>
          </a:xfrm>
          <a:prstGeom prst="rect">
            <a:avLst/>
          </a:prstGeom>
          <a:noFill/>
          <a:ln>
            <a:noFill/>
          </a:ln>
        </p:spPr>
      </p:pic>
      <p:sp>
        <p:nvSpPr>
          <p:cNvPr id="239" name="Google Shape;239;p30"/>
          <p:cNvSpPr/>
          <p:nvPr/>
        </p:nvSpPr>
        <p:spPr>
          <a:xfrm>
            <a:off x="-1472594" y="-1643784"/>
            <a:ext cx="3821568" cy="3716475"/>
          </a:xfrm>
          <a:custGeom>
            <a:rect b="b" l="l" r="r" t="t"/>
            <a:pathLst>
              <a:path extrusionOk="0" h="3716475" w="3821568">
                <a:moveTo>
                  <a:pt x="0" y="0"/>
                </a:moveTo>
                <a:lnTo>
                  <a:pt x="3821568" y="0"/>
                </a:lnTo>
                <a:lnTo>
                  <a:pt x="3821568" y="3716476"/>
                </a:lnTo>
                <a:lnTo>
                  <a:pt x="0" y="3716476"/>
                </a:lnTo>
                <a:lnTo>
                  <a:pt x="0" y="0"/>
                </a:lnTo>
                <a:close/>
              </a:path>
            </a:pathLst>
          </a:custGeom>
          <a:blipFill rotWithShape="1">
            <a:blip r:embed="rId6">
              <a:alphaModFix/>
            </a:blip>
            <a:stretch>
              <a:fillRect b="0" l="0" r="0" t="0"/>
            </a:stretch>
          </a:blipFill>
          <a:ln>
            <a:noFill/>
          </a:ln>
        </p:spPr>
      </p:sp>
      <p:sp>
        <p:nvSpPr>
          <p:cNvPr id="240" name="Google Shape;240;p30"/>
          <p:cNvSpPr/>
          <p:nvPr/>
        </p:nvSpPr>
        <p:spPr>
          <a:xfrm>
            <a:off x="8262959" y="563908"/>
            <a:ext cx="1762083" cy="1508783"/>
          </a:xfrm>
          <a:custGeom>
            <a:rect b="b" l="l" r="r" t="t"/>
            <a:pathLst>
              <a:path extrusionOk="0" h="1508783" w="1762083">
                <a:moveTo>
                  <a:pt x="0" y="0"/>
                </a:moveTo>
                <a:lnTo>
                  <a:pt x="1762082" y="0"/>
                </a:lnTo>
                <a:lnTo>
                  <a:pt x="1762082" y="1508784"/>
                </a:lnTo>
                <a:lnTo>
                  <a:pt x="0" y="1508784"/>
                </a:lnTo>
                <a:lnTo>
                  <a:pt x="0" y="0"/>
                </a:lnTo>
                <a:close/>
              </a:path>
            </a:pathLst>
          </a:custGeom>
          <a:blipFill rotWithShape="1">
            <a:blip r:embed="rId7">
              <a:alphaModFix/>
            </a:blip>
            <a:stretch>
              <a:fillRect b="0" l="0" r="0" t="0"/>
            </a:stretch>
          </a:blipFill>
          <a:ln>
            <a:noFill/>
          </a:ln>
        </p:spPr>
      </p:sp>
      <p:sp>
        <p:nvSpPr>
          <p:cNvPr id="241" name="Google Shape;241;p30"/>
          <p:cNvSpPr txBox="1"/>
          <p:nvPr/>
        </p:nvSpPr>
        <p:spPr>
          <a:xfrm>
            <a:off x="4729140" y="3460767"/>
            <a:ext cx="8877000" cy="4171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212" u="none" cap="none" strike="noStrike">
                <a:solidFill>
                  <a:srgbClr val="000000"/>
                </a:solidFill>
                <a:latin typeface="Anton"/>
                <a:ea typeface="Anton"/>
                <a:cs typeface="Anton"/>
                <a:sym typeface="Anton"/>
              </a:rPr>
              <a:t>Lorem ipsum dolor sit amet, consectetur adipiscing elit, sed do eiusmod tempor incididunt ut labore et dolore magna aliqua.</a:t>
            </a:r>
            <a:endParaRPr/>
          </a:p>
        </p:txBody>
      </p:sp>
      <p:sp>
        <p:nvSpPr>
          <p:cNvPr id="242" name="Google Shape;242;p30"/>
          <p:cNvSpPr/>
          <p:nvPr/>
        </p:nvSpPr>
        <p:spPr>
          <a:xfrm flipH="1" rot="-5400000">
            <a:off x="12516947" y="1282218"/>
            <a:ext cx="12282408" cy="7722564"/>
          </a:xfrm>
          <a:custGeom>
            <a:rect b="b" l="l" r="r" t="t"/>
            <a:pathLst>
              <a:path extrusionOk="0" h="7722564" w="12282408">
                <a:moveTo>
                  <a:pt x="0" y="7722564"/>
                </a:moveTo>
                <a:lnTo>
                  <a:pt x="12282408" y="7722564"/>
                </a:lnTo>
                <a:lnTo>
                  <a:pt x="12282408" y="0"/>
                </a:lnTo>
                <a:lnTo>
                  <a:pt x="0" y="0"/>
                </a:lnTo>
                <a:lnTo>
                  <a:pt x="0" y="7722564"/>
                </a:lnTo>
                <a:close/>
              </a:path>
            </a:pathLst>
          </a:custGeom>
          <a:blipFill rotWithShape="1">
            <a:blip r:embed="rId8">
              <a:alphaModFix/>
            </a:blip>
            <a:stretch>
              <a:fillRect b="0" l="0" r="0" t="0"/>
            </a:stretch>
          </a:blipFill>
          <a:ln>
            <a:noFill/>
          </a:ln>
        </p:spPr>
      </p:sp>
      <p:sp>
        <p:nvSpPr>
          <p:cNvPr id="243" name="Google Shape;243;p30"/>
          <p:cNvSpPr/>
          <p:nvPr/>
        </p:nvSpPr>
        <p:spPr>
          <a:xfrm rot="1250299">
            <a:off x="15754885" y="5979926"/>
            <a:ext cx="3914018" cy="3732995"/>
          </a:xfrm>
          <a:custGeom>
            <a:rect b="b" l="l" r="r" t="t"/>
            <a:pathLst>
              <a:path extrusionOk="0" h="3732995" w="3914018">
                <a:moveTo>
                  <a:pt x="0" y="0"/>
                </a:moveTo>
                <a:lnTo>
                  <a:pt x="3914018" y="0"/>
                </a:lnTo>
                <a:lnTo>
                  <a:pt x="3914018" y="3732994"/>
                </a:lnTo>
                <a:lnTo>
                  <a:pt x="0" y="373299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247" name="Shape 247"/>
        <p:cNvGrpSpPr/>
        <p:nvPr/>
      </p:nvGrpSpPr>
      <p:grpSpPr>
        <a:xfrm>
          <a:off x="0" y="0"/>
          <a:ext cx="0" cy="0"/>
          <a:chOff x="0" y="0"/>
          <a:chExt cx="0" cy="0"/>
        </a:xfrm>
      </p:grpSpPr>
      <p:pic>
        <p:nvPicPr>
          <p:cNvPr id="248" name="Google Shape;248;p31"/>
          <p:cNvPicPr preferRelativeResize="0"/>
          <p:nvPr/>
        </p:nvPicPr>
        <p:blipFill>
          <a:blip r:embed="rId3">
            <a:alphaModFix/>
          </a:blip>
          <a:stretch>
            <a:fillRect/>
          </a:stretch>
        </p:blipFill>
        <p:spPr>
          <a:xfrm>
            <a:off x="-314113" y="-1703081"/>
            <a:ext cx="18916224" cy="12598501"/>
          </a:xfrm>
          <a:prstGeom prst="rect">
            <a:avLst/>
          </a:prstGeom>
          <a:noFill/>
          <a:ln>
            <a:noFill/>
          </a:ln>
        </p:spPr>
      </p:pic>
      <p:pic>
        <p:nvPicPr>
          <p:cNvPr id="249" name="Google Shape;249;p31"/>
          <p:cNvPicPr preferRelativeResize="0"/>
          <p:nvPr/>
        </p:nvPicPr>
        <p:blipFill>
          <a:blip r:embed="rId4">
            <a:alphaModFix/>
          </a:blip>
          <a:stretch>
            <a:fillRect/>
          </a:stretch>
        </p:blipFill>
        <p:spPr>
          <a:xfrm>
            <a:off x="3305975" y="681850"/>
            <a:ext cx="11676050" cy="7594599"/>
          </a:xfrm>
          <a:prstGeom prst="rect">
            <a:avLst/>
          </a:prstGeom>
          <a:noFill/>
          <a:ln>
            <a:noFill/>
          </a:ln>
        </p:spPr>
      </p:pic>
      <p:sp>
        <p:nvSpPr>
          <p:cNvPr id="250" name="Google Shape;250;p31"/>
          <p:cNvSpPr/>
          <p:nvPr/>
        </p:nvSpPr>
        <p:spPr>
          <a:xfrm rot="5400000">
            <a:off x="-7290081" y="1028700"/>
            <a:ext cx="14067692" cy="8229600"/>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5">
              <a:alphaModFix/>
            </a:blip>
            <a:stretch>
              <a:fillRect b="0" l="0" r="0" t="0"/>
            </a:stretch>
          </a:blipFill>
          <a:ln>
            <a:noFill/>
          </a:ln>
        </p:spPr>
      </p:sp>
      <p:sp>
        <p:nvSpPr>
          <p:cNvPr id="251" name="Google Shape;251;p31"/>
          <p:cNvSpPr/>
          <p:nvPr/>
        </p:nvSpPr>
        <p:spPr>
          <a:xfrm>
            <a:off x="13052994" y="-573563"/>
            <a:ext cx="6846182" cy="11434125"/>
          </a:xfrm>
          <a:custGeom>
            <a:rect b="b" l="l" r="r" t="t"/>
            <a:pathLst>
              <a:path extrusionOk="0" h="11434125" w="6846182">
                <a:moveTo>
                  <a:pt x="0" y="0"/>
                </a:moveTo>
                <a:lnTo>
                  <a:pt x="6846183" y="0"/>
                </a:lnTo>
                <a:lnTo>
                  <a:pt x="6846183" y="11434126"/>
                </a:lnTo>
                <a:lnTo>
                  <a:pt x="0" y="11434126"/>
                </a:lnTo>
                <a:lnTo>
                  <a:pt x="0" y="0"/>
                </a:lnTo>
                <a:close/>
              </a:path>
            </a:pathLst>
          </a:custGeom>
          <a:blipFill rotWithShape="1">
            <a:blip r:embed="rId6">
              <a:alphaModFix/>
            </a:blip>
            <a:stretch>
              <a:fillRect b="0" l="0" r="0" t="0"/>
            </a:stretch>
          </a:blipFill>
          <a:ln>
            <a:noFill/>
          </a:ln>
        </p:spPr>
      </p:sp>
      <p:sp>
        <p:nvSpPr>
          <p:cNvPr id="252" name="Google Shape;252;p31"/>
          <p:cNvSpPr/>
          <p:nvPr/>
        </p:nvSpPr>
        <p:spPr>
          <a:xfrm rot="329955">
            <a:off x="11768033" y="4452420"/>
            <a:ext cx="7544660" cy="4995750"/>
          </a:xfrm>
          <a:custGeom>
            <a:rect b="b" l="l" r="r" t="t"/>
            <a:pathLst>
              <a:path extrusionOk="0" h="658203" w="994029">
                <a:moveTo>
                  <a:pt x="0" y="0"/>
                </a:moveTo>
                <a:lnTo>
                  <a:pt x="994029" y="0"/>
                </a:lnTo>
                <a:lnTo>
                  <a:pt x="994029" y="658203"/>
                </a:lnTo>
                <a:lnTo>
                  <a:pt x="0" y="658203"/>
                </a:lnTo>
                <a:close/>
              </a:path>
            </a:pathLst>
          </a:custGeom>
          <a:blipFill rotWithShape="1">
            <a:blip r:embed="rId7">
              <a:alphaModFix/>
            </a:blip>
            <a:stretch>
              <a:fillRect b="-251777" l="-29947" r="-34924" t="-32498"/>
            </a:stretch>
          </a:blipFill>
          <a:ln>
            <a:noFill/>
          </a:ln>
        </p:spPr>
      </p:sp>
      <p:sp>
        <p:nvSpPr>
          <p:cNvPr id="253" name="Google Shape;253;p31"/>
          <p:cNvSpPr txBox="1"/>
          <p:nvPr/>
        </p:nvSpPr>
        <p:spPr>
          <a:xfrm rot="-5400000">
            <a:off x="-2539814" y="3578802"/>
            <a:ext cx="8643189" cy="3129395"/>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US" sz="19772" u="none" cap="none" strike="noStrike">
                <a:solidFill>
                  <a:srgbClr val="000000"/>
                </a:solidFill>
                <a:latin typeface="Anton"/>
                <a:ea typeface="Anton"/>
                <a:cs typeface="Anton"/>
                <a:sym typeface="Anton"/>
              </a:rPr>
              <a:t>123,456</a:t>
            </a:r>
            <a:endParaRPr/>
          </a:p>
        </p:txBody>
      </p:sp>
      <p:sp>
        <p:nvSpPr>
          <p:cNvPr id="254" name="Google Shape;254;p31"/>
          <p:cNvSpPr txBox="1"/>
          <p:nvPr/>
        </p:nvSpPr>
        <p:spPr>
          <a:xfrm>
            <a:off x="4633510" y="8835966"/>
            <a:ext cx="9020979" cy="816092"/>
          </a:xfrm>
          <a:prstGeom prst="rect">
            <a:avLst/>
          </a:prstGeom>
          <a:noFill/>
          <a:ln>
            <a:noFill/>
          </a:ln>
        </p:spPr>
        <p:txBody>
          <a:bodyPr anchorCtr="0" anchor="t" bIns="0" lIns="0" spcFirstLastPara="1" rIns="0" wrap="square" tIns="0">
            <a:spAutoFit/>
          </a:bodyPr>
          <a:lstStyle/>
          <a:p>
            <a:pPr indent="0" lvl="1" marL="0" marR="0" rtl="0" algn="ctr">
              <a:lnSpc>
                <a:spcPct val="130040"/>
              </a:lnSpc>
              <a:spcBef>
                <a:spcPts val="0"/>
              </a:spcBef>
              <a:spcAft>
                <a:spcPts val="0"/>
              </a:spcAft>
              <a:buNone/>
            </a:pPr>
            <a:r>
              <a:rPr b="0" i="0" lang="en-US" sz="249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258" name="Shape 258"/>
        <p:cNvGrpSpPr/>
        <p:nvPr/>
      </p:nvGrpSpPr>
      <p:grpSpPr>
        <a:xfrm>
          <a:off x="0" y="0"/>
          <a:ext cx="0" cy="0"/>
          <a:chOff x="0" y="0"/>
          <a:chExt cx="0" cy="0"/>
        </a:xfrm>
      </p:grpSpPr>
      <p:pic>
        <p:nvPicPr>
          <p:cNvPr id="259" name="Google Shape;259;p32"/>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260" name="Google Shape;260;p32"/>
          <p:cNvSpPr/>
          <p:nvPr/>
        </p:nvSpPr>
        <p:spPr>
          <a:xfrm flipH="1" rot="5400000">
            <a:off x="6739034" y="6324249"/>
            <a:ext cx="12739305" cy="5621218"/>
          </a:xfrm>
          <a:custGeom>
            <a:rect b="b" l="l" r="r" t="t"/>
            <a:pathLst>
              <a:path extrusionOk="0" h="5621218" w="12739305">
                <a:moveTo>
                  <a:pt x="0" y="5621219"/>
                </a:moveTo>
                <a:lnTo>
                  <a:pt x="12739305" y="5621219"/>
                </a:lnTo>
                <a:lnTo>
                  <a:pt x="12739305" y="0"/>
                </a:lnTo>
                <a:lnTo>
                  <a:pt x="0" y="0"/>
                </a:lnTo>
                <a:lnTo>
                  <a:pt x="0" y="5621219"/>
                </a:lnTo>
                <a:close/>
              </a:path>
            </a:pathLst>
          </a:custGeom>
          <a:blipFill rotWithShape="1">
            <a:blip r:embed="rId4">
              <a:alphaModFix/>
            </a:blip>
            <a:stretch>
              <a:fillRect b="0" l="0" r="0" t="0"/>
            </a:stretch>
          </a:blipFill>
          <a:ln>
            <a:noFill/>
          </a:ln>
        </p:spPr>
      </p:sp>
      <p:sp>
        <p:nvSpPr>
          <p:cNvPr id="261" name="Google Shape;261;p32"/>
          <p:cNvSpPr/>
          <p:nvPr/>
        </p:nvSpPr>
        <p:spPr>
          <a:xfrm>
            <a:off x="3268117" y="2833900"/>
            <a:ext cx="4706795" cy="12466464"/>
          </a:xfrm>
          <a:custGeom>
            <a:rect b="b" l="l" r="r" t="t"/>
            <a:pathLst>
              <a:path extrusionOk="0" h="12466464" w="4706795">
                <a:moveTo>
                  <a:pt x="0" y="0"/>
                </a:moveTo>
                <a:lnTo>
                  <a:pt x="4706795" y="0"/>
                </a:lnTo>
                <a:lnTo>
                  <a:pt x="4706795" y="12466464"/>
                </a:lnTo>
                <a:lnTo>
                  <a:pt x="0" y="12466464"/>
                </a:lnTo>
                <a:lnTo>
                  <a:pt x="0" y="0"/>
                </a:lnTo>
                <a:close/>
              </a:path>
            </a:pathLst>
          </a:custGeom>
          <a:blipFill rotWithShape="1">
            <a:blip r:embed="rId5">
              <a:alphaModFix/>
            </a:blip>
            <a:stretch>
              <a:fillRect b="-63265" l="0" r="0" t="0"/>
            </a:stretch>
          </a:blipFill>
          <a:ln>
            <a:noFill/>
          </a:ln>
        </p:spPr>
      </p:sp>
      <p:sp>
        <p:nvSpPr>
          <p:cNvPr id="262" name="Google Shape;262;p32"/>
          <p:cNvSpPr/>
          <p:nvPr/>
        </p:nvSpPr>
        <p:spPr>
          <a:xfrm>
            <a:off x="-7121102" y="6903756"/>
            <a:ext cx="8708571" cy="8229600"/>
          </a:xfrm>
          <a:custGeom>
            <a:rect b="b" l="l" r="r" t="t"/>
            <a:pathLst>
              <a:path extrusionOk="0" h="8229600" w="8708571">
                <a:moveTo>
                  <a:pt x="0" y="0"/>
                </a:moveTo>
                <a:lnTo>
                  <a:pt x="8708571" y="0"/>
                </a:lnTo>
                <a:lnTo>
                  <a:pt x="8708571" y="8229600"/>
                </a:lnTo>
                <a:lnTo>
                  <a:pt x="0" y="8229600"/>
                </a:lnTo>
                <a:lnTo>
                  <a:pt x="0" y="0"/>
                </a:lnTo>
                <a:close/>
              </a:path>
            </a:pathLst>
          </a:custGeom>
          <a:blipFill rotWithShape="1">
            <a:blip r:embed="rId6">
              <a:alphaModFix/>
            </a:blip>
            <a:stretch>
              <a:fillRect b="0" l="0" r="0" t="0"/>
            </a:stretch>
          </a:blipFill>
          <a:ln>
            <a:noFill/>
          </a:ln>
        </p:spPr>
      </p:sp>
      <p:sp>
        <p:nvSpPr>
          <p:cNvPr id="263" name="Google Shape;263;p32"/>
          <p:cNvSpPr/>
          <p:nvPr/>
        </p:nvSpPr>
        <p:spPr>
          <a:xfrm rot="871755">
            <a:off x="16180832" y="-1208001"/>
            <a:ext cx="5018632" cy="4949626"/>
          </a:xfrm>
          <a:custGeom>
            <a:rect b="b" l="l" r="r" t="t"/>
            <a:pathLst>
              <a:path extrusionOk="0" h="4949626" w="5018632">
                <a:moveTo>
                  <a:pt x="0" y="0"/>
                </a:moveTo>
                <a:lnTo>
                  <a:pt x="5018632" y="0"/>
                </a:lnTo>
                <a:lnTo>
                  <a:pt x="5018632" y="4949625"/>
                </a:lnTo>
                <a:lnTo>
                  <a:pt x="0" y="4949625"/>
                </a:lnTo>
                <a:lnTo>
                  <a:pt x="0" y="0"/>
                </a:lnTo>
                <a:close/>
              </a:path>
            </a:pathLst>
          </a:custGeom>
          <a:blipFill rotWithShape="1">
            <a:blip r:embed="rId7">
              <a:alphaModFix/>
            </a:blip>
            <a:stretch>
              <a:fillRect b="0" l="0" r="0" t="0"/>
            </a:stretch>
          </a:blipFill>
          <a:ln>
            <a:noFill/>
          </a:ln>
        </p:spPr>
      </p:sp>
      <p:pic>
        <p:nvPicPr>
          <p:cNvPr id="264" name="Google Shape;264;p32"/>
          <p:cNvPicPr preferRelativeResize="0"/>
          <p:nvPr/>
        </p:nvPicPr>
        <p:blipFill rotWithShape="1">
          <a:blip r:embed="rId8">
            <a:alphaModFix/>
          </a:blip>
          <a:srcRect b="0" l="0" r="0" t="0"/>
          <a:stretch/>
        </p:blipFill>
        <p:spPr>
          <a:xfrm>
            <a:off x="3584898" y="3670413"/>
            <a:ext cx="4073232" cy="4073232"/>
          </a:xfrm>
          <a:prstGeom prst="rect">
            <a:avLst/>
          </a:prstGeom>
          <a:noFill/>
          <a:ln>
            <a:noFill/>
          </a:ln>
        </p:spPr>
      </p:pic>
      <p:pic>
        <p:nvPicPr>
          <p:cNvPr id="265" name="Google Shape;265;p32"/>
          <p:cNvPicPr preferRelativeResize="0"/>
          <p:nvPr/>
        </p:nvPicPr>
        <p:blipFill rotWithShape="1">
          <a:blip r:embed="rId9">
            <a:alphaModFix/>
          </a:blip>
          <a:srcRect b="0" l="0" r="0" t="0"/>
          <a:stretch/>
        </p:blipFill>
        <p:spPr>
          <a:xfrm>
            <a:off x="10644404" y="3670413"/>
            <a:ext cx="4073232" cy="4073232"/>
          </a:xfrm>
          <a:prstGeom prst="rect">
            <a:avLst/>
          </a:prstGeom>
          <a:noFill/>
          <a:ln>
            <a:noFill/>
          </a:ln>
        </p:spPr>
      </p:pic>
      <p:sp>
        <p:nvSpPr>
          <p:cNvPr id="266" name="Google Shape;266;p32"/>
          <p:cNvSpPr/>
          <p:nvPr/>
        </p:nvSpPr>
        <p:spPr>
          <a:xfrm>
            <a:off x="-930245" y="2491777"/>
            <a:ext cx="3366411" cy="3849326"/>
          </a:xfrm>
          <a:custGeom>
            <a:rect b="b" l="l" r="r" t="t"/>
            <a:pathLst>
              <a:path extrusionOk="0" h="3849326" w="3366411">
                <a:moveTo>
                  <a:pt x="0" y="0"/>
                </a:moveTo>
                <a:lnTo>
                  <a:pt x="3366410" y="0"/>
                </a:lnTo>
                <a:lnTo>
                  <a:pt x="3366410" y="3849326"/>
                </a:lnTo>
                <a:lnTo>
                  <a:pt x="0" y="3849326"/>
                </a:lnTo>
                <a:lnTo>
                  <a:pt x="0" y="0"/>
                </a:lnTo>
                <a:close/>
              </a:path>
            </a:pathLst>
          </a:custGeom>
          <a:blipFill rotWithShape="1">
            <a:blip r:embed="rId10">
              <a:alphaModFix/>
            </a:blip>
            <a:stretch>
              <a:fillRect b="0" l="0" r="0" t="0"/>
            </a:stretch>
          </a:blipFill>
          <a:ln>
            <a:noFill/>
          </a:ln>
        </p:spPr>
      </p:sp>
      <p:sp>
        <p:nvSpPr>
          <p:cNvPr id="267" name="Google Shape;267;p32"/>
          <p:cNvSpPr txBox="1"/>
          <p:nvPr/>
        </p:nvSpPr>
        <p:spPr>
          <a:xfrm>
            <a:off x="1565724" y="971550"/>
            <a:ext cx="15156552" cy="1293743"/>
          </a:xfrm>
          <a:prstGeom prst="rect">
            <a:avLst/>
          </a:prstGeom>
          <a:noFill/>
          <a:ln>
            <a:noFill/>
          </a:ln>
        </p:spPr>
        <p:txBody>
          <a:bodyPr anchorCtr="0" anchor="t" bIns="0" lIns="0" spcFirstLastPara="1" rIns="0" wrap="square" tIns="0">
            <a:spAutoFit/>
          </a:bodyPr>
          <a:lstStyle/>
          <a:p>
            <a:pPr indent="0" lvl="0" marL="0" marR="0" rtl="0" algn="ctr">
              <a:lnSpc>
                <a:spcPct val="126993"/>
              </a:lnSpc>
              <a:spcBef>
                <a:spcPts val="0"/>
              </a:spcBef>
              <a:spcAft>
                <a:spcPts val="0"/>
              </a:spcAft>
              <a:buNone/>
            </a:pPr>
            <a:r>
              <a:rPr b="0" i="0" lang="en-US" sz="8128" u="none" cap="none" strike="noStrike">
                <a:solidFill>
                  <a:srgbClr val="FFFFFF"/>
                </a:solidFill>
                <a:latin typeface="Anton"/>
                <a:ea typeface="Anton"/>
                <a:cs typeface="Anton"/>
                <a:sym typeface="Anton"/>
              </a:rPr>
              <a:t>Success Rate Doing Brain Teasers</a:t>
            </a:r>
            <a:endParaRPr/>
          </a:p>
        </p:txBody>
      </p:sp>
      <p:sp>
        <p:nvSpPr>
          <p:cNvPr id="268" name="Google Shape;268;p32"/>
          <p:cNvSpPr txBox="1"/>
          <p:nvPr/>
        </p:nvSpPr>
        <p:spPr>
          <a:xfrm>
            <a:off x="3567688" y="7900112"/>
            <a:ext cx="41076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69" name="Google Shape;269;p32"/>
          <p:cNvSpPr txBox="1"/>
          <p:nvPr/>
        </p:nvSpPr>
        <p:spPr>
          <a:xfrm>
            <a:off x="10627194" y="7900112"/>
            <a:ext cx="41076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70" name="Google Shape;270;p32"/>
          <p:cNvSpPr txBox="1"/>
          <p:nvPr/>
        </p:nvSpPr>
        <p:spPr>
          <a:xfrm>
            <a:off x="3783722" y="5134869"/>
            <a:ext cx="3675600" cy="1287600"/>
          </a:xfrm>
          <a:prstGeom prst="rect">
            <a:avLst/>
          </a:prstGeom>
          <a:noFill/>
          <a:ln>
            <a:noFill/>
          </a:ln>
        </p:spPr>
        <p:txBody>
          <a:bodyPr anchorCtr="0" anchor="t" bIns="0" lIns="0" spcFirstLastPara="1" rIns="0" wrap="square" tIns="0">
            <a:spAutoFit/>
          </a:bodyPr>
          <a:lstStyle/>
          <a:p>
            <a:pPr indent="0" lvl="0" marL="0" marR="0" rtl="0" algn="ctr">
              <a:lnSpc>
                <a:spcPct val="126993"/>
              </a:lnSpc>
              <a:spcBef>
                <a:spcPts val="0"/>
              </a:spcBef>
              <a:spcAft>
                <a:spcPts val="0"/>
              </a:spcAft>
              <a:buNone/>
            </a:pPr>
            <a:r>
              <a:rPr b="0" i="0" lang="en-US" sz="8365" u="none" cap="none" strike="noStrike">
                <a:solidFill>
                  <a:srgbClr val="000000"/>
                </a:solidFill>
                <a:latin typeface="Anton"/>
                <a:ea typeface="Anton"/>
                <a:cs typeface="Anton"/>
                <a:sym typeface="Anton"/>
              </a:rPr>
              <a:t>60%</a:t>
            </a:r>
            <a:endParaRPr/>
          </a:p>
        </p:txBody>
      </p:sp>
      <p:sp>
        <p:nvSpPr>
          <p:cNvPr id="271" name="Google Shape;271;p32"/>
          <p:cNvSpPr txBox="1"/>
          <p:nvPr/>
        </p:nvSpPr>
        <p:spPr>
          <a:xfrm>
            <a:off x="10843228" y="5134869"/>
            <a:ext cx="3675600" cy="1287600"/>
          </a:xfrm>
          <a:prstGeom prst="rect">
            <a:avLst/>
          </a:prstGeom>
          <a:noFill/>
          <a:ln>
            <a:noFill/>
          </a:ln>
        </p:spPr>
        <p:txBody>
          <a:bodyPr anchorCtr="0" anchor="t" bIns="0" lIns="0" spcFirstLastPara="1" rIns="0" wrap="square" tIns="0">
            <a:spAutoFit/>
          </a:bodyPr>
          <a:lstStyle/>
          <a:p>
            <a:pPr indent="0" lvl="0" marL="0" marR="0" rtl="0" algn="ctr">
              <a:lnSpc>
                <a:spcPct val="126993"/>
              </a:lnSpc>
              <a:spcBef>
                <a:spcPts val="0"/>
              </a:spcBef>
              <a:spcAft>
                <a:spcPts val="0"/>
              </a:spcAft>
              <a:buNone/>
            </a:pPr>
            <a:r>
              <a:rPr b="0" i="0" lang="en-US" sz="8365" u="none" cap="none" strike="noStrike">
                <a:solidFill>
                  <a:srgbClr val="000000"/>
                </a:solidFill>
                <a:latin typeface="Anton"/>
                <a:ea typeface="Anton"/>
                <a:cs typeface="Anton"/>
                <a:sym typeface="Anton"/>
              </a:rPr>
              <a:t>35%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7554"/>
        </a:solidFill>
      </p:bgPr>
    </p:bg>
    <p:spTree>
      <p:nvGrpSpPr>
        <p:cNvPr id="275" name="Shape 275"/>
        <p:cNvGrpSpPr/>
        <p:nvPr/>
      </p:nvGrpSpPr>
      <p:grpSpPr>
        <a:xfrm>
          <a:off x="0" y="0"/>
          <a:ext cx="0" cy="0"/>
          <a:chOff x="0" y="0"/>
          <a:chExt cx="0" cy="0"/>
        </a:xfrm>
      </p:grpSpPr>
      <p:pic>
        <p:nvPicPr>
          <p:cNvPr id="276" name="Google Shape;276;p33"/>
          <p:cNvPicPr preferRelativeResize="0"/>
          <p:nvPr/>
        </p:nvPicPr>
        <p:blipFill>
          <a:blip r:embed="rId3">
            <a:alphaModFix/>
          </a:blip>
          <a:stretch>
            <a:fillRect/>
          </a:stretch>
        </p:blipFill>
        <p:spPr>
          <a:xfrm>
            <a:off x="-314113" y="-1703081"/>
            <a:ext cx="18916224" cy="12598501"/>
          </a:xfrm>
          <a:prstGeom prst="rect">
            <a:avLst/>
          </a:prstGeom>
          <a:noFill/>
          <a:ln>
            <a:noFill/>
          </a:ln>
        </p:spPr>
      </p:pic>
      <p:sp>
        <p:nvSpPr>
          <p:cNvPr id="277" name="Google Shape;277;p33"/>
          <p:cNvSpPr/>
          <p:nvPr/>
        </p:nvSpPr>
        <p:spPr>
          <a:xfrm>
            <a:off x="14328452" y="1028700"/>
            <a:ext cx="3598580" cy="4114800"/>
          </a:xfrm>
          <a:custGeom>
            <a:rect b="b" l="l" r="r" t="t"/>
            <a:pathLst>
              <a:path extrusionOk="0" h="4114800" w="3598580">
                <a:moveTo>
                  <a:pt x="0" y="0"/>
                </a:moveTo>
                <a:lnTo>
                  <a:pt x="3598580" y="0"/>
                </a:lnTo>
                <a:lnTo>
                  <a:pt x="3598580" y="4114800"/>
                </a:lnTo>
                <a:lnTo>
                  <a:pt x="0" y="4114800"/>
                </a:lnTo>
                <a:lnTo>
                  <a:pt x="0" y="0"/>
                </a:lnTo>
                <a:close/>
              </a:path>
            </a:pathLst>
          </a:custGeom>
          <a:blipFill rotWithShape="1">
            <a:blip r:embed="rId4">
              <a:alphaModFix/>
            </a:blip>
            <a:stretch>
              <a:fillRect b="0" l="0" r="0" t="0"/>
            </a:stretch>
          </a:blipFill>
          <a:ln>
            <a:noFill/>
          </a:ln>
        </p:spPr>
      </p:sp>
      <p:sp>
        <p:nvSpPr>
          <p:cNvPr id="278" name="Google Shape;278;p33"/>
          <p:cNvSpPr/>
          <p:nvPr/>
        </p:nvSpPr>
        <p:spPr>
          <a:xfrm rot="10800000">
            <a:off x="-1578706" y="-1403457"/>
            <a:ext cx="6728879" cy="6712057"/>
          </a:xfrm>
          <a:custGeom>
            <a:rect b="b" l="l" r="r" t="t"/>
            <a:pathLst>
              <a:path extrusionOk="0" h="6712057" w="6728879">
                <a:moveTo>
                  <a:pt x="6728879" y="6712057"/>
                </a:moveTo>
                <a:lnTo>
                  <a:pt x="0" y="6712057"/>
                </a:lnTo>
                <a:lnTo>
                  <a:pt x="0" y="0"/>
                </a:lnTo>
                <a:lnTo>
                  <a:pt x="6728879" y="0"/>
                </a:lnTo>
                <a:lnTo>
                  <a:pt x="6728879" y="6712057"/>
                </a:lnTo>
                <a:close/>
              </a:path>
            </a:pathLst>
          </a:custGeom>
          <a:blipFill rotWithShape="1">
            <a:blip r:embed="rId5">
              <a:alphaModFix/>
            </a:blip>
            <a:stretch>
              <a:fillRect b="0" l="0" r="0" t="0"/>
            </a:stretch>
          </a:blipFill>
          <a:ln>
            <a:noFill/>
          </a:ln>
        </p:spPr>
      </p:sp>
      <p:pic>
        <p:nvPicPr>
          <p:cNvPr id="279" name="Google Shape;279;p33"/>
          <p:cNvPicPr preferRelativeResize="0"/>
          <p:nvPr/>
        </p:nvPicPr>
        <p:blipFill>
          <a:blip r:embed="rId6">
            <a:alphaModFix/>
          </a:blip>
          <a:stretch>
            <a:fillRect/>
          </a:stretch>
        </p:blipFill>
        <p:spPr>
          <a:xfrm>
            <a:off x="1074920" y="2932900"/>
            <a:ext cx="16138163" cy="9479601"/>
          </a:xfrm>
          <a:prstGeom prst="rect">
            <a:avLst/>
          </a:prstGeom>
          <a:noFill/>
          <a:ln>
            <a:noFill/>
          </a:ln>
        </p:spPr>
      </p:pic>
      <p:grpSp>
        <p:nvGrpSpPr>
          <p:cNvPr id="280" name="Google Shape;280;p33"/>
          <p:cNvGrpSpPr/>
          <p:nvPr/>
        </p:nvGrpSpPr>
        <p:grpSpPr>
          <a:xfrm>
            <a:off x="14377128" y="4991826"/>
            <a:ext cx="1486477" cy="1454045"/>
            <a:chOff x="0" y="0"/>
            <a:chExt cx="1981970" cy="1938727"/>
          </a:xfrm>
        </p:grpSpPr>
        <p:sp>
          <p:nvSpPr>
            <p:cNvPr id="281" name="Google Shape;281;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282" name="Google Shape;282;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283" name="Google Shape;283;p33"/>
          <p:cNvGrpSpPr/>
          <p:nvPr/>
        </p:nvGrpSpPr>
        <p:grpSpPr>
          <a:xfrm>
            <a:off x="11874651" y="4991826"/>
            <a:ext cx="1486477" cy="1454045"/>
            <a:chOff x="0" y="0"/>
            <a:chExt cx="1981970" cy="1938727"/>
          </a:xfrm>
        </p:grpSpPr>
        <p:sp>
          <p:nvSpPr>
            <p:cNvPr id="284" name="Google Shape;284;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285" name="Google Shape;285;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286" name="Google Shape;286;p33"/>
          <p:cNvGrpSpPr/>
          <p:nvPr/>
        </p:nvGrpSpPr>
        <p:grpSpPr>
          <a:xfrm>
            <a:off x="9372175" y="4991826"/>
            <a:ext cx="1486477" cy="1454045"/>
            <a:chOff x="0" y="0"/>
            <a:chExt cx="1981970" cy="1938727"/>
          </a:xfrm>
        </p:grpSpPr>
        <p:sp>
          <p:nvSpPr>
            <p:cNvPr id="287" name="Google Shape;287;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288" name="Google Shape;288;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289" name="Google Shape;289;p33"/>
          <p:cNvGrpSpPr/>
          <p:nvPr/>
        </p:nvGrpSpPr>
        <p:grpSpPr>
          <a:xfrm>
            <a:off x="6824855" y="4991826"/>
            <a:ext cx="1486477" cy="1454045"/>
            <a:chOff x="0" y="0"/>
            <a:chExt cx="1981970" cy="1938727"/>
          </a:xfrm>
        </p:grpSpPr>
        <p:sp>
          <p:nvSpPr>
            <p:cNvPr id="290" name="Google Shape;290;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291" name="Google Shape;291;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292" name="Google Shape;292;p33"/>
          <p:cNvGrpSpPr/>
          <p:nvPr/>
        </p:nvGrpSpPr>
        <p:grpSpPr>
          <a:xfrm>
            <a:off x="4319202" y="4991826"/>
            <a:ext cx="1486477" cy="1454045"/>
            <a:chOff x="0" y="0"/>
            <a:chExt cx="1981970" cy="1938727"/>
          </a:xfrm>
        </p:grpSpPr>
        <p:sp>
          <p:nvSpPr>
            <p:cNvPr id="293" name="Google Shape;293;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294" name="Google Shape;294;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295" name="Google Shape;295;p33"/>
          <p:cNvGrpSpPr/>
          <p:nvPr/>
        </p:nvGrpSpPr>
        <p:grpSpPr>
          <a:xfrm>
            <a:off x="14377128" y="7804255"/>
            <a:ext cx="1486477" cy="1454045"/>
            <a:chOff x="0" y="0"/>
            <a:chExt cx="1981970" cy="1938727"/>
          </a:xfrm>
        </p:grpSpPr>
        <p:sp>
          <p:nvSpPr>
            <p:cNvPr id="296" name="Google Shape;296;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297" name="Google Shape;297;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298" name="Google Shape;298;p33"/>
          <p:cNvGrpSpPr/>
          <p:nvPr/>
        </p:nvGrpSpPr>
        <p:grpSpPr>
          <a:xfrm>
            <a:off x="11874651" y="7804255"/>
            <a:ext cx="1486477" cy="1454045"/>
            <a:chOff x="0" y="0"/>
            <a:chExt cx="1981970" cy="1938727"/>
          </a:xfrm>
        </p:grpSpPr>
        <p:sp>
          <p:nvSpPr>
            <p:cNvPr id="299" name="Google Shape;299;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300" name="Google Shape;300;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301" name="Google Shape;301;p33"/>
          <p:cNvGrpSpPr/>
          <p:nvPr/>
        </p:nvGrpSpPr>
        <p:grpSpPr>
          <a:xfrm>
            <a:off x="9372175" y="7804255"/>
            <a:ext cx="1486477" cy="1454045"/>
            <a:chOff x="0" y="0"/>
            <a:chExt cx="1981970" cy="1938727"/>
          </a:xfrm>
        </p:grpSpPr>
        <p:sp>
          <p:nvSpPr>
            <p:cNvPr id="302" name="Google Shape;302;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303" name="Google Shape;303;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304" name="Google Shape;304;p33"/>
          <p:cNvGrpSpPr/>
          <p:nvPr/>
        </p:nvGrpSpPr>
        <p:grpSpPr>
          <a:xfrm>
            <a:off x="6824855" y="7804255"/>
            <a:ext cx="1486477" cy="1454045"/>
            <a:chOff x="0" y="0"/>
            <a:chExt cx="1981970" cy="1938727"/>
          </a:xfrm>
        </p:grpSpPr>
        <p:sp>
          <p:nvSpPr>
            <p:cNvPr id="305" name="Google Shape;305;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306" name="Google Shape;306;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grpSp>
        <p:nvGrpSpPr>
          <p:cNvPr id="307" name="Google Shape;307;p33"/>
          <p:cNvGrpSpPr/>
          <p:nvPr/>
        </p:nvGrpSpPr>
        <p:grpSpPr>
          <a:xfrm>
            <a:off x="4319202" y="7804255"/>
            <a:ext cx="1486477" cy="1454045"/>
            <a:chOff x="0" y="0"/>
            <a:chExt cx="1981970" cy="1938727"/>
          </a:xfrm>
        </p:grpSpPr>
        <p:sp>
          <p:nvSpPr>
            <p:cNvPr id="308" name="Google Shape;308;p33"/>
            <p:cNvSpPr/>
            <p:nvPr/>
          </p:nvSpPr>
          <p:spPr>
            <a:xfrm>
              <a:off x="0" y="0"/>
              <a:ext cx="1981970" cy="1938727"/>
            </a:xfrm>
            <a:custGeom>
              <a:rect b="b" l="l" r="r" t="t"/>
              <a:pathLst>
                <a:path extrusionOk="0" h="1938727" w="1981970">
                  <a:moveTo>
                    <a:pt x="0" y="0"/>
                  </a:moveTo>
                  <a:lnTo>
                    <a:pt x="1981970" y="0"/>
                  </a:lnTo>
                  <a:lnTo>
                    <a:pt x="1981970" y="1938727"/>
                  </a:lnTo>
                  <a:lnTo>
                    <a:pt x="0" y="1938727"/>
                  </a:lnTo>
                  <a:lnTo>
                    <a:pt x="0" y="0"/>
                  </a:lnTo>
                  <a:close/>
                </a:path>
              </a:pathLst>
            </a:custGeom>
            <a:blipFill rotWithShape="1">
              <a:blip r:embed="rId7">
                <a:alphaModFix/>
              </a:blip>
              <a:stretch>
                <a:fillRect b="0" l="0" r="0" t="0"/>
              </a:stretch>
            </a:blipFill>
            <a:ln>
              <a:noFill/>
            </a:ln>
          </p:spPr>
        </p:sp>
        <p:sp>
          <p:nvSpPr>
            <p:cNvPr id="309" name="Google Shape;309;p33"/>
            <p:cNvSpPr/>
            <p:nvPr/>
          </p:nvSpPr>
          <p:spPr>
            <a:xfrm>
              <a:off x="34850" y="34090"/>
              <a:ext cx="1912269" cy="1870547"/>
            </a:xfrm>
            <a:custGeom>
              <a:rect b="b" l="l" r="r" t="t"/>
              <a:pathLst>
                <a:path extrusionOk="0" h="1870547" w="1912269">
                  <a:moveTo>
                    <a:pt x="0" y="0"/>
                  </a:moveTo>
                  <a:lnTo>
                    <a:pt x="1912270" y="0"/>
                  </a:lnTo>
                  <a:lnTo>
                    <a:pt x="1912270" y="1870547"/>
                  </a:lnTo>
                  <a:lnTo>
                    <a:pt x="0" y="1870547"/>
                  </a:lnTo>
                  <a:lnTo>
                    <a:pt x="0" y="0"/>
                  </a:lnTo>
                  <a:close/>
                </a:path>
              </a:pathLst>
            </a:custGeom>
            <a:blipFill rotWithShape="1">
              <a:blip r:embed="rId7">
                <a:alphaModFix/>
              </a:blip>
              <a:stretch>
                <a:fillRect b="0" l="0" r="0" t="0"/>
              </a:stretch>
            </a:blipFill>
            <a:ln>
              <a:noFill/>
            </a:ln>
          </p:spPr>
        </p:sp>
      </p:grpSp>
      <p:sp>
        <p:nvSpPr>
          <p:cNvPr id="310" name="Google Shape;310;p33"/>
          <p:cNvSpPr/>
          <p:nvPr/>
        </p:nvSpPr>
        <p:spPr>
          <a:xfrm>
            <a:off x="2342636" y="4991826"/>
            <a:ext cx="1256004" cy="1458350"/>
          </a:xfrm>
          <a:custGeom>
            <a:rect b="b" l="l" r="r" t="t"/>
            <a:pathLst>
              <a:path extrusionOk="0" h="1458350" w="1256004">
                <a:moveTo>
                  <a:pt x="0" y="0"/>
                </a:moveTo>
                <a:lnTo>
                  <a:pt x="1256004" y="0"/>
                </a:lnTo>
                <a:lnTo>
                  <a:pt x="1256004" y="1458350"/>
                </a:lnTo>
                <a:lnTo>
                  <a:pt x="0" y="1458350"/>
                </a:lnTo>
                <a:lnTo>
                  <a:pt x="0" y="0"/>
                </a:lnTo>
                <a:close/>
              </a:path>
            </a:pathLst>
          </a:custGeom>
          <a:blipFill rotWithShape="1">
            <a:blip r:embed="rId8">
              <a:alphaModFix/>
            </a:blip>
            <a:stretch>
              <a:fillRect b="0" l="0" r="0" t="0"/>
            </a:stretch>
          </a:blipFill>
          <a:ln>
            <a:noFill/>
          </a:ln>
        </p:spPr>
      </p:sp>
      <p:sp>
        <p:nvSpPr>
          <p:cNvPr id="311" name="Google Shape;311;p33"/>
          <p:cNvSpPr/>
          <p:nvPr/>
        </p:nvSpPr>
        <p:spPr>
          <a:xfrm>
            <a:off x="2162770" y="7804255"/>
            <a:ext cx="1431619" cy="1449741"/>
          </a:xfrm>
          <a:custGeom>
            <a:rect b="b" l="l" r="r" t="t"/>
            <a:pathLst>
              <a:path extrusionOk="0" h="1449741" w="1431619">
                <a:moveTo>
                  <a:pt x="0" y="0"/>
                </a:moveTo>
                <a:lnTo>
                  <a:pt x="1431619" y="0"/>
                </a:lnTo>
                <a:lnTo>
                  <a:pt x="1431619" y="1449740"/>
                </a:lnTo>
                <a:lnTo>
                  <a:pt x="0" y="1449740"/>
                </a:lnTo>
                <a:lnTo>
                  <a:pt x="0" y="0"/>
                </a:lnTo>
                <a:close/>
              </a:path>
            </a:pathLst>
          </a:custGeom>
          <a:blipFill rotWithShape="1">
            <a:blip r:embed="rId9">
              <a:alphaModFix/>
            </a:blip>
            <a:stretch>
              <a:fillRect b="0" l="0" r="0" t="0"/>
            </a:stretch>
          </a:blipFill>
          <a:ln>
            <a:noFill/>
          </a:ln>
        </p:spPr>
      </p:sp>
      <p:sp>
        <p:nvSpPr>
          <p:cNvPr id="312" name="Google Shape;312;p33"/>
          <p:cNvSpPr txBox="1"/>
          <p:nvPr/>
        </p:nvSpPr>
        <p:spPr>
          <a:xfrm>
            <a:off x="5150173" y="722238"/>
            <a:ext cx="7987654" cy="1434465"/>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US" sz="9000" u="none" cap="none" strike="noStrike">
                <a:solidFill>
                  <a:srgbClr val="FFFFFF"/>
                </a:solidFill>
                <a:latin typeface="Anton"/>
                <a:ea typeface="Anton"/>
                <a:cs typeface="Anton"/>
                <a:sym typeface="Anton"/>
              </a:rPr>
              <a:t>Some Numbers</a:t>
            </a:r>
            <a:endParaRPr/>
          </a:p>
        </p:txBody>
      </p:sp>
      <p:sp>
        <p:nvSpPr>
          <p:cNvPr id="313" name="Google Shape;313;p33"/>
          <p:cNvSpPr txBox="1"/>
          <p:nvPr/>
        </p:nvSpPr>
        <p:spPr>
          <a:xfrm>
            <a:off x="4435260" y="5226294"/>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02</a:t>
            </a:r>
            <a:endParaRPr/>
          </a:p>
        </p:txBody>
      </p:sp>
      <p:sp>
        <p:nvSpPr>
          <p:cNvPr id="314" name="Google Shape;314;p33"/>
          <p:cNvSpPr txBox="1"/>
          <p:nvPr/>
        </p:nvSpPr>
        <p:spPr>
          <a:xfrm>
            <a:off x="4435260" y="8060371"/>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2</a:t>
            </a:r>
            <a:endParaRPr/>
          </a:p>
        </p:txBody>
      </p:sp>
      <p:sp>
        <p:nvSpPr>
          <p:cNvPr id="315" name="Google Shape;315;p33"/>
          <p:cNvSpPr txBox="1"/>
          <p:nvPr/>
        </p:nvSpPr>
        <p:spPr>
          <a:xfrm>
            <a:off x="6937737" y="5226294"/>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04</a:t>
            </a:r>
            <a:endParaRPr/>
          </a:p>
        </p:txBody>
      </p:sp>
      <p:sp>
        <p:nvSpPr>
          <p:cNvPr id="316" name="Google Shape;316;p33"/>
          <p:cNvSpPr txBox="1"/>
          <p:nvPr/>
        </p:nvSpPr>
        <p:spPr>
          <a:xfrm>
            <a:off x="6937737" y="8060371"/>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6</a:t>
            </a:r>
            <a:endParaRPr/>
          </a:p>
        </p:txBody>
      </p:sp>
      <p:sp>
        <p:nvSpPr>
          <p:cNvPr id="317" name="Google Shape;317;p33"/>
          <p:cNvSpPr txBox="1"/>
          <p:nvPr/>
        </p:nvSpPr>
        <p:spPr>
          <a:xfrm>
            <a:off x="9440213" y="5226294"/>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8</a:t>
            </a:r>
            <a:endParaRPr/>
          </a:p>
        </p:txBody>
      </p:sp>
      <p:sp>
        <p:nvSpPr>
          <p:cNvPr id="318" name="Google Shape;318;p33"/>
          <p:cNvSpPr txBox="1"/>
          <p:nvPr/>
        </p:nvSpPr>
        <p:spPr>
          <a:xfrm>
            <a:off x="9440213" y="8060371"/>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12</a:t>
            </a:r>
            <a:endParaRPr/>
          </a:p>
        </p:txBody>
      </p:sp>
      <p:sp>
        <p:nvSpPr>
          <p:cNvPr id="319" name="Google Shape;319;p33"/>
          <p:cNvSpPr txBox="1"/>
          <p:nvPr/>
        </p:nvSpPr>
        <p:spPr>
          <a:xfrm>
            <a:off x="11942690" y="5226294"/>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16</a:t>
            </a:r>
            <a:endParaRPr/>
          </a:p>
        </p:txBody>
      </p:sp>
      <p:sp>
        <p:nvSpPr>
          <p:cNvPr id="320" name="Google Shape;320;p33"/>
          <p:cNvSpPr txBox="1"/>
          <p:nvPr/>
        </p:nvSpPr>
        <p:spPr>
          <a:xfrm>
            <a:off x="11942690" y="8060371"/>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20</a:t>
            </a:r>
            <a:endParaRPr/>
          </a:p>
        </p:txBody>
      </p:sp>
      <p:sp>
        <p:nvSpPr>
          <p:cNvPr id="321" name="Google Shape;321;p33"/>
          <p:cNvSpPr txBox="1"/>
          <p:nvPr/>
        </p:nvSpPr>
        <p:spPr>
          <a:xfrm>
            <a:off x="14445166" y="5226294"/>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a:t>
            </a:r>
            <a:endParaRPr/>
          </a:p>
        </p:txBody>
      </p:sp>
      <p:sp>
        <p:nvSpPr>
          <p:cNvPr id="322" name="Google Shape;322;p33"/>
          <p:cNvSpPr txBox="1"/>
          <p:nvPr/>
        </p:nvSpPr>
        <p:spPr>
          <a:xfrm>
            <a:off x="14445166" y="8060371"/>
            <a:ext cx="1307100" cy="1054500"/>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US" sz="6851" u="none" cap="none" strike="noStrike">
                <a:solidFill>
                  <a:srgbClr val="000000"/>
                </a:solidFill>
                <a:latin typeface="Anton"/>
                <a:ea typeface="Anton"/>
                <a:cs typeface="Anton"/>
                <a:sym typeface="Anton"/>
              </a:rPr>
              <a:t>?</a:t>
            </a:r>
            <a:endParaRPr/>
          </a:p>
        </p:txBody>
      </p:sp>
      <p:sp>
        <p:nvSpPr>
          <p:cNvPr id="323" name="Google Shape;323;p33"/>
          <p:cNvSpPr txBox="1"/>
          <p:nvPr/>
        </p:nvSpPr>
        <p:spPr>
          <a:xfrm>
            <a:off x="5306075" y="2025287"/>
            <a:ext cx="7675850" cy="460375"/>
          </a:xfrm>
          <a:prstGeom prst="rect">
            <a:avLst/>
          </a:prstGeom>
          <a:noFill/>
          <a:ln>
            <a:noFill/>
          </a:ln>
        </p:spPr>
        <p:txBody>
          <a:bodyPr anchorCtr="0" anchor="t" bIns="0" lIns="0" spcFirstLastPara="1" rIns="0" wrap="square" tIns="0">
            <a:spAutoFit/>
          </a:bodyPr>
          <a:lstStyle/>
          <a:p>
            <a:pPr indent="0" lvl="1" marL="0" marR="0" rtl="0" algn="ctr">
              <a:lnSpc>
                <a:spcPct val="155022"/>
              </a:lnSpc>
              <a:spcBef>
                <a:spcPts val="0"/>
              </a:spcBef>
              <a:spcAft>
                <a:spcPts val="0"/>
              </a:spcAft>
              <a:buNone/>
            </a:pPr>
            <a:r>
              <a:rPr b="0" i="0" lang="en-US" sz="2499" u="none" cap="none" strike="noStrike">
                <a:solidFill>
                  <a:srgbClr val="000000"/>
                </a:solidFill>
                <a:latin typeface="Lato"/>
                <a:ea typeface="Lato"/>
                <a:cs typeface="Lato"/>
                <a:sym typeface="Lato"/>
              </a:rPr>
              <a:t>Do you know which number is missing on each line?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