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Nunito"/>
      <p:regular r:id="rId24"/>
      <p:bold r:id="rId25"/>
      <p:italic r:id="rId26"/>
      <p:boldItalic r:id="rId27"/>
    </p:embeddedFont>
    <p:embeddedFont>
      <p:font typeface="Titan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TitanOne-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27.png"/><Relationship Id="rId6" Type="http://schemas.openxmlformats.org/officeDocument/2006/relationships/image" Target="../media/image36.png"/><Relationship Id="rId7"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33.png"/><Relationship Id="rId6" Type="http://schemas.openxmlformats.org/officeDocument/2006/relationships/image" Target="../media/image42.png"/><Relationship Id="rId7"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1.png"/><Relationship Id="rId4" Type="http://schemas.openxmlformats.org/officeDocument/2006/relationships/image" Target="../media/image30.png"/><Relationship Id="rId5" Type="http://schemas.openxmlformats.org/officeDocument/2006/relationships/image" Target="../media/image38.png"/><Relationship Id="rId6"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54.png"/><Relationship Id="rId13" Type="http://schemas.openxmlformats.org/officeDocument/2006/relationships/image" Target="../media/image57.png"/><Relationship Id="rId12"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43.png"/><Relationship Id="rId15" Type="http://schemas.openxmlformats.org/officeDocument/2006/relationships/image" Target="../media/image52.png"/><Relationship Id="rId14" Type="http://schemas.openxmlformats.org/officeDocument/2006/relationships/image" Target="../media/image58.png"/><Relationship Id="rId16" Type="http://schemas.openxmlformats.org/officeDocument/2006/relationships/image" Target="../media/image56.png"/><Relationship Id="rId5" Type="http://schemas.openxmlformats.org/officeDocument/2006/relationships/image" Target="../media/image3.png"/><Relationship Id="rId6" Type="http://schemas.openxmlformats.org/officeDocument/2006/relationships/image" Target="../media/image46.png"/><Relationship Id="rId7" Type="http://schemas.openxmlformats.org/officeDocument/2006/relationships/image" Target="../media/image48.png"/><Relationship Id="rId8"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0.png"/><Relationship Id="rId4" Type="http://schemas.openxmlformats.org/officeDocument/2006/relationships/image" Target="../media/image50.png"/><Relationship Id="rId5"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26.png"/><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5355662" y="7659351"/>
            <a:ext cx="6626799" cy="6665998"/>
          </a:xfrm>
          <a:prstGeom prst="rect">
            <a:avLst/>
          </a:prstGeom>
          <a:noFill/>
          <a:ln>
            <a:noFill/>
          </a:ln>
        </p:spPr>
      </p:pic>
      <p:pic>
        <p:nvPicPr>
          <p:cNvPr id="85" name="Google Shape;85;p13"/>
          <p:cNvPicPr preferRelativeResize="0"/>
          <p:nvPr/>
        </p:nvPicPr>
        <p:blipFill>
          <a:blip r:embed="rId4">
            <a:alphaModFix/>
          </a:blip>
          <a:stretch>
            <a:fillRect/>
          </a:stretch>
        </p:blipFill>
        <p:spPr>
          <a:xfrm>
            <a:off x="13562250" y="-1611750"/>
            <a:ext cx="6212474" cy="13368548"/>
          </a:xfrm>
          <a:prstGeom prst="rect">
            <a:avLst/>
          </a:prstGeom>
          <a:noFill/>
          <a:ln>
            <a:noFill/>
          </a:ln>
        </p:spPr>
      </p:pic>
      <p:pic>
        <p:nvPicPr>
          <p:cNvPr id="86" name="Google Shape;86;p13"/>
          <p:cNvPicPr preferRelativeResize="0"/>
          <p:nvPr/>
        </p:nvPicPr>
        <p:blipFill>
          <a:blip r:embed="rId5">
            <a:alphaModFix/>
          </a:blip>
          <a:stretch>
            <a:fillRect/>
          </a:stretch>
        </p:blipFill>
        <p:spPr>
          <a:xfrm>
            <a:off x="7777025" y="-2889467"/>
            <a:ext cx="5700726" cy="5789379"/>
          </a:xfrm>
          <a:prstGeom prst="rect">
            <a:avLst/>
          </a:prstGeom>
          <a:noFill/>
          <a:ln>
            <a:noFill/>
          </a:ln>
        </p:spPr>
      </p:pic>
      <p:pic>
        <p:nvPicPr>
          <p:cNvPr id="87" name="Google Shape;87;p13"/>
          <p:cNvPicPr preferRelativeResize="0"/>
          <p:nvPr/>
        </p:nvPicPr>
        <p:blipFill>
          <a:blip r:embed="rId6">
            <a:alphaModFix/>
          </a:blip>
          <a:stretch>
            <a:fillRect/>
          </a:stretch>
        </p:blipFill>
        <p:spPr>
          <a:xfrm>
            <a:off x="-1889978" y="-1361500"/>
            <a:ext cx="8738326" cy="12933792"/>
          </a:xfrm>
          <a:prstGeom prst="rect">
            <a:avLst/>
          </a:prstGeom>
          <a:noFill/>
          <a:ln>
            <a:noFill/>
          </a:ln>
        </p:spPr>
      </p:pic>
      <p:sp>
        <p:nvSpPr>
          <p:cNvPr id="88" name="Google Shape;88;p13"/>
          <p:cNvSpPr txBox="1"/>
          <p:nvPr/>
        </p:nvSpPr>
        <p:spPr>
          <a:xfrm>
            <a:off x="4810253" y="3462219"/>
            <a:ext cx="8667600" cy="22320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1" i="0" lang="en-US" sz="14500" u="none" cap="none" strike="noStrike">
                <a:solidFill>
                  <a:srgbClr val="DB4B7F"/>
                </a:solidFill>
                <a:latin typeface="Titan One"/>
                <a:ea typeface="Titan One"/>
                <a:cs typeface="Titan One"/>
                <a:sym typeface="Titan One"/>
              </a:rPr>
              <a:t>PUZZLE</a:t>
            </a:r>
            <a:endParaRPr b="1" sz="14500">
              <a:latin typeface="Titan One"/>
              <a:ea typeface="Titan One"/>
              <a:cs typeface="Titan One"/>
              <a:sym typeface="Titan One"/>
            </a:endParaRPr>
          </a:p>
        </p:txBody>
      </p:sp>
      <p:sp>
        <p:nvSpPr>
          <p:cNvPr id="89" name="Google Shape;89;p13"/>
          <p:cNvSpPr txBox="1"/>
          <p:nvPr/>
        </p:nvSpPr>
        <p:spPr>
          <a:xfrm>
            <a:off x="5036850" y="7227367"/>
            <a:ext cx="8214300" cy="553763"/>
          </a:xfrm>
          <a:prstGeom prst="rect">
            <a:avLst/>
          </a:prstGeom>
          <a:noFill/>
          <a:ln>
            <a:noFill/>
          </a:ln>
        </p:spPr>
        <p:txBody>
          <a:bodyPr anchorCtr="0" anchor="t" bIns="0" lIns="0" spcFirstLastPara="1" rIns="0" wrap="square" tIns="0">
            <a:spAutoFit/>
          </a:bodyPr>
          <a:lstStyle/>
          <a:p>
            <a:pPr indent="0" lvl="1" marL="0" marR="0" rtl="0" algn="ctr">
              <a:lnSpc>
                <a:spcPct val="154983"/>
              </a:lnSpc>
              <a:spcBef>
                <a:spcPts val="0"/>
              </a:spcBef>
              <a:spcAft>
                <a:spcPts val="0"/>
              </a:spcAft>
              <a:buNone/>
            </a:pPr>
            <a:r>
              <a:rPr b="0" i="0" lang="en-US" sz="3030" u="none" cap="none" strike="noStrike">
                <a:solidFill>
                  <a:srgbClr val="000000"/>
                </a:solidFill>
                <a:latin typeface="Nunito"/>
                <a:ea typeface="Nunito"/>
                <a:cs typeface="Nunito"/>
                <a:sym typeface="Nunito"/>
              </a:rPr>
              <a:t>Write a subtitle for this presentation</a:t>
            </a:r>
            <a:endParaRPr/>
          </a:p>
        </p:txBody>
      </p:sp>
      <p:sp>
        <p:nvSpPr>
          <p:cNvPr id="90" name="Google Shape;90;p13"/>
          <p:cNvSpPr txBox="1"/>
          <p:nvPr/>
        </p:nvSpPr>
        <p:spPr>
          <a:xfrm>
            <a:off x="4152751" y="5353684"/>
            <a:ext cx="9982500" cy="1523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9900" u="none" cap="none" strike="noStrike">
                <a:solidFill>
                  <a:srgbClr val="6ABF45"/>
                </a:solidFill>
                <a:latin typeface="Titan One"/>
                <a:ea typeface="Titan One"/>
                <a:cs typeface="Titan One"/>
                <a:sym typeface="Titan One"/>
              </a:rPr>
              <a:t>INFOGRAPHICS</a:t>
            </a:r>
            <a:endParaRPr sz="1800">
              <a:latin typeface="Titan One"/>
              <a:ea typeface="Titan One"/>
              <a:cs typeface="Titan One"/>
              <a:sym typeface="Titan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22"/>
          <p:cNvPicPr preferRelativeResize="0"/>
          <p:nvPr/>
        </p:nvPicPr>
        <p:blipFill>
          <a:blip r:embed="rId3">
            <a:alphaModFix/>
          </a:blip>
          <a:stretch>
            <a:fillRect/>
          </a:stretch>
        </p:blipFill>
        <p:spPr>
          <a:xfrm>
            <a:off x="5769501" y="2501138"/>
            <a:ext cx="6749001" cy="6748950"/>
          </a:xfrm>
          <a:prstGeom prst="rect">
            <a:avLst/>
          </a:prstGeom>
          <a:noFill/>
          <a:ln>
            <a:noFill/>
          </a:ln>
        </p:spPr>
      </p:pic>
      <p:sp>
        <p:nvSpPr>
          <p:cNvPr id="244" name="Google Shape;244;p22"/>
          <p:cNvSpPr/>
          <p:nvPr/>
        </p:nvSpPr>
        <p:spPr>
          <a:xfrm>
            <a:off x="9149373" y="2648868"/>
            <a:ext cx="594236" cy="883337"/>
          </a:xfrm>
          <a:custGeom>
            <a:rect b="b" l="l" r="r" t="t"/>
            <a:pathLst>
              <a:path extrusionOk="0" h="883337" w="594236">
                <a:moveTo>
                  <a:pt x="0" y="0"/>
                </a:moveTo>
                <a:lnTo>
                  <a:pt x="594236" y="0"/>
                </a:lnTo>
                <a:lnTo>
                  <a:pt x="594236" y="883337"/>
                </a:lnTo>
                <a:lnTo>
                  <a:pt x="0" y="883337"/>
                </a:lnTo>
                <a:lnTo>
                  <a:pt x="0" y="0"/>
                </a:lnTo>
                <a:close/>
              </a:path>
            </a:pathLst>
          </a:custGeom>
          <a:blipFill rotWithShape="1">
            <a:blip r:embed="rId4">
              <a:alphaModFix/>
            </a:blip>
            <a:stretch>
              <a:fillRect b="-55308" l="-493612" r="0" t="-52345"/>
            </a:stretch>
          </a:blipFill>
          <a:ln>
            <a:noFill/>
          </a:ln>
        </p:spPr>
      </p:sp>
      <p:sp>
        <p:nvSpPr>
          <p:cNvPr id="245" name="Google Shape;245;p22"/>
          <p:cNvSpPr/>
          <p:nvPr/>
        </p:nvSpPr>
        <p:spPr>
          <a:xfrm rot="10800000">
            <a:off x="8552145" y="8219033"/>
            <a:ext cx="594236" cy="883337"/>
          </a:xfrm>
          <a:custGeom>
            <a:rect b="b" l="l" r="r" t="t"/>
            <a:pathLst>
              <a:path extrusionOk="0" h="883337" w="594236">
                <a:moveTo>
                  <a:pt x="0" y="0"/>
                </a:moveTo>
                <a:lnTo>
                  <a:pt x="594236" y="0"/>
                </a:lnTo>
                <a:lnTo>
                  <a:pt x="594236" y="883338"/>
                </a:lnTo>
                <a:lnTo>
                  <a:pt x="0" y="883338"/>
                </a:lnTo>
                <a:lnTo>
                  <a:pt x="0" y="0"/>
                </a:lnTo>
                <a:close/>
              </a:path>
            </a:pathLst>
          </a:custGeom>
          <a:blipFill rotWithShape="1">
            <a:blip r:embed="rId5">
              <a:alphaModFix/>
            </a:blip>
            <a:stretch>
              <a:fillRect b="-55308" l="-493612" r="0" t="-52345"/>
            </a:stretch>
          </a:blipFill>
          <a:ln>
            <a:noFill/>
          </a:ln>
        </p:spPr>
      </p:sp>
      <p:grpSp>
        <p:nvGrpSpPr>
          <p:cNvPr id="246" name="Google Shape;246;p22"/>
          <p:cNvGrpSpPr/>
          <p:nvPr/>
        </p:nvGrpSpPr>
        <p:grpSpPr>
          <a:xfrm>
            <a:off x="6946564" y="3676839"/>
            <a:ext cx="4394873" cy="4394873"/>
            <a:chOff x="0" y="0"/>
            <a:chExt cx="812800" cy="812800"/>
          </a:xfrm>
        </p:grpSpPr>
        <p:sp>
          <p:nvSpPr>
            <p:cNvPr id="247" name="Google Shape;24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22"/>
          <p:cNvGrpSpPr/>
          <p:nvPr/>
        </p:nvGrpSpPr>
        <p:grpSpPr>
          <a:xfrm>
            <a:off x="4290564" y="3378235"/>
            <a:ext cx="1669534" cy="304279"/>
            <a:chOff x="0" y="0"/>
            <a:chExt cx="2226045" cy="405705"/>
          </a:xfrm>
        </p:grpSpPr>
        <p:cxnSp>
          <p:nvCxnSpPr>
            <p:cNvPr id="250" name="Google Shape;250;p22"/>
            <p:cNvCxnSpPr/>
            <p:nvPr/>
          </p:nvCxnSpPr>
          <p:spPr>
            <a:xfrm>
              <a:off x="202853" y="202853"/>
              <a:ext cx="2023192" cy="0"/>
            </a:xfrm>
            <a:prstGeom prst="straightConnector1">
              <a:avLst/>
            </a:prstGeom>
            <a:noFill/>
            <a:ln cap="flat" cmpd="sng" w="50800">
              <a:solidFill>
                <a:srgbClr val="9B76C0"/>
              </a:solidFill>
              <a:prstDash val="solid"/>
              <a:round/>
              <a:headEnd len="sm" w="sm" type="none"/>
              <a:tailEnd len="sm" w="sm" type="none"/>
            </a:ln>
          </p:spPr>
        </p:cxnSp>
        <p:grpSp>
          <p:nvGrpSpPr>
            <p:cNvPr id="251" name="Google Shape;251;p22"/>
            <p:cNvGrpSpPr/>
            <p:nvPr/>
          </p:nvGrpSpPr>
          <p:grpSpPr>
            <a:xfrm>
              <a:off x="0" y="0"/>
              <a:ext cx="405705" cy="405705"/>
              <a:chOff x="0" y="0"/>
              <a:chExt cx="812800" cy="812800"/>
            </a:xfrm>
          </p:grpSpPr>
          <p:sp>
            <p:nvSpPr>
              <p:cNvPr id="252" name="Google Shape;25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7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54" name="Google Shape;254;p22"/>
          <p:cNvGrpSpPr/>
          <p:nvPr/>
        </p:nvGrpSpPr>
        <p:grpSpPr>
          <a:xfrm>
            <a:off x="12343170" y="7718069"/>
            <a:ext cx="1669533" cy="304279"/>
            <a:chOff x="0" y="0"/>
            <a:chExt cx="2226044" cy="405705"/>
          </a:xfrm>
        </p:grpSpPr>
        <p:cxnSp>
          <p:nvCxnSpPr>
            <p:cNvPr id="255" name="Google Shape;255;p22"/>
            <p:cNvCxnSpPr/>
            <p:nvPr/>
          </p:nvCxnSpPr>
          <p:spPr>
            <a:xfrm rot="10800000">
              <a:off x="0" y="202853"/>
              <a:ext cx="2023192" cy="0"/>
            </a:xfrm>
            <a:prstGeom prst="straightConnector1">
              <a:avLst/>
            </a:prstGeom>
            <a:noFill/>
            <a:ln cap="flat" cmpd="sng" w="50800">
              <a:solidFill>
                <a:srgbClr val="6ABF45"/>
              </a:solidFill>
              <a:prstDash val="solid"/>
              <a:round/>
              <a:headEnd len="sm" w="sm" type="none"/>
              <a:tailEnd len="sm" w="sm" type="none"/>
            </a:ln>
          </p:spPr>
        </p:cxnSp>
        <p:grpSp>
          <p:nvGrpSpPr>
            <p:cNvPr id="256" name="Google Shape;256;p22"/>
            <p:cNvGrpSpPr/>
            <p:nvPr/>
          </p:nvGrpSpPr>
          <p:grpSpPr>
            <a:xfrm rot="10800000">
              <a:off x="1820339" y="0"/>
              <a:ext cx="405705" cy="405705"/>
              <a:chOff x="0" y="0"/>
              <a:chExt cx="812800" cy="812800"/>
            </a:xfrm>
          </p:grpSpPr>
          <p:sp>
            <p:nvSpPr>
              <p:cNvPr id="257" name="Google Shape;25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BF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59" name="Google Shape;259;p22"/>
          <p:cNvGrpSpPr/>
          <p:nvPr/>
        </p:nvGrpSpPr>
        <p:grpSpPr>
          <a:xfrm>
            <a:off x="4290564" y="7718069"/>
            <a:ext cx="1669534" cy="304279"/>
            <a:chOff x="0" y="0"/>
            <a:chExt cx="2226045" cy="405705"/>
          </a:xfrm>
        </p:grpSpPr>
        <p:cxnSp>
          <p:nvCxnSpPr>
            <p:cNvPr id="260" name="Google Shape;260;p22"/>
            <p:cNvCxnSpPr/>
            <p:nvPr/>
          </p:nvCxnSpPr>
          <p:spPr>
            <a:xfrm>
              <a:off x="202853" y="202853"/>
              <a:ext cx="2023192" cy="0"/>
            </a:xfrm>
            <a:prstGeom prst="straightConnector1">
              <a:avLst/>
            </a:prstGeom>
            <a:noFill/>
            <a:ln cap="flat" cmpd="sng" w="50800">
              <a:solidFill>
                <a:srgbClr val="DB4B7F"/>
              </a:solidFill>
              <a:prstDash val="solid"/>
              <a:round/>
              <a:headEnd len="sm" w="sm" type="none"/>
              <a:tailEnd len="sm" w="sm" type="none"/>
            </a:ln>
          </p:spPr>
        </p:cxnSp>
        <p:grpSp>
          <p:nvGrpSpPr>
            <p:cNvPr id="261" name="Google Shape;261;p22"/>
            <p:cNvGrpSpPr/>
            <p:nvPr/>
          </p:nvGrpSpPr>
          <p:grpSpPr>
            <a:xfrm>
              <a:off x="0" y="0"/>
              <a:ext cx="405705" cy="405705"/>
              <a:chOff x="0" y="0"/>
              <a:chExt cx="812800" cy="812800"/>
            </a:xfrm>
          </p:grpSpPr>
          <p:sp>
            <p:nvSpPr>
              <p:cNvPr id="262" name="Google Shape;26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4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64" name="Google Shape;264;p22"/>
          <p:cNvGrpSpPr/>
          <p:nvPr/>
        </p:nvGrpSpPr>
        <p:grpSpPr>
          <a:xfrm>
            <a:off x="12343170" y="3378235"/>
            <a:ext cx="1669533" cy="304279"/>
            <a:chOff x="0" y="0"/>
            <a:chExt cx="2226044" cy="405705"/>
          </a:xfrm>
        </p:grpSpPr>
        <p:cxnSp>
          <p:nvCxnSpPr>
            <p:cNvPr id="265" name="Google Shape;265;p22"/>
            <p:cNvCxnSpPr/>
            <p:nvPr/>
          </p:nvCxnSpPr>
          <p:spPr>
            <a:xfrm rot="10800000">
              <a:off x="0" y="202853"/>
              <a:ext cx="2023192" cy="0"/>
            </a:xfrm>
            <a:prstGeom prst="straightConnector1">
              <a:avLst/>
            </a:prstGeom>
            <a:noFill/>
            <a:ln cap="flat" cmpd="sng" w="50800">
              <a:solidFill>
                <a:srgbClr val="FFBE4F"/>
              </a:solidFill>
              <a:prstDash val="solid"/>
              <a:round/>
              <a:headEnd len="sm" w="sm" type="none"/>
              <a:tailEnd len="sm" w="sm" type="none"/>
            </a:ln>
          </p:spPr>
        </p:cxnSp>
        <p:grpSp>
          <p:nvGrpSpPr>
            <p:cNvPr id="266" name="Google Shape;266;p22"/>
            <p:cNvGrpSpPr/>
            <p:nvPr/>
          </p:nvGrpSpPr>
          <p:grpSpPr>
            <a:xfrm rot="10800000">
              <a:off x="1820339" y="0"/>
              <a:ext cx="405705" cy="405705"/>
              <a:chOff x="0" y="0"/>
              <a:chExt cx="812800" cy="812800"/>
            </a:xfrm>
          </p:grpSpPr>
          <p:sp>
            <p:nvSpPr>
              <p:cNvPr id="267" name="Google Shape;26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E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69" name="Google Shape;269;p22"/>
          <p:cNvSpPr txBox="1"/>
          <p:nvPr/>
        </p:nvSpPr>
        <p:spPr>
          <a:xfrm>
            <a:off x="1447260" y="3129128"/>
            <a:ext cx="2535600" cy="620400"/>
          </a:xfrm>
          <a:prstGeom prst="rect">
            <a:avLst/>
          </a:prstGeom>
          <a:noFill/>
          <a:ln>
            <a:noFill/>
          </a:ln>
        </p:spPr>
        <p:txBody>
          <a:bodyPr anchorCtr="0" anchor="t" bIns="0" lIns="0" spcFirstLastPara="1" rIns="0" wrap="square" tIns="0">
            <a:spAutoFit/>
          </a:bodyPr>
          <a:lstStyle/>
          <a:p>
            <a:pPr indent="0" lvl="0" marL="0" marR="0" rtl="0" algn="r">
              <a:lnSpc>
                <a:spcPct val="140024"/>
              </a:lnSpc>
              <a:spcBef>
                <a:spcPts val="0"/>
              </a:spcBef>
              <a:spcAft>
                <a:spcPts val="0"/>
              </a:spcAft>
              <a:buNone/>
            </a:pPr>
            <a:r>
              <a:rPr i="0" lang="en-US" sz="4030" u="none" cap="none" strike="noStrike">
                <a:solidFill>
                  <a:srgbClr val="9B76C0"/>
                </a:solidFill>
                <a:latin typeface="Titan One"/>
                <a:ea typeface="Titan One"/>
                <a:cs typeface="Titan One"/>
                <a:sym typeface="Titan One"/>
              </a:rPr>
              <a:t>TOPIC 1</a:t>
            </a:r>
            <a:endParaRPr>
              <a:latin typeface="Titan One"/>
              <a:ea typeface="Titan One"/>
              <a:cs typeface="Titan One"/>
              <a:sym typeface="Titan One"/>
            </a:endParaRPr>
          </a:p>
        </p:txBody>
      </p:sp>
      <p:sp>
        <p:nvSpPr>
          <p:cNvPr id="270" name="Google Shape;270;p22"/>
          <p:cNvSpPr txBox="1"/>
          <p:nvPr/>
        </p:nvSpPr>
        <p:spPr>
          <a:xfrm>
            <a:off x="14305093" y="3129128"/>
            <a:ext cx="25356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FFBE4F"/>
                </a:solidFill>
                <a:latin typeface="Titan One"/>
                <a:ea typeface="Titan One"/>
                <a:cs typeface="Titan One"/>
                <a:sym typeface="Titan One"/>
              </a:rPr>
              <a:t>TOPIC 2</a:t>
            </a:r>
            <a:endParaRPr>
              <a:latin typeface="Titan One"/>
              <a:ea typeface="Titan One"/>
              <a:cs typeface="Titan One"/>
              <a:sym typeface="Titan One"/>
            </a:endParaRPr>
          </a:p>
        </p:txBody>
      </p:sp>
      <p:sp>
        <p:nvSpPr>
          <p:cNvPr id="271" name="Google Shape;271;p22"/>
          <p:cNvSpPr txBox="1"/>
          <p:nvPr/>
        </p:nvSpPr>
        <p:spPr>
          <a:xfrm>
            <a:off x="1183501" y="7488012"/>
            <a:ext cx="2799300" cy="620400"/>
          </a:xfrm>
          <a:prstGeom prst="rect">
            <a:avLst/>
          </a:prstGeom>
          <a:noFill/>
          <a:ln>
            <a:noFill/>
          </a:ln>
        </p:spPr>
        <p:txBody>
          <a:bodyPr anchorCtr="0" anchor="t" bIns="0" lIns="0" spcFirstLastPara="1" rIns="0" wrap="square" tIns="0">
            <a:spAutoFit/>
          </a:bodyPr>
          <a:lstStyle/>
          <a:p>
            <a:pPr indent="0" lvl="0" marL="0" marR="0" rtl="0" algn="r">
              <a:lnSpc>
                <a:spcPct val="140024"/>
              </a:lnSpc>
              <a:spcBef>
                <a:spcPts val="0"/>
              </a:spcBef>
              <a:spcAft>
                <a:spcPts val="0"/>
              </a:spcAft>
              <a:buNone/>
            </a:pPr>
            <a:r>
              <a:rPr i="0" lang="en-US" sz="4030" u="none" cap="none" strike="noStrike">
                <a:solidFill>
                  <a:srgbClr val="DB4B7F"/>
                </a:solidFill>
                <a:latin typeface="Titan One"/>
                <a:ea typeface="Titan One"/>
                <a:cs typeface="Titan One"/>
                <a:sym typeface="Titan One"/>
              </a:rPr>
              <a:t>TOPIC</a:t>
            </a:r>
            <a:r>
              <a:rPr lang="en-US" sz="4030">
                <a:solidFill>
                  <a:srgbClr val="DB4B7F"/>
                </a:solidFill>
                <a:latin typeface="Titan One"/>
                <a:ea typeface="Titan One"/>
                <a:cs typeface="Titan One"/>
                <a:sym typeface="Titan One"/>
              </a:rPr>
              <a:t> 3</a:t>
            </a:r>
            <a:endParaRPr>
              <a:latin typeface="Titan One"/>
              <a:ea typeface="Titan One"/>
              <a:cs typeface="Titan One"/>
              <a:sym typeface="Titan One"/>
            </a:endParaRPr>
          </a:p>
        </p:txBody>
      </p:sp>
      <p:sp>
        <p:nvSpPr>
          <p:cNvPr id="272" name="Google Shape;272;p22"/>
          <p:cNvSpPr txBox="1"/>
          <p:nvPr/>
        </p:nvSpPr>
        <p:spPr>
          <a:xfrm>
            <a:off x="14305093" y="7488012"/>
            <a:ext cx="27993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6ABF45"/>
                </a:solidFill>
                <a:latin typeface="Titan One"/>
                <a:ea typeface="Titan One"/>
                <a:cs typeface="Titan One"/>
                <a:sym typeface="Titan One"/>
              </a:rPr>
              <a:t>TOPIC </a:t>
            </a:r>
            <a:r>
              <a:rPr lang="en-US" sz="4030">
                <a:solidFill>
                  <a:srgbClr val="6ABF45"/>
                </a:solidFill>
                <a:latin typeface="Titan One"/>
                <a:ea typeface="Titan One"/>
                <a:cs typeface="Titan One"/>
                <a:sym typeface="Titan One"/>
              </a:rPr>
              <a:t>4</a:t>
            </a:r>
            <a:endParaRPr>
              <a:latin typeface="Titan One"/>
              <a:ea typeface="Titan One"/>
              <a:cs typeface="Titan One"/>
              <a:sym typeface="Titan One"/>
            </a:endParaRPr>
          </a:p>
        </p:txBody>
      </p:sp>
      <p:sp>
        <p:nvSpPr>
          <p:cNvPr id="273" name="Google Shape;273;p22"/>
          <p:cNvSpPr txBox="1"/>
          <p:nvPr/>
        </p:nvSpPr>
        <p:spPr>
          <a:xfrm>
            <a:off x="786639" y="3972503"/>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74" name="Google Shape;274;p22"/>
          <p:cNvSpPr txBox="1"/>
          <p:nvPr/>
        </p:nvSpPr>
        <p:spPr>
          <a:xfrm>
            <a:off x="14305093" y="3972503"/>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75" name="Google Shape;275;p22"/>
          <p:cNvSpPr txBox="1"/>
          <p:nvPr/>
        </p:nvSpPr>
        <p:spPr>
          <a:xfrm>
            <a:off x="786639" y="8331387"/>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76" name="Google Shape;276;p22"/>
          <p:cNvSpPr txBox="1"/>
          <p:nvPr/>
        </p:nvSpPr>
        <p:spPr>
          <a:xfrm>
            <a:off x="14305093" y="8331387"/>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77" name="Google Shape;277;p22"/>
          <p:cNvSpPr txBox="1"/>
          <p:nvPr/>
        </p:nvSpPr>
        <p:spPr>
          <a:xfrm>
            <a:off x="7443863" y="5137774"/>
            <a:ext cx="3390073" cy="1367552"/>
          </a:xfrm>
          <a:prstGeom prst="rect">
            <a:avLst/>
          </a:prstGeom>
          <a:noFill/>
          <a:ln>
            <a:noFill/>
          </a:ln>
        </p:spPr>
        <p:txBody>
          <a:bodyPr anchorCtr="0" anchor="t" bIns="0" lIns="0" spcFirstLastPara="1" rIns="0" wrap="square" tIns="0">
            <a:spAutoFit/>
          </a:bodyPr>
          <a:lstStyle/>
          <a:p>
            <a:pPr indent="0" lvl="1" marL="0" marR="0" rtl="0" algn="ctr">
              <a:lnSpc>
                <a:spcPct val="164997"/>
              </a:lnSpc>
              <a:spcBef>
                <a:spcPts val="0"/>
              </a:spcBef>
              <a:spcAft>
                <a:spcPts val="0"/>
              </a:spcAft>
              <a:buNone/>
            </a:pPr>
            <a:r>
              <a:rPr b="0" i="0" lang="en-US" sz="2237" u="none" cap="none" strike="noStrike">
                <a:solidFill>
                  <a:srgbClr val="000000"/>
                </a:solidFill>
                <a:latin typeface="Nunito"/>
                <a:ea typeface="Nunito"/>
                <a:cs typeface="Nunito"/>
                <a:sym typeface="Nunito"/>
              </a:rPr>
              <a:t>Use charts, graphs, or numerical data to populate this puzzle piece.</a:t>
            </a:r>
            <a:endParaRPr/>
          </a:p>
        </p:txBody>
      </p:sp>
      <p:sp>
        <p:nvSpPr>
          <p:cNvPr id="278" name="Google Shape;278;p22"/>
          <p:cNvSpPr txBox="1"/>
          <p:nvPr/>
        </p:nvSpPr>
        <p:spPr>
          <a:xfrm>
            <a:off x="1183401" y="608975"/>
            <a:ext cx="15921000" cy="13083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i="0" lang="en-US" sz="8500" u="none" cap="none" strike="noStrike">
                <a:solidFill>
                  <a:srgbClr val="DB4B7F"/>
                </a:solidFill>
                <a:latin typeface="Titan One"/>
                <a:ea typeface="Titan One"/>
                <a:cs typeface="Titan One"/>
                <a:sym typeface="Titan One"/>
              </a:rPr>
              <a:t>PUZZLE INFOGRAPHICS</a:t>
            </a:r>
            <a:endParaRPr sz="8500">
              <a:latin typeface="Titan One"/>
              <a:ea typeface="Titan One"/>
              <a:cs typeface="Titan One"/>
              <a:sym typeface="Titan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23"/>
          <p:cNvPicPr preferRelativeResize="0"/>
          <p:nvPr/>
        </p:nvPicPr>
        <p:blipFill>
          <a:blip r:embed="rId3">
            <a:alphaModFix/>
          </a:blip>
          <a:stretch>
            <a:fillRect/>
          </a:stretch>
        </p:blipFill>
        <p:spPr>
          <a:xfrm>
            <a:off x="5429901" y="1236249"/>
            <a:ext cx="7958574" cy="7816258"/>
          </a:xfrm>
          <a:prstGeom prst="rect">
            <a:avLst/>
          </a:prstGeom>
          <a:noFill/>
          <a:ln>
            <a:noFill/>
          </a:ln>
        </p:spPr>
      </p:pic>
      <p:sp>
        <p:nvSpPr>
          <p:cNvPr id="284" name="Google Shape;284;p23"/>
          <p:cNvSpPr/>
          <p:nvPr/>
        </p:nvSpPr>
        <p:spPr>
          <a:xfrm>
            <a:off x="-134075" y="8237975"/>
            <a:ext cx="6125819" cy="444782"/>
          </a:xfrm>
          <a:custGeom>
            <a:rect b="b" l="l" r="r" t="t"/>
            <a:pathLst>
              <a:path extrusionOk="0" h="117125" w="1413107">
                <a:moveTo>
                  <a:pt x="15872" y="0"/>
                </a:moveTo>
                <a:lnTo>
                  <a:pt x="1397235" y="0"/>
                </a:lnTo>
                <a:cubicBezTo>
                  <a:pt x="1406001" y="0"/>
                  <a:pt x="1413107" y="7106"/>
                  <a:pt x="1413107" y="15872"/>
                </a:cubicBezTo>
                <a:lnTo>
                  <a:pt x="1413107" y="101253"/>
                </a:lnTo>
                <a:cubicBezTo>
                  <a:pt x="1413107" y="110019"/>
                  <a:pt x="1406001" y="117125"/>
                  <a:pt x="1397235" y="117125"/>
                </a:cubicBezTo>
                <a:lnTo>
                  <a:pt x="15872" y="117125"/>
                </a:lnTo>
                <a:cubicBezTo>
                  <a:pt x="7106" y="117125"/>
                  <a:pt x="0" y="110019"/>
                  <a:pt x="0" y="101253"/>
                </a:cubicBezTo>
                <a:lnTo>
                  <a:pt x="0" y="15872"/>
                </a:lnTo>
                <a:cubicBezTo>
                  <a:pt x="0" y="7106"/>
                  <a:pt x="7106" y="0"/>
                  <a:pt x="15872" y="0"/>
                </a:cubicBezTo>
                <a:close/>
              </a:path>
            </a:pathLst>
          </a:custGeom>
          <a:solidFill>
            <a:srgbClr val="DB4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
          <p:cNvSpPr/>
          <p:nvPr/>
        </p:nvSpPr>
        <p:spPr>
          <a:xfrm>
            <a:off x="-134075" y="8936450"/>
            <a:ext cx="6364764" cy="444782"/>
          </a:xfrm>
          <a:custGeom>
            <a:rect b="b" l="l" r="r" t="t"/>
            <a:pathLst>
              <a:path extrusionOk="0" h="117125" w="1838199">
                <a:moveTo>
                  <a:pt x="12202" y="0"/>
                </a:moveTo>
                <a:lnTo>
                  <a:pt x="1825997" y="0"/>
                </a:lnTo>
                <a:cubicBezTo>
                  <a:pt x="1829233" y="0"/>
                  <a:pt x="1832337" y="1286"/>
                  <a:pt x="1834625" y="3574"/>
                </a:cubicBezTo>
                <a:cubicBezTo>
                  <a:pt x="1836913" y="5862"/>
                  <a:pt x="1838199" y="8966"/>
                  <a:pt x="1838199" y="12202"/>
                </a:cubicBezTo>
                <a:lnTo>
                  <a:pt x="1838199" y="104924"/>
                </a:lnTo>
                <a:cubicBezTo>
                  <a:pt x="1838199" y="108160"/>
                  <a:pt x="1836913" y="111263"/>
                  <a:pt x="1834625" y="113551"/>
                </a:cubicBezTo>
                <a:cubicBezTo>
                  <a:pt x="1832337" y="115840"/>
                  <a:pt x="1829233" y="117125"/>
                  <a:pt x="1825997" y="117125"/>
                </a:cubicBezTo>
                <a:lnTo>
                  <a:pt x="12202" y="117125"/>
                </a:lnTo>
                <a:cubicBezTo>
                  <a:pt x="8966" y="117125"/>
                  <a:pt x="5862" y="115840"/>
                  <a:pt x="3574" y="113551"/>
                </a:cubicBezTo>
                <a:cubicBezTo>
                  <a:pt x="1286" y="111263"/>
                  <a:pt x="0" y="108160"/>
                  <a:pt x="0" y="104924"/>
                </a:cubicBezTo>
                <a:lnTo>
                  <a:pt x="0" y="12202"/>
                </a:lnTo>
                <a:cubicBezTo>
                  <a:pt x="0" y="8966"/>
                  <a:pt x="1286" y="5862"/>
                  <a:pt x="3574" y="3574"/>
                </a:cubicBezTo>
                <a:cubicBezTo>
                  <a:pt x="5862" y="1286"/>
                  <a:pt x="8966" y="0"/>
                  <a:pt x="12202" y="0"/>
                </a:cubicBezTo>
                <a:close/>
              </a:path>
            </a:pathLst>
          </a:custGeom>
          <a:solidFill>
            <a:srgbClr val="DB4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txBox="1"/>
          <p:nvPr/>
        </p:nvSpPr>
        <p:spPr>
          <a:xfrm>
            <a:off x="4457759" y="1236249"/>
            <a:ext cx="2535600" cy="620400"/>
          </a:xfrm>
          <a:prstGeom prst="rect">
            <a:avLst/>
          </a:prstGeom>
          <a:noFill/>
          <a:ln>
            <a:noFill/>
          </a:ln>
        </p:spPr>
        <p:txBody>
          <a:bodyPr anchorCtr="0" anchor="t" bIns="0" lIns="0" spcFirstLastPara="1" rIns="0" wrap="square" tIns="0">
            <a:spAutoFit/>
          </a:bodyPr>
          <a:lstStyle/>
          <a:p>
            <a:pPr indent="0" lvl="0" marL="0" marR="0" rtl="0" algn="r">
              <a:lnSpc>
                <a:spcPct val="140024"/>
              </a:lnSpc>
              <a:spcBef>
                <a:spcPts val="0"/>
              </a:spcBef>
              <a:spcAft>
                <a:spcPts val="0"/>
              </a:spcAft>
              <a:buNone/>
            </a:pPr>
            <a:r>
              <a:rPr i="0" lang="en-US" sz="4030" u="none" cap="none" strike="noStrike">
                <a:solidFill>
                  <a:srgbClr val="9B76C0"/>
                </a:solidFill>
                <a:latin typeface="Titan One"/>
                <a:ea typeface="Titan One"/>
                <a:cs typeface="Titan One"/>
                <a:sym typeface="Titan One"/>
              </a:rPr>
              <a:t>TOPIC 1</a:t>
            </a:r>
            <a:endParaRPr>
              <a:latin typeface="Titan One"/>
              <a:ea typeface="Titan One"/>
              <a:cs typeface="Titan One"/>
              <a:sym typeface="Titan One"/>
            </a:endParaRPr>
          </a:p>
        </p:txBody>
      </p:sp>
      <p:sp>
        <p:nvSpPr>
          <p:cNvPr id="287" name="Google Shape;287;p23"/>
          <p:cNvSpPr txBox="1"/>
          <p:nvPr/>
        </p:nvSpPr>
        <p:spPr>
          <a:xfrm>
            <a:off x="3797137" y="2079624"/>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88" name="Google Shape;288;p23"/>
          <p:cNvSpPr txBox="1"/>
          <p:nvPr/>
        </p:nvSpPr>
        <p:spPr>
          <a:xfrm>
            <a:off x="1956008" y="4318530"/>
            <a:ext cx="2799300" cy="620400"/>
          </a:xfrm>
          <a:prstGeom prst="rect">
            <a:avLst/>
          </a:prstGeom>
          <a:noFill/>
          <a:ln>
            <a:noFill/>
          </a:ln>
        </p:spPr>
        <p:txBody>
          <a:bodyPr anchorCtr="0" anchor="t" bIns="0" lIns="0" spcFirstLastPara="1" rIns="0" wrap="square" tIns="0">
            <a:spAutoFit/>
          </a:bodyPr>
          <a:lstStyle/>
          <a:p>
            <a:pPr indent="0" lvl="0" marL="0" marR="0" rtl="0" algn="r">
              <a:lnSpc>
                <a:spcPct val="140024"/>
              </a:lnSpc>
              <a:spcBef>
                <a:spcPts val="0"/>
              </a:spcBef>
              <a:spcAft>
                <a:spcPts val="0"/>
              </a:spcAft>
              <a:buNone/>
            </a:pPr>
            <a:r>
              <a:rPr i="0" lang="en-US" sz="4030" u="none" cap="none" strike="noStrike">
                <a:solidFill>
                  <a:srgbClr val="DB4B7F"/>
                </a:solidFill>
                <a:latin typeface="Titan One"/>
                <a:ea typeface="Titan One"/>
                <a:cs typeface="Titan One"/>
                <a:sym typeface="Titan One"/>
              </a:rPr>
              <a:t>TOPIC 2</a:t>
            </a:r>
            <a:endParaRPr>
              <a:latin typeface="Titan One"/>
              <a:ea typeface="Titan One"/>
              <a:cs typeface="Titan One"/>
              <a:sym typeface="Titan One"/>
            </a:endParaRPr>
          </a:p>
        </p:txBody>
      </p:sp>
      <p:sp>
        <p:nvSpPr>
          <p:cNvPr id="289" name="Google Shape;289;p23"/>
          <p:cNvSpPr txBox="1"/>
          <p:nvPr/>
        </p:nvSpPr>
        <p:spPr>
          <a:xfrm>
            <a:off x="1559147" y="5161905"/>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90" name="Google Shape;290;p23"/>
          <p:cNvSpPr txBox="1"/>
          <p:nvPr/>
        </p:nvSpPr>
        <p:spPr>
          <a:xfrm>
            <a:off x="11591063" y="6940328"/>
            <a:ext cx="27993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FFBE4F"/>
                </a:solidFill>
                <a:latin typeface="Titan One"/>
                <a:ea typeface="Titan One"/>
                <a:cs typeface="Titan One"/>
                <a:sym typeface="Titan One"/>
              </a:rPr>
              <a:t>TOPIC </a:t>
            </a:r>
            <a:r>
              <a:rPr lang="en-US" sz="4030">
                <a:solidFill>
                  <a:srgbClr val="FFBE4F"/>
                </a:solidFill>
                <a:latin typeface="Titan One"/>
                <a:ea typeface="Titan One"/>
                <a:cs typeface="Titan One"/>
                <a:sym typeface="Titan One"/>
              </a:rPr>
              <a:t>4</a:t>
            </a:r>
            <a:endParaRPr>
              <a:latin typeface="Titan One"/>
              <a:ea typeface="Titan One"/>
              <a:cs typeface="Titan One"/>
              <a:sym typeface="Titan One"/>
            </a:endParaRPr>
          </a:p>
        </p:txBody>
      </p:sp>
      <p:sp>
        <p:nvSpPr>
          <p:cNvPr id="291" name="Google Shape;291;p23"/>
          <p:cNvSpPr txBox="1"/>
          <p:nvPr/>
        </p:nvSpPr>
        <p:spPr>
          <a:xfrm>
            <a:off x="14063032" y="4318530"/>
            <a:ext cx="27993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6ABF45"/>
                </a:solidFill>
                <a:latin typeface="Titan One"/>
                <a:ea typeface="Titan One"/>
                <a:cs typeface="Titan One"/>
                <a:sym typeface="Titan One"/>
              </a:rPr>
              <a:t>TOPIC </a:t>
            </a:r>
            <a:r>
              <a:rPr lang="en-US" sz="4030">
                <a:solidFill>
                  <a:srgbClr val="6ABF45"/>
                </a:solidFill>
                <a:latin typeface="Titan One"/>
                <a:ea typeface="Titan One"/>
                <a:cs typeface="Titan One"/>
                <a:sym typeface="Titan One"/>
              </a:rPr>
              <a:t>3</a:t>
            </a:r>
            <a:endParaRPr>
              <a:latin typeface="Titan One"/>
              <a:ea typeface="Titan One"/>
              <a:cs typeface="Titan One"/>
              <a:sym typeface="Titan One"/>
            </a:endParaRPr>
          </a:p>
        </p:txBody>
      </p:sp>
      <p:sp>
        <p:nvSpPr>
          <p:cNvPr id="292" name="Google Shape;292;p23"/>
          <p:cNvSpPr txBox="1"/>
          <p:nvPr/>
        </p:nvSpPr>
        <p:spPr>
          <a:xfrm>
            <a:off x="11591063" y="7783703"/>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93" name="Google Shape;293;p23"/>
          <p:cNvSpPr txBox="1"/>
          <p:nvPr/>
        </p:nvSpPr>
        <p:spPr>
          <a:xfrm>
            <a:off x="14063032" y="5161905"/>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94" name="Google Shape;294;p23"/>
          <p:cNvSpPr txBox="1"/>
          <p:nvPr/>
        </p:nvSpPr>
        <p:spPr>
          <a:xfrm>
            <a:off x="12012793" y="633787"/>
            <a:ext cx="5043000" cy="24336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i="0" lang="en-US" sz="7905" u="none" cap="none" strike="noStrike">
                <a:solidFill>
                  <a:srgbClr val="DB4B7F"/>
                </a:solidFill>
                <a:latin typeface="Titan One"/>
                <a:ea typeface="Titan One"/>
                <a:cs typeface="Titan One"/>
                <a:sym typeface="Titan One"/>
              </a:rPr>
              <a:t>DATA PUZZLE</a:t>
            </a:r>
            <a:endParaRPr>
              <a:latin typeface="Titan One"/>
              <a:ea typeface="Titan One"/>
              <a:cs typeface="Titan One"/>
              <a:sym typeface="Titan One"/>
            </a:endParaRPr>
          </a:p>
        </p:txBody>
      </p:sp>
      <p:sp>
        <p:nvSpPr>
          <p:cNvPr id="295" name="Google Shape;295;p23"/>
          <p:cNvSpPr txBox="1"/>
          <p:nvPr/>
        </p:nvSpPr>
        <p:spPr>
          <a:xfrm>
            <a:off x="322975" y="8285725"/>
            <a:ext cx="6125700" cy="1067400"/>
          </a:xfrm>
          <a:prstGeom prst="rect">
            <a:avLst/>
          </a:prstGeom>
          <a:noFill/>
          <a:ln>
            <a:noFill/>
          </a:ln>
        </p:spPr>
        <p:txBody>
          <a:bodyPr anchorCtr="0" anchor="t" bIns="0" lIns="0" spcFirstLastPara="1" rIns="0" wrap="square" tIns="0">
            <a:spAutoFit/>
          </a:bodyPr>
          <a:lstStyle/>
          <a:p>
            <a:pPr indent="0" lvl="1" marL="0" marR="0" rtl="0" algn="l">
              <a:lnSpc>
                <a:spcPct val="210000"/>
              </a:lnSpc>
              <a:spcBef>
                <a:spcPts val="0"/>
              </a:spcBef>
              <a:spcAft>
                <a:spcPts val="0"/>
              </a:spcAft>
              <a:buNone/>
            </a:pPr>
            <a:r>
              <a:rPr b="1" i="0" lang="en-US" sz="2237" u="none" cap="none" strike="noStrike">
                <a:solidFill>
                  <a:srgbClr val="FFFFFF"/>
                </a:solidFill>
                <a:latin typeface="Nunito"/>
                <a:ea typeface="Nunito"/>
                <a:cs typeface="Nunito"/>
                <a:sym typeface="Nunito"/>
              </a:rPr>
              <a:t>USE CHARTS, GRAPHS, OR</a:t>
            </a:r>
            <a:r>
              <a:rPr b="1" lang="en-US" sz="2237">
                <a:solidFill>
                  <a:srgbClr val="FFFFFF"/>
                </a:solidFill>
                <a:latin typeface="Nunito"/>
                <a:ea typeface="Nunito"/>
                <a:cs typeface="Nunito"/>
                <a:sym typeface="Nunito"/>
              </a:rPr>
              <a:t> </a:t>
            </a:r>
            <a:r>
              <a:rPr b="1" i="0" lang="en-US" sz="2237" u="none" cap="none" strike="noStrike">
                <a:solidFill>
                  <a:srgbClr val="FFFFFF"/>
                </a:solidFill>
                <a:latin typeface="Nunito"/>
                <a:ea typeface="Nunito"/>
                <a:cs typeface="Nunito"/>
                <a:sym typeface="Nunito"/>
              </a:rPr>
              <a:t>NUMERICAL</a:t>
            </a:r>
            <a:endParaRPr b="1" sz="2237">
              <a:solidFill>
                <a:srgbClr val="FFFFFF"/>
              </a:solidFill>
              <a:latin typeface="Nunito"/>
              <a:ea typeface="Nunito"/>
              <a:cs typeface="Nunito"/>
              <a:sym typeface="Nunito"/>
            </a:endParaRPr>
          </a:p>
          <a:p>
            <a:pPr indent="0" lvl="1" marL="0" marR="0" rtl="0" algn="l">
              <a:lnSpc>
                <a:spcPct val="210000"/>
              </a:lnSpc>
              <a:spcBef>
                <a:spcPts val="0"/>
              </a:spcBef>
              <a:spcAft>
                <a:spcPts val="0"/>
              </a:spcAft>
              <a:buNone/>
            </a:pPr>
            <a:r>
              <a:rPr b="1" i="0" lang="en-US" sz="2237" u="none" cap="none" strike="noStrike">
                <a:solidFill>
                  <a:srgbClr val="FFFFFF"/>
                </a:solidFill>
                <a:latin typeface="Nunito"/>
                <a:ea typeface="Nunito"/>
                <a:cs typeface="Nunito"/>
                <a:sym typeface="Nunito"/>
              </a:rPr>
              <a:t>DATA TO POPULATE THIS PUZZLE PIECE.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4"/>
          <p:cNvPicPr preferRelativeResize="0"/>
          <p:nvPr/>
        </p:nvPicPr>
        <p:blipFill>
          <a:blip r:embed="rId3">
            <a:alphaModFix/>
          </a:blip>
          <a:stretch>
            <a:fillRect/>
          </a:stretch>
        </p:blipFill>
        <p:spPr>
          <a:xfrm>
            <a:off x="1079754" y="2512647"/>
            <a:ext cx="16128492" cy="6922349"/>
          </a:xfrm>
          <a:prstGeom prst="rect">
            <a:avLst/>
          </a:prstGeom>
          <a:noFill/>
          <a:ln>
            <a:noFill/>
          </a:ln>
        </p:spPr>
      </p:pic>
      <p:grpSp>
        <p:nvGrpSpPr>
          <p:cNvPr id="301" name="Google Shape;301;p24"/>
          <p:cNvGrpSpPr/>
          <p:nvPr/>
        </p:nvGrpSpPr>
        <p:grpSpPr>
          <a:xfrm>
            <a:off x="2211123" y="4813041"/>
            <a:ext cx="1752708" cy="1752708"/>
            <a:chOff x="0" y="0"/>
            <a:chExt cx="812800" cy="812800"/>
          </a:xfrm>
        </p:grpSpPr>
        <p:sp>
          <p:nvSpPr>
            <p:cNvPr id="302" name="Google Shape;30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666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24"/>
          <p:cNvGrpSpPr/>
          <p:nvPr/>
        </p:nvGrpSpPr>
        <p:grpSpPr>
          <a:xfrm>
            <a:off x="6248805" y="4813041"/>
            <a:ext cx="1752708" cy="1752708"/>
            <a:chOff x="0" y="0"/>
            <a:chExt cx="812800" cy="812800"/>
          </a:xfrm>
        </p:grpSpPr>
        <p:sp>
          <p:nvSpPr>
            <p:cNvPr id="305" name="Google Shape;30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666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24"/>
          <p:cNvGrpSpPr/>
          <p:nvPr/>
        </p:nvGrpSpPr>
        <p:grpSpPr>
          <a:xfrm>
            <a:off x="10286487" y="4813041"/>
            <a:ext cx="1752708" cy="1752708"/>
            <a:chOff x="0" y="0"/>
            <a:chExt cx="812800" cy="812800"/>
          </a:xfrm>
        </p:grpSpPr>
        <p:sp>
          <p:nvSpPr>
            <p:cNvPr id="308" name="Google Shape;30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666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24"/>
          <p:cNvGrpSpPr/>
          <p:nvPr/>
        </p:nvGrpSpPr>
        <p:grpSpPr>
          <a:xfrm>
            <a:off x="14324169" y="4813041"/>
            <a:ext cx="1752708" cy="1752708"/>
            <a:chOff x="0" y="0"/>
            <a:chExt cx="812800" cy="812800"/>
          </a:xfrm>
        </p:grpSpPr>
        <p:sp>
          <p:nvSpPr>
            <p:cNvPr id="311" name="Google Shape;31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666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24"/>
          <p:cNvSpPr txBox="1"/>
          <p:nvPr/>
        </p:nvSpPr>
        <p:spPr>
          <a:xfrm>
            <a:off x="2815298" y="580412"/>
            <a:ext cx="12657300" cy="130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8500" u="none" cap="none" strike="noStrike">
                <a:solidFill>
                  <a:srgbClr val="DB4B7F"/>
                </a:solidFill>
                <a:latin typeface="Titan One"/>
                <a:ea typeface="Titan One"/>
                <a:cs typeface="Titan One"/>
                <a:sym typeface="Titan One"/>
              </a:rPr>
              <a:t>DATA PUZZLE</a:t>
            </a:r>
            <a:endParaRPr sz="8500">
              <a:latin typeface="Titan One"/>
              <a:ea typeface="Titan One"/>
              <a:cs typeface="Titan One"/>
              <a:sym typeface="Titan One"/>
            </a:endParaRPr>
          </a:p>
        </p:txBody>
      </p:sp>
      <p:sp>
        <p:nvSpPr>
          <p:cNvPr id="314" name="Google Shape;314;p24"/>
          <p:cNvSpPr txBox="1"/>
          <p:nvPr/>
        </p:nvSpPr>
        <p:spPr>
          <a:xfrm>
            <a:off x="1819653" y="6972300"/>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1</a:t>
            </a:r>
            <a:endParaRPr>
              <a:latin typeface="Titan One"/>
              <a:ea typeface="Titan One"/>
              <a:cs typeface="Titan One"/>
              <a:sym typeface="Titan One"/>
            </a:endParaRPr>
          </a:p>
        </p:txBody>
      </p:sp>
      <p:sp>
        <p:nvSpPr>
          <p:cNvPr id="315" name="Google Shape;315;p24"/>
          <p:cNvSpPr txBox="1"/>
          <p:nvPr/>
        </p:nvSpPr>
        <p:spPr>
          <a:xfrm>
            <a:off x="1925551" y="2993375"/>
            <a:ext cx="2323800" cy="1352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8784" u="none" cap="none" strike="noStrike">
                <a:solidFill>
                  <a:srgbClr val="FFFFFF"/>
                </a:solidFill>
                <a:latin typeface="Titan One"/>
                <a:ea typeface="Titan One"/>
                <a:cs typeface="Titan One"/>
                <a:sym typeface="Titan One"/>
              </a:rPr>
              <a:t>01</a:t>
            </a:r>
            <a:endParaRPr>
              <a:latin typeface="Titan One"/>
              <a:ea typeface="Titan One"/>
              <a:cs typeface="Titan One"/>
              <a:sym typeface="Titan One"/>
            </a:endParaRPr>
          </a:p>
        </p:txBody>
      </p:sp>
      <p:sp>
        <p:nvSpPr>
          <p:cNvPr id="316" name="Google Shape;316;p24"/>
          <p:cNvSpPr txBox="1"/>
          <p:nvPr/>
        </p:nvSpPr>
        <p:spPr>
          <a:xfrm>
            <a:off x="5963233" y="2993375"/>
            <a:ext cx="2323800" cy="1352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8784" u="none" cap="none" strike="noStrike">
                <a:solidFill>
                  <a:srgbClr val="FFFFFF"/>
                </a:solidFill>
                <a:latin typeface="Titan One"/>
                <a:ea typeface="Titan One"/>
                <a:cs typeface="Titan One"/>
                <a:sym typeface="Titan One"/>
              </a:rPr>
              <a:t>02</a:t>
            </a:r>
            <a:endParaRPr>
              <a:latin typeface="Titan One"/>
              <a:ea typeface="Titan One"/>
              <a:cs typeface="Titan One"/>
              <a:sym typeface="Titan One"/>
            </a:endParaRPr>
          </a:p>
        </p:txBody>
      </p:sp>
      <p:sp>
        <p:nvSpPr>
          <p:cNvPr id="317" name="Google Shape;317;p24"/>
          <p:cNvSpPr txBox="1"/>
          <p:nvPr/>
        </p:nvSpPr>
        <p:spPr>
          <a:xfrm>
            <a:off x="9994545" y="2993375"/>
            <a:ext cx="2323800" cy="1352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8784" u="none" cap="none" strike="noStrike">
                <a:solidFill>
                  <a:srgbClr val="FFFFFF"/>
                </a:solidFill>
                <a:latin typeface="Titan One"/>
                <a:ea typeface="Titan One"/>
                <a:cs typeface="Titan One"/>
                <a:sym typeface="Titan One"/>
              </a:rPr>
              <a:t>03</a:t>
            </a:r>
            <a:endParaRPr>
              <a:latin typeface="Titan One"/>
              <a:ea typeface="Titan One"/>
              <a:cs typeface="Titan One"/>
              <a:sym typeface="Titan One"/>
            </a:endParaRPr>
          </a:p>
        </p:txBody>
      </p:sp>
      <p:sp>
        <p:nvSpPr>
          <p:cNvPr id="318" name="Google Shape;318;p24"/>
          <p:cNvSpPr txBox="1"/>
          <p:nvPr/>
        </p:nvSpPr>
        <p:spPr>
          <a:xfrm>
            <a:off x="14032228" y="2993375"/>
            <a:ext cx="2323800" cy="1352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8784" u="none" cap="none" strike="noStrike">
                <a:solidFill>
                  <a:srgbClr val="FFFFFF"/>
                </a:solidFill>
                <a:latin typeface="Titan One"/>
                <a:ea typeface="Titan One"/>
                <a:cs typeface="Titan One"/>
                <a:sym typeface="Titan One"/>
              </a:rPr>
              <a:t>04</a:t>
            </a:r>
            <a:endParaRPr>
              <a:latin typeface="Titan One"/>
              <a:ea typeface="Titan One"/>
              <a:cs typeface="Titan One"/>
              <a:sym typeface="Titan One"/>
            </a:endParaRPr>
          </a:p>
        </p:txBody>
      </p:sp>
      <p:sp>
        <p:nvSpPr>
          <p:cNvPr id="319" name="Google Shape;319;p24"/>
          <p:cNvSpPr txBox="1"/>
          <p:nvPr/>
        </p:nvSpPr>
        <p:spPr>
          <a:xfrm>
            <a:off x="5893710" y="6972300"/>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2</a:t>
            </a:r>
            <a:endParaRPr>
              <a:latin typeface="Titan One"/>
              <a:ea typeface="Titan One"/>
              <a:cs typeface="Titan One"/>
              <a:sym typeface="Titan One"/>
            </a:endParaRPr>
          </a:p>
        </p:txBody>
      </p:sp>
      <p:sp>
        <p:nvSpPr>
          <p:cNvPr id="320" name="Google Shape;320;p24"/>
          <p:cNvSpPr txBox="1"/>
          <p:nvPr/>
        </p:nvSpPr>
        <p:spPr>
          <a:xfrm>
            <a:off x="9888648" y="6972300"/>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3</a:t>
            </a:r>
            <a:endParaRPr>
              <a:latin typeface="Titan One"/>
              <a:ea typeface="Titan One"/>
              <a:cs typeface="Titan One"/>
              <a:sym typeface="Titan One"/>
            </a:endParaRPr>
          </a:p>
        </p:txBody>
      </p:sp>
      <p:sp>
        <p:nvSpPr>
          <p:cNvPr id="321" name="Google Shape;321;p24"/>
          <p:cNvSpPr txBox="1"/>
          <p:nvPr/>
        </p:nvSpPr>
        <p:spPr>
          <a:xfrm>
            <a:off x="13926330" y="6972300"/>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4</a:t>
            </a:r>
            <a:endParaRPr>
              <a:latin typeface="Titan One"/>
              <a:ea typeface="Titan One"/>
              <a:cs typeface="Titan One"/>
              <a:sym typeface="Titan One"/>
            </a:endParaRPr>
          </a:p>
        </p:txBody>
      </p:sp>
      <p:sp>
        <p:nvSpPr>
          <p:cNvPr id="322" name="Google Shape;322;p24"/>
          <p:cNvSpPr txBox="1"/>
          <p:nvPr/>
        </p:nvSpPr>
        <p:spPr>
          <a:xfrm>
            <a:off x="1489343" y="7815675"/>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
        <p:nvSpPr>
          <p:cNvPr id="323" name="Google Shape;323;p24"/>
          <p:cNvSpPr txBox="1"/>
          <p:nvPr/>
        </p:nvSpPr>
        <p:spPr>
          <a:xfrm>
            <a:off x="5563400" y="7815675"/>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
        <p:nvSpPr>
          <p:cNvPr id="324" name="Google Shape;324;p24"/>
          <p:cNvSpPr txBox="1"/>
          <p:nvPr/>
        </p:nvSpPr>
        <p:spPr>
          <a:xfrm>
            <a:off x="9558338" y="7815675"/>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
        <p:nvSpPr>
          <p:cNvPr id="325" name="Google Shape;325;p24"/>
          <p:cNvSpPr txBox="1"/>
          <p:nvPr/>
        </p:nvSpPr>
        <p:spPr>
          <a:xfrm>
            <a:off x="13596020" y="7815675"/>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
        <p:nvSpPr>
          <p:cNvPr id="326" name="Google Shape;326;p24"/>
          <p:cNvSpPr/>
          <p:nvPr/>
        </p:nvSpPr>
        <p:spPr>
          <a:xfrm>
            <a:off x="2578483" y="5046145"/>
            <a:ext cx="985822" cy="1255825"/>
          </a:xfrm>
          <a:custGeom>
            <a:rect b="b" l="l" r="r" t="t"/>
            <a:pathLst>
              <a:path extrusionOk="0" h="1255825" w="985822">
                <a:moveTo>
                  <a:pt x="0" y="0"/>
                </a:moveTo>
                <a:lnTo>
                  <a:pt x="985822" y="0"/>
                </a:lnTo>
                <a:lnTo>
                  <a:pt x="985822" y="1255824"/>
                </a:lnTo>
                <a:lnTo>
                  <a:pt x="0" y="1255824"/>
                </a:lnTo>
                <a:lnTo>
                  <a:pt x="0" y="0"/>
                </a:lnTo>
                <a:close/>
              </a:path>
            </a:pathLst>
          </a:custGeom>
          <a:blipFill rotWithShape="1">
            <a:blip r:embed="rId4">
              <a:alphaModFix/>
            </a:blip>
            <a:stretch>
              <a:fillRect b="0" l="0" r="0" t="0"/>
            </a:stretch>
          </a:blipFill>
          <a:ln>
            <a:noFill/>
          </a:ln>
        </p:spPr>
      </p:sp>
      <p:sp>
        <p:nvSpPr>
          <p:cNvPr id="327" name="Google Shape;327;p24"/>
          <p:cNvSpPr/>
          <p:nvPr/>
        </p:nvSpPr>
        <p:spPr>
          <a:xfrm>
            <a:off x="14735688" y="5103295"/>
            <a:ext cx="967771" cy="1088495"/>
          </a:xfrm>
          <a:custGeom>
            <a:rect b="b" l="l" r="r" t="t"/>
            <a:pathLst>
              <a:path extrusionOk="0" h="1088495" w="967771">
                <a:moveTo>
                  <a:pt x="0" y="0"/>
                </a:moveTo>
                <a:lnTo>
                  <a:pt x="967771" y="0"/>
                </a:lnTo>
                <a:lnTo>
                  <a:pt x="967771" y="1088495"/>
                </a:lnTo>
                <a:lnTo>
                  <a:pt x="0" y="1088495"/>
                </a:lnTo>
                <a:lnTo>
                  <a:pt x="0" y="0"/>
                </a:lnTo>
                <a:close/>
              </a:path>
            </a:pathLst>
          </a:custGeom>
          <a:blipFill rotWithShape="1">
            <a:blip r:embed="rId5">
              <a:alphaModFix/>
            </a:blip>
            <a:stretch>
              <a:fillRect b="0" l="0" r="0" t="0"/>
            </a:stretch>
          </a:blipFill>
          <a:ln>
            <a:noFill/>
          </a:ln>
        </p:spPr>
      </p:sp>
      <p:sp>
        <p:nvSpPr>
          <p:cNvPr id="328" name="Google Shape;328;p24"/>
          <p:cNvSpPr/>
          <p:nvPr/>
        </p:nvSpPr>
        <p:spPr>
          <a:xfrm rot="-2700000">
            <a:off x="10559747" y="5076588"/>
            <a:ext cx="1225615" cy="1225615"/>
          </a:xfrm>
          <a:custGeom>
            <a:rect b="b" l="l" r="r" t="t"/>
            <a:pathLst>
              <a:path extrusionOk="0" h="1225615" w="1225615">
                <a:moveTo>
                  <a:pt x="0" y="0"/>
                </a:moveTo>
                <a:lnTo>
                  <a:pt x="1225615" y="0"/>
                </a:lnTo>
                <a:lnTo>
                  <a:pt x="1225615" y="1225615"/>
                </a:lnTo>
                <a:lnTo>
                  <a:pt x="0" y="1225615"/>
                </a:lnTo>
                <a:lnTo>
                  <a:pt x="0" y="0"/>
                </a:lnTo>
                <a:close/>
              </a:path>
            </a:pathLst>
          </a:custGeom>
          <a:blipFill rotWithShape="1">
            <a:blip r:embed="rId6">
              <a:alphaModFix/>
            </a:blip>
            <a:stretch>
              <a:fillRect b="0" l="0" r="0" t="0"/>
            </a:stretch>
          </a:blipFill>
          <a:ln>
            <a:noFill/>
          </a:ln>
        </p:spPr>
      </p:sp>
      <p:sp>
        <p:nvSpPr>
          <p:cNvPr id="329" name="Google Shape;329;p24"/>
          <p:cNvSpPr/>
          <p:nvPr/>
        </p:nvSpPr>
        <p:spPr>
          <a:xfrm>
            <a:off x="6596592" y="5143500"/>
            <a:ext cx="1047609" cy="1061114"/>
          </a:xfrm>
          <a:custGeom>
            <a:rect b="b" l="l" r="r" t="t"/>
            <a:pathLst>
              <a:path extrusionOk="0" h="1061114" w="1047609">
                <a:moveTo>
                  <a:pt x="0" y="0"/>
                </a:moveTo>
                <a:lnTo>
                  <a:pt x="1047609" y="0"/>
                </a:lnTo>
                <a:lnTo>
                  <a:pt x="1047609" y="1061114"/>
                </a:lnTo>
                <a:lnTo>
                  <a:pt x="0" y="106111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pSp>
        <p:nvGrpSpPr>
          <p:cNvPr id="334" name="Google Shape;334;p25"/>
          <p:cNvGrpSpPr/>
          <p:nvPr/>
        </p:nvGrpSpPr>
        <p:grpSpPr>
          <a:xfrm>
            <a:off x="7769503" y="5784315"/>
            <a:ext cx="9352974" cy="1903002"/>
            <a:chOff x="0" y="-38100"/>
            <a:chExt cx="2837520" cy="577336"/>
          </a:xfrm>
        </p:grpSpPr>
        <p:sp>
          <p:nvSpPr>
            <p:cNvPr id="335" name="Google Shape;335;p25"/>
            <p:cNvSpPr/>
            <p:nvPr/>
          </p:nvSpPr>
          <p:spPr>
            <a:xfrm>
              <a:off x="0" y="0"/>
              <a:ext cx="2837520" cy="539236"/>
            </a:xfrm>
            <a:custGeom>
              <a:rect b="b" l="l" r="r" t="t"/>
              <a:pathLst>
                <a:path extrusionOk="0" h="539236" w="2837520">
                  <a:moveTo>
                    <a:pt x="0" y="0"/>
                  </a:moveTo>
                  <a:lnTo>
                    <a:pt x="2837520" y="0"/>
                  </a:lnTo>
                  <a:lnTo>
                    <a:pt x="2837520" y="539236"/>
                  </a:lnTo>
                  <a:lnTo>
                    <a:pt x="0" y="539236"/>
                  </a:lnTo>
                  <a:close/>
                </a:path>
              </a:pathLst>
            </a:custGeom>
            <a:solidFill>
              <a:srgbClr val="397DC9">
                <a:alpha val="20392"/>
              </a:srgbClr>
            </a:solidFill>
            <a:ln>
              <a:noFill/>
            </a:ln>
          </p:spPr>
        </p:sp>
        <p:sp>
          <p:nvSpPr>
            <p:cNvPr id="336" name="Google Shape;336;p25"/>
            <p:cNvSpPr txBox="1"/>
            <p:nvPr/>
          </p:nvSpPr>
          <p:spPr>
            <a:xfrm>
              <a:off x="0" y="-38100"/>
              <a:ext cx="2837520" cy="577336"/>
            </a:xfrm>
            <a:prstGeom prst="rect">
              <a:avLst/>
            </a:prstGeom>
            <a:noFill/>
            <a:ln>
              <a:noFill/>
            </a:ln>
          </p:spPr>
          <p:txBody>
            <a:bodyPr anchorCtr="0" anchor="ctr" bIns="50800" lIns="50800" spcFirstLastPara="1" rIns="50800" wrap="square" tIns="50800">
              <a:noAutofit/>
            </a:bodyPr>
            <a:lstStyle/>
            <a:p>
              <a:pPr indent="0" lvl="0" marL="0" marR="0" rtl="0" algn="ctr">
                <a:lnSpc>
                  <a:spcPct val="180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25"/>
          <p:cNvGrpSpPr/>
          <p:nvPr/>
        </p:nvGrpSpPr>
        <p:grpSpPr>
          <a:xfrm>
            <a:off x="7769503" y="7544174"/>
            <a:ext cx="9352974" cy="1903002"/>
            <a:chOff x="0" y="-38100"/>
            <a:chExt cx="2837520" cy="577336"/>
          </a:xfrm>
        </p:grpSpPr>
        <p:sp>
          <p:nvSpPr>
            <p:cNvPr id="338" name="Google Shape;338;p25"/>
            <p:cNvSpPr/>
            <p:nvPr/>
          </p:nvSpPr>
          <p:spPr>
            <a:xfrm>
              <a:off x="0" y="0"/>
              <a:ext cx="2837520" cy="539236"/>
            </a:xfrm>
            <a:custGeom>
              <a:rect b="b" l="l" r="r" t="t"/>
              <a:pathLst>
                <a:path extrusionOk="0" h="539236" w="2837520">
                  <a:moveTo>
                    <a:pt x="0" y="0"/>
                  </a:moveTo>
                  <a:lnTo>
                    <a:pt x="2837520" y="0"/>
                  </a:lnTo>
                  <a:lnTo>
                    <a:pt x="2837520" y="539236"/>
                  </a:lnTo>
                  <a:lnTo>
                    <a:pt x="0" y="539236"/>
                  </a:lnTo>
                  <a:close/>
                </a:path>
              </a:pathLst>
            </a:custGeom>
            <a:solidFill>
              <a:srgbClr val="9B76C0">
                <a:alpha val="31764"/>
              </a:srgbClr>
            </a:solidFill>
            <a:ln>
              <a:noFill/>
            </a:ln>
          </p:spPr>
        </p:sp>
        <p:sp>
          <p:nvSpPr>
            <p:cNvPr id="339" name="Google Shape;339;p25"/>
            <p:cNvSpPr txBox="1"/>
            <p:nvPr/>
          </p:nvSpPr>
          <p:spPr>
            <a:xfrm>
              <a:off x="0" y="-38100"/>
              <a:ext cx="2837520" cy="577336"/>
            </a:xfrm>
            <a:prstGeom prst="rect">
              <a:avLst/>
            </a:prstGeom>
            <a:noFill/>
            <a:ln>
              <a:noFill/>
            </a:ln>
          </p:spPr>
          <p:txBody>
            <a:bodyPr anchorCtr="0" anchor="ctr" bIns="50800" lIns="50800" spcFirstLastPara="1" rIns="50800" wrap="square" tIns="50800">
              <a:noAutofit/>
            </a:bodyPr>
            <a:lstStyle/>
            <a:p>
              <a:pPr indent="0" lvl="0" marL="0" marR="0" rtl="0" algn="ctr">
                <a:lnSpc>
                  <a:spcPct val="180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40" name="Google Shape;340;p25"/>
          <p:cNvPicPr preferRelativeResize="0"/>
          <p:nvPr/>
        </p:nvPicPr>
        <p:blipFill>
          <a:blip r:embed="rId3">
            <a:alphaModFix/>
          </a:blip>
          <a:stretch>
            <a:fillRect/>
          </a:stretch>
        </p:blipFill>
        <p:spPr>
          <a:xfrm>
            <a:off x="14790219" y="7110175"/>
            <a:ext cx="2421531" cy="2968325"/>
          </a:xfrm>
          <a:prstGeom prst="rect">
            <a:avLst/>
          </a:prstGeom>
          <a:noFill/>
          <a:ln>
            <a:noFill/>
          </a:ln>
        </p:spPr>
      </p:pic>
      <p:grpSp>
        <p:nvGrpSpPr>
          <p:cNvPr id="341" name="Google Shape;341;p25"/>
          <p:cNvGrpSpPr/>
          <p:nvPr/>
        </p:nvGrpSpPr>
        <p:grpSpPr>
          <a:xfrm>
            <a:off x="8360414" y="2232034"/>
            <a:ext cx="8762064" cy="1903002"/>
            <a:chOff x="0" y="-38100"/>
            <a:chExt cx="2658248" cy="577336"/>
          </a:xfrm>
        </p:grpSpPr>
        <p:sp>
          <p:nvSpPr>
            <p:cNvPr id="342" name="Google Shape;342;p25"/>
            <p:cNvSpPr/>
            <p:nvPr/>
          </p:nvSpPr>
          <p:spPr>
            <a:xfrm>
              <a:off x="0" y="0"/>
              <a:ext cx="2658248" cy="539236"/>
            </a:xfrm>
            <a:custGeom>
              <a:rect b="b" l="l" r="r" t="t"/>
              <a:pathLst>
                <a:path extrusionOk="0" h="539236" w="2658248">
                  <a:moveTo>
                    <a:pt x="0" y="0"/>
                  </a:moveTo>
                  <a:lnTo>
                    <a:pt x="2658248" y="0"/>
                  </a:lnTo>
                  <a:lnTo>
                    <a:pt x="2658248" y="539236"/>
                  </a:lnTo>
                  <a:lnTo>
                    <a:pt x="0" y="539236"/>
                  </a:lnTo>
                  <a:close/>
                </a:path>
              </a:pathLst>
            </a:custGeom>
            <a:solidFill>
              <a:srgbClr val="6ABF45">
                <a:alpha val="16862"/>
              </a:srgbClr>
            </a:solidFill>
            <a:ln>
              <a:noFill/>
            </a:ln>
          </p:spPr>
        </p:sp>
        <p:sp>
          <p:nvSpPr>
            <p:cNvPr id="343" name="Google Shape;343;p25"/>
            <p:cNvSpPr txBox="1"/>
            <p:nvPr/>
          </p:nvSpPr>
          <p:spPr>
            <a:xfrm>
              <a:off x="0" y="-38100"/>
              <a:ext cx="2658248" cy="577336"/>
            </a:xfrm>
            <a:prstGeom prst="rect">
              <a:avLst/>
            </a:prstGeom>
            <a:noFill/>
            <a:ln>
              <a:noFill/>
            </a:ln>
          </p:spPr>
          <p:txBody>
            <a:bodyPr anchorCtr="0" anchor="ctr" bIns="50800" lIns="50800" spcFirstLastPara="1" rIns="50800" wrap="square" tIns="50800">
              <a:noAutofit/>
            </a:bodyPr>
            <a:lstStyle/>
            <a:p>
              <a:pPr indent="0" lvl="0" marL="0" marR="0" rtl="0" algn="ctr">
                <a:lnSpc>
                  <a:spcPct val="180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25"/>
          <p:cNvGrpSpPr/>
          <p:nvPr/>
        </p:nvGrpSpPr>
        <p:grpSpPr>
          <a:xfrm>
            <a:off x="7769503" y="4006896"/>
            <a:ext cx="9353033" cy="1903015"/>
            <a:chOff x="0" y="-38100"/>
            <a:chExt cx="2837520" cy="577336"/>
          </a:xfrm>
        </p:grpSpPr>
        <p:sp>
          <p:nvSpPr>
            <p:cNvPr id="345" name="Google Shape;345;p25"/>
            <p:cNvSpPr/>
            <p:nvPr/>
          </p:nvSpPr>
          <p:spPr>
            <a:xfrm>
              <a:off x="0" y="0"/>
              <a:ext cx="2837520" cy="539236"/>
            </a:xfrm>
            <a:custGeom>
              <a:rect b="b" l="l" r="r" t="t"/>
              <a:pathLst>
                <a:path extrusionOk="0" h="539236" w="2837520">
                  <a:moveTo>
                    <a:pt x="0" y="0"/>
                  </a:moveTo>
                  <a:lnTo>
                    <a:pt x="2837520" y="0"/>
                  </a:lnTo>
                  <a:lnTo>
                    <a:pt x="2837520" y="539236"/>
                  </a:lnTo>
                  <a:lnTo>
                    <a:pt x="0" y="539236"/>
                  </a:lnTo>
                  <a:close/>
                </a:path>
              </a:pathLst>
            </a:custGeom>
            <a:solidFill>
              <a:srgbClr val="DB4B7F">
                <a:alpha val="20392"/>
              </a:srgbClr>
            </a:solidFill>
            <a:ln>
              <a:noFill/>
            </a:ln>
          </p:spPr>
        </p:sp>
        <p:sp>
          <p:nvSpPr>
            <p:cNvPr id="346" name="Google Shape;346;p25"/>
            <p:cNvSpPr txBox="1"/>
            <p:nvPr/>
          </p:nvSpPr>
          <p:spPr>
            <a:xfrm>
              <a:off x="0" y="-38100"/>
              <a:ext cx="2837520" cy="577336"/>
            </a:xfrm>
            <a:prstGeom prst="rect">
              <a:avLst/>
            </a:prstGeom>
            <a:noFill/>
            <a:ln>
              <a:noFill/>
            </a:ln>
          </p:spPr>
          <p:txBody>
            <a:bodyPr anchorCtr="0" anchor="ctr" bIns="50800" lIns="50800" spcFirstLastPara="1" rIns="50800" wrap="square" tIns="50800">
              <a:noAutofit/>
            </a:bodyPr>
            <a:lstStyle/>
            <a:p>
              <a:pPr indent="0" lvl="0" marL="0" marR="0" rtl="0" algn="ctr">
                <a:lnSpc>
                  <a:spcPct val="180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47" name="Google Shape;347;p25"/>
          <p:cNvPicPr preferRelativeResize="0"/>
          <p:nvPr/>
        </p:nvPicPr>
        <p:blipFill>
          <a:blip r:embed="rId4">
            <a:alphaModFix/>
          </a:blip>
          <a:stretch>
            <a:fillRect/>
          </a:stretch>
        </p:blipFill>
        <p:spPr>
          <a:xfrm>
            <a:off x="7735900" y="5299610"/>
            <a:ext cx="2352625" cy="2896492"/>
          </a:xfrm>
          <a:prstGeom prst="rect">
            <a:avLst/>
          </a:prstGeom>
          <a:noFill/>
          <a:ln>
            <a:noFill/>
          </a:ln>
        </p:spPr>
      </p:pic>
      <p:pic>
        <p:nvPicPr>
          <p:cNvPr id="348" name="Google Shape;348;p25"/>
          <p:cNvPicPr preferRelativeResize="0"/>
          <p:nvPr/>
        </p:nvPicPr>
        <p:blipFill>
          <a:blip r:embed="rId5">
            <a:alphaModFix/>
          </a:blip>
          <a:stretch>
            <a:fillRect/>
          </a:stretch>
        </p:blipFill>
        <p:spPr>
          <a:xfrm>
            <a:off x="14790213" y="3572900"/>
            <a:ext cx="2352625" cy="2896513"/>
          </a:xfrm>
          <a:prstGeom prst="rect">
            <a:avLst/>
          </a:prstGeom>
          <a:noFill/>
          <a:ln>
            <a:noFill/>
          </a:ln>
        </p:spPr>
      </p:pic>
      <p:pic>
        <p:nvPicPr>
          <p:cNvPr id="349" name="Google Shape;349;p25"/>
          <p:cNvPicPr preferRelativeResize="0"/>
          <p:nvPr/>
        </p:nvPicPr>
        <p:blipFill>
          <a:blip r:embed="rId6">
            <a:alphaModFix/>
          </a:blip>
          <a:stretch>
            <a:fillRect/>
          </a:stretch>
        </p:blipFill>
        <p:spPr>
          <a:xfrm>
            <a:off x="1326372" y="1160775"/>
            <a:ext cx="5222437" cy="11686450"/>
          </a:xfrm>
          <a:prstGeom prst="rect">
            <a:avLst/>
          </a:prstGeom>
          <a:noFill/>
          <a:ln>
            <a:noFill/>
          </a:ln>
        </p:spPr>
      </p:pic>
      <p:sp>
        <p:nvSpPr>
          <p:cNvPr id="350" name="Google Shape;350;p25"/>
          <p:cNvSpPr txBox="1"/>
          <p:nvPr/>
        </p:nvSpPr>
        <p:spPr>
          <a:xfrm>
            <a:off x="7769703" y="523619"/>
            <a:ext cx="9943500" cy="1308300"/>
          </a:xfrm>
          <a:prstGeom prst="rect">
            <a:avLst/>
          </a:prstGeom>
          <a:noFill/>
          <a:ln>
            <a:noFill/>
          </a:ln>
        </p:spPr>
        <p:txBody>
          <a:bodyPr anchorCtr="0" anchor="t" bIns="0" lIns="0" spcFirstLastPara="1" rIns="0" wrap="square" tIns="0">
            <a:spAutoFit/>
          </a:bodyPr>
          <a:lstStyle/>
          <a:p>
            <a:pPr indent="0" lvl="0" marL="0" marR="0" rtl="0" algn="l">
              <a:lnSpc>
                <a:spcPct val="123997"/>
              </a:lnSpc>
              <a:spcBef>
                <a:spcPts val="0"/>
              </a:spcBef>
              <a:spcAft>
                <a:spcPts val="0"/>
              </a:spcAft>
              <a:buNone/>
            </a:pPr>
            <a:r>
              <a:rPr i="0" lang="en-US" sz="8500" u="none" cap="none" strike="noStrike">
                <a:solidFill>
                  <a:srgbClr val="DB4B7F"/>
                </a:solidFill>
                <a:latin typeface="Titan One"/>
                <a:ea typeface="Titan One"/>
                <a:cs typeface="Titan One"/>
                <a:sym typeface="Titan One"/>
              </a:rPr>
              <a:t>KEY CONCEPTS</a:t>
            </a:r>
            <a:endParaRPr sz="8500">
              <a:latin typeface="Titan One"/>
              <a:ea typeface="Titan One"/>
              <a:cs typeface="Titan One"/>
              <a:sym typeface="Titan One"/>
            </a:endParaRPr>
          </a:p>
        </p:txBody>
      </p:sp>
      <p:sp>
        <p:nvSpPr>
          <p:cNvPr id="351" name="Google Shape;351;p25"/>
          <p:cNvSpPr txBox="1"/>
          <p:nvPr/>
        </p:nvSpPr>
        <p:spPr>
          <a:xfrm>
            <a:off x="10506823" y="2604179"/>
            <a:ext cx="1712100" cy="4188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2721" u="none" cap="none" strike="noStrike">
                <a:solidFill>
                  <a:srgbClr val="6ABF45"/>
                </a:solidFill>
                <a:latin typeface="Titan One"/>
                <a:ea typeface="Titan One"/>
                <a:cs typeface="Titan One"/>
                <a:sym typeface="Titan One"/>
              </a:rPr>
              <a:t>TOPIC 1</a:t>
            </a:r>
            <a:endParaRPr>
              <a:latin typeface="Titan One"/>
              <a:ea typeface="Titan One"/>
              <a:cs typeface="Titan One"/>
              <a:sym typeface="Titan One"/>
            </a:endParaRPr>
          </a:p>
        </p:txBody>
      </p:sp>
      <p:sp>
        <p:nvSpPr>
          <p:cNvPr id="352" name="Google Shape;352;p25"/>
          <p:cNvSpPr txBox="1"/>
          <p:nvPr/>
        </p:nvSpPr>
        <p:spPr>
          <a:xfrm>
            <a:off x="12629916" y="4363502"/>
            <a:ext cx="1712100" cy="418800"/>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i="0" lang="en-US" sz="2721" u="none" cap="none" strike="noStrike">
                <a:solidFill>
                  <a:srgbClr val="DB4B7F"/>
                </a:solidFill>
                <a:latin typeface="Titan One"/>
                <a:ea typeface="Titan One"/>
                <a:cs typeface="Titan One"/>
                <a:sym typeface="Titan One"/>
              </a:rPr>
              <a:t>TOPIC 2</a:t>
            </a:r>
            <a:endParaRPr>
              <a:latin typeface="Titan One"/>
              <a:ea typeface="Titan One"/>
              <a:cs typeface="Titan One"/>
              <a:sym typeface="Titan One"/>
            </a:endParaRPr>
          </a:p>
        </p:txBody>
      </p:sp>
      <p:sp>
        <p:nvSpPr>
          <p:cNvPr id="353" name="Google Shape;353;p25"/>
          <p:cNvSpPr txBox="1"/>
          <p:nvPr/>
        </p:nvSpPr>
        <p:spPr>
          <a:xfrm>
            <a:off x="12629916" y="7912255"/>
            <a:ext cx="1712100" cy="418800"/>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i="0" lang="en-US" sz="2721" u="none" cap="none" strike="noStrike">
                <a:solidFill>
                  <a:srgbClr val="9B76C0"/>
                </a:solidFill>
                <a:latin typeface="Titan One"/>
                <a:ea typeface="Titan One"/>
                <a:cs typeface="Titan One"/>
                <a:sym typeface="Titan One"/>
              </a:rPr>
              <a:t>TOPIC </a:t>
            </a:r>
            <a:r>
              <a:rPr lang="en-US" sz="2721">
                <a:solidFill>
                  <a:srgbClr val="9B76C0"/>
                </a:solidFill>
                <a:latin typeface="Titan One"/>
                <a:ea typeface="Titan One"/>
                <a:cs typeface="Titan One"/>
                <a:sym typeface="Titan One"/>
              </a:rPr>
              <a:t>4</a:t>
            </a:r>
            <a:endParaRPr>
              <a:latin typeface="Titan One"/>
              <a:ea typeface="Titan One"/>
              <a:cs typeface="Titan One"/>
              <a:sym typeface="Titan One"/>
            </a:endParaRPr>
          </a:p>
        </p:txBody>
      </p:sp>
      <p:sp>
        <p:nvSpPr>
          <p:cNvPr id="354" name="Google Shape;354;p25"/>
          <p:cNvSpPr txBox="1"/>
          <p:nvPr/>
        </p:nvSpPr>
        <p:spPr>
          <a:xfrm>
            <a:off x="10506823" y="6188440"/>
            <a:ext cx="1712100" cy="4188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2721" u="none" cap="none" strike="noStrike">
                <a:solidFill>
                  <a:srgbClr val="397DC9"/>
                </a:solidFill>
                <a:latin typeface="Titan One"/>
                <a:ea typeface="Titan One"/>
                <a:cs typeface="Titan One"/>
                <a:sym typeface="Titan One"/>
              </a:rPr>
              <a:t>TOPIC 3</a:t>
            </a:r>
            <a:endParaRPr>
              <a:latin typeface="Titan One"/>
              <a:ea typeface="Titan One"/>
              <a:cs typeface="Titan One"/>
              <a:sym typeface="Titan One"/>
            </a:endParaRPr>
          </a:p>
        </p:txBody>
      </p:sp>
      <p:sp>
        <p:nvSpPr>
          <p:cNvPr id="355" name="Google Shape;355;p25"/>
          <p:cNvSpPr txBox="1"/>
          <p:nvPr/>
        </p:nvSpPr>
        <p:spPr>
          <a:xfrm>
            <a:off x="10506823" y="3124149"/>
            <a:ext cx="5401200" cy="7065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6ABF45"/>
                </a:solidFill>
                <a:latin typeface="Nunito"/>
                <a:ea typeface="Nunito"/>
                <a:cs typeface="Nunito"/>
                <a:sym typeface="Nunito"/>
              </a:rPr>
              <a:t>Lorem ipsum dolor sit amet, consectetur adipiscing elit, sed do eiusmod tempor.</a:t>
            </a:r>
            <a:endParaRPr/>
          </a:p>
        </p:txBody>
      </p:sp>
      <p:sp>
        <p:nvSpPr>
          <p:cNvPr id="356" name="Google Shape;356;p25"/>
          <p:cNvSpPr txBox="1"/>
          <p:nvPr/>
        </p:nvSpPr>
        <p:spPr>
          <a:xfrm>
            <a:off x="8940780" y="4883471"/>
            <a:ext cx="5401200" cy="7065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DB4B7F"/>
                </a:solidFill>
                <a:latin typeface="Nunito"/>
                <a:ea typeface="Nunito"/>
                <a:cs typeface="Nunito"/>
                <a:sym typeface="Nunito"/>
              </a:rPr>
              <a:t>Lorem ipsum dolor sit amet, consectetur adipiscing elit, sed do eiusmod tempor.</a:t>
            </a:r>
            <a:endParaRPr/>
          </a:p>
        </p:txBody>
      </p:sp>
      <p:sp>
        <p:nvSpPr>
          <p:cNvPr id="357" name="Google Shape;357;p25"/>
          <p:cNvSpPr txBox="1"/>
          <p:nvPr/>
        </p:nvSpPr>
        <p:spPr>
          <a:xfrm>
            <a:off x="8940780" y="8432224"/>
            <a:ext cx="5401200" cy="7065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9B76C0"/>
                </a:solidFill>
                <a:latin typeface="Nunito"/>
                <a:ea typeface="Nunito"/>
                <a:cs typeface="Nunito"/>
                <a:sym typeface="Nunito"/>
              </a:rPr>
              <a:t>Lorem ipsum dolor sit amet, consectetur adipiscing elit, sed do eiusmod tempor.</a:t>
            </a:r>
            <a:endParaRPr/>
          </a:p>
        </p:txBody>
      </p:sp>
      <p:sp>
        <p:nvSpPr>
          <p:cNvPr id="358" name="Google Shape;358;p25"/>
          <p:cNvSpPr txBox="1"/>
          <p:nvPr/>
        </p:nvSpPr>
        <p:spPr>
          <a:xfrm>
            <a:off x="10506823" y="6708410"/>
            <a:ext cx="5401200" cy="7065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397DC9"/>
                </a:solidFill>
                <a:latin typeface="Nunito"/>
                <a:ea typeface="Nunito"/>
                <a:cs typeface="Nunito"/>
                <a:sym typeface="Nunito"/>
              </a:rPr>
              <a:t>Lorem ipsum dolor sit amet, consectetur adipiscing elit, sed do eiusmod tempor.</a:t>
            </a:r>
            <a:endParaRPr/>
          </a:p>
        </p:txBody>
      </p:sp>
      <p:pic>
        <p:nvPicPr>
          <p:cNvPr id="359" name="Google Shape;359;p25"/>
          <p:cNvPicPr preferRelativeResize="0"/>
          <p:nvPr/>
        </p:nvPicPr>
        <p:blipFill>
          <a:blip r:embed="rId7">
            <a:alphaModFix/>
          </a:blip>
          <a:stretch>
            <a:fillRect/>
          </a:stretch>
        </p:blipFill>
        <p:spPr>
          <a:xfrm>
            <a:off x="7781175" y="2212175"/>
            <a:ext cx="2285400" cy="24758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p:nvPr/>
        </p:nvSpPr>
        <p:spPr>
          <a:xfrm rot="2700000">
            <a:off x="4537658" y="2826197"/>
            <a:ext cx="4076731" cy="3342920"/>
          </a:xfrm>
          <a:custGeom>
            <a:rect b="b" l="l" r="r" t="t"/>
            <a:pathLst>
              <a:path extrusionOk="0" h="3342920" w="4076731">
                <a:moveTo>
                  <a:pt x="0" y="0"/>
                </a:moveTo>
                <a:lnTo>
                  <a:pt x="4076731" y="0"/>
                </a:lnTo>
                <a:lnTo>
                  <a:pt x="4076731" y="3342920"/>
                </a:lnTo>
                <a:lnTo>
                  <a:pt x="0" y="3342920"/>
                </a:lnTo>
                <a:lnTo>
                  <a:pt x="0" y="0"/>
                </a:lnTo>
                <a:close/>
              </a:path>
            </a:pathLst>
          </a:custGeom>
          <a:blipFill rotWithShape="1">
            <a:blip r:embed="rId3">
              <a:alphaModFix/>
            </a:blip>
            <a:stretch>
              <a:fillRect b="0" l="0" r="0" t="0"/>
            </a:stretch>
          </a:blipFill>
          <a:ln>
            <a:noFill/>
          </a:ln>
        </p:spPr>
      </p:sp>
      <p:sp>
        <p:nvSpPr>
          <p:cNvPr id="365" name="Google Shape;365;p26"/>
          <p:cNvSpPr/>
          <p:nvPr/>
        </p:nvSpPr>
        <p:spPr>
          <a:xfrm rot="8100000">
            <a:off x="10394538" y="4859044"/>
            <a:ext cx="3232113" cy="3342920"/>
          </a:xfrm>
          <a:custGeom>
            <a:rect b="b" l="l" r="r" t="t"/>
            <a:pathLst>
              <a:path extrusionOk="0" h="3342920" w="3232113">
                <a:moveTo>
                  <a:pt x="0" y="0"/>
                </a:moveTo>
                <a:lnTo>
                  <a:pt x="3232113" y="0"/>
                </a:lnTo>
                <a:lnTo>
                  <a:pt x="3232113" y="3342920"/>
                </a:lnTo>
                <a:lnTo>
                  <a:pt x="0" y="3342920"/>
                </a:lnTo>
                <a:lnTo>
                  <a:pt x="0" y="0"/>
                </a:lnTo>
                <a:close/>
              </a:path>
            </a:pathLst>
          </a:custGeom>
          <a:blipFill rotWithShape="1">
            <a:blip r:embed="rId4">
              <a:alphaModFix/>
            </a:blip>
            <a:stretch>
              <a:fillRect b="0" l="0" r="-26130" t="0"/>
            </a:stretch>
          </a:blipFill>
          <a:ln>
            <a:noFill/>
          </a:ln>
        </p:spPr>
      </p:sp>
      <p:sp>
        <p:nvSpPr>
          <p:cNvPr id="366" name="Google Shape;366;p26"/>
          <p:cNvSpPr/>
          <p:nvPr/>
        </p:nvSpPr>
        <p:spPr>
          <a:xfrm rot="2700000">
            <a:off x="7958398" y="2916633"/>
            <a:ext cx="4076731" cy="3342920"/>
          </a:xfrm>
          <a:custGeom>
            <a:rect b="b" l="l" r="r" t="t"/>
            <a:pathLst>
              <a:path extrusionOk="0" h="3342920" w="4076731">
                <a:moveTo>
                  <a:pt x="0" y="0"/>
                </a:moveTo>
                <a:lnTo>
                  <a:pt x="4076731" y="0"/>
                </a:lnTo>
                <a:lnTo>
                  <a:pt x="4076731" y="3342919"/>
                </a:lnTo>
                <a:lnTo>
                  <a:pt x="0" y="3342919"/>
                </a:lnTo>
                <a:lnTo>
                  <a:pt x="0" y="0"/>
                </a:lnTo>
                <a:close/>
              </a:path>
            </a:pathLst>
          </a:custGeom>
          <a:blipFill rotWithShape="1">
            <a:blip r:embed="rId5">
              <a:alphaModFix/>
            </a:blip>
            <a:stretch>
              <a:fillRect b="0" l="0" r="0" t="0"/>
            </a:stretch>
          </a:blipFill>
          <a:ln>
            <a:noFill/>
          </a:ln>
        </p:spPr>
      </p:sp>
      <p:sp>
        <p:nvSpPr>
          <p:cNvPr id="367" name="Google Shape;367;p26"/>
          <p:cNvSpPr txBox="1"/>
          <p:nvPr/>
        </p:nvSpPr>
        <p:spPr>
          <a:xfrm>
            <a:off x="5726775" y="4154869"/>
            <a:ext cx="1173900" cy="6660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i="0" lang="en-US" sz="4326" u="none" cap="none" strike="noStrike">
                <a:solidFill>
                  <a:srgbClr val="FFFFFF"/>
                </a:solidFill>
                <a:latin typeface="Titan One"/>
                <a:ea typeface="Titan One"/>
                <a:cs typeface="Titan One"/>
                <a:sym typeface="Titan One"/>
              </a:rPr>
              <a:t>A</a:t>
            </a:r>
            <a:endParaRPr>
              <a:latin typeface="Titan One"/>
              <a:ea typeface="Titan One"/>
              <a:cs typeface="Titan One"/>
              <a:sym typeface="Titan One"/>
            </a:endParaRPr>
          </a:p>
        </p:txBody>
      </p:sp>
      <p:sp>
        <p:nvSpPr>
          <p:cNvPr id="368" name="Google Shape;368;p26"/>
          <p:cNvSpPr txBox="1"/>
          <p:nvPr/>
        </p:nvSpPr>
        <p:spPr>
          <a:xfrm>
            <a:off x="9199266" y="4154869"/>
            <a:ext cx="1173900" cy="6660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i="0" lang="en-US" sz="4326" u="none" cap="none" strike="noStrike">
                <a:solidFill>
                  <a:srgbClr val="FFFFFF"/>
                </a:solidFill>
                <a:latin typeface="Titan One"/>
                <a:ea typeface="Titan One"/>
                <a:cs typeface="Titan One"/>
                <a:sym typeface="Titan One"/>
              </a:rPr>
              <a:t>C</a:t>
            </a:r>
            <a:endParaRPr>
              <a:latin typeface="Titan One"/>
              <a:ea typeface="Titan One"/>
              <a:cs typeface="Titan One"/>
              <a:sym typeface="Titan One"/>
            </a:endParaRPr>
          </a:p>
        </p:txBody>
      </p:sp>
      <p:sp>
        <p:nvSpPr>
          <p:cNvPr id="369" name="Google Shape;369;p26"/>
          <p:cNvSpPr/>
          <p:nvPr/>
        </p:nvSpPr>
        <p:spPr>
          <a:xfrm rot="8100000">
            <a:off x="5968099" y="5198300"/>
            <a:ext cx="4076731" cy="2500259"/>
          </a:xfrm>
          <a:custGeom>
            <a:rect b="b" l="l" r="r" t="t"/>
            <a:pathLst>
              <a:path extrusionOk="0" h="2500259" w="4076731">
                <a:moveTo>
                  <a:pt x="0" y="0"/>
                </a:moveTo>
                <a:lnTo>
                  <a:pt x="4076731" y="0"/>
                </a:lnTo>
                <a:lnTo>
                  <a:pt x="4076731" y="2500259"/>
                </a:lnTo>
                <a:lnTo>
                  <a:pt x="0" y="2500259"/>
                </a:lnTo>
                <a:lnTo>
                  <a:pt x="0" y="0"/>
                </a:lnTo>
                <a:close/>
              </a:path>
            </a:pathLst>
          </a:custGeom>
          <a:blipFill rotWithShape="1">
            <a:blip r:embed="rId6">
              <a:alphaModFix/>
            </a:blip>
            <a:stretch>
              <a:fillRect b="0" l="0" r="0" t="-33700"/>
            </a:stretch>
          </a:blipFill>
          <a:ln>
            <a:noFill/>
          </a:ln>
        </p:spPr>
      </p:sp>
      <p:sp>
        <p:nvSpPr>
          <p:cNvPr id="370" name="Google Shape;370;p26"/>
          <p:cNvSpPr txBox="1"/>
          <p:nvPr/>
        </p:nvSpPr>
        <p:spPr>
          <a:xfrm>
            <a:off x="7419479" y="6125872"/>
            <a:ext cx="1173900" cy="6660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i="0" lang="en-US" sz="4326" u="none" cap="none" strike="noStrike">
                <a:solidFill>
                  <a:srgbClr val="FFFFFF"/>
                </a:solidFill>
                <a:latin typeface="Titan One"/>
                <a:ea typeface="Titan One"/>
                <a:cs typeface="Titan One"/>
                <a:sym typeface="Titan One"/>
              </a:rPr>
              <a:t>B</a:t>
            </a:r>
            <a:endParaRPr>
              <a:latin typeface="Titan One"/>
              <a:ea typeface="Titan One"/>
              <a:cs typeface="Titan One"/>
              <a:sym typeface="Titan One"/>
            </a:endParaRPr>
          </a:p>
        </p:txBody>
      </p:sp>
      <p:sp>
        <p:nvSpPr>
          <p:cNvPr id="371" name="Google Shape;371;p26"/>
          <p:cNvSpPr txBox="1"/>
          <p:nvPr/>
        </p:nvSpPr>
        <p:spPr>
          <a:xfrm>
            <a:off x="10940972" y="6125872"/>
            <a:ext cx="1173900" cy="6660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i="0" lang="en-US" sz="4326" u="none" cap="none" strike="noStrike">
                <a:solidFill>
                  <a:srgbClr val="FFFFFF"/>
                </a:solidFill>
                <a:latin typeface="Titan One"/>
                <a:ea typeface="Titan One"/>
                <a:cs typeface="Titan One"/>
                <a:sym typeface="Titan One"/>
              </a:rPr>
              <a:t>D</a:t>
            </a:r>
            <a:endParaRPr>
              <a:latin typeface="Titan One"/>
              <a:ea typeface="Titan One"/>
              <a:cs typeface="Titan One"/>
              <a:sym typeface="Titan One"/>
            </a:endParaRPr>
          </a:p>
        </p:txBody>
      </p:sp>
      <p:sp>
        <p:nvSpPr>
          <p:cNvPr id="372" name="Google Shape;372;p26"/>
          <p:cNvSpPr txBox="1"/>
          <p:nvPr/>
        </p:nvSpPr>
        <p:spPr>
          <a:xfrm>
            <a:off x="1238250" y="864625"/>
            <a:ext cx="15811500" cy="13083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i="0" lang="en-US" sz="8500" u="none" cap="none" strike="noStrike">
                <a:solidFill>
                  <a:srgbClr val="DB4B7F"/>
                </a:solidFill>
                <a:latin typeface="Titan One"/>
                <a:ea typeface="Titan One"/>
                <a:cs typeface="Titan One"/>
                <a:sym typeface="Titan One"/>
              </a:rPr>
              <a:t>PUZZLE INFOGRAPHICS</a:t>
            </a:r>
            <a:endParaRPr sz="8500">
              <a:latin typeface="Titan One"/>
              <a:ea typeface="Titan One"/>
              <a:cs typeface="Titan One"/>
              <a:sym typeface="Titan One"/>
            </a:endParaRPr>
          </a:p>
        </p:txBody>
      </p:sp>
      <p:sp>
        <p:nvSpPr>
          <p:cNvPr id="373" name="Google Shape;373;p26"/>
          <p:cNvSpPr txBox="1"/>
          <p:nvPr/>
        </p:nvSpPr>
        <p:spPr>
          <a:xfrm>
            <a:off x="1568291" y="3129128"/>
            <a:ext cx="2535600" cy="620400"/>
          </a:xfrm>
          <a:prstGeom prst="rect">
            <a:avLst/>
          </a:prstGeom>
          <a:noFill/>
          <a:ln>
            <a:noFill/>
          </a:ln>
        </p:spPr>
        <p:txBody>
          <a:bodyPr anchorCtr="0" anchor="t" bIns="0" lIns="0" spcFirstLastPara="1" rIns="0" wrap="square" tIns="0">
            <a:spAutoFit/>
          </a:bodyPr>
          <a:lstStyle/>
          <a:p>
            <a:pPr indent="0" lvl="0" marL="0" marR="0" rtl="0" algn="r">
              <a:lnSpc>
                <a:spcPct val="140024"/>
              </a:lnSpc>
              <a:spcBef>
                <a:spcPts val="0"/>
              </a:spcBef>
              <a:spcAft>
                <a:spcPts val="0"/>
              </a:spcAft>
              <a:buNone/>
            </a:pPr>
            <a:r>
              <a:rPr i="0" lang="en-US" sz="4030" u="none" cap="none" strike="noStrike">
                <a:solidFill>
                  <a:srgbClr val="6ABF45"/>
                </a:solidFill>
                <a:latin typeface="Titan One"/>
                <a:ea typeface="Titan One"/>
                <a:cs typeface="Titan One"/>
                <a:sym typeface="Titan One"/>
              </a:rPr>
              <a:t>TOPIC 1</a:t>
            </a:r>
            <a:endParaRPr>
              <a:latin typeface="Titan One"/>
              <a:ea typeface="Titan One"/>
              <a:cs typeface="Titan One"/>
              <a:sym typeface="Titan One"/>
            </a:endParaRPr>
          </a:p>
        </p:txBody>
      </p:sp>
      <p:sp>
        <p:nvSpPr>
          <p:cNvPr id="374" name="Google Shape;374;p26"/>
          <p:cNvSpPr txBox="1"/>
          <p:nvPr/>
        </p:nvSpPr>
        <p:spPr>
          <a:xfrm>
            <a:off x="14184062" y="3129128"/>
            <a:ext cx="25356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FFBE4F"/>
                </a:solidFill>
                <a:latin typeface="Titan One"/>
                <a:ea typeface="Titan One"/>
                <a:cs typeface="Titan One"/>
                <a:sym typeface="Titan One"/>
              </a:rPr>
              <a:t>TOPIC 3</a:t>
            </a:r>
            <a:endParaRPr>
              <a:latin typeface="Titan One"/>
              <a:ea typeface="Titan One"/>
              <a:cs typeface="Titan One"/>
              <a:sym typeface="Titan One"/>
            </a:endParaRPr>
          </a:p>
        </p:txBody>
      </p:sp>
      <p:sp>
        <p:nvSpPr>
          <p:cNvPr id="375" name="Google Shape;375;p26"/>
          <p:cNvSpPr txBox="1"/>
          <p:nvPr/>
        </p:nvSpPr>
        <p:spPr>
          <a:xfrm>
            <a:off x="1568291" y="6739524"/>
            <a:ext cx="2535600" cy="620400"/>
          </a:xfrm>
          <a:prstGeom prst="rect">
            <a:avLst/>
          </a:prstGeom>
          <a:noFill/>
          <a:ln>
            <a:noFill/>
          </a:ln>
        </p:spPr>
        <p:txBody>
          <a:bodyPr anchorCtr="0" anchor="t" bIns="0" lIns="0" spcFirstLastPara="1" rIns="0" wrap="square" tIns="0">
            <a:spAutoFit/>
          </a:bodyPr>
          <a:lstStyle/>
          <a:p>
            <a:pPr indent="0" lvl="0" marL="0" marR="0" rtl="0" algn="r">
              <a:lnSpc>
                <a:spcPct val="140024"/>
              </a:lnSpc>
              <a:spcBef>
                <a:spcPts val="0"/>
              </a:spcBef>
              <a:spcAft>
                <a:spcPts val="0"/>
              </a:spcAft>
              <a:buNone/>
            </a:pPr>
            <a:r>
              <a:rPr i="0" lang="en-US" sz="4030" u="none" cap="none" strike="noStrike">
                <a:solidFill>
                  <a:srgbClr val="DB4B7F"/>
                </a:solidFill>
                <a:latin typeface="Titan One"/>
                <a:ea typeface="Titan One"/>
                <a:cs typeface="Titan One"/>
                <a:sym typeface="Titan One"/>
              </a:rPr>
              <a:t>TOPIC 2</a:t>
            </a:r>
            <a:endParaRPr>
              <a:latin typeface="Titan One"/>
              <a:ea typeface="Titan One"/>
              <a:cs typeface="Titan One"/>
              <a:sym typeface="Titan One"/>
            </a:endParaRPr>
          </a:p>
        </p:txBody>
      </p:sp>
      <p:sp>
        <p:nvSpPr>
          <p:cNvPr id="376" name="Google Shape;376;p26"/>
          <p:cNvSpPr txBox="1"/>
          <p:nvPr/>
        </p:nvSpPr>
        <p:spPr>
          <a:xfrm>
            <a:off x="14184062" y="6739524"/>
            <a:ext cx="25356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9B76C0"/>
                </a:solidFill>
                <a:latin typeface="Titan One"/>
                <a:ea typeface="Titan One"/>
                <a:cs typeface="Titan One"/>
                <a:sym typeface="Titan One"/>
              </a:rPr>
              <a:t>TOPIC 4</a:t>
            </a:r>
            <a:endParaRPr>
              <a:latin typeface="Titan One"/>
              <a:ea typeface="Titan One"/>
              <a:cs typeface="Titan One"/>
              <a:sym typeface="Titan One"/>
            </a:endParaRPr>
          </a:p>
        </p:txBody>
      </p:sp>
      <p:sp>
        <p:nvSpPr>
          <p:cNvPr id="377" name="Google Shape;377;p26"/>
          <p:cNvSpPr txBox="1"/>
          <p:nvPr/>
        </p:nvSpPr>
        <p:spPr>
          <a:xfrm>
            <a:off x="907670" y="3991553"/>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378" name="Google Shape;378;p26"/>
          <p:cNvSpPr txBox="1"/>
          <p:nvPr/>
        </p:nvSpPr>
        <p:spPr>
          <a:xfrm>
            <a:off x="14184062" y="3991553"/>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379" name="Google Shape;379;p26"/>
          <p:cNvSpPr txBox="1"/>
          <p:nvPr/>
        </p:nvSpPr>
        <p:spPr>
          <a:xfrm>
            <a:off x="907670" y="7601949"/>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380" name="Google Shape;380;p26"/>
          <p:cNvSpPr txBox="1"/>
          <p:nvPr/>
        </p:nvSpPr>
        <p:spPr>
          <a:xfrm>
            <a:off x="14184062" y="7601949"/>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27"/>
          <p:cNvPicPr preferRelativeResize="0"/>
          <p:nvPr/>
        </p:nvPicPr>
        <p:blipFill>
          <a:blip r:embed="rId3">
            <a:alphaModFix/>
          </a:blip>
          <a:stretch>
            <a:fillRect/>
          </a:stretch>
        </p:blipFill>
        <p:spPr>
          <a:xfrm>
            <a:off x="593800" y="2320586"/>
            <a:ext cx="17100401" cy="7397927"/>
          </a:xfrm>
          <a:prstGeom prst="rect">
            <a:avLst/>
          </a:prstGeom>
          <a:noFill/>
          <a:ln>
            <a:noFill/>
          </a:ln>
        </p:spPr>
      </p:pic>
      <p:sp>
        <p:nvSpPr>
          <p:cNvPr id="386" name="Google Shape;386;p27"/>
          <p:cNvSpPr txBox="1"/>
          <p:nvPr/>
        </p:nvSpPr>
        <p:spPr>
          <a:xfrm>
            <a:off x="2336591" y="530432"/>
            <a:ext cx="13614900" cy="13083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i="0" lang="en-US" sz="8500" u="none" cap="none" strike="noStrike">
                <a:solidFill>
                  <a:srgbClr val="DB4B7F"/>
                </a:solidFill>
                <a:latin typeface="Titan One"/>
                <a:ea typeface="Titan One"/>
                <a:cs typeface="Titan One"/>
                <a:sym typeface="Titan One"/>
              </a:rPr>
              <a:t>PUZZLE INFOGRAPHICS</a:t>
            </a:r>
            <a:endParaRPr sz="8500">
              <a:latin typeface="Titan One"/>
              <a:ea typeface="Titan One"/>
              <a:cs typeface="Titan One"/>
              <a:sym typeface="Titan One"/>
            </a:endParaRPr>
          </a:p>
        </p:txBody>
      </p:sp>
      <p:sp>
        <p:nvSpPr>
          <p:cNvPr id="387" name="Google Shape;387;p27"/>
          <p:cNvSpPr txBox="1"/>
          <p:nvPr/>
        </p:nvSpPr>
        <p:spPr>
          <a:xfrm>
            <a:off x="10753952" y="6733275"/>
            <a:ext cx="1988100" cy="2187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i="0" lang="en-US" sz="14214" u="none" cap="none" strike="noStrike">
                <a:solidFill>
                  <a:srgbClr val="FFFFFF"/>
                </a:solidFill>
                <a:latin typeface="Titan One"/>
                <a:ea typeface="Titan One"/>
                <a:cs typeface="Titan One"/>
                <a:sym typeface="Titan One"/>
              </a:rPr>
              <a:t>4</a:t>
            </a:r>
            <a:endParaRPr>
              <a:latin typeface="Titan One"/>
              <a:ea typeface="Titan One"/>
              <a:cs typeface="Titan One"/>
              <a:sym typeface="Titan One"/>
            </a:endParaRPr>
          </a:p>
        </p:txBody>
      </p:sp>
      <p:sp>
        <p:nvSpPr>
          <p:cNvPr id="388" name="Google Shape;388;p27"/>
          <p:cNvSpPr/>
          <p:nvPr/>
        </p:nvSpPr>
        <p:spPr>
          <a:xfrm rot="-5400000">
            <a:off x="8024729" y="7388251"/>
            <a:ext cx="1308844" cy="942739"/>
          </a:xfrm>
          <a:custGeom>
            <a:rect b="b" l="l" r="r" t="t"/>
            <a:pathLst>
              <a:path extrusionOk="0" h="942739" w="1308844">
                <a:moveTo>
                  <a:pt x="0" y="0"/>
                </a:moveTo>
                <a:lnTo>
                  <a:pt x="1308844" y="0"/>
                </a:lnTo>
                <a:lnTo>
                  <a:pt x="1308844" y="942739"/>
                </a:lnTo>
                <a:lnTo>
                  <a:pt x="0" y="942739"/>
                </a:lnTo>
                <a:lnTo>
                  <a:pt x="0" y="0"/>
                </a:lnTo>
                <a:close/>
              </a:path>
            </a:pathLst>
          </a:custGeom>
          <a:blipFill rotWithShape="1">
            <a:blip r:embed="rId4">
              <a:alphaModFix/>
            </a:blip>
            <a:stretch>
              <a:fillRect b="-330496" l="-137790" r="-140338" t="0"/>
            </a:stretch>
          </a:blipFill>
          <a:ln>
            <a:noFill/>
          </a:ln>
        </p:spPr>
      </p:sp>
      <p:sp>
        <p:nvSpPr>
          <p:cNvPr id="389" name="Google Shape;389;p27"/>
          <p:cNvSpPr txBox="1"/>
          <p:nvPr/>
        </p:nvSpPr>
        <p:spPr>
          <a:xfrm>
            <a:off x="1821260" y="6733275"/>
            <a:ext cx="1988100" cy="2187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i="0" lang="en-US" sz="14214" u="none" cap="none" strike="noStrike">
                <a:solidFill>
                  <a:srgbClr val="FFFFFF"/>
                </a:solidFill>
                <a:latin typeface="Titan One"/>
                <a:ea typeface="Titan One"/>
                <a:cs typeface="Titan One"/>
                <a:sym typeface="Titan One"/>
              </a:rPr>
              <a:t>3</a:t>
            </a:r>
            <a:endParaRPr>
              <a:latin typeface="Titan One"/>
              <a:ea typeface="Titan One"/>
              <a:cs typeface="Titan One"/>
              <a:sym typeface="Titan One"/>
            </a:endParaRPr>
          </a:p>
        </p:txBody>
      </p:sp>
      <p:sp>
        <p:nvSpPr>
          <p:cNvPr id="390" name="Google Shape;390;p27"/>
          <p:cNvSpPr txBox="1"/>
          <p:nvPr/>
        </p:nvSpPr>
        <p:spPr>
          <a:xfrm>
            <a:off x="4643077" y="3043268"/>
            <a:ext cx="25356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1</a:t>
            </a:r>
            <a:endParaRPr>
              <a:latin typeface="Titan One"/>
              <a:ea typeface="Titan One"/>
              <a:cs typeface="Titan One"/>
              <a:sym typeface="Titan One"/>
            </a:endParaRPr>
          </a:p>
        </p:txBody>
      </p:sp>
      <p:sp>
        <p:nvSpPr>
          <p:cNvPr id="391" name="Google Shape;391;p27"/>
          <p:cNvSpPr txBox="1"/>
          <p:nvPr/>
        </p:nvSpPr>
        <p:spPr>
          <a:xfrm>
            <a:off x="1821260" y="3186143"/>
            <a:ext cx="1988100" cy="2187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i="0" lang="en-US" sz="14214" u="none" cap="none" strike="noStrike">
                <a:solidFill>
                  <a:srgbClr val="FFFFFF"/>
                </a:solidFill>
                <a:latin typeface="Titan One"/>
                <a:ea typeface="Titan One"/>
                <a:cs typeface="Titan One"/>
                <a:sym typeface="Titan One"/>
              </a:rPr>
              <a:t>1</a:t>
            </a:r>
            <a:endParaRPr>
              <a:latin typeface="Titan One"/>
              <a:ea typeface="Titan One"/>
              <a:cs typeface="Titan One"/>
              <a:sym typeface="Titan One"/>
            </a:endParaRPr>
          </a:p>
        </p:txBody>
      </p:sp>
      <p:sp>
        <p:nvSpPr>
          <p:cNvPr id="392" name="Google Shape;392;p27"/>
          <p:cNvSpPr txBox="1"/>
          <p:nvPr/>
        </p:nvSpPr>
        <p:spPr>
          <a:xfrm>
            <a:off x="4643077" y="3819359"/>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
        <p:nvSpPr>
          <p:cNvPr id="393" name="Google Shape;393;p27"/>
          <p:cNvSpPr txBox="1"/>
          <p:nvPr/>
        </p:nvSpPr>
        <p:spPr>
          <a:xfrm>
            <a:off x="10753952" y="3186143"/>
            <a:ext cx="1988100" cy="2187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i="0" lang="en-US" sz="14214" u="none" cap="none" strike="noStrike">
                <a:solidFill>
                  <a:srgbClr val="FFFFFF"/>
                </a:solidFill>
                <a:latin typeface="Titan One"/>
                <a:ea typeface="Titan One"/>
                <a:cs typeface="Titan One"/>
                <a:sym typeface="Titan One"/>
              </a:rPr>
              <a:t>2</a:t>
            </a:r>
            <a:endParaRPr>
              <a:latin typeface="Titan One"/>
              <a:ea typeface="Titan One"/>
              <a:cs typeface="Titan One"/>
              <a:sym typeface="Titan One"/>
            </a:endParaRPr>
          </a:p>
        </p:txBody>
      </p:sp>
      <p:sp>
        <p:nvSpPr>
          <p:cNvPr id="394" name="Google Shape;394;p27"/>
          <p:cNvSpPr txBox="1"/>
          <p:nvPr/>
        </p:nvSpPr>
        <p:spPr>
          <a:xfrm>
            <a:off x="13415762" y="3043268"/>
            <a:ext cx="25356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a:t>
            </a:r>
            <a:r>
              <a:rPr lang="en-US" sz="4030">
                <a:solidFill>
                  <a:srgbClr val="FFFFFF"/>
                </a:solidFill>
                <a:latin typeface="Titan One"/>
                <a:ea typeface="Titan One"/>
                <a:cs typeface="Titan One"/>
                <a:sym typeface="Titan One"/>
              </a:rPr>
              <a:t>2</a:t>
            </a:r>
            <a:endParaRPr>
              <a:latin typeface="Titan One"/>
              <a:ea typeface="Titan One"/>
              <a:cs typeface="Titan One"/>
              <a:sym typeface="Titan One"/>
            </a:endParaRPr>
          </a:p>
        </p:txBody>
      </p:sp>
      <p:sp>
        <p:nvSpPr>
          <p:cNvPr id="395" name="Google Shape;395;p27"/>
          <p:cNvSpPr txBox="1"/>
          <p:nvPr/>
        </p:nvSpPr>
        <p:spPr>
          <a:xfrm>
            <a:off x="13415762" y="3819359"/>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
        <p:nvSpPr>
          <p:cNvPr id="396" name="Google Shape;396;p27"/>
          <p:cNvSpPr txBox="1"/>
          <p:nvPr/>
        </p:nvSpPr>
        <p:spPr>
          <a:xfrm>
            <a:off x="4643077" y="6982019"/>
            <a:ext cx="25356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a:t>
            </a:r>
            <a:r>
              <a:rPr lang="en-US" sz="4030">
                <a:solidFill>
                  <a:srgbClr val="FFFFFF"/>
                </a:solidFill>
                <a:latin typeface="Titan One"/>
                <a:ea typeface="Titan One"/>
                <a:cs typeface="Titan One"/>
                <a:sym typeface="Titan One"/>
              </a:rPr>
              <a:t>3</a:t>
            </a:r>
            <a:endParaRPr>
              <a:latin typeface="Titan One"/>
              <a:ea typeface="Titan One"/>
              <a:cs typeface="Titan One"/>
              <a:sym typeface="Titan One"/>
            </a:endParaRPr>
          </a:p>
        </p:txBody>
      </p:sp>
      <p:sp>
        <p:nvSpPr>
          <p:cNvPr id="397" name="Google Shape;397;p27"/>
          <p:cNvSpPr txBox="1"/>
          <p:nvPr/>
        </p:nvSpPr>
        <p:spPr>
          <a:xfrm>
            <a:off x="13415762" y="6982019"/>
            <a:ext cx="2535600" cy="620400"/>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i="0" lang="en-US" sz="4030" u="none" cap="none" strike="noStrike">
                <a:solidFill>
                  <a:srgbClr val="FFFFFF"/>
                </a:solidFill>
                <a:latin typeface="Titan One"/>
                <a:ea typeface="Titan One"/>
                <a:cs typeface="Titan One"/>
                <a:sym typeface="Titan One"/>
              </a:rPr>
              <a:t>TOPIC </a:t>
            </a:r>
            <a:r>
              <a:rPr lang="en-US" sz="4030">
                <a:solidFill>
                  <a:srgbClr val="FFFFFF"/>
                </a:solidFill>
                <a:latin typeface="Titan One"/>
                <a:ea typeface="Titan One"/>
                <a:cs typeface="Titan One"/>
                <a:sym typeface="Titan One"/>
              </a:rPr>
              <a:t>4</a:t>
            </a:r>
            <a:endParaRPr>
              <a:latin typeface="Titan One"/>
              <a:ea typeface="Titan One"/>
              <a:cs typeface="Titan One"/>
              <a:sym typeface="Titan One"/>
            </a:endParaRPr>
          </a:p>
        </p:txBody>
      </p:sp>
      <p:sp>
        <p:nvSpPr>
          <p:cNvPr id="398" name="Google Shape;398;p27"/>
          <p:cNvSpPr txBox="1"/>
          <p:nvPr/>
        </p:nvSpPr>
        <p:spPr>
          <a:xfrm>
            <a:off x="4643077" y="7758110"/>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
        <p:nvSpPr>
          <p:cNvPr id="399" name="Google Shape;399;p27"/>
          <p:cNvSpPr txBox="1"/>
          <p:nvPr/>
        </p:nvSpPr>
        <p:spPr>
          <a:xfrm>
            <a:off x="13415762" y="7758110"/>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FFFFFF"/>
                </a:solidFill>
                <a:latin typeface="Nunito"/>
                <a:ea typeface="Nunito"/>
                <a:cs typeface="Nunito"/>
                <a:sym typeface="Nunito"/>
              </a:rPr>
              <a:t>Lorem ipsum dolor sit amet, consectetur adipiscing elit, sed do eiusmod tempor.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28"/>
          <p:cNvPicPr preferRelativeResize="0"/>
          <p:nvPr/>
        </p:nvPicPr>
        <p:blipFill>
          <a:blip r:embed="rId3">
            <a:alphaModFix/>
          </a:blip>
          <a:stretch>
            <a:fillRect/>
          </a:stretch>
        </p:blipFill>
        <p:spPr>
          <a:xfrm>
            <a:off x="5139911" y="1867925"/>
            <a:ext cx="8014300" cy="7963646"/>
          </a:xfrm>
          <a:prstGeom prst="rect">
            <a:avLst/>
          </a:prstGeom>
          <a:noFill/>
          <a:ln>
            <a:noFill/>
          </a:ln>
        </p:spPr>
      </p:pic>
      <p:cxnSp>
        <p:nvCxnSpPr>
          <p:cNvPr id="405" name="Google Shape;405;p28"/>
          <p:cNvCxnSpPr/>
          <p:nvPr/>
        </p:nvCxnSpPr>
        <p:spPr>
          <a:xfrm>
            <a:off x="1526394" y="3750868"/>
            <a:ext cx="3183672" cy="0"/>
          </a:xfrm>
          <a:prstGeom prst="straightConnector1">
            <a:avLst/>
          </a:prstGeom>
          <a:noFill/>
          <a:ln cap="flat" cmpd="sng" w="85725">
            <a:solidFill>
              <a:srgbClr val="DB4B7F"/>
            </a:solidFill>
            <a:prstDash val="solid"/>
            <a:round/>
            <a:headEnd len="sm" w="sm" type="none"/>
            <a:tailEnd len="sm" w="sm" type="none"/>
          </a:ln>
        </p:spPr>
      </p:cxnSp>
      <p:cxnSp>
        <p:nvCxnSpPr>
          <p:cNvPr id="406" name="Google Shape;406;p28"/>
          <p:cNvCxnSpPr/>
          <p:nvPr/>
        </p:nvCxnSpPr>
        <p:spPr>
          <a:xfrm>
            <a:off x="13598574" y="3750868"/>
            <a:ext cx="3183672" cy="0"/>
          </a:xfrm>
          <a:prstGeom prst="straightConnector1">
            <a:avLst/>
          </a:prstGeom>
          <a:noFill/>
          <a:ln cap="flat" cmpd="sng" w="85725">
            <a:solidFill>
              <a:srgbClr val="FFBE4F"/>
            </a:solidFill>
            <a:prstDash val="solid"/>
            <a:round/>
            <a:headEnd len="sm" w="sm" type="none"/>
            <a:tailEnd len="sm" w="sm" type="none"/>
          </a:ln>
        </p:spPr>
      </p:cxnSp>
      <p:cxnSp>
        <p:nvCxnSpPr>
          <p:cNvPr id="407" name="Google Shape;407;p28"/>
          <p:cNvCxnSpPr/>
          <p:nvPr/>
        </p:nvCxnSpPr>
        <p:spPr>
          <a:xfrm>
            <a:off x="1526394" y="7267848"/>
            <a:ext cx="3183672" cy="0"/>
          </a:xfrm>
          <a:prstGeom prst="straightConnector1">
            <a:avLst/>
          </a:prstGeom>
          <a:noFill/>
          <a:ln cap="flat" cmpd="sng" w="85725">
            <a:solidFill>
              <a:srgbClr val="6ABF45"/>
            </a:solidFill>
            <a:prstDash val="solid"/>
            <a:round/>
            <a:headEnd len="sm" w="sm" type="none"/>
            <a:tailEnd len="sm" w="sm" type="none"/>
          </a:ln>
        </p:spPr>
      </p:cxnSp>
      <p:cxnSp>
        <p:nvCxnSpPr>
          <p:cNvPr id="408" name="Google Shape;408;p28"/>
          <p:cNvCxnSpPr/>
          <p:nvPr/>
        </p:nvCxnSpPr>
        <p:spPr>
          <a:xfrm>
            <a:off x="13598574" y="7267848"/>
            <a:ext cx="3183672" cy="0"/>
          </a:xfrm>
          <a:prstGeom prst="straightConnector1">
            <a:avLst/>
          </a:prstGeom>
          <a:noFill/>
          <a:ln cap="flat" cmpd="sng" w="85725">
            <a:solidFill>
              <a:srgbClr val="9B76C0"/>
            </a:solidFill>
            <a:prstDash val="solid"/>
            <a:round/>
            <a:headEnd len="sm" w="sm" type="none"/>
            <a:tailEnd len="sm" w="sm" type="none"/>
          </a:ln>
        </p:spPr>
      </p:cxnSp>
      <p:grpSp>
        <p:nvGrpSpPr>
          <p:cNvPr id="409" name="Google Shape;409;p28"/>
          <p:cNvGrpSpPr/>
          <p:nvPr/>
        </p:nvGrpSpPr>
        <p:grpSpPr>
          <a:xfrm>
            <a:off x="793014" y="3321800"/>
            <a:ext cx="756157" cy="756157"/>
            <a:chOff x="0" y="0"/>
            <a:chExt cx="812800" cy="812800"/>
          </a:xfrm>
        </p:grpSpPr>
        <p:sp>
          <p:nvSpPr>
            <p:cNvPr id="410" name="Google Shape;410;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4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28"/>
          <p:cNvGrpSpPr/>
          <p:nvPr/>
        </p:nvGrpSpPr>
        <p:grpSpPr>
          <a:xfrm>
            <a:off x="16693643" y="3321800"/>
            <a:ext cx="756157" cy="756157"/>
            <a:chOff x="0" y="0"/>
            <a:chExt cx="812800" cy="812800"/>
          </a:xfrm>
        </p:grpSpPr>
        <p:sp>
          <p:nvSpPr>
            <p:cNvPr id="413" name="Google Shape;413;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E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5" name="Google Shape;415;p28"/>
          <p:cNvGrpSpPr/>
          <p:nvPr/>
        </p:nvGrpSpPr>
        <p:grpSpPr>
          <a:xfrm>
            <a:off x="793014" y="6838780"/>
            <a:ext cx="756157" cy="756157"/>
            <a:chOff x="0" y="0"/>
            <a:chExt cx="812800" cy="812800"/>
          </a:xfrm>
        </p:grpSpPr>
        <p:sp>
          <p:nvSpPr>
            <p:cNvPr id="416" name="Google Shape;416;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BF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28"/>
          <p:cNvGrpSpPr/>
          <p:nvPr/>
        </p:nvGrpSpPr>
        <p:grpSpPr>
          <a:xfrm>
            <a:off x="16693643" y="6838780"/>
            <a:ext cx="756157" cy="756157"/>
            <a:chOff x="0" y="0"/>
            <a:chExt cx="812800" cy="812800"/>
          </a:xfrm>
        </p:grpSpPr>
        <p:sp>
          <p:nvSpPr>
            <p:cNvPr id="419" name="Google Shape;419;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7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28"/>
          <p:cNvSpPr txBox="1"/>
          <p:nvPr/>
        </p:nvSpPr>
        <p:spPr>
          <a:xfrm>
            <a:off x="7082440" y="3926020"/>
            <a:ext cx="1156800" cy="7785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5057" u="none" cap="none" strike="noStrike">
                <a:solidFill>
                  <a:srgbClr val="FFFFFF"/>
                </a:solidFill>
                <a:latin typeface="Titan One"/>
                <a:ea typeface="Titan One"/>
                <a:cs typeface="Titan One"/>
                <a:sym typeface="Titan One"/>
              </a:rPr>
              <a:t>A</a:t>
            </a:r>
            <a:endParaRPr>
              <a:latin typeface="Titan One"/>
              <a:ea typeface="Titan One"/>
              <a:cs typeface="Titan One"/>
              <a:sym typeface="Titan One"/>
            </a:endParaRPr>
          </a:p>
        </p:txBody>
      </p:sp>
      <p:sp>
        <p:nvSpPr>
          <p:cNvPr id="422" name="Google Shape;422;p28"/>
          <p:cNvSpPr txBox="1"/>
          <p:nvPr/>
        </p:nvSpPr>
        <p:spPr>
          <a:xfrm>
            <a:off x="7082440" y="6933840"/>
            <a:ext cx="1156800" cy="7785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5057" u="none" cap="none" strike="noStrike">
                <a:solidFill>
                  <a:srgbClr val="FFFFFF"/>
                </a:solidFill>
                <a:latin typeface="Titan One"/>
                <a:ea typeface="Titan One"/>
                <a:cs typeface="Titan One"/>
                <a:sym typeface="Titan One"/>
              </a:rPr>
              <a:t>C</a:t>
            </a:r>
            <a:endParaRPr>
              <a:latin typeface="Titan One"/>
              <a:ea typeface="Titan One"/>
              <a:cs typeface="Titan One"/>
              <a:sym typeface="Titan One"/>
            </a:endParaRPr>
          </a:p>
        </p:txBody>
      </p:sp>
      <p:sp>
        <p:nvSpPr>
          <p:cNvPr id="423" name="Google Shape;423;p28"/>
          <p:cNvSpPr txBox="1"/>
          <p:nvPr/>
        </p:nvSpPr>
        <p:spPr>
          <a:xfrm>
            <a:off x="10201887" y="3926020"/>
            <a:ext cx="1156800" cy="7785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5057" u="none" cap="none" strike="noStrike">
                <a:solidFill>
                  <a:srgbClr val="FFFFFF"/>
                </a:solidFill>
                <a:latin typeface="Titan One"/>
                <a:ea typeface="Titan One"/>
                <a:cs typeface="Titan One"/>
                <a:sym typeface="Titan One"/>
              </a:rPr>
              <a:t>B</a:t>
            </a:r>
            <a:endParaRPr>
              <a:latin typeface="Titan One"/>
              <a:ea typeface="Titan One"/>
              <a:cs typeface="Titan One"/>
              <a:sym typeface="Titan One"/>
            </a:endParaRPr>
          </a:p>
        </p:txBody>
      </p:sp>
      <p:sp>
        <p:nvSpPr>
          <p:cNvPr id="424" name="Google Shape;424;p28"/>
          <p:cNvSpPr txBox="1"/>
          <p:nvPr/>
        </p:nvSpPr>
        <p:spPr>
          <a:xfrm>
            <a:off x="10201887" y="6933840"/>
            <a:ext cx="1156800" cy="7785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5057" u="none" cap="none" strike="noStrike">
                <a:solidFill>
                  <a:srgbClr val="FFFFFF"/>
                </a:solidFill>
                <a:latin typeface="Titan One"/>
                <a:ea typeface="Titan One"/>
                <a:cs typeface="Titan One"/>
                <a:sym typeface="Titan One"/>
              </a:rPr>
              <a:t>D</a:t>
            </a:r>
            <a:endParaRPr>
              <a:latin typeface="Titan One"/>
              <a:ea typeface="Titan One"/>
              <a:cs typeface="Titan One"/>
              <a:sym typeface="Titan One"/>
            </a:endParaRPr>
          </a:p>
        </p:txBody>
      </p:sp>
      <p:sp>
        <p:nvSpPr>
          <p:cNvPr id="425" name="Google Shape;425;p28"/>
          <p:cNvSpPr txBox="1"/>
          <p:nvPr/>
        </p:nvSpPr>
        <p:spPr>
          <a:xfrm>
            <a:off x="891357" y="3422964"/>
            <a:ext cx="559500" cy="528000"/>
          </a:xfrm>
          <a:prstGeom prst="rect">
            <a:avLst/>
          </a:prstGeom>
          <a:noFill/>
          <a:ln>
            <a:noFill/>
          </a:ln>
        </p:spPr>
        <p:txBody>
          <a:bodyPr anchorCtr="0" anchor="t" bIns="0" lIns="0" spcFirstLastPara="1" rIns="0" wrap="square" tIns="0">
            <a:spAutoFit/>
          </a:bodyPr>
          <a:lstStyle/>
          <a:p>
            <a:pPr indent="0" lvl="0" marL="0" marR="0" rtl="0" algn="ctr">
              <a:lnSpc>
                <a:spcPct val="140029"/>
              </a:lnSpc>
              <a:spcBef>
                <a:spcPts val="0"/>
              </a:spcBef>
              <a:spcAft>
                <a:spcPts val="0"/>
              </a:spcAft>
              <a:buNone/>
            </a:pPr>
            <a:r>
              <a:rPr i="0" lang="en-US" sz="3430" u="none" cap="none" strike="noStrike">
                <a:solidFill>
                  <a:srgbClr val="FFFFFF"/>
                </a:solidFill>
                <a:latin typeface="Titan One"/>
                <a:ea typeface="Titan One"/>
                <a:cs typeface="Titan One"/>
                <a:sym typeface="Titan One"/>
              </a:rPr>
              <a:t>A</a:t>
            </a:r>
            <a:endParaRPr>
              <a:latin typeface="Titan One"/>
              <a:ea typeface="Titan One"/>
              <a:cs typeface="Titan One"/>
              <a:sym typeface="Titan One"/>
            </a:endParaRPr>
          </a:p>
        </p:txBody>
      </p:sp>
      <p:sp>
        <p:nvSpPr>
          <p:cNvPr id="426" name="Google Shape;426;p28"/>
          <p:cNvSpPr txBox="1"/>
          <p:nvPr/>
        </p:nvSpPr>
        <p:spPr>
          <a:xfrm>
            <a:off x="16693643" y="3422964"/>
            <a:ext cx="559500" cy="528000"/>
          </a:xfrm>
          <a:prstGeom prst="rect">
            <a:avLst/>
          </a:prstGeom>
          <a:noFill/>
          <a:ln>
            <a:noFill/>
          </a:ln>
        </p:spPr>
        <p:txBody>
          <a:bodyPr anchorCtr="0" anchor="t" bIns="0" lIns="0" spcFirstLastPara="1" rIns="0" wrap="square" tIns="0">
            <a:spAutoFit/>
          </a:bodyPr>
          <a:lstStyle/>
          <a:p>
            <a:pPr indent="0" lvl="0" marL="0" marR="0" rtl="0" algn="r">
              <a:lnSpc>
                <a:spcPct val="140029"/>
              </a:lnSpc>
              <a:spcBef>
                <a:spcPts val="0"/>
              </a:spcBef>
              <a:spcAft>
                <a:spcPts val="0"/>
              </a:spcAft>
              <a:buNone/>
            </a:pPr>
            <a:r>
              <a:rPr i="0" lang="en-US" sz="3430" u="none" cap="none" strike="noStrike">
                <a:solidFill>
                  <a:srgbClr val="FFFFFF"/>
                </a:solidFill>
                <a:latin typeface="Titan One"/>
                <a:ea typeface="Titan One"/>
                <a:cs typeface="Titan One"/>
                <a:sym typeface="Titan One"/>
              </a:rPr>
              <a:t>B</a:t>
            </a:r>
            <a:endParaRPr>
              <a:latin typeface="Titan One"/>
              <a:ea typeface="Titan One"/>
              <a:cs typeface="Titan One"/>
              <a:sym typeface="Titan One"/>
            </a:endParaRPr>
          </a:p>
        </p:txBody>
      </p:sp>
      <p:sp>
        <p:nvSpPr>
          <p:cNvPr id="427" name="Google Shape;427;p28"/>
          <p:cNvSpPr txBox="1"/>
          <p:nvPr/>
        </p:nvSpPr>
        <p:spPr>
          <a:xfrm>
            <a:off x="891357" y="6939945"/>
            <a:ext cx="559500" cy="528000"/>
          </a:xfrm>
          <a:prstGeom prst="rect">
            <a:avLst/>
          </a:prstGeom>
          <a:noFill/>
          <a:ln>
            <a:noFill/>
          </a:ln>
        </p:spPr>
        <p:txBody>
          <a:bodyPr anchorCtr="0" anchor="t" bIns="0" lIns="0" spcFirstLastPara="1" rIns="0" wrap="square" tIns="0">
            <a:spAutoFit/>
          </a:bodyPr>
          <a:lstStyle/>
          <a:p>
            <a:pPr indent="0" lvl="0" marL="0" marR="0" rtl="0" algn="ctr">
              <a:lnSpc>
                <a:spcPct val="140029"/>
              </a:lnSpc>
              <a:spcBef>
                <a:spcPts val="0"/>
              </a:spcBef>
              <a:spcAft>
                <a:spcPts val="0"/>
              </a:spcAft>
              <a:buNone/>
            </a:pPr>
            <a:r>
              <a:rPr i="0" lang="en-US" sz="3430" u="none" cap="none" strike="noStrike">
                <a:solidFill>
                  <a:srgbClr val="FFFFFF"/>
                </a:solidFill>
                <a:latin typeface="Titan One"/>
                <a:ea typeface="Titan One"/>
                <a:cs typeface="Titan One"/>
                <a:sym typeface="Titan One"/>
              </a:rPr>
              <a:t>C</a:t>
            </a:r>
            <a:endParaRPr>
              <a:latin typeface="Titan One"/>
              <a:ea typeface="Titan One"/>
              <a:cs typeface="Titan One"/>
              <a:sym typeface="Titan One"/>
            </a:endParaRPr>
          </a:p>
        </p:txBody>
      </p:sp>
      <p:sp>
        <p:nvSpPr>
          <p:cNvPr id="428" name="Google Shape;428;p28"/>
          <p:cNvSpPr txBox="1"/>
          <p:nvPr/>
        </p:nvSpPr>
        <p:spPr>
          <a:xfrm>
            <a:off x="16693643" y="6939945"/>
            <a:ext cx="559500" cy="528000"/>
          </a:xfrm>
          <a:prstGeom prst="rect">
            <a:avLst/>
          </a:prstGeom>
          <a:noFill/>
          <a:ln>
            <a:noFill/>
          </a:ln>
        </p:spPr>
        <p:txBody>
          <a:bodyPr anchorCtr="0" anchor="t" bIns="0" lIns="0" spcFirstLastPara="1" rIns="0" wrap="square" tIns="0">
            <a:spAutoFit/>
          </a:bodyPr>
          <a:lstStyle/>
          <a:p>
            <a:pPr indent="0" lvl="0" marL="0" marR="0" rtl="0" algn="r">
              <a:lnSpc>
                <a:spcPct val="140029"/>
              </a:lnSpc>
              <a:spcBef>
                <a:spcPts val="0"/>
              </a:spcBef>
              <a:spcAft>
                <a:spcPts val="0"/>
              </a:spcAft>
              <a:buNone/>
            </a:pPr>
            <a:r>
              <a:rPr i="0" lang="en-US" sz="3430" u="none" cap="none" strike="noStrike">
                <a:solidFill>
                  <a:srgbClr val="FFFFFF"/>
                </a:solidFill>
                <a:latin typeface="Titan One"/>
                <a:ea typeface="Titan One"/>
                <a:cs typeface="Titan One"/>
                <a:sym typeface="Titan One"/>
              </a:rPr>
              <a:t>D</a:t>
            </a:r>
            <a:endParaRPr>
              <a:latin typeface="Titan One"/>
              <a:ea typeface="Titan One"/>
              <a:cs typeface="Titan One"/>
              <a:sym typeface="Titan One"/>
            </a:endParaRPr>
          </a:p>
        </p:txBody>
      </p:sp>
      <p:sp>
        <p:nvSpPr>
          <p:cNvPr id="429" name="Google Shape;429;p28"/>
          <p:cNvSpPr txBox="1"/>
          <p:nvPr/>
        </p:nvSpPr>
        <p:spPr>
          <a:xfrm>
            <a:off x="1702453" y="3913484"/>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430" name="Google Shape;430;p28"/>
          <p:cNvSpPr txBox="1"/>
          <p:nvPr/>
        </p:nvSpPr>
        <p:spPr>
          <a:xfrm>
            <a:off x="13395478" y="3913484"/>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431" name="Google Shape;431;p28"/>
          <p:cNvSpPr txBox="1"/>
          <p:nvPr/>
        </p:nvSpPr>
        <p:spPr>
          <a:xfrm>
            <a:off x="1702453" y="7430464"/>
            <a:ext cx="3196200" cy="11061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432" name="Google Shape;432;p28"/>
          <p:cNvSpPr txBox="1"/>
          <p:nvPr/>
        </p:nvSpPr>
        <p:spPr>
          <a:xfrm>
            <a:off x="13395478" y="7430464"/>
            <a:ext cx="3196200" cy="11061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433" name="Google Shape;433;p28"/>
          <p:cNvSpPr txBox="1"/>
          <p:nvPr/>
        </p:nvSpPr>
        <p:spPr>
          <a:xfrm>
            <a:off x="1702453" y="3198174"/>
            <a:ext cx="2565514" cy="426943"/>
          </a:xfrm>
          <a:prstGeom prst="rect">
            <a:avLst/>
          </a:prstGeom>
          <a:noFill/>
          <a:ln>
            <a:noFill/>
          </a:ln>
        </p:spPr>
        <p:txBody>
          <a:bodyPr anchorCtr="0" anchor="t" bIns="0" lIns="0" spcFirstLastPara="1" rIns="0" wrap="square" tIns="0">
            <a:spAutoFit/>
          </a:bodyPr>
          <a:lstStyle/>
          <a:p>
            <a:pPr indent="0" lvl="1" marL="0" marR="0" rtl="0" algn="l">
              <a:lnSpc>
                <a:spcPct val="164981"/>
              </a:lnSpc>
              <a:spcBef>
                <a:spcPts val="0"/>
              </a:spcBef>
              <a:spcAft>
                <a:spcPts val="0"/>
              </a:spcAft>
              <a:buNone/>
            </a:pPr>
            <a:r>
              <a:rPr b="1" i="0" lang="en-US" sz="2196" u="none" cap="none" strike="noStrike">
                <a:solidFill>
                  <a:srgbClr val="000000"/>
                </a:solidFill>
                <a:latin typeface="Nunito"/>
                <a:ea typeface="Nunito"/>
                <a:cs typeface="Nunito"/>
                <a:sym typeface="Nunito"/>
              </a:rPr>
              <a:t>Write a main topic</a:t>
            </a:r>
            <a:endParaRPr/>
          </a:p>
        </p:txBody>
      </p:sp>
      <p:sp>
        <p:nvSpPr>
          <p:cNvPr id="434" name="Google Shape;434;p28"/>
          <p:cNvSpPr txBox="1"/>
          <p:nvPr/>
        </p:nvSpPr>
        <p:spPr>
          <a:xfrm>
            <a:off x="14026232" y="3198174"/>
            <a:ext cx="2565514" cy="426943"/>
          </a:xfrm>
          <a:prstGeom prst="rect">
            <a:avLst/>
          </a:prstGeom>
          <a:noFill/>
          <a:ln>
            <a:noFill/>
          </a:ln>
        </p:spPr>
        <p:txBody>
          <a:bodyPr anchorCtr="0" anchor="t" bIns="0" lIns="0" spcFirstLastPara="1" rIns="0" wrap="square" tIns="0">
            <a:spAutoFit/>
          </a:bodyPr>
          <a:lstStyle/>
          <a:p>
            <a:pPr indent="0" lvl="1" marL="0" marR="0" rtl="0" algn="r">
              <a:lnSpc>
                <a:spcPct val="164981"/>
              </a:lnSpc>
              <a:spcBef>
                <a:spcPts val="0"/>
              </a:spcBef>
              <a:spcAft>
                <a:spcPts val="0"/>
              </a:spcAft>
              <a:buNone/>
            </a:pPr>
            <a:r>
              <a:rPr b="1" i="0" lang="en-US" sz="2196" u="none" cap="none" strike="noStrike">
                <a:solidFill>
                  <a:srgbClr val="000000"/>
                </a:solidFill>
                <a:latin typeface="Nunito"/>
                <a:ea typeface="Nunito"/>
                <a:cs typeface="Nunito"/>
                <a:sym typeface="Nunito"/>
              </a:rPr>
              <a:t>Write a main topic</a:t>
            </a:r>
            <a:endParaRPr/>
          </a:p>
        </p:txBody>
      </p:sp>
      <p:sp>
        <p:nvSpPr>
          <p:cNvPr id="435" name="Google Shape;435;p28"/>
          <p:cNvSpPr txBox="1"/>
          <p:nvPr/>
        </p:nvSpPr>
        <p:spPr>
          <a:xfrm>
            <a:off x="1702453" y="6715154"/>
            <a:ext cx="2565514" cy="426943"/>
          </a:xfrm>
          <a:prstGeom prst="rect">
            <a:avLst/>
          </a:prstGeom>
          <a:noFill/>
          <a:ln>
            <a:noFill/>
          </a:ln>
        </p:spPr>
        <p:txBody>
          <a:bodyPr anchorCtr="0" anchor="t" bIns="0" lIns="0" spcFirstLastPara="1" rIns="0" wrap="square" tIns="0">
            <a:spAutoFit/>
          </a:bodyPr>
          <a:lstStyle/>
          <a:p>
            <a:pPr indent="0" lvl="1" marL="0" marR="0" rtl="0" algn="l">
              <a:lnSpc>
                <a:spcPct val="164981"/>
              </a:lnSpc>
              <a:spcBef>
                <a:spcPts val="0"/>
              </a:spcBef>
              <a:spcAft>
                <a:spcPts val="0"/>
              </a:spcAft>
              <a:buNone/>
            </a:pPr>
            <a:r>
              <a:rPr b="1" i="0" lang="en-US" sz="2196" u="none" cap="none" strike="noStrike">
                <a:solidFill>
                  <a:srgbClr val="000000"/>
                </a:solidFill>
                <a:latin typeface="Nunito"/>
                <a:ea typeface="Nunito"/>
                <a:cs typeface="Nunito"/>
                <a:sym typeface="Nunito"/>
              </a:rPr>
              <a:t>Write a main topic</a:t>
            </a:r>
            <a:endParaRPr/>
          </a:p>
        </p:txBody>
      </p:sp>
      <p:sp>
        <p:nvSpPr>
          <p:cNvPr id="436" name="Google Shape;436;p28"/>
          <p:cNvSpPr txBox="1"/>
          <p:nvPr/>
        </p:nvSpPr>
        <p:spPr>
          <a:xfrm>
            <a:off x="14026232" y="6715154"/>
            <a:ext cx="2565514" cy="426943"/>
          </a:xfrm>
          <a:prstGeom prst="rect">
            <a:avLst/>
          </a:prstGeom>
          <a:noFill/>
          <a:ln>
            <a:noFill/>
          </a:ln>
        </p:spPr>
        <p:txBody>
          <a:bodyPr anchorCtr="0" anchor="t" bIns="0" lIns="0" spcFirstLastPara="1" rIns="0" wrap="square" tIns="0">
            <a:spAutoFit/>
          </a:bodyPr>
          <a:lstStyle/>
          <a:p>
            <a:pPr indent="0" lvl="1" marL="0" marR="0" rtl="0" algn="r">
              <a:lnSpc>
                <a:spcPct val="164981"/>
              </a:lnSpc>
              <a:spcBef>
                <a:spcPts val="0"/>
              </a:spcBef>
              <a:spcAft>
                <a:spcPts val="0"/>
              </a:spcAft>
              <a:buNone/>
            </a:pPr>
            <a:r>
              <a:rPr b="1" i="0" lang="en-US" sz="2196" u="none" cap="none" strike="noStrike">
                <a:solidFill>
                  <a:srgbClr val="000000"/>
                </a:solidFill>
                <a:latin typeface="Nunito"/>
                <a:ea typeface="Nunito"/>
                <a:cs typeface="Nunito"/>
                <a:sym typeface="Nunito"/>
              </a:rPr>
              <a:t>Write a main topic</a:t>
            </a:r>
            <a:endParaRPr/>
          </a:p>
        </p:txBody>
      </p:sp>
      <p:sp>
        <p:nvSpPr>
          <p:cNvPr id="437" name="Google Shape;437;p28"/>
          <p:cNvSpPr txBox="1"/>
          <p:nvPr/>
        </p:nvSpPr>
        <p:spPr>
          <a:xfrm>
            <a:off x="2336591" y="530432"/>
            <a:ext cx="13614900" cy="13083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i="0" lang="en-US" sz="8500" u="none" cap="none" strike="noStrike">
                <a:solidFill>
                  <a:srgbClr val="DB4B7F"/>
                </a:solidFill>
                <a:latin typeface="Titan One"/>
                <a:ea typeface="Titan One"/>
                <a:cs typeface="Titan One"/>
                <a:sym typeface="Titan One"/>
              </a:rPr>
              <a:t>PUZZLE INFOGRAPHICS</a:t>
            </a:r>
            <a:endParaRPr sz="8500">
              <a:latin typeface="Titan One"/>
              <a:ea typeface="Titan One"/>
              <a:cs typeface="Titan One"/>
              <a:sym typeface="Titan On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9"/>
          <p:cNvSpPr/>
          <p:nvPr/>
        </p:nvSpPr>
        <p:spPr>
          <a:xfrm>
            <a:off x="12181987" y="5183681"/>
            <a:ext cx="2151176" cy="1763964"/>
          </a:xfrm>
          <a:custGeom>
            <a:rect b="b" l="l" r="r" t="t"/>
            <a:pathLst>
              <a:path extrusionOk="0" h="1763964" w="2151176">
                <a:moveTo>
                  <a:pt x="0" y="0"/>
                </a:moveTo>
                <a:lnTo>
                  <a:pt x="2151176" y="0"/>
                </a:lnTo>
                <a:lnTo>
                  <a:pt x="2151176" y="1763965"/>
                </a:lnTo>
                <a:lnTo>
                  <a:pt x="0" y="1763965"/>
                </a:lnTo>
                <a:lnTo>
                  <a:pt x="0" y="0"/>
                </a:lnTo>
                <a:close/>
              </a:path>
            </a:pathLst>
          </a:custGeom>
          <a:blipFill rotWithShape="1">
            <a:blip r:embed="rId3">
              <a:alphaModFix/>
            </a:blip>
            <a:stretch>
              <a:fillRect b="0" l="0" r="0" t="0"/>
            </a:stretch>
          </a:blipFill>
          <a:ln>
            <a:noFill/>
          </a:ln>
        </p:spPr>
      </p:sp>
      <p:sp>
        <p:nvSpPr>
          <p:cNvPr id="443" name="Google Shape;443;p29"/>
          <p:cNvSpPr txBox="1"/>
          <p:nvPr/>
        </p:nvSpPr>
        <p:spPr>
          <a:xfrm>
            <a:off x="952500" y="4198493"/>
            <a:ext cx="3863700" cy="480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This presentation template</a:t>
            </a:r>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uses the following free fonts:</a:t>
            </a:r>
            <a:endParaRPr/>
          </a:p>
          <a:p>
            <a:pPr indent="0" lvl="0" marL="0" marR="0" rtl="0" algn="l">
              <a:lnSpc>
                <a:spcPct val="120000"/>
              </a:lnSpc>
              <a:spcBef>
                <a:spcPts val="0"/>
              </a:spcBef>
              <a:spcAft>
                <a:spcPts val="0"/>
              </a:spcAft>
              <a:buNone/>
            </a:pPr>
            <a:r>
              <a:t/>
            </a:r>
            <a:endParaRPr b="0" i="0" sz="2199" u="none" cap="none" strike="noStrike">
              <a:solidFill>
                <a:srgbClr val="000000"/>
              </a:solidFill>
              <a:latin typeface="Nunito"/>
              <a:ea typeface="Nunito"/>
              <a:cs typeface="Nunito"/>
              <a:sym typeface="Nunito"/>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Titles: Gasoek One</a:t>
            </a:r>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Headers: Nunito</a:t>
            </a:r>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Body Copy: Nunito</a:t>
            </a:r>
            <a:endParaRPr/>
          </a:p>
          <a:p>
            <a:pPr indent="0" lvl="0" marL="0" marR="0" rtl="0" algn="l">
              <a:lnSpc>
                <a:spcPct val="120000"/>
              </a:lnSpc>
              <a:spcBef>
                <a:spcPts val="0"/>
              </a:spcBef>
              <a:spcAft>
                <a:spcPts val="0"/>
              </a:spcAft>
              <a:buNone/>
            </a:pPr>
            <a:r>
              <a:t/>
            </a:r>
            <a:endParaRPr b="0" i="0" sz="2199" u="none" cap="none" strike="noStrike">
              <a:solidFill>
                <a:srgbClr val="000000"/>
              </a:solidFill>
              <a:latin typeface="Nunito"/>
              <a:ea typeface="Nunito"/>
              <a:cs typeface="Nunito"/>
              <a:sym typeface="Nunito"/>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You can find these fonts</a:t>
            </a:r>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online too. Happy designing! </a:t>
            </a:r>
            <a:endParaRPr/>
          </a:p>
          <a:p>
            <a:pPr indent="0" lvl="0" marL="0" marR="0" rtl="0" algn="l">
              <a:lnSpc>
                <a:spcPct val="120000"/>
              </a:lnSpc>
              <a:spcBef>
                <a:spcPts val="0"/>
              </a:spcBef>
              <a:spcAft>
                <a:spcPts val="0"/>
              </a:spcAft>
              <a:buNone/>
            </a:pPr>
            <a:r>
              <a:t/>
            </a:r>
            <a:endParaRPr b="0" i="0" sz="2199" u="none" cap="none" strike="noStrike">
              <a:solidFill>
                <a:srgbClr val="000000"/>
              </a:solidFill>
              <a:latin typeface="Nunito"/>
              <a:ea typeface="Nunito"/>
              <a:cs typeface="Nunito"/>
              <a:sym typeface="Nunito"/>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Don't forget to delete this</a:t>
            </a:r>
            <a:endParaRPr/>
          </a:p>
          <a:p>
            <a:pPr indent="0" lvl="0" marL="0" marR="0" rtl="0" algn="l">
              <a:lnSpc>
                <a:spcPct val="120000"/>
              </a:lnSpc>
              <a:spcBef>
                <a:spcPts val="0"/>
              </a:spcBef>
              <a:spcAft>
                <a:spcPts val="0"/>
              </a:spcAft>
              <a:buNone/>
            </a:pPr>
            <a:r>
              <a:rPr b="0" i="0" lang="en-US" sz="2199" u="none" cap="none" strike="noStrike">
                <a:solidFill>
                  <a:srgbClr val="000000"/>
                </a:solidFill>
                <a:latin typeface="Nunito"/>
                <a:ea typeface="Nunito"/>
                <a:cs typeface="Nunito"/>
                <a:sym typeface="Nunito"/>
              </a:rPr>
              <a:t>page before presenting. </a:t>
            </a:r>
            <a:endParaRPr/>
          </a:p>
        </p:txBody>
      </p:sp>
      <p:sp>
        <p:nvSpPr>
          <p:cNvPr id="444" name="Google Shape;444;p29"/>
          <p:cNvSpPr txBox="1"/>
          <p:nvPr/>
        </p:nvSpPr>
        <p:spPr>
          <a:xfrm>
            <a:off x="952500" y="3086341"/>
            <a:ext cx="4178100" cy="744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199" u="none" cap="none" strike="noStrike">
                <a:solidFill>
                  <a:srgbClr val="000000"/>
                </a:solidFill>
                <a:latin typeface="Nunito"/>
                <a:ea typeface="Nunito"/>
                <a:cs typeface="Nunito"/>
                <a:sym typeface="Nunito"/>
              </a:rPr>
              <a:t>Use these design resources</a:t>
            </a:r>
            <a:endParaRPr/>
          </a:p>
          <a:p>
            <a:pPr indent="0" lvl="1" marL="0" marR="0" rtl="0" algn="l">
              <a:lnSpc>
                <a:spcPct val="120000"/>
              </a:lnSpc>
              <a:spcBef>
                <a:spcPts val="0"/>
              </a:spcBef>
              <a:spcAft>
                <a:spcPts val="0"/>
              </a:spcAft>
              <a:buNone/>
            </a:pPr>
            <a:r>
              <a:rPr b="1" i="0" lang="en-US" sz="2199" u="none" cap="none" strike="noStrike">
                <a:solidFill>
                  <a:srgbClr val="000000"/>
                </a:solidFill>
                <a:latin typeface="Nunito"/>
                <a:ea typeface="Nunito"/>
                <a:cs typeface="Nunito"/>
                <a:sym typeface="Nunito"/>
              </a:rPr>
              <a:t>in your Canva Presentation.</a:t>
            </a:r>
            <a:endParaRPr/>
          </a:p>
        </p:txBody>
      </p:sp>
      <p:sp>
        <p:nvSpPr>
          <p:cNvPr id="445" name="Google Shape;445;p29"/>
          <p:cNvSpPr txBox="1"/>
          <p:nvPr/>
        </p:nvSpPr>
        <p:spPr>
          <a:xfrm>
            <a:off x="952500" y="933450"/>
            <a:ext cx="3973200" cy="172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5095" u="none" cap="none" strike="noStrike">
                <a:solidFill>
                  <a:srgbClr val="6ABF45"/>
                </a:solidFill>
                <a:latin typeface="Titan One"/>
                <a:ea typeface="Titan One"/>
                <a:cs typeface="Titan One"/>
                <a:sym typeface="Titan One"/>
              </a:rPr>
              <a:t>RESOURCE</a:t>
            </a:r>
            <a:endParaRPr>
              <a:latin typeface="Titan One"/>
              <a:ea typeface="Titan One"/>
              <a:cs typeface="Titan One"/>
              <a:sym typeface="Titan One"/>
            </a:endParaRPr>
          </a:p>
          <a:p>
            <a:pPr indent="0" lvl="0" marL="0" marR="0" rtl="0" algn="l">
              <a:lnSpc>
                <a:spcPct val="120000"/>
              </a:lnSpc>
              <a:spcBef>
                <a:spcPts val="0"/>
              </a:spcBef>
              <a:spcAft>
                <a:spcPts val="0"/>
              </a:spcAft>
              <a:buNone/>
            </a:pPr>
            <a:r>
              <a:rPr i="0" lang="en-US" sz="5095" u="none" cap="none" strike="noStrike">
                <a:solidFill>
                  <a:srgbClr val="6ABF45"/>
                </a:solidFill>
                <a:latin typeface="Titan One"/>
                <a:ea typeface="Titan One"/>
                <a:cs typeface="Titan One"/>
                <a:sym typeface="Titan One"/>
              </a:rPr>
              <a:t>PAGE</a:t>
            </a:r>
            <a:endParaRPr>
              <a:latin typeface="Titan One"/>
              <a:ea typeface="Titan One"/>
              <a:cs typeface="Titan One"/>
              <a:sym typeface="Titan One"/>
            </a:endParaRPr>
          </a:p>
        </p:txBody>
      </p:sp>
      <p:sp>
        <p:nvSpPr>
          <p:cNvPr id="446" name="Google Shape;446;p29"/>
          <p:cNvSpPr/>
          <p:nvPr/>
        </p:nvSpPr>
        <p:spPr>
          <a:xfrm>
            <a:off x="6491929" y="1028700"/>
            <a:ext cx="1556251" cy="3493626"/>
          </a:xfrm>
          <a:custGeom>
            <a:rect b="b" l="l" r="r" t="t"/>
            <a:pathLst>
              <a:path extrusionOk="0" h="3493626" w="1556251">
                <a:moveTo>
                  <a:pt x="0" y="0"/>
                </a:moveTo>
                <a:lnTo>
                  <a:pt x="1556251" y="0"/>
                </a:lnTo>
                <a:lnTo>
                  <a:pt x="1556251" y="3493626"/>
                </a:lnTo>
                <a:lnTo>
                  <a:pt x="0" y="3493626"/>
                </a:lnTo>
                <a:lnTo>
                  <a:pt x="0" y="0"/>
                </a:lnTo>
                <a:close/>
              </a:path>
            </a:pathLst>
          </a:custGeom>
          <a:blipFill rotWithShape="1">
            <a:blip r:embed="rId4">
              <a:alphaModFix/>
            </a:blip>
            <a:stretch>
              <a:fillRect b="0" l="0" r="0" t="0"/>
            </a:stretch>
          </a:blipFill>
          <a:ln>
            <a:noFill/>
          </a:ln>
        </p:spPr>
      </p:sp>
      <p:sp>
        <p:nvSpPr>
          <p:cNvPr id="447" name="Google Shape;447;p29"/>
          <p:cNvSpPr/>
          <p:nvPr/>
        </p:nvSpPr>
        <p:spPr>
          <a:xfrm>
            <a:off x="15034635" y="4986979"/>
            <a:ext cx="1890394" cy="2157368"/>
          </a:xfrm>
          <a:custGeom>
            <a:rect b="b" l="l" r="r" t="t"/>
            <a:pathLst>
              <a:path extrusionOk="0" h="2157368" w="1890394">
                <a:moveTo>
                  <a:pt x="0" y="0"/>
                </a:moveTo>
                <a:lnTo>
                  <a:pt x="1890395" y="0"/>
                </a:lnTo>
                <a:lnTo>
                  <a:pt x="1890395" y="2157369"/>
                </a:lnTo>
                <a:lnTo>
                  <a:pt x="0" y="2157369"/>
                </a:lnTo>
                <a:lnTo>
                  <a:pt x="0" y="0"/>
                </a:lnTo>
                <a:close/>
              </a:path>
            </a:pathLst>
          </a:custGeom>
          <a:blipFill rotWithShape="1">
            <a:blip r:embed="rId5">
              <a:alphaModFix/>
            </a:blip>
            <a:stretch>
              <a:fillRect b="0" l="0" r="0" t="0"/>
            </a:stretch>
          </a:blipFill>
          <a:ln>
            <a:noFill/>
          </a:ln>
        </p:spPr>
      </p:sp>
      <p:sp>
        <p:nvSpPr>
          <p:cNvPr id="448" name="Google Shape;448;p29"/>
          <p:cNvSpPr/>
          <p:nvPr/>
        </p:nvSpPr>
        <p:spPr>
          <a:xfrm>
            <a:off x="10282369" y="1034448"/>
            <a:ext cx="2775049" cy="3317994"/>
          </a:xfrm>
          <a:custGeom>
            <a:rect b="b" l="l" r="r" t="t"/>
            <a:pathLst>
              <a:path extrusionOk="0" h="3317994" w="2775049">
                <a:moveTo>
                  <a:pt x="0" y="0"/>
                </a:moveTo>
                <a:lnTo>
                  <a:pt x="2775049" y="0"/>
                </a:lnTo>
                <a:lnTo>
                  <a:pt x="2775049" y="3317994"/>
                </a:lnTo>
                <a:lnTo>
                  <a:pt x="0" y="3317994"/>
                </a:lnTo>
                <a:lnTo>
                  <a:pt x="0" y="0"/>
                </a:lnTo>
                <a:close/>
              </a:path>
            </a:pathLst>
          </a:custGeom>
          <a:blipFill rotWithShape="1">
            <a:blip r:embed="rId6">
              <a:alphaModFix/>
            </a:blip>
            <a:stretch>
              <a:fillRect b="0" l="0" r="0" t="0"/>
            </a:stretch>
          </a:blipFill>
          <a:ln>
            <a:noFill/>
          </a:ln>
        </p:spPr>
      </p:sp>
      <p:sp>
        <p:nvSpPr>
          <p:cNvPr id="449" name="Google Shape;449;p29"/>
          <p:cNvSpPr/>
          <p:nvPr/>
        </p:nvSpPr>
        <p:spPr>
          <a:xfrm>
            <a:off x="6070492" y="5057821"/>
            <a:ext cx="2469445" cy="2015685"/>
          </a:xfrm>
          <a:custGeom>
            <a:rect b="b" l="l" r="r" t="t"/>
            <a:pathLst>
              <a:path extrusionOk="0" h="2015685" w="2469445">
                <a:moveTo>
                  <a:pt x="0" y="0"/>
                </a:moveTo>
                <a:lnTo>
                  <a:pt x="2469445" y="0"/>
                </a:lnTo>
                <a:lnTo>
                  <a:pt x="2469445" y="2015685"/>
                </a:lnTo>
                <a:lnTo>
                  <a:pt x="0" y="2015685"/>
                </a:lnTo>
                <a:lnTo>
                  <a:pt x="0" y="0"/>
                </a:lnTo>
                <a:close/>
              </a:path>
            </a:pathLst>
          </a:custGeom>
          <a:blipFill rotWithShape="1">
            <a:blip r:embed="rId7">
              <a:alphaModFix/>
            </a:blip>
            <a:stretch>
              <a:fillRect b="0" l="0" r="0" t="0"/>
            </a:stretch>
          </a:blipFill>
          <a:ln>
            <a:noFill/>
          </a:ln>
        </p:spPr>
      </p:sp>
      <p:sp>
        <p:nvSpPr>
          <p:cNvPr id="450" name="Google Shape;450;p29"/>
          <p:cNvSpPr/>
          <p:nvPr/>
        </p:nvSpPr>
        <p:spPr>
          <a:xfrm>
            <a:off x="14971477" y="1100497"/>
            <a:ext cx="1953553" cy="3421828"/>
          </a:xfrm>
          <a:custGeom>
            <a:rect b="b" l="l" r="r" t="t"/>
            <a:pathLst>
              <a:path extrusionOk="0" h="3421828" w="1953553">
                <a:moveTo>
                  <a:pt x="0" y="0"/>
                </a:moveTo>
                <a:lnTo>
                  <a:pt x="1953553" y="0"/>
                </a:lnTo>
                <a:lnTo>
                  <a:pt x="1953553" y="3421829"/>
                </a:lnTo>
                <a:lnTo>
                  <a:pt x="0" y="3421829"/>
                </a:lnTo>
                <a:lnTo>
                  <a:pt x="0" y="0"/>
                </a:lnTo>
                <a:close/>
              </a:path>
            </a:pathLst>
          </a:custGeom>
          <a:blipFill rotWithShape="1">
            <a:blip r:embed="rId8">
              <a:alphaModFix/>
            </a:blip>
            <a:stretch>
              <a:fillRect b="0" l="0" r="0" t="0"/>
            </a:stretch>
          </a:blipFill>
          <a:ln>
            <a:noFill/>
          </a:ln>
        </p:spPr>
      </p:sp>
      <p:sp>
        <p:nvSpPr>
          <p:cNvPr id="451" name="Google Shape;451;p29"/>
          <p:cNvSpPr/>
          <p:nvPr/>
        </p:nvSpPr>
        <p:spPr>
          <a:xfrm>
            <a:off x="10705629" y="7891147"/>
            <a:ext cx="1001665" cy="1276006"/>
          </a:xfrm>
          <a:custGeom>
            <a:rect b="b" l="l" r="r" t="t"/>
            <a:pathLst>
              <a:path extrusionOk="0" h="1276006" w="1001665">
                <a:moveTo>
                  <a:pt x="0" y="0"/>
                </a:moveTo>
                <a:lnTo>
                  <a:pt x="1001665" y="0"/>
                </a:lnTo>
                <a:lnTo>
                  <a:pt x="1001665" y="1276006"/>
                </a:lnTo>
                <a:lnTo>
                  <a:pt x="0" y="1276006"/>
                </a:lnTo>
                <a:lnTo>
                  <a:pt x="0" y="0"/>
                </a:lnTo>
                <a:close/>
              </a:path>
            </a:pathLst>
          </a:custGeom>
          <a:blipFill rotWithShape="1">
            <a:blip r:embed="rId9">
              <a:alphaModFix/>
            </a:blip>
            <a:stretch>
              <a:fillRect b="0" l="0" r="0" t="0"/>
            </a:stretch>
          </a:blipFill>
          <a:ln>
            <a:noFill/>
          </a:ln>
        </p:spPr>
      </p:sp>
      <p:sp>
        <p:nvSpPr>
          <p:cNvPr id="452" name="Google Shape;452;p29"/>
          <p:cNvSpPr/>
          <p:nvPr/>
        </p:nvSpPr>
        <p:spPr>
          <a:xfrm>
            <a:off x="9064284" y="7874684"/>
            <a:ext cx="1163760" cy="1308932"/>
          </a:xfrm>
          <a:custGeom>
            <a:rect b="b" l="l" r="r" t="t"/>
            <a:pathLst>
              <a:path extrusionOk="0" h="1308932" w="1163760">
                <a:moveTo>
                  <a:pt x="0" y="0"/>
                </a:moveTo>
                <a:lnTo>
                  <a:pt x="1163760" y="0"/>
                </a:lnTo>
                <a:lnTo>
                  <a:pt x="1163760" y="1308932"/>
                </a:lnTo>
                <a:lnTo>
                  <a:pt x="0" y="1308932"/>
                </a:lnTo>
                <a:lnTo>
                  <a:pt x="0" y="0"/>
                </a:lnTo>
                <a:close/>
              </a:path>
            </a:pathLst>
          </a:custGeom>
          <a:blipFill rotWithShape="1">
            <a:blip r:embed="rId10">
              <a:alphaModFix/>
            </a:blip>
            <a:stretch>
              <a:fillRect b="0" l="0" r="0" t="0"/>
            </a:stretch>
          </a:blipFill>
          <a:ln>
            <a:noFill/>
          </a:ln>
        </p:spPr>
      </p:sp>
      <p:sp>
        <p:nvSpPr>
          <p:cNvPr id="453" name="Google Shape;453;p29"/>
          <p:cNvSpPr/>
          <p:nvPr/>
        </p:nvSpPr>
        <p:spPr>
          <a:xfrm>
            <a:off x="12184879" y="7891147"/>
            <a:ext cx="1259766" cy="1276006"/>
          </a:xfrm>
          <a:custGeom>
            <a:rect b="b" l="l" r="r" t="t"/>
            <a:pathLst>
              <a:path extrusionOk="0" h="1276006" w="1259766">
                <a:moveTo>
                  <a:pt x="0" y="0"/>
                </a:moveTo>
                <a:lnTo>
                  <a:pt x="1259766" y="0"/>
                </a:lnTo>
                <a:lnTo>
                  <a:pt x="1259766" y="1276006"/>
                </a:lnTo>
                <a:lnTo>
                  <a:pt x="0" y="1276006"/>
                </a:lnTo>
                <a:lnTo>
                  <a:pt x="0" y="0"/>
                </a:lnTo>
                <a:close/>
              </a:path>
            </a:pathLst>
          </a:custGeom>
          <a:blipFill rotWithShape="1">
            <a:blip r:embed="rId11">
              <a:alphaModFix/>
            </a:blip>
            <a:stretch>
              <a:fillRect b="0" l="0" r="0" t="0"/>
            </a:stretch>
          </a:blipFill>
          <a:ln>
            <a:noFill/>
          </a:ln>
        </p:spPr>
      </p:sp>
      <p:sp>
        <p:nvSpPr>
          <p:cNvPr id="454" name="Google Shape;454;p29"/>
          <p:cNvSpPr/>
          <p:nvPr/>
        </p:nvSpPr>
        <p:spPr>
          <a:xfrm>
            <a:off x="13922230" y="7853339"/>
            <a:ext cx="1389517" cy="1351621"/>
          </a:xfrm>
          <a:custGeom>
            <a:rect b="b" l="l" r="r" t="t"/>
            <a:pathLst>
              <a:path extrusionOk="0" h="1351621" w="1389517">
                <a:moveTo>
                  <a:pt x="0" y="0"/>
                </a:moveTo>
                <a:lnTo>
                  <a:pt x="1389517" y="0"/>
                </a:lnTo>
                <a:lnTo>
                  <a:pt x="1389517" y="1351621"/>
                </a:lnTo>
                <a:lnTo>
                  <a:pt x="0" y="1351621"/>
                </a:lnTo>
                <a:lnTo>
                  <a:pt x="0" y="0"/>
                </a:lnTo>
                <a:close/>
              </a:path>
            </a:pathLst>
          </a:custGeom>
          <a:blipFill rotWithShape="1">
            <a:blip r:embed="rId12">
              <a:alphaModFix/>
            </a:blip>
            <a:stretch>
              <a:fillRect b="0" l="0" r="0" t="0"/>
            </a:stretch>
          </a:blipFill>
          <a:ln>
            <a:noFill/>
          </a:ln>
        </p:spPr>
      </p:sp>
      <p:sp>
        <p:nvSpPr>
          <p:cNvPr id="455" name="Google Shape;455;p29"/>
          <p:cNvSpPr/>
          <p:nvPr/>
        </p:nvSpPr>
        <p:spPr>
          <a:xfrm>
            <a:off x="6144752" y="7913729"/>
            <a:ext cx="1134612" cy="1230842"/>
          </a:xfrm>
          <a:custGeom>
            <a:rect b="b" l="l" r="r" t="t"/>
            <a:pathLst>
              <a:path extrusionOk="0" h="1230842" w="1134612">
                <a:moveTo>
                  <a:pt x="0" y="0"/>
                </a:moveTo>
                <a:lnTo>
                  <a:pt x="1134612" y="0"/>
                </a:lnTo>
                <a:lnTo>
                  <a:pt x="1134612" y="1230842"/>
                </a:lnTo>
                <a:lnTo>
                  <a:pt x="0" y="1230842"/>
                </a:lnTo>
                <a:lnTo>
                  <a:pt x="0" y="0"/>
                </a:lnTo>
                <a:close/>
              </a:path>
            </a:pathLst>
          </a:custGeom>
          <a:blipFill rotWithShape="1">
            <a:blip r:embed="rId13">
              <a:alphaModFix/>
            </a:blip>
            <a:stretch>
              <a:fillRect b="0" l="0" r="0" t="0"/>
            </a:stretch>
          </a:blipFill>
          <a:ln>
            <a:noFill/>
          </a:ln>
        </p:spPr>
      </p:sp>
      <p:sp>
        <p:nvSpPr>
          <p:cNvPr id="456" name="Google Shape;456;p29"/>
          <p:cNvSpPr/>
          <p:nvPr/>
        </p:nvSpPr>
        <p:spPr>
          <a:xfrm>
            <a:off x="15789332" y="7889416"/>
            <a:ext cx="1279468" cy="1279468"/>
          </a:xfrm>
          <a:custGeom>
            <a:rect b="b" l="l" r="r" t="t"/>
            <a:pathLst>
              <a:path extrusionOk="0" h="1279468" w="1279468">
                <a:moveTo>
                  <a:pt x="0" y="0"/>
                </a:moveTo>
                <a:lnTo>
                  <a:pt x="1279468" y="0"/>
                </a:lnTo>
                <a:lnTo>
                  <a:pt x="1279468" y="1279468"/>
                </a:lnTo>
                <a:lnTo>
                  <a:pt x="0" y="1279468"/>
                </a:lnTo>
                <a:lnTo>
                  <a:pt x="0" y="0"/>
                </a:lnTo>
                <a:close/>
              </a:path>
            </a:pathLst>
          </a:custGeom>
          <a:blipFill rotWithShape="1">
            <a:blip r:embed="rId14">
              <a:alphaModFix/>
            </a:blip>
            <a:stretch>
              <a:fillRect b="0" l="0" r="0" t="0"/>
            </a:stretch>
          </a:blipFill>
          <a:ln>
            <a:noFill/>
          </a:ln>
        </p:spPr>
      </p:sp>
      <p:sp>
        <p:nvSpPr>
          <p:cNvPr id="457" name="Google Shape;457;p29"/>
          <p:cNvSpPr/>
          <p:nvPr/>
        </p:nvSpPr>
        <p:spPr>
          <a:xfrm>
            <a:off x="7756949" y="7930250"/>
            <a:ext cx="829749" cy="1197800"/>
          </a:xfrm>
          <a:custGeom>
            <a:rect b="b" l="l" r="r" t="t"/>
            <a:pathLst>
              <a:path extrusionOk="0" h="1197800" w="829749">
                <a:moveTo>
                  <a:pt x="0" y="0"/>
                </a:moveTo>
                <a:lnTo>
                  <a:pt x="829749" y="0"/>
                </a:lnTo>
                <a:lnTo>
                  <a:pt x="829749" y="1197800"/>
                </a:lnTo>
                <a:lnTo>
                  <a:pt x="0" y="1197800"/>
                </a:lnTo>
                <a:lnTo>
                  <a:pt x="0" y="0"/>
                </a:lnTo>
                <a:close/>
              </a:path>
            </a:pathLst>
          </a:custGeom>
          <a:blipFill rotWithShape="1">
            <a:blip r:embed="rId15">
              <a:alphaModFix/>
            </a:blip>
            <a:stretch>
              <a:fillRect b="0" l="0" r="0" t="0"/>
            </a:stretch>
          </a:blipFill>
          <a:ln>
            <a:noFill/>
          </a:ln>
        </p:spPr>
      </p:sp>
      <p:sp>
        <p:nvSpPr>
          <p:cNvPr id="458" name="Google Shape;458;p29"/>
          <p:cNvSpPr/>
          <p:nvPr/>
        </p:nvSpPr>
        <p:spPr>
          <a:xfrm>
            <a:off x="9241409" y="4951708"/>
            <a:ext cx="2239106" cy="2227910"/>
          </a:xfrm>
          <a:custGeom>
            <a:rect b="b" l="l" r="r" t="t"/>
            <a:pathLst>
              <a:path extrusionOk="0" h="2227910" w="2239106">
                <a:moveTo>
                  <a:pt x="0" y="0"/>
                </a:moveTo>
                <a:lnTo>
                  <a:pt x="2239106" y="0"/>
                </a:lnTo>
                <a:lnTo>
                  <a:pt x="2239106" y="2227911"/>
                </a:lnTo>
                <a:lnTo>
                  <a:pt x="0" y="2227911"/>
                </a:lnTo>
                <a:lnTo>
                  <a:pt x="0" y="0"/>
                </a:lnTo>
                <a:close/>
              </a:path>
            </a:pathLst>
          </a:custGeom>
          <a:blipFill rotWithShape="1">
            <a:blip r:embed="rId1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30"/>
          <p:cNvPicPr preferRelativeResize="0"/>
          <p:nvPr/>
        </p:nvPicPr>
        <p:blipFill>
          <a:blip r:embed="rId3">
            <a:alphaModFix/>
          </a:blip>
          <a:stretch>
            <a:fillRect/>
          </a:stretch>
        </p:blipFill>
        <p:spPr>
          <a:xfrm>
            <a:off x="6731800" y="3097975"/>
            <a:ext cx="4824400" cy="1206100"/>
          </a:xfrm>
          <a:prstGeom prst="rect">
            <a:avLst/>
          </a:prstGeom>
          <a:noFill/>
          <a:ln>
            <a:noFill/>
          </a:ln>
        </p:spPr>
      </p:pic>
      <p:sp>
        <p:nvSpPr>
          <p:cNvPr id="464" name="Google Shape;464;p30"/>
          <p:cNvSpPr txBox="1"/>
          <p:nvPr/>
        </p:nvSpPr>
        <p:spPr>
          <a:xfrm>
            <a:off x="5622651" y="678934"/>
            <a:ext cx="7042800" cy="14742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i="0" lang="en-US" sz="9577" u="none" cap="none" strike="noStrike">
                <a:solidFill>
                  <a:srgbClr val="DB4B7F"/>
                </a:solidFill>
                <a:latin typeface="Titan One"/>
                <a:ea typeface="Titan One"/>
                <a:cs typeface="Titan One"/>
                <a:sym typeface="Titan One"/>
              </a:rPr>
              <a:t>CREDITS</a:t>
            </a:r>
            <a:endParaRPr sz="2500">
              <a:latin typeface="Titan One"/>
              <a:ea typeface="Titan One"/>
              <a:cs typeface="Titan One"/>
              <a:sym typeface="Titan One"/>
            </a:endParaRPr>
          </a:p>
        </p:txBody>
      </p:sp>
      <p:sp>
        <p:nvSpPr>
          <p:cNvPr id="465" name="Google Shape;465;p30"/>
          <p:cNvSpPr txBox="1"/>
          <p:nvPr/>
        </p:nvSpPr>
        <p:spPr>
          <a:xfrm>
            <a:off x="5622651" y="4631332"/>
            <a:ext cx="7042698" cy="1102893"/>
          </a:xfrm>
          <a:prstGeom prst="rect">
            <a:avLst/>
          </a:prstGeom>
          <a:noFill/>
          <a:ln>
            <a:noFill/>
          </a:ln>
        </p:spPr>
        <p:txBody>
          <a:bodyPr anchorCtr="0" anchor="t" bIns="0" lIns="0" spcFirstLastPara="1" rIns="0" wrap="square" tIns="0">
            <a:spAutoFit/>
          </a:bodyPr>
          <a:lstStyle/>
          <a:p>
            <a:pPr indent="0" lvl="1" marL="0" marR="0" rtl="0" algn="ctr">
              <a:lnSpc>
                <a:spcPct val="159039"/>
              </a:lnSpc>
              <a:spcBef>
                <a:spcPts val="0"/>
              </a:spcBef>
              <a:spcAft>
                <a:spcPts val="0"/>
              </a:spcAft>
              <a:buNone/>
            </a:pPr>
            <a:r>
              <a:rPr b="1" i="0" lang="en-US" sz="2832" u="none" cap="none" strike="noStrike">
                <a:solidFill>
                  <a:srgbClr val="000000"/>
                </a:solidFill>
                <a:latin typeface="Nunito"/>
                <a:ea typeface="Nunito"/>
                <a:cs typeface="Nunito"/>
                <a:sym typeface="Nunito"/>
              </a:rPr>
              <a:t>This presentation template is free for everyone to use thanks to the following:</a:t>
            </a:r>
            <a:endParaRPr/>
          </a:p>
        </p:txBody>
      </p:sp>
      <p:sp>
        <p:nvSpPr>
          <p:cNvPr id="466" name="Google Shape;466;p30"/>
          <p:cNvSpPr txBox="1"/>
          <p:nvPr/>
        </p:nvSpPr>
        <p:spPr>
          <a:xfrm>
            <a:off x="6271154" y="6343693"/>
            <a:ext cx="5745600" cy="677100"/>
          </a:xfrm>
          <a:prstGeom prst="rect">
            <a:avLst/>
          </a:prstGeom>
          <a:noFill/>
          <a:ln>
            <a:noFill/>
          </a:ln>
        </p:spPr>
        <p:txBody>
          <a:bodyPr anchorCtr="0" anchor="t" bIns="0" lIns="0" spcFirstLastPara="1" rIns="0" wrap="square" tIns="0">
            <a:spAutoFit/>
          </a:bodyPr>
          <a:lstStyle/>
          <a:p>
            <a:pPr indent="0" lvl="0" marL="0" marR="0" rtl="0" algn="ctr">
              <a:lnSpc>
                <a:spcPct val="131007"/>
              </a:lnSpc>
              <a:spcBef>
                <a:spcPts val="0"/>
              </a:spcBef>
              <a:spcAft>
                <a:spcPts val="0"/>
              </a:spcAft>
              <a:buNone/>
            </a:pPr>
            <a:r>
              <a:rPr i="0" lang="en-US" sz="4399" u="none" cap="none" strike="noStrike">
                <a:solidFill>
                  <a:srgbClr val="9B76C0"/>
                </a:solidFill>
                <a:latin typeface="Titan One"/>
                <a:ea typeface="Titan One"/>
                <a:cs typeface="Titan One"/>
                <a:sym typeface="Titan One"/>
              </a:rPr>
              <a:t>SlidesCarnival</a:t>
            </a:r>
            <a:endParaRPr>
              <a:latin typeface="Titan One"/>
              <a:ea typeface="Titan One"/>
              <a:cs typeface="Titan One"/>
              <a:sym typeface="Titan One"/>
            </a:endParaRPr>
          </a:p>
        </p:txBody>
      </p:sp>
      <p:sp>
        <p:nvSpPr>
          <p:cNvPr id="467" name="Google Shape;467;p30"/>
          <p:cNvSpPr txBox="1"/>
          <p:nvPr/>
        </p:nvSpPr>
        <p:spPr>
          <a:xfrm>
            <a:off x="6271154" y="8031946"/>
            <a:ext cx="5745600" cy="677100"/>
          </a:xfrm>
          <a:prstGeom prst="rect">
            <a:avLst/>
          </a:prstGeom>
          <a:noFill/>
          <a:ln>
            <a:noFill/>
          </a:ln>
        </p:spPr>
        <p:txBody>
          <a:bodyPr anchorCtr="0" anchor="t" bIns="0" lIns="0" spcFirstLastPara="1" rIns="0" wrap="square" tIns="0">
            <a:spAutoFit/>
          </a:bodyPr>
          <a:lstStyle/>
          <a:p>
            <a:pPr indent="0" lvl="0" marL="0" marR="0" rtl="0" algn="ctr">
              <a:lnSpc>
                <a:spcPct val="131007"/>
              </a:lnSpc>
              <a:spcBef>
                <a:spcPts val="0"/>
              </a:spcBef>
              <a:spcAft>
                <a:spcPts val="0"/>
              </a:spcAft>
              <a:buNone/>
            </a:pPr>
            <a:r>
              <a:rPr i="0" lang="en-US" sz="4399" u="none" cap="none" strike="noStrike">
                <a:solidFill>
                  <a:srgbClr val="6ABF45"/>
                </a:solidFill>
                <a:latin typeface="Titan One"/>
                <a:ea typeface="Titan One"/>
                <a:cs typeface="Titan One"/>
                <a:sym typeface="Titan One"/>
              </a:rPr>
              <a:t>Pexels</a:t>
            </a:r>
            <a:endParaRPr>
              <a:latin typeface="Titan One"/>
              <a:ea typeface="Titan One"/>
              <a:cs typeface="Titan One"/>
              <a:sym typeface="Titan One"/>
            </a:endParaRPr>
          </a:p>
        </p:txBody>
      </p:sp>
      <p:sp>
        <p:nvSpPr>
          <p:cNvPr id="468" name="Google Shape;468;p30"/>
          <p:cNvSpPr txBox="1"/>
          <p:nvPr/>
        </p:nvSpPr>
        <p:spPr>
          <a:xfrm>
            <a:off x="6895121" y="8743162"/>
            <a:ext cx="4497759" cy="450371"/>
          </a:xfrm>
          <a:prstGeom prst="rect">
            <a:avLst/>
          </a:prstGeom>
          <a:noFill/>
          <a:ln>
            <a:noFill/>
          </a:ln>
        </p:spPr>
        <p:txBody>
          <a:bodyPr anchorCtr="0" anchor="t" bIns="0" lIns="0" spcFirstLastPara="1" rIns="0" wrap="square" tIns="0">
            <a:spAutoFit/>
          </a:bodyPr>
          <a:lstStyle/>
          <a:p>
            <a:pPr indent="0" lvl="1" marL="0" marR="0" rtl="0" algn="ctr">
              <a:lnSpc>
                <a:spcPct val="130032"/>
              </a:lnSpc>
              <a:spcBef>
                <a:spcPts val="0"/>
              </a:spcBef>
              <a:spcAft>
                <a:spcPts val="0"/>
              </a:spcAft>
              <a:buNone/>
            </a:pPr>
            <a:r>
              <a:rPr b="0" i="0" lang="en-US" sz="2787" u="none" cap="none" strike="noStrike">
                <a:solidFill>
                  <a:srgbClr val="000000"/>
                </a:solidFill>
                <a:latin typeface="Nunito"/>
                <a:ea typeface="Nunito"/>
                <a:cs typeface="Nunito"/>
                <a:sym typeface="Nunito"/>
              </a:rPr>
              <a:t>for the photos</a:t>
            </a:r>
            <a:endParaRPr/>
          </a:p>
        </p:txBody>
      </p:sp>
      <p:sp>
        <p:nvSpPr>
          <p:cNvPr id="469" name="Google Shape;469;p30"/>
          <p:cNvSpPr txBox="1"/>
          <p:nvPr/>
        </p:nvSpPr>
        <p:spPr>
          <a:xfrm>
            <a:off x="6530531" y="7084735"/>
            <a:ext cx="5226938" cy="450371"/>
          </a:xfrm>
          <a:prstGeom prst="rect">
            <a:avLst/>
          </a:prstGeom>
          <a:noFill/>
          <a:ln>
            <a:noFill/>
          </a:ln>
        </p:spPr>
        <p:txBody>
          <a:bodyPr anchorCtr="0" anchor="t" bIns="0" lIns="0" spcFirstLastPara="1" rIns="0" wrap="square" tIns="0">
            <a:spAutoFit/>
          </a:bodyPr>
          <a:lstStyle/>
          <a:p>
            <a:pPr indent="0" lvl="1" marL="0" marR="0" rtl="0" algn="ctr">
              <a:lnSpc>
                <a:spcPct val="130032"/>
              </a:lnSpc>
              <a:spcBef>
                <a:spcPts val="0"/>
              </a:spcBef>
              <a:spcAft>
                <a:spcPts val="0"/>
              </a:spcAft>
              <a:buNone/>
            </a:pPr>
            <a:r>
              <a:rPr b="0" i="0" lang="en-US" sz="2787" u="none" cap="none" strike="noStrike">
                <a:solidFill>
                  <a:srgbClr val="000000"/>
                </a:solidFill>
                <a:latin typeface="Nunito"/>
                <a:ea typeface="Nunito"/>
                <a:cs typeface="Nunito"/>
                <a:sym typeface="Nunito"/>
              </a:rPr>
              <a:t>for the presentation template</a:t>
            </a:r>
            <a:endParaRPr/>
          </a:p>
        </p:txBody>
      </p:sp>
      <p:sp>
        <p:nvSpPr>
          <p:cNvPr id="470" name="Google Shape;470;p30"/>
          <p:cNvSpPr/>
          <p:nvPr/>
        </p:nvSpPr>
        <p:spPr>
          <a:xfrm>
            <a:off x="-66675" y="0"/>
            <a:ext cx="3427904" cy="3472094"/>
          </a:xfrm>
          <a:custGeom>
            <a:rect b="b" l="l" r="r" t="t"/>
            <a:pathLst>
              <a:path extrusionOk="0" h="3472094" w="3427904">
                <a:moveTo>
                  <a:pt x="0" y="0"/>
                </a:moveTo>
                <a:lnTo>
                  <a:pt x="3427904" y="0"/>
                </a:lnTo>
                <a:lnTo>
                  <a:pt x="3427904" y="3472094"/>
                </a:lnTo>
                <a:lnTo>
                  <a:pt x="0" y="3472094"/>
                </a:lnTo>
                <a:lnTo>
                  <a:pt x="0" y="0"/>
                </a:lnTo>
                <a:close/>
              </a:path>
            </a:pathLst>
          </a:custGeom>
          <a:blipFill rotWithShape="1">
            <a:blip r:embed="rId4">
              <a:alphaModFix/>
            </a:blip>
            <a:stretch>
              <a:fillRect b="0" l="0" r="0" t="0"/>
            </a:stretch>
          </a:blipFill>
          <a:ln>
            <a:noFill/>
          </a:ln>
        </p:spPr>
      </p:sp>
      <p:sp>
        <p:nvSpPr>
          <p:cNvPr id="471" name="Google Shape;471;p30"/>
          <p:cNvSpPr/>
          <p:nvPr/>
        </p:nvSpPr>
        <p:spPr>
          <a:xfrm rot="10800000">
            <a:off x="14951349" y="6814906"/>
            <a:ext cx="3427904" cy="3472094"/>
          </a:xfrm>
          <a:custGeom>
            <a:rect b="b" l="l" r="r" t="t"/>
            <a:pathLst>
              <a:path extrusionOk="0" h="3472094" w="3427904">
                <a:moveTo>
                  <a:pt x="0" y="0"/>
                </a:moveTo>
                <a:lnTo>
                  <a:pt x="3427904" y="0"/>
                </a:lnTo>
                <a:lnTo>
                  <a:pt x="3427904" y="3472094"/>
                </a:lnTo>
                <a:lnTo>
                  <a:pt x="0" y="3472094"/>
                </a:lnTo>
                <a:lnTo>
                  <a:pt x="0" y="0"/>
                </a:lnTo>
                <a:close/>
              </a:path>
            </a:pathLst>
          </a:custGeom>
          <a:blipFill rotWithShape="1">
            <a:blip r:embed="rId4">
              <a:alphaModFix/>
            </a:blip>
            <a:stretch>
              <a:fillRect b="0" l="0" r="0" t="0"/>
            </a:stretch>
          </a:blipFill>
          <a:ln>
            <a:noFill/>
          </a:ln>
        </p:spPr>
      </p:sp>
      <p:sp>
        <p:nvSpPr>
          <p:cNvPr id="472" name="Google Shape;472;p30"/>
          <p:cNvSpPr/>
          <p:nvPr/>
        </p:nvSpPr>
        <p:spPr>
          <a:xfrm rot="10800000">
            <a:off x="-66675" y="6814906"/>
            <a:ext cx="3427904" cy="3472094"/>
          </a:xfrm>
          <a:custGeom>
            <a:rect b="b" l="l" r="r" t="t"/>
            <a:pathLst>
              <a:path extrusionOk="0" h="3472094" w="3427904">
                <a:moveTo>
                  <a:pt x="0" y="0"/>
                </a:moveTo>
                <a:lnTo>
                  <a:pt x="3427904" y="0"/>
                </a:lnTo>
                <a:lnTo>
                  <a:pt x="3427904" y="3472094"/>
                </a:lnTo>
                <a:lnTo>
                  <a:pt x="0" y="3472094"/>
                </a:lnTo>
                <a:lnTo>
                  <a:pt x="0" y="0"/>
                </a:lnTo>
                <a:close/>
              </a:path>
            </a:pathLst>
          </a:custGeom>
          <a:blipFill rotWithShape="1">
            <a:blip r:embed="rId4">
              <a:alphaModFix/>
            </a:blip>
            <a:stretch>
              <a:fillRect b="0" l="0" r="0" t="0"/>
            </a:stretch>
          </a:blipFill>
          <a:ln>
            <a:noFill/>
          </a:ln>
        </p:spPr>
      </p:sp>
      <p:sp>
        <p:nvSpPr>
          <p:cNvPr id="473" name="Google Shape;473;p30"/>
          <p:cNvSpPr/>
          <p:nvPr/>
        </p:nvSpPr>
        <p:spPr>
          <a:xfrm>
            <a:off x="14951349" y="0"/>
            <a:ext cx="3427904" cy="3472094"/>
          </a:xfrm>
          <a:custGeom>
            <a:rect b="b" l="l" r="r" t="t"/>
            <a:pathLst>
              <a:path extrusionOk="0" h="3472094" w="3427904">
                <a:moveTo>
                  <a:pt x="0" y="0"/>
                </a:moveTo>
                <a:lnTo>
                  <a:pt x="3427904" y="0"/>
                </a:lnTo>
                <a:lnTo>
                  <a:pt x="3427904" y="3472094"/>
                </a:lnTo>
                <a:lnTo>
                  <a:pt x="0" y="3472094"/>
                </a:lnTo>
                <a:lnTo>
                  <a:pt x="0" y="0"/>
                </a:lnTo>
                <a:close/>
              </a:path>
            </a:pathLst>
          </a:custGeom>
          <a:blipFill rotWithShape="1">
            <a:blip r:embed="rId4">
              <a:alphaModFix/>
            </a:blip>
            <a:stretch>
              <a:fillRect b="0" l="0" r="0" t="0"/>
            </a:stretch>
          </a:blipFill>
          <a:ln>
            <a:noFill/>
          </a:ln>
        </p:spPr>
      </p:sp>
      <p:sp>
        <p:nvSpPr>
          <p:cNvPr id="474" name="Google Shape;474;p30"/>
          <p:cNvSpPr/>
          <p:nvPr/>
        </p:nvSpPr>
        <p:spPr>
          <a:xfrm>
            <a:off x="-66675" y="3407453"/>
            <a:ext cx="3427904" cy="3472094"/>
          </a:xfrm>
          <a:custGeom>
            <a:rect b="b" l="l" r="r" t="t"/>
            <a:pathLst>
              <a:path extrusionOk="0" h="3472094" w="3427904">
                <a:moveTo>
                  <a:pt x="0" y="0"/>
                </a:moveTo>
                <a:lnTo>
                  <a:pt x="3427904" y="0"/>
                </a:lnTo>
                <a:lnTo>
                  <a:pt x="3427904" y="3472094"/>
                </a:lnTo>
                <a:lnTo>
                  <a:pt x="0" y="3472094"/>
                </a:lnTo>
                <a:lnTo>
                  <a:pt x="0" y="0"/>
                </a:lnTo>
                <a:close/>
              </a:path>
            </a:pathLst>
          </a:custGeom>
          <a:blipFill rotWithShape="1">
            <a:blip r:embed="rId5">
              <a:alphaModFix/>
            </a:blip>
            <a:stretch>
              <a:fillRect b="0" l="0" r="0" t="0"/>
            </a:stretch>
          </a:blipFill>
          <a:ln>
            <a:noFill/>
          </a:ln>
        </p:spPr>
      </p:sp>
      <p:sp>
        <p:nvSpPr>
          <p:cNvPr id="475" name="Google Shape;475;p30"/>
          <p:cNvSpPr/>
          <p:nvPr/>
        </p:nvSpPr>
        <p:spPr>
          <a:xfrm rot="10800000">
            <a:off x="14951349" y="3407453"/>
            <a:ext cx="3427904" cy="3472094"/>
          </a:xfrm>
          <a:custGeom>
            <a:rect b="b" l="l" r="r" t="t"/>
            <a:pathLst>
              <a:path extrusionOk="0" h="3472094" w="3427904">
                <a:moveTo>
                  <a:pt x="0" y="0"/>
                </a:moveTo>
                <a:lnTo>
                  <a:pt x="3427904" y="0"/>
                </a:lnTo>
                <a:lnTo>
                  <a:pt x="3427904" y="3472094"/>
                </a:lnTo>
                <a:lnTo>
                  <a:pt x="0" y="347209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7487080" y="3901983"/>
            <a:ext cx="4791000" cy="4063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37" u="none" cap="none" strike="noStrike">
                <a:solidFill>
                  <a:srgbClr val="000000"/>
                </a:solidFill>
                <a:latin typeface="Nunito"/>
                <a:ea typeface="Nunito"/>
                <a:cs typeface="Nunito"/>
                <a:sym typeface="Nunito"/>
              </a:rPr>
              <a:t>Click on the "PowerPoint" button below this presentation preview. Start editing your presentation.</a:t>
            </a:r>
            <a:endParaRPr/>
          </a:p>
          <a:p>
            <a:pPr indent="0" lvl="0" marL="0" marR="0" rtl="0" algn="ctr">
              <a:lnSpc>
                <a:spcPct val="120000"/>
              </a:lnSpc>
              <a:spcBef>
                <a:spcPts val="0"/>
              </a:spcBef>
              <a:spcAft>
                <a:spcPts val="0"/>
              </a:spcAft>
              <a:buNone/>
            </a:pPr>
            <a:r>
              <a:rPr b="0" i="0" lang="en-US" sz="2237" u="sng" cap="none" strike="noStrike">
                <a:solidFill>
                  <a:srgbClr val="000000"/>
                </a:solidFill>
                <a:latin typeface="Nunito"/>
                <a:ea typeface="Nunito"/>
                <a:cs typeface="Nunito"/>
                <a:sym typeface="Nunito"/>
              </a:rPr>
              <a:t>Alternative:</a:t>
            </a:r>
            <a:r>
              <a:rPr b="0" i="0" lang="en-US" sz="2237" u="none" cap="none" strike="noStrike">
                <a:solidFill>
                  <a:srgbClr val="000000"/>
                </a:solidFill>
                <a:latin typeface="Nunito"/>
                <a:ea typeface="Nunito"/>
                <a:cs typeface="Nunito"/>
                <a:sym typeface="Nunito"/>
              </a:rPr>
              <a:t> From Canva template file, Click on the "Share" button on the top right corner in Canva and click on "More" at the bottom of the menu. Enter "PowerPoint" in the search bar and click on the PowerPoint icon to download.</a:t>
            </a:r>
            <a:endParaRPr/>
          </a:p>
        </p:txBody>
      </p:sp>
      <p:sp>
        <p:nvSpPr>
          <p:cNvPr id="96" name="Google Shape;96;p14"/>
          <p:cNvSpPr/>
          <p:nvPr/>
        </p:nvSpPr>
        <p:spPr>
          <a:xfrm>
            <a:off x="14258284" y="6225699"/>
            <a:ext cx="5017763" cy="5726406"/>
          </a:xfrm>
          <a:custGeom>
            <a:rect b="b" l="l" r="r" t="t"/>
            <a:pathLst>
              <a:path extrusionOk="0" h="5726406" w="5017763">
                <a:moveTo>
                  <a:pt x="0" y="0"/>
                </a:moveTo>
                <a:lnTo>
                  <a:pt x="5017763" y="0"/>
                </a:lnTo>
                <a:lnTo>
                  <a:pt x="5017763" y="5726405"/>
                </a:lnTo>
                <a:lnTo>
                  <a:pt x="0" y="5726405"/>
                </a:lnTo>
                <a:lnTo>
                  <a:pt x="0" y="0"/>
                </a:lnTo>
                <a:close/>
              </a:path>
            </a:pathLst>
          </a:custGeom>
          <a:blipFill rotWithShape="1">
            <a:blip r:embed="rId3">
              <a:alphaModFix/>
            </a:blip>
            <a:stretch>
              <a:fillRect b="0" l="0" r="0" t="0"/>
            </a:stretch>
          </a:blipFill>
          <a:ln>
            <a:noFill/>
          </a:ln>
        </p:spPr>
      </p:sp>
      <p:grpSp>
        <p:nvGrpSpPr>
          <p:cNvPr id="97" name="Google Shape;97;p14"/>
          <p:cNvGrpSpPr/>
          <p:nvPr/>
        </p:nvGrpSpPr>
        <p:grpSpPr>
          <a:xfrm>
            <a:off x="1755268" y="2762780"/>
            <a:ext cx="3508715" cy="768423"/>
            <a:chOff x="0" y="-38100"/>
            <a:chExt cx="924106" cy="202383"/>
          </a:xfrm>
        </p:grpSpPr>
        <p:sp>
          <p:nvSpPr>
            <p:cNvPr id="98" name="Google Shape;98;p14"/>
            <p:cNvSpPr/>
            <p:nvPr/>
          </p:nvSpPr>
          <p:spPr>
            <a:xfrm>
              <a:off x="0" y="0"/>
              <a:ext cx="924106" cy="164283"/>
            </a:xfrm>
            <a:custGeom>
              <a:rect b="b" l="l" r="r" t="t"/>
              <a:pathLst>
                <a:path extrusionOk="0" h="164283" w="924106">
                  <a:moveTo>
                    <a:pt x="82142" y="0"/>
                  </a:moveTo>
                  <a:lnTo>
                    <a:pt x="841964" y="0"/>
                  </a:lnTo>
                  <a:cubicBezTo>
                    <a:pt x="863750" y="0"/>
                    <a:pt x="884643" y="8654"/>
                    <a:pt x="900047" y="24059"/>
                  </a:cubicBezTo>
                  <a:cubicBezTo>
                    <a:pt x="915452" y="39463"/>
                    <a:pt x="924106" y="60356"/>
                    <a:pt x="924106" y="82142"/>
                  </a:cubicBezTo>
                  <a:lnTo>
                    <a:pt x="924106" y="82142"/>
                  </a:lnTo>
                  <a:cubicBezTo>
                    <a:pt x="924106" y="127507"/>
                    <a:pt x="887330" y="164283"/>
                    <a:pt x="841964" y="164283"/>
                  </a:cubicBezTo>
                  <a:lnTo>
                    <a:pt x="82142" y="164283"/>
                  </a:lnTo>
                  <a:cubicBezTo>
                    <a:pt x="60356" y="164283"/>
                    <a:pt x="39463" y="155629"/>
                    <a:pt x="24059" y="140224"/>
                  </a:cubicBezTo>
                  <a:cubicBezTo>
                    <a:pt x="8654" y="124820"/>
                    <a:pt x="0" y="103927"/>
                    <a:pt x="0" y="82142"/>
                  </a:cubicBezTo>
                  <a:lnTo>
                    <a:pt x="0" y="82142"/>
                  </a:lnTo>
                  <a:cubicBezTo>
                    <a:pt x="0" y="60356"/>
                    <a:pt x="8654" y="39463"/>
                    <a:pt x="24059" y="24059"/>
                  </a:cubicBezTo>
                  <a:cubicBezTo>
                    <a:pt x="39463" y="8654"/>
                    <a:pt x="60356" y="0"/>
                    <a:pt x="82142" y="0"/>
                  </a:cubicBezTo>
                  <a:close/>
                </a:path>
              </a:pathLst>
            </a:custGeom>
            <a:solidFill>
              <a:srgbClr val="51B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nvSpPr>
          <p:spPr>
            <a:xfrm>
              <a:off x="0" y="-38100"/>
              <a:ext cx="924106" cy="20238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14"/>
          <p:cNvGrpSpPr/>
          <p:nvPr/>
        </p:nvGrpSpPr>
        <p:grpSpPr>
          <a:xfrm>
            <a:off x="8128209" y="2762780"/>
            <a:ext cx="3508715" cy="768423"/>
            <a:chOff x="0" y="-38100"/>
            <a:chExt cx="924106" cy="202383"/>
          </a:xfrm>
        </p:grpSpPr>
        <p:sp>
          <p:nvSpPr>
            <p:cNvPr id="101" name="Google Shape;101;p14"/>
            <p:cNvSpPr/>
            <p:nvPr/>
          </p:nvSpPr>
          <p:spPr>
            <a:xfrm>
              <a:off x="0" y="0"/>
              <a:ext cx="924106" cy="164283"/>
            </a:xfrm>
            <a:custGeom>
              <a:rect b="b" l="l" r="r" t="t"/>
              <a:pathLst>
                <a:path extrusionOk="0" h="164283" w="924106">
                  <a:moveTo>
                    <a:pt x="82142" y="0"/>
                  </a:moveTo>
                  <a:lnTo>
                    <a:pt x="841964" y="0"/>
                  </a:lnTo>
                  <a:cubicBezTo>
                    <a:pt x="863750" y="0"/>
                    <a:pt x="884643" y="8654"/>
                    <a:pt x="900047" y="24059"/>
                  </a:cubicBezTo>
                  <a:cubicBezTo>
                    <a:pt x="915452" y="39463"/>
                    <a:pt x="924106" y="60356"/>
                    <a:pt x="924106" y="82142"/>
                  </a:cubicBezTo>
                  <a:lnTo>
                    <a:pt x="924106" y="82142"/>
                  </a:lnTo>
                  <a:cubicBezTo>
                    <a:pt x="924106" y="127507"/>
                    <a:pt x="887330" y="164283"/>
                    <a:pt x="841964" y="164283"/>
                  </a:cubicBezTo>
                  <a:lnTo>
                    <a:pt x="82142" y="164283"/>
                  </a:lnTo>
                  <a:cubicBezTo>
                    <a:pt x="60356" y="164283"/>
                    <a:pt x="39463" y="155629"/>
                    <a:pt x="24059" y="140224"/>
                  </a:cubicBezTo>
                  <a:cubicBezTo>
                    <a:pt x="8654" y="124820"/>
                    <a:pt x="0" y="103927"/>
                    <a:pt x="0" y="82142"/>
                  </a:cubicBezTo>
                  <a:lnTo>
                    <a:pt x="0" y="82142"/>
                  </a:lnTo>
                  <a:cubicBezTo>
                    <a:pt x="0" y="60356"/>
                    <a:pt x="8654" y="39463"/>
                    <a:pt x="24059" y="24059"/>
                  </a:cubicBezTo>
                  <a:cubicBezTo>
                    <a:pt x="39463" y="8654"/>
                    <a:pt x="60356" y="0"/>
                    <a:pt x="82142" y="0"/>
                  </a:cubicBezTo>
                  <a:close/>
                </a:path>
              </a:pathLst>
            </a:custGeom>
            <a:solidFill>
              <a:srgbClr val="FFBE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nvSpPr>
          <p:spPr>
            <a:xfrm>
              <a:off x="0" y="-38100"/>
              <a:ext cx="924106" cy="20238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4"/>
          <p:cNvGrpSpPr/>
          <p:nvPr/>
        </p:nvGrpSpPr>
        <p:grpSpPr>
          <a:xfrm>
            <a:off x="14157411" y="2762780"/>
            <a:ext cx="2099999" cy="768423"/>
            <a:chOff x="0" y="-38100"/>
            <a:chExt cx="553086" cy="202383"/>
          </a:xfrm>
        </p:grpSpPr>
        <p:sp>
          <p:nvSpPr>
            <p:cNvPr id="104" name="Google Shape;104;p14"/>
            <p:cNvSpPr/>
            <p:nvPr/>
          </p:nvSpPr>
          <p:spPr>
            <a:xfrm>
              <a:off x="0" y="0"/>
              <a:ext cx="553086" cy="164283"/>
            </a:xfrm>
            <a:custGeom>
              <a:rect b="b" l="l" r="r" t="t"/>
              <a:pathLst>
                <a:path extrusionOk="0" h="164283" w="553086">
                  <a:moveTo>
                    <a:pt x="82142" y="0"/>
                  </a:moveTo>
                  <a:lnTo>
                    <a:pt x="470945" y="0"/>
                  </a:lnTo>
                  <a:cubicBezTo>
                    <a:pt x="492730" y="0"/>
                    <a:pt x="513623" y="8654"/>
                    <a:pt x="529027" y="24059"/>
                  </a:cubicBezTo>
                  <a:cubicBezTo>
                    <a:pt x="544432" y="39463"/>
                    <a:pt x="553086" y="60356"/>
                    <a:pt x="553086" y="82142"/>
                  </a:cubicBezTo>
                  <a:lnTo>
                    <a:pt x="553086" y="82142"/>
                  </a:lnTo>
                  <a:cubicBezTo>
                    <a:pt x="553086" y="127507"/>
                    <a:pt x="516310" y="164283"/>
                    <a:pt x="470945" y="164283"/>
                  </a:cubicBezTo>
                  <a:lnTo>
                    <a:pt x="82142" y="164283"/>
                  </a:lnTo>
                  <a:cubicBezTo>
                    <a:pt x="60356" y="164283"/>
                    <a:pt x="39463" y="155629"/>
                    <a:pt x="24059" y="140224"/>
                  </a:cubicBezTo>
                  <a:cubicBezTo>
                    <a:pt x="8654" y="124820"/>
                    <a:pt x="0" y="103927"/>
                    <a:pt x="0" y="82142"/>
                  </a:cubicBezTo>
                  <a:lnTo>
                    <a:pt x="0" y="82142"/>
                  </a:lnTo>
                  <a:cubicBezTo>
                    <a:pt x="0" y="60356"/>
                    <a:pt x="8654" y="39463"/>
                    <a:pt x="24059" y="24059"/>
                  </a:cubicBezTo>
                  <a:cubicBezTo>
                    <a:pt x="39463" y="8654"/>
                    <a:pt x="60356" y="0"/>
                    <a:pt x="82142" y="0"/>
                  </a:cubicBezTo>
                  <a:close/>
                </a:path>
              </a:pathLst>
            </a:custGeom>
            <a:solidFill>
              <a:srgbClr val="DB4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txBox="1"/>
            <p:nvPr/>
          </p:nvSpPr>
          <p:spPr>
            <a:xfrm>
              <a:off x="0" y="-38100"/>
              <a:ext cx="553086" cy="20238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6" name="Google Shape;106;p14"/>
          <p:cNvSpPr txBox="1"/>
          <p:nvPr/>
        </p:nvSpPr>
        <p:spPr>
          <a:xfrm>
            <a:off x="1107511" y="3901983"/>
            <a:ext cx="4804200" cy="4889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37" u="none" cap="none" strike="noStrike">
                <a:solidFill>
                  <a:srgbClr val="000000"/>
                </a:solidFill>
                <a:latin typeface="Nunito"/>
                <a:ea typeface="Nunito"/>
                <a:cs typeface="Nunito"/>
                <a:sym typeface="Nunito"/>
              </a:rPr>
              <a:t>Click on the "Google Slides" button below this presentation preview. Make sure to sign in to your Google account. Click on "Make a copy." Start editing your presentation.</a:t>
            </a:r>
            <a:endParaRPr/>
          </a:p>
          <a:p>
            <a:pPr indent="0" lvl="0" marL="0" marR="0" rtl="0" algn="ctr">
              <a:lnSpc>
                <a:spcPct val="120000"/>
              </a:lnSpc>
              <a:spcBef>
                <a:spcPts val="0"/>
              </a:spcBef>
              <a:spcAft>
                <a:spcPts val="0"/>
              </a:spcAft>
              <a:buNone/>
            </a:pPr>
            <a:r>
              <a:rPr b="0" i="0" lang="en-US" sz="2237" u="sng" cap="none" strike="noStrike">
                <a:solidFill>
                  <a:srgbClr val="000000"/>
                </a:solidFill>
                <a:latin typeface="Nunito"/>
                <a:ea typeface="Nunito"/>
                <a:cs typeface="Nunito"/>
                <a:sym typeface="Nunito"/>
              </a:rPr>
              <a:t>Alternative:</a:t>
            </a:r>
            <a:r>
              <a:rPr b="0" i="0" lang="en-US" sz="2237" u="none" cap="none" strike="noStrike">
                <a:solidFill>
                  <a:srgbClr val="000000"/>
                </a:solidFill>
                <a:latin typeface="Nunito"/>
                <a:ea typeface="Nunito"/>
                <a:cs typeface="Nunito"/>
                <a:sym typeface="Nuni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7" name="Google Shape;107;p14"/>
          <p:cNvSpPr txBox="1"/>
          <p:nvPr/>
        </p:nvSpPr>
        <p:spPr>
          <a:xfrm>
            <a:off x="2217403" y="2986423"/>
            <a:ext cx="2584500" cy="466500"/>
          </a:xfrm>
          <a:prstGeom prst="rect">
            <a:avLst/>
          </a:prstGeom>
          <a:noFill/>
          <a:ln>
            <a:noFill/>
          </a:ln>
        </p:spPr>
        <p:txBody>
          <a:bodyPr anchorCtr="0" anchor="t" bIns="0" lIns="0" spcFirstLastPara="1" rIns="0" wrap="square" tIns="0">
            <a:spAutoFit/>
          </a:bodyPr>
          <a:lstStyle/>
          <a:p>
            <a:pPr indent="0" lvl="1" marL="0" marR="0" rtl="0" algn="ctr">
              <a:lnSpc>
                <a:spcPct val="154983"/>
              </a:lnSpc>
              <a:spcBef>
                <a:spcPts val="0"/>
              </a:spcBef>
              <a:spcAft>
                <a:spcPts val="0"/>
              </a:spcAft>
              <a:buNone/>
            </a:pPr>
            <a:r>
              <a:rPr b="1" i="0" lang="en-US" sz="3030" u="none" cap="none" strike="noStrike">
                <a:solidFill>
                  <a:srgbClr val="000000"/>
                </a:solidFill>
                <a:latin typeface="Nunito"/>
                <a:ea typeface="Nunito"/>
                <a:cs typeface="Nunito"/>
                <a:sym typeface="Nunito"/>
              </a:rPr>
              <a:t>Google Slides</a:t>
            </a:r>
            <a:endParaRPr/>
          </a:p>
        </p:txBody>
      </p:sp>
      <p:sp>
        <p:nvSpPr>
          <p:cNvPr id="108" name="Google Shape;108;p14"/>
          <p:cNvSpPr txBox="1"/>
          <p:nvPr/>
        </p:nvSpPr>
        <p:spPr>
          <a:xfrm>
            <a:off x="8579760" y="2986423"/>
            <a:ext cx="2605500" cy="466500"/>
          </a:xfrm>
          <a:prstGeom prst="rect">
            <a:avLst/>
          </a:prstGeom>
          <a:noFill/>
          <a:ln>
            <a:noFill/>
          </a:ln>
        </p:spPr>
        <p:txBody>
          <a:bodyPr anchorCtr="0" anchor="t" bIns="0" lIns="0" spcFirstLastPara="1" rIns="0" wrap="square" tIns="0">
            <a:spAutoFit/>
          </a:bodyPr>
          <a:lstStyle/>
          <a:p>
            <a:pPr indent="0" lvl="1" marL="0" marR="0" rtl="0" algn="ctr">
              <a:lnSpc>
                <a:spcPct val="154983"/>
              </a:lnSpc>
              <a:spcBef>
                <a:spcPts val="0"/>
              </a:spcBef>
              <a:spcAft>
                <a:spcPts val="0"/>
              </a:spcAft>
              <a:buNone/>
            </a:pPr>
            <a:r>
              <a:rPr b="1" i="0" lang="en-US" sz="3030" u="none" cap="none" strike="noStrike">
                <a:solidFill>
                  <a:srgbClr val="000000"/>
                </a:solidFill>
                <a:latin typeface="Nunito"/>
                <a:ea typeface="Nunito"/>
                <a:cs typeface="Nunito"/>
                <a:sym typeface="Nunito"/>
              </a:rPr>
              <a:t>PowerPoint</a:t>
            </a:r>
            <a:endParaRPr/>
          </a:p>
        </p:txBody>
      </p:sp>
      <p:sp>
        <p:nvSpPr>
          <p:cNvPr id="109" name="Google Shape;109;p14"/>
          <p:cNvSpPr txBox="1"/>
          <p:nvPr/>
        </p:nvSpPr>
        <p:spPr>
          <a:xfrm>
            <a:off x="13184095" y="3901983"/>
            <a:ext cx="4046700" cy="1997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37" u="none" cap="none" strike="noStrike">
                <a:solidFill>
                  <a:srgbClr val="000000"/>
                </a:solidFill>
                <a:latin typeface="Nunito"/>
                <a:ea typeface="Nunito"/>
                <a:cs typeface="Nunito"/>
                <a:sym typeface="Nunito"/>
              </a:rPr>
              <a:t>Click on the "Canva" button under this presentation preview. Start editing your presentation. You need to sign in to your Canva account.</a:t>
            </a:r>
            <a:endParaRPr/>
          </a:p>
        </p:txBody>
      </p:sp>
      <p:sp>
        <p:nvSpPr>
          <p:cNvPr id="110" name="Google Shape;110;p14"/>
          <p:cNvSpPr txBox="1"/>
          <p:nvPr/>
        </p:nvSpPr>
        <p:spPr>
          <a:xfrm>
            <a:off x="13676230" y="2986423"/>
            <a:ext cx="3062400" cy="466500"/>
          </a:xfrm>
          <a:prstGeom prst="rect">
            <a:avLst/>
          </a:prstGeom>
          <a:noFill/>
          <a:ln>
            <a:noFill/>
          </a:ln>
        </p:spPr>
        <p:txBody>
          <a:bodyPr anchorCtr="0" anchor="t" bIns="0" lIns="0" spcFirstLastPara="1" rIns="0" wrap="square" tIns="0">
            <a:spAutoFit/>
          </a:bodyPr>
          <a:lstStyle/>
          <a:p>
            <a:pPr indent="0" lvl="1" marL="0" marR="0" rtl="0" algn="ctr">
              <a:lnSpc>
                <a:spcPct val="154983"/>
              </a:lnSpc>
              <a:spcBef>
                <a:spcPts val="0"/>
              </a:spcBef>
              <a:spcAft>
                <a:spcPts val="0"/>
              </a:spcAft>
              <a:buNone/>
            </a:pPr>
            <a:r>
              <a:rPr b="1" i="0" lang="en-US" sz="3030" u="none" cap="none" strike="noStrike">
                <a:solidFill>
                  <a:srgbClr val="000000"/>
                </a:solidFill>
                <a:latin typeface="Nunito"/>
                <a:ea typeface="Nunito"/>
                <a:cs typeface="Nunito"/>
                <a:sym typeface="Nunito"/>
              </a:rPr>
              <a:t>Canva</a:t>
            </a:r>
            <a:endParaRPr/>
          </a:p>
        </p:txBody>
      </p:sp>
      <p:sp>
        <p:nvSpPr>
          <p:cNvPr id="111" name="Google Shape;111;p14"/>
          <p:cNvSpPr txBox="1"/>
          <p:nvPr/>
        </p:nvSpPr>
        <p:spPr>
          <a:xfrm>
            <a:off x="0" y="904875"/>
            <a:ext cx="18288000" cy="11013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i="0" lang="en-US" sz="7154" u="none" cap="none" strike="noStrike">
                <a:solidFill>
                  <a:srgbClr val="DB4B7F"/>
                </a:solidFill>
                <a:latin typeface="Titan One"/>
                <a:ea typeface="Titan One"/>
                <a:cs typeface="Titan One"/>
                <a:sym typeface="Titan One"/>
              </a:rPr>
              <a:t>HOW TO USE THIS PRESENTATION</a:t>
            </a:r>
            <a:endParaRPr sz="1900">
              <a:latin typeface="Titan One"/>
              <a:ea typeface="Titan One"/>
              <a:cs typeface="Titan One"/>
              <a:sym typeface="Titan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5"/>
          <p:cNvPicPr preferRelativeResize="0"/>
          <p:nvPr/>
        </p:nvPicPr>
        <p:blipFill>
          <a:blip r:embed="rId3">
            <a:alphaModFix/>
          </a:blip>
          <a:stretch>
            <a:fillRect/>
          </a:stretch>
        </p:blipFill>
        <p:spPr>
          <a:xfrm>
            <a:off x="1073050" y="4230345"/>
            <a:ext cx="16853524" cy="4707130"/>
          </a:xfrm>
          <a:prstGeom prst="rect">
            <a:avLst/>
          </a:prstGeom>
          <a:noFill/>
          <a:ln>
            <a:noFill/>
          </a:ln>
        </p:spPr>
      </p:pic>
      <p:grpSp>
        <p:nvGrpSpPr>
          <p:cNvPr id="117" name="Google Shape;117;p15"/>
          <p:cNvGrpSpPr/>
          <p:nvPr/>
        </p:nvGrpSpPr>
        <p:grpSpPr>
          <a:xfrm>
            <a:off x="2314554" y="6518716"/>
            <a:ext cx="1689013" cy="1242421"/>
            <a:chOff x="0" y="-38100"/>
            <a:chExt cx="440008" cy="323665"/>
          </a:xfrm>
        </p:grpSpPr>
        <p:sp>
          <p:nvSpPr>
            <p:cNvPr id="118" name="Google Shape;118;p15"/>
            <p:cNvSpPr/>
            <p:nvPr/>
          </p:nvSpPr>
          <p:spPr>
            <a:xfrm>
              <a:off x="0" y="0"/>
              <a:ext cx="440008" cy="285565"/>
            </a:xfrm>
            <a:custGeom>
              <a:rect b="b" l="l" r="r" t="t"/>
              <a:pathLst>
                <a:path extrusionOk="0" h="285565" w="440008">
                  <a:moveTo>
                    <a:pt x="0" y="0"/>
                  </a:moveTo>
                  <a:lnTo>
                    <a:pt x="440008" y="0"/>
                  </a:lnTo>
                  <a:lnTo>
                    <a:pt x="440008" y="285565"/>
                  </a:lnTo>
                  <a:lnTo>
                    <a:pt x="0" y="285565"/>
                  </a:lnTo>
                  <a:close/>
                </a:path>
              </a:pathLst>
            </a:custGeom>
            <a:solidFill>
              <a:srgbClr val="DB4B7F"/>
            </a:solidFill>
            <a:ln>
              <a:noFill/>
            </a:ln>
          </p:spPr>
        </p:sp>
        <p:sp>
          <p:nvSpPr>
            <p:cNvPr id="119" name="Google Shape;119;p15"/>
            <p:cNvSpPr txBox="1"/>
            <p:nvPr/>
          </p:nvSpPr>
          <p:spPr>
            <a:xfrm>
              <a:off x="0" y="-38100"/>
              <a:ext cx="440008" cy="323665"/>
            </a:xfrm>
            <a:prstGeom prst="rect">
              <a:avLst/>
            </a:prstGeom>
            <a:noFill/>
            <a:ln>
              <a:noFill/>
            </a:ln>
          </p:spPr>
          <p:txBody>
            <a:bodyPr anchorCtr="0" anchor="ctr" bIns="50700" lIns="50700" spcFirstLastPara="1" rIns="50700" wrap="square" tIns="507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15"/>
          <p:cNvSpPr txBox="1"/>
          <p:nvPr/>
        </p:nvSpPr>
        <p:spPr>
          <a:xfrm>
            <a:off x="2998719" y="685452"/>
            <a:ext cx="12290700" cy="130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8500" u="none" cap="none" strike="noStrike">
                <a:solidFill>
                  <a:srgbClr val="DB4B7F"/>
                </a:solidFill>
                <a:latin typeface="Titan One"/>
                <a:ea typeface="Titan One"/>
                <a:cs typeface="Titan One"/>
                <a:sym typeface="Titan One"/>
              </a:rPr>
              <a:t>PUZZLE OVERVIEW</a:t>
            </a:r>
            <a:endParaRPr sz="8500">
              <a:latin typeface="Titan One"/>
              <a:ea typeface="Titan One"/>
              <a:cs typeface="Titan One"/>
              <a:sym typeface="Titan One"/>
            </a:endParaRPr>
          </a:p>
        </p:txBody>
      </p:sp>
      <p:sp>
        <p:nvSpPr>
          <p:cNvPr id="121" name="Google Shape;121;p15"/>
          <p:cNvSpPr txBox="1"/>
          <p:nvPr/>
        </p:nvSpPr>
        <p:spPr>
          <a:xfrm>
            <a:off x="2334393" y="5605832"/>
            <a:ext cx="1514100" cy="10371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6737" u="none" cap="none" strike="noStrike">
                <a:solidFill>
                  <a:srgbClr val="FFFFFF"/>
                </a:solidFill>
                <a:latin typeface="Titan One"/>
                <a:ea typeface="Titan One"/>
                <a:cs typeface="Titan One"/>
                <a:sym typeface="Titan One"/>
              </a:rPr>
              <a:t>01</a:t>
            </a:r>
            <a:endParaRPr>
              <a:latin typeface="Titan One"/>
              <a:ea typeface="Titan One"/>
              <a:cs typeface="Titan One"/>
              <a:sym typeface="Titan One"/>
            </a:endParaRPr>
          </a:p>
        </p:txBody>
      </p:sp>
      <p:sp>
        <p:nvSpPr>
          <p:cNvPr id="122" name="Google Shape;122;p15"/>
          <p:cNvSpPr txBox="1"/>
          <p:nvPr/>
        </p:nvSpPr>
        <p:spPr>
          <a:xfrm>
            <a:off x="6070414" y="5605832"/>
            <a:ext cx="1514100" cy="10371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6737" u="none" cap="none" strike="noStrike">
                <a:solidFill>
                  <a:srgbClr val="FFFFFF"/>
                </a:solidFill>
                <a:latin typeface="Titan One"/>
                <a:ea typeface="Titan One"/>
                <a:cs typeface="Titan One"/>
                <a:sym typeface="Titan One"/>
              </a:rPr>
              <a:t>02</a:t>
            </a:r>
            <a:endParaRPr>
              <a:latin typeface="Titan One"/>
              <a:ea typeface="Titan One"/>
              <a:cs typeface="Titan One"/>
              <a:sym typeface="Titan One"/>
            </a:endParaRPr>
          </a:p>
        </p:txBody>
      </p:sp>
      <p:sp>
        <p:nvSpPr>
          <p:cNvPr id="123" name="Google Shape;123;p15"/>
          <p:cNvSpPr txBox="1"/>
          <p:nvPr/>
        </p:nvSpPr>
        <p:spPr>
          <a:xfrm>
            <a:off x="10037201" y="5605832"/>
            <a:ext cx="1514100" cy="10371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6737" u="none" cap="none" strike="noStrike">
                <a:solidFill>
                  <a:srgbClr val="FFFFFF"/>
                </a:solidFill>
                <a:latin typeface="Titan One"/>
                <a:ea typeface="Titan One"/>
                <a:cs typeface="Titan One"/>
                <a:sym typeface="Titan One"/>
              </a:rPr>
              <a:t>03</a:t>
            </a:r>
            <a:endParaRPr>
              <a:latin typeface="Titan One"/>
              <a:ea typeface="Titan One"/>
              <a:cs typeface="Titan One"/>
              <a:sym typeface="Titan One"/>
            </a:endParaRPr>
          </a:p>
        </p:txBody>
      </p:sp>
      <p:sp>
        <p:nvSpPr>
          <p:cNvPr id="124" name="Google Shape;124;p15"/>
          <p:cNvSpPr txBox="1"/>
          <p:nvPr/>
        </p:nvSpPr>
        <p:spPr>
          <a:xfrm>
            <a:off x="14147287" y="5605832"/>
            <a:ext cx="1514100" cy="10371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6737" u="none" cap="none" strike="noStrike">
                <a:solidFill>
                  <a:srgbClr val="FFFFFF"/>
                </a:solidFill>
                <a:latin typeface="Titan One"/>
                <a:ea typeface="Titan One"/>
                <a:cs typeface="Titan One"/>
                <a:sym typeface="Titan One"/>
              </a:rPr>
              <a:t>04</a:t>
            </a:r>
            <a:endParaRPr>
              <a:latin typeface="Titan One"/>
              <a:ea typeface="Titan One"/>
              <a:cs typeface="Titan One"/>
              <a:sym typeface="Titan One"/>
            </a:endParaRPr>
          </a:p>
        </p:txBody>
      </p:sp>
      <p:sp>
        <p:nvSpPr>
          <p:cNvPr id="125" name="Google Shape;125;p15"/>
          <p:cNvSpPr txBox="1"/>
          <p:nvPr/>
        </p:nvSpPr>
        <p:spPr>
          <a:xfrm>
            <a:off x="1212038" y="8105332"/>
            <a:ext cx="3758700" cy="1110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3"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26" name="Google Shape;126;p15"/>
          <p:cNvSpPr txBox="1"/>
          <p:nvPr/>
        </p:nvSpPr>
        <p:spPr>
          <a:xfrm>
            <a:off x="8787090" y="8105332"/>
            <a:ext cx="3758700" cy="1110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3"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27" name="Google Shape;127;p15"/>
          <p:cNvSpPr txBox="1"/>
          <p:nvPr/>
        </p:nvSpPr>
        <p:spPr>
          <a:xfrm>
            <a:off x="4948060" y="2805188"/>
            <a:ext cx="3758700" cy="1110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3"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28" name="Google Shape;128;p15"/>
          <p:cNvSpPr txBox="1"/>
          <p:nvPr/>
        </p:nvSpPr>
        <p:spPr>
          <a:xfrm>
            <a:off x="12851506" y="2805188"/>
            <a:ext cx="3758700" cy="1110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3" u="none" cap="none" strike="noStrike">
                <a:solidFill>
                  <a:srgbClr val="000000"/>
                </a:solidFill>
                <a:latin typeface="Nunito"/>
                <a:ea typeface="Nunito"/>
                <a:cs typeface="Nunito"/>
                <a:sym typeface="Nunito"/>
              </a:rPr>
              <a:t>Lorem ipsum dolor sit amet, consectetur adipiscing elit, sed do eiusmod tempor.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6"/>
          <p:cNvPicPr preferRelativeResize="0"/>
          <p:nvPr/>
        </p:nvPicPr>
        <p:blipFill>
          <a:blip r:embed="rId3">
            <a:alphaModFix/>
          </a:blip>
          <a:stretch>
            <a:fillRect/>
          </a:stretch>
        </p:blipFill>
        <p:spPr>
          <a:xfrm>
            <a:off x="4811812" y="867400"/>
            <a:ext cx="8642674" cy="8552199"/>
          </a:xfrm>
          <a:prstGeom prst="rect">
            <a:avLst/>
          </a:prstGeom>
          <a:noFill/>
          <a:ln>
            <a:noFill/>
          </a:ln>
        </p:spPr>
      </p:pic>
      <p:sp>
        <p:nvSpPr>
          <p:cNvPr id="134" name="Google Shape;134;p16"/>
          <p:cNvSpPr txBox="1"/>
          <p:nvPr/>
        </p:nvSpPr>
        <p:spPr>
          <a:xfrm>
            <a:off x="5663205" y="427816"/>
            <a:ext cx="6961500" cy="13155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i="0" lang="en-US" sz="8547" u="none" cap="none" strike="noStrike">
                <a:solidFill>
                  <a:srgbClr val="DB4B7F"/>
                </a:solidFill>
                <a:latin typeface="Titan One"/>
                <a:ea typeface="Titan One"/>
                <a:cs typeface="Titan One"/>
                <a:sym typeface="Titan One"/>
              </a:rPr>
              <a:t>EXAMPLES</a:t>
            </a:r>
            <a:endParaRPr sz="1500">
              <a:latin typeface="Titan One"/>
              <a:ea typeface="Titan One"/>
              <a:cs typeface="Titan One"/>
              <a:sym typeface="Titan One"/>
            </a:endParaRPr>
          </a:p>
        </p:txBody>
      </p:sp>
      <p:grpSp>
        <p:nvGrpSpPr>
          <p:cNvPr id="135" name="Google Shape;135;p16"/>
          <p:cNvGrpSpPr/>
          <p:nvPr/>
        </p:nvGrpSpPr>
        <p:grpSpPr>
          <a:xfrm>
            <a:off x="1717857" y="2898354"/>
            <a:ext cx="2185468" cy="366691"/>
            <a:chOff x="0" y="-38100"/>
            <a:chExt cx="575596" cy="96577"/>
          </a:xfrm>
        </p:grpSpPr>
        <p:sp>
          <p:nvSpPr>
            <p:cNvPr id="136" name="Google Shape;136;p16"/>
            <p:cNvSpPr/>
            <p:nvPr/>
          </p:nvSpPr>
          <p:spPr>
            <a:xfrm>
              <a:off x="0" y="0"/>
              <a:ext cx="575596" cy="58477"/>
            </a:xfrm>
            <a:custGeom>
              <a:rect b="b" l="l" r="r" t="t"/>
              <a:pathLst>
                <a:path extrusionOk="0" h="58477" w="575596">
                  <a:moveTo>
                    <a:pt x="0" y="0"/>
                  </a:moveTo>
                  <a:lnTo>
                    <a:pt x="575596" y="0"/>
                  </a:lnTo>
                  <a:lnTo>
                    <a:pt x="575596" y="58477"/>
                  </a:lnTo>
                  <a:lnTo>
                    <a:pt x="0" y="58477"/>
                  </a:lnTo>
                  <a:close/>
                </a:path>
              </a:pathLst>
            </a:custGeom>
            <a:solidFill>
              <a:srgbClr val="6ABF45"/>
            </a:solidFill>
            <a:ln>
              <a:noFill/>
            </a:ln>
          </p:spPr>
        </p:sp>
        <p:sp>
          <p:nvSpPr>
            <p:cNvPr id="137" name="Google Shape;137;p16"/>
            <p:cNvSpPr txBox="1"/>
            <p:nvPr/>
          </p:nvSpPr>
          <p:spPr>
            <a:xfrm>
              <a:off x="0" y="-38100"/>
              <a:ext cx="575596"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6"/>
          <p:cNvGrpSpPr/>
          <p:nvPr/>
        </p:nvGrpSpPr>
        <p:grpSpPr>
          <a:xfrm>
            <a:off x="14384675" y="2898354"/>
            <a:ext cx="2185468" cy="366691"/>
            <a:chOff x="0" y="-38100"/>
            <a:chExt cx="575596" cy="96577"/>
          </a:xfrm>
        </p:grpSpPr>
        <p:sp>
          <p:nvSpPr>
            <p:cNvPr id="139" name="Google Shape;139;p16"/>
            <p:cNvSpPr/>
            <p:nvPr/>
          </p:nvSpPr>
          <p:spPr>
            <a:xfrm>
              <a:off x="0" y="0"/>
              <a:ext cx="575596" cy="58477"/>
            </a:xfrm>
            <a:custGeom>
              <a:rect b="b" l="l" r="r" t="t"/>
              <a:pathLst>
                <a:path extrusionOk="0" h="58477" w="575596">
                  <a:moveTo>
                    <a:pt x="0" y="0"/>
                  </a:moveTo>
                  <a:lnTo>
                    <a:pt x="575596" y="0"/>
                  </a:lnTo>
                  <a:lnTo>
                    <a:pt x="575596" y="58477"/>
                  </a:lnTo>
                  <a:lnTo>
                    <a:pt x="0" y="58477"/>
                  </a:lnTo>
                  <a:close/>
                </a:path>
              </a:pathLst>
            </a:custGeom>
            <a:solidFill>
              <a:srgbClr val="DB4B7F"/>
            </a:solidFill>
            <a:ln>
              <a:noFill/>
            </a:ln>
          </p:spPr>
        </p:sp>
        <p:sp>
          <p:nvSpPr>
            <p:cNvPr id="140" name="Google Shape;140;p16"/>
            <p:cNvSpPr txBox="1"/>
            <p:nvPr/>
          </p:nvSpPr>
          <p:spPr>
            <a:xfrm>
              <a:off x="0" y="-38100"/>
              <a:ext cx="575596"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6"/>
          <p:cNvGrpSpPr/>
          <p:nvPr/>
        </p:nvGrpSpPr>
        <p:grpSpPr>
          <a:xfrm>
            <a:off x="1717857" y="5873294"/>
            <a:ext cx="2185468" cy="366691"/>
            <a:chOff x="0" y="-38100"/>
            <a:chExt cx="575596" cy="96577"/>
          </a:xfrm>
        </p:grpSpPr>
        <p:sp>
          <p:nvSpPr>
            <p:cNvPr id="142" name="Google Shape;142;p16"/>
            <p:cNvSpPr/>
            <p:nvPr/>
          </p:nvSpPr>
          <p:spPr>
            <a:xfrm>
              <a:off x="0" y="0"/>
              <a:ext cx="575596" cy="58477"/>
            </a:xfrm>
            <a:custGeom>
              <a:rect b="b" l="l" r="r" t="t"/>
              <a:pathLst>
                <a:path extrusionOk="0" h="58477" w="575596">
                  <a:moveTo>
                    <a:pt x="0" y="0"/>
                  </a:moveTo>
                  <a:lnTo>
                    <a:pt x="575596" y="0"/>
                  </a:lnTo>
                  <a:lnTo>
                    <a:pt x="575596" y="58477"/>
                  </a:lnTo>
                  <a:lnTo>
                    <a:pt x="0" y="58477"/>
                  </a:lnTo>
                  <a:close/>
                </a:path>
              </a:pathLst>
            </a:custGeom>
            <a:solidFill>
              <a:srgbClr val="FFBE4F"/>
            </a:solidFill>
            <a:ln>
              <a:noFill/>
            </a:ln>
          </p:spPr>
        </p:sp>
        <p:sp>
          <p:nvSpPr>
            <p:cNvPr id="143" name="Google Shape;143;p16"/>
            <p:cNvSpPr txBox="1"/>
            <p:nvPr/>
          </p:nvSpPr>
          <p:spPr>
            <a:xfrm>
              <a:off x="0" y="-38100"/>
              <a:ext cx="575596"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6"/>
          <p:cNvGrpSpPr/>
          <p:nvPr/>
        </p:nvGrpSpPr>
        <p:grpSpPr>
          <a:xfrm>
            <a:off x="14384675" y="5873294"/>
            <a:ext cx="2185468" cy="366691"/>
            <a:chOff x="0" y="-38100"/>
            <a:chExt cx="575596" cy="96577"/>
          </a:xfrm>
        </p:grpSpPr>
        <p:sp>
          <p:nvSpPr>
            <p:cNvPr id="145" name="Google Shape;145;p16"/>
            <p:cNvSpPr/>
            <p:nvPr/>
          </p:nvSpPr>
          <p:spPr>
            <a:xfrm>
              <a:off x="0" y="0"/>
              <a:ext cx="575596" cy="58477"/>
            </a:xfrm>
            <a:custGeom>
              <a:rect b="b" l="l" r="r" t="t"/>
              <a:pathLst>
                <a:path extrusionOk="0" h="58477" w="575596">
                  <a:moveTo>
                    <a:pt x="0" y="0"/>
                  </a:moveTo>
                  <a:lnTo>
                    <a:pt x="575596" y="0"/>
                  </a:lnTo>
                  <a:lnTo>
                    <a:pt x="575596" y="58477"/>
                  </a:lnTo>
                  <a:lnTo>
                    <a:pt x="0" y="58477"/>
                  </a:lnTo>
                  <a:close/>
                </a:path>
              </a:pathLst>
            </a:custGeom>
            <a:solidFill>
              <a:srgbClr val="9B76C0"/>
            </a:solidFill>
            <a:ln>
              <a:noFill/>
            </a:ln>
          </p:spPr>
        </p:sp>
        <p:sp>
          <p:nvSpPr>
            <p:cNvPr id="146" name="Google Shape;146;p16"/>
            <p:cNvSpPr txBox="1"/>
            <p:nvPr/>
          </p:nvSpPr>
          <p:spPr>
            <a:xfrm>
              <a:off x="0" y="-38100"/>
              <a:ext cx="575596"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6"/>
          <p:cNvSpPr txBox="1"/>
          <p:nvPr/>
        </p:nvSpPr>
        <p:spPr>
          <a:xfrm>
            <a:off x="5331426" y="8950762"/>
            <a:ext cx="7625147" cy="822468"/>
          </a:xfrm>
          <a:prstGeom prst="rect">
            <a:avLst/>
          </a:prstGeom>
          <a:noFill/>
          <a:ln>
            <a:noFill/>
          </a:ln>
        </p:spPr>
        <p:txBody>
          <a:bodyPr anchorCtr="0" anchor="t" bIns="0" lIns="0" spcFirstLastPara="1" rIns="0" wrap="square" tIns="0">
            <a:spAutoFit/>
          </a:bodyPr>
          <a:lstStyle/>
          <a:p>
            <a:pPr indent="0" lvl="1" marL="0" marR="0" rtl="0" algn="ctr">
              <a:lnSpc>
                <a:spcPct val="148994"/>
              </a:lnSpc>
              <a:spcBef>
                <a:spcPts val="0"/>
              </a:spcBef>
              <a:spcAft>
                <a:spcPts val="0"/>
              </a:spcAft>
              <a:buNone/>
            </a:pPr>
            <a:r>
              <a:rPr b="0" i="0" lang="en-US" sz="2237" u="none" cap="none" strike="noStrike">
                <a:solidFill>
                  <a:srgbClr val="000000"/>
                </a:solidFill>
                <a:latin typeface="Nunito"/>
                <a:ea typeface="Nunito"/>
                <a:cs typeface="Nunito"/>
                <a:sym typeface="Nunito"/>
              </a:rPr>
              <a:t>Concrete examples that illustrate the theoretical concepts. This piece adds a practical dimension to our exploration.</a:t>
            </a:r>
            <a:endParaRPr/>
          </a:p>
        </p:txBody>
      </p:sp>
      <p:sp>
        <p:nvSpPr>
          <p:cNvPr id="148" name="Google Shape;148;p16"/>
          <p:cNvSpPr txBox="1"/>
          <p:nvPr/>
        </p:nvSpPr>
        <p:spPr>
          <a:xfrm>
            <a:off x="1180549" y="3518441"/>
            <a:ext cx="3260100" cy="1052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49" name="Google Shape;149;p16"/>
          <p:cNvSpPr txBox="1"/>
          <p:nvPr/>
        </p:nvSpPr>
        <p:spPr>
          <a:xfrm>
            <a:off x="13825674" y="3518441"/>
            <a:ext cx="3303600" cy="1052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50" name="Google Shape;150;p16"/>
          <p:cNvSpPr txBox="1"/>
          <p:nvPr/>
        </p:nvSpPr>
        <p:spPr>
          <a:xfrm>
            <a:off x="1180549" y="6419789"/>
            <a:ext cx="3260100" cy="1052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51" name="Google Shape;151;p16"/>
          <p:cNvSpPr txBox="1"/>
          <p:nvPr/>
        </p:nvSpPr>
        <p:spPr>
          <a:xfrm>
            <a:off x="13825674" y="6419789"/>
            <a:ext cx="3303600" cy="1052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7"/>
          <p:cNvPicPr preferRelativeResize="0"/>
          <p:nvPr/>
        </p:nvPicPr>
        <p:blipFill>
          <a:blip r:embed="rId3">
            <a:alphaModFix/>
          </a:blip>
          <a:stretch>
            <a:fillRect/>
          </a:stretch>
        </p:blipFill>
        <p:spPr>
          <a:xfrm>
            <a:off x="4950125" y="2336904"/>
            <a:ext cx="8387749" cy="10039857"/>
          </a:xfrm>
          <a:prstGeom prst="rect">
            <a:avLst/>
          </a:prstGeom>
          <a:noFill/>
          <a:ln>
            <a:noFill/>
          </a:ln>
        </p:spPr>
      </p:pic>
      <p:pic>
        <p:nvPicPr>
          <p:cNvPr id="157" name="Google Shape;157;p17"/>
          <p:cNvPicPr preferRelativeResize="0"/>
          <p:nvPr/>
        </p:nvPicPr>
        <p:blipFill>
          <a:blip r:embed="rId4">
            <a:alphaModFix/>
          </a:blip>
          <a:stretch>
            <a:fillRect/>
          </a:stretch>
        </p:blipFill>
        <p:spPr>
          <a:xfrm>
            <a:off x="14414592" y="6876638"/>
            <a:ext cx="2058900" cy="1270937"/>
          </a:xfrm>
          <a:prstGeom prst="rect">
            <a:avLst/>
          </a:prstGeom>
          <a:noFill/>
          <a:ln>
            <a:noFill/>
          </a:ln>
        </p:spPr>
      </p:pic>
      <p:pic>
        <p:nvPicPr>
          <p:cNvPr id="158" name="Google Shape;158;p17"/>
          <p:cNvPicPr preferRelativeResize="0"/>
          <p:nvPr/>
        </p:nvPicPr>
        <p:blipFill>
          <a:blip r:embed="rId5">
            <a:alphaModFix/>
          </a:blip>
          <a:stretch>
            <a:fillRect/>
          </a:stretch>
        </p:blipFill>
        <p:spPr>
          <a:xfrm>
            <a:off x="14826275" y="3229197"/>
            <a:ext cx="1688300" cy="1209528"/>
          </a:xfrm>
          <a:prstGeom prst="rect">
            <a:avLst/>
          </a:prstGeom>
          <a:noFill/>
          <a:ln>
            <a:noFill/>
          </a:ln>
        </p:spPr>
      </p:pic>
      <p:pic>
        <p:nvPicPr>
          <p:cNvPr id="159" name="Google Shape;159;p17"/>
          <p:cNvPicPr preferRelativeResize="0"/>
          <p:nvPr/>
        </p:nvPicPr>
        <p:blipFill>
          <a:blip r:embed="rId6">
            <a:alphaModFix/>
          </a:blip>
          <a:stretch>
            <a:fillRect/>
          </a:stretch>
        </p:blipFill>
        <p:spPr>
          <a:xfrm>
            <a:off x="1773425" y="6895758"/>
            <a:ext cx="1643800" cy="1251817"/>
          </a:xfrm>
          <a:prstGeom prst="rect">
            <a:avLst/>
          </a:prstGeom>
          <a:noFill/>
          <a:ln>
            <a:noFill/>
          </a:ln>
        </p:spPr>
      </p:pic>
      <p:pic>
        <p:nvPicPr>
          <p:cNvPr id="160" name="Google Shape;160;p17"/>
          <p:cNvPicPr preferRelativeResize="0"/>
          <p:nvPr/>
        </p:nvPicPr>
        <p:blipFill>
          <a:blip r:embed="rId7">
            <a:alphaModFix/>
          </a:blip>
          <a:stretch>
            <a:fillRect/>
          </a:stretch>
        </p:blipFill>
        <p:spPr>
          <a:xfrm>
            <a:off x="2181688" y="2816084"/>
            <a:ext cx="1643800" cy="1606727"/>
          </a:xfrm>
          <a:prstGeom prst="rect">
            <a:avLst/>
          </a:prstGeom>
          <a:noFill/>
          <a:ln>
            <a:noFill/>
          </a:ln>
        </p:spPr>
      </p:pic>
      <p:sp>
        <p:nvSpPr>
          <p:cNvPr id="161" name="Google Shape;161;p17"/>
          <p:cNvSpPr txBox="1"/>
          <p:nvPr/>
        </p:nvSpPr>
        <p:spPr>
          <a:xfrm>
            <a:off x="1180549" y="4621529"/>
            <a:ext cx="3260084" cy="1096645"/>
          </a:xfrm>
          <a:prstGeom prst="rect">
            <a:avLst/>
          </a:prstGeom>
          <a:noFill/>
          <a:ln>
            <a:noFill/>
          </a:ln>
        </p:spPr>
        <p:txBody>
          <a:bodyPr anchorCtr="0" anchor="t" bIns="0" lIns="0" spcFirstLastPara="1" rIns="0" wrap="square" tIns="0">
            <a:spAutoFit/>
          </a:bodyPr>
          <a:lstStyle/>
          <a:p>
            <a:pPr indent="0" lvl="0" marL="0" marR="0" rtl="0" algn="ctr">
              <a:lnSpc>
                <a:spcPct val="155028"/>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62" name="Google Shape;162;p17"/>
          <p:cNvSpPr txBox="1"/>
          <p:nvPr/>
        </p:nvSpPr>
        <p:spPr>
          <a:xfrm>
            <a:off x="13825674" y="4621529"/>
            <a:ext cx="3303469" cy="1096645"/>
          </a:xfrm>
          <a:prstGeom prst="rect">
            <a:avLst/>
          </a:prstGeom>
          <a:noFill/>
          <a:ln>
            <a:noFill/>
          </a:ln>
        </p:spPr>
        <p:txBody>
          <a:bodyPr anchorCtr="0" anchor="t" bIns="0" lIns="0" spcFirstLastPara="1" rIns="0" wrap="square" tIns="0">
            <a:spAutoFit/>
          </a:bodyPr>
          <a:lstStyle/>
          <a:p>
            <a:pPr indent="0" lvl="0" marL="0" marR="0" rtl="0" algn="ctr">
              <a:lnSpc>
                <a:spcPct val="155028"/>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63" name="Google Shape;163;p17"/>
          <p:cNvSpPr txBox="1"/>
          <p:nvPr/>
        </p:nvSpPr>
        <p:spPr>
          <a:xfrm>
            <a:off x="1180549" y="8329998"/>
            <a:ext cx="3260084" cy="1096645"/>
          </a:xfrm>
          <a:prstGeom prst="rect">
            <a:avLst/>
          </a:prstGeom>
          <a:noFill/>
          <a:ln>
            <a:noFill/>
          </a:ln>
        </p:spPr>
        <p:txBody>
          <a:bodyPr anchorCtr="0" anchor="t" bIns="0" lIns="0" spcFirstLastPara="1" rIns="0" wrap="square" tIns="0">
            <a:spAutoFit/>
          </a:bodyPr>
          <a:lstStyle/>
          <a:p>
            <a:pPr indent="0" lvl="0" marL="0" marR="0" rtl="0" algn="ctr">
              <a:lnSpc>
                <a:spcPct val="155028"/>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64" name="Google Shape;164;p17"/>
          <p:cNvSpPr txBox="1"/>
          <p:nvPr/>
        </p:nvSpPr>
        <p:spPr>
          <a:xfrm>
            <a:off x="13825674" y="8329998"/>
            <a:ext cx="3303469" cy="1096645"/>
          </a:xfrm>
          <a:prstGeom prst="rect">
            <a:avLst/>
          </a:prstGeom>
          <a:noFill/>
          <a:ln>
            <a:noFill/>
          </a:ln>
        </p:spPr>
        <p:txBody>
          <a:bodyPr anchorCtr="0" anchor="t" bIns="0" lIns="0" spcFirstLastPara="1" rIns="0" wrap="square" tIns="0">
            <a:spAutoFit/>
          </a:bodyPr>
          <a:lstStyle/>
          <a:p>
            <a:pPr indent="0" lvl="0" marL="0" marR="0" rtl="0" algn="ctr">
              <a:lnSpc>
                <a:spcPct val="155028"/>
              </a:lnSpc>
              <a:spcBef>
                <a:spcPts val="0"/>
              </a:spcBef>
              <a:spcAft>
                <a:spcPts val="0"/>
              </a:spcAft>
              <a:buNone/>
            </a:pPr>
            <a:r>
              <a:rPr b="0" i="0" lang="en-US" sz="1899"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65" name="Google Shape;165;p17"/>
          <p:cNvSpPr txBox="1"/>
          <p:nvPr/>
        </p:nvSpPr>
        <p:spPr>
          <a:xfrm>
            <a:off x="2427523" y="531821"/>
            <a:ext cx="13433100" cy="130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8500" u="none" cap="none" strike="noStrike">
                <a:solidFill>
                  <a:srgbClr val="DB4B7F"/>
                </a:solidFill>
                <a:latin typeface="Titan One"/>
                <a:ea typeface="Titan One"/>
                <a:cs typeface="Titan One"/>
                <a:sym typeface="Titan One"/>
              </a:rPr>
              <a:t>PUZZLE INFOGRAPHICS</a:t>
            </a:r>
            <a:endParaRPr sz="8500">
              <a:latin typeface="Titan One"/>
              <a:ea typeface="Titan One"/>
              <a:cs typeface="Titan One"/>
              <a:sym typeface="Titan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8"/>
          <p:cNvPicPr preferRelativeResize="0"/>
          <p:nvPr/>
        </p:nvPicPr>
        <p:blipFill rotWithShape="1">
          <a:blip r:embed="rId3">
            <a:alphaModFix/>
          </a:blip>
          <a:srcRect b="11342" l="10280" r="10272" t="11342"/>
          <a:stretch/>
        </p:blipFill>
        <p:spPr>
          <a:xfrm>
            <a:off x="8431725" y="562850"/>
            <a:ext cx="9341050" cy="9081101"/>
          </a:xfrm>
          <a:prstGeom prst="rect">
            <a:avLst/>
          </a:prstGeom>
          <a:noFill/>
          <a:ln>
            <a:noFill/>
          </a:ln>
        </p:spPr>
      </p:pic>
      <p:pic>
        <p:nvPicPr>
          <p:cNvPr id="171" name="Google Shape;171;p18"/>
          <p:cNvPicPr preferRelativeResize="0"/>
          <p:nvPr/>
        </p:nvPicPr>
        <p:blipFill>
          <a:blip r:embed="rId4">
            <a:alphaModFix/>
          </a:blip>
          <a:stretch>
            <a:fillRect/>
          </a:stretch>
        </p:blipFill>
        <p:spPr>
          <a:xfrm>
            <a:off x="11956388" y="1439026"/>
            <a:ext cx="2291700" cy="2291700"/>
          </a:xfrm>
          <a:prstGeom prst="rect">
            <a:avLst/>
          </a:prstGeom>
          <a:noFill/>
          <a:ln>
            <a:noFill/>
          </a:ln>
        </p:spPr>
      </p:pic>
      <p:pic>
        <p:nvPicPr>
          <p:cNvPr id="172" name="Google Shape;172;p18"/>
          <p:cNvPicPr preferRelativeResize="0"/>
          <p:nvPr/>
        </p:nvPicPr>
        <p:blipFill>
          <a:blip r:embed="rId5">
            <a:alphaModFix/>
          </a:blip>
          <a:stretch>
            <a:fillRect/>
          </a:stretch>
        </p:blipFill>
        <p:spPr>
          <a:xfrm>
            <a:off x="14969575" y="4338748"/>
            <a:ext cx="1365000" cy="1529302"/>
          </a:xfrm>
          <a:prstGeom prst="rect">
            <a:avLst/>
          </a:prstGeom>
          <a:noFill/>
          <a:ln>
            <a:noFill/>
          </a:ln>
        </p:spPr>
      </p:pic>
      <p:pic>
        <p:nvPicPr>
          <p:cNvPr id="173" name="Google Shape;173;p18"/>
          <p:cNvPicPr preferRelativeResize="0"/>
          <p:nvPr/>
        </p:nvPicPr>
        <p:blipFill>
          <a:blip r:embed="rId6">
            <a:alphaModFix/>
          </a:blip>
          <a:stretch>
            <a:fillRect/>
          </a:stretch>
        </p:blipFill>
        <p:spPr>
          <a:xfrm>
            <a:off x="12350100" y="6643151"/>
            <a:ext cx="1582650" cy="1595311"/>
          </a:xfrm>
          <a:prstGeom prst="rect">
            <a:avLst/>
          </a:prstGeom>
          <a:noFill/>
          <a:ln>
            <a:noFill/>
          </a:ln>
        </p:spPr>
      </p:pic>
      <p:pic>
        <p:nvPicPr>
          <p:cNvPr id="174" name="Google Shape;174;p18"/>
          <p:cNvPicPr preferRelativeResize="0"/>
          <p:nvPr/>
        </p:nvPicPr>
        <p:blipFill>
          <a:blip r:embed="rId7">
            <a:alphaModFix/>
          </a:blip>
          <a:stretch>
            <a:fillRect/>
          </a:stretch>
        </p:blipFill>
        <p:spPr>
          <a:xfrm>
            <a:off x="9701125" y="4285363"/>
            <a:ext cx="1272075" cy="1628287"/>
          </a:xfrm>
          <a:prstGeom prst="rect">
            <a:avLst/>
          </a:prstGeom>
          <a:noFill/>
          <a:ln>
            <a:noFill/>
          </a:ln>
        </p:spPr>
      </p:pic>
      <p:sp>
        <p:nvSpPr>
          <p:cNvPr id="175" name="Google Shape;175;p18"/>
          <p:cNvSpPr txBox="1"/>
          <p:nvPr/>
        </p:nvSpPr>
        <p:spPr>
          <a:xfrm>
            <a:off x="1028700" y="5734019"/>
            <a:ext cx="5299231" cy="1834277"/>
          </a:xfrm>
          <a:prstGeom prst="rect">
            <a:avLst/>
          </a:prstGeom>
          <a:noFill/>
          <a:ln>
            <a:noFill/>
          </a:ln>
        </p:spPr>
        <p:txBody>
          <a:bodyPr anchorCtr="0" anchor="t" bIns="0" lIns="0" spcFirstLastPara="1" rIns="0" wrap="square" tIns="0">
            <a:spAutoFit/>
          </a:bodyPr>
          <a:lstStyle/>
          <a:p>
            <a:pPr indent="0" lvl="1" marL="0" marR="0" rtl="0" algn="l">
              <a:lnSpc>
                <a:spcPct val="164997"/>
              </a:lnSpc>
              <a:spcBef>
                <a:spcPts val="0"/>
              </a:spcBef>
              <a:spcAft>
                <a:spcPts val="0"/>
              </a:spcAft>
              <a:buNone/>
            </a:pPr>
            <a:r>
              <a:rPr b="0" i="0" lang="en-US" sz="2237" u="none" cap="none" strike="noStrike">
                <a:solidFill>
                  <a:srgbClr val="000000"/>
                </a:solidFill>
                <a:latin typeface="Nunito"/>
                <a:ea typeface="Nunito"/>
                <a:cs typeface="Nunito"/>
                <a:sym typeface="Nunito"/>
              </a:rPr>
              <a:t>In this puzzle metaphor, each piece represents a crucial element, and as we put them together, we unlock a deeper understanding of the topic at hand.</a:t>
            </a:r>
            <a:endParaRPr/>
          </a:p>
        </p:txBody>
      </p:sp>
      <p:sp>
        <p:nvSpPr>
          <p:cNvPr id="176" name="Google Shape;176;p18"/>
          <p:cNvSpPr txBox="1"/>
          <p:nvPr/>
        </p:nvSpPr>
        <p:spPr>
          <a:xfrm>
            <a:off x="1028700" y="2976437"/>
            <a:ext cx="6923700" cy="2355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i="0" lang="en-US" sz="8500" u="none" cap="none" strike="noStrike">
                <a:solidFill>
                  <a:srgbClr val="DB4B7F"/>
                </a:solidFill>
                <a:latin typeface="Titan One"/>
                <a:ea typeface="Titan One"/>
                <a:cs typeface="Titan One"/>
                <a:sym typeface="Titan One"/>
              </a:rPr>
              <a:t>KEY CONCEPTS</a:t>
            </a:r>
            <a:endParaRPr sz="8500">
              <a:latin typeface="Titan One"/>
              <a:ea typeface="Titan One"/>
              <a:cs typeface="Titan One"/>
              <a:sym typeface="Titan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9"/>
          <p:cNvPicPr preferRelativeResize="0"/>
          <p:nvPr/>
        </p:nvPicPr>
        <p:blipFill>
          <a:blip r:embed="rId3">
            <a:alphaModFix/>
          </a:blip>
          <a:stretch>
            <a:fillRect/>
          </a:stretch>
        </p:blipFill>
        <p:spPr>
          <a:xfrm>
            <a:off x="1752574" y="2918957"/>
            <a:ext cx="2804075" cy="2905568"/>
          </a:xfrm>
          <a:prstGeom prst="rect">
            <a:avLst/>
          </a:prstGeom>
          <a:noFill/>
          <a:ln>
            <a:noFill/>
          </a:ln>
        </p:spPr>
      </p:pic>
      <p:pic>
        <p:nvPicPr>
          <p:cNvPr id="182" name="Google Shape;182;p19"/>
          <p:cNvPicPr preferRelativeResize="0"/>
          <p:nvPr/>
        </p:nvPicPr>
        <p:blipFill>
          <a:blip r:embed="rId4">
            <a:alphaModFix/>
          </a:blip>
          <a:stretch>
            <a:fillRect/>
          </a:stretch>
        </p:blipFill>
        <p:spPr>
          <a:xfrm>
            <a:off x="5096725" y="3722750"/>
            <a:ext cx="2904700" cy="2815918"/>
          </a:xfrm>
          <a:prstGeom prst="rect">
            <a:avLst/>
          </a:prstGeom>
          <a:noFill/>
          <a:ln>
            <a:noFill/>
          </a:ln>
        </p:spPr>
      </p:pic>
      <p:pic>
        <p:nvPicPr>
          <p:cNvPr id="183" name="Google Shape;183;p19"/>
          <p:cNvPicPr preferRelativeResize="0"/>
          <p:nvPr/>
        </p:nvPicPr>
        <p:blipFill>
          <a:blip r:embed="rId5">
            <a:alphaModFix/>
          </a:blip>
          <a:stretch>
            <a:fillRect/>
          </a:stretch>
        </p:blipFill>
        <p:spPr>
          <a:xfrm>
            <a:off x="9951525" y="2828250"/>
            <a:ext cx="2904700" cy="2996275"/>
          </a:xfrm>
          <a:prstGeom prst="rect">
            <a:avLst/>
          </a:prstGeom>
          <a:noFill/>
          <a:ln>
            <a:noFill/>
          </a:ln>
        </p:spPr>
      </p:pic>
      <p:pic>
        <p:nvPicPr>
          <p:cNvPr id="184" name="Google Shape;184;p19"/>
          <p:cNvPicPr preferRelativeResize="0"/>
          <p:nvPr/>
        </p:nvPicPr>
        <p:blipFill>
          <a:blip r:embed="rId6">
            <a:alphaModFix/>
          </a:blip>
          <a:stretch>
            <a:fillRect/>
          </a:stretch>
        </p:blipFill>
        <p:spPr>
          <a:xfrm>
            <a:off x="13630725" y="3722750"/>
            <a:ext cx="2904700" cy="2815890"/>
          </a:xfrm>
          <a:prstGeom prst="rect">
            <a:avLst/>
          </a:prstGeom>
          <a:noFill/>
          <a:ln>
            <a:noFill/>
          </a:ln>
        </p:spPr>
      </p:pic>
      <p:sp>
        <p:nvSpPr>
          <p:cNvPr id="185" name="Google Shape;185;p19"/>
          <p:cNvSpPr txBox="1"/>
          <p:nvPr/>
        </p:nvSpPr>
        <p:spPr>
          <a:xfrm>
            <a:off x="2871437" y="883737"/>
            <a:ext cx="12545100" cy="130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8500" u="none" cap="none" strike="noStrike">
                <a:solidFill>
                  <a:srgbClr val="DB4B7F"/>
                </a:solidFill>
                <a:latin typeface="Titan One"/>
                <a:ea typeface="Titan One"/>
                <a:cs typeface="Titan One"/>
                <a:sym typeface="Titan One"/>
              </a:rPr>
              <a:t>KEY CONCEPTS</a:t>
            </a:r>
            <a:endParaRPr sz="8500">
              <a:latin typeface="Titan One"/>
              <a:ea typeface="Titan One"/>
              <a:cs typeface="Titan One"/>
              <a:sym typeface="Titan One"/>
            </a:endParaRPr>
          </a:p>
        </p:txBody>
      </p:sp>
      <p:sp>
        <p:nvSpPr>
          <p:cNvPr id="186" name="Google Shape;186;p19"/>
          <p:cNvSpPr txBox="1"/>
          <p:nvPr/>
        </p:nvSpPr>
        <p:spPr>
          <a:xfrm>
            <a:off x="1603614" y="6724781"/>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DB4B7F"/>
                </a:solidFill>
                <a:latin typeface="Titan One"/>
                <a:ea typeface="Titan One"/>
                <a:cs typeface="Titan One"/>
                <a:sym typeface="Titan One"/>
              </a:rPr>
              <a:t>TOPIC 1</a:t>
            </a:r>
            <a:endParaRPr>
              <a:latin typeface="Titan One"/>
              <a:ea typeface="Titan One"/>
              <a:cs typeface="Titan One"/>
              <a:sym typeface="Titan One"/>
            </a:endParaRPr>
          </a:p>
        </p:txBody>
      </p:sp>
      <p:sp>
        <p:nvSpPr>
          <p:cNvPr id="187" name="Google Shape;187;p19"/>
          <p:cNvSpPr txBox="1"/>
          <p:nvPr/>
        </p:nvSpPr>
        <p:spPr>
          <a:xfrm>
            <a:off x="1273303" y="7587207"/>
            <a:ext cx="3196268" cy="1121563"/>
          </a:xfrm>
          <a:prstGeom prst="rect">
            <a:avLst/>
          </a:prstGeom>
          <a:noFill/>
          <a:ln>
            <a:noFill/>
          </a:ln>
        </p:spPr>
        <p:txBody>
          <a:bodyPr anchorCtr="0" anchor="t" bIns="0" lIns="0" spcFirstLastPara="1" rIns="0" wrap="square" tIns="0">
            <a:spAutoFit/>
          </a:bodyPr>
          <a:lstStyle/>
          <a:p>
            <a:pPr indent="0" lvl="1" marL="0" marR="0" rtl="0" algn="ctr">
              <a:lnSpc>
                <a:spcPct val="151077"/>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88" name="Google Shape;188;p19"/>
          <p:cNvSpPr txBox="1"/>
          <p:nvPr/>
        </p:nvSpPr>
        <p:spPr>
          <a:xfrm>
            <a:off x="5785322" y="6724781"/>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6ABF45"/>
                </a:solidFill>
                <a:latin typeface="Titan One"/>
                <a:ea typeface="Titan One"/>
                <a:cs typeface="Titan One"/>
                <a:sym typeface="Titan One"/>
              </a:rPr>
              <a:t>TOPIC </a:t>
            </a:r>
            <a:r>
              <a:rPr lang="en-US" sz="4030">
                <a:solidFill>
                  <a:srgbClr val="6ABF45"/>
                </a:solidFill>
                <a:latin typeface="Titan One"/>
                <a:ea typeface="Titan One"/>
                <a:cs typeface="Titan One"/>
                <a:sym typeface="Titan One"/>
              </a:rPr>
              <a:t>2</a:t>
            </a:r>
            <a:endParaRPr>
              <a:latin typeface="Titan One"/>
              <a:ea typeface="Titan One"/>
              <a:cs typeface="Titan One"/>
              <a:sym typeface="Titan One"/>
            </a:endParaRPr>
          </a:p>
        </p:txBody>
      </p:sp>
      <p:sp>
        <p:nvSpPr>
          <p:cNvPr id="189" name="Google Shape;189;p19"/>
          <p:cNvSpPr txBox="1"/>
          <p:nvPr/>
        </p:nvSpPr>
        <p:spPr>
          <a:xfrm>
            <a:off x="5455012" y="7587207"/>
            <a:ext cx="3196268" cy="1121563"/>
          </a:xfrm>
          <a:prstGeom prst="rect">
            <a:avLst/>
          </a:prstGeom>
          <a:noFill/>
          <a:ln>
            <a:noFill/>
          </a:ln>
        </p:spPr>
        <p:txBody>
          <a:bodyPr anchorCtr="0" anchor="t" bIns="0" lIns="0" spcFirstLastPara="1" rIns="0" wrap="square" tIns="0">
            <a:spAutoFit/>
          </a:bodyPr>
          <a:lstStyle/>
          <a:p>
            <a:pPr indent="0" lvl="1" marL="0" marR="0" rtl="0" algn="ctr">
              <a:lnSpc>
                <a:spcPct val="151077"/>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90" name="Google Shape;190;p19"/>
          <p:cNvSpPr txBox="1"/>
          <p:nvPr/>
        </p:nvSpPr>
        <p:spPr>
          <a:xfrm>
            <a:off x="9967031" y="6724781"/>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9B76C0"/>
                </a:solidFill>
                <a:latin typeface="Titan One"/>
                <a:ea typeface="Titan One"/>
                <a:cs typeface="Titan One"/>
                <a:sym typeface="Titan One"/>
              </a:rPr>
              <a:t>TOPIC 3</a:t>
            </a:r>
            <a:endParaRPr>
              <a:latin typeface="Titan One"/>
              <a:ea typeface="Titan One"/>
              <a:cs typeface="Titan One"/>
              <a:sym typeface="Titan One"/>
            </a:endParaRPr>
          </a:p>
        </p:txBody>
      </p:sp>
      <p:sp>
        <p:nvSpPr>
          <p:cNvPr id="191" name="Google Shape;191;p19"/>
          <p:cNvSpPr txBox="1"/>
          <p:nvPr/>
        </p:nvSpPr>
        <p:spPr>
          <a:xfrm>
            <a:off x="9636720" y="7587207"/>
            <a:ext cx="3196268" cy="1121563"/>
          </a:xfrm>
          <a:prstGeom prst="rect">
            <a:avLst/>
          </a:prstGeom>
          <a:noFill/>
          <a:ln>
            <a:noFill/>
          </a:ln>
        </p:spPr>
        <p:txBody>
          <a:bodyPr anchorCtr="0" anchor="t" bIns="0" lIns="0" spcFirstLastPara="1" rIns="0" wrap="square" tIns="0">
            <a:spAutoFit/>
          </a:bodyPr>
          <a:lstStyle/>
          <a:p>
            <a:pPr indent="0" lvl="1" marL="0" marR="0" rtl="0" algn="ctr">
              <a:lnSpc>
                <a:spcPct val="151077"/>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192" name="Google Shape;192;p19"/>
          <p:cNvSpPr txBox="1"/>
          <p:nvPr/>
        </p:nvSpPr>
        <p:spPr>
          <a:xfrm>
            <a:off x="14148739" y="6724781"/>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FFBE4F"/>
                </a:solidFill>
                <a:latin typeface="Titan One"/>
                <a:ea typeface="Titan One"/>
                <a:cs typeface="Titan One"/>
                <a:sym typeface="Titan One"/>
              </a:rPr>
              <a:t>TOPIC 4</a:t>
            </a:r>
            <a:endParaRPr>
              <a:latin typeface="Titan One"/>
              <a:ea typeface="Titan One"/>
              <a:cs typeface="Titan One"/>
              <a:sym typeface="Titan One"/>
            </a:endParaRPr>
          </a:p>
        </p:txBody>
      </p:sp>
      <p:sp>
        <p:nvSpPr>
          <p:cNvPr id="193" name="Google Shape;193;p19"/>
          <p:cNvSpPr txBox="1"/>
          <p:nvPr/>
        </p:nvSpPr>
        <p:spPr>
          <a:xfrm>
            <a:off x="13818429" y="7587207"/>
            <a:ext cx="3196268" cy="1121563"/>
          </a:xfrm>
          <a:prstGeom prst="rect">
            <a:avLst/>
          </a:prstGeom>
          <a:noFill/>
          <a:ln>
            <a:noFill/>
          </a:ln>
        </p:spPr>
        <p:txBody>
          <a:bodyPr anchorCtr="0" anchor="t" bIns="0" lIns="0" spcFirstLastPara="1" rIns="0" wrap="square" tIns="0">
            <a:spAutoFit/>
          </a:bodyPr>
          <a:lstStyle/>
          <a:p>
            <a:pPr indent="0" lvl="1" marL="0" marR="0" rtl="0" algn="ctr">
              <a:lnSpc>
                <a:spcPct val="151077"/>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0"/>
          <p:cNvPicPr preferRelativeResize="0"/>
          <p:nvPr/>
        </p:nvPicPr>
        <p:blipFill>
          <a:blip r:embed="rId3">
            <a:alphaModFix/>
          </a:blip>
          <a:stretch>
            <a:fillRect/>
          </a:stretch>
        </p:blipFill>
        <p:spPr>
          <a:xfrm>
            <a:off x="10303975" y="-95250"/>
            <a:ext cx="3108120" cy="11100425"/>
          </a:xfrm>
          <a:prstGeom prst="rect">
            <a:avLst/>
          </a:prstGeom>
          <a:noFill/>
          <a:ln>
            <a:noFill/>
          </a:ln>
        </p:spPr>
      </p:pic>
      <p:sp>
        <p:nvSpPr>
          <p:cNvPr id="199" name="Google Shape;199;p20"/>
          <p:cNvSpPr txBox="1"/>
          <p:nvPr/>
        </p:nvSpPr>
        <p:spPr>
          <a:xfrm>
            <a:off x="14063032" y="378793"/>
            <a:ext cx="31962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4000" u="none" cap="none" strike="noStrike">
                <a:solidFill>
                  <a:srgbClr val="DB4B7F"/>
                </a:solidFill>
                <a:latin typeface="Titan One"/>
                <a:ea typeface="Titan One"/>
                <a:cs typeface="Titan One"/>
                <a:sym typeface="Titan One"/>
              </a:rPr>
              <a:t>STEP 1</a:t>
            </a:r>
            <a:endParaRPr>
              <a:latin typeface="Titan One"/>
              <a:ea typeface="Titan One"/>
              <a:cs typeface="Titan One"/>
              <a:sym typeface="Titan One"/>
            </a:endParaRPr>
          </a:p>
        </p:txBody>
      </p:sp>
      <p:sp>
        <p:nvSpPr>
          <p:cNvPr id="200" name="Google Shape;200;p20"/>
          <p:cNvSpPr txBox="1"/>
          <p:nvPr/>
        </p:nvSpPr>
        <p:spPr>
          <a:xfrm>
            <a:off x="6808380" y="2701226"/>
            <a:ext cx="3196200" cy="6156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4000" u="none" cap="none" strike="noStrike">
                <a:solidFill>
                  <a:srgbClr val="6ABF45"/>
                </a:solidFill>
                <a:latin typeface="Titan One"/>
                <a:ea typeface="Titan One"/>
                <a:cs typeface="Titan One"/>
                <a:sym typeface="Titan One"/>
              </a:rPr>
              <a:t>STEP 2</a:t>
            </a:r>
            <a:endParaRPr>
              <a:latin typeface="Titan One"/>
              <a:ea typeface="Titan One"/>
              <a:cs typeface="Titan One"/>
              <a:sym typeface="Titan One"/>
            </a:endParaRPr>
          </a:p>
        </p:txBody>
      </p:sp>
      <p:sp>
        <p:nvSpPr>
          <p:cNvPr id="201" name="Google Shape;201;p20"/>
          <p:cNvSpPr txBox="1"/>
          <p:nvPr/>
        </p:nvSpPr>
        <p:spPr>
          <a:xfrm>
            <a:off x="6808380" y="7962419"/>
            <a:ext cx="3196200" cy="6156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4000" u="none" cap="none" strike="noStrike">
                <a:solidFill>
                  <a:srgbClr val="FFBE4F"/>
                </a:solidFill>
                <a:latin typeface="Titan One"/>
                <a:ea typeface="Titan One"/>
                <a:cs typeface="Titan One"/>
                <a:sym typeface="Titan One"/>
              </a:rPr>
              <a:t>STEP 4</a:t>
            </a:r>
            <a:endParaRPr>
              <a:latin typeface="Titan One"/>
              <a:ea typeface="Titan One"/>
              <a:cs typeface="Titan One"/>
              <a:sym typeface="Titan One"/>
            </a:endParaRPr>
          </a:p>
        </p:txBody>
      </p:sp>
      <p:sp>
        <p:nvSpPr>
          <p:cNvPr id="202" name="Google Shape;202;p20"/>
          <p:cNvSpPr txBox="1"/>
          <p:nvPr/>
        </p:nvSpPr>
        <p:spPr>
          <a:xfrm>
            <a:off x="14063032" y="5305192"/>
            <a:ext cx="31962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4000" u="none" cap="none" strike="noStrike">
                <a:solidFill>
                  <a:srgbClr val="9B76C0"/>
                </a:solidFill>
                <a:latin typeface="Titan One"/>
                <a:ea typeface="Titan One"/>
                <a:cs typeface="Titan One"/>
                <a:sym typeface="Titan One"/>
              </a:rPr>
              <a:t>STEP 3</a:t>
            </a:r>
            <a:endParaRPr>
              <a:latin typeface="Titan One"/>
              <a:ea typeface="Titan One"/>
              <a:cs typeface="Titan One"/>
              <a:sym typeface="Titan One"/>
            </a:endParaRPr>
          </a:p>
        </p:txBody>
      </p:sp>
      <p:sp>
        <p:nvSpPr>
          <p:cNvPr id="203" name="Google Shape;203;p20"/>
          <p:cNvSpPr txBox="1"/>
          <p:nvPr/>
        </p:nvSpPr>
        <p:spPr>
          <a:xfrm>
            <a:off x="1260806" y="5551049"/>
            <a:ext cx="4429800" cy="912600"/>
          </a:xfrm>
          <a:prstGeom prst="rect">
            <a:avLst/>
          </a:prstGeom>
          <a:noFill/>
          <a:ln>
            <a:noFill/>
          </a:ln>
        </p:spPr>
        <p:txBody>
          <a:bodyPr anchorCtr="0" anchor="t" bIns="0" lIns="0" spcFirstLastPara="1" rIns="0" wrap="square" tIns="0">
            <a:spAutoFit/>
          </a:bodyPr>
          <a:lstStyle/>
          <a:p>
            <a:pPr indent="0" lvl="1" marL="0" marR="0" rtl="0" algn="l">
              <a:lnSpc>
                <a:spcPct val="164997"/>
              </a:lnSpc>
              <a:spcBef>
                <a:spcPts val="0"/>
              </a:spcBef>
              <a:spcAft>
                <a:spcPts val="0"/>
              </a:spcAft>
              <a:buNone/>
            </a:pPr>
            <a:r>
              <a:rPr b="0" i="0" lang="en-US" sz="2237" u="none" cap="none" strike="noStrike">
                <a:solidFill>
                  <a:srgbClr val="000000"/>
                </a:solidFill>
                <a:latin typeface="Nunito"/>
                <a:ea typeface="Nunito"/>
                <a:cs typeface="Nunito"/>
                <a:sym typeface="Nunito"/>
              </a:rPr>
              <a:t>Use charts, graphs, or numerical data to populate this puzzle piece.</a:t>
            </a:r>
            <a:endParaRPr/>
          </a:p>
        </p:txBody>
      </p:sp>
      <p:sp>
        <p:nvSpPr>
          <p:cNvPr id="204" name="Google Shape;204;p20"/>
          <p:cNvSpPr txBox="1"/>
          <p:nvPr/>
        </p:nvSpPr>
        <p:spPr>
          <a:xfrm>
            <a:off x="14063032" y="1233751"/>
            <a:ext cx="3196200" cy="9924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18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05" name="Google Shape;205;p20"/>
          <p:cNvSpPr txBox="1"/>
          <p:nvPr/>
        </p:nvSpPr>
        <p:spPr>
          <a:xfrm>
            <a:off x="6808380" y="3556184"/>
            <a:ext cx="3196200" cy="992400"/>
          </a:xfrm>
          <a:prstGeom prst="rect">
            <a:avLst/>
          </a:prstGeom>
          <a:noFill/>
          <a:ln>
            <a:noFill/>
          </a:ln>
        </p:spPr>
        <p:txBody>
          <a:bodyPr anchorCtr="0" anchor="t" bIns="0" lIns="0" spcFirstLastPara="1" rIns="0" wrap="square" tIns="0">
            <a:spAutoFit/>
          </a:bodyPr>
          <a:lstStyle/>
          <a:p>
            <a:pPr indent="0" lvl="1" marL="0" marR="0" rtl="0" algn="r">
              <a:lnSpc>
                <a:spcPct val="120000"/>
              </a:lnSpc>
              <a:spcBef>
                <a:spcPts val="0"/>
              </a:spcBef>
              <a:spcAft>
                <a:spcPts val="0"/>
              </a:spcAft>
              <a:buNone/>
            </a:pPr>
            <a:r>
              <a:rPr b="0" i="0" lang="en-US" sz="18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06" name="Google Shape;206;p20"/>
          <p:cNvSpPr txBox="1"/>
          <p:nvPr/>
        </p:nvSpPr>
        <p:spPr>
          <a:xfrm>
            <a:off x="6808380" y="8817378"/>
            <a:ext cx="3196200" cy="992400"/>
          </a:xfrm>
          <a:prstGeom prst="rect">
            <a:avLst/>
          </a:prstGeom>
          <a:noFill/>
          <a:ln>
            <a:noFill/>
          </a:ln>
        </p:spPr>
        <p:txBody>
          <a:bodyPr anchorCtr="0" anchor="t" bIns="0" lIns="0" spcFirstLastPara="1" rIns="0" wrap="square" tIns="0">
            <a:spAutoFit/>
          </a:bodyPr>
          <a:lstStyle/>
          <a:p>
            <a:pPr indent="0" lvl="1" marL="0" marR="0" rtl="0" algn="r">
              <a:lnSpc>
                <a:spcPct val="120000"/>
              </a:lnSpc>
              <a:spcBef>
                <a:spcPts val="0"/>
              </a:spcBef>
              <a:spcAft>
                <a:spcPts val="0"/>
              </a:spcAft>
              <a:buNone/>
            </a:pPr>
            <a:r>
              <a:rPr b="0" i="0" lang="en-US" sz="18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07" name="Google Shape;207;p20"/>
          <p:cNvSpPr txBox="1"/>
          <p:nvPr/>
        </p:nvSpPr>
        <p:spPr>
          <a:xfrm>
            <a:off x="14063032" y="6160150"/>
            <a:ext cx="3196200" cy="9924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18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08" name="Google Shape;208;p20"/>
          <p:cNvSpPr txBox="1"/>
          <p:nvPr/>
        </p:nvSpPr>
        <p:spPr>
          <a:xfrm>
            <a:off x="1260800" y="2976437"/>
            <a:ext cx="6923700" cy="2355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8500">
                <a:solidFill>
                  <a:srgbClr val="DB4B7F"/>
                </a:solidFill>
                <a:latin typeface="Titan One"/>
                <a:ea typeface="Titan One"/>
                <a:cs typeface="Titan One"/>
                <a:sym typeface="Titan One"/>
              </a:rPr>
              <a:t>Data</a:t>
            </a:r>
            <a:endParaRPr sz="8500">
              <a:solidFill>
                <a:srgbClr val="DB4B7F"/>
              </a:solidFill>
              <a:latin typeface="Titan One"/>
              <a:ea typeface="Titan One"/>
              <a:cs typeface="Titan One"/>
              <a:sym typeface="Titan One"/>
            </a:endParaRPr>
          </a:p>
          <a:p>
            <a:pPr indent="0" lvl="0" marL="0" marR="0" rtl="0" algn="l">
              <a:lnSpc>
                <a:spcPct val="90000"/>
              </a:lnSpc>
              <a:spcBef>
                <a:spcPts val="0"/>
              </a:spcBef>
              <a:spcAft>
                <a:spcPts val="0"/>
              </a:spcAft>
              <a:buNone/>
            </a:pPr>
            <a:r>
              <a:rPr lang="en-US" sz="8500">
                <a:solidFill>
                  <a:srgbClr val="DB4B7F"/>
                </a:solidFill>
                <a:latin typeface="Titan One"/>
                <a:ea typeface="Titan One"/>
                <a:cs typeface="Titan One"/>
                <a:sym typeface="Titan One"/>
              </a:rPr>
              <a:t>Puzzle</a:t>
            </a:r>
            <a:endParaRPr sz="8500">
              <a:solidFill>
                <a:srgbClr val="DB4B7F"/>
              </a:solidFill>
              <a:latin typeface="Titan One"/>
              <a:ea typeface="Titan One"/>
              <a:cs typeface="Titan One"/>
              <a:sym typeface="Titan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1"/>
          <p:cNvPicPr preferRelativeResize="0"/>
          <p:nvPr/>
        </p:nvPicPr>
        <p:blipFill>
          <a:blip r:embed="rId3">
            <a:alphaModFix/>
          </a:blip>
          <a:stretch>
            <a:fillRect/>
          </a:stretch>
        </p:blipFill>
        <p:spPr>
          <a:xfrm>
            <a:off x="8196425" y="4007925"/>
            <a:ext cx="5307374" cy="9278424"/>
          </a:xfrm>
          <a:prstGeom prst="rect">
            <a:avLst/>
          </a:prstGeom>
          <a:noFill/>
          <a:ln>
            <a:noFill/>
          </a:ln>
        </p:spPr>
      </p:pic>
      <p:pic>
        <p:nvPicPr>
          <p:cNvPr id="214" name="Google Shape;214;p21"/>
          <p:cNvPicPr preferRelativeResize="0"/>
          <p:nvPr/>
        </p:nvPicPr>
        <p:blipFill>
          <a:blip r:embed="rId4">
            <a:alphaModFix/>
          </a:blip>
          <a:stretch>
            <a:fillRect/>
          </a:stretch>
        </p:blipFill>
        <p:spPr>
          <a:xfrm>
            <a:off x="510206" y="786880"/>
            <a:ext cx="8123595" cy="7103324"/>
          </a:xfrm>
          <a:prstGeom prst="rect">
            <a:avLst/>
          </a:prstGeom>
          <a:noFill/>
          <a:ln>
            <a:noFill/>
          </a:ln>
        </p:spPr>
      </p:pic>
      <p:sp>
        <p:nvSpPr>
          <p:cNvPr id="215" name="Google Shape;215;p21"/>
          <p:cNvSpPr txBox="1"/>
          <p:nvPr/>
        </p:nvSpPr>
        <p:spPr>
          <a:xfrm>
            <a:off x="1695496" y="2103442"/>
            <a:ext cx="1812000" cy="5304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3446" u="none" cap="none" strike="noStrike">
                <a:solidFill>
                  <a:srgbClr val="FFFFFF"/>
                </a:solidFill>
                <a:latin typeface="Titan One"/>
                <a:ea typeface="Titan One"/>
                <a:cs typeface="Titan One"/>
                <a:sym typeface="Titan One"/>
              </a:rPr>
              <a:t>TOPIC 1</a:t>
            </a:r>
            <a:endParaRPr>
              <a:latin typeface="Titan One"/>
              <a:ea typeface="Titan One"/>
              <a:cs typeface="Titan One"/>
              <a:sym typeface="Titan One"/>
            </a:endParaRPr>
          </a:p>
        </p:txBody>
      </p:sp>
      <p:sp>
        <p:nvSpPr>
          <p:cNvPr id="216" name="Google Shape;216;p21"/>
          <p:cNvSpPr txBox="1"/>
          <p:nvPr/>
        </p:nvSpPr>
        <p:spPr>
          <a:xfrm>
            <a:off x="1695496" y="5295712"/>
            <a:ext cx="1812000" cy="5304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3446" u="none" cap="none" strike="noStrike">
                <a:solidFill>
                  <a:srgbClr val="FFFFFF"/>
                </a:solidFill>
                <a:latin typeface="Titan One"/>
                <a:ea typeface="Titan One"/>
                <a:cs typeface="Titan One"/>
                <a:sym typeface="Titan One"/>
              </a:rPr>
              <a:t>TOPIC 3</a:t>
            </a:r>
            <a:endParaRPr>
              <a:latin typeface="Titan One"/>
              <a:ea typeface="Titan One"/>
              <a:cs typeface="Titan One"/>
              <a:sym typeface="Titan One"/>
            </a:endParaRPr>
          </a:p>
        </p:txBody>
      </p:sp>
      <p:sp>
        <p:nvSpPr>
          <p:cNvPr id="217" name="Google Shape;217;p21"/>
          <p:cNvSpPr txBox="1"/>
          <p:nvPr/>
        </p:nvSpPr>
        <p:spPr>
          <a:xfrm>
            <a:off x="5383000" y="2103442"/>
            <a:ext cx="1812000" cy="5304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3446" u="none" cap="none" strike="noStrike">
                <a:solidFill>
                  <a:srgbClr val="FFFFFF"/>
                </a:solidFill>
                <a:latin typeface="Titan One"/>
                <a:ea typeface="Titan One"/>
                <a:cs typeface="Titan One"/>
                <a:sym typeface="Titan One"/>
              </a:rPr>
              <a:t>TOPIC 2</a:t>
            </a:r>
            <a:endParaRPr>
              <a:latin typeface="Titan One"/>
              <a:ea typeface="Titan One"/>
              <a:cs typeface="Titan One"/>
              <a:sym typeface="Titan One"/>
            </a:endParaRPr>
          </a:p>
        </p:txBody>
      </p:sp>
      <p:sp>
        <p:nvSpPr>
          <p:cNvPr id="218" name="Google Shape;218;p21"/>
          <p:cNvSpPr txBox="1"/>
          <p:nvPr/>
        </p:nvSpPr>
        <p:spPr>
          <a:xfrm>
            <a:off x="5383000" y="5295712"/>
            <a:ext cx="1812000" cy="5304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3446" u="none" cap="none" strike="noStrike">
                <a:solidFill>
                  <a:srgbClr val="FFFFFF"/>
                </a:solidFill>
                <a:latin typeface="Titan One"/>
                <a:ea typeface="Titan One"/>
                <a:cs typeface="Titan One"/>
                <a:sym typeface="Titan One"/>
              </a:rPr>
              <a:t>TOPIC 4</a:t>
            </a:r>
            <a:endParaRPr>
              <a:latin typeface="Titan One"/>
              <a:ea typeface="Titan One"/>
              <a:cs typeface="Titan One"/>
              <a:sym typeface="Titan One"/>
            </a:endParaRPr>
          </a:p>
        </p:txBody>
      </p:sp>
      <p:sp>
        <p:nvSpPr>
          <p:cNvPr id="219" name="Google Shape;219;p21"/>
          <p:cNvSpPr txBox="1"/>
          <p:nvPr/>
        </p:nvSpPr>
        <p:spPr>
          <a:xfrm>
            <a:off x="9379061" y="819150"/>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9B76C0"/>
                </a:solidFill>
                <a:latin typeface="Titan One"/>
                <a:ea typeface="Titan One"/>
                <a:cs typeface="Titan One"/>
                <a:sym typeface="Titan One"/>
              </a:rPr>
              <a:t>TOPIC 1</a:t>
            </a:r>
            <a:endParaRPr>
              <a:latin typeface="Titan One"/>
              <a:ea typeface="Titan One"/>
              <a:cs typeface="Titan One"/>
              <a:sym typeface="Titan One"/>
            </a:endParaRPr>
          </a:p>
        </p:txBody>
      </p:sp>
      <p:sp>
        <p:nvSpPr>
          <p:cNvPr id="220" name="Google Shape;220;p21"/>
          <p:cNvSpPr txBox="1"/>
          <p:nvPr/>
        </p:nvSpPr>
        <p:spPr>
          <a:xfrm>
            <a:off x="14117732" y="819150"/>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FFBE4F"/>
                </a:solidFill>
                <a:latin typeface="Titan One"/>
                <a:ea typeface="Titan One"/>
                <a:cs typeface="Titan One"/>
                <a:sym typeface="Titan One"/>
              </a:rPr>
              <a:t>TOPIC 2</a:t>
            </a:r>
            <a:endParaRPr>
              <a:latin typeface="Titan One"/>
              <a:ea typeface="Titan One"/>
              <a:cs typeface="Titan One"/>
              <a:sym typeface="Titan One"/>
            </a:endParaRPr>
          </a:p>
        </p:txBody>
      </p:sp>
      <p:sp>
        <p:nvSpPr>
          <p:cNvPr id="221" name="Google Shape;221;p21"/>
          <p:cNvSpPr txBox="1"/>
          <p:nvPr/>
        </p:nvSpPr>
        <p:spPr>
          <a:xfrm>
            <a:off x="14117732" y="4069898"/>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6ABF45"/>
                </a:solidFill>
                <a:latin typeface="Titan One"/>
                <a:ea typeface="Titan One"/>
                <a:cs typeface="Titan One"/>
                <a:sym typeface="Titan One"/>
              </a:rPr>
              <a:t>TOPIC 3</a:t>
            </a:r>
            <a:endParaRPr>
              <a:latin typeface="Titan One"/>
              <a:ea typeface="Titan One"/>
              <a:cs typeface="Titan One"/>
              <a:sym typeface="Titan One"/>
            </a:endParaRPr>
          </a:p>
        </p:txBody>
      </p:sp>
      <p:sp>
        <p:nvSpPr>
          <p:cNvPr id="222" name="Google Shape;222;p21"/>
          <p:cNvSpPr txBox="1"/>
          <p:nvPr/>
        </p:nvSpPr>
        <p:spPr>
          <a:xfrm>
            <a:off x="14117732" y="7320022"/>
            <a:ext cx="2535600" cy="620400"/>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i="0" lang="en-US" sz="4030" u="none" cap="none" strike="noStrike">
                <a:solidFill>
                  <a:srgbClr val="DB4B7F"/>
                </a:solidFill>
                <a:latin typeface="Titan One"/>
                <a:ea typeface="Titan One"/>
                <a:cs typeface="Titan One"/>
                <a:sym typeface="Titan One"/>
              </a:rPr>
              <a:t>TOPIC 4</a:t>
            </a:r>
            <a:endParaRPr>
              <a:latin typeface="Titan One"/>
              <a:ea typeface="Titan One"/>
              <a:cs typeface="Titan One"/>
              <a:sym typeface="Titan One"/>
            </a:endParaRPr>
          </a:p>
        </p:txBody>
      </p:sp>
      <p:sp>
        <p:nvSpPr>
          <p:cNvPr id="223" name="Google Shape;223;p21"/>
          <p:cNvSpPr txBox="1"/>
          <p:nvPr/>
        </p:nvSpPr>
        <p:spPr>
          <a:xfrm>
            <a:off x="9048750" y="1938750"/>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24" name="Google Shape;224;p21"/>
          <p:cNvSpPr txBox="1"/>
          <p:nvPr/>
        </p:nvSpPr>
        <p:spPr>
          <a:xfrm>
            <a:off x="13787421" y="1938750"/>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25" name="Google Shape;225;p21"/>
          <p:cNvSpPr txBox="1"/>
          <p:nvPr/>
        </p:nvSpPr>
        <p:spPr>
          <a:xfrm>
            <a:off x="13787421" y="5189498"/>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sp>
        <p:nvSpPr>
          <p:cNvPr id="226" name="Google Shape;226;p21"/>
          <p:cNvSpPr txBox="1"/>
          <p:nvPr/>
        </p:nvSpPr>
        <p:spPr>
          <a:xfrm>
            <a:off x="13787421" y="8439623"/>
            <a:ext cx="3196200" cy="11061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995" u="none" cap="none" strike="noStrike">
                <a:solidFill>
                  <a:srgbClr val="000000"/>
                </a:solidFill>
                <a:latin typeface="Nunito"/>
                <a:ea typeface="Nunito"/>
                <a:cs typeface="Nunito"/>
                <a:sym typeface="Nunito"/>
              </a:rPr>
              <a:t>Lorem ipsum dolor sit amet, consectetur adipiscing elit, sed do eiusmod tempor.</a:t>
            </a:r>
            <a:endParaRPr/>
          </a:p>
        </p:txBody>
      </p:sp>
      <p:grpSp>
        <p:nvGrpSpPr>
          <p:cNvPr id="227" name="Google Shape;227;p21"/>
          <p:cNvGrpSpPr/>
          <p:nvPr/>
        </p:nvGrpSpPr>
        <p:grpSpPr>
          <a:xfrm>
            <a:off x="15026508" y="4700608"/>
            <a:ext cx="718100" cy="366693"/>
            <a:chOff x="0" y="-38100"/>
            <a:chExt cx="189128" cy="96577"/>
          </a:xfrm>
        </p:grpSpPr>
        <p:sp>
          <p:nvSpPr>
            <p:cNvPr id="228" name="Google Shape;228;p21"/>
            <p:cNvSpPr/>
            <p:nvPr/>
          </p:nvSpPr>
          <p:spPr>
            <a:xfrm>
              <a:off x="0" y="0"/>
              <a:ext cx="189128" cy="58477"/>
            </a:xfrm>
            <a:custGeom>
              <a:rect b="b" l="l" r="r" t="t"/>
              <a:pathLst>
                <a:path extrusionOk="0" h="58477" w="189128">
                  <a:moveTo>
                    <a:pt x="0" y="0"/>
                  </a:moveTo>
                  <a:lnTo>
                    <a:pt x="189128" y="0"/>
                  </a:lnTo>
                  <a:lnTo>
                    <a:pt x="189128" y="58477"/>
                  </a:lnTo>
                  <a:lnTo>
                    <a:pt x="0" y="58477"/>
                  </a:lnTo>
                  <a:close/>
                </a:path>
              </a:pathLst>
            </a:custGeom>
            <a:solidFill>
              <a:srgbClr val="6ABF45"/>
            </a:solidFill>
            <a:ln>
              <a:noFill/>
            </a:ln>
          </p:spPr>
        </p:sp>
        <p:sp>
          <p:nvSpPr>
            <p:cNvPr id="229" name="Google Shape;229;p21"/>
            <p:cNvSpPr txBox="1"/>
            <p:nvPr/>
          </p:nvSpPr>
          <p:spPr>
            <a:xfrm>
              <a:off x="0" y="-38100"/>
              <a:ext cx="189128"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21"/>
          <p:cNvGrpSpPr/>
          <p:nvPr/>
        </p:nvGrpSpPr>
        <p:grpSpPr>
          <a:xfrm>
            <a:off x="15026508" y="7920703"/>
            <a:ext cx="718100" cy="366693"/>
            <a:chOff x="0" y="-38100"/>
            <a:chExt cx="189128" cy="96577"/>
          </a:xfrm>
        </p:grpSpPr>
        <p:sp>
          <p:nvSpPr>
            <p:cNvPr id="231" name="Google Shape;231;p21"/>
            <p:cNvSpPr/>
            <p:nvPr/>
          </p:nvSpPr>
          <p:spPr>
            <a:xfrm>
              <a:off x="0" y="0"/>
              <a:ext cx="189128" cy="58477"/>
            </a:xfrm>
            <a:custGeom>
              <a:rect b="b" l="l" r="r" t="t"/>
              <a:pathLst>
                <a:path extrusionOk="0" h="58477" w="189128">
                  <a:moveTo>
                    <a:pt x="0" y="0"/>
                  </a:moveTo>
                  <a:lnTo>
                    <a:pt x="189128" y="0"/>
                  </a:lnTo>
                  <a:lnTo>
                    <a:pt x="189128" y="58477"/>
                  </a:lnTo>
                  <a:lnTo>
                    <a:pt x="0" y="58477"/>
                  </a:lnTo>
                  <a:close/>
                </a:path>
              </a:pathLst>
            </a:custGeom>
            <a:solidFill>
              <a:srgbClr val="DB4B7F"/>
            </a:solidFill>
            <a:ln>
              <a:noFill/>
            </a:ln>
          </p:spPr>
        </p:sp>
        <p:sp>
          <p:nvSpPr>
            <p:cNvPr id="232" name="Google Shape;232;p21"/>
            <p:cNvSpPr txBox="1"/>
            <p:nvPr/>
          </p:nvSpPr>
          <p:spPr>
            <a:xfrm>
              <a:off x="0" y="-38100"/>
              <a:ext cx="189128"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21"/>
          <p:cNvGrpSpPr/>
          <p:nvPr/>
        </p:nvGrpSpPr>
        <p:grpSpPr>
          <a:xfrm>
            <a:off x="15026508" y="1445781"/>
            <a:ext cx="718100" cy="366693"/>
            <a:chOff x="0" y="-38100"/>
            <a:chExt cx="189128" cy="96577"/>
          </a:xfrm>
        </p:grpSpPr>
        <p:sp>
          <p:nvSpPr>
            <p:cNvPr id="234" name="Google Shape;234;p21"/>
            <p:cNvSpPr/>
            <p:nvPr/>
          </p:nvSpPr>
          <p:spPr>
            <a:xfrm>
              <a:off x="0" y="0"/>
              <a:ext cx="189128" cy="58477"/>
            </a:xfrm>
            <a:custGeom>
              <a:rect b="b" l="l" r="r" t="t"/>
              <a:pathLst>
                <a:path extrusionOk="0" h="58477" w="189128">
                  <a:moveTo>
                    <a:pt x="0" y="0"/>
                  </a:moveTo>
                  <a:lnTo>
                    <a:pt x="189128" y="0"/>
                  </a:lnTo>
                  <a:lnTo>
                    <a:pt x="189128" y="58477"/>
                  </a:lnTo>
                  <a:lnTo>
                    <a:pt x="0" y="58477"/>
                  </a:lnTo>
                  <a:close/>
                </a:path>
              </a:pathLst>
            </a:custGeom>
            <a:solidFill>
              <a:srgbClr val="FFBE4F"/>
            </a:solidFill>
            <a:ln>
              <a:noFill/>
            </a:ln>
          </p:spPr>
        </p:sp>
        <p:sp>
          <p:nvSpPr>
            <p:cNvPr id="235" name="Google Shape;235;p21"/>
            <p:cNvSpPr txBox="1"/>
            <p:nvPr/>
          </p:nvSpPr>
          <p:spPr>
            <a:xfrm>
              <a:off x="0" y="-38100"/>
              <a:ext cx="189128"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21"/>
          <p:cNvGrpSpPr/>
          <p:nvPr/>
        </p:nvGrpSpPr>
        <p:grpSpPr>
          <a:xfrm>
            <a:off x="10287837" y="1350531"/>
            <a:ext cx="718100" cy="366693"/>
            <a:chOff x="0" y="-38100"/>
            <a:chExt cx="189128" cy="96577"/>
          </a:xfrm>
        </p:grpSpPr>
        <p:sp>
          <p:nvSpPr>
            <p:cNvPr id="237" name="Google Shape;237;p21"/>
            <p:cNvSpPr/>
            <p:nvPr/>
          </p:nvSpPr>
          <p:spPr>
            <a:xfrm>
              <a:off x="0" y="0"/>
              <a:ext cx="189128" cy="58477"/>
            </a:xfrm>
            <a:custGeom>
              <a:rect b="b" l="l" r="r" t="t"/>
              <a:pathLst>
                <a:path extrusionOk="0" h="58477" w="189128">
                  <a:moveTo>
                    <a:pt x="0" y="0"/>
                  </a:moveTo>
                  <a:lnTo>
                    <a:pt x="189128" y="0"/>
                  </a:lnTo>
                  <a:lnTo>
                    <a:pt x="189128" y="58477"/>
                  </a:lnTo>
                  <a:lnTo>
                    <a:pt x="0" y="58477"/>
                  </a:lnTo>
                  <a:close/>
                </a:path>
              </a:pathLst>
            </a:custGeom>
            <a:solidFill>
              <a:srgbClr val="9B76C0"/>
            </a:solidFill>
            <a:ln>
              <a:noFill/>
            </a:ln>
          </p:spPr>
        </p:sp>
        <p:sp>
          <p:nvSpPr>
            <p:cNvPr id="238" name="Google Shape;238;p21"/>
            <p:cNvSpPr txBox="1"/>
            <p:nvPr/>
          </p:nvSpPr>
          <p:spPr>
            <a:xfrm>
              <a:off x="0" y="-38100"/>
              <a:ext cx="189128" cy="965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