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Overpass"/>
      <p:regular r:id="rId26"/>
      <p:bold r:id="rId27"/>
      <p:italic r:id="rId28"/>
      <p:boldItalic r:id="rId29"/>
    </p:embeddedFont>
    <p:embeddedFont>
      <p:font typeface="Luckiest Guy"/>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uckiestGuy-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Overpass-regular.fntdata"/><Relationship Id="rId25" Type="http://schemas.openxmlformats.org/officeDocument/2006/relationships/slide" Target="slides/slide20.xml"/><Relationship Id="rId28" Type="http://schemas.openxmlformats.org/officeDocument/2006/relationships/font" Target="fonts/Overpass-italic.fntdata"/><Relationship Id="rId27" Type="http://schemas.openxmlformats.org/officeDocument/2006/relationships/font" Target="fonts/Overpass-bold.fntdata"/><Relationship Id="rId29" Type="http://schemas.openxmlformats.org/officeDocument/2006/relationships/font" Target="fonts/Overpas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6.png"/><Relationship Id="rId4" Type="http://schemas.openxmlformats.org/officeDocument/2006/relationships/image" Target="../media/image26.png"/><Relationship Id="rId5" Type="http://schemas.openxmlformats.org/officeDocument/2006/relationships/image" Target="../media/image38.png"/><Relationship Id="rId6"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2.png"/><Relationship Id="rId4" Type="http://schemas.openxmlformats.org/officeDocument/2006/relationships/image" Target="../media/image35.png"/><Relationship Id="rId5" Type="http://schemas.openxmlformats.org/officeDocument/2006/relationships/image" Target="../media/image37.png"/><Relationship Id="rId6" Type="http://schemas.openxmlformats.org/officeDocument/2006/relationships/image" Target="../media/image36.png"/><Relationship Id="rId7"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7.png"/><Relationship Id="rId4" Type="http://schemas.openxmlformats.org/officeDocument/2006/relationships/image" Target="../media/image45.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3.png"/><Relationship Id="rId4" Type="http://schemas.openxmlformats.org/officeDocument/2006/relationships/image" Target="../media/image59.png"/><Relationship Id="rId5" Type="http://schemas.openxmlformats.org/officeDocument/2006/relationships/image" Target="../media/image40.png"/><Relationship Id="rId6"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8.png"/><Relationship Id="rId4" Type="http://schemas.openxmlformats.org/officeDocument/2006/relationships/image" Target="../media/image50.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3.png"/><Relationship Id="rId4" Type="http://schemas.openxmlformats.org/officeDocument/2006/relationships/image" Target="../media/image60.png"/><Relationship Id="rId5" Type="http://schemas.openxmlformats.org/officeDocument/2006/relationships/image" Target="../media/image57.png"/><Relationship Id="rId6" Type="http://schemas.openxmlformats.org/officeDocument/2006/relationships/image" Target="../media/image54.png"/><Relationship Id="rId7"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1.png"/><Relationship Id="rId4" Type="http://schemas.openxmlformats.org/officeDocument/2006/relationships/image" Target="../media/image56.png"/><Relationship Id="rId5" Type="http://schemas.openxmlformats.org/officeDocument/2006/relationships/image" Target="../media/image55.png"/><Relationship Id="rId6"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7.png"/><Relationship Id="rId4" Type="http://schemas.openxmlformats.org/officeDocument/2006/relationships/image" Target="../media/image63.png"/><Relationship Id="rId5" Type="http://schemas.openxmlformats.org/officeDocument/2006/relationships/image" Target="../media/image97.png"/><Relationship Id="rId6" Type="http://schemas.openxmlformats.org/officeDocument/2006/relationships/image" Target="../media/image1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7.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40" Type="http://schemas.openxmlformats.org/officeDocument/2006/relationships/image" Target="../media/image50.png"/><Relationship Id="rId42" Type="http://schemas.openxmlformats.org/officeDocument/2006/relationships/image" Target="../media/image19.png"/><Relationship Id="rId41" Type="http://schemas.openxmlformats.org/officeDocument/2006/relationships/image" Target="../media/image10.png"/><Relationship Id="rId44" Type="http://schemas.openxmlformats.org/officeDocument/2006/relationships/image" Target="../media/image14.png"/><Relationship Id="rId43" Type="http://schemas.openxmlformats.org/officeDocument/2006/relationships/image" Target="../media/image1.png"/><Relationship Id="rId46" Type="http://schemas.openxmlformats.org/officeDocument/2006/relationships/image" Target="../media/image24.png"/><Relationship Id="rId4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6.png"/><Relationship Id="rId4" Type="http://schemas.openxmlformats.org/officeDocument/2006/relationships/image" Target="../media/image18.png"/><Relationship Id="rId9" Type="http://schemas.openxmlformats.org/officeDocument/2006/relationships/image" Target="../media/image12.png"/><Relationship Id="rId48" Type="http://schemas.openxmlformats.org/officeDocument/2006/relationships/image" Target="../media/image38.png"/><Relationship Id="rId47" Type="http://schemas.openxmlformats.org/officeDocument/2006/relationships/image" Target="../media/image26.png"/><Relationship Id="rId49" Type="http://schemas.openxmlformats.org/officeDocument/2006/relationships/image" Target="../media/image36.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5.png"/><Relationship Id="rId31" Type="http://schemas.openxmlformats.org/officeDocument/2006/relationships/image" Target="../media/image58.png"/><Relationship Id="rId30" Type="http://schemas.openxmlformats.org/officeDocument/2006/relationships/image" Target="../media/image57.png"/><Relationship Id="rId33" Type="http://schemas.openxmlformats.org/officeDocument/2006/relationships/image" Target="../media/image56.png"/><Relationship Id="rId32" Type="http://schemas.openxmlformats.org/officeDocument/2006/relationships/image" Target="../media/image51.png"/><Relationship Id="rId35" Type="http://schemas.openxmlformats.org/officeDocument/2006/relationships/image" Target="../media/image64.png"/><Relationship Id="rId34" Type="http://schemas.openxmlformats.org/officeDocument/2006/relationships/image" Target="../media/image55.png"/><Relationship Id="rId37" Type="http://schemas.openxmlformats.org/officeDocument/2006/relationships/image" Target="../media/image97.png"/><Relationship Id="rId36" Type="http://schemas.openxmlformats.org/officeDocument/2006/relationships/image" Target="../media/image67.png"/><Relationship Id="rId39" Type="http://schemas.openxmlformats.org/officeDocument/2006/relationships/image" Target="../media/image65.png"/><Relationship Id="rId38" Type="http://schemas.openxmlformats.org/officeDocument/2006/relationships/image" Target="../media/image77.png"/><Relationship Id="rId20" Type="http://schemas.openxmlformats.org/officeDocument/2006/relationships/image" Target="../media/image30.png"/><Relationship Id="rId22" Type="http://schemas.openxmlformats.org/officeDocument/2006/relationships/image" Target="../media/image46.png"/><Relationship Id="rId21" Type="http://schemas.openxmlformats.org/officeDocument/2006/relationships/image" Target="../media/image34.png"/><Relationship Id="rId24" Type="http://schemas.openxmlformats.org/officeDocument/2006/relationships/image" Target="../media/image45.png"/><Relationship Id="rId23" Type="http://schemas.openxmlformats.org/officeDocument/2006/relationships/image" Target="../media/image37.png"/><Relationship Id="rId26" Type="http://schemas.openxmlformats.org/officeDocument/2006/relationships/image" Target="../media/image43.png"/><Relationship Id="rId25" Type="http://schemas.openxmlformats.org/officeDocument/2006/relationships/image" Target="../media/image42.png"/><Relationship Id="rId28" Type="http://schemas.openxmlformats.org/officeDocument/2006/relationships/image" Target="../media/image40.png"/><Relationship Id="rId27" Type="http://schemas.openxmlformats.org/officeDocument/2006/relationships/image" Target="../media/image59.png"/><Relationship Id="rId29" Type="http://schemas.openxmlformats.org/officeDocument/2006/relationships/image" Target="../media/image48.png"/><Relationship Id="rId51" Type="http://schemas.openxmlformats.org/officeDocument/2006/relationships/image" Target="../media/image120.png"/><Relationship Id="rId50" Type="http://schemas.openxmlformats.org/officeDocument/2006/relationships/image" Target="../media/image117.png"/><Relationship Id="rId11" Type="http://schemas.openxmlformats.org/officeDocument/2006/relationships/image" Target="../media/image6.png"/><Relationship Id="rId10" Type="http://schemas.openxmlformats.org/officeDocument/2006/relationships/image" Target="../media/image2.png"/><Relationship Id="rId13" Type="http://schemas.openxmlformats.org/officeDocument/2006/relationships/image" Target="../media/image25.png"/><Relationship Id="rId12" Type="http://schemas.openxmlformats.org/officeDocument/2006/relationships/image" Target="../media/image11.png"/><Relationship Id="rId15" Type="http://schemas.openxmlformats.org/officeDocument/2006/relationships/image" Target="../media/image29.png"/><Relationship Id="rId14" Type="http://schemas.openxmlformats.org/officeDocument/2006/relationships/image" Target="../media/image15.png"/><Relationship Id="rId17" Type="http://schemas.openxmlformats.org/officeDocument/2006/relationships/image" Target="../media/image20.png"/><Relationship Id="rId16" Type="http://schemas.openxmlformats.org/officeDocument/2006/relationships/image" Target="../media/image23.png"/><Relationship Id="rId19" Type="http://schemas.openxmlformats.org/officeDocument/2006/relationships/image" Target="../media/image16.png"/><Relationship Id="rId18" Type="http://schemas.openxmlformats.org/officeDocument/2006/relationships/image" Target="../media/image1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3.png"/><Relationship Id="rId4" Type="http://schemas.openxmlformats.org/officeDocument/2006/relationships/image" Target="../media/image117.png"/><Relationship Id="rId5" Type="http://schemas.openxmlformats.org/officeDocument/2006/relationships/image" Target="../media/image1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6.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9.png"/><Relationship Id="rId4" Type="http://schemas.openxmlformats.org/officeDocument/2006/relationships/image" Target="../media/image11.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25.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9.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2.png"/><Relationship Id="rId4" Type="http://schemas.openxmlformats.org/officeDocument/2006/relationships/image" Target="../media/image16.png"/><Relationship Id="rId5" Type="http://schemas.openxmlformats.org/officeDocument/2006/relationships/image" Target="../media/image30.png"/><Relationship Id="rId6" Type="http://schemas.openxmlformats.org/officeDocument/2006/relationships/image" Target="../media/image34.png"/><Relationship Id="rId7"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jp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83" name="Shape 83"/>
        <p:cNvGrpSpPr/>
        <p:nvPr/>
      </p:nvGrpSpPr>
      <p:grpSpPr>
        <a:xfrm>
          <a:off x="0" y="0"/>
          <a:ext cx="0" cy="0"/>
          <a:chOff x="0" y="0"/>
          <a:chExt cx="0" cy="0"/>
        </a:xfrm>
      </p:grpSpPr>
      <p:sp>
        <p:nvSpPr>
          <p:cNvPr id="84" name="Google Shape;84;p13"/>
          <p:cNvSpPr/>
          <p:nvPr/>
        </p:nvSpPr>
        <p:spPr>
          <a:xfrm rot="1206186">
            <a:off x="4396702" y="4244099"/>
            <a:ext cx="19425478" cy="10028403"/>
          </a:xfrm>
          <a:custGeom>
            <a:rect b="b" l="l" r="r" t="t"/>
            <a:pathLst>
              <a:path extrusionOk="0" h="10028403" w="19425478">
                <a:moveTo>
                  <a:pt x="0" y="0"/>
                </a:moveTo>
                <a:lnTo>
                  <a:pt x="19425478" y="0"/>
                </a:lnTo>
                <a:lnTo>
                  <a:pt x="19425478" y="10028402"/>
                </a:lnTo>
                <a:lnTo>
                  <a:pt x="0" y="10028402"/>
                </a:lnTo>
                <a:lnTo>
                  <a:pt x="0" y="0"/>
                </a:lnTo>
                <a:close/>
              </a:path>
            </a:pathLst>
          </a:custGeom>
          <a:blipFill rotWithShape="1">
            <a:blip r:embed="rId3">
              <a:alphaModFix amt="54000"/>
            </a:blip>
            <a:stretch>
              <a:fillRect b="0" l="0" r="0" t="0"/>
            </a:stretch>
          </a:blipFill>
          <a:ln>
            <a:noFill/>
          </a:ln>
        </p:spPr>
      </p:sp>
      <p:sp>
        <p:nvSpPr>
          <p:cNvPr id="85" name="Google Shape;85;p13"/>
          <p:cNvSpPr/>
          <p:nvPr/>
        </p:nvSpPr>
        <p:spPr>
          <a:xfrm rot="-2700000">
            <a:off x="-688640" y="5376638"/>
            <a:ext cx="8228000" cy="8770155"/>
          </a:xfrm>
          <a:custGeom>
            <a:rect b="b" l="l" r="r" t="t"/>
            <a:pathLst>
              <a:path extrusionOk="0" h="8770155" w="8228000">
                <a:moveTo>
                  <a:pt x="0" y="0"/>
                </a:moveTo>
                <a:lnTo>
                  <a:pt x="8228000" y="0"/>
                </a:lnTo>
                <a:lnTo>
                  <a:pt x="8228000" y="8770155"/>
                </a:lnTo>
                <a:lnTo>
                  <a:pt x="0" y="8770155"/>
                </a:lnTo>
                <a:lnTo>
                  <a:pt x="0" y="0"/>
                </a:lnTo>
                <a:close/>
              </a:path>
            </a:pathLst>
          </a:custGeom>
          <a:blipFill rotWithShape="1">
            <a:blip r:embed="rId4">
              <a:alphaModFix/>
            </a:blip>
            <a:stretch>
              <a:fillRect b="0" l="0" r="0" t="0"/>
            </a:stretch>
          </a:blipFill>
          <a:ln>
            <a:noFill/>
          </a:ln>
        </p:spPr>
      </p:sp>
      <p:sp>
        <p:nvSpPr>
          <p:cNvPr id="86" name="Google Shape;86;p13"/>
          <p:cNvSpPr/>
          <p:nvPr/>
        </p:nvSpPr>
        <p:spPr>
          <a:xfrm rot="-2700000">
            <a:off x="14174000" y="-426694"/>
            <a:ext cx="8228000" cy="8770155"/>
          </a:xfrm>
          <a:custGeom>
            <a:rect b="b" l="l" r="r" t="t"/>
            <a:pathLst>
              <a:path extrusionOk="0" h="8770155" w="8228000">
                <a:moveTo>
                  <a:pt x="0" y="0"/>
                </a:moveTo>
                <a:lnTo>
                  <a:pt x="8228000" y="0"/>
                </a:lnTo>
                <a:lnTo>
                  <a:pt x="8228000" y="8770155"/>
                </a:lnTo>
                <a:lnTo>
                  <a:pt x="0" y="8770155"/>
                </a:lnTo>
                <a:lnTo>
                  <a:pt x="0" y="0"/>
                </a:lnTo>
                <a:close/>
              </a:path>
            </a:pathLst>
          </a:custGeom>
          <a:blipFill rotWithShape="1">
            <a:blip r:embed="rId4">
              <a:alphaModFix/>
            </a:blip>
            <a:stretch>
              <a:fillRect b="0" l="0" r="0" t="0"/>
            </a:stretch>
          </a:blipFill>
          <a:ln>
            <a:noFill/>
          </a:ln>
        </p:spPr>
      </p:sp>
      <p:sp>
        <p:nvSpPr>
          <p:cNvPr id="87" name="Google Shape;87;p13"/>
          <p:cNvSpPr txBox="1"/>
          <p:nvPr/>
        </p:nvSpPr>
        <p:spPr>
          <a:xfrm>
            <a:off x="2956395" y="2287988"/>
            <a:ext cx="12375210" cy="5711023"/>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US" sz="12541" u="none" cap="none" strike="noStrike">
                <a:solidFill>
                  <a:srgbClr val="DCEF70"/>
                </a:solidFill>
                <a:latin typeface="Luckiest Guy"/>
                <a:ea typeface="Luckiest Guy"/>
                <a:cs typeface="Luckiest Guy"/>
                <a:sym typeface="Luckiest Guy"/>
              </a:rPr>
              <a:t>Physical Education Exercises</a:t>
            </a:r>
            <a:endParaRPr/>
          </a:p>
        </p:txBody>
      </p:sp>
      <p:sp>
        <p:nvSpPr>
          <p:cNvPr id="88" name="Google Shape;88;p13"/>
          <p:cNvSpPr/>
          <p:nvPr/>
        </p:nvSpPr>
        <p:spPr>
          <a:xfrm flipH="1">
            <a:off x="12650649" y="2638836"/>
            <a:ext cx="6115512" cy="6864351"/>
          </a:xfrm>
          <a:custGeom>
            <a:rect b="b" l="l" r="r" t="t"/>
            <a:pathLst>
              <a:path extrusionOk="0" h="6864351" w="6115512">
                <a:moveTo>
                  <a:pt x="6115512" y="0"/>
                </a:moveTo>
                <a:lnTo>
                  <a:pt x="0" y="0"/>
                </a:lnTo>
                <a:lnTo>
                  <a:pt x="0" y="6864351"/>
                </a:lnTo>
                <a:lnTo>
                  <a:pt x="6115512" y="6864351"/>
                </a:lnTo>
                <a:lnTo>
                  <a:pt x="6115512" y="0"/>
                </a:lnTo>
                <a:close/>
              </a:path>
            </a:pathLst>
          </a:custGeom>
          <a:blipFill rotWithShape="1">
            <a:blip r:embed="rId5">
              <a:alphaModFix/>
            </a:blip>
            <a:stretch>
              <a:fillRect b="0" l="0" r="0" t="0"/>
            </a:stretch>
          </a:blipFill>
          <a:ln>
            <a:noFill/>
          </a:ln>
        </p:spPr>
      </p:sp>
      <p:sp>
        <p:nvSpPr>
          <p:cNvPr id="89" name="Google Shape;89;p13"/>
          <p:cNvSpPr/>
          <p:nvPr/>
        </p:nvSpPr>
        <p:spPr>
          <a:xfrm flipH="1">
            <a:off x="-2016558" y="562204"/>
            <a:ext cx="8317248" cy="7963765"/>
          </a:xfrm>
          <a:custGeom>
            <a:rect b="b" l="l" r="r" t="t"/>
            <a:pathLst>
              <a:path extrusionOk="0" h="7963765" w="8317248">
                <a:moveTo>
                  <a:pt x="8317248" y="0"/>
                </a:moveTo>
                <a:lnTo>
                  <a:pt x="0" y="0"/>
                </a:lnTo>
                <a:lnTo>
                  <a:pt x="0" y="7963765"/>
                </a:lnTo>
                <a:lnTo>
                  <a:pt x="8317248" y="7963765"/>
                </a:lnTo>
                <a:lnTo>
                  <a:pt x="8317248" y="0"/>
                </a:lnTo>
                <a:close/>
              </a:path>
            </a:pathLst>
          </a:custGeom>
          <a:blipFill rotWithShape="1">
            <a:blip r:embed="rId6">
              <a:alphaModFix/>
            </a:blip>
            <a:stretch>
              <a:fillRect b="0" l="0" r="0" t="0"/>
            </a:stretch>
          </a:blipFill>
          <a:ln>
            <a:noFill/>
          </a:ln>
        </p:spPr>
      </p:sp>
      <p:sp>
        <p:nvSpPr>
          <p:cNvPr id="90" name="Google Shape;90;p13"/>
          <p:cNvSpPr/>
          <p:nvPr/>
        </p:nvSpPr>
        <p:spPr>
          <a:xfrm rot="-266148">
            <a:off x="10715838" y="482952"/>
            <a:ext cx="3018337" cy="1946827"/>
          </a:xfrm>
          <a:custGeom>
            <a:rect b="b" l="l" r="r" t="t"/>
            <a:pathLst>
              <a:path extrusionOk="0" h="1946827" w="3018337">
                <a:moveTo>
                  <a:pt x="0" y="0"/>
                </a:moveTo>
                <a:lnTo>
                  <a:pt x="3018337" y="0"/>
                </a:lnTo>
                <a:lnTo>
                  <a:pt x="3018337" y="1946828"/>
                </a:lnTo>
                <a:lnTo>
                  <a:pt x="0" y="1946828"/>
                </a:lnTo>
                <a:lnTo>
                  <a:pt x="0" y="0"/>
                </a:lnTo>
                <a:close/>
              </a:path>
            </a:pathLst>
          </a:custGeom>
          <a:blipFill rotWithShape="1">
            <a:blip r:embed="rId7">
              <a:alphaModFix/>
            </a:blip>
            <a:stretch>
              <a:fillRect b="0" l="0" r="0" t="0"/>
            </a:stretch>
          </a:blipFill>
          <a:ln>
            <a:noFill/>
          </a:ln>
        </p:spPr>
      </p:sp>
      <p:sp>
        <p:nvSpPr>
          <p:cNvPr id="91" name="Google Shape;91;p13"/>
          <p:cNvSpPr/>
          <p:nvPr/>
        </p:nvSpPr>
        <p:spPr>
          <a:xfrm rot="502570">
            <a:off x="2210807" y="435504"/>
            <a:ext cx="985463" cy="1015941"/>
          </a:xfrm>
          <a:custGeom>
            <a:rect b="b" l="l" r="r" t="t"/>
            <a:pathLst>
              <a:path extrusionOk="0" h="1015941" w="985463">
                <a:moveTo>
                  <a:pt x="0" y="0"/>
                </a:moveTo>
                <a:lnTo>
                  <a:pt x="985462" y="0"/>
                </a:lnTo>
                <a:lnTo>
                  <a:pt x="985462" y="1015941"/>
                </a:lnTo>
                <a:lnTo>
                  <a:pt x="0" y="1015941"/>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243" name="Shape 243"/>
        <p:cNvGrpSpPr/>
        <p:nvPr/>
      </p:nvGrpSpPr>
      <p:grpSpPr>
        <a:xfrm>
          <a:off x="0" y="0"/>
          <a:ext cx="0" cy="0"/>
          <a:chOff x="0" y="0"/>
          <a:chExt cx="0" cy="0"/>
        </a:xfrm>
      </p:grpSpPr>
      <p:sp>
        <p:nvSpPr>
          <p:cNvPr id="244" name="Google Shape;244;p22"/>
          <p:cNvSpPr txBox="1"/>
          <p:nvPr/>
        </p:nvSpPr>
        <p:spPr>
          <a:xfrm>
            <a:off x="4052817" y="2617910"/>
            <a:ext cx="10182300" cy="3925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Write an original statement or inspiring quote</a:t>
            </a:r>
            <a:endParaRPr/>
          </a:p>
        </p:txBody>
      </p:sp>
      <p:sp>
        <p:nvSpPr>
          <p:cNvPr id="245" name="Google Shape;245;p22"/>
          <p:cNvSpPr txBox="1"/>
          <p:nvPr/>
        </p:nvSpPr>
        <p:spPr>
          <a:xfrm>
            <a:off x="2741618" y="6900006"/>
            <a:ext cx="12804764" cy="4724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 Include a credit, citation, or supporting message</a:t>
            </a:r>
            <a:endParaRPr/>
          </a:p>
        </p:txBody>
      </p:sp>
      <p:sp>
        <p:nvSpPr>
          <p:cNvPr id="246" name="Google Shape;246;p22"/>
          <p:cNvSpPr/>
          <p:nvPr/>
        </p:nvSpPr>
        <p:spPr>
          <a:xfrm flipH="1">
            <a:off x="-2117527" y="1960600"/>
            <a:ext cx="7958935" cy="7336691"/>
          </a:xfrm>
          <a:custGeom>
            <a:rect b="b" l="l" r="r" t="t"/>
            <a:pathLst>
              <a:path extrusionOk="0" h="7336691" w="7958935">
                <a:moveTo>
                  <a:pt x="7958935" y="0"/>
                </a:moveTo>
                <a:lnTo>
                  <a:pt x="0" y="0"/>
                </a:lnTo>
                <a:lnTo>
                  <a:pt x="0" y="7336691"/>
                </a:lnTo>
                <a:lnTo>
                  <a:pt x="7958935" y="7336691"/>
                </a:lnTo>
                <a:lnTo>
                  <a:pt x="7958935" y="0"/>
                </a:lnTo>
                <a:close/>
              </a:path>
            </a:pathLst>
          </a:custGeom>
          <a:blipFill rotWithShape="1">
            <a:blip r:embed="rId3">
              <a:alphaModFix/>
            </a:blip>
            <a:stretch>
              <a:fillRect b="0" l="0" r="0" t="0"/>
            </a:stretch>
          </a:blipFill>
          <a:ln>
            <a:noFill/>
          </a:ln>
        </p:spPr>
      </p:sp>
      <p:sp>
        <p:nvSpPr>
          <p:cNvPr id="247" name="Google Shape;247;p22"/>
          <p:cNvSpPr/>
          <p:nvPr/>
        </p:nvSpPr>
        <p:spPr>
          <a:xfrm rot="-989004">
            <a:off x="14456435" y="737695"/>
            <a:ext cx="1746633" cy="1812544"/>
          </a:xfrm>
          <a:custGeom>
            <a:rect b="b" l="l" r="r" t="t"/>
            <a:pathLst>
              <a:path extrusionOk="0" h="1812544" w="1746633">
                <a:moveTo>
                  <a:pt x="0" y="0"/>
                </a:moveTo>
                <a:lnTo>
                  <a:pt x="1746633" y="0"/>
                </a:lnTo>
                <a:lnTo>
                  <a:pt x="1746633" y="1812543"/>
                </a:lnTo>
                <a:lnTo>
                  <a:pt x="0" y="1812543"/>
                </a:lnTo>
                <a:lnTo>
                  <a:pt x="0" y="0"/>
                </a:lnTo>
                <a:close/>
              </a:path>
            </a:pathLst>
          </a:custGeom>
          <a:blipFill rotWithShape="1">
            <a:blip r:embed="rId4">
              <a:alphaModFix/>
            </a:blip>
            <a:stretch>
              <a:fillRect b="0" l="0" r="0" t="0"/>
            </a:stretch>
          </a:blipFill>
          <a:ln>
            <a:noFill/>
          </a:ln>
        </p:spPr>
      </p:sp>
      <p:sp>
        <p:nvSpPr>
          <p:cNvPr id="248" name="Google Shape;248;p22"/>
          <p:cNvSpPr/>
          <p:nvPr/>
        </p:nvSpPr>
        <p:spPr>
          <a:xfrm rot="1553033">
            <a:off x="15394392" y="7914439"/>
            <a:ext cx="3729816" cy="3716253"/>
          </a:xfrm>
          <a:custGeom>
            <a:rect b="b" l="l" r="r" t="t"/>
            <a:pathLst>
              <a:path extrusionOk="0" h="3716253" w="3729816">
                <a:moveTo>
                  <a:pt x="0" y="0"/>
                </a:moveTo>
                <a:lnTo>
                  <a:pt x="3729816" y="0"/>
                </a:lnTo>
                <a:lnTo>
                  <a:pt x="3729816" y="3716253"/>
                </a:lnTo>
                <a:lnTo>
                  <a:pt x="0" y="3716253"/>
                </a:lnTo>
                <a:lnTo>
                  <a:pt x="0" y="0"/>
                </a:lnTo>
                <a:close/>
              </a:path>
            </a:pathLst>
          </a:custGeom>
          <a:blipFill rotWithShape="1">
            <a:blip r:embed="rId5">
              <a:alphaModFix/>
            </a:blip>
            <a:stretch>
              <a:fillRect b="0" l="0" r="0" t="0"/>
            </a:stretch>
          </a:blipFill>
          <a:ln>
            <a:noFill/>
          </a:ln>
        </p:spPr>
      </p:sp>
      <p:sp>
        <p:nvSpPr>
          <p:cNvPr id="249" name="Google Shape;249;p22"/>
          <p:cNvSpPr/>
          <p:nvPr/>
        </p:nvSpPr>
        <p:spPr>
          <a:xfrm rot="-3288543">
            <a:off x="13770714" y="5755053"/>
            <a:ext cx="3551336" cy="2290611"/>
          </a:xfrm>
          <a:custGeom>
            <a:rect b="b" l="l" r="r" t="t"/>
            <a:pathLst>
              <a:path extrusionOk="0" h="2290611" w="3551336">
                <a:moveTo>
                  <a:pt x="0" y="0"/>
                </a:moveTo>
                <a:lnTo>
                  <a:pt x="3551336" y="0"/>
                </a:lnTo>
                <a:lnTo>
                  <a:pt x="3551336" y="2290611"/>
                </a:lnTo>
                <a:lnTo>
                  <a:pt x="0" y="229061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B83C"/>
        </a:solidFill>
      </p:bgPr>
    </p:bg>
    <p:spTree>
      <p:nvGrpSpPr>
        <p:cNvPr id="253" name="Shape 253"/>
        <p:cNvGrpSpPr/>
        <p:nvPr/>
      </p:nvGrpSpPr>
      <p:grpSpPr>
        <a:xfrm>
          <a:off x="0" y="0"/>
          <a:ext cx="0" cy="0"/>
          <a:chOff x="0" y="0"/>
          <a:chExt cx="0" cy="0"/>
        </a:xfrm>
      </p:grpSpPr>
      <p:pic>
        <p:nvPicPr>
          <p:cNvPr id="254" name="Google Shape;254;p23"/>
          <p:cNvPicPr preferRelativeResize="0"/>
          <p:nvPr/>
        </p:nvPicPr>
        <p:blipFill rotWithShape="1">
          <a:blip r:embed="rId3">
            <a:alphaModFix/>
          </a:blip>
          <a:srcRect b="0" l="15479" r="18483" t="0"/>
          <a:stretch/>
        </p:blipFill>
        <p:spPr>
          <a:xfrm>
            <a:off x="2831025" y="0"/>
            <a:ext cx="12076723" cy="10287000"/>
          </a:xfrm>
          <a:prstGeom prst="rect">
            <a:avLst/>
          </a:prstGeom>
          <a:noFill/>
          <a:ln>
            <a:noFill/>
          </a:ln>
        </p:spPr>
      </p:pic>
      <p:sp>
        <p:nvSpPr>
          <p:cNvPr id="255" name="Google Shape;255;p23"/>
          <p:cNvSpPr txBox="1"/>
          <p:nvPr/>
        </p:nvSpPr>
        <p:spPr>
          <a:xfrm>
            <a:off x="5750256" y="4377467"/>
            <a:ext cx="6787487" cy="17907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1697" u="none" cap="none" strike="noStrike">
                <a:solidFill>
                  <a:srgbClr val="2E65C5"/>
                </a:solidFill>
                <a:latin typeface="Luckiest Guy"/>
                <a:ea typeface="Luckiest Guy"/>
                <a:cs typeface="Luckiest Guy"/>
                <a:sym typeface="Luckiest Guy"/>
              </a:rPr>
              <a:t>Test 02</a:t>
            </a:r>
            <a:endParaRPr/>
          </a:p>
        </p:txBody>
      </p:sp>
      <p:sp>
        <p:nvSpPr>
          <p:cNvPr id="256" name="Google Shape;256;p23"/>
          <p:cNvSpPr/>
          <p:nvPr/>
        </p:nvSpPr>
        <p:spPr>
          <a:xfrm rot="-7026332">
            <a:off x="9943474" y="63400"/>
            <a:ext cx="7815751" cy="6224180"/>
          </a:xfrm>
          <a:custGeom>
            <a:rect b="b" l="l" r="r" t="t"/>
            <a:pathLst>
              <a:path extrusionOk="0" h="6224180" w="7815751">
                <a:moveTo>
                  <a:pt x="0" y="0"/>
                </a:moveTo>
                <a:lnTo>
                  <a:pt x="7815752" y="0"/>
                </a:lnTo>
                <a:lnTo>
                  <a:pt x="7815752" y="6224180"/>
                </a:lnTo>
                <a:lnTo>
                  <a:pt x="0" y="6224180"/>
                </a:lnTo>
                <a:lnTo>
                  <a:pt x="0" y="0"/>
                </a:lnTo>
                <a:close/>
              </a:path>
            </a:pathLst>
          </a:custGeom>
          <a:blipFill rotWithShape="1">
            <a:blip r:embed="rId4">
              <a:alphaModFix/>
            </a:blip>
            <a:stretch>
              <a:fillRect b="0" l="0" r="0" t="0"/>
            </a:stretch>
          </a:blipFill>
          <a:ln>
            <a:noFill/>
          </a:ln>
        </p:spPr>
      </p:sp>
      <p:sp>
        <p:nvSpPr>
          <p:cNvPr id="257" name="Google Shape;257;p23"/>
          <p:cNvSpPr/>
          <p:nvPr/>
        </p:nvSpPr>
        <p:spPr>
          <a:xfrm rot="160420">
            <a:off x="-2952109" y="4901623"/>
            <a:ext cx="8680081" cy="6912501"/>
          </a:xfrm>
          <a:custGeom>
            <a:rect b="b" l="l" r="r" t="t"/>
            <a:pathLst>
              <a:path extrusionOk="0" h="6912501" w="8680081">
                <a:moveTo>
                  <a:pt x="0" y="0"/>
                </a:moveTo>
                <a:lnTo>
                  <a:pt x="8680081" y="0"/>
                </a:lnTo>
                <a:lnTo>
                  <a:pt x="8680081" y="6912501"/>
                </a:lnTo>
                <a:lnTo>
                  <a:pt x="0" y="6912501"/>
                </a:lnTo>
                <a:lnTo>
                  <a:pt x="0" y="0"/>
                </a:lnTo>
                <a:close/>
              </a:path>
            </a:pathLst>
          </a:custGeom>
          <a:blipFill rotWithShape="1">
            <a:blip r:embed="rId5">
              <a:alphaModFix/>
            </a:blip>
            <a:stretch>
              <a:fillRect b="0" l="0" r="0" t="0"/>
            </a:stretch>
          </a:blipFill>
          <a:ln>
            <a:noFill/>
          </a:ln>
        </p:spPr>
      </p:sp>
      <p:sp>
        <p:nvSpPr>
          <p:cNvPr id="258" name="Google Shape;258;p23"/>
          <p:cNvSpPr/>
          <p:nvPr/>
        </p:nvSpPr>
        <p:spPr>
          <a:xfrm>
            <a:off x="480309" y="670479"/>
            <a:ext cx="2782598" cy="2782598"/>
          </a:xfrm>
          <a:custGeom>
            <a:rect b="b" l="l" r="r" t="t"/>
            <a:pathLst>
              <a:path extrusionOk="0" h="2782598" w="2782598">
                <a:moveTo>
                  <a:pt x="0" y="0"/>
                </a:moveTo>
                <a:lnTo>
                  <a:pt x="2782599" y="0"/>
                </a:lnTo>
                <a:lnTo>
                  <a:pt x="2782599" y="2782598"/>
                </a:lnTo>
                <a:lnTo>
                  <a:pt x="0" y="2782598"/>
                </a:lnTo>
                <a:lnTo>
                  <a:pt x="0" y="0"/>
                </a:lnTo>
                <a:close/>
              </a:path>
            </a:pathLst>
          </a:custGeom>
          <a:blipFill rotWithShape="1">
            <a:blip r:embed="rId6">
              <a:alphaModFix/>
            </a:blip>
            <a:stretch>
              <a:fillRect b="0" l="0" r="0" t="0"/>
            </a:stretch>
          </a:blipFill>
          <a:ln>
            <a:noFill/>
          </a:ln>
        </p:spPr>
      </p:sp>
      <p:sp>
        <p:nvSpPr>
          <p:cNvPr id="259" name="Google Shape;259;p23"/>
          <p:cNvSpPr/>
          <p:nvPr/>
        </p:nvSpPr>
        <p:spPr>
          <a:xfrm rot="3293935">
            <a:off x="14958399" y="6715169"/>
            <a:ext cx="2782598" cy="2782598"/>
          </a:xfrm>
          <a:custGeom>
            <a:rect b="b" l="l" r="r" t="t"/>
            <a:pathLst>
              <a:path extrusionOk="0" h="2782598" w="2782598">
                <a:moveTo>
                  <a:pt x="0" y="0"/>
                </a:moveTo>
                <a:lnTo>
                  <a:pt x="2782598" y="0"/>
                </a:lnTo>
                <a:lnTo>
                  <a:pt x="2782598" y="2782599"/>
                </a:lnTo>
                <a:lnTo>
                  <a:pt x="0" y="2782599"/>
                </a:lnTo>
                <a:lnTo>
                  <a:pt x="0" y="0"/>
                </a:lnTo>
                <a:close/>
              </a:path>
            </a:pathLst>
          </a:custGeom>
          <a:blipFill rotWithShape="1">
            <a:blip r:embed="rId6">
              <a:alphaModFix/>
            </a:blip>
            <a:stretch>
              <a:fillRect b="0" l="0" r="0" t="0"/>
            </a:stretch>
          </a:blipFill>
          <a:ln>
            <a:noFill/>
          </a:ln>
        </p:spPr>
      </p:sp>
      <p:sp>
        <p:nvSpPr>
          <p:cNvPr id="260" name="Google Shape;260;p23"/>
          <p:cNvSpPr/>
          <p:nvPr/>
        </p:nvSpPr>
        <p:spPr>
          <a:xfrm rot="8416946">
            <a:off x="16056419" y="813652"/>
            <a:ext cx="2405763" cy="2496252"/>
          </a:xfrm>
          <a:custGeom>
            <a:rect b="b" l="l" r="r" t="t"/>
            <a:pathLst>
              <a:path extrusionOk="0" h="2496252" w="2405763">
                <a:moveTo>
                  <a:pt x="0" y="0"/>
                </a:moveTo>
                <a:lnTo>
                  <a:pt x="2405762" y="0"/>
                </a:lnTo>
                <a:lnTo>
                  <a:pt x="2405762" y="2496252"/>
                </a:lnTo>
                <a:lnTo>
                  <a:pt x="0" y="2496252"/>
                </a:lnTo>
                <a:lnTo>
                  <a:pt x="0" y="0"/>
                </a:lnTo>
                <a:close/>
              </a:path>
            </a:pathLst>
          </a:custGeom>
          <a:blipFill rotWithShape="1">
            <a:blip r:embed="rId7">
              <a:alphaModFix/>
            </a:blip>
            <a:stretch>
              <a:fillRect b="0" l="0" r="0" t="0"/>
            </a:stretch>
          </a:blipFill>
          <a:ln>
            <a:noFill/>
          </a:ln>
        </p:spPr>
      </p:sp>
      <p:sp>
        <p:nvSpPr>
          <p:cNvPr id="261" name="Google Shape;261;p23"/>
          <p:cNvSpPr/>
          <p:nvPr/>
        </p:nvSpPr>
        <p:spPr>
          <a:xfrm rot="5578373">
            <a:off x="3600119" y="-1248126"/>
            <a:ext cx="2405763" cy="2496252"/>
          </a:xfrm>
          <a:custGeom>
            <a:rect b="b" l="l" r="r" t="t"/>
            <a:pathLst>
              <a:path extrusionOk="0" h="2496252" w="2405763">
                <a:moveTo>
                  <a:pt x="0" y="0"/>
                </a:moveTo>
                <a:lnTo>
                  <a:pt x="2405763" y="0"/>
                </a:lnTo>
                <a:lnTo>
                  <a:pt x="2405763" y="2496252"/>
                </a:lnTo>
                <a:lnTo>
                  <a:pt x="0" y="249625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265" name="Shape 265"/>
        <p:cNvGrpSpPr/>
        <p:nvPr/>
      </p:nvGrpSpPr>
      <p:grpSpPr>
        <a:xfrm>
          <a:off x="0" y="0"/>
          <a:ext cx="0" cy="0"/>
          <a:chOff x="0" y="0"/>
          <a:chExt cx="0" cy="0"/>
        </a:xfrm>
      </p:grpSpPr>
      <p:grpSp>
        <p:nvGrpSpPr>
          <p:cNvPr id="266" name="Google Shape;266;p24"/>
          <p:cNvGrpSpPr/>
          <p:nvPr/>
        </p:nvGrpSpPr>
        <p:grpSpPr>
          <a:xfrm>
            <a:off x="-2048243" y="8543590"/>
            <a:ext cx="21871872" cy="3447749"/>
            <a:chOff x="0" y="-95250"/>
            <a:chExt cx="5760493" cy="908050"/>
          </a:xfrm>
        </p:grpSpPr>
        <p:sp>
          <p:nvSpPr>
            <p:cNvPr id="267" name="Google Shape;267;p24"/>
            <p:cNvSpPr/>
            <p:nvPr/>
          </p:nvSpPr>
          <p:spPr>
            <a:xfrm>
              <a:off x="0" y="0"/>
              <a:ext cx="5760493" cy="435413"/>
            </a:xfrm>
            <a:custGeom>
              <a:rect b="b" l="l" r="r" t="t"/>
              <a:pathLst>
                <a:path extrusionOk="0" h="435413" w="5760493">
                  <a:moveTo>
                    <a:pt x="0" y="0"/>
                  </a:moveTo>
                  <a:lnTo>
                    <a:pt x="5760493" y="0"/>
                  </a:lnTo>
                  <a:lnTo>
                    <a:pt x="5760493" y="435413"/>
                  </a:lnTo>
                  <a:lnTo>
                    <a:pt x="0" y="435413"/>
                  </a:lnTo>
                  <a:close/>
                </a:path>
              </a:pathLst>
            </a:custGeom>
            <a:solidFill>
              <a:srgbClr val="DCEF70"/>
            </a:solidFill>
            <a:ln>
              <a:noFill/>
            </a:ln>
          </p:spPr>
        </p:sp>
        <p:sp>
          <p:nvSpPr>
            <p:cNvPr id="268" name="Google Shape;268;p24"/>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24"/>
          <p:cNvSpPr/>
          <p:nvPr/>
        </p:nvSpPr>
        <p:spPr>
          <a:xfrm>
            <a:off x="-1248069" y="5840641"/>
            <a:ext cx="4553538" cy="3891205"/>
          </a:xfrm>
          <a:custGeom>
            <a:rect b="b" l="l" r="r" t="t"/>
            <a:pathLst>
              <a:path extrusionOk="0" h="3891205" w="4553538">
                <a:moveTo>
                  <a:pt x="0" y="0"/>
                </a:moveTo>
                <a:lnTo>
                  <a:pt x="4553538" y="0"/>
                </a:lnTo>
                <a:lnTo>
                  <a:pt x="4553538" y="3891205"/>
                </a:lnTo>
                <a:lnTo>
                  <a:pt x="0" y="3891205"/>
                </a:lnTo>
                <a:lnTo>
                  <a:pt x="0" y="0"/>
                </a:lnTo>
                <a:close/>
              </a:path>
            </a:pathLst>
          </a:custGeom>
          <a:blipFill rotWithShape="1">
            <a:blip r:embed="rId3">
              <a:alphaModFix/>
            </a:blip>
            <a:stretch>
              <a:fillRect b="0" l="0" r="0" t="0"/>
            </a:stretch>
          </a:blipFill>
          <a:ln>
            <a:noFill/>
          </a:ln>
        </p:spPr>
      </p:sp>
      <p:sp>
        <p:nvSpPr>
          <p:cNvPr id="270" name="Google Shape;270;p24"/>
          <p:cNvSpPr/>
          <p:nvPr/>
        </p:nvSpPr>
        <p:spPr>
          <a:xfrm>
            <a:off x="16011231" y="5840641"/>
            <a:ext cx="4553538" cy="3891205"/>
          </a:xfrm>
          <a:custGeom>
            <a:rect b="b" l="l" r="r" t="t"/>
            <a:pathLst>
              <a:path extrusionOk="0" h="3891205" w="4553538">
                <a:moveTo>
                  <a:pt x="0" y="0"/>
                </a:moveTo>
                <a:lnTo>
                  <a:pt x="4553538" y="0"/>
                </a:lnTo>
                <a:lnTo>
                  <a:pt x="4553538" y="3891205"/>
                </a:lnTo>
                <a:lnTo>
                  <a:pt x="0" y="3891205"/>
                </a:lnTo>
                <a:lnTo>
                  <a:pt x="0" y="0"/>
                </a:lnTo>
                <a:close/>
              </a:path>
            </a:pathLst>
          </a:custGeom>
          <a:blipFill rotWithShape="1">
            <a:blip r:embed="rId4">
              <a:alphaModFix/>
            </a:blip>
            <a:stretch>
              <a:fillRect b="0" l="0" r="0" t="0"/>
            </a:stretch>
          </a:blipFill>
          <a:ln>
            <a:noFill/>
          </a:ln>
        </p:spPr>
      </p:sp>
      <p:sp>
        <p:nvSpPr>
          <p:cNvPr id="271" name="Google Shape;271;p24"/>
          <p:cNvSpPr/>
          <p:nvPr/>
        </p:nvSpPr>
        <p:spPr>
          <a:xfrm>
            <a:off x="-154305" y="1263248"/>
            <a:ext cx="18612803" cy="238125"/>
          </a:xfrm>
          <a:custGeom>
            <a:rect b="b" l="l" r="r" t="t"/>
            <a:pathLst>
              <a:path extrusionOk="0" h="317500" w="24817070">
                <a:moveTo>
                  <a:pt x="58420" y="127000"/>
                </a:moveTo>
                <a:cubicBezTo>
                  <a:pt x="642620" y="87630"/>
                  <a:pt x="1093470" y="119380"/>
                  <a:pt x="1372870" y="115570"/>
                </a:cubicBezTo>
                <a:cubicBezTo>
                  <a:pt x="1584960" y="113030"/>
                  <a:pt x="1723390" y="95250"/>
                  <a:pt x="1931670" y="90170"/>
                </a:cubicBezTo>
                <a:cubicBezTo>
                  <a:pt x="2194560" y="83820"/>
                  <a:pt x="2510790" y="83820"/>
                  <a:pt x="2824480" y="88900"/>
                </a:cubicBezTo>
                <a:cubicBezTo>
                  <a:pt x="3175000" y="93980"/>
                  <a:pt x="3625850" y="104140"/>
                  <a:pt x="3939540" y="124460"/>
                </a:cubicBezTo>
                <a:cubicBezTo>
                  <a:pt x="4169410" y="139700"/>
                  <a:pt x="4323080" y="175260"/>
                  <a:pt x="4536440" y="184150"/>
                </a:cubicBezTo>
                <a:cubicBezTo>
                  <a:pt x="4782820" y="194310"/>
                  <a:pt x="5081270" y="181610"/>
                  <a:pt x="5335270" y="173990"/>
                </a:cubicBezTo>
                <a:cubicBezTo>
                  <a:pt x="5567680" y="167640"/>
                  <a:pt x="5845810" y="144780"/>
                  <a:pt x="6004560" y="144780"/>
                </a:cubicBezTo>
                <a:cubicBezTo>
                  <a:pt x="6092190" y="144780"/>
                  <a:pt x="6113780" y="153670"/>
                  <a:pt x="6207760" y="154940"/>
                </a:cubicBezTo>
                <a:cubicBezTo>
                  <a:pt x="6417310" y="158750"/>
                  <a:pt x="6939280" y="137160"/>
                  <a:pt x="7230110" y="137160"/>
                </a:cubicBezTo>
                <a:cubicBezTo>
                  <a:pt x="7446010" y="137160"/>
                  <a:pt x="7567930" y="147320"/>
                  <a:pt x="7795260" y="146050"/>
                </a:cubicBezTo>
                <a:cubicBezTo>
                  <a:pt x="8143240" y="144780"/>
                  <a:pt x="8716010" y="113030"/>
                  <a:pt x="9117330" y="113030"/>
                </a:cubicBezTo>
                <a:cubicBezTo>
                  <a:pt x="9453880" y="113030"/>
                  <a:pt x="9771380" y="138430"/>
                  <a:pt x="10043160" y="138430"/>
                </a:cubicBezTo>
                <a:cubicBezTo>
                  <a:pt x="10257790" y="138430"/>
                  <a:pt x="10430510" y="132080"/>
                  <a:pt x="10619740" y="120650"/>
                </a:cubicBezTo>
                <a:cubicBezTo>
                  <a:pt x="10802620" y="110490"/>
                  <a:pt x="10938510" y="85090"/>
                  <a:pt x="11156950" y="74930"/>
                </a:cubicBezTo>
                <a:cubicBezTo>
                  <a:pt x="11497310" y="59690"/>
                  <a:pt x="12089130" y="49530"/>
                  <a:pt x="12462510" y="64770"/>
                </a:cubicBezTo>
                <a:cubicBezTo>
                  <a:pt x="12744450" y="76200"/>
                  <a:pt x="12912090" y="119380"/>
                  <a:pt x="13204191" y="133350"/>
                </a:cubicBezTo>
                <a:cubicBezTo>
                  <a:pt x="13624561" y="153670"/>
                  <a:pt x="14311630" y="160020"/>
                  <a:pt x="14744700" y="143510"/>
                </a:cubicBezTo>
                <a:cubicBezTo>
                  <a:pt x="15062200" y="130810"/>
                  <a:pt x="15271750" y="83820"/>
                  <a:pt x="15566391" y="73660"/>
                </a:cubicBezTo>
                <a:cubicBezTo>
                  <a:pt x="15908020" y="62230"/>
                  <a:pt x="16394430" y="99060"/>
                  <a:pt x="16676370" y="92710"/>
                </a:cubicBezTo>
                <a:cubicBezTo>
                  <a:pt x="16850361" y="88900"/>
                  <a:pt x="16936720" y="71120"/>
                  <a:pt x="17098011" y="67310"/>
                </a:cubicBezTo>
                <a:cubicBezTo>
                  <a:pt x="17316450" y="62230"/>
                  <a:pt x="17622520" y="80010"/>
                  <a:pt x="17871441" y="78740"/>
                </a:cubicBezTo>
                <a:cubicBezTo>
                  <a:pt x="18103850" y="77470"/>
                  <a:pt x="18331180" y="72390"/>
                  <a:pt x="18543270" y="59690"/>
                </a:cubicBezTo>
                <a:cubicBezTo>
                  <a:pt x="18735041" y="48260"/>
                  <a:pt x="18931891" y="19050"/>
                  <a:pt x="19091911" y="10160"/>
                </a:cubicBezTo>
                <a:cubicBezTo>
                  <a:pt x="19216370" y="2540"/>
                  <a:pt x="19290030" y="0"/>
                  <a:pt x="19422111" y="1270"/>
                </a:cubicBezTo>
                <a:cubicBezTo>
                  <a:pt x="19621500" y="3810"/>
                  <a:pt x="19925030" y="30480"/>
                  <a:pt x="20173950" y="39370"/>
                </a:cubicBezTo>
                <a:cubicBezTo>
                  <a:pt x="20417791" y="48260"/>
                  <a:pt x="20687030" y="45720"/>
                  <a:pt x="20899120" y="54610"/>
                </a:cubicBezTo>
                <a:cubicBezTo>
                  <a:pt x="21065491" y="62230"/>
                  <a:pt x="21168361" y="80010"/>
                  <a:pt x="21344891" y="85090"/>
                </a:cubicBezTo>
                <a:cubicBezTo>
                  <a:pt x="21601430" y="93980"/>
                  <a:pt x="21988780" y="69850"/>
                  <a:pt x="22293580" y="81280"/>
                </a:cubicBezTo>
                <a:cubicBezTo>
                  <a:pt x="22578061" y="91440"/>
                  <a:pt x="22853650" y="134620"/>
                  <a:pt x="23115270" y="144780"/>
                </a:cubicBezTo>
                <a:cubicBezTo>
                  <a:pt x="23355300" y="153670"/>
                  <a:pt x="23619461" y="138430"/>
                  <a:pt x="23804880" y="143510"/>
                </a:cubicBezTo>
                <a:cubicBezTo>
                  <a:pt x="23929341" y="147320"/>
                  <a:pt x="23999191" y="160020"/>
                  <a:pt x="24118570" y="162560"/>
                </a:cubicBezTo>
                <a:cubicBezTo>
                  <a:pt x="24274780" y="166370"/>
                  <a:pt x="24544020" y="148590"/>
                  <a:pt x="24659591" y="157480"/>
                </a:cubicBezTo>
                <a:cubicBezTo>
                  <a:pt x="24714200" y="161290"/>
                  <a:pt x="24753570" y="165100"/>
                  <a:pt x="24778970" y="177800"/>
                </a:cubicBezTo>
                <a:cubicBezTo>
                  <a:pt x="24794211" y="185420"/>
                  <a:pt x="24803100" y="195580"/>
                  <a:pt x="24809450" y="208280"/>
                </a:cubicBezTo>
                <a:cubicBezTo>
                  <a:pt x="24815800" y="220980"/>
                  <a:pt x="24817070" y="237490"/>
                  <a:pt x="24814530" y="251460"/>
                </a:cubicBezTo>
                <a:cubicBezTo>
                  <a:pt x="24811991" y="264160"/>
                  <a:pt x="24804370" y="279400"/>
                  <a:pt x="24794211" y="288290"/>
                </a:cubicBezTo>
                <a:cubicBezTo>
                  <a:pt x="24784050" y="297180"/>
                  <a:pt x="24767541" y="304800"/>
                  <a:pt x="24753570" y="306070"/>
                </a:cubicBezTo>
                <a:cubicBezTo>
                  <a:pt x="24739600" y="307340"/>
                  <a:pt x="24723089" y="304800"/>
                  <a:pt x="24711661" y="295910"/>
                </a:cubicBezTo>
                <a:cubicBezTo>
                  <a:pt x="24697689" y="285750"/>
                  <a:pt x="24682450" y="257810"/>
                  <a:pt x="24679911" y="240030"/>
                </a:cubicBezTo>
                <a:cubicBezTo>
                  <a:pt x="24678639" y="224790"/>
                  <a:pt x="24684991" y="209550"/>
                  <a:pt x="24692611" y="198120"/>
                </a:cubicBezTo>
                <a:cubicBezTo>
                  <a:pt x="24700230" y="186690"/>
                  <a:pt x="24714200" y="175260"/>
                  <a:pt x="24728170" y="172720"/>
                </a:cubicBezTo>
                <a:cubicBezTo>
                  <a:pt x="24745950" y="168910"/>
                  <a:pt x="24776430" y="173990"/>
                  <a:pt x="24790400" y="185420"/>
                </a:cubicBezTo>
                <a:cubicBezTo>
                  <a:pt x="24805641" y="196850"/>
                  <a:pt x="24815800" y="226060"/>
                  <a:pt x="24815800" y="243840"/>
                </a:cubicBezTo>
                <a:cubicBezTo>
                  <a:pt x="24815800" y="257810"/>
                  <a:pt x="24809450" y="273050"/>
                  <a:pt x="24799291" y="283210"/>
                </a:cubicBezTo>
                <a:cubicBezTo>
                  <a:pt x="24786591" y="295910"/>
                  <a:pt x="24770080" y="302260"/>
                  <a:pt x="24739600" y="306070"/>
                </a:cubicBezTo>
                <a:cubicBezTo>
                  <a:pt x="24657050" y="317500"/>
                  <a:pt x="24467820" y="274320"/>
                  <a:pt x="24260811" y="261620"/>
                </a:cubicBezTo>
                <a:cubicBezTo>
                  <a:pt x="23876000" y="237490"/>
                  <a:pt x="22993350" y="236220"/>
                  <a:pt x="22614889" y="210820"/>
                </a:cubicBezTo>
                <a:cubicBezTo>
                  <a:pt x="22415500" y="196850"/>
                  <a:pt x="22344380" y="172720"/>
                  <a:pt x="22158961" y="162560"/>
                </a:cubicBezTo>
                <a:cubicBezTo>
                  <a:pt x="21870670" y="147320"/>
                  <a:pt x="21385530" y="168910"/>
                  <a:pt x="21051520" y="160020"/>
                </a:cubicBezTo>
                <a:cubicBezTo>
                  <a:pt x="20775930" y="152400"/>
                  <a:pt x="20577811" y="130810"/>
                  <a:pt x="20297139" y="121920"/>
                </a:cubicBezTo>
                <a:cubicBezTo>
                  <a:pt x="19942811" y="111760"/>
                  <a:pt x="19497039" y="105410"/>
                  <a:pt x="19094450" y="111760"/>
                </a:cubicBezTo>
                <a:cubicBezTo>
                  <a:pt x="18688050" y="118110"/>
                  <a:pt x="18286730" y="149860"/>
                  <a:pt x="17871439" y="161290"/>
                </a:cubicBezTo>
                <a:cubicBezTo>
                  <a:pt x="17440911" y="172720"/>
                  <a:pt x="17035780" y="167640"/>
                  <a:pt x="16555720" y="179070"/>
                </a:cubicBezTo>
                <a:cubicBezTo>
                  <a:pt x="15974061" y="193040"/>
                  <a:pt x="15129511" y="240030"/>
                  <a:pt x="14629130" y="247650"/>
                </a:cubicBezTo>
                <a:cubicBezTo>
                  <a:pt x="14310361" y="252730"/>
                  <a:pt x="14137639" y="254000"/>
                  <a:pt x="13844270" y="245110"/>
                </a:cubicBezTo>
                <a:cubicBezTo>
                  <a:pt x="13468350" y="233680"/>
                  <a:pt x="12975589" y="187960"/>
                  <a:pt x="12557760" y="173990"/>
                </a:cubicBezTo>
                <a:cubicBezTo>
                  <a:pt x="12162790" y="161290"/>
                  <a:pt x="11700510" y="154940"/>
                  <a:pt x="11403330" y="162560"/>
                </a:cubicBezTo>
                <a:cubicBezTo>
                  <a:pt x="11215370" y="167640"/>
                  <a:pt x="11107420" y="185420"/>
                  <a:pt x="10943590" y="191770"/>
                </a:cubicBezTo>
                <a:cubicBezTo>
                  <a:pt x="10754360" y="199390"/>
                  <a:pt x="10560050" y="195580"/>
                  <a:pt x="10330180" y="201930"/>
                </a:cubicBezTo>
                <a:cubicBezTo>
                  <a:pt x="10034270" y="210820"/>
                  <a:pt x="9659620" y="241300"/>
                  <a:pt x="9316720" y="245110"/>
                </a:cubicBezTo>
                <a:cubicBezTo>
                  <a:pt x="8962390" y="248920"/>
                  <a:pt x="8517890" y="218440"/>
                  <a:pt x="8237220" y="223520"/>
                </a:cubicBezTo>
                <a:cubicBezTo>
                  <a:pt x="8056880" y="227330"/>
                  <a:pt x="7940040" y="245110"/>
                  <a:pt x="7795260" y="250190"/>
                </a:cubicBezTo>
                <a:cubicBezTo>
                  <a:pt x="7655560" y="255270"/>
                  <a:pt x="7512050" y="247650"/>
                  <a:pt x="7383780" y="254000"/>
                </a:cubicBezTo>
                <a:cubicBezTo>
                  <a:pt x="7269480" y="259080"/>
                  <a:pt x="7181850" y="275590"/>
                  <a:pt x="7062470" y="281940"/>
                </a:cubicBezTo>
                <a:cubicBezTo>
                  <a:pt x="6915150" y="289560"/>
                  <a:pt x="6746240" y="294640"/>
                  <a:pt x="6565900" y="290830"/>
                </a:cubicBezTo>
                <a:cubicBezTo>
                  <a:pt x="6350000" y="285750"/>
                  <a:pt x="6056630" y="256540"/>
                  <a:pt x="5854700" y="247650"/>
                </a:cubicBezTo>
                <a:cubicBezTo>
                  <a:pt x="5704840" y="241300"/>
                  <a:pt x="5627370" y="238760"/>
                  <a:pt x="5464810" y="238760"/>
                </a:cubicBezTo>
                <a:cubicBezTo>
                  <a:pt x="5195570" y="238760"/>
                  <a:pt x="4671060" y="267970"/>
                  <a:pt x="4389120" y="260350"/>
                </a:cubicBezTo>
                <a:cubicBezTo>
                  <a:pt x="4206240" y="255270"/>
                  <a:pt x="4077970" y="233680"/>
                  <a:pt x="3938270" y="228600"/>
                </a:cubicBezTo>
                <a:cubicBezTo>
                  <a:pt x="3817620" y="224790"/>
                  <a:pt x="3736340" y="232410"/>
                  <a:pt x="3600450" y="228600"/>
                </a:cubicBezTo>
                <a:cubicBezTo>
                  <a:pt x="3394710" y="222250"/>
                  <a:pt x="3049270" y="190500"/>
                  <a:pt x="2824480" y="185420"/>
                </a:cubicBezTo>
                <a:cubicBezTo>
                  <a:pt x="2651760" y="181610"/>
                  <a:pt x="2504440" y="181610"/>
                  <a:pt x="2366010" y="189230"/>
                </a:cubicBezTo>
                <a:cubicBezTo>
                  <a:pt x="2251710" y="195580"/>
                  <a:pt x="2178050" y="213360"/>
                  <a:pt x="2053590" y="218440"/>
                </a:cubicBezTo>
                <a:cubicBezTo>
                  <a:pt x="1870710" y="226060"/>
                  <a:pt x="1615440" y="209550"/>
                  <a:pt x="1372870" y="210820"/>
                </a:cubicBezTo>
                <a:cubicBezTo>
                  <a:pt x="1096010" y="212090"/>
                  <a:pt x="725170" y="220980"/>
                  <a:pt x="482600" y="231140"/>
                </a:cubicBezTo>
                <a:cubicBezTo>
                  <a:pt x="314960" y="238760"/>
                  <a:pt x="124460" y="273050"/>
                  <a:pt x="57150" y="257810"/>
                </a:cubicBezTo>
                <a:cubicBezTo>
                  <a:pt x="34290" y="252730"/>
                  <a:pt x="25400" y="246380"/>
                  <a:pt x="15240" y="234950"/>
                </a:cubicBezTo>
                <a:cubicBezTo>
                  <a:pt x="6350" y="223520"/>
                  <a:pt x="0" y="205740"/>
                  <a:pt x="0" y="190500"/>
                </a:cubicBezTo>
                <a:cubicBezTo>
                  <a:pt x="0" y="176530"/>
                  <a:pt x="6350" y="157480"/>
                  <a:pt x="16510" y="147320"/>
                </a:cubicBezTo>
                <a:cubicBezTo>
                  <a:pt x="26670" y="137160"/>
                  <a:pt x="58420" y="127000"/>
                  <a:pt x="58420" y="127000"/>
                </a:cubicBezTo>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24"/>
          <p:cNvGrpSpPr/>
          <p:nvPr/>
        </p:nvGrpSpPr>
        <p:grpSpPr>
          <a:xfrm>
            <a:off x="6881297" y="505161"/>
            <a:ext cx="4525406" cy="3447755"/>
            <a:chOff x="0" y="-482203"/>
            <a:chExt cx="6033875" cy="4597006"/>
          </a:xfrm>
        </p:grpSpPr>
        <p:grpSp>
          <p:nvGrpSpPr>
            <p:cNvPr id="273" name="Google Shape;273;p24"/>
            <p:cNvGrpSpPr/>
            <p:nvPr/>
          </p:nvGrpSpPr>
          <p:grpSpPr>
            <a:xfrm>
              <a:off x="0" y="-482203"/>
              <a:ext cx="6033875" cy="4597006"/>
              <a:chOff x="0" y="-95250"/>
              <a:chExt cx="1191877" cy="908050"/>
            </a:xfrm>
          </p:grpSpPr>
          <p:sp>
            <p:nvSpPr>
              <p:cNvPr id="274" name="Google Shape;274;p24"/>
              <p:cNvSpPr/>
              <p:nvPr/>
            </p:nvSpPr>
            <p:spPr>
              <a:xfrm>
                <a:off x="0" y="0"/>
                <a:ext cx="1191877" cy="255249"/>
              </a:xfrm>
              <a:custGeom>
                <a:rect b="b" l="l" r="r" t="t"/>
                <a:pathLst>
                  <a:path extrusionOk="0" h="255249" w="1191877">
                    <a:moveTo>
                      <a:pt x="87249" y="0"/>
                    </a:moveTo>
                    <a:lnTo>
                      <a:pt x="1104627" y="0"/>
                    </a:lnTo>
                    <a:cubicBezTo>
                      <a:pt x="1152814" y="0"/>
                      <a:pt x="1191877" y="39063"/>
                      <a:pt x="1191877" y="87249"/>
                    </a:cubicBezTo>
                    <a:lnTo>
                      <a:pt x="1191877" y="168000"/>
                    </a:lnTo>
                    <a:cubicBezTo>
                      <a:pt x="1191877" y="216186"/>
                      <a:pt x="1152814" y="255249"/>
                      <a:pt x="1104627" y="255249"/>
                    </a:cubicBezTo>
                    <a:lnTo>
                      <a:pt x="87249" y="255249"/>
                    </a:lnTo>
                    <a:cubicBezTo>
                      <a:pt x="39063" y="255249"/>
                      <a:pt x="0" y="216186"/>
                      <a:pt x="0" y="168000"/>
                    </a:cubicBezTo>
                    <a:lnTo>
                      <a:pt x="0" y="87249"/>
                    </a:lnTo>
                    <a:cubicBezTo>
                      <a:pt x="0" y="39063"/>
                      <a:pt x="39063" y="0"/>
                      <a:pt x="87249" y="0"/>
                    </a:cubicBez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24"/>
            <p:cNvSpPr txBox="1"/>
            <p:nvPr/>
          </p:nvSpPr>
          <p:spPr>
            <a:xfrm>
              <a:off x="375055" y="184878"/>
              <a:ext cx="5283765" cy="1154219"/>
            </a:xfrm>
            <a:prstGeom prst="rect">
              <a:avLst/>
            </a:prstGeom>
            <a:noFill/>
            <a:ln>
              <a:noFill/>
            </a:ln>
          </p:spPr>
          <p:txBody>
            <a:bodyPr anchorCtr="0" anchor="t" bIns="0" lIns="0" spcFirstLastPara="1" rIns="0" wrap="square" tIns="0">
              <a:spAutoFit/>
            </a:bodyPr>
            <a:lstStyle/>
            <a:p>
              <a:pPr indent="0" lvl="0" marL="0" marR="0" rtl="0" algn="ctr">
                <a:lnSpc>
                  <a:spcPct val="128005"/>
                </a:lnSpc>
                <a:spcBef>
                  <a:spcPts val="0"/>
                </a:spcBef>
                <a:spcAft>
                  <a:spcPts val="0"/>
                </a:spcAft>
                <a:buNone/>
              </a:pPr>
              <a:r>
                <a:rPr b="0" i="0" lang="en-US" sz="5499" u="none" cap="none" strike="noStrike">
                  <a:solidFill>
                    <a:srgbClr val="2E65C5"/>
                  </a:solidFill>
                  <a:latin typeface="Luckiest Guy"/>
                  <a:ea typeface="Luckiest Guy"/>
                  <a:cs typeface="Luckiest Guy"/>
                  <a:sym typeface="Luckiest Guy"/>
                </a:rPr>
                <a:t>question 1</a:t>
              </a:r>
              <a:endParaRPr/>
            </a:p>
          </p:txBody>
        </p:sp>
      </p:grpSp>
      <p:sp>
        <p:nvSpPr>
          <p:cNvPr id="277" name="Google Shape;277;p24"/>
          <p:cNvSpPr/>
          <p:nvPr/>
        </p:nvSpPr>
        <p:spPr>
          <a:xfrm rot="5400000">
            <a:off x="14293600" y="7690993"/>
            <a:ext cx="1536656" cy="1536656"/>
          </a:xfrm>
          <a:custGeom>
            <a:rect b="b" l="l" r="r" t="t"/>
            <a:pathLst>
              <a:path extrusionOk="0" h="1536656" w="1536656">
                <a:moveTo>
                  <a:pt x="0" y="0"/>
                </a:moveTo>
                <a:lnTo>
                  <a:pt x="1536656" y="0"/>
                </a:lnTo>
                <a:lnTo>
                  <a:pt x="1536656" y="1536657"/>
                </a:lnTo>
                <a:lnTo>
                  <a:pt x="0" y="1536657"/>
                </a:lnTo>
                <a:lnTo>
                  <a:pt x="0" y="0"/>
                </a:lnTo>
                <a:close/>
              </a:path>
            </a:pathLst>
          </a:custGeom>
          <a:blipFill rotWithShape="1">
            <a:blip r:embed="rId5">
              <a:alphaModFix/>
            </a:blip>
            <a:stretch>
              <a:fillRect b="0" l="0" r="0" t="0"/>
            </a:stretch>
          </a:blipFill>
          <a:ln>
            <a:noFill/>
          </a:ln>
        </p:spPr>
      </p:sp>
      <p:sp>
        <p:nvSpPr>
          <p:cNvPr id="278" name="Google Shape;278;p24"/>
          <p:cNvSpPr txBox="1"/>
          <p:nvPr/>
        </p:nvSpPr>
        <p:spPr>
          <a:xfrm>
            <a:off x="4030541" y="5975517"/>
            <a:ext cx="4078897" cy="1677451"/>
          </a:xfrm>
          <a:prstGeom prst="rect">
            <a:avLst/>
          </a:prstGeom>
          <a:noFill/>
          <a:ln>
            <a:noFill/>
          </a:ln>
        </p:spPr>
        <p:txBody>
          <a:bodyPr anchorCtr="0" anchor="t" bIns="0" lIns="0" spcFirstLastPara="1" rIns="0" wrap="square" tIns="0">
            <a:spAutoFit/>
          </a:bodyPr>
          <a:lstStyle/>
          <a:p>
            <a:pPr indent="0" lvl="0" marL="0" marR="0" rtl="0" algn="l">
              <a:lnSpc>
                <a:spcPct val="176031"/>
              </a:lnSpc>
              <a:spcBef>
                <a:spcPts val="0"/>
              </a:spcBef>
              <a:spcAft>
                <a:spcPts val="0"/>
              </a:spcAft>
              <a:buNone/>
            </a:pPr>
            <a:r>
              <a:rPr b="0" i="0" lang="en-US" sz="3734" u="none" cap="none" strike="noStrike">
                <a:solidFill>
                  <a:srgbClr val="DCEF70"/>
                </a:solidFill>
                <a:latin typeface="Overpass"/>
                <a:ea typeface="Overpass"/>
                <a:cs typeface="Overpass"/>
                <a:sym typeface="Overpass"/>
              </a:rPr>
              <a:t>A. Break your leg</a:t>
            </a:r>
            <a:endParaRPr/>
          </a:p>
          <a:p>
            <a:pPr indent="0" lvl="0" marL="0" marR="0" rtl="0" algn="l">
              <a:lnSpc>
                <a:spcPct val="176031"/>
              </a:lnSpc>
              <a:spcBef>
                <a:spcPts val="0"/>
              </a:spcBef>
              <a:spcAft>
                <a:spcPts val="0"/>
              </a:spcAft>
              <a:buNone/>
            </a:pPr>
            <a:r>
              <a:rPr b="0" i="0" lang="en-US" sz="3734" u="none" cap="none" strike="noStrike">
                <a:solidFill>
                  <a:srgbClr val="DCEF70"/>
                </a:solidFill>
                <a:latin typeface="Overpass"/>
                <a:ea typeface="Overpass"/>
                <a:cs typeface="Overpass"/>
                <a:sym typeface="Overpass"/>
              </a:rPr>
              <a:t>C. Be sick</a:t>
            </a:r>
            <a:endParaRPr/>
          </a:p>
        </p:txBody>
      </p:sp>
      <p:sp>
        <p:nvSpPr>
          <p:cNvPr id="279" name="Google Shape;279;p24"/>
          <p:cNvSpPr txBox="1"/>
          <p:nvPr/>
        </p:nvSpPr>
        <p:spPr>
          <a:xfrm>
            <a:off x="2276769" y="2430377"/>
            <a:ext cx="13734462" cy="2555748"/>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0" i="0" lang="en-US" sz="6900" u="none" cap="none" strike="noStrike">
                <a:solidFill>
                  <a:srgbClr val="DCEF70"/>
                </a:solidFill>
                <a:latin typeface="Luckiest Guy"/>
                <a:ea typeface="Luckiest Guy"/>
                <a:cs typeface="Luckiest Guy"/>
                <a:sym typeface="Luckiest Guy"/>
              </a:rPr>
              <a:t>If you do not warm up correctly what might happen?</a:t>
            </a:r>
            <a:endParaRPr/>
          </a:p>
        </p:txBody>
      </p:sp>
      <p:sp>
        <p:nvSpPr>
          <p:cNvPr id="280" name="Google Shape;280;p24"/>
          <p:cNvSpPr txBox="1"/>
          <p:nvPr/>
        </p:nvSpPr>
        <p:spPr>
          <a:xfrm>
            <a:off x="9100038" y="5975517"/>
            <a:ext cx="5833542" cy="1677451"/>
          </a:xfrm>
          <a:prstGeom prst="rect">
            <a:avLst/>
          </a:prstGeom>
          <a:noFill/>
          <a:ln>
            <a:noFill/>
          </a:ln>
        </p:spPr>
        <p:txBody>
          <a:bodyPr anchorCtr="0" anchor="t" bIns="0" lIns="0" spcFirstLastPara="1" rIns="0" wrap="square" tIns="0">
            <a:spAutoFit/>
          </a:bodyPr>
          <a:lstStyle/>
          <a:p>
            <a:pPr indent="0" lvl="0" marL="0" marR="0" rtl="0" algn="l">
              <a:lnSpc>
                <a:spcPct val="176031"/>
              </a:lnSpc>
              <a:spcBef>
                <a:spcPts val="0"/>
              </a:spcBef>
              <a:spcAft>
                <a:spcPts val="0"/>
              </a:spcAft>
              <a:buNone/>
            </a:pPr>
            <a:r>
              <a:rPr b="0" i="0" lang="en-US" sz="3734" u="none" cap="none" strike="noStrike">
                <a:solidFill>
                  <a:srgbClr val="DCEF70"/>
                </a:solidFill>
                <a:latin typeface="Overpass"/>
                <a:ea typeface="Overpass"/>
                <a:cs typeface="Overpass"/>
                <a:sym typeface="Overpass"/>
              </a:rPr>
              <a:t>B. Not be able to run as fast</a:t>
            </a:r>
            <a:endParaRPr/>
          </a:p>
          <a:p>
            <a:pPr indent="0" lvl="0" marL="0" marR="0" rtl="0" algn="l">
              <a:lnSpc>
                <a:spcPct val="176031"/>
              </a:lnSpc>
              <a:spcBef>
                <a:spcPts val="0"/>
              </a:spcBef>
              <a:spcAft>
                <a:spcPts val="0"/>
              </a:spcAft>
              <a:buNone/>
            </a:pPr>
            <a:r>
              <a:rPr b="0" i="0" lang="en-US" sz="3734" u="none" cap="none" strike="noStrike">
                <a:solidFill>
                  <a:srgbClr val="DCEF70"/>
                </a:solidFill>
                <a:latin typeface="Overpass"/>
                <a:ea typeface="Overpass"/>
                <a:cs typeface="Overpass"/>
                <a:sym typeface="Overpass"/>
              </a:rPr>
              <a:t>D. Muscle injury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284" name="Shape 284"/>
        <p:cNvGrpSpPr/>
        <p:nvPr/>
      </p:nvGrpSpPr>
      <p:grpSpPr>
        <a:xfrm>
          <a:off x="0" y="0"/>
          <a:ext cx="0" cy="0"/>
          <a:chOff x="0" y="0"/>
          <a:chExt cx="0" cy="0"/>
        </a:xfrm>
      </p:grpSpPr>
      <p:sp>
        <p:nvSpPr>
          <p:cNvPr id="285" name="Google Shape;285;p25"/>
          <p:cNvSpPr txBox="1"/>
          <p:nvPr/>
        </p:nvSpPr>
        <p:spPr>
          <a:xfrm>
            <a:off x="5002039" y="5558310"/>
            <a:ext cx="8283922" cy="6921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DCEF70"/>
                </a:solidFill>
                <a:latin typeface="Overpass"/>
                <a:ea typeface="Overpass"/>
                <a:cs typeface="Overpass"/>
                <a:sym typeface="Overpass"/>
              </a:rPr>
              <a:t>Cold muscles are more likely to be injured</a:t>
            </a:r>
            <a:endParaRPr/>
          </a:p>
        </p:txBody>
      </p:sp>
      <p:sp>
        <p:nvSpPr>
          <p:cNvPr id="286" name="Google Shape;286;p25"/>
          <p:cNvSpPr txBox="1"/>
          <p:nvPr/>
        </p:nvSpPr>
        <p:spPr>
          <a:xfrm>
            <a:off x="5019243" y="4075987"/>
            <a:ext cx="8249514" cy="1250823"/>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0" i="0" lang="en-US" sz="6900" u="none" cap="none" strike="noStrike">
                <a:solidFill>
                  <a:srgbClr val="DCEF70"/>
                </a:solidFill>
                <a:latin typeface="Luckiest Guy"/>
                <a:ea typeface="Luckiest Guy"/>
                <a:cs typeface="Luckiest Guy"/>
                <a:sym typeface="Luckiest Guy"/>
              </a:rPr>
              <a:t>D. Muscle injury</a:t>
            </a:r>
            <a:endParaRPr/>
          </a:p>
        </p:txBody>
      </p:sp>
      <p:sp>
        <p:nvSpPr>
          <p:cNvPr id="287" name="Google Shape;287;p25"/>
          <p:cNvSpPr/>
          <p:nvPr/>
        </p:nvSpPr>
        <p:spPr>
          <a:xfrm flipH="1">
            <a:off x="12870246" y="3268441"/>
            <a:ext cx="6297557" cy="7387164"/>
          </a:xfrm>
          <a:custGeom>
            <a:rect b="b" l="l" r="r" t="t"/>
            <a:pathLst>
              <a:path extrusionOk="0" h="7387164" w="6297557">
                <a:moveTo>
                  <a:pt x="6297557" y="0"/>
                </a:moveTo>
                <a:lnTo>
                  <a:pt x="0" y="0"/>
                </a:lnTo>
                <a:lnTo>
                  <a:pt x="0" y="7387164"/>
                </a:lnTo>
                <a:lnTo>
                  <a:pt x="6297557" y="7387164"/>
                </a:lnTo>
                <a:lnTo>
                  <a:pt x="6297557" y="0"/>
                </a:lnTo>
                <a:close/>
              </a:path>
            </a:pathLst>
          </a:custGeom>
          <a:blipFill rotWithShape="1">
            <a:blip r:embed="rId3">
              <a:alphaModFix/>
            </a:blip>
            <a:stretch>
              <a:fillRect b="0" l="0" r="0" t="0"/>
            </a:stretch>
          </a:blipFill>
          <a:ln>
            <a:noFill/>
          </a:ln>
        </p:spPr>
      </p:sp>
      <p:sp>
        <p:nvSpPr>
          <p:cNvPr id="288" name="Google Shape;288;p25"/>
          <p:cNvSpPr/>
          <p:nvPr/>
        </p:nvSpPr>
        <p:spPr>
          <a:xfrm>
            <a:off x="-154305" y="1263248"/>
            <a:ext cx="18612803" cy="238125"/>
          </a:xfrm>
          <a:custGeom>
            <a:rect b="b" l="l" r="r" t="t"/>
            <a:pathLst>
              <a:path extrusionOk="0" h="317500" w="24817070">
                <a:moveTo>
                  <a:pt x="58420" y="127000"/>
                </a:moveTo>
                <a:cubicBezTo>
                  <a:pt x="642620" y="87630"/>
                  <a:pt x="1093470" y="119380"/>
                  <a:pt x="1372870" y="115570"/>
                </a:cubicBezTo>
                <a:cubicBezTo>
                  <a:pt x="1584960" y="113030"/>
                  <a:pt x="1723390" y="95250"/>
                  <a:pt x="1931670" y="90170"/>
                </a:cubicBezTo>
                <a:cubicBezTo>
                  <a:pt x="2194560" y="83820"/>
                  <a:pt x="2510790" y="83820"/>
                  <a:pt x="2824480" y="88900"/>
                </a:cubicBezTo>
                <a:cubicBezTo>
                  <a:pt x="3175000" y="93980"/>
                  <a:pt x="3625850" y="104140"/>
                  <a:pt x="3939540" y="124460"/>
                </a:cubicBezTo>
                <a:cubicBezTo>
                  <a:pt x="4169410" y="139700"/>
                  <a:pt x="4323080" y="175260"/>
                  <a:pt x="4536440" y="184150"/>
                </a:cubicBezTo>
                <a:cubicBezTo>
                  <a:pt x="4782820" y="194310"/>
                  <a:pt x="5081270" y="181610"/>
                  <a:pt x="5335270" y="173990"/>
                </a:cubicBezTo>
                <a:cubicBezTo>
                  <a:pt x="5567680" y="167640"/>
                  <a:pt x="5845810" y="144780"/>
                  <a:pt x="6004560" y="144780"/>
                </a:cubicBezTo>
                <a:cubicBezTo>
                  <a:pt x="6092190" y="144780"/>
                  <a:pt x="6113780" y="153670"/>
                  <a:pt x="6207760" y="154940"/>
                </a:cubicBezTo>
                <a:cubicBezTo>
                  <a:pt x="6417310" y="158750"/>
                  <a:pt x="6939280" y="137160"/>
                  <a:pt x="7230110" y="137160"/>
                </a:cubicBezTo>
                <a:cubicBezTo>
                  <a:pt x="7446010" y="137160"/>
                  <a:pt x="7567930" y="147320"/>
                  <a:pt x="7795260" y="146050"/>
                </a:cubicBezTo>
                <a:cubicBezTo>
                  <a:pt x="8143240" y="144780"/>
                  <a:pt x="8716010" y="113030"/>
                  <a:pt x="9117330" y="113030"/>
                </a:cubicBezTo>
                <a:cubicBezTo>
                  <a:pt x="9453880" y="113030"/>
                  <a:pt x="9771380" y="138430"/>
                  <a:pt x="10043160" y="138430"/>
                </a:cubicBezTo>
                <a:cubicBezTo>
                  <a:pt x="10257790" y="138430"/>
                  <a:pt x="10430510" y="132080"/>
                  <a:pt x="10619740" y="120650"/>
                </a:cubicBezTo>
                <a:cubicBezTo>
                  <a:pt x="10802620" y="110490"/>
                  <a:pt x="10938510" y="85090"/>
                  <a:pt x="11156950" y="74930"/>
                </a:cubicBezTo>
                <a:cubicBezTo>
                  <a:pt x="11497310" y="59690"/>
                  <a:pt x="12089130" y="49530"/>
                  <a:pt x="12462510" y="64770"/>
                </a:cubicBezTo>
                <a:cubicBezTo>
                  <a:pt x="12744450" y="76200"/>
                  <a:pt x="12912090" y="119380"/>
                  <a:pt x="13204191" y="133350"/>
                </a:cubicBezTo>
                <a:cubicBezTo>
                  <a:pt x="13624561" y="153670"/>
                  <a:pt x="14311630" y="160020"/>
                  <a:pt x="14744700" y="143510"/>
                </a:cubicBezTo>
                <a:cubicBezTo>
                  <a:pt x="15062200" y="130810"/>
                  <a:pt x="15271750" y="83820"/>
                  <a:pt x="15566391" y="73660"/>
                </a:cubicBezTo>
                <a:cubicBezTo>
                  <a:pt x="15908020" y="62230"/>
                  <a:pt x="16394430" y="99060"/>
                  <a:pt x="16676370" y="92710"/>
                </a:cubicBezTo>
                <a:cubicBezTo>
                  <a:pt x="16850361" y="88900"/>
                  <a:pt x="16936720" y="71120"/>
                  <a:pt x="17098011" y="67310"/>
                </a:cubicBezTo>
                <a:cubicBezTo>
                  <a:pt x="17316450" y="62230"/>
                  <a:pt x="17622520" y="80010"/>
                  <a:pt x="17871441" y="78740"/>
                </a:cubicBezTo>
                <a:cubicBezTo>
                  <a:pt x="18103850" y="77470"/>
                  <a:pt x="18331180" y="72390"/>
                  <a:pt x="18543270" y="59690"/>
                </a:cubicBezTo>
                <a:cubicBezTo>
                  <a:pt x="18735041" y="48260"/>
                  <a:pt x="18931891" y="19050"/>
                  <a:pt x="19091911" y="10160"/>
                </a:cubicBezTo>
                <a:cubicBezTo>
                  <a:pt x="19216370" y="2540"/>
                  <a:pt x="19290030" y="0"/>
                  <a:pt x="19422111" y="1270"/>
                </a:cubicBezTo>
                <a:cubicBezTo>
                  <a:pt x="19621500" y="3810"/>
                  <a:pt x="19925030" y="30480"/>
                  <a:pt x="20173950" y="39370"/>
                </a:cubicBezTo>
                <a:cubicBezTo>
                  <a:pt x="20417791" y="48260"/>
                  <a:pt x="20687030" y="45720"/>
                  <a:pt x="20899120" y="54610"/>
                </a:cubicBezTo>
                <a:cubicBezTo>
                  <a:pt x="21065491" y="62230"/>
                  <a:pt x="21168361" y="80010"/>
                  <a:pt x="21344891" y="85090"/>
                </a:cubicBezTo>
                <a:cubicBezTo>
                  <a:pt x="21601430" y="93980"/>
                  <a:pt x="21988780" y="69850"/>
                  <a:pt x="22293580" y="81280"/>
                </a:cubicBezTo>
                <a:cubicBezTo>
                  <a:pt x="22578061" y="91440"/>
                  <a:pt x="22853650" y="134620"/>
                  <a:pt x="23115270" y="144780"/>
                </a:cubicBezTo>
                <a:cubicBezTo>
                  <a:pt x="23355300" y="153670"/>
                  <a:pt x="23619461" y="138430"/>
                  <a:pt x="23804880" y="143510"/>
                </a:cubicBezTo>
                <a:cubicBezTo>
                  <a:pt x="23929341" y="147320"/>
                  <a:pt x="23999191" y="160020"/>
                  <a:pt x="24118570" y="162560"/>
                </a:cubicBezTo>
                <a:cubicBezTo>
                  <a:pt x="24274780" y="166370"/>
                  <a:pt x="24544020" y="148590"/>
                  <a:pt x="24659591" y="157480"/>
                </a:cubicBezTo>
                <a:cubicBezTo>
                  <a:pt x="24714200" y="161290"/>
                  <a:pt x="24753570" y="165100"/>
                  <a:pt x="24778970" y="177800"/>
                </a:cubicBezTo>
                <a:cubicBezTo>
                  <a:pt x="24794211" y="185420"/>
                  <a:pt x="24803100" y="195580"/>
                  <a:pt x="24809450" y="208280"/>
                </a:cubicBezTo>
                <a:cubicBezTo>
                  <a:pt x="24815800" y="220980"/>
                  <a:pt x="24817070" y="237490"/>
                  <a:pt x="24814530" y="251460"/>
                </a:cubicBezTo>
                <a:cubicBezTo>
                  <a:pt x="24811991" y="264160"/>
                  <a:pt x="24804370" y="279400"/>
                  <a:pt x="24794211" y="288290"/>
                </a:cubicBezTo>
                <a:cubicBezTo>
                  <a:pt x="24784050" y="297180"/>
                  <a:pt x="24767541" y="304800"/>
                  <a:pt x="24753570" y="306070"/>
                </a:cubicBezTo>
                <a:cubicBezTo>
                  <a:pt x="24739600" y="307340"/>
                  <a:pt x="24723089" y="304800"/>
                  <a:pt x="24711661" y="295910"/>
                </a:cubicBezTo>
                <a:cubicBezTo>
                  <a:pt x="24697689" y="285750"/>
                  <a:pt x="24682450" y="257810"/>
                  <a:pt x="24679911" y="240030"/>
                </a:cubicBezTo>
                <a:cubicBezTo>
                  <a:pt x="24678639" y="224790"/>
                  <a:pt x="24684991" y="209550"/>
                  <a:pt x="24692611" y="198120"/>
                </a:cubicBezTo>
                <a:cubicBezTo>
                  <a:pt x="24700230" y="186690"/>
                  <a:pt x="24714200" y="175260"/>
                  <a:pt x="24728170" y="172720"/>
                </a:cubicBezTo>
                <a:cubicBezTo>
                  <a:pt x="24745950" y="168910"/>
                  <a:pt x="24776430" y="173990"/>
                  <a:pt x="24790400" y="185420"/>
                </a:cubicBezTo>
                <a:cubicBezTo>
                  <a:pt x="24805641" y="196850"/>
                  <a:pt x="24815800" y="226060"/>
                  <a:pt x="24815800" y="243840"/>
                </a:cubicBezTo>
                <a:cubicBezTo>
                  <a:pt x="24815800" y="257810"/>
                  <a:pt x="24809450" y="273050"/>
                  <a:pt x="24799291" y="283210"/>
                </a:cubicBezTo>
                <a:cubicBezTo>
                  <a:pt x="24786591" y="295910"/>
                  <a:pt x="24770080" y="302260"/>
                  <a:pt x="24739600" y="306070"/>
                </a:cubicBezTo>
                <a:cubicBezTo>
                  <a:pt x="24657050" y="317500"/>
                  <a:pt x="24467820" y="274320"/>
                  <a:pt x="24260811" y="261620"/>
                </a:cubicBezTo>
                <a:cubicBezTo>
                  <a:pt x="23876000" y="237490"/>
                  <a:pt x="22993350" y="236220"/>
                  <a:pt x="22614889" y="210820"/>
                </a:cubicBezTo>
                <a:cubicBezTo>
                  <a:pt x="22415500" y="196850"/>
                  <a:pt x="22344380" y="172720"/>
                  <a:pt x="22158961" y="162560"/>
                </a:cubicBezTo>
                <a:cubicBezTo>
                  <a:pt x="21870670" y="147320"/>
                  <a:pt x="21385530" y="168910"/>
                  <a:pt x="21051520" y="160020"/>
                </a:cubicBezTo>
                <a:cubicBezTo>
                  <a:pt x="20775930" y="152400"/>
                  <a:pt x="20577811" y="130810"/>
                  <a:pt x="20297139" y="121920"/>
                </a:cubicBezTo>
                <a:cubicBezTo>
                  <a:pt x="19942811" y="111760"/>
                  <a:pt x="19497039" y="105410"/>
                  <a:pt x="19094450" y="111760"/>
                </a:cubicBezTo>
                <a:cubicBezTo>
                  <a:pt x="18688050" y="118110"/>
                  <a:pt x="18286730" y="149860"/>
                  <a:pt x="17871439" y="161290"/>
                </a:cubicBezTo>
                <a:cubicBezTo>
                  <a:pt x="17440911" y="172720"/>
                  <a:pt x="17035780" y="167640"/>
                  <a:pt x="16555720" y="179070"/>
                </a:cubicBezTo>
                <a:cubicBezTo>
                  <a:pt x="15974061" y="193040"/>
                  <a:pt x="15129511" y="240030"/>
                  <a:pt x="14629130" y="247650"/>
                </a:cubicBezTo>
                <a:cubicBezTo>
                  <a:pt x="14310361" y="252730"/>
                  <a:pt x="14137639" y="254000"/>
                  <a:pt x="13844270" y="245110"/>
                </a:cubicBezTo>
                <a:cubicBezTo>
                  <a:pt x="13468350" y="233680"/>
                  <a:pt x="12975589" y="187960"/>
                  <a:pt x="12557760" y="173990"/>
                </a:cubicBezTo>
                <a:cubicBezTo>
                  <a:pt x="12162790" y="161290"/>
                  <a:pt x="11700510" y="154940"/>
                  <a:pt x="11403330" y="162560"/>
                </a:cubicBezTo>
                <a:cubicBezTo>
                  <a:pt x="11215370" y="167640"/>
                  <a:pt x="11107420" y="185420"/>
                  <a:pt x="10943590" y="191770"/>
                </a:cubicBezTo>
                <a:cubicBezTo>
                  <a:pt x="10754360" y="199390"/>
                  <a:pt x="10560050" y="195580"/>
                  <a:pt x="10330180" y="201930"/>
                </a:cubicBezTo>
                <a:cubicBezTo>
                  <a:pt x="10034270" y="210820"/>
                  <a:pt x="9659620" y="241300"/>
                  <a:pt x="9316720" y="245110"/>
                </a:cubicBezTo>
                <a:cubicBezTo>
                  <a:pt x="8962390" y="248920"/>
                  <a:pt x="8517890" y="218440"/>
                  <a:pt x="8237220" y="223520"/>
                </a:cubicBezTo>
                <a:cubicBezTo>
                  <a:pt x="8056880" y="227330"/>
                  <a:pt x="7940040" y="245110"/>
                  <a:pt x="7795260" y="250190"/>
                </a:cubicBezTo>
                <a:cubicBezTo>
                  <a:pt x="7655560" y="255270"/>
                  <a:pt x="7512050" y="247650"/>
                  <a:pt x="7383780" y="254000"/>
                </a:cubicBezTo>
                <a:cubicBezTo>
                  <a:pt x="7269480" y="259080"/>
                  <a:pt x="7181850" y="275590"/>
                  <a:pt x="7062470" y="281940"/>
                </a:cubicBezTo>
                <a:cubicBezTo>
                  <a:pt x="6915150" y="289560"/>
                  <a:pt x="6746240" y="294640"/>
                  <a:pt x="6565900" y="290830"/>
                </a:cubicBezTo>
                <a:cubicBezTo>
                  <a:pt x="6350000" y="285750"/>
                  <a:pt x="6056630" y="256540"/>
                  <a:pt x="5854700" y="247650"/>
                </a:cubicBezTo>
                <a:cubicBezTo>
                  <a:pt x="5704840" y="241300"/>
                  <a:pt x="5627370" y="238760"/>
                  <a:pt x="5464810" y="238760"/>
                </a:cubicBezTo>
                <a:cubicBezTo>
                  <a:pt x="5195570" y="238760"/>
                  <a:pt x="4671060" y="267970"/>
                  <a:pt x="4389120" y="260350"/>
                </a:cubicBezTo>
                <a:cubicBezTo>
                  <a:pt x="4206240" y="255270"/>
                  <a:pt x="4077970" y="233680"/>
                  <a:pt x="3938270" y="228600"/>
                </a:cubicBezTo>
                <a:cubicBezTo>
                  <a:pt x="3817620" y="224790"/>
                  <a:pt x="3736340" y="232410"/>
                  <a:pt x="3600450" y="228600"/>
                </a:cubicBezTo>
                <a:cubicBezTo>
                  <a:pt x="3394710" y="222250"/>
                  <a:pt x="3049270" y="190500"/>
                  <a:pt x="2824480" y="185420"/>
                </a:cubicBezTo>
                <a:cubicBezTo>
                  <a:pt x="2651760" y="181610"/>
                  <a:pt x="2504440" y="181610"/>
                  <a:pt x="2366010" y="189230"/>
                </a:cubicBezTo>
                <a:cubicBezTo>
                  <a:pt x="2251710" y="195580"/>
                  <a:pt x="2178050" y="213360"/>
                  <a:pt x="2053590" y="218440"/>
                </a:cubicBezTo>
                <a:cubicBezTo>
                  <a:pt x="1870710" y="226060"/>
                  <a:pt x="1615440" y="209550"/>
                  <a:pt x="1372870" y="210820"/>
                </a:cubicBezTo>
                <a:cubicBezTo>
                  <a:pt x="1096010" y="212090"/>
                  <a:pt x="725170" y="220980"/>
                  <a:pt x="482600" y="231140"/>
                </a:cubicBezTo>
                <a:cubicBezTo>
                  <a:pt x="314960" y="238760"/>
                  <a:pt x="124460" y="273050"/>
                  <a:pt x="57150" y="257810"/>
                </a:cubicBezTo>
                <a:cubicBezTo>
                  <a:pt x="34290" y="252730"/>
                  <a:pt x="25400" y="246380"/>
                  <a:pt x="15240" y="234950"/>
                </a:cubicBezTo>
                <a:cubicBezTo>
                  <a:pt x="6350" y="223520"/>
                  <a:pt x="0" y="205740"/>
                  <a:pt x="0" y="190500"/>
                </a:cubicBezTo>
                <a:cubicBezTo>
                  <a:pt x="0" y="176530"/>
                  <a:pt x="6350" y="157480"/>
                  <a:pt x="16510" y="147320"/>
                </a:cubicBezTo>
                <a:cubicBezTo>
                  <a:pt x="26670" y="137160"/>
                  <a:pt x="58420" y="127000"/>
                  <a:pt x="58420" y="127000"/>
                </a:cubicBezTo>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25"/>
          <p:cNvGrpSpPr/>
          <p:nvPr/>
        </p:nvGrpSpPr>
        <p:grpSpPr>
          <a:xfrm>
            <a:off x="6881297" y="505161"/>
            <a:ext cx="4525406" cy="3447755"/>
            <a:chOff x="0" y="-482203"/>
            <a:chExt cx="6033875" cy="4597006"/>
          </a:xfrm>
        </p:grpSpPr>
        <p:grpSp>
          <p:nvGrpSpPr>
            <p:cNvPr id="290" name="Google Shape;290;p25"/>
            <p:cNvGrpSpPr/>
            <p:nvPr/>
          </p:nvGrpSpPr>
          <p:grpSpPr>
            <a:xfrm>
              <a:off x="0" y="-482203"/>
              <a:ext cx="6033875" cy="4597006"/>
              <a:chOff x="0" y="-95250"/>
              <a:chExt cx="1191877" cy="908050"/>
            </a:xfrm>
          </p:grpSpPr>
          <p:sp>
            <p:nvSpPr>
              <p:cNvPr id="291" name="Google Shape;291;p25"/>
              <p:cNvSpPr/>
              <p:nvPr/>
            </p:nvSpPr>
            <p:spPr>
              <a:xfrm>
                <a:off x="0" y="0"/>
                <a:ext cx="1191877" cy="255249"/>
              </a:xfrm>
              <a:custGeom>
                <a:rect b="b" l="l" r="r" t="t"/>
                <a:pathLst>
                  <a:path extrusionOk="0" h="255249" w="1191877">
                    <a:moveTo>
                      <a:pt x="87249" y="0"/>
                    </a:moveTo>
                    <a:lnTo>
                      <a:pt x="1104627" y="0"/>
                    </a:lnTo>
                    <a:cubicBezTo>
                      <a:pt x="1152814" y="0"/>
                      <a:pt x="1191877" y="39063"/>
                      <a:pt x="1191877" y="87249"/>
                    </a:cubicBezTo>
                    <a:lnTo>
                      <a:pt x="1191877" y="168000"/>
                    </a:lnTo>
                    <a:cubicBezTo>
                      <a:pt x="1191877" y="216186"/>
                      <a:pt x="1152814" y="255249"/>
                      <a:pt x="1104627" y="255249"/>
                    </a:cubicBezTo>
                    <a:lnTo>
                      <a:pt x="87249" y="255249"/>
                    </a:lnTo>
                    <a:cubicBezTo>
                      <a:pt x="39063" y="255249"/>
                      <a:pt x="0" y="216186"/>
                      <a:pt x="0" y="168000"/>
                    </a:cubicBezTo>
                    <a:lnTo>
                      <a:pt x="0" y="87249"/>
                    </a:lnTo>
                    <a:cubicBezTo>
                      <a:pt x="0" y="39063"/>
                      <a:pt x="39063" y="0"/>
                      <a:pt x="87249" y="0"/>
                    </a:cubicBez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3" name="Google Shape;293;p25"/>
            <p:cNvSpPr txBox="1"/>
            <p:nvPr/>
          </p:nvSpPr>
          <p:spPr>
            <a:xfrm>
              <a:off x="375055" y="184878"/>
              <a:ext cx="5283765" cy="1154219"/>
            </a:xfrm>
            <a:prstGeom prst="rect">
              <a:avLst/>
            </a:prstGeom>
            <a:noFill/>
            <a:ln>
              <a:noFill/>
            </a:ln>
          </p:spPr>
          <p:txBody>
            <a:bodyPr anchorCtr="0" anchor="t" bIns="0" lIns="0" spcFirstLastPara="1" rIns="0" wrap="square" tIns="0">
              <a:spAutoFit/>
            </a:bodyPr>
            <a:lstStyle/>
            <a:p>
              <a:pPr indent="0" lvl="0" marL="0" marR="0" rtl="0" algn="ctr">
                <a:lnSpc>
                  <a:spcPct val="128005"/>
                </a:lnSpc>
                <a:spcBef>
                  <a:spcPts val="0"/>
                </a:spcBef>
                <a:spcAft>
                  <a:spcPts val="0"/>
                </a:spcAft>
                <a:buNone/>
              </a:pPr>
              <a:r>
                <a:rPr b="0" i="0" lang="en-US" sz="5499" u="none" cap="none" strike="noStrike">
                  <a:solidFill>
                    <a:srgbClr val="2E65C5"/>
                  </a:solidFill>
                  <a:latin typeface="Luckiest Guy"/>
                  <a:ea typeface="Luckiest Guy"/>
                  <a:cs typeface="Luckiest Guy"/>
                  <a:sym typeface="Luckiest Guy"/>
                </a:rPr>
                <a:t>Answer</a:t>
              </a:r>
              <a:endParaRPr/>
            </a:p>
          </p:txBody>
        </p:sp>
      </p:grpSp>
      <p:sp>
        <p:nvSpPr>
          <p:cNvPr id="294" name="Google Shape;294;p25"/>
          <p:cNvSpPr/>
          <p:nvPr/>
        </p:nvSpPr>
        <p:spPr>
          <a:xfrm rot="-1672073">
            <a:off x="2541156" y="2651294"/>
            <a:ext cx="2373697" cy="2103689"/>
          </a:xfrm>
          <a:custGeom>
            <a:rect b="b" l="l" r="r" t="t"/>
            <a:pathLst>
              <a:path extrusionOk="0" h="2103689" w="2373697">
                <a:moveTo>
                  <a:pt x="0" y="0"/>
                </a:moveTo>
                <a:lnTo>
                  <a:pt x="2373697" y="0"/>
                </a:lnTo>
                <a:lnTo>
                  <a:pt x="2373697" y="2103689"/>
                </a:lnTo>
                <a:lnTo>
                  <a:pt x="0" y="2103689"/>
                </a:lnTo>
                <a:lnTo>
                  <a:pt x="0" y="0"/>
                </a:lnTo>
                <a:close/>
              </a:path>
            </a:pathLst>
          </a:custGeom>
          <a:blipFill rotWithShape="1">
            <a:blip r:embed="rId4">
              <a:alphaModFix/>
            </a:blip>
            <a:stretch>
              <a:fillRect b="0" l="0" r="0" t="0"/>
            </a:stretch>
          </a:blipFill>
          <a:ln>
            <a:noFill/>
          </a:ln>
        </p:spPr>
      </p:sp>
      <p:sp>
        <p:nvSpPr>
          <p:cNvPr id="295" name="Google Shape;295;p25"/>
          <p:cNvSpPr/>
          <p:nvPr/>
        </p:nvSpPr>
        <p:spPr>
          <a:xfrm rot="2226424">
            <a:off x="1063438" y="4654590"/>
            <a:ext cx="2247381" cy="3452104"/>
          </a:xfrm>
          <a:custGeom>
            <a:rect b="b" l="l" r="r" t="t"/>
            <a:pathLst>
              <a:path extrusionOk="0" h="3452104" w="2247381">
                <a:moveTo>
                  <a:pt x="0" y="0"/>
                </a:moveTo>
                <a:lnTo>
                  <a:pt x="2247381" y="0"/>
                </a:lnTo>
                <a:lnTo>
                  <a:pt x="2247381" y="3452104"/>
                </a:lnTo>
                <a:lnTo>
                  <a:pt x="0" y="3452104"/>
                </a:lnTo>
                <a:lnTo>
                  <a:pt x="0" y="0"/>
                </a:lnTo>
                <a:close/>
              </a:path>
            </a:pathLst>
          </a:custGeom>
          <a:blipFill rotWithShape="1">
            <a:blip r:embed="rId5">
              <a:alphaModFix/>
            </a:blip>
            <a:stretch>
              <a:fillRect b="0" l="0" r="-106053" t="0"/>
            </a:stretch>
          </a:blipFill>
          <a:ln>
            <a:noFill/>
          </a:ln>
        </p:spPr>
      </p:sp>
      <p:sp>
        <p:nvSpPr>
          <p:cNvPr id="296" name="Google Shape;296;p25"/>
          <p:cNvSpPr/>
          <p:nvPr/>
        </p:nvSpPr>
        <p:spPr>
          <a:xfrm rot="-2947740">
            <a:off x="5364137" y="6709063"/>
            <a:ext cx="2247381" cy="3452104"/>
          </a:xfrm>
          <a:custGeom>
            <a:rect b="b" l="l" r="r" t="t"/>
            <a:pathLst>
              <a:path extrusionOk="0" h="3452104" w="2247381">
                <a:moveTo>
                  <a:pt x="0" y="0"/>
                </a:moveTo>
                <a:lnTo>
                  <a:pt x="2247381" y="0"/>
                </a:lnTo>
                <a:lnTo>
                  <a:pt x="2247381" y="3452104"/>
                </a:lnTo>
                <a:lnTo>
                  <a:pt x="0" y="3452104"/>
                </a:lnTo>
                <a:lnTo>
                  <a:pt x="0" y="0"/>
                </a:lnTo>
                <a:close/>
              </a:path>
            </a:pathLst>
          </a:custGeom>
          <a:blipFill rotWithShape="1">
            <a:blip r:embed="rId5">
              <a:alphaModFix/>
            </a:blip>
            <a:stretch>
              <a:fillRect b="0" l="-106053" r="0" t="0"/>
            </a:stretch>
          </a:blipFill>
          <a:ln>
            <a:noFill/>
          </a:ln>
        </p:spPr>
      </p:sp>
      <p:sp>
        <p:nvSpPr>
          <p:cNvPr id="297" name="Google Shape;297;p25"/>
          <p:cNvSpPr/>
          <p:nvPr/>
        </p:nvSpPr>
        <p:spPr>
          <a:xfrm rot="793208">
            <a:off x="16603167" y="1568399"/>
            <a:ext cx="1902315" cy="2084729"/>
          </a:xfrm>
          <a:custGeom>
            <a:rect b="b" l="l" r="r" t="t"/>
            <a:pathLst>
              <a:path extrusionOk="0" h="2084729" w="1902315">
                <a:moveTo>
                  <a:pt x="0" y="0"/>
                </a:moveTo>
                <a:lnTo>
                  <a:pt x="1902316" y="0"/>
                </a:lnTo>
                <a:lnTo>
                  <a:pt x="1902316" y="2084729"/>
                </a:lnTo>
                <a:lnTo>
                  <a:pt x="0" y="208472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301" name="Shape 301"/>
        <p:cNvGrpSpPr/>
        <p:nvPr/>
      </p:nvGrpSpPr>
      <p:grpSpPr>
        <a:xfrm>
          <a:off x="0" y="0"/>
          <a:ext cx="0" cy="0"/>
          <a:chOff x="0" y="0"/>
          <a:chExt cx="0" cy="0"/>
        </a:xfrm>
      </p:grpSpPr>
      <p:pic>
        <p:nvPicPr>
          <p:cNvPr id="302" name="Google Shape;302;p26"/>
          <p:cNvPicPr preferRelativeResize="0"/>
          <p:nvPr/>
        </p:nvPicPr>
        <p:blipFill rotWithShape="1">
          <a:blip r:embed="rId3">
            <a:alphaModFix/>
          </a:blip>
          <a:srcRect b="12854" l="11840" r="72142" t="58669"/>
          <a:stretch/>
        </p:blipFill>
        <p:spPr>
          <a:xfrm>
            <a:off x="2165100" y="6035251"/>
            <a:ext cx="2929200" cy="2929200"/>
          </a:xfrm>
          <a:prstGeom prst="ellipse">
            <a:avLst/>
          </a:prstGeom>
          <a:noFill/>
          <a:ln>
            <a:noFill/>
          </a:ln>
        </p:spPr>
      </p:pic>
      <p:sp>
        <p:nvSpPr>
          <p:cNvPr id="303" name="Google Shape;303;p26"/>
          <p:cNvSpPr/>
          <p:nvPr/>
        </p:nvSpPr>
        <p:spPr>
          <a:xfrm>
            <a:off x="-154305" y="1263248"/>
            <a:ext cx="18612803" cy="238125"/>
          </a:xfrm>
          <a:custGeom>
            <a:rect b="b" l="l" r="r" t="t"/>
            <a:pathLst>
              <a:path extrusionOk="0" h="317500" w="24817070">
                <a:moveTo>
                  <a:pt x="58420" y="127000"/>
                </a:moveTo>
                <a:cubicBezTo>
                  <a:pt x="642620" y="87630"/>
                  <a:pt x="1093470" y="119380"/>
                  <a:pt x="1372870" y="115570"/>
                </a:cubicBezTo>
                <a:cubicBezTo>
                  <a:pt x="1584960" y="113030"/>
                  <a:pt x="1723390" y="95250"/>
                  <a:pt x="1931670" y="90170"/>
                </a:cubicBezTo>
                <a:cubicBezTo>
                  <a:pt x="2194560" y="83820"/>
                  <a:pt x="2510790" y="83820"/>
                  <a:pt x="2824480" y="88900"/>
                </a:cubicBezTo>
                <a:cubicBezTo>
                  <a:pt x="3175000" y="93980"/>
                  <a:pt x="3625850" y="104140"/>
                  <a:pt x="3939540" y="124460"/>
                </a:cubicBezTo>
                <a:cubicBezTo>
                  <a:pt x="4169410" y="139700"/>
                  <a:pt x="4323080" y="175260"/>
                  <a:pt x="4536440" y="184150"/>
                </a:cubicBezTo>
                <a:cubicBezTo>
                  <a:pt x="4782820" y="194310"/>
                  <a:pt x="5081270" y="181610"/>
                  <a:pt x="5335270" y="173990"/>
                </a:cubicBezTo>
                <a:cubicBezTo>
                  <a:pt x="5567680" y="167640"/>
                  <a:pt x="5845810" y="144780"/>
                  <a:pt x="6004560" y="144780"/>
                </a:cubicBezTo>
                <a:cubicBezTo>
                  <a:pt x="6092190" y="144780"/>
                  <a:pt x="6113780" y="153670"/>
                  <a:pt x="6207760" y="154940"/>
                </a:cubicBezTo>
                <a:cubicBezTo>
                  <a:pt x="6417310" y="158750"/>
                  <a:pt x="6939280" y="137160"/>
                  <a:pt x="7230110" y="137160"/>
                </a:cubicBezTo>
                <a:cubicBezTo>
                  <a:pt x="7446010" y="137160"/>
                  <a:pt x="7567930" y="147320"/>
                  <a:pt x="7795260" y="146050"/>
                </a:cubicBezTo>
                <a:cubicBezTo>
                  <a:pt x="8143240" y="144780"/>
                  <a:pt x="8716010" y="113030"/>
                  <a:pt x="9117330" y="113030"/>
                </a:cubicBezTo>
                <a:cubicBezTo>
                  <a:pt x="9453880" y="113030"/>
                  <a:pt x="9771380" y="138430"/>
                  <a:pt x="10043160" y="138430"/>
                </a:cubicBezTo>
                <a:cubicBezTo>
                  <a:pt x="10257790" y="138430"/>
                  <a:pt x="10430510" y="132080"/>
                  <a:pt x="10619740" y="120650"/>
                </a:cubicBezTo>
                <a:cubicBezTo>
                  <a:pt x="10802620" y="110490"/>
                  <a:pt x="10938510" y="85090"/>
                  <a:pt x="11156950" y="74930"/>
                </a:cubicBezTo>
                <a:cubicBezTo>
                  <a:pt x="11497310" y="59690"/>
                  <a:pt x="12089130" y="49530"/>
                  <a:pt x="12462510" y="64770"/>
                </a:cubicBezTo>
                <a:cubicBezTo>
                  <a:pt x="12744450" y="76200"/>
                  <a:pt x="12912090" y="119380"/>
                  <a:pt x="13204191" y="133350"/>
                </a:cubicBezTo>
                <a:cubicBezTo>
                  <a:pt x="13624561" y="153670"/>
                  <a:pt x="14311630" y="160020"/>
                  <a:pt x="14744700" y="143510"/>
                </a:cubicBezTo>
                <a:cubicBezTo>
                  <a:pt x="15062200" y="130810"/>
                  <a:pt x="15271750" y="83820"/>
                  <a:pt x="15566391" y="73660"/>
                </a:cubicBezTo>
                <a:cubicBezTo>
                  <a:pt x="15908020" y="62230"/>
                  <a:pt x="16394430" y="99060"/>
                  <a:pt x="16676370" y="92710"/>
                </a:cubicBezTo>
                <a:cubicBezTo>
                  <a:pt x="16850361" y="88900"/>
                  <a:pt x="16936720" y="71120"/>
                  <a:pt x="17098011" y="67310"/>
                </a:cubicBezTo>
                <a:cubicBezTo>
                  <a:pt x="17316450" y="62230"/>
                  <a:pt x="17622520" y="80010"/>
                  <a:pt x="17871441" y="78740"/>
                </a:cubicBezTo>
                <a:cubicBezTo>
                  <a:pt x="18103850" y="77470"/>
                  <a:pt x="18331180" y="72390"/>
                  <a:pt x="18543270" y="59690"/>
                </a:cubicBezTo>
                <a:cubicBezTo>
                  <a:pt x="18735041" y="48260"/>
                  <a:pt x="18931891" y="19050"/>
                  <a:pt x="19091911" y="10160"/>
                </a:cubicBezTo>
                <a:cubicBezTo>
                  <a:pt x="19216370" y="2540"/>
                  <a:pt x="19290030" y="0"/>
                  <a:pt x="19422111" y="1270"/>
                </a:cubicBezTo>
                <a:cubicBezTo>
                  <a:pt x="19621500" y="3810"/>
                  <a:pt x="19925030" y="30480"/>
                  <a:pt x="20173950" y="39370"/>
                </a:cubicBezTo>
                <a:cubicBezTo>
                  <a:pt x="20417791" y="48260"/>
                  <a:pt x="20687030" y="45720"/>
                  <a:pt x="20899120" y="54610"/>
                </a:cubicBezTo>
                <a:cubicBezTo>
                  <a:pt x="21065491" y="62230"/>
                  <a:pt x="21168361" y="80010"/>
                  <a:pt x="21344891" y="85090"/>
                </a:cubicBezTo>
                <a:cubicBezTo>
                  <a:pt x="21601430" y="93980"/>
                  <a:pt x="21988780" y="69850"/>
                  <a:pt x="22293580" y="81280"/>
                </a:cubicBezTo>
                <a:cubicBezTo>
                  <a:pt x="22578061" y="91440"/>
                  <a:pt x="22853650" y="134620"/>
                  <a:pt x="23115270" y="144780"/>
                </a:cubicBezTo>
                <a:cubicBezTo>
                  <a:pt x="23355300" y="153670"/>
                  <a:pt x="23619461" y="138430"/>
                  <a:pt x="23804880" y="143510"/>
                </a:cubicBezTo>
                <a:cubicBezTo>
                  <a:pt x="23929341" y="147320"/>
                  <a:pt x="23999191" y="160020"/>
                  <a:pt x="24118570" y="162560"/>
                </a:cubicBezTo>
                <a:cubicBezTo>
                  <a:pt x="24274780" y="166370"/>
                  <a:pt x="24544020" y="148590"/>
                  <a:pt x="24659591" y="157480"/>
                </a:cubicBezTo>
                <a:cubicBezTo>
                  <a:pt x="24714200" y="161290"/>
                  <a:pt x="24753570" y="165100"/>
                  <a:pt x="24778970" y="177800"/>
                </a:cubicBezTo>
                <a:cubicBezTo>
                  <a:pt x="24794211" y="185420"/>
                  <a:pt x="24803100" y="195580"/>
                  <a:pt x="24809450" y="208280"/>
                </a:cubicBezTo>
                <a:cubicBezTo>
                  <a:pt x="24815800" y="220980"/>
                  <a:pt x="24817070" y="237490"/>
                  <a:pt x="24814530" y="251460"/>
                </a:cubicBezTo>
                <a:cubicBezTo>
                  <a:pt x="24811991" y="264160"/>
                  <a:pt x="24804370" y="279400"/>
                  <a:pt x="24794211" y="288290"/>
                </a:cubicBezTo>
                <a:cubicBezTo>
                  <a:pt x="24784050" y="297180"/>
                  <a:pt x="24767541" y="304800"/>
                  <a:pt x="24753570" y="306070"/>
                </a:cubicBezTo>
                <a:cubicBezTo>
                  <a:pt x="24739600" y="307340"/>
                  <a:pt x="24723089" y="304800"/>
                  <a:pt x="24711661" y="295910"/>
                </a:cubicBezTo>
                <a:cubicBezTo>
                  <a:pt x="24697689" y="285750"/>
                  <a:pt x="24682450" y="257810"/>
                  <a:pt x="24679911" y="240030"/>
                </a:cubicBezTo>
                <a:cubicBezTo>
                  <a:pt x="24678639" y="224790"/>
                  <a:pt x="24684991" y="209550"/>
                  <a:pt x="24692611" y="198120"/>
                </a:cubicBezTo>
                <a:cubicBezTo>
                  <a:pt x="24700230" y="186690"/>
                  <a:pt x="24714200" y="175260"/>
                  <a:pt x="24728170" y="172720"/>
                </a:cubicBezTo>
                <a:cubicBezTo>
                  <a:pt x="24745950" y="168910"/>
                  <a:pt x="24776430" y="173990"/>
                  <a:pt x="24790400" y="185420"/>
                </a:cubicBezTo>
                <a:cubicBezTo>
                  <a:pt x="24805641" y="196850"/>
                  <a:pt x="24815800" y="226060"/>
                  <a:pt x="24815800" y="243840"/>
                </a:cubicBezTo>
                <a:cubicBezTo>
                  <a:pt x="24815800" y="257810"/>
                  <a:pt x="24809450" y="273050"/>
                  <a:pt x="24799291" y="283210"/>
                </a:cubicBezTo>
                <a:cubicBezTo>
                  <a:pt x="24786591" y="295910"/>
                  <a:pt x="24770080" y="302260"/>
                  <a:pt x="24739600" y="306070"/>
                </a:cubicBezTo>
                <a:cubicBezTo>
                  <a:pt x="24657050" y="317500"/>
                  <a:pt x="24467820" y="274320"/>
                  <a:pt x="24260811" y="261620"/>
                </a:cubicBezTo>
                <a:cubicBezTo>
                  <a:pt x="23876000" y="237490"/>
                  <a:pt x="22993350" y="236220"/>
                  <a:pt x="22614889" y="210820"/>
                </a:cubicBezTo>
                <a:cubicBezTo>
                  <a:pt x="22415500" y="196850"/>
                  <a:pt x="22344380" y="172720"/>
                  <a:pt x="22158961" y="162560"/>
                </a:cubicBezTo>
                <a:cubicBezTo>
                  <a:pt x="21870670" y="147320"/>
                  <a:pt x="21385530" y="168910"/>
                  <a:pt x="21051520" y="160020"/>
                </a:cubicBezTo>
                <a:cubicBezTo>
                  <a:pt x="20775930" y="152400"/>
                  <a:pt x="20577811" y="130810"/>
                  <a:pt x="20297139" y="121920"/>
                </a:cubicBezTo>
                <a:cubicBezTo>
                  <a:pt x="19942811" y="111760"/>
                  <a:pt x="19497039" y="105410"/>
                  <a:pt x="19094450" y="111760"/>
                </a:cubicBezTo>
                <a:cubicBezTo>
                  <a:pt x="18688050" y="118110"/>
                  <a:pt x="18286730" y="149860"/>
                  <a:pt x="17871439" y="161290"/>
                </a:cubicBezTo>
                <a:cubicBezTo>
                  <a:pt x="17440911" y="172720"/>
                  <a:pt x="17035780" y="167640"/>
                  <a:pt x="16555720" y="179070"/>
                </a:cubicBezTo>
                <a:cubicBezTo>
                  <a:pt x="15974061" y="193040"/>
                  <a:pt x="15129511" y="240030"/>
                  <a:pt x="14629130" y="247650"/>
                </a:cubicBezTo>
                <a:cubicBezTo>
                  <a:pt x="14310361" y="252730"/>
                  <a:pt x="14137639" y="254000"/>
                  <a:pt x="13844270" y="245110"/>
                </a:cubicBezTo>
                <a:cubicBezTo>
                  <a:pt x="13468350" y="233680"/>
                  <a:pt x="12975589" y="187960"/>
                  <a:pt x="12557760" y="173990"/>
                </a:cubicBezTo>
                <a:cubicBezTo>
                  <a:pt x="12162790" y="161290"/>
                  <a:pt x="11700510" y="154940"/>
                  <a:pt x="11403330" y="162560"/>
                </a:cubicBezTo>
                <a:cubicBezTo>
                  <a:pt x="11215370" y="167640"/>
                  <a:pt x="11107420" y="185420"/>
                  <a:pt x="10943590" y="191770"/>
                </a:cubicBezTo>
                <a:cubicBezTo>
                  <a:pt x="10754360" y="199390"/>
                  <a:pt x="10560050" y="195580"/>
                  <a:pt x="10330180" y="201930"/>
                </a:cubicBezTo>
                <a:cubicBezTo>
                  <a:pt x="10034270" y="210820"/>
                  <a:pt x="9659620" y="241300"/>
                  <a:pt x="9316720" y="245110"/>
                </a:cubicBezTo>
                <a:cubicBezTo>
                  <a:pt x="8962390" y="248920"/>
                  <a:pt x="8517890" y="218440"/>
                  <a:pt x="8237220" y="223520"/>
                </a:cubicBezTo>
                <a:cubicBezTo>
                  <a:pt x="8056880" y="227330"/>
                  <a:pt x="7940040" y="245110"/>
                  <a:pt x="7795260" y="250190"/>
                </a:cubicBezTo>
                <a:cubicBezTo>
                  <a:pt x="7655560" y="255270"/>
                  <a:pt x="7512050" y="247650"/>
                  <a:pt x="7383780" y="254000"/>
                </a:cubicBezTo>
                <a:cubicBezTo>
                  <a:pt x="7269480" y="259080"/>
                  <a:pt x="7181850" y="275590"/>
                  <a:pt x="7062470" y="281940"/>
                </a:cubicBezTo>
                <a:cubicBezTo>
                  <a:pt x="6915150" y="289560"/>
                  <a:pt x="6746240" y="294640"/>
                  <a:pt x="6565900" y="290830"/>
                </a:cubicBezTo>
                <a:cubicBezTo>
                  <a:pt x="6350000" y="285750"/>
                  <a:pt x="6056630" y="256540"/>
                  <a:pt x="5854700" y="247650"/>
                </a:cubicBezTo>
                <a:cubicBezTo>
                  <a:pt x="5704840" y="241300"/>
                  <a:pt x="5627370" y="238760"/>
                  <a:pt x="5464810" y="238760"/>
                </a:cubicBezTo>
                <a:cubicBezTo>
                  <a:pt x="5195570" y="238760"/>
                  <a:pt x="4671060" y="267970"/>
                  <a:pt x="4389120" y="260350"/>
                </a:cubicBezTo>
                <a:cubicBezTo>
                  <a:pt x="4206240" y="255270"/>
                  <a:pt x="4077970" y="233680"/>
                  <a:pt x="3938270" y="228600"/>
                </a:cubicBezTo>
                <a:cubicBezTo>
                  <a:pt x="3817620" y="224790"/>
                  <a:pt x="3736340" y="232410"/>
                  <a:pt x="3600450" y="228600"/>
                </a:cubicBezTo>
                <a:cubicBezTo>
                  <a:pt x="3394710" y="222250"/>
                  <a:pt x="3049270" y="190500"/>
                  <a:pt x="2824480" y="185420"/>
                </a:cubicBezTo>
                <a:cubicBezTo>
                  <a:pt x="2651760" y="181610"/>
                  <a:pt x="2504440" y="181610"/>
                  <a:pt x="2366010" y="189230"/>
                </a:cubicBezTo>
                <a:cubicBezTo>
                  <a:pt x="2251710" y="195580"/>
                  <a:pt x="2178050" y="213360"/>
                  <a:pt x="2053590" y="218440"/>
                </a:cubicBezTo>
                <a:cubicBezTo>
                  <a:pt x="1870710" y="226060"/>
                  <a:pt x="1615440" y="209550"/>
                  <a:pt x="1372870" y="210820"/>
                </a:cubicBezTo>
                <a:cubicBezTo>
                  <a:pt x="1096010" y="212090"/>
                  <a:pt x="725170" y="220980"/>
                  <a:pt x="482600" y="231140"/>
                </a:cubicBezTo>
                <a:cubicBezTo>
                  <a:pt x="314960" y="238760"/>
                  <a:pt x="124460" y="273050"/>
                  <a:pt x="57150" y="257810"/>
                </a:cubicBezTo>
                <a:cubicBezTo>
                  <a:pt x="34290" y="252730"/>
                  <a:pt x="25400" y="246380"/>
                  <a:pt x="15240" y="234950"/>
                </a:cubicBezTo>
                <a:cubicBezTo>
                  <a:pt x="6350" y="223520"/>
                  <a:pt x="0" y="205740"/>
                  <a:pt x="0" y="190500"/>
                </a:cubicBezTo>
                <a:cubicBezTo>
                  <a:pt x="0" y="176530"/>
                  <a:pt x="6350" y="157480"/>
                  <a:pt x="16510" y="147320"/>
                </a:cubicBezTo>
                <a:cubicBezTo>
                  <a:pt x="26670" y="137160"/>
                  <a:pt x="58420" y="127000"/>
                  <a:pt x="58420" y="127000"/>
                </a:cubicBezTo>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rot="372193">
            <a:off x="15164931" y="1937041"/>
            <a:ext cx="3786804" cy="2822890"/>
          </a:xfrm>
          <a:custGeom>
            <a:rect b="b" l="l" r="r" t="t"/>
            <a:pathLst>
              <a:path extrusionOk="0" h="2822890" w="3786804">
                <a:moveTo>
                  <a:pt x="0" y="0"/>
                </a:moveTo>
                <a:lnTo>
                  <a:pt x="3786804" y="0"/>
                </a:lnTo>
                <a:lnTo>
                  <a:pt x="3786804" y="2822890"/>
                </a:lnTo>
                <a:lnTo>
                  <a:pt x="0" y="2822890"/>
                </a:lnTo>
                <a:lnTo>
                  <a:pt x="0" y="0"/>
                </a:lnTo>
                <a:close/>
              </a:path>
            </a:pathLst>
          </a:custGeom>
          <a:blipFill rotWithShape="1">
            <a:blip r:embed="rId4">
              <a:alphaModFix/>
            </a:blip>
            <a:stretch>
              <a:fillRect b="0" l="0" r="0" t="0"/>
            </a:stretch>
          </a:blipFill>
          <a:ln>
            <a:noFill/>
          </a:ln>
        </p:spPr>
      </p:sp>
      <p:grpSp>
        <p:nvGrpSpPr>
          <p:cNvPr id="305" name="Google Shape;305;p26"/>
          <p:cNvGrpSpPr/>
          <p:nvPr/>
        </p:nvGrpSpPr>
        <p:grpSpPr>
          <a:xfrm>
            <a:off x="5377395" y="505161"/>
            <a:ext cx="7533211" cy="3447754"/>
            <a:chOff x="0" y="-95250"/>
            <a:chExt cx="1984055" cy="908050"/>
          </a:xfrm>
        </p:grpSpPr>
        <p:sp>
          <p:nvSpPr>
            <p:cNvPr id="306" name="Google Shape;306;p26"/>
            <p:cNvSpPr/>
            <p:nvPr/>
          </p:nvSpPr>
          <p:spPr>
            <a:xfrm>
              <a:off x="0" y="0"/>
              <a:ext cx="1984055" cy="255249"/>
            </a:xfrm>
            <a:custGeom>
              <a:rect b="b" l="l" r="r" t="t"/>
              <a:pathLst>
                <a:path extrusionOk="0" h="255249" w="1984055">
                  <a:moveTo>
                    <a:pt x="52413" y="0"/>
                  </a:moveTo>
                  <a:lnTo>
                    <a:pt x="1931643" y="0"/>
                  </a:lnTo>
                  <a:cubicBezTo>
                    <a:pt x="1960589" y="0"/>
                    <a:pt x="1984055" y="23466"/>
                    <a:pt x="1984055" y="52413"/>
                  </a:cubicBezTo>
                  <a:lnTo>
                    <a:pt x="1984055" y="202836"/>
                  </a:lnTo>
                  <a:cubicBezTo>
                    <a:pt x="1984055" y="231783"/>
                    <a:pt x="1960589" y="255249"/>
                    <a:pt x="1931643" y="255249"/>
                  </a:cubicBezTo>
                  <a:lnTo>
                    <a:pt x="52413" y="255249"/>
                  </a:lnTo>
                  <a:cubicBezTo>
                    <a:pt x="23466" y="255249"/>
                    <a:pt x="0" y="231783"/>
                    <a:pt x="0" y="202836"/>
                  </a:cubicBezTo>
                  <a:lnTo>
                    <a:pt x="0" y="52413"/>
                  </a:lnTo>
                  <a:cubicBezTo>
                    <a:pt x="0" y="23466"/>
                    <a:pt x="23466" y="0"/>
                    <a:pt x="52413" y="0"/>
                  </a:cubicBez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26"/>
          <p:cNvSpPr/>
          <p:nvPr/>
        </p:nvSpPr>
        <p:spPr>
          <a:xfrm rot="-4777319">
            <a:off x="814915" y="2265150"/>
            <a:ext cx="2306070" cy="1487415"/>
          </a:xfrm>
          <a:custGeom>
            <a:rect b="b" l="l" r="r" t="t"/>
            <a:pathLst>
              <a:path extrusionOk="0" h="1487415" w="2306070">
                <a:moveTo>
                  <a:pt x="0" y="0"/>
                </a:moveTo>
                <a:lnTo>
                  <a:pt x="2306070" y="0"/>
                </a:lnTo>
                <a:lnTo>
                  <a:pt x="2306070" y="1487415"/>
                </a:lnTo>
                <a:lnTo>
                  <a:pt x="0" y="1487415"/>
                </a:lnTo>
                <a:lnTo>
                  <a:pt x="0" y="0"/>
                </a:lnTo>
                <a:close/>
              </a:path>
            </a:pathLst>
          </a:custGeom>
          <a:blipFill rotWithShape="1">
            <a:blip r:embed="rId5">
              <a:alphaModFix/>
            </a:blip>
            <a:stretch>
              <a:fillRect b="0" l="0" r="0" t="0"/>
            </a:stretch>
          </a:blipFill>
          <a:ln>
            <a:noFill/>
          </a:ln>
        </p:spPr>
      </p:sp>
      <p:sp>
        <p:nvSpPr>
          <p:cNvPr id="309" name="Google Shape;309;p26"/>
          <p:cNvSpPr txBox="1"/>
          <p:nvPr/>
        </p:nvSpPr>
        <p:spPr>
          <a:xfrm>
            <a:off x="3359747" y="2463052"/>
            <a:ext cx="11568507" cy="2246862"/>
          </a:xfrm>
          <a:prstGeom prst="rect">
            <a:avLst/>
          </a:prstGeom>
          <a:noFill/>
          <a:ln>
            <a:noFill/>
          </a:ln>
        </p:spPr>
        <p:txBody>
          <a:bodyPr anchorCtr="0" anchor="t" bIns="0" lIns="0" spcFirstLastPara="1" rIns="0" wrap="square" tIns="0">
            <a:spAutoFit/>
          </a:bodyPr>
          <a:lstStyle/>
          <a:p>
            <a:pPr indent="0" lvl="0" marL="0" marR="0" rtl="0" algn="ctr">
              <a:lnSpc>
                <a:spcPct val="127997"/>
              </a:lnSpc>
              <a:spcBef>
                <a:spcPts val="0"/>
              </a:spcBef>
              <a:spcAft>
                <a:spcPts val="0"/>
              </a:spcAft>
              <a:buNone/>
            </a:pPr>
            <a:r>
              <a:rPr b="0" i="0" lang="en-US" sz="6922" u="none" cap="none" strike="noStrike">
                <a:solidFill>
                  <a:srgbClr val="DCEF70"/>
                </a:solidFill>
                <a:latin typeface="Luckiest Guy"/>
                <a:ea typeface="Luckiest Guy"/>
                <a:cs typeface="Luckiest Guy"/>
                <a:sym typeface="Luckiest Guy"/>
              </a:rPr>
              <a:t>When batting you should keep your eye on the ____?</a:t>
            </a:r>
            <a:endParaRPr/>
          </a:p>
        </p:txBody>
      </p:sp>
      <p:sp>
        <p:nvSpPr>
          <p:cNvPr id="310" name="Google Shape;310;p26"/>
          <p:cNvSpPr txBox="1"/>
          <p:nvPr/>
        </p:nvSpPr>
        <p:spPr>
          <a:xfrm>
            <a:off x="2404991" y="9071610"/>
            <a:ext cx="2449524" cy="4724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DCEF70"/>
                </a:solidFill>
                <a:latin typeface="Overpass"/>
                <a:ea typeface="Overpass"/>
                <a:cs typeface="Overpass"/>
                <a:sym typeface="Overpass"/>
              </a:rPr>
              <a:t>Ball</a:t>
            </a:r>
            <a:endParaRPr/>
          </a:p>
        </p:txBody>
      </p:sp>
      <p:sp>
        <p:nvSpPr>
          <p:cNvPr id="311" name="Google Shape;311;p26"/>
          <p:cNvSpPr txBox="1"/>
          <p:nvPr/>
        </p:nvSpPr>
        <p:spPr>
          <a:xfrm>
            <a:off x="6081156" y="9071610"/>
            <a:ext cx="2449524" cy="4724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DCEF70"/>
                </a:solidFill>
                <a:latin typeface="Overpass"/>
                <a:ea typeface="Overpass"/>
                <a:cs typeface="Overpass"/>
                <a:sym typeface="Overpass"/>
              </a:rPr>
              <a:t>Bat</a:t>
            </a:r>
            <a:endParaRPr/>
          </a:p>
        </p:txBody>
      </p:sp>
      <p:sp>
        <p:nvSpPr>
          <p:cNvPr id="312" name="Google Shape;312;p26"/>
          <p:cNvSpPr txBox="1"/>
          <p:nvPr/>
        </p:nvSpPr>
        <p:spPr>
          <a:xfrm>
            <a:off x="9757321" y="9071610"/>
            <a:ext cx="2449524" cy="4724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DCEF70"/>
                </a:solidFill>
                <a:latin typeface="Overpass"/>
                <a:ea typeface="Overpass"/>
                <a:cs typeface="Overpass"/>
                <a:sym typeface="Overpass"/>
              </a:rPr>
              <a:t>Batter</a:t>
            </a:r>
            <a:endParaRPr/>
          </a:p>
        </p:txBody>
      </p:sp>
      <p:sp>
        <p:nvSpPr>
          <p:cNvPr id="313" name="Google Shape;313;p26"/>
          <p:cNvSpPr txBox="1"/>
          <p:nvPr/>
        </p:nvSpPr>
        <p:spPr>
          <a:xfrm>
            <a:off x="13433486" y="9071610"/>
            <a:ext cx="2449524" cy="4724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DCEF70"/>
                </a:solidFill>
                <a:latin typeface="Overpass"/>
                <a:ea typeface="Overpass"/>
                <a:cs typeface="Overpass"/>
                <a:sym typeface="Overpass"/>
              </a:rPr>
              <a:t>Sky</a:t>
            </a:r>
            <a:endParaRPr/>
          </a:p>
        </p:txBody>
      </p:sp>
      <p:sp>
        <p:nvSpPr>
          <p:cNvPr id="314" name="Google Shape;314;p26"/>
          <p:cNvSpPr txBox="1"/>
          <p:nvPr/>
        </p:nvSpPr>
        <p:spPr>
          <a:xfrm>
            <a:off x="3359747" y="5206579"/>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DCEF70"/>
                </a:solidFill>
                <a:latin typeface="Luckiest Guy"/>
                <a:ea typeface="Luckiest Guy"/>
                <a:cs typeface="Luckiest Guy"/>
                <a:sym typeface="Luckiest Guy"/>
              </a:rPr>
              <a:t>A</a:t>
            </a:r>
            <a:endParaRPr/>
          </a:p>
        </p:txBody>
      </p:sp>
      <p:sp>
        <p:nvSpPr>
          <p:cNvPr id="315" name="Google Shape;315;p26"/>
          <p:cNvSpPr txBox="1"/>
          <p:nvPr/>
        </p:nvSpPr>
        <p:spPr>
          <a:xfrm>
            <a:off x="7035911" y="5206579"/>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DCEF70"/>
                </a:solidFill>
                <a:latin typeface="Luckiest Guy"/>
                <a:ea typeface="Luckiest Guy"/>
                <a:cs typeface="Luckiest Guy"/>
                <a:sym typeface="Luckiest Guy"/>
              </a:rPr>
              <a:t>b</a:t>
            </a:r>
            <a:endParaRPr/>
          </a:p>
        </p:txBody>
      </p:sp>
      <p:sp>
        <p:nvSpPr>
          <p:cNvPr id="316" name="Google Shape;316;p26"/>
          <p:cNvSpPr txBox="1"/>
          <p:nvPr/>
        </p:nvSpPr>
        <p:spPr>
          <a:xfrm>
            <a:off x="10713665" y="5206579"/>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DCEF70"/>
                </a:solidFill>
                <a:latin typeface="Luckiest Guy"/>
                <a:ea typeface="Luckiest Guy"/>
                <a:cs typeface="Luckiest Guy"/>
                <a:sym typeface="Luckiest Guy"/>
              </a:rPr>
              <a:t>c</a:t>
            </a:r>
            <a:endParaRPr/>
          </a:p>
        </p:txBody>
      </p:sp>
      <p:sp>
        <p:nvSpPr>
          <p:cNvPr id="317" name="Google Shape;317;p26"/>
          <p:cNvSpPr txBox="1"/>
          <p:nvPr/>
        </p:nvSpPr>
        <p:spPr>
          <a:xfrm>
            <a:off x="14388241" y="5206579"/>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DCEF70"/>
                </a:solidFill>
                <a:latin typeface="Luckiest Guy"/>
                <a:ea typeface="Luckiest Guy"/>
                <a:cs typeface="Luckiest Guy"/>
                <a:sym typeface="Luckiest Guy"/>
              </a:rPr>
              <a:t>d</a:t>
            </a:r>
            <a:endParaRPr/>
          </a:p>
        </p:txBody>
      </p:sp>
      <p:sp>
        <p:nvSpPr>
          <p:cNvPr id="318" name="Google Shape;318;p26"/>
          <p:cNvSpPr txBox="1"/>
          <p:nvPr/>
        </p:nvSpPr>
        <p:spPr>
          <a:xfrm>
            <a:off x="5293057" y="993566"/>
            <a:ext cx="7701886" cy="877570"/>
          </a:xfrm>
          <a:prstGeom prst="rect">
            <a:avLst/>
          </a:prstGeom>
          <a:noFill/>
          <a:ln>
            <a:noFill/>
          </a:ln>
        </p:spPr>
        <p:txBody>
          <a:bodyPr anchorCtr="0" anchor="t" bIns="0" lIns="0" spcFirstLastPara="1" rIns="0" wrap="square" tIns="0">
            <a:spAutoFit/>
          </a:bodyPr>
          <a:lstStyle/>
          <a:p>
            <a:pPr indent="0" lvl="0" marL="0" marR="0" rtl="0" algn="ctr">
              <a:lnSpc>
                <a:spcPct val="128005"/>
              </a:lnSpc>
              <a:spcBef>
                <a:spcPts val="0"/>
              </a:spcBef>
              <a:spcAft>
                <a:spcPts val="0"/>
              </a:spcAft>
              <a:buNone/>
            </a:pPr>
            <a:r>
              <a:rPr b="0" i="0" lang="en-US" sz="5499" u="none" cap="none" strike="noStrike">
                <a:solidFill>
                  <a:srgbClr val="2E65C5"/>
                </a:solidFill>
                <a:latin typeface="Luckiest Guy"/>
                <a:ea typeface="Luckiest Guy"/>
                <a:cs typeface="Luckiest Guy"/>
                <a:sym typeface="Luckiest Guy"/>
              </a:rPr>
              <a:t>Multiple Choices</a:t>
            </a:r>
            <a:endParaRPr/>
          </a:p>
        </p:txBody>
      </p:sp>
      <p:pic>
        <p:nvPicPr>
          <p:cNvPr id="319" name="Google Shape;319;p26"/>
          <p:cNvPicPr preferRelativeResize="0"/>
          <p:nvPr/>
        </p:nvPicPr>
        <p:blipFill rotWithShape="1">
          <a:blip r:embed="rId3">
            <a:alphaModFix/>
          </a:blip>
          <a:srcRect b="12854" l="31909" r="52072" t="58669"/>
          <a:stretch/>
        </p:blipFill>
        <p:spPr>
          <a:xfrm>
            <a:off x="5842113" y="6035251"/>
            <a:ext cx="2929200" cy="2929200"/>
          </a:xfrm>
          <a:prstGeom prst="ellipse">
            <a:avLst/>
          </a:prstGeom>
          <a:noFill/>
          <a:ln>
            <a:noFill/>
          </a:ln>
        </p:spPr>
      </p:pic>
      <p:pic>
        <p:nvPicPr>
          <p:cNvPr id="320" name="Google Shape;320;p26"/>
          <p:cNvPicPr preferRelativeResize="0"/>
          <p:nvPr/>
        </p:nvPicPr>
        <p:blipFill rotWithShape="1">
          <a:blip r:embed="rId3">
            <a:alphaModFix/>
          </a:blip>
          <a:srcRect b="12854" l="52074" r="31908" t="58669"/>
          <a:stretch/>
        </p:blipFill>
        <p:spPr>
          <a:xfrm>
            <a:off x="9517475" y="6035251"/>
            <a:ext cx="2929200" cy="2929200"/>
          </a:xfrm>
          <a:prstGeom prst="ellipse">
            <a:avLst/>
          </a:prstGeom>
          <a:noFill/>
          <a:ln>
            <a:noFill/>
          </a:ln>
        </p:spPr>
      </p:pic>
      <p:pic>
        <p:nvPicPr>
          <p:cNvPr id="321" name="Google Shape;321;p26"/>
          <p:cNvPicPr preferRelativeResize="0"/>
          <p:nvPr/>
        </p:nvPicPr>
        <p:blipFill rotWithShape="1">
          <a:blip r:embed="rId3">
            <a:alphaModFix/>
          </a:blip>
          <a:srcRect b="12854" l="72047" r="11934" t="58669"/>
          <a:stretch/>
        </p:blipFill>
        <p:spPr>
          <a:xfrm>
            <a:off x="13192825" y="6035251"/>
            <a:ext cx="2929200" cy="29292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325" name="Shape 325"/>
        <p:cNvGrpSpPr/>
        <p:nvPr/>
      </p:nvGrpSpPr>
      <p:grpSpPr>
        <a:xfrm>
          <a:off x="0" y="0"/>
          <a:ext cx="0" cy="0"/>
          <a:chOff x="0" y="0"/>
          <a:chExt cx="0" cy="0"/>
        </a:xfrm>
      </p:grpSpPr>
      <p:sp>
        <p:nvSpPr>
          <p:cNvPr id="326" name="Google Shape;326;p27"/>
          <p:cNvSpPr txBox="1"/>
          <p:nvPr/>
        </p:nvSpPr>
        <p:spPr>
          <a:xfrm>
            <a:off x="5086350" y="4203093"/>
            <a:ext cx="8115300" cy="1120296"/>
          </a:xfrm>
          <a:prstGeom prst="rect">
            <a:avLst/>
          </a:prstGeom>
          <a:noFill/>
          <a:ln>
            <a:noFill/>
          </a:ln>
        </p:spPr>
        <p:txBody>
          <a:bodyPr anchorCtr="0" anchor="t" bIns="0" lIns="0" spcFirstLastPara="1" rIns="0" wrap="square" tIns="0">
            <a:spAutoFit/>
          </a:bodyPr>
          <a:lstStyle/>
          <a:p>
            <a:pPr indent="0" lvl="0" marL="0" marR="0" rtl="0" algn="ctr">
              <a:lnSpc>
                <a:spcPct val="127997"/>
              </a:lnSpc>
              <a:spcBef>
                <a:spcPts val="0"/>
              </a:spcBef>
              <a:spcAft>
                <a:spcPts val="0"/>
              </a:spcAft>
              <a:buNone/>
            </a:pPr>
            <a:r>
              <a:rPr b="0" i="0" lang="en-US" sz="6922" u="none" cap="none" strike="noStrike">
                <a:solidFill>
                  <a:srgbClr val="DCEF70"/>
                </a:solidFill>
                <a:latin typeface="Luckiest Guy"/>
                <a:ea typeface="Luckiest Guy"/>
                <a:cs typeface="Luckiest Guy"/>
                <a:sym typeface="Luckiest Guy"/>
              </a:rPr>
              <a:t>a. baLL</a:t>
            </a:r>
            <a:endParaRPr/>
          </a:p>
        </p:txBody>
      </p:sp>
      <p:sp>
        <p:nvSpPr>
          <p:cNvPr id="327" name="Google Shape;327;p27"/>
          <p:cNvSpPr/>
          <p:nvPr/>
        </p:nvSpPr>
        <p:spPr>
          <a:xfrm>
            <a:off x="-2705871" y="6784556"/>
            <a:ext cx="14945165" cy="4222009"/>
          </a:xfrm>
          <a:custGeom>
            <a:rect b="b" l="l" r="r" t="t"/>
            <a:pathLst>
              <a:path extrusionOk="0" h="4222009" w="14945165">
                <a:moveTo>
                  <a:pt x="0" y="0"/>
                </a:moveTo>
                <a:lnTo>
                  <a:pt x="14945165" y="0"/>
                </a:lnTo>
                <a:lnTo>
                  <a:pt x="14945165" y="4222009"/>
                </a:lnTo>
                <a:lnTo>
                  <a:pt x="0" y="4222009"/>
                </a:lnTo>
                <a:lnTo>
                  <a:pt x="0" y="0"/>
                </a:lnTo>
                <a:close/>
              </a:path>
            </a:pathLst>
          </a:custGeom>
          <a:blipFill rotWithShape="1">
            <a:blip r:embed="rId3">
              <a:alphaModFix/>
            </a:blip>
            <a:stretch>
              <a:fillRect b="0" l="0" r="0" t="0"/>
            </a:stretch>
          </a:blipFill>
          <a:ln>
            <a:noFill/>
          </a:ln>
        </p:spPr>
      </p:sp>
      <p:sp>
        <p:nvSpPr>
          <p:cNvPr id="328" name="Google Shape;328;p27"/>
          <p:cNvSpPr/>
          <p:nvPr/>
        </p:nvSpPr>
        <p:spPr>
          <a:xfrm>
            <a:off x="8567131" y="4750833"/>
            <a:ext cx="14947394" cy="5810800"/>
          </a:xfrm>
          <a:custGeom>
            <a:rect b="b" l="l" r="r" t="t"/>
            <a:pathLst>
              <a:path extrusionOk="0" h="5810800" w="14947394">
                <a:moveTo>
                  <a:pt x="0" y="0"/>
                </a:moveTo>
                <a:lnTo>
                  <a:pt x="14947395" y="0"/>
                </a:lnTo>
                <a:lnTo>
                  <a:pt x="14947395" y="5810799"/>
                </a:lnTo>
                <a:lnTo>
                  <a:pt x="0" y="5810799"/>
                </a:lnTo>
                <a:lnTo>
                  <a:pt x="0" y="0"/>
                </a:lnTo>
                <a:close/>
              </a:path>
            </a:pathLst>
          </a:custGeom>
          <a:blipFill rotWithShape="1">
            <a:blip r:embed="rId4">
              <a:alphaModFix/>
            </a:blip>
            <a:stretch>
              <a:fillRect b="0" l="0" r="0" t="0"/>
            </a:stretch>
          </a:blipFill>
          <a:ln>
            <a:noFill/>
          </a:ln>
        </p:spPr>
      </p:sp>
      <p:sp>
        <p:nvSpPr>
          <p:cNvPr id="329" name="Google Shape;329;p27"/>
          <p:cNvSpPr/>
          <p:nvPr/>
        </p:nvSpPr>
        <p:spPr>
          <a:xfrm>
            <a:off x="539973" y="2667984"/>
            <a:ext cx="5335354" cy="7088031"/>
          </a:xfrm>
          <a:custGeom>
            <a:rect b="b" l="l" r="r" t="t"/>
            <a:pathLst>
              <a:path extrusionOk="0" h="7088031" w="5335354">
                <a:moveTo>
                  <a:pt x="0" y="0"/>
                </a:moveTo>
                <a:lnTo>
                  <a:pt x="5335354" y="0"/>
                </a:lnTo>
                <a:lnTo>
                  <a:pt x="5335354" y="7088031"/>
                </a:lnTo>
                <a:lnTo>
                  <a:pt x="0" y="7088031"/>
                </a:lnTo>
                <a:lnTo>
                  <a:pt x="0" y="0"/>
                </a:lnTo>
                <a:close/>
              </a:path>
            </a:pathLst>
          </a:custGeom>
          <a:blipFill rotWithShape="1">
            <a:blip r:embed="rId5">
              <a:alphaModFix/>
            </a:blip>
            <a:stretch>
              <a:fillRect b="0" l="0" r="0" t="0"/>
            </a:stretch>
          </a:blipFill>
          <a:ln>
            <a:noFill/>
          </a:ln>
        </p:spPr>
      </p:sp>
      <p:sp>
        <p:nvSpPr>
          <p:cNvPr id="330" name="Google Shape;330;p27"/>
          <p:cNvSpPr/>
          <p:nvPr/>
        </p:nvSpPr>
        <p:spPr>
          <a:xfrm>
            <a:off x="-154305" y="1263248"/>
            <a:ext cx="18612803" cy="238125"/>
          </a:xfrm>
          <a:custGeom>
            <a:rect b="b" l="l" r="r" t="t"/>
            <a:pathLst>
              <a:path extrusionOk="0" h="317500" w="24817070">
                <a:moveTo>
                  <a:pt x="58420" y="127000"/>
                </a:moveTo>
                <a:cubicBezTo>
                  <a:pt x="642620" y="87630"/>
                  <a:pt x="1093470" y="119380"/>
                  <a:pt x="1372870" y="115570"/>
                </a:cubicBezTo>
                <a:cubicBezTo>
                  <a:pt x="1584960" y="113030"/>
                  <a:pt x="1723390" y="95250"/>
                  <a:pt x="1931670" y="90170"/>
                </a:cubicBezTo>
                <a:cubicBezTo>
                  <a:pt x="2194560" y="83820"/>
                  <a:pt x="2510790" y="83820"/>
                  <a:pt x="2824480" y="88900"/>
                </a:cubicBezTo>
                <a:cubicBezTo>
                  <a:pt x="3175000" y="93980"/>
                  <a:pt x="3625850" y="104140"/>
                  <a:pt x="3939540" y="124460"/>
                </a:cubicBezTo>
                <a:cubicBezTo>
                  <a:pt x="4169410" y="139700"/>
                  <a:pt x="4323080" y="175260"/>
                  <a:pt x="4536440" y="184150"/>
                </a:cubicBezTo>
                <a:cubicBezTo>
                  <a:pt x="4782820" y="194310"/>
                  <a:pt x="5081270" y="181610"/>
                  <a:pt x="5335270" y="173990"/>
                </a:cubicBezTo>
                <a:cubicBezTo>
                  <a:pt x="5567680" y="167640"/>
                  <a:pt x="5845810" y="144780"/>
                  <a:pt x="6004560" y="144780"/>
                </a:cubicBezTo>
                <a:cubicBezTo>
                  <a:pt x="6092190" y="144780"/>
                  <a:pt x="6113780" y="153670"/>
                  <a:pt x="6207760" y="154940"/>
                </a:cubicBezTo>
                <a:cubicBezTo>
                  <a:pt x="6417310" y="158750"/>
                  <a:pt x="6939280" y="137160"/>
                  <a:pt x="7230110" y="137160"/>
                </a:cubicBezTo>
                <a:cubicBezTo>
                  <a:pt x="7446010" y="137160"/>
                  <a:pt x="7567930" y="147320"/>
                  <a:pt x="7795260" y="146050"/>
                </a:cubicBezTo>
                <a:cubicBezTo>
                  <a:pt x="8143240" y="144780"/>
                  <a:pt x="8716010" y="113030"/>
                  <a:pt x="9117330" y="113030"/>
                </a:cubicBezTo>
                <a:cubicBezTo>
                  <a:pt x="9453880" y="113030"/>
                  <a:pt x="9771380" y="138430"/>
                  <a:pt x="10043160" y="138430"/>
                </a:cubicBezTo>
                <a:cubicBezTo>
                  <a:pt x="10257790" y="138430"/>
                  <a:pt x="10430510" y="132080"/>
                  <a:pt x="10619740" y="120650"/>
                </a:cubicBezTo>
                <a:cubicBezTo>
                  <a:pt x="10802620" y="110490"/>
                  <a:pt x="10938510" y="85090"/>
                  <a:pt x="11156950" y="74930"/>
                </a:cubicBezTo>
                <a:cubicBezTo>
                  <a:pt x="11497310" y="59690"/>
                  <a:pt x="12089130" y="49530"/>
                  <a:pt x="12462510" y="64770"/>
                </a:cubicBezTo>
                <a:cubicBezTo>
                  <a:pt x="12744450" y="76200"/>
                  <a:pt x="12912090" y="119380"/>
                  <a:pt x="13204191" y="133350"/>
                </a:cubicBezTo>
                <a:cubicBezTo>
                  <a:pt x="13624561" y="153670"/>
                  <a:pt x="14311630" y="160020"/>
                  <a:pt x="14744700" y="143510"/>
                </a:cubicBezTo>
                <a:cubicBezTo>
                  <a:pt x="15062200" y="130810"/>
                  <a:pt x="15271750" y="83820"/>
                  <a:pt x="15566391" y="73660"/>
                </a:cubicBezTo>
                <a:cubicBezTo>
                  <a:pt x="15908020" y="62230"/>
                  <a:pt x="16394430" y="99060"/>
                  <a:pt x="16676370" y="92710"/>
                </a:cubicBezTo>
                <a:cubicBezTo>
                  <a:pt x="16850361" y="88900"/>
                  <a:pt x="16936720" y="71120"/>
                  <a:pt x="17098011" y="67310"/>
                </a:cubicBezTo>
                <a:cubicBezTo>
                  <a:pt x="17316450" y="62230"/>
                  <a:pt x="17622520" y="80010"/>
                  <a:pt x="17871441" y="78740"/>
                </a:cubicBezTo>
                <a:cubicBezTo>
                  <a:pt x="18103850" y="77470"/>
                  <a:pt x="18331180" y="72390"/>
                  <a:pt x="18543270" y="59690"/>
                </a:cubicBezTo>
                <a:cubicBezTo>
                  <a:pt x="18735041" y="48260"/>
                  <a:pt x="18931891" y="19050"/>
                  <a:pt x="19091911" y="10160"/>
                </a:cubicBezTo>
                <a:cubicBezTo>
                  <a:pt x="19216370" y="2540"/>
                  <a:pt x="19290030" y="0"/>
                  <a:pt x="19422111" y="1270"/>
                </a:cubicBezTo>
                <a:cubicBezTo>
                  <a:pt x="19621500" y="3810"/>
                  <a:pt x="19925030" y="30480"/>
                  <a:pt x="20173950" y="39370"/>
                </a:cubicBezTo>
                <a:cubicBezTo>
                  <a:pt x="20417791" y="48260"/>
                  <a:pt x="20687030" y="45720"/>
                  <a:pt x="20899120" y="54610"/>
                </a:cubicBezTo>
                <a:cubicBezTo>
                  <a:pt x="21065491" y="62230"/>
                  <a:pt x="21168361" y="80010"/>
                  <a:pt x="21344891" y="85090"/>
                </a:cubicBezTo>
                <a:cubicBezTo>
                  <a:pt x="21601430" y="93980"/>
                  <a:pt x="21988780" y="69850"/>
                  <a:pt x="22293580" y="81280"/>
                </a:cubicBezTo>
                <a:cubicBezTo>
                  <a:pt x="22578061" y="91440"/>
                  <a:pt x="22853650" y="134620"/>
                  <a:pt x="23115270" y="144780"/>
                </a:cubicBezTo>
                <a:cubicBezTo>
                  <a:pt x="23355300" y="153670"/>
                  <a:pt x="23619461" y="138430"/>
                  <a:pt x="23804880" y="143510"/>
                </a:cubicBezTo>
                <a:cubicBezTo>
                  <a:pt x="23929341" y="147320"/>
                  <a:pt x="23999191" y="160020"/>
                  <a:pt x="24118570" y="162560"/>
                </a:cubicBezTo>
                <a:cubicBezTo>
                  <a:pt x="24274780" y="166370"/>
                  <a:pt x="24544020" y="148590"/>
                  <a:pt x="24659591" y="157480"/>
                </a:cubicBezTo>
                <a:cubicBezTo>
                  <a:pt x="24714200" y="161290"/>
                  <a:pt x="24753570" y="165100"/>
                  <a:pt x="24778970" y="177800"/>
                </a:cubicBezTo>
                <a:cubicBezTo>
                  <a:pt x="24794211" y="185420"/>
                  <a:pt x="24803100" y="195580"/>
                  <a:pt x="24809450" y="208280"/>
                </a:cubicBezTo>
                <a:cubicBezTo>
                  <a:pt x="24815800" y="220980"/>
                  <a:pt x="24817070" y="237490"/>
                  <a:pt x="24814530" y="251460"/>
                </a:cubicBezTo>
                <a:cubicBezTo>
                  <a:pt x="24811991" y="264160"/>
                  <a:pt x="24804370" y="279400"/>
                  <a:pt x="24794211" y="288290"/>
                </a:cubicBezTo>
                <a:cubicBezTo>
                  <a:pt x="24784050" y="297180"/>
                  <a:pt x="24767541" y="304800"/>
                  <a:pt x="24753570" y="306070"/>
                </a:cubicBezTo>
                <a:cubicBezTo>
                  <a:pt x="24739600" y="307340"/>
                  <a:pt x="24723089" y="304800"/>
                  <a:pt x="24711661" y="295910"/>
                </a:cubicBezTo>
                <a:cubicBezTo>
                  <a:pt x="24697689" y="285750"/>
                  <a:pt x="24682450" y="257810"/>
                  <a:pt x="24679911" y="240030"/>
                </a:cubicBezTo>
                <a:cubicBezTo>
                  <a:pt x="24678639" y="224790"/>
                  <a:pt x="24684991" y="209550"/>
                  <a:pt x="24692611" y="198120"/>
                </a:cubicBezTo>
                <a:cubicBezTo>
                  <a:pt x="24700230" y="186690"/>
                  <a:pt x="24714200" y="175260"/>
                  <a:pt x="24728170" y="172720"/>
                </a:cubicBezTo>
                <a:cubicBezTo>
                  <a:pt x="24745950" y="168910"/>
                  <a:pt x="24776430" y="173990"/>
                  <a:pt x="24790400" y="185420"/>
                </a:cubicBezTo>
                <a:cubicBezTo>
                  <a:pt x="24805641" y="196850"/>
                  <a:pt x="24815800" y="226060"/>
                  <a:pt x="24815800" y="243840"/>
                </a:cubicBezTo>
                <a:cubicBezTo>
                  <a:pt x="24815800" y="257810"/>
                  <a:pt x="24809450" y="273050"/>
                  <a:pt x="24799291" y="283210"/>
                </a:cubicBezTo>
                <a:cubicBezTo>
                  <a:pt x="24786591" y="295910"/>
                  <a:pt x="24770080" y="302260"/>
                  <a:pt x="24739600" y="306070"/>
                </a:cubicBezTo>
                <a:cubicBezTo>
                  <a:pt x="24657050" y="317500"/>
                  <a:pt x="24467820" y="274320"/>
                  <a:pt x="24260811" y="261620"/>
                </a:cubicBezTo>
                <a:cubicBezTo>
                  <a:pt x="23876000" y="237490"/>
                  <a:pt x="22993350" y="236220"/>
                  <a:pt x="22614889" y="210820"/>
                </a:cubicBezTo>
                <a:cubicBezTo>
                  <a:pt x="22415500" y="196850"/>
                  <a:pt x="22344380" y="172720"/>
                  <a:pt x="22158961" y="162560"/>
                </a:cubicBezTo>
                <a:cubicBezTo>
                  <a:pt x="21870670" y="147320"/>
                  <a:pt x="21385530" y="168910"/>
                  <a:pt x="21051520" y="160020"/>
                </a:cubicBezTo>
                <a:cubicBezTo>
                  <a:pt x="20775930" y="152400"/>
                  <a:pt x="20577811" y="130810"/>
                  <a:pt x="20297139" y="121920"/>
                </a:cubicBezTo>
                <a:cubicBezTo>
                  <a:pt x="19942811" y="111760"/>
                  <a:pt x="19497039" y="105410"/>
                  <a:pt x="19094450" y="111760"/>
                </a:cubicBezTo>
                <a:cubicBezTo>
                  <a:pt x="18688050" y="118110"/>
                  <a:pt x="18286730" y="149860"/>
                  <a:pt x="17871439" y="161290"/>
                </a:cubicBezTo>
                <a:cubicBezTo>
                  <a:pt x="17440911" y="172720"/>
                  <a:pt x="17035780" y="167640"/>
                  <a:pt x="16555720" y="179070"/>
                </a:cubicBezTo>
                <a:cubicBezTo>
                  <a:pt x="15974061" y="193040"/>
                  <a:pt x="15129511" y="240030"/>
                  <a:pt x="14629130" y="247650"/>
                </a:cubicBezTo>
                <a:cubicBezTo>
                  <a:pt x="14310361" y="252730"/>
                  <a:pt x="14137639" y="254000"/>
                  <a:pt x="13844270" y="245110"/>
                </a:cubicBezTo>
                <a:cubicBezTo>
                  <a:pt x="13468350" y="233680"/>
                  <a:pt x="12975589" y="187960"/>
                  <a:pt x="12557760" y="173990"/>
                </a:cubicBezTo>
                <a:cubicBezTo>
                  <a:pt x="12162790" y="161290"/>
                  <a:pt x="11700510" y="154940"/>
                  <a:pt x="11403330" y="162560"/>
                </a:cubicBezTo>
                <a:cubicBezTo>
                  <a:pt x="11215370" y="167640"/>
                  <a:pt x="11107420" y="185420"/>
                  <a:pt x="10943590" y="191770"/>
                </a:cubicBezTo>
                <a:cubicBezTo>
                  <a:pt x="10754360" y="199390"/>
                  <a:pt x="10560050" y="195580"/>
                  <a:pt x="10330180" y="201930"/>
                </a:cubicBezTo>
                <a:cubicBezTo>
                  <a:pt x="10034270" y="210820"/>
                  <a:pt x="9659620" y="241300"/>
                  <a:pt x="9316720" y="245110"/>
                </a:cubicBezTo>
                <a:cubicBezTo>
                  <a:pt x="8962390" y="248920"/>
                  <a:pt x="8517890" y="218440"/>
                  <a:pt x="8237220" y="223520"/>
                </a:cubicBezTo>
                <a:cubicBezTo>
                  <a:pt x="8056880" y="227330"/>
                  <a:pt x="7940040" y="245110"/>
                  <a:pt x="7795260" y="250190"/>
                </a:cubicBezTo>
                <a:cubicBezTo>
                  <a:pt x="7655560" y="255270"/>
                  <a:pt x="7512050" y="247650"/>
                  <a:pt x="7383780" y="254000"/>
                </a:cubicBezTo>
                <a:cubicBezTo>
                  <a:pt x="7269480" y="259080"/>
                  <a:pt x="7181850" y="275590"/>
                  <a:pt x="7062470" y="281940"/>
                </a:cubicBezTo>
                <a:cubicBezTo>
                  <a:pt x="6915150" y="289560"/>
                  <a:pt x="6746240" y="294640"/>
                  <a:pt x="6565900" y="290830"/>
                </a:cubicBezTo>
                <a:cubicBezTo>
                  <a:pt x="6350000" y="285750"/>
                  <a:pt x="6056630" y="256540"/>
                  <a:pt x="5854700" y="247650"/>
                </a:cubicBezTo>
                <a:cubicBezTo>
                  <a:pt x="5704840" y="241300"/>
                  <a:pt x="5627370" y="238760"/>
                  <a:pt x="5464810" y="238760"/>
                </a:cubicBezTo>
                <a:cubicBezTo>
                  <a:pt x="5195570" y="238760"/>
                  <a:pt x="4671060" y="267970"/>
                  <a:pt x="4389120" y="260350"/>
                </a:cubicBezTo>
                <a:cubicBezTo>
                  <a:pt x="4206240" y="255270"/>
                  <a:pt x="4077970" y="233680"/>
                  <a:pt x="3938270" y="228600"/>
                </a:cubicBezTo>
                <a:cubicBezTo>
                  <a:pt x="3817620" y="224790"/>
                  <a:pt x="3736340" y="232410"/>
                  <a:pt x="3600450" y="228600"/>
                </a:cubicBezTo>
                <a:cubicBezTo>
                  <a:pt x="3394710" y="222250"/>
                  <a:pt x="3049270" y="190500"/>
                  <a:pt x="2824480" y="185420"/>
                </a:cubicBezTo>
                <a:cubicBezTo>
                  <a:pt x="2651760" y="181610"/>
                  <a:pt x="2504440" y="181610"/>
                  <a:pt x="2366010" y="189230"/>
                </a:cubicBezTo>
                <a:cubicBezTo>
                  <a:pt x="2251710" y="195580"/>
                  <a:pt x="2178050" y="213360"/>
                  <a:pt x="2053590" y="218440"/>
                </a:cubicBezTo>
                <a:cubicBezTo>
                  <a:pt x="1870710" y="226060"/>
                  <a:pt x="1615440" y="209550"/>
                  <a:pt x="1372870" y="210820"/>
                </a:cubicBezTo>
                <a:cubicBezTo>
                  <a:pt x="1096010" y="212090"/>
                  <a:pt x="725170" y="220980"/>
                  <a:pt x="482600" y="231140"/>
                </a:cubicBezTo>
                <a:cubicBezTo>
                  <a:pt x="314960" y="238760"/>
                  <a:pt x="124460" y="273050"/>
                  <a:pt x="57150" y="257810"/>
                </a:cubicBezTo>
                <a:cubicBezTo>
                  <a:pt x="34290" y="252730"/>
                  <a:pt x="25400" y="246380"/>
                  <a:pt x="15240" y="234950"/>
                </a:cubicBezTo>
                <a:cubicBezTo>
                  <a:pt x="6350" y="223520"/>
                  <a:pt x="0" y="205740"/>
                  <a:pt x="0" y="190500"/>
                </a:cubicBezTo>
                <a:cubicBezTo>
                  <a:pt x="0" y="176530"/>
                  <a:pt x="6350" y="157480"/>
                  <a:pt x="16510" y="147320"/>
                </a:cubicBezTo>
                <a:cubicBezTo>
                  <a:pt x="26670" y="137160"/>
                  <a:pt x="58420" y="127000"/>
                  <a:pt x="58420" y="127000"/>
                </a:cubicBezTo>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 name="Google Shape;331;p27"/>
          <p:cNvGrpSpPr/>
          <p:nvPr/>
        </p:nvGrpSpPr>
        <p:grpSpPr>
          <a:xfrm>
            <a:off x="6881297" y="505161"/>
            <a:ext cx="4525406" cy="3447755"/>
            <a:chOff x="0" y="-482203"/>
            <a:chExt cx="6033875" cy="4597006"/>
          </a:xfrm>
        </p:grpSpPr>
        <p:grpSp>
          <p:nvGrpSpPr>
            <p:cNvPr id="332" name="Google Shape;332;p27"/>
            <p:cNvGrpSpPr/>
            <p:nvPr/>
          </p:nvGrpSpPr>
          <p:grpSpPr>
            <a:xfrm>
              <a:off x="0" y="-482203"/>
              <a:ext cx="6033875" cy="4597006"/>
              <a:chOff x="0" y="-95250"/>
              <a:chExt cx="1191877" cy="908050"/>
            </a:xfrm>
          </p:grpSpPr>
          <p:sp>
            <p:nvSpPr>
              <p:cNvPr id="333" name="Google Shape;333;p27"/>
              <p:cNvSpPr/>
              <p:nvPr/>
            </p:nvSpPr>
            <p:spPr>
              <a:xfrm>
                <a:off x="0" y="0"/>
                <a:ext cx="1191877" cy="255249"/>
              </a:xfrm>
              <a:custGeom>
                <a:rect b="b" l="l" r="r" t="t"/>
                <a:pathLst>
                  <a:path extrusionOk="0" h="255249" w="1191877">
                    <a:moveTo>
                      <a:pt x="87249" y="0"/>
                    </a:moveTo>
                    <a:lnTo>
                      <a:pt x="1104627" y="0"/>
                    </a:lnTo>
                    <a:cubicBezTo>
                      <a:pt x="1152814" y="0"/>
                      <a:pt x="1191877" y="39063"/>
                      <a:pt x="1191877" y="87249"/>
                    </a:cubicBezTo>
                    <a:lnTo>
                      <a:pt x="1191877" y="168000"/>
                    </a:lnTo>
                    <a:cubicBezTo>
                      <a:pt x="1191877" y="216186"/>
                      <a:pt x="1152814" y="255249"/>
                      <a:pt x="1104627" y="255249"/>
                    </a:cubicBezTo>
                    <a:lnTo>
                      <a:pt x="87249" y="255249"/>
                    </a:lnTo>
                    <a:cubicBezTo>
                      <a:pt x="39063" y="255249"/>
                      <a:pt x="0" y="216186"/>
                      <a:pt x="0" y="168000"/>
                    </a:cubicBezTo>
                    <a:lnTo>
                      <a:pt x="0" y="87249"/>
                    </a:lnTo>
                    <a:cubicBezTo>
                      <a:pt x="0" y="39063"/>
                      <a:pt x="39063" y="0"/>
                      <a:pt x="87249" y="0"/>
                    </a:cubicBez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27"/>
            <p:cNvSpPr txBox="1"/>
            <p:nvPr/>
          </p:nvSpPr>
          <p:spPr>
            <a:xfrm>
              <a:off x="375055" y="184878"/>
              <a:ext cx="5283765" cy="1154219"/>
            </a:xfrm>
            <a:prstGeom prst="rect">
              <a:avLst/>
            </a:prstGeom>
            <a:noFill/>
            <a:ln>
              <a:noFill/>
            </a:ln>
          </p:spPr>
          <p:txBody>
            <a:bodyPr anchorCtr="0" anchor="t" bIns="0" lIns="0" spcFirstLastPara="1" rIns="0" wrap="square" tIns="0">
              <a:spAutoFit/>
            </a:bodyPr>
            <a:lstStyle/>
            <a:p>
              <a:pPr indent="0" lvl="0" marL="0" marR="0" rtl="0" algn="ctr">
                <a:lnSpc>
                  <a:spcPct val="128005"/>
                </a:lnSpc>
                <a:spcBef>
                  <a:spcPts val="0"/>
                </a:spcBef>
                <a:spcAft>
                  <a:spcPts val="0"/>
                </a:spcAft>
                <a:buNone/>
              </a:pPr>
              <a:r>
                <a:rPr b="0" i="0" lang="en-US" sz="5499" u="none" cap="none" strike="noStrike">
                  <a:solidFill>
                    <a:srgbClr val="2E65C5"/>
                  </a:solidFill>
                  <a:latin typeface="Luckiest Guy"/>
                  <a:ea typeface="Luckiest Guy"/>
                  <a:cs typeface="Luckiest Guy"/>
                  <a:sym typeface="Luckiest Guy"/>
                </a:rPr>
                <a:t>Answer</a:t>
              </a:r>
              <a:endParaRPr/>
            </a:p>
          </p:txBody>
        </p:sp>
      </p:grpSp>
      <p:grpSp>
        <p:nvGrpSpPr>
          <p:cNvPr id="336" name="Google Shape;336;p27"/>
          <p:cNvGrpSpPr/>
          <p:nvPr/>
        </p:nvGrpSpPr>
        <p:grpSpPr>
          <a:xfrm>
            <a:off x="14704685" y="1956196"/>
            <a:ext cx="848131" cy="871900"/>
            <a:chOff x="1813" y="-19050"/>
            <a:chExt cx="809173" cy="831850"/>
          </a:xfrm>
        </p:grpSpPr>
        <p:sp>
          <p:nvSpPr>
            <p:cNvPr id="337" name="Google Shape;337;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27"/>
          <p:cNvSpPr/>
          <p:nvPr/>
        </p:nvSpPr>
        <p:spPr>
          <a:xfrm rot="-3910857">
            <a:off x="11818379" y="1959335"/>
            <a:ext cx="2277402" cy="2363063"/>
          </a:xfrm>
          <a:custGeom>
            <a:rect b="b" l="l" r="r" t="t"/>
            <a:pathLst>
              <a:path extrusionOk="0" h="2363063" w="2277402">
                <a:moveTo>
                  <a:pt x="0" y="0"/>
                </a:moveTo>
                <a:lnTo>
                  <a:pt x="2277402" y="0"/>
                </a:lnTo>
                <a:lnTo>
                  <a:pt x="2277402" y="2363063"/>
                </a:lnTo>
                <a:lnTo>
                  <a:pt x="0" y="2363063"/>
                </a:lnTo>
                <a:lnTo>
                  <a:pt x="0" y="0"/>
                </a:lnTo>
                <a:close/>
              </a:path>
            </a:pathLst>
          </a:custGeom>
          <a:blipFill rotWithShape="1">
            <a:blip r:embed="rId6">
              <a:alphaModFix/>
            </a:blip>
            <a:stretch>
              <a:fillRect b="0" l="0" r="0" t="0"/>
            </a:stretch>
          </a:blipFill>
          <a:ln>
            <a:noFill/>
          </a:ln>
        </p:spPr>
      </p:sp>
      <p:sp>
        <p:nvSpPr>
          <p:cNvPr id="340" name="Google Shape;340;p27"/>
          <p:cNvSpPr/>
          <p:nvPr/>
        </p:nvSpPr>
        <p:spPr>
          <a:xfrm>
            <a:off x="15004177" y="3124301"/>
            <a:ext cx="5259894" cy="3950743"/>
          </a:xfrm>
          <a:custGeom>
            <a:rect b="b" l="l" r="r" t="t"/>
            <a:pathLst>
              <a:path extrusionOk="0" h="3950743" w="5259894">
                <a:moveTo>
                  <a:pt x="0" y="0"/>
                </a:moveTo>
                <a:lnTo>
                  <a:pt x="5259894" y="0"/>
                </a:lnTo>
                <a:lnTo>
                  <a:pt x="5259894" y="3950743"/>
                </a:lnTo>
                <a:lnTo>
                  <a:pt x="0" y="3950743"/>
                </a:lnTo>
                <a:lnTo>
                  <a:pt x="0" y="0"/>
                </a:lnTo>
                <a:close/>
              </a:path>
            </a:pathLst>
          </a:custGeom>
          <a:blipFill rotWithShape="1">
            <a:blip r:embed="rId7">
              <a:alphaModFix/>
            </a:blip>
            <a:stretch>
              <a:fillRect b="-24148" l="0" r="0" t="0"/>
            </a:stretch>
          </a:blipFill>
          <a:ln>
            <a:noFill/>
          </a:ln>
        </p:spPr>
      </p:sp>
      <p:sp>
        <p:nvSpPr>
          <p:cNvPr id="341" name="Google Shape;341;p27"/>
          <p:cNvSpPr txBox="1"/>
          <p:nvPr/>
        </p:nvSpPr>
        <p:spPr>
          <a:xfrm>
            <a:off x="6434479" y="5473281"/>
            <a:ext cx="5419042" cy="13112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DCEF70"/>
                </a:solidFill>
                <a:latin typeface="Overpass"/>
                <a:ea typeface="Overpass"/>
                <a:cs typeface="Overpass"/>
                <a:sym typeface="Overpass"/>
              </a:rPr>
              <a:t>You need to know where the ball is in order to hit 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345" name="Shape 345"/>
        <p:cNvGrpSpPr/>
        <p:nvPr/>
      </p:nvGrpSpPr>
      <p:grpSpPr>
        <a:xfrm>
          <a:off x="0" y="0"/>
          <a:ext cx="0" cy="0"/>
          <a:chOff x="0" y="0"/>
          <a:chExt cx="0" cy="0"/>
        </a:xfrm>
      </p:grpSpPr>
      <p:grpSp>
        <p:nvGrpSpPr>
          <p:cNvPr id="346" name="Google Shape;346;p28"/>
          <p:cNvGrpSpPr/>
          <p:nvPr/>
        </p:nvGrpSpPr>
        <p:grpSpPr>
          <a:xfrm>
            <a:off x="9115590" y="1007752"/>
            <a:ext cx="8323362" cy="8490585"/>
            <a:chOff x="0" y="-114300"/>
            <a:chExt cx="11097816" cy="11320780"/>
          </a:xfrm>
        </p:grpSpPr>
        <p:sp>
          <p:nvSpPr>
            <p:cNvPr id="347" name="Google Shape;347;p28"/>
            <p:cNvSpPr txBox="1"/>
            <p:nvPr/>
          </p:nvSpPr>
          <p:spPr>
            <a:xfrm>
              <a:off x="971227" y="10614660"/>
              <a:ext cx="1078210" cy="59182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Item 1</a:t>
              </a:r>
              <a:endParaRPr/>
            </a:p>
          </p:txBody>
        </p:sp>
        <p:sp>
          <p:nvSpPr>
            <p:cNvPr id="348" name="Google Shape;348;p28"/>
            <p:cNvSpPr txBox="1"/>
            <p:nvPr/>
          </p:nvSpPr>
          <p:spPr>
            <a:xfrm>
              <a:off x="3144651" y="10614660"/>
              <a:ext cx="1175345" cy="59182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Item 2</a:t>
              </a:r>
              <a:endParaRPr/>
            </a:p>
          </p:txBody>
        </p:sp>
        <p:sp>
          <p:nvSpPr>
            <p:cNvPr id="349" name="Google Shape;349;p28"/>
            <p:cNvSpPr txBox="1"/>
            <p:nvPr/>
          </p:nvSpPr>
          <p:spPr>
            <a:xfrm>
              <a:off x="5368677" y="10614660"/>
              <a:ext cx="1171277" cy="59182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Item 3</a:t>
              </a:r>
              <a:endParaRPr/>
            </a:p>
          </p:txBody>
        </p:sp>
        <p:sp>
          <p:nvSpPr>
            <p:cNvPr id="350" name="Google Shape;350;p28"/>
            <p:cNvSpPr txBox="1"/>
            <p:nvPr/>
          </p:nvSpPr>
          <p:spPr>
            <a:xfrm>
              <a:off x="7586799" y="10614660"/>
              <a:ext cx="1179016" cy="59182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Item 4</a:t>
              </a:r>
              <a:endParaRPr/>
            </a:p>
          </p:txBody>
        </p:sp>
        <p:sp>
          <p:nvSpPr>
            <p:cNvPr id="351" name="Google Shape;351;p28"/>
            <p:cNvSpPr txBox="1"/>
            <p:nvPr/>
          </p:nvSpPr>
          <p:spPr>
            <a:xfrm>
              <a:off x="9808791" y="10614660"/>
              <a:ext cx="1179016" cy="59182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Item 5</a:t>
              </a:r>
              <a:endParaRPr/>
            </a:p>
          </p:txBody>
        </p:sp>
        <p:grpSp>
          <p:nvGrpSpPr>
            <p:cNvPr id="352" name="Google Shape;352;p28"/>
            <p:cNvGrpSpPr/>
            <p:nvPr/>
          </p:nvGrpSpPr>
          <p:grpSpPr>
            <a:xfrm>
              <a:off x="810816" y="232410"/>
              <a:ext cx="10287000" cy="10299700"/>
              <a:chOff x="0" y="-6350"/>
              <a:chExt cx="10287000" cy="10299700"/>
            </a:xfrm>
          </p:grpSpPr>
          <p:sp>
            <p:nvSpPr>
              <p:cNvPr id="353" name="Google Shape;353;p28"/>
              <p:cNvSpPr/>
              <p:nvPr/>
            </p:nvSpPr>
            <p:spPr>
              <a:xfrm>
                <a:off x="0" y="-6350"/>
                <a:ext cx="10287000" cy="12700"/>
              </a:xfrm>
              <a:custGeom>
                <a:rect b="b" l="l" r="r" t="t"/>
                <a:pathLst>
                  <a:path extrusionOk="0" h="12700" w="10287000">
                    <a:moveTo>
                      <a:pt x="0" y="0"/>
                    </a:moveTo>
                    <a:lnTo>
                      <a:pt x="10287000" y="0"/>
                    </a:lnTo>
                    <a:lnTo>
                      <a:pt x="10287000" y="12700"/>
                    </a:lnTo>
                    <a:lnTo>
                      <a:pt x="0" y="12700"/>
                    </a:lnTo>
                    <a:close/>
                  </a:path>
                </a:pathLst>
              </a:custGeom>
              <a:solidFill>
                <a:srgbClr val="DCEF70">
                  <a:alpha val="24705"/>
                </a:srgbClr>
              </a:solidFill>
              <a:ln>
                <a:noFill/>
              </a:ln>
            </p:spPr>
          </p:sp>
          <p:sp>
            <p:nvSpPr>
              <p:cNvPr id="354" name="Google Shape;354;p28"/>
              <p:cNvSpPr/>
              <p:nvPr/>
            </p:nvSpPr>
            <p:spPr>
              <a:xfrm>
                <a:off x="0" y="2051050"/>
                <a:ext cx="10287000" cy="12700"/>
              </a:xfrm>
              <a:custGeom>
                <a:rect b="b" l="l" r="r" t="t"/>
                <a:pathLst>
                  <a:path extrusionOk="0" h="12700" w="10287000">
                    <a:moveTo>
                      <a:pt x="0" y="0"/>
                    </a:moveTo>
                    <a:lnTo>
                      <a:pt x="10287000" y="0"/>
                    </a:lnTo>
                    <a:lnTo>
                      <a:pt x="10287000" y="12700"/>
                    </a:lnTo>
                    <a:lnTo>
                      <a:pt x="0" y="12700"/>
                    </a:lnTo>
                    <a:close/>
                  </a:path>
                </a:pathLst>
              </a:custGeom>
              <a:solidFill>
                <a:srgbClr val="DCEF70">
                  <a:alpha val="24705"/>
                </a:srgbClr>
              </a:solidFill>
              <a:ln>
                <a:noFill/>
              </a:ln>
            </p:spPr>
          </p:sp>
          <p:sp>
            <p:nvSpPr>
              <p:cNvPr id="355" name="Google Shape;355;p28"/>
              <p:cNvSpPr/>
              <p:nvPr/>
            </p:nvSpPr>
            <p:spPr>
              <a:xfrm>
                <a:off x="0" y="4108450"/>
                <a:ext cx="10287000" cy="12700"/>
              </a:xfrm>
              <a:custGeom>
                <a:rect b="b" l="l" r="r" t="t"/>
                <a:pathLst>
                  <a:path extrusionOk="0" h="12700" w="10287000">
                    <a:moveTo>
                      <a:pt x="0" y="0"/>
                    </a:moveTo>
                    <a:lnTo>
                      <a:pt x="10287000" y="0"/>
                    </a:lnTo>
                    <a:lnTo>
                      <a:pt x="10287000" y="12700"/>
                    </a:lnTo>
                    <a:lnTo>
                      <a:pt x="0" y="12700"/>
                    </a:lnTo>
                    <a:close/>
                  </a:path>
                </a:pathLst>
              </a:custGeom>
              <a:solidFill>
                <a:srgbClr val="DCEF70">
                  <a:alpha val="24705"/>
                </a:srgbClr>
              </a:solidFill>
              <a:ln>
                <a:noFill/>
              </a:ln>
            </p:spPr>
          </p:sp>
          <p:sp>
            <p:nvSpPr>
              <p:cNvPr id="356" name="Google Shape;356;p28"/>
              <p:cNvSpPr/>
              <p:nvPr/>
            </p:nvSpPr>
            <p:spPr>
              <a:xfrm>
                <a:off x="0" y="6165850"/>
                <a:ext cx="10287000" cy="12700"/>
              </a:xfrm>
              <a:custGeom>
                <a:rect b="b" l="l" r="r" t="t"/>
                <a:pathLst>
                  <a:path extrusionOk="0" h="12700" w="10287000">
                    <a:moveTo>
                      <a:pt x="0" y="0"/>
                    </a:moveTo>
                    <a:lnTo>
                      <a:pt x="10287000" y="0"/>
                    </a:lnTo>
                    <a:lnTo>
                      <a:pt x="10287000" y="12700"/>
                    </a:lnTo>
                    <a:lnTo>
                      <a:pt x="0" y="12700"/>
                    </a:lnTo>
                    <a:close/>
                  </a:path>
                </a:pathLst>
              </a:custGeom>
              <a:solidFill>
                <a:srgbClr val="DCEF70">
                  <a:alpha val="24705"/>
                </a:srgbClr>
              </a:solidFill>
              <a:ln>
                <a:noFill/>
              </a:ln>
            </p:spPr>
          </p:sp>
          <p:sp>
            <p:nvSpPr>
              <p:cNvPr id="357" name="Google Shape;357;p28"/>
              <p:cNvSpPr/>
              <p:nvPr/>
            </p:nvSpPr>
            <p:spPr>
              <a:xfrm>
                <a:off x="0" y="8223250"/>
                <a:ext cx="10287000" cy="12700"/>
              </a:xfrm>
              <a:custGeom>
                <a:rect b="b" l="l" r="r" t="t"/>
                <a:pathLst>
                  <a:path extrusionOk="0" h="12700" w="10287000">
                    <a:moveTo>
                      <a:pt x="0" y="0"/>
                    </a:moveTo>
                    <a:lnTo>
                      <a:pt x="10287000" y="0"/>
                    </a:lnTo>
                    <a:lnTo>
                      <a:pt x="10287000" y="12700"/>
                    </a:lnTo>
                    <a:lnTo>
                      <a:pt x="0" y="12700"/>
                    </a:lnTo>
                    <a:close/>
                  </a:path>
                </a:pathLst>
              </a:custGeom>
              <a:solidFill>
                <a:srgbClr val="DCEF70">
                  <a:alpha val="24705"/>
                </a:srgbClr>
              </a:solidFill>
              <a:ln>
                <a:noFill/>
              </a:ln>
            </p:spPr>
          </p:sp>
          <p:sp>
            <p:nvSpPr>
              <p:cNvPr id="358" name="Google Shape;358;p28"/>
              <p:cNvSpPr/>
              <p:nvPr/>
            </p:nvSpPr>
            <p:spPr>
              <a:xfrm>
                <a:off x="0" y="10280650"/>
                <a:ext cx="10287000" cy="12700"/>
              </a:xfrm>
              <a:custGeom>
                <a:rect b="b" l="l" r="r" t="t"/>
                <a:pathLst>
                  <a:path extrusionOk="0" h="12700" w="10287000">
                    <a:moveTo>
                      <a:pt x="0" y="0"/>
                    </a:moveTo>
                    <a:lnTo>
                      <a:pt x="10287000" y="0"/>
                    </a:lnTo>
                    <a:lnTo>
                      <a:pt x="10287000" y="12700"/>
                    </a:lnTo>
                    <a:lnTo>
                      <a:pt x="0" y="12700"/>
                    </a:lnTo>
                    <a:close/>
                  </a:path>
                </a:pathLst>
              </a:custGeom>
              <a:solidFill>
                <a:srgbClr val="DCEF70">
                  <a:alpha val="60000"/>
                </a:srgbClr>
              </a:solidFill>
              <a:ln>
                <a:noFill/>
              </a:ln>
            </p:spPr>
          </p:sp>
        </p:grpSp>
        <p:sp>
          <p:nvSpPr>
            <p:cNvPr id="359" name="Google Shape;359;p28"/>
            <p:cNvSpPr txBox="1"/>
            <p:nvPr/>
          </p:nvSpPr>
          <p:spPr>
            <a:xfrm>
              <a:off x="0" y="-114300"/>
              <a:ext cx="607616" cy="59182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50 </a:t>
              </a:r>
              <a:endParaRPr/>
            </a:p>
          </p:txBody>
        </p:sp>
        <p:sp>
          <p:nvSpPr>
            <p:cNvPr id="360" name="Google Shape;360;p28"/>
            <p:cNvSpPr txBox="1"/>
            <p:nvPr/>
          </p:nvSpPr>
          <p:spPr>
            <a:xfrm>
              <a:off x="0" y="1943100"/>
              <a:ext cx="607616" cy="59182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40 </a:t>
              </a:r>
              <a:endParaRPr/>
            </a:p>
          </p:txBody>
        </p:sp>
        <p:sp>
          <p:nvSpPr>
            <p:cNvPr id="361" name="Google Shape;361;p28"/>
            <p:cNvSpPr txBox="1"/>
            <p:nvPr/>
          </p:nvSpPr>
          <p:spPr>
            <a:xfrm>
              <a:off x="7640" y="4000500"/>
              <a:ext cx="599976" cy="59182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30 </a:t>
              </a:r>
              <a:endParaRPr/>
            </a:p>
          </p:txBody>
        </p:sp>
        <p:sp>
          <p:nvSpPr>
            <p:cNvPr id="362" name="Google Shape;362;p28"/>
            <p:cNvSpPr txBox="1"/>
            <p:nvPr/>
          </p:nvSpPr>
          <p:spPr>
            <a:xfrm>
              <a:off x="3572" y="6057900"/>
              <a:ext cx="604044" cy="59182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20 </a:t>
              </a:r>
              <a:endParaRPr/>
            </a:p>
          </p:txBody>
        </p:sp>
        <p:sp>
          <p:nvSpPr>
            <p:cNvPr id="363" name="Google Shape;363;p28"/>
            <p:cNvSpPr txBox="1"/>
            <p:nvPr/>
          </p:nvSpPr>
          <p:spPr>
            <a:xfrm>
              <a:off x="100707" y="8115300"/>
              <a:ext cx="506909" cy="59182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10 </a:t>
              </a:r>
              <a:endParaRPr/>
            </a:p>
          </p:txBody>
        </p:sp>
        <p:sp>
          <p:nvSpPr>
            <p:cNvPr id="364" name="Google Shape;364;p28"/>
            <p:cNvSpPr txBox="1"/>
            <p:nvPr/>
          </p:nvSpPr>
          <p:spPr>
            <a:xfrm>
              <a:off x="252313" y="10172700"/>
              <a:ext cx="355302" cy="59182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0 </a:t>
              </a:r>
              <a:endParaRPr/>
            </a:p>
          </p:txBody>
        </p:sp>
        <p:grpSp>
          <p:nvGrpSpPr>
            <p:cNvPr id="365" name="Google Shape;365;p28"/>
            <p:cNvGrpSpPr/>
            <p:nvPr/>
          </p:nvGrpSpPr>
          <p:grpSpPr>
            <a:xfrm>
              <a:off x="809103" y="232410"/>
              <a:ext cx="10288712" cy="10293350"/>
              <a:chOff x="-1712" y="-6350"/>
              <a:chExt cx="10288712" cy="10293350"/>
            </a:xfrm>
          </p:grpSpPr>
          <p:sp>
            <p:nvSpPr>
              <p:cNvPr id="366" name="Google Shape;366;p28"/>
              <p:cNvSpPr/>
              <p:nvPr/>
            </p:nvSpPr>
            <p:spPr>
              <a:xfrm>
                <a:off x="-1712" y="8216878"/>
                <a:ext cx="1402456" cy="2070122"/>
              </a:xfrm>
              <a:custGeom>
                <a:rect b="b" l="l" r="r" t="t"/>
                <a:pathLst>
                  <a:path extrusionOk="0" h="2070122" w="1402456">
                    <a:moveTo>
                      <a:pt x="1712" y="2070122"/>
                    </a:moveTo>
                    <a:lnTo>
                      <a:pt x="1712" y="258198"/>
                    </a:lnTo>
                    <a:lnTo>
                      <a:pt x="1712" y="258198"/>
                    </a:lnTo>
                    <a:cubicBezTo>
                      <a:pt x="0" y="190316"/>
                      <a:pt x="25774" y="124620"/>
                      <a:pt x="73187" y="76010"/>
                    </a:cubicBezTo>
                    <a:cubicBezTo>
                      <a:pt x="120600" y="27402"/>
                      <a:pt x="185635" y="0"/>
                      <a:pt x="253538" y="22"/>
                    </a:cubicBezTo>
                    <a:lnTo>
                      <a:pt x="1148918" y="22"/>
                    </a:lnTo>
                    <a:cubicBezTo>
                      <a:pt x="1216821" y="0"/>
                      <a:pt x="1281856" y="27402"/>
                      <a:pt x="1329269" y="76010"/>
                    </a:cubicBezTo>
                    <a:cubicBezTo>
                      <a:pt x="1376683" y="124620"/>
                      <a:pt x="1402456" y="190316"/>
                      <a:pt x="1400744" y="258198"/>
                    </a:cubicBezTo>
                    <a:lnTo>
                      <a:pt x="1400744" y="2070122"/>
                    </a:ln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
              <p:cNvSpPr/>
              <p:nvPr/>
            </p:nvSpPr>
            <p:spPr>
              <a:xfrm>
                <a:off x="2221992" y="6165850"/>
                <a:ext cx="1399032" cy="4121150"/>
              </a:xfrm>
              <a:custGeom>
                <a:rect b="b" l="l" r="r" t="t"/>
                <a:pathLst>
                  <a:path extrusionOk="0" h="4121150" w="1399032">
                    <a:moveTo>
                      <a:pt x="0" y="4121150"/>
                    </a:moveTo>
                    <a:lnTo>
                      <a:pt x="0" y="251826"/>
                    </a:lnTo>
                    <a:cubicBezTo>
                      <a:pt x="0" y="112746"/>
                      <a:pt x="112746" y="0"/>
                      <a:pt x="251826" y="0"/>
                    </a:cubicBezTo>
                    <a:lnTo>
                      <a:pt x="1147206" y="0"/>
                    </a:lnTo>
                    <a:cubicBezTo>
                      <a:pt x="1286286" y="0"/>
                      <a:pt x="1399032" y="112746"/>
                      <a:pt x="1399032" y="251826"/>
                    </a:cubicBezTo>
                    <a:lnTo>
                      <a:pt x="1399032" y="4121150"/>
                    </a:ln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8"/>
              <p:cNvSpPr/>
              <p:nvPr/>
            </p:nvSpPr>
            <p:spPr>
              <a:xfrm>
                <a:off x="4443984" y="4108450"/>
                <a:ext cx="1399032" cy="6178550"/>
              </a:xfrm>
              <a:custGeom>
                <a:rect b="b" l="l" r="r" t="t"/>
                <a:pathLst>
                  <a:path extrusionOk="0" h="6178550" w="1399032">
                    <a:moveTo>
                      <a:pt x="0" y="6178550"/>
                    </a:moveTo>
                    <a:lnTo>
                      <a:pt x="0" y="251826"/>
                    </a:lnTo>
                    <a:cubicBezTo>
                      <a:pt x="0" y="112746"/>
                      <a:pt x="112746" y="0"/>
                      <a:pt x="251826" y="0"/>
                    </a:cubicBezTo>
                    <a:lnTo>
                      <a:pt x="1147206" y="0"/>
                    </a:lnTo>
                    <a:cubicBezTo>
                      <a:pt x="1286286" y="0"/>
                      <a:pt x="1399032" y="112746"/>
                      <a:pt x="1399032" y="251826"/>
                    </a:cubicBezTo>
                    <a:lnTo>
                      <a:pt x="1399032" y="6178550"/>
                    </a:ln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8"/>
              <p:cNvSpPr/>
              <p:nvPr/>
            </p:nvSpPr>
            <p:spPr>
              <a:xfrm>
                <a:off x="6665976" y="2051050"/>
                <a:ext cx="1399032" cy="8235950"/>
              </a:xfrm>
              <a:custGeom>
                <a:rect b="b" l="l" r="r" t="t"/>
                <a:pathLst>
                  <a:path extrusionOk="0" h="8235950" w="1399032">
                    <a:moveTo>
                      <a:pt x="0" y="8235950"/>
                    </a:moveTo>
                    <a:lnTo>
                      <a:pt x="0" y="251826"/>
                    </a:lnTo>
                    <a:cubicBezTo>
                      <a:pt x="0" y="112746"/>
                      <a:pt x="112747" y="0"/>
                      <a:pt x="251826" y="0"/>
                    </a:cubicBezTo>
                    <a:lnTo>
                      <a:pt x="1147206" y="0"/>
                    </a:lnTo>
                    <a:cubicBezTo>
                      <a:pt x="1286285" y="0"/>
                      <a:pt x="1399032" y="112746"/>
                      <a:pt x="1399032" y="251826"/>
                    </a:cubicBezTo>
                    <a:lnTo>
                      <a:pt x="1399032" y="8235950"/>
                    </a:ln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
              <p:cNvSpPr/>
              <p:nvPr/>
            </p:nvSpPr>
            <p:spPr>
              <a:xfrm>
                <a:off x="8887968" y="-6350"/>
                <a:ext cx="1399032" cy="10293350"/>
              </a:xfrm>
              <a:custGeom>
                <a:rect b="b" l="l" r="r" t="t"/>
                <a:pathLst>
                  <a:path extrusionOk="0" h="10293350" w="1399032">
                    <a:moveTo>
                      <a:pt x="0" y="10293350"/>
                    </a:moveTo>
                    <a:lnTo>
                      <a:pt x="0" y="251826"/>
                    </a:lnTo>
                    <a:cubicBezTo>
                      <a:pt x="0" y="112746"/>
                      <a:pt x="112746" y="0"/>
                      <a:pt x="251826" y="0"/>
                    </a:cubicBezTo>
                    <a:lnTo>
                      <a:pt x="1147206" y="0"/>
                    </a:lnTo>
                    <a:cubicBezTo>
                      <a:pt x="1286286" y="0"/>
                      <a:pt x="1399032" y="112746"/>
                      <a:pt x="1399032" y="251826"/>
                    </a:cubicBezTo>
                    <a:lnTo>
                      <a:pt x="1399032" y="10293350"/>
                    </a:lnTo>
                    <a:close/>
                  </a:path>
                </a:pathLst>
              </a:custGeom>
              <a:solidFill>
                <a:srgbClr val="DCE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8"/>
              <p:cNvSpPr/>
              <p:nvPr/>
            </p:nvSpPr>
            <p:spPr>
              <a:xfrm>
                <a:off x="0" y="9251950"/>
                <a:ext cx="1399032" cy="1035050"/>
              </a:xfrm>
              <a:custGeom>
                <a:rect b="b" l="l" r="r" t="t"/>
                <a:pathLst>
                  <a:path extrusionOk="0" h="1035050" w="1399032">
                    <a:moveTo>
                      <a:pt x="0" y="0"/>
                    </a:moveTo>
                    <a:lnTo>
                      <a:pt x="1399032" y="0"/>
                    </a:lnTo>
                    <a:lnTo>
                      <a:pt x="1399032" y="1035050"/>
                    </a:lnTo>
                    <a:lnTo>
                      <a:pt x="0" y="1035050"/>
                    </a:lnTo>
                    <a:close/>
                  </a:path>
                </a:pathLst>
              </a:custGeom>
              <a:solidFill>
                <a:srgbClr val="99B83C"/>
              </a:solidFill>
              <a:ln>
                <a:noFill/>
              </a:ln>
            </p:spPr>
          </p:sp>
          <p:sp>
            <p:nvSpPr>
              <p:cNvPr id="372" name="Google Shape;372;p28"/>
              <p:cNvSpPr/>
              <p:nvPr/>
            </p:nvSpPr>
            <p:spPr>
              <a:xfrm>
                <a:off x="2221992" y="6990080"/>
                <a:ext cx="1399032" cy="3296920"/>
              </a:xfrm>
              <a:custGeom>
                <a:rect b="b" l="l" r="r" t="t"/>
                <a:pathLst>
                  <a:path extrusionOk="0" h="3296920" w="1399032">
                    <a:moveTo>
                      <a:pt x="0" y="0"/>
                    </a:moveTo>
                    <a:lnTo>
                      <a:pt x="1399032" y="0"/>
                    </a:lnTo>
                    <a:lnTo>
                      <a:pt x="1399032" y="3296920"/>
                    </a:lnTo>
                    <a:lnTo>
                      <a:pt x="0" y="3296920"/>
                    </a:lnTo>
                    <a:close/>
                  </a:path>
                </a:pathLst>
              </a:custGeom>
              <a:solidFill>
                <a:srgbClr val="99B83C"/>
              </a:solidFill>
              <a:ln>
                <a:noFill/>
              </a:ln>
            </p:spPr>
          </p:sp>
          <p:sp>
            <p:nvSpPr>
              <p:cNvPr id="373" name="Google Shape;373;p28"/>
              <p:cNvSpPr/>
              <p:nvPr/>
            </p:nvSpPr>
            <p:spPr>
              <a:xfrm>
                <a:off x="4443984" y="5138208"/>
                <a:ext cx="1399032" cy="5148792"/>
              </a:xfrm>
              <a:custGeom>
                <a:rect b="b" l="l" r="r" t="t"/>
                <a:pathLst>
                  <a:path extrusionOk="0" h="5148792" w="1399032">
                    <a:moveTo>
                      <a:pt x="0" y="0"/>
                    </a:moveTo>
                    <a:lnTo>
                      <a:pt x="1399032" y="0"/>
                    </a:lnTo>
                    <a:lnTo>
                      <a:pt x="1399032" y="5148792"/>
                    </a:lnTo>
                    <a:lnTo>
                      <a:pt x="0" y="5148792"/>
                    </a:lnTo>
                    <a:close/>
                  </a:path>
                </a:pathLst>
              </a:custGeom>
              <a:solidFill>
                <a:srgbClr val="99B83C"/>
              </a:solidFill>
              <a:ln>
                <a:noFill/>
              </a:ln>
            </p:spPr>
          </p:sp>
          <p:sp>
            <p:nvSpPr>
              <p:cNvPr id="374" name="Google Shape;374;p28"/>
              <p:cNvSpPr/>
              <p:nvPr/>
            </p:nvSpPr>
            <p:spPr>
              <a:xfrm>
                <a:off x="6665976" y="3698240"/>
                <a:ext cx="1399032" cy="6588760"/>
              </a:xfrm>
              <a:custGeom>
                <a:rect b="b" l="l" r="r" t="t"/>
                <a:pathLst>
                  <a:path extrusionOk="0" h="6588760" w="1399032">
                    <a:moveTo>
                      <a:pt x="0" y="0"/>
                    </a:moveTo>
                    <a:lnTo>
                      <a:pt x="1399032" y="0"/>
                    </a:lnTo>
                    <a:lnTo>
                      <a:pt x="1399032" y="6588760"/>
                    </a:lnTo>
                    <a:lnTo>
                      <a:pt x="0" y="6588760"/>
                    </a:lnTo>
                    <a:close/>
                  </a:path>
                </a:pathLst>
              </a:custGeom>
              <a:solidFill>
                <a:srgbClr val="99B83C"/>
              </a:solidFill>
              <a:ln>
                <a:noFill/>
              </a:ln>
            </p:spPr>
          </p:sp>
          <p:sp>
            <p:nvSpPr>
              <p:cNvPr id="375" name="Google Shape;375;p28"/>
              <p:cNvSpPr/>
              <p:nvPr/>
            </p:nvSpPr>
            <p:spPr>
              <a:xfrm>
                <a:off x="8887968" y="1640586"/>
                <a:ext cx="1399032" cy="8646414"/>
              </a:xfrm>
              <a:custGeom>
                <a:rect b="b" l="l" r="r" t="t"/>
                <a:pathLst>
                  <a:path extrusionOk="0" h="8646414" w="1399032">
                    <a:moveTo>
                      <a:pt x="0" y="0"/>
                    </a:moveTo>
                    <a:lnTo>
                      <a:pt x="1399032" y="0"/>
                    </a:lnTo>
                    <a:lnTo>
                      <a:pt x="1399032" y="8646414"/>
                    </a:lnTo>
                    <a:lnTo>
                      <a:pt x="0" y="8646414"/>
                    </a:lnTo>
                    <a:close/>
                  </a:path>
                </a:pathLst>
              </a:custGeom>
              <a:solidFill>
                <a:srgbClr val="99B83C"/>
              </a:solidFill>
              <a:ln>
                <a:noFill/>
              </a:ln>
            </p:spPr>
          </p:sp>
          <p:sp>
            <p:nvSpPr>
              <p:cNvPr id="376" name="Google Shape;376;p28"/>
              <p:cNvSpPr/>
              <p:nvPr/>
            </p:nvSpPr>
            <p:spPr>
              <a:xfrm>
                <a:off x="0" y="10287000"/>
                <a:ext cx="1399032" cy="0"/>
              </a:xfrm>
              <a:custGeom>
                <a:rect b="b" l="l" r="r" t="t"/>
                <a:pathLst>
                  <a:path extrusionOk="0" h="120000" w="1399032">
                    <a:moveTo>
                      <a:pt x="0" y="0"/>
                    </a:moveTo>
                    <a:lnTo>
                      <a:pt x="1399032" y="0"/>
                    </a:lnTo>
                    <a:lnTo>
                      <a:pt x="1399032" y="0"/>
                    </a:lnTo>
                    <a:lnTo>
                      <a:pt x="0" y="0"/>
                    </a:lnTo>
                    <a:close/>
                  </a:path>
                </a:pathLst>
              </a:custGeom>
              <a:solidFill>
                <a:srgbClr val="02136B"/>
              </a:solidFill>
              <a:ln>
                <a:noFill/>
              </a:ln>
            </p:spPr>
          </p:sp>
          <p:sp>
            <p:nvSpPr>
              <p:cNvPr id="377" name="Google Shape;377;p28"/>
              <p:cNvSpPr/>
              <p:nvPr/>
            </p:nvSpPr>
            <p:spPr>
              <a:xfrm>
                <a:off x="2221992" y="8638540"/>
                <a:ext cx="1399032" cy="1648460"/>
              </a:xfrm>
              <a:custGeom>
                <a:rect b="b" l="l" r="r" t="t"/>
                <a:pathLst>
                  <a:path extrusionOk="0" h="1648460" w="1399032">
                    <a:moveTo>
                      <a:pt x="0" y="0"/>
                    </a:moveTo>
                    <a:lnTo>
                      <a:pt x="1399032" y="0"/>
                    </a:lnTo>
                    <a:lnTo>
                      <a:pt x="1399032" y="1648460"/>
                    </a:lnTo>
                    <a:lnTo>
                      <a:pt x="0" y="1648460"/>
                    </a:lnTo>
                    <a:close/>
                  </a:path>
                </a:pathLst>
              </a:custGeom>
              <a:solidFill>
                <a:srgbClr val="02136B"/>
              </a:solidFill>
              <a:ln>
                <a:noFill/>
              </a:ln>
            </p:spPr>
          </p:sp>
          <p:sp>
            <p:nvSpPr>
              <p:cNvPr id="378" name="Google Shape;378;p28"/>
              <p:cNvSpPr/>
              <p:nvPr/>
            </p:nvSpPr>
            <p:spPr>
              <a:xfrm>
                <a:off x="4443984" y="7197725"/>
                <a:ext cx="1399032" cy="3089275"/>
              </a:xfrm>
              <a:custGeom>
                <a:rect b="b" l="l" r="r" t="t"/>
                <a:pathLst>
                  <a:path extrusionOk="0" h="3089275" w="1399032">
                    <a:moveTo>
                      <a:pt x="0" y="0"/>
                    </a:moveTo>
                    <a:lnTo>
                      <a:pt x="1399032" y="0"/>
                    </a:lnTo>
                    <a:lnTo>
                      <a:pt x="1399032" y="3089275"/>
                    </a:lnTo>
                    <a:lnTo>
                      <a:pt x="0" y="3089275"/>
                    </a:lnTo>
                    <a:close/>
                  </a:path>
                </a:pathLst>
              </a:custGeom>
              <a:solidFill>
                <a:srgbClr val="02136B"/>
              </a:solidFill>
              <a:ln>
                <a:noFill/>
              </a:ln>
            </p:spPr>
          </p:sp>
          <p:sp>
            <p:nvSpPr>
              <p:cNvPr id="379" name="Google Shape;379;p28"/>
              <p:cNvSpPr/>
              <p:nvPr/>
            </p:nvSpPr>
            <p:spPr>
              <a:xfrm>
                <a:off x="6665976" y="6580822"/>
                <a:ext cx="1399032" cy="3706178"/>
              </a:xfrm>
              <a:custGeom>
                <a:rect b="b" l="l" r="r" t="t"/>
                <a:pathLst>
                  <a:path extrusionOk="0" h="3706178" w="1399032">
                    <a:moveTo>
                      <a:pt x="0" y="0"/>
                    </a:moveTo>
                    <a:lnTo>
                      <a:pt x="1399032" y="0"/>
                    </a:lnTo>
                    <a:lnTo>
                      <a:pt x="1399032" y="3706178"/>
                    </a:lnTo>
                    <a:lnTo>
                      <a:pt x="0" y="3706178"/>
                    </a:lnTo>
                    <a:close/>
                  </a:path>
                </a:pathLst>
              </a:custGeom>
              <a:solidFill>
                <a:srgbClr val="02136B"/>
              </a:solidFill>
              <a:ln>
                <a:noFill/>
              </a:ln>
            </p:spPr>
          </p:sp>
          <p:sp>
            <p:nvSpPr>
              <p:cNvPr id="380" name="Google Shape;380;p28"/>
              <p:cNvSpPr/>
              <p:nvPr/>
            </p:nvSpPr>
            <p:spPr>
              <a:xfrm>
                <a:off x="8887968" y="5757926"/>
                <a:ext cx="1399032" cy="4529074"/>
              </a:xfrm>
              <a:custGeom>
                <a:rect b="b" l="l" r="r" t="t"/>
                <a:pathLst>
                  <a:path extrusionOk="0" h="4529074" w="1399032">
                    <a:moveTo>
                      <a:pt x="0" y="0"/>
                    </a:moveTo>
                    <a:lnTo>
                      <a:pt x="1399032" y="0"/>
                    </a:lnTo>
                    <a:lnTo>
                      <a:pt x="1399032" y="4529074"/>
                    </a:lnTo>
                    <a:lnTo>
                      <a:pt x="0" y="4529074"/>
                    </a:lnTo>
                    <a:close/>
                  </a:path>
                </a:pathLst>
              </a:custGeom>
              <a:solidFill>
                <a:srgbClr val="02136B"/>
              </a:solidFill>
              <a:ln>
                <a:noFill/>
              </a:ln>
            </p:spPr>
          </p:sp>
        </p:grpSp>
      </p:grpSp>
      <p:sp>
        <p:nvSpPr>
          <p:cNvPr id="381" name="Google Shape;381;p28"/>
          <p:cNvSpPr/>
          <p:nvPr/>
        </p:nvSpPr>
        <p:spPr>
          <a:xfrm>
            <a:off x="743326" y="1028700"/>
            <a:ext cx="3234665" cy="2464226"/>
          </a:xfrm>
          <a:custGeom>
            <a:rect b="b" l="l" r="r" t="t"/>
            <a:pathLst>
              <a:path extrusionOk="0" h="2464226" w="3234665">
                <a:moveTo>
                  <a:pt x="0" y="0"/>
                </a:moveTo>
                <a:lnTo>
                  <a:pt x="3234665" y="0"/>
                </a:lnTo>
                <a:lnTo>
                  <a:pt x="3234665" y="2464226"/>
                </a:lnTo>
                <a:lnTo>
                  <a:pt x="0" y="2464226"/>
                </a:lnTo>
                <a:lnTo>
                  <a:pt x="0" y="0"/>
                </a:lnTo>
                <a:close/>
              </a:path>
            </a:pathLst>
          </a:custGeom>
          <a:blipFill rotWithShape="1">
            <a:blip r:embed="rId3">
              <a:alphaModFix/>
            </a:blip>
            <a:stretch>
              <a:fillRect b="0" l="0" r="0" t="0"/>
            </a:stretch>
          </a:blipFill>
          <a:ln>
            <a:noFill/>
          </a:ln>
        </p:spPr>
      </p:sp>
      <p:sp>
        <p:nvSpPr>
          <p:cNvPr id="382" name="Google Shape;382;p28"/>
          <p:cNvSpPr/>
          <p:nvPr/>
        </p:nvSpPr>
        <p:spPr>
          <a:xfrm rot="1045291">
            <a:off x="-944365" y="7304172"/>
            <a:ext cx="7357103" cy="1859341"/>
          </a:xfrm>
          <a:custGeom>
            <a:rect b="b" l="l" r="r" t="t"/>
            <a:pathLst>
              <a:path extrusionOk="0" h="1859341" w="7357103">
                <a:moveTo>
                  <a:pt x="0" y="0"/>
                </a:moveTo>
                <a:lnTo>
                  <a:pt x="7357104" y="0"/>
                </a:lnTo>
                <a:lnTo>
                  <a:pt x="7357104" y="1859341"/>
                </a:lnTo>
                <a:lnTo>
                  <a:pt x="0" y="1859341"/>
                </a:lnTo>
                <a:lnTo>
                  <a:pt x="0" y="0"/>
                </a:lnTo>
                <a:close/>
              </a:path>
            </a:pathLst>
          </a:custGeom>
          <a:blipFill rotWithShape="1">
            <a:blip r:embed="rId4">
              <a:alphaModFix/>
            </a:blip>
            <a:stretch>
              <a:fillRect b="0" l="0" r="0" t="0"/>
            </a:stretch>
          </a:blipFill>
          <a:ln>
            <a:noFill/>
          </a:ln>
        </p:spPr>
      </p:sp>
      <p:sp>
        <p:nvSpPr>
          <p:cNvPr id="383" name="Google Shape;383;p28"/>
          <p:cNvSpPr/>
          <p:nvPr/>
        </p:nvSpPr>
        <p:spPr>
          <a:xfrm rot="-834452">
            <a:off x="6169583" y="7063087"/>
            <a:ext cx="1355721" cy="1448034"/>
          </a:xfrm>
          <a:custGeom>
            <a:rect b="b" l="l" r="r" t="t"/>
            <a:pathLst>
              <a:path extrusionOk="0" h="1448034" w="1355721">
                <a:moveTo>
                  <a:pt x="0" y="0"/>
                </a:moveTo>
                <a:lnTo>
                  <a:pt x="1355721" y="0"/>
                </a:lnTo>
                <a:lnTo>
                  <a:pt x="1355721" y="1448034"/>
                </a:lnTo>
                <a:lnTo>
                  <a:pt x="0" y="1448034"/>
                </a:lnTo>
                <a:lnTo>
                  <a:pt x="0" y="0"/>
                </a:lnTo>
                <a:close/>
              </a:path>
            </a:pathLst>
          </a:custGeom>
          <a:blipFill rotWithShape="1">
            <a:blip r:embed="rId5">
              <a:alphaModFix/>
            </a:blip>
            <a:stretch>
              <a:fillRect b="0" l="0" r="0" t="0"/>
            </a:stretch>
          </a:blipFill>
          <a:ln>
            <a:noFill/>
          </a:ln>
        </p:spPr>
      </p:sp>
      <p:sp>
        <p:nvSpPr>
          <p:cNvPr id="384" name="Google Shape;384;p28"/>
          <p:cNvSpPr/>
          <p:nvPr/>
        </p:nvSpPr>
        <p:spPr>
          <a:xfrm rot="3663091">
            <a:off x="4044571" y="1096750"/>
            <a:ext cx="1238049" cy="838778"/>
          </a:xfrm>
          <a:custGeom>
            <a:rect b="b" l="l" r="r" t="t"/>
            <a:pathLst>
              <a:path extrusionOk="0" h="838778" w="1238049">
                <a:moveTo>
                  <a:pt x="0" y="0"/>
                </a:moveTo>
                <a:lnTo>
                  <a:pt x="1238048" y="0"/>
                </a:lnTo>
                <a:lnTo>
                  <a:pt x="1238048" y="838778"/>
                </a:lnTo>
                <a:lnTo>
                  <a:pt x="0" y="838778"/>
                </a:lnTo>
                <a:lnTo>
                  <a:pt x="0" y="0"/>
                </a:lnTo>
                <a:close/>
              </a:path>
            </a:pathLst>
          </a:custGeom>
          <a:blipFill rotWithShape="1">
            <a:blip r:embed="rId6">
              <a:alphaModFix/>
            </a:blip>
            <a:stretch>
              <a:fillRect b="0" l="0" r="0" t="0"/>
            </a:stretch>
          </a:blipFill>
          <a:ln>
            <a:noFill/>
          </a:ln>
        </p:spPr>
      </p:sp>
      <p:grpSp>
        <p:nvGrpSpPr>
          <p:cNvPr id="385" name="Google Shape;385;p28"/>
          <p:cNvGrpSpPr/>
          <p:nvPr/>
        </p:nvGrpSpPr>
        <p:grpSpPr>
          <a:xfrm>
            <a:off x="1028700" y="4542160"/>
            <a:ext cx="7754183" cy="1820499"/>
            <a:chOff x="0" y="-9525"/>
            <a:chExt cx="10338910" cy="2427332"/>
          </a:xfrm>
        </p:grpSpPr>
        <p:sp>
          <p:nvSpPr>
            <p:cNvPr id="386" name="Google Shape;386;p28"/>
            <p:cNvSpPr txBox="1"/>
            <p:nvPr/>
          </p:nvSpPr>
          <p:spPr>
            <a:xfrm>
              <a:off x="0" y="-9525"/>
              <a:ext cx="10338910" cy="1533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Ranking</a:t>
              </a:r>
              <a:endParaRPr/>
            </a:p>
          </p:txBody>
        </p:sp>
        <p:sp>
          <p:nvSpPr>
            <p:cNvPr id="387" name="Google Shape;387;p28"/>
            <p:cNvSpPr txBox="1"/>
            <p:nvPr/>
          </p:nvSpPr>
          <p:spPr>
            <a:xfrm>
              <a:off x="0" y="1825987"/>
              <a:ext cx="7849378" cy="59182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Elaborate on what you want to discuss.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391" name="Shape 391"/>
        <p:cNvGrpSpPr/>
        <p:nvPr/>
      </p:nvGrpSpPr>
      <p:grpSpPr>
        <a:xfrm>
          <a:off x="0" y="0"/>
          <a:ext cx="0" cy="0"/>
          <a:chOff x="0" y="0"/>
          <a:chExt cx="0" cy="0"/>
        </a:xfrm>
      </p:grpSpPr>
      <p:sp>
        <p:nvSpPr>
          <p:cNvPr id="392" name="Google Shape;392;p29"/>
          <p:cNvSpPr txBox="1"/>
          <p:nvPr/>
        </p:nvSpPr>
        <p:spPr>
          <a:xfrm>
            <a:off x="4586989" y="1212180"/>
            <a:ext cx="9114023" cy="1152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Add Students Page</a:t>
            </a:r>
            <a:endParaRPr/>
          </a:p>
        </p:txBody>
      </p:sp>
      <p:sp>
        <p:nvSpPr>
          <p:cNvPr id="393" name="Google Shape;393;p29"/>
          <p:cNvSpPr/>
          <p:nvPr/>
        </p:nvSpPr>
        <p:spPr>
          <a:xfrm>
            <a:off x="13116654" y="2037722"/>
            <a:ext cx="4142646" cy="1869369"/>
          </a:xfrm>
          <a:custGeom>
            <a:rect b="b" l="l" r="r" t="t"/>
            <a:pathLst>
              <a:path extrusionOk="0" h="1869369" w="4142646">
                <a:moveTo>
                  <a:pt x="0" y="0"/>
                </a:moveTo>
                <a:lnTo>
                  <a:pt x="4142646" y="0"/>
                </a:lnTo>
                <a:lnTo>
                  <a:pt x="4142646" y="1869369"/>
                </a:lnTo>
                <a:lnTo>
                  <a:pt x="0" y="1869369"/>
                </a:lnTo>
                <a:lnTo>
                  <a:pt x="0" y="0"/>
                </a:lnTo>
                <a:close/>
              </a:path>
            </a:pathLst>
          </a:custGeom>
          <a:blipFill rotWithShape="1">
            <a:blip r:embed="rId3">
              <a:alphaModFix/>
            </a:blip>
            <a:stretch>
              <a:fillRect b="0" l="0" r="0" t="0"/>
            </a:stretch>
          </a:blipFill>
          <a:ln>
            <a:noFill/>
          </a:ln>
        </p:spPr>
      </p:sp>
      <p:sp>
        <p:nvSpPr>
          <p:cNvPr id="394" name="Google Shape;394;p29"/>
          <p:cNvSpPr/>
          <p:nvPr/>
        </p:nvSpPr>
        <p:spPr>
          <a:xfrm>
            <a:off x="-689838" y="5307196"/>
            <a:ext cx="11535804" cy="5739062"/>
          </a:xfrm>
          <a:custGeom>
            <a:rect b="b" l="l" r="r" t="t"/>
            <a:pathLst>
              <a:path extrusionOk="0" h="5739062" w="11535804">
                <a:moveTo>
                  <a:pt x="0" y="0"/>
                </a:moveTo>
                <a:lnTo>
                  <a:pt x="11535803" y="0"/>
                </a:lnTo>
                <a:lnTo>
                  <a:pt x="11535803" y="5739062"/>
                </a:lnTo>
                <a:lnTo>
                  <a:pt x="0" y="5739062"/>
                </a:lnTo>
                <a:lnTo>
                  <a:pt x="0" y="0"/>
                </a:lnTo>
                <a:close/>
              </a:path>
            </a:pathLst>
          </a:custGeom>
          <a:blipFill rotWithShape="1">
            <a:blip r:embed="rId4">
              <a:alphaModFix/>
            </a:blip>
            <a:stretch>
              <a:fillRect b="0" l="0" r="0" t="0"/>
            </a:stretch>
          </a:blipFill>
          <a:ln>
            <a:noFill/>
          </a:ln>
        </p:spPr>
      </p:sp>
      <p:sp>
        <p:nvSpPr>
          <p:cNvPr id="395" name="Google Shape;395;p29"/>
          <p:cNvSpPr/>
          <p:nvPr/>
        </p:nvSpPr>
        <p:spPr>
          <a:xfrm>
            <a:off x="10750715" y="5307196"/>
            <a:ext cx="11535804" cy="5739062"/>
          </a:xfrm>
          <a:custGeom>
            <a:rect b="b" l="l" r="r" t="t"/>
            <a:pathLst>
              <a:path extrusionOk="0" h="5739062" w="11535804">
                <a:moveTo>
                  <a:pt x="0" y="0"/>
                </a:moveTo>
                <a:lnTo>
                  <a:pt x="11535804" y="0"/>
                </a:lnTo>
                <a:lnTo>
                  <a:pt x="11535804" y="5739062"/>
                </a:lnTo>
                <a:lnTo>
                  <a:pt x="0" y="5739062"/>
                </a:lnTo>
                <a:lnTo>
                  <a:pt x="0" y="0"/>
                </a:lnTo>
                <a:close/>
              </a:path>
            </a:pathLst>
          </a:custGeom>
          <a:blipFill rotWithShape="1">
            <a:blip r:embed="rId4">
              <a:alphaModFix/>
            </a:blip>
            <a:stretch>
              <a:fillRect b="0" l="0" r="0" t="0"/>
            </a:stretch>
          </a:blipFill>
          <a:ln>
            <a:noFill/>
          </a:ln>
        </p:spPr>
      </p:sp>
      <p:sp>
        <p:nvSpPr>
          <p:cNvPr id="396" name="Google Shape;396;p29"/>
          <p:cNvSpPr/>
          <p:nvPr/>
        </p:nvSpPr>
        <p:spPr>
          <a:xfrm flipH="1">
            <a:off x="626544" y="819782"/>
            <a:ext cx="2076215" cy="3087309"/>
          </a:xfrm>
          <a:custGeom>
            <a:rect b="b" l="l" r="r" t="t"/>
            <a:pathLst>
              <a:path extrusionOk="0" h="3087309" w="2076215">
                <a:moveTo>
                  <a:pt x="2076215" y="0"/>
                </a:moveTo>
                <a:lnTo>
                  <a:pt x="0" y="0"/>
                </a:lnTo>
                <a:lnTo>
                  <a:pt x="0" y="3087309"/>
                </a:lnTo>
                <a:lnTo>
                  <a:pt x="2076215" y="3087309"/>
                </a:lnTo>
                <a:lnTo>
                  <a:pt x="2076215" y="0"/>
                </a:lnTo>
                <a:close/>
              </a:path>
            </a:pathLst>
          </a:custGeom>
          <a:blipFill rotWithShape="1">
            <a:blip r:embed="rId5">
              <a:alphaModFix/>
            </a:blip>
            <a:stretch>
              <a:fillRect b="0" l="0" r="0" t="0"/>
            </a:stretch>
          </a:blipFill>
          <a:ln>
            <a:noFill/>
          </a:ln>
        </p:spPr>
      </p:sp>
      <p:sp>
        <p:nvSpPr>
          <p:cNvPr id="397" name="Google Shape;397;p29"/>
          <p:cNvSpPr txBox="1"/>
          <p:nvPr/>
        </p:nvSpPr>
        <p:spPr>
          <a:xfrm>
            <a:off x="5840975" y="2309467"/>
            <a:ext cx="6606050" cy="4724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Elaborate on what you want to discuss. </a:t>
            </a:r>
            <a:endParaRPr/>
          </a:p>
        </p:txBody>
      </p:sp>
      <p:grpSp>
        <p:nvGrpSpPr>
          <p:cNvPr id="398" name="Google Shape;398;p29"/>
          <p:cNvGrpSpPr/>
          <p:nvPr/>
        </p:nvGrpSpPr>
        <p:grpSpPr>
          <a:xfrm>
            <a:off x="1664652" y="7628026"/>
            <a:ext cx="2429727" cy="943466"/>
            <a:chOff x="0" y="-66675"/>
            <a:chExt cx="3239636" cy="1257955"/>
          </a:xfrm>
        </p:grpSpPr>
        <p:sp>
          <p:nvSpPr>
            <p:cNvPr id="399" name="Google Shape;399;p29"/>
            <p:cNvSpPr txBox="1"/>
            <p:nvPr/>
          </p:nvSpPr>
          <p:spPr>
            <a:xfrm>
              <a:off x="0" y="-66675"/>
              <a:ext cx="3239636" cy="549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DCEF70"/>
                  </a:solidFill>
                  <a:latin typeface="Overpass"/>
                  <a:ea typeface="Overpass"/>
                  <a:cs typeface="Overpass"/>
                  <a:sym typeface="Overpass"/>
                </a:rPr>
                <a:t> Name</a:t>
              </a:r>
              <a:endParaRPr/>
            </a:p>
          </p:txBody>
        </p:sp>
        <p:sp>
          <p:nvSpPr>
            <p:cNvPr id="400" name="Google Shape;400;p29"/>
            <p:cNvSpPr txBox="1"/>
            <p:nvPr/>
          </p:nvSpPr>
          <p:spPr>
            <a:xfrm>
              <a:off x="0" y="642005"/>
              <a:ext cx="3239636" cy="549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DCEF70"/>
                  </a:solidFill>
                  <a:latin typeface="Overpass"/>
                  <a:ea typeface="Overpass"/>
                  <a:cs typeface="Overpass"/>
                  <a:sym typeface="Overpass"/>
                </a:rPr>
                <a:t>Title or Position</a:t>
              </a:r>
              <a:endParaRPr/>
            </a:p>
          </p:txBody>
        </p:sp>
      </p:grpSp>
      <p:grpSp>
        <p:nvGrpSpPr>
          <p:cNvPr id="401" name="Google Shape;401;p29"/>
          <p:cNvGrpSpPr/>
          <p:nvPr/>
        </p:nvGrpSpPr>
        <p:grpSpPr>
          <a:xfrm>
            <a:off x="5840975" y="7628026"/>
            <a:ext cx="2429727" cy="943466"/>
            <a:chOff x="0" y="-66675"/>
            <a:chExt cx="3239636" cy="1257955"/>
          </a:xfrm>
        </p:grpSpPr>
        <p:sp>
          <p:nvSpPr>
            <p:cNvPr id="402" name="Google Shape;402;p29"/>
            <p:cNvSpPr txBox="1"/>
            <p:nvPr/>
          </p:nvSpPr>
          <p:spPr>
            <a:xfrm>
              <a:off x="0" y="-66675"/>
              <a:ext cx="3239636" cy="549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DCEF70"/>
                  </a:solidFill>
                  <a:latin typeface="Overpass"/>
                  <a:ea typeface="Overpass"/>
                  <a:cs typeface="Overpass"/>
                  <a:sym typeface="Overpass"/>
                </a:rPr>
                <a:t> Name</a:t>
              </a:r>
              <a:endParaRPr/>
            </a:p>
          </p:txBody>
        </p:sp>
        <p:sp>
          <p:nvSpPr>
            <p:cNvPr id="403" name="Google Shape;403;p29"/>
            <p:cNvSpPr txBox="1"/>
            <p:nvPr/>
          </p:nvSpPr>
          <p:spPr>
            <a:xfrm>
              <a:off x="0" y="642005"/>
              <a:ext cx="3239636" cy="549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DCEF70"/>
                  </a:solidFill>
                  <a:latin typeface="Overpass"/>
                  <a:ea typeface="Overpass"/>
                  <a:cs typeface="Overpass"/>
                  <a:sym typeface="Overpass"/>
                </a:rPr>
                <a:t>Title or Position</a:t>
              </a:r>
              <a:endParaRPr/>
            </a:p>
          </p:txBody>
        </p:sp>
      </p:grpSp>
      <p:grpSp>
        <p:nvGrpSpPr>
          <p:cNvPr id="404" name="Google Shape;404;p29"/>
          <p:cNvGrpSpPr/>
          <p:nvPr/>
        </p:nvGrpSpPr>
        <p:grpSpPr>
          <a:xfrm>
            <a:off x="10017298" y="7628026"/>
            <a:ext cx="2429727" cy="943466"/>
            <a:chOff x="0" y="-66675"/>
            <a:chExt cx="3239636" cy="1257955"/>
          </a:xfrm>
        </p:grpSpPr>
        <p:sp>
          <p:nvSpPr>
            <p:cNvPr id="405" name="Google Shape;405;p29"/>
            <p:cNvSpPr txBox="1"/>
            <p:nvPr/>
          </p:nvSpPr>
          <p:spPr>
            <a:xfrm>
              <a:off x="0" y="-66675"/>
              <a:ext cx="3239636" cy="549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DCEF70"/>
                  </a:solidFill>
                  <a:latin typeface="Overpass"/>
                  <a:ea typeface="Overpass"/>
                  <a:cs typeface="Overpass"/>
                  <a:sym typeface="Overpass"/>
                </a:rPr>
                <a:t> Name</a:t>
              </a:r>
              <a:endParaRPr/>
            </a:p>
          </p:txBody>
        </p:sp>
        <p:sp>
          <p:nvSpPr>
            <p:cNvPr id="406" name="Google Shape;406;p29"/>
            <p:cNvSpPr txBox="1"/>
            <p:nvPr/>
          </p:nvSpPr>
          <p:spPr>
            <a:xfrm>
              <a:off x="0" y="642005"/>
              <a:ext cx="3239636" cy="549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DCEF70"/>
                  </a:solidFill>
                  <a:latin typeface="Overpass"/>
                  <a:ea typeface="Overpass"/>
                  <a:cs typeface="Overpass"/>
                  <a:sym typeface="Overpass"/>
                </a:rPr>
                <a:t>Title or Position</a:t>
              </a:r>
              <a:endParaRPr/>
            </a:p>
          </p:txBody>
        </p:sp>
      </p:grpSp>
      <p:grpSp>
        <p:nvGrpSpPr>
          <p:cNvPr id="407" name="Google Shape;407;p29"/>
          <p:cNvGrpSpPr/>
          <p:nvPr/>
        </p:nvGrpSpPr>
        <p:grpSpPr>
          <a:xfrm>
            <a:off x="14193621" y="7628026"/>
            <a:ext cx="2429727" cy="943466"/>
            <a:chOff x="0" y="-66675"/>
            <a:chExt cx="3239636" cy="1257955"/>
          </a:xfrm>
        </p:grpSpPr>
        <p:sp>
          <p:nvSpPr>
            <p:cNvPr id="408" name="Google Shape;408;p29"/>
            <p:cNvSpPr txBox="1"/>
            <p:nvPr/>
          </p:nvSpPr>
          <p:spPr>
            <a:xfrm>
              <a:off x="0" y="-66675"/>
              <a:ext cx="3239636" cy="549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DCEF70"/>
                  </a:solidFill>
                  <a:latin typeface="Overpass"/>
                  <a:ea typeface="Overpass"/>
                  <a:cs typeface="Overpass"/>
                  <a:sym typeface="Overpass"/>
                </a:rPr>
                <a:t> Name</a:t>
              </a:r>
              <a:endParaRPr/>
            </a:p>
          </p:txBody>
        </p:sp>
        <p:sp>
          <p:nvSpPr>
            <p:cNvPr id="409" name="Google Shape;409;p29"/>
            <p:cNvSpPr txBox="1"/>
            <p:nvPr/>
          </p:nvSpPr>
          <p:spPr>
            <a:xfrm>
              <a:off x="0" y="642005"/>
              <a:ext cx="3239636" cy="549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DCEF70"/>
                  </a:solidFill>
                  <a:latin typeface="Overpass"/>
                  <a:ea typeface="Overpass"/>
                  <a:cs typeface="Overpass"/>
                  <a:sym typeface="Overpass"/>
                </a:rPr>
                <a:t>Title or Position</a:t>
              </a:r>
              <a:endParaRPr/>
            </a:p>
          </p:txBody>
        </p:sp>
      </p:grpSp>
      <p:pic>
        <p:nvPicPr>
          <p:cNvPr id="410" name="Google Shape;410;p29"/>
          <p:cNvPicPr preferRelativeResize="0"/>
          <p:nvPr/>
        </p:nvPicPr>
        <p:blipFill rotWithShape="1">
          <a:blip r:embed="rId6">
            <a:alphaModFix/>
          </a:blip>
          <a:srcRect b="31768" l="6280" r="75000" t="34952"/>
          <a:stretch/>
        </p:blipFill>
        <p:spPr>
          <a:xfrm>
            <a:off x="1148575" y="3595476"/>
            <a:ext cx="3423300" cy="3423300"/>
          </a:xfrm>
          <a:prstGeom prst="ellipse">
            <a:avLst/>
          </a:prstGeom>
          <a:noFill/>
          <a:ln>
            <a:noFill/>
          </a:ln>
        </p:spPr>
      </p:pic>
      <p:pic>
        <p:nvPicPr>
          <p:cNvPr id="411" name="Google Shape;411;p29"/>
          <p:cNvPicPr preferRelativeResize="0"/>
          <p:nvPr/>
        </p:nvPicPr>
        <p:blipFill rotWithShape="1">
          <a:blip r:embed="rId6">
            <a:alphaModFix/>
          </a:blip>
          <a:srcRect b="31768" l="29243" r="52036" t="34952"/>
          <a:stretch/>
        </p:blipFill>
        <p:spPr>
          <a:xfrm>
            <a:off x="5344188" y="3595476"/>
            <a:ext cx="3423300" cy="3423300"/>
          </a:xfrm>
          <a:prstGeom prst="ellipse">
            <a:avLst/>
          </a:prstGeom>
          <a:noFill/>
          <a:ln>
            <a:noFill/>
          </a:ln>
        </p:spPr>
      </p:pic>
      <p:pic>
        <p:nvPicPr>
          <p:cNvPr id="412" name="Google Shape;412;p29"/>
          <p:cNvPicPr preferRelativeResize="0"/>
          <p:nvPr/>
        </p:nvPicPr>
        <p:blipFill rotWithShape="1">
          <a:blip r:embed="rId6">
            <a:alphaModFix/>
          </a:blip>
          <a:srcRect b="31768" l="52014" r="29266" t="34952"/>
          <a:stretch/>
        </p:blipFill>
        <p:spPr>
          <a:xfrm>
            <a:off x="9520500" y="3595476"/>
            <a:ext cx="3423300" cy="3423300"/>
          </a:xfrm>
          <a:prstGeom prst="ellipse">
            <a:avLst/>
          </a:prstGeom>
          <a:noFill/>
          <a:ln>
            <a:noFill/>
          </a:ln>
        </p:spPr>
      </p:pic>
      <p:pic>
        <p:nvPicPr>
          <p:cNvPr id="413" name="Google Shape;413;p29"/>
          <p:cNvPicPr preferRelativeResize="0"/>
          <p:nvPr/>
        </p:nvPicPr>
        <p:blipFill rotWithShape="1">
          <a:blip r:embed="rId6">
            <a:alphaModFix/>
          </a:blip>
          <a:srcRect b="31768" l="74882" r="6398" t="34952"/>
          <a:stretch/>
        </p:blipFill>
        <p:spPr>
          <a:xfrm>
            <a:off x="13696800" y="3595476"/>
            <a:ext cx="3423300" cy="34233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B83C"/>
        </a:solidFill>
      </p:bgPr>
    </p:bg>
    <p:spTree>
      <p:nvGrpSpPr>
        <p:cNvPr id="417" name="Shape 417"/>
        <p:cNvGrpSpPr/>
        <p:nvPr/>
      </p:nvGrpSpPr>
      <p:grpSpPr>
        <a:xfrm>
          <a:off x="0" y="0"/>
          <a:ext cx="0" cy="0"/>
          <a:chOff x="0" y="0"/>
          <a:chExt cx="0" cy="0"/>
        </a:xfrm>
      </p:grpSpPr>
      <p:sp>
        <p:nvSpPr>
          <p:cNvPr id="418" name="Google Shape;418;p30"/>
          <p:cNvSpPr txBox="1"/>
          <p:nvPr/>
        </p:nvSpPr>
        <p:spPr>
          <a:xfrm>
            <a:off x="5636252" y="3167424"/>
            <a:ext cx="7015500" cy="37806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5350" u="none" cap="none" strike="noStrike">
                <a:solidFill>
                  <a:srgbClr val="FFFFFF"/>
                </a:solidFill>
                <a:latin typeface="Luckiest Guy"/>
                <a:ea typeface="Luckiest Guy"/>
                <a:cs typeface="Luckiest Guy"/>
                <a:sym typeface="Luckiest Guy"/>
              </a:rPr>
              <a:t>Thank</a:t>
            </a:r>
            <a:endParaRPr/>
          </a:p>
          <a:p>
            <a:pPr indent="0" lvl="0" marL="0" marR="0" rtl="0" algn="ctr">
              <a:lnSpc>
                <a:spcPct val="80000"/>
              </a:lnSpc>
              <a:spcBef>
                <a:spcPts val="0"/>
              </a:spcBef>
              <a:spcAft>
                <a:spcPts val="0"/>
              </a:spcAft>
              <a:buNone/>
            </a:pPr>
            <a:r>
              <a:rPr b="0" i="0" lang="en-US" sz="15350" u="none" cap="none" strike="noStrike">
                <a:solidFill>
                  <a:srgbClr val="FFFFFF"/>
                </a:solidFill>
                <a:latin typeface="Luckiest Guy"/>
                <a:ea typeface="Luckiest Guy"/>
                <a:cs typeface="Luckiest Guy"/>
                <a:sym typeface="Luckiest Guy"/>
              </a:rPr>
              <a:t>you!</a:t>
            </a:r>
            <a:endParaRPr/>
          </a:p>
        </p:txBody>
      </p:sp>
      <p:sp>
        <p:nvSpPr>
          <p:cNvPr id="419" name="Google Shape;419;p30"/>
          <p:cNvSpPr txBox="1"/>
          <p:nvPr/>
        </p:nvSpPr>
        <p:spPr>
          <a:xfrm>
            <a:off x="5304654" y="6997865"/>
            <a:ext cx="7678691" cy="512445"/>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400" u="none" cap="none" strike="noStrike">
                <a:solidFill>
                  <a:srgbClr val="FFFFFF"/>
                </a:solidFill>
                <a:latin typeface="Overpass"/>
                <a:ea typeface="Overpass"/>
                <a:cs typeface="Overpass"/>
                <a:sym typeface="Overpass"/>
              </a:rPr>
              <a:t>Write a closing statement or call-to-action here.</a:t>
            </a:r>
            <a:endParaRPr/>
          </a:p>
        </p:txBody>
      </p:sp>
      <p:sp>
        <p:nvSpPr>
          <p:cNvPr id="420" name="Google Shape;420;p30"/>
          <p:cNvSpPr/>
          <p:nvPr/>
        </p:nvSpPr>
        <p:spPr>
          <a:xfrm>
            <a:off x="-397336" y="2388073"/>
            <a:ext cx="5178116" cy="10244473"/>
          </a:xfrm>
          <a:custGeom>
            <a:rect b="b" l="l" r="r" t="t"/>
            <a:pathLst>
              <a:path extrusionOk="0" h="10244473" w="5178116">
                <a:moveTo>
                  <a:pt x="0" y="0"/>
                </a:moveTo>
                <a:lnTo>
                  <a:pt x="5178115" y="0"/>
                </a:lnTo>
                <a:lnTo>
                  <a:pt x="5178115" y="10244473"/>
                </a:lnTo>
                <a:lnTo>
                  <a:pt x="0" y="10244473"/>
                </a:lnTo>
                <a:lnTo>
                  <a:pt x="0" y="0"/>
                </a:lnTo>
                <a:close/>
              </a:path>
            </a:pathLst>
          </a:custGeom>
          <a:blipFill rotWithShape="1">
            <a:blip r:embed="rId3">
              <a:alphaModFix/>
            </a:blip>
            <a:stretch>
              <a:fillRect b="0" l="0" r="0" t="0"/>
            </a:stretch>
          </a:blipFill>
          <a:ln>
            <a:noFill/>
          </a:ln>
        </p:spPr>
      </p:sp>
      <p:sp>
        <p:nvSpPr>
          <p:cNvPr id="421" name="Google Shape;421;p30"/>
          <p:cNvSpPr/>
          <p:nvPr/>
        </p:nvSpPr>
        <p:spPr>
          <a:xfrm flipH="1">
            <a:off x="13173859" y="1494369"/>
            <a:ext cx="5004132" cy="8878299"/>
          </a:xfrm>
          <a:custGeom>
            <a:rect b="b" l="l" r="r" t="t"/>
            <a:pathLst>
              <a:path extrusionOk="0" h="8878299" w="5004132">
                <a:moveTo>
                  <a:pt x="5004132" y="0"/>
                </a:moveTo>
                <a:lnTo>
                  <a:pt x="0" y="0"/>
                </a:lnTo>
                <a:lnTo>
                  <a:pt x="0" y="8878299"/>
                </a:lnTo>
                <a:lnTo>
                  <a:pt x="5004132" y="8878299"/>
                </a:lnTo>
                <a:lnTo>
                  <a:pt x="5004132" y="0"/>
                </a:lnTo>
                <a:close/>
              </a:path>
            </a:pathLst>
          </a:custGeom>
          <a:blipFill rotWithShape="1">
            <a:blip r:embed="rId4">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425" name="Shape 425"/>
        <p:cNvGrpSpPr/>
        <p:nvPr/>
      </p:nvGrpSpPr>
      <p:grpSpPr>
        <a:xfrm>
          <a:off x="0" y="0"/>
          <a:ext cx="0" cy="0"/>
          <a:chOff x="0" y="0"/>
          <a:chExt cx="0" cy="0"/>
        </a:xfrm>
      </p:grpSpPr>
      <p:sp>
        <p:nvSpPr>
          <p:cNvPr id="426" name="Google Shape;426;p31"/>
          <p:cNvSpPr txBox="1"/>
          <p:nvPr/>
        </p:nvSpPr>
        <p:spPr>
          <a:xfrm>
            <a:off x="1028700" y="1376444"/>
            <a:ext cx="5059131"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Resource </a:t>
            </a:r>
            <a:endParaRPr/>
          </a:p>
          <a:p>
            <a:pPr indent="0" lvl="0" marL="0" marR="0" rtl="0" algn="l">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Page</a:t>
            </a:r>
            <a:endParaRPr/>
          </a:p>
        </p:txBody>
      </p:sp>
      <p:sp>
        <p:nvSpPr>
          <p:cNvPr id="427" name="Google Shape;427;p31"/>
          <p:cNvSpPr txBox="1"/>
          <p:nvPr/>
        </p:nvSpPr>
        <p:spPr>
          <a:xfrm>
            <a:off x="1028700" y="4180840"/>
            <a:ext cx="4229836" cy="475107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Use these design resources in your Canva Presentation.</a:t>
            </a:r>
            <a:endParaRPr/>
          </a:p>
          <a:p>
            <a:pPr indent="0" lvl="0" marL="0" marR="0" rtl="0" algn="l">
              <a:lnSpc>
                <a:spcPct val="130000"/>
              </a:lnSpc>
              <a:spcBef>
                <a:spcPts val="0"/>
              </a:spcBef>
              <a:spcAft>
                <a:spcPts val="0"/>
              </a:spcAft>
              <a:buNone/>
            </a:pPr>
            <a:r>
              <a:t/>
            </a:r>
            <a:endParaRPr b="0" i="0" sz="2400" u="none" cap="none" strike="noStrike">
              <a:solidFill>
                <a:srgbClr val="DCEF70"/>
              </a:solidFill>
              <a:latin typeface="Overpass"/>
              <a:ea typeface="Overpass"/>
              <a:cs typeface="Overpass"/>
              <a:sym typeface="Overpass"/>
            </a:endParaRPr>
          </a:p>
          <a:p>
            <a:pPr indent="0" lvl="0" marL="0" marR="0" rtl="0" algn="l">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Use these design resources in your Canva Presentation.</a:t>
            </a:r>
            <a:endParaRPr/>
          </a:p>
          <a:p>
            <a:pPr indent="0" lvl="0" marL="0" marR="0" rtl="0" algn="l">
              <a:lnSpc>
                <a:spcPct val="130000"/>
              </a:lnSpc>
              <a:spcBef>
                <a:spcPts val="0"/>
              </a:spcBef>
              <a:spcAft>
                <a:spcPts val="0"/>
              </a:spcAft>
              <a:buNone/>
            </a:pPr>
            <a:r>
              <a:t/>
            </a:r>
            <a:endParaRPr b="0" i="0" sz="2400" u="none" cap="none" strike="noStrike">
              <a:solidFill>
                <a:srgbClr val="DCEF70"/>
              </a:solidFill>
              <a:latin typeface="Overpass"/>
              <a:ea typeface="Overpass"/>
              <a:cs typeface="Overpass"/>
              <a:sym typeface="Overpass"/>
            </a:endParaRPr>
          </a:p>
          <a:p>
            <a:pPr indent="0" lvl="0" marL="0" marR="0" rtl="0" algn="l">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Titles: Luckiest Guy</a:t>
            </a:r>
            <a:endParaRPr/>
          </a:p>
          <a:p>
            <a:pPr indent="0" lvl="0" marL="0" marR="0" rtl="0" algn="l">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Headers: Overpass</a:t>
            </a:r>
            <a:endParaRPr/>
          </a:p>
          <a:p>
            <a:pPr indent="0" lvl="0" marL="0" marR="0" rtl="0" algn="l">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Body Copy: Overpass</a:t>
            </a:r>
            <a:endParaRPr/>
          </a:p>
          <a:p>
            <a:pPr indent="0" lvl="0" marL="0" marR="0" rtl="0" algn="l">
              <a:lnSpc>
                <a:spcPct val="130000"/>
              </a:lnSpc>
              <a:spcBef>
                <a:spcPts val="0"/>
              </a:spcBef>
              <a:spcAft>
                <a:spcPts val="0"/>
              </a:spcAft>
              <a:buNone/>
            </a:pPr>
            <a:r>
              <a:t/>
            </a:r>
            <a:endParaRPr b="0" i="0" sz="2400" u="none" cap="none" strike="noStrike">
              <a:solidFill>
                <a:srgbClr val="DCEF70"/>
              </a:solidFill>
              <a:latin typeface="Overpass"/>
              <a:ea typeface="Overpass"/>
              <a:cs typeface="Overpass"/>
              <a:sym typeface="Overpass"/>
            </a:endParaRPr>
          </a:p>
          <a:p>
            <a:pPr indent="0" lvl="0" marL="0" marR="0" rtl="0" algn="l">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You can find these fonts online too. Happy designing! </a:t>
            </a:r>
            <a:endParaRPr/>
          </a:p>
        </p:txBody>
      </p:sp>
      <p:sp>
        <p:nvSpPr>
          <p:cNvPr id="428" name="Google Shape;428;p31"/>
          <p:cNvSpPr/>
          <p:nvPr/>
        </p:nvSpPr>
        <p:spPr>
          <a:xfrm>
            <a:off x="14892202" y="2419596"/>
            <a:ext cx="2098926" cy="637310"/>
          </a:xfrm>
          <a:custGeom>
            <a:rect b="b" l="l" r="r" t="t"/>
            <a:pathLst>
              <a:path extrusionOk="0" h="637310" w="2098926">
                <a:moveTo>
                  <a:pt x="0" y="0"/>
                </a:moveTo>
                <a:lnTo>
                  <a:pt x="2098926" y="0"/>
                </a:lnTo>
                <a:lnTo>
                  <a:pt x="2098926" y="637310"/>
                </a:lnTo>
                <a:lnTo>
                  <a:pt x="0" y="637310"/>
                </a:lnTo>
                <a:lnTo>
                  <a:pt x="0" y="0"/>
                </a:lnTo>
                <a:close/>
              </a:path>
            </a:pathLst>
          </a:custGeom>
          <a:blipFill rotWithShape="1">
            <a:blip r:embed="rId3">
              <a:alphaModFix/>
            </a:blip>
            <a:stretch>
              <a:fillRect b="0" l="0" r="0" t="0"/>
            </a:stretch>
          </a:blipFill>
          <a:ln>
            <a:noFill/>
          </a:ln>
        </p:spPr>
      </p:sp>
      <p:sp>
        <p:nvSpPr>
          <p:cNvPr id="429" name="Google Shape;429;p31"/>
          <p:cNvSpPr/>
          <p:nvPr/>
        </p:nvSpPr>
        <p:spPr>
          <a:xfrm flipH="1">
            <a:off x="10965582" y="6481886"/>
            <a:ext cx="886809" cy="1311142"/>
          </a:xfrm>
          <a:custGeom>
            <a:rect b="b" l="l" r="r" t="t"/>
            <a:pathLst>
              <a:path extrusionOk="0" h="1311142" w="886809">
                <a:moveTo>
                  <a:pt x="886809" y="0"/>
                </a:moveTo>
                <a:lnTo>
                  <a:pt x="0" y="0"/>
                </a:lnTo>
                <a:lnTo>
                  <a:pt x="0" y="1311142"/>
                </a:lnTo>
                <a:lnTo>
                  <a:pt x="886809" y="1311142"/>
                </a:lnTo>
                <a:lnTo>
                  <a:pt x="886809" y="0"/>
                </a:lnTo>
                <a:close/>
              </a:path>
            </a:pathLst>
          </a:custGeom>
          <a:blipFill rotWithShape="1">
            <a:blip r:embed="rId4">
              <a:alphaModFix/>
            </a:blip>
            <a:stretch>
              <a:fillRect b="0" l="0" r="0" t="0"/>
            </a:stretch>
          </a:blipFill>
          <a:ln>
            <a:noFill/>
          </a:ln>
        </p:spPr>
      </p:sp>
      <p:sp>
        <p:nvSpPr>
          <p:cNvPr id="430" name="Google Shape;430;p31"/>
          <p:cNvSpPr/>
          <p:nvPr/>
        </p:nvSpPr>
        <p:spPr>
          <a:xfrm>
            <a:off x="8439041" y="5121779"/>
            <a:ext cx="1707524" cy="881509"/>
          </a:xfrm>
          <a:custGeom>
            <a:rect b="b" l="l" r="r" t="t"/>
            <a:pathLst>
              <a:path extrusionOk="0" h="881509" w="1707524">
                <a:moveTo>
                  <a:pt x="0" y="0"/>
                </a:moveTo>
                <a:lnTo>
                  <a:pt x="1707524" y="0"/>
                </a:lnTo>
                <a:lnTo>
                  <a:pt x="1707524" y="881509"/>
                </a:lnTo>
                <a:lnTo>
                  <a:pt x="0" y="881509"/>
                </a:lnTo>
                <a:lnTo>
                  <a:pt x="0" y="0"/>
                </a:lnTo>
                <a:close/>
              </a:path>
            </a:pathLst>
          </a:custGeom>
          <a:blipFill rotWithShape="1">
            <a:blip r:embed="rId5">
              <a:alphaModFix amt="54000"/>
            </a:blip>
            <a:stretch>
              <a:fillRect b="0" l="0" r="0" t="0"/>
            </a:stretch>
          </a:blipFill>
          <a:ln>
            <a:noFill/>
          </a:ln>
        </p:spPr>
      </p:sp>
      <p:sp>
        <p:nvSpPr>
          <p:cNvPr id="431" name="Google Shape;431;p31"/>
          <p:cNvSpPr/>
          <p:nvPr/>
        </p:nvSpPr>
        <p:spPr>
          <a:xfrm rot="-5400000">
            <a:off x="7168772" y="5061215"/>
            <a:ext cx="940655" cy="1002636"/>
          </a:xfrm>
          <a:custGeom>
            <a:rect b="b" l="l" r="r" t="t"/>
            <a:pathLst>
              <a:path extrusionOk="0" h="1002636" w="940655">
                <a:moveTo>
                  <a:pt x="0" y="0"/>
                </a:moveTo>
                <a:lnTo>
                  <a:pt x="940654" y="0"/>
                </a:lnTo>
                <a:lnTo>
                  <a:pt x="940654" y="1002636"/>
                </a:lnTo>
                <a:lnTo>
                  <a:pt x="0" y="1002636"/>
                </a:lnTo>
                <a:lnTo>
                  <a:pt x="0" y="0"/>
                </a:lnTo>
                <a:close/>
              </a:path>
            </a:pathLst>
          </a:custGeom>
          <a:blipFill rotWithShape="1">
            <a:blip r:embed="rId6">
              <a:alphaModFix/>
            </a:blip>
            <a:stretch>
              <a:fillRect b="0" l="0" r="0" t="0"/>
            </a:stretch>
          </a:blipFill>
          <a:ln>
            <a:noFill/>
          </a:ln>
        </p:spPr>
      </p:sp>
      <p:sp>
        <p:nvSpPr>
          <p:cNvPr id="432" name="Google Shape;432;p31"/>
          <p:cNvSpPr/>
          <p:nvPr/>
        </p:nvSpPr>
        <p:spPr>
          <a:xfrm flipH="1">
            <a:off x="12985339" y="8275965"/>
            <a:ext cx="1155315" cy="1106214"/>
          </a:xfrm>
          <a:custGeom>
            <a:rect b="b" l="l" r="r" t="t"/>
            <a:pathLst>
              <a:path extrusionOk="0" h="1106214" w="1155315">
                <a:moveTo>
                  <a:pt x="1155315" y="0"/>
                </a:moveTo>
                <a:lnTo>
                  <a:pt x="0" y="0"/>
                </a:lnTo>
                <a:lnTo>
                  <a:pt x="0" y="1106214"/>
                </a:lnTo>
                <a:lnTo>
                  <a:pt x="1155315" y="1106214"/>
                </a:lnTo>
                <a:lnTo>
                  <a:pt x="1155315" y="0"/>
                </a:lnTo>
                <a:close/>
              </a:path>
            </a:pathLst>
          </a:custGeom>
          <a:blipFill rotWithShape="1">
            <a:blip r:embed="rId7">
              <a:alphaModFix/>
            </a:blip>
            <a:stretch>
              <a:fillRect b="0" l="0" r="0" t="0"/>
            </a:stretch>
          </a:blipFill>
          <a:ln>
            <a:noFill/>
          </a:ln>
        </p:spPr>
      </p:sp>
      <p:sp>
        <p:nvSpPr>
          <p:cNvPr id="433" name="Google Shape;433;p31"/>
          <p:cNvSpPr/>
          <p:nvPr/>
        </p:nvSpPr>
        <p:spPr>
          <a:xfrm flipH="1">
            <a:off x="10022508" y="8237330"/>
            <a:ext cx="1054378" cy="1183485"/>
          </a:xfrm>
          <a:custGeom>
            <a:rect b="b" l="l" r="r" t="t"/>
            <a:pathLst>
              <a:path extrusionOk="0" h="1183485" w="1054378">
                <a:moveTo>
                  <a:pt x="1054378" y="0"/>
                </a:moveTo>
                <a:lnTo>
                  <a:pt x="0" y="0"/>
                </a:lnTo>
                <a:lnTo>
                  <a:pt x="0" y="1183485"/>
                </a:lnTo>
                <a:lnTo>
                  <a:pt x="1054378" y="1183485"/>
                </a:lnTo>
                <a:lnTo>
                  <a:pt x="1054378" y="0"/>
                </a:lnTo>
                <a:close/>
              </a:path>
            </a:pathLst>
          </a:custGeom>
          <a:blipFill rotWithShape="1">
            <a:blip r:embed="rId8">
              <a:alphaModFix/>
            </a:blip>
            <a:stretch>
              <a:fillRect b="0" l="0" r="0" t="0"/>
            </a:stretch>
          </a:blipFill>
          <a:ln>
            <a:noFill/>
          </a:ln>
        </p:spPr>
      </p:sp>
      <p:sp>
        <p:nvSpPr>
          <p:cNvPr id="434" name="Google Shape;434;p31"/>
          <p:cNvSpPr/>
          <p:nvPr/>
        </p:nvSpPr>
        <p:spPr>
          <a:xfrm rot="502570">
            <a:off x="16507741" y="5310781"/>
            <a:ext cx="488399" cy="503504"/>
          </a:xfrm>
          <a:custGeom>
            <a:rect b="b" l="l" r="r" t="t"/>
            <a:pathLst>
              <a:path extrusionOk="0" h="503504" w="488399">
                <a:moveTo>
                  <a:pt x="0" y="0"/>
                </a:moveTo>
                <a:lnTo>
                  <a:pt x="488399" y="0"/>
                </a:lnTo>
                <a:lnTo>
                  <a:pt x="488399" y="503504"/>
                </a:lnTo>
                <a:lnTo>
                  <a:pt x="0" y="503504"/>
                </a:lnTo>
                <a:lnTo>
                  <a:pt x="0" y="0"/>
                </a:lnTo>
                <a:close/>
              </a:path>
            </a:pathLst>
          </a:custGeom>
          <a:blipFill rotWithShape="1">
            <a:blip r:embed="rId9">
              <a:alphaModFix/>
            </a:blip>
            <a:stretch>
              <a:fillRect b="0" l="0" r="0" t="0"/>
            </a:stretch>
          </a:blipFill>
          <a:ln>
            <a:noFill/>
          </a:ln>
        </p:spPr>
      </p:sp>
      <p:sp>
        <p:nvSpPr>
          <p:cNvPr id="435" name="Google Shape;435;p31"/>
          <p:cNvSpPr/>
          <p:nvPr/>
        </p:nvSpPr>
        <p:spPr>
          <a:xfrm>
            <a:off x="16113370" y="6698132"/>
            <a:ext cx="1349882" cy="878651"/>
          </a:xfrm>
          <a:custGeom>
            <a:rect b="b" l="l" r="r" t="t"/>
            <a:pathLst>
              <a:path extrusionOk="0" h="878651" w="1349882">
                <a:moveTo>
                  <a:pt x="0" y="0"/>
                </a:moveTo>
                <a:lnTo>
                  <a:pt x="1349882" y="0"/>
                </a:lnTo>
                <a:lnTo>
                  <a:pt x="1349882" y="878650"/>
                </a:lnTo>
                <a:lnTo>
                  <a:pt x="0" y="878650"/>
                </a:lnTo>
                <a:lnTo>
                  <a:pt x="0" y="0"/>
                </a:lnTo>
                <a:close/>
              </a:path>
            </a:pathLst>
          </a:custGeom>
          <a:blipFill rotWithShape="1">
            <a:blip r:embed="rId10">
              <a:alphaModFix/>
            </a:blip>
            <a:stretch>
              <a:fillRect b="0" l="0" r="0" t="0"/>
            </a:stretch>
          </a:blipFill>
          <a:ln>
            <a:noFill/>
          </a:ln>
        </p:spPr>
      </p:sp>
      <p:sp>
        <p:nvSpPr>
          <p:cNvPr id="436" name="Google Shape;436;p31"/>
          <p:cNvSpPr/>
          <p:nvPr/>
        </p:nvSpPr>
        <p:spPr>
          <a:xfrm>
            <a:off x="14653795" y="6670486"/>
            <a:ext cx="1231134" cy="933941"/>
          </a:xfrm>
          <a:custGeom>
            <a:rect b="b" l="l" r="r" t="t"/>
            <a:pathLst>
              <a:path extrusionOk="0" h="933941" w="1231134">
                <a:moveTo>
                  <a:pt x="0" y="0"/>
                </a:moveTo>
                <a:lnTo>
                  <a:pt x="1231133" y="0"/>
                </a:lnTo>
                <a:lnTo>
                  <a:pt x="1231133" y="933941"/>
                </a:lnTo>
                <a:lnTo>
                  <a:pt x="0" y="933941"/>
                </a:lnTo>
                <a:lnTo>
                  <a:pt x="0" y="0"/>
                </a:lnTo>
                <a:close/>
              </a:path>
            </a:pathLst>
          </a:custGeom>
          <a:blipFill rotWithShape="1">
            <a:blip r:embed="rId11">
              <a:alphaModFix/>
            </a:blip>
            <a:stretch>
              <a:fillRect b="-9770" l="0" r="0" t="0"/>
            </a:stretch>
          </a:blipFill>
          <a:ln>
            <a:noFill/>
          </a:ln>
        </p:spPr>
      </p:sp>
      <p:sp>
        <p:nvSpPr>
          <p:cNvPr id="437" name="Google Shape;437;p31"/>
          <p:cNvSpPr/>
          <p:nvPr/>
        </p:nvSpPr>
        <p:spPr>
          <a:xfrm>
            <a:off x="8316156" y="2280784"/>
            <a:ext cx="282798" cy="914935"/>
          </a:xfrm>
          <a:custGeom>
            <a:rect b="b" l="l" r="r" t="t"/>
            <a:pathLst>
              <a:path extrusionOk="0" h="914935" w="282798">
                <a:moveTo>
                  <a:pt x="0" y="0"/>
                </a:moveTo>
                <a:lnTo>
                  <a:pt x="282798" y="0"/>
                </a:lnTo>
                <a:lnTo>
                  <a:pt x="282798" y="914935"/>
                </a:lnTo>
                <a:lnTo>
                  <a:pt x="0" y="914935"/>
                </a:lnTo>
                <a:lnTo>
                  <a:pt x="0" y="0"/>
                </a:lnTo>
                <a:close/>
              </a:path>
            </a:pathLst>
          </a:custGeom>
          <a:blipFill rotWithShape="1">
            <a:blip r:embed="rId12">
              <a:alphaModFix/>
            </a:blip>
            <a:stretch>
              <a:fillRect b="0" l="0" r="0" t="0"/>
            </a:stretch>
          </a:blipFill>
          <a:ln>
            <a:noFill/>
          </a:ln>
        </p:spPr>
      </p:sp>
      <p:sp>
        <p:nvSpPr>
          <p:cNvPr id="438" name="Google Shape;438;p31"/>
          <p:cNvSpPr/>
          <p:nvPr/>
        </p:nvSpPr>
        <p:spPr>
          <a:xfrm>
            <a:off x="10072462" y="3617019"/>
            <a:ext cx="910932" cy="896026"/>
          </a:xfrm>
          <a:custGeom>
            <a:rect b="b" l="l" r="r" t="t"/>
            <a:pathLst>
              <a:path extrusionOk="0" h="896026" w="910932">
                <a:moveTo>
                  <a:pt x="0" y="0"/>
                </a:moveTo>
                <a:lnTo>
                  <a:pt x="910932" y="0"/>
                </a:lnTo>
                <a:lnTo>
                  <a:pt x="910932" y="896026"/>
                </a:lnTo>
                <a:lnTo>
                  <a:pt x="0" y="896026"/>
                </a:lnTo>
                <a:lnTo>
                  <a:pt x="0" y="0"/>
                </a:lnTo>
                <a:close/>
              </a:path>
            </a:pathLst>
          </a:custGeom>
          <a:blipFill rotWithShape="1">
            <a:blip r:embed="rId13">
              <a:alphaModFix/>
            </a:blip>
            <a:stretch>
              <a:fillRect b="0" l="0" r="0" t="0"/>
            </a:stretch>
          </a:blipFill>
          <a:ln>
            <a:noFill/>
          </a:ln>
        </p:spPr>
      </p:sp>
      <p:sp>
        <p:nvSpPr>
          <p:cNvPr id="439" name="Google Shape;439;p31"/>
          <p:cNvSpPr/>
          <p:nvPr/>
        </p:nvSpPr>
        <p:spPr>
          <a:xfrm>
            <a:off x="11618258" y="8279516"/>
            <a:ext cx="825708" cy="1099112"/>
          </a:xfrm>
          <a:custGeom>
            <a:rect b="b" l="l" r="r" t="t"/>
            <a:pathLst>
              <a:path extrusionOk="0" h="1099112" w="825708">
                <a:moveTo>
                  <a:pt x="0" y="0"/>
                </a:moveTo>
                <a:lnTo>
                  <a:pt x="825709" y="0"/>
                </a:lnTo>
                <a:lnTo>
                  <a:pt x="825709" y="1099112"/>
                </a:lnTo>
                <a:lnTo>
                  <a:pt x="0" y="1099112"/>
                </a:lnTo>
                <a:lnTo>
                  <a:pt x="0" y="0"/>
                </a:lnTo>
                <a:close/>
              </a:path>
            </a:pathLst>
          </a:custGeom>
          <a:blipFill rotWithShape="1">
            <a:blip r:embed="rId14">
              <a:alphaModFix/>
            </a:blip>
            <a:stretch>
              <a:fillRect b="0" l="0" r="0" t="0"/>
            </a:stretch>
          </a:blipFill>
          <a:ln>
            <a:noFill/>
          </a:ln>
        </p:spPr>
      </p:sp>
      <p:sp>
        <p:nvSpPr>
          <p:cNvPr id="440" name="Google Shape;440;p31"/>
          <p:cNvSpPr/>
          <p:nvPr/>
        </p:nvSpPr>
        <p:spPr>
          <a:xfrm>
            <a:off x="16369041" y="8274749"/>
            <a:ext cx="838539" cy="1108646"/>
          </a:xfrm>
          <a:custGeom>
            <a:rect b="b" l="l" r="r" t="t"/>
            <a:pathLst>
              <a:path extrusionOk="0" h="1108646" w="838539">
                <a:moveTo>
                  <a:pt x="0" y="0"/>
                </a:moveTo>
                <a:lnTo>
                  <a:pt x="838539" y="0"/>
                </a:lnTo>
                <a:lnTo>
                  <a:pt x="838539" y="1108646"/>
                </a:lnTo>
                <a:lnTo>
                  <a:pt x="0" y="1108646"/>
                </a:lnTo>
                <a:lnTo>
                  <a:pt x="0" y="0"/>
                </a:lnTo>
                <a:close/>
              </a:path>
            </a:pathLst>
          </a:custGeom>
          <a:blipFill rotWithShape="1">
            <a:blip r:embed="rId15">
              <a:alphaModFix/>
            </a:blip>
            <a:stretch>
              <a:fillRect b="0" l="0" r="0" t="0"/>
            </a:stretch>
          </a:blipFill>
          <a:ln>
            <a:noFill/>
          </a:ln>
        </p:spPr>
      </p:sp>
      <p:sp>
        <p:nvSpPr>
          <p:cNvPr id="441" name="Google Shape;441;p31"/>
          <p:cNvSpPr/>
          <p:nvPr/>
        </p:nvSpPr>
        <p:spPr>
          <a:xfrm>
            <a:off x="7076323" y="8219842"/>
            <a:ext cx="1125552" cy="1218460"/>
          </a:xfrm>
          <a:custGeom>
            <a:rect b="b" l="l" r="r" t="t"/>
            <a:pathLst>
              <a:path extrusionOk="0" h="1218460" w="1125552">
                <a:moveTo>
                  <a:pt x="0" y="0"/>
                </a:moveTo>
                <a:lnTo>
                  <a:pt x="1125552" y="0"/>
                </a:lnTo>
                <a:lnTo>
                  <a:pt x="1125552" y="1218460"/>
                </a:lnTo>
                <a:lnTo>
                  <a:pt x="0" y="1218460"/>
                </a:lnTo>
                <a:lnTo>
                  <a:pt x="0" y="0"/>
                </a:lnTo>
                <a:close/>
              </a:path>
            </a:pathLst>
          </a:custGeom>
          <a:blipFill rotWithShape="1">
            <a:blip r:embed="rId16">
              <a:alphaModFix/>
            </a:blip>
            <a:stretch>
              <a:fillRect b="0" l="0" r="0" t="0"/>
            </a:stretch>
          </a:blipFill>
          <a:ln>
            <a:noFill/>
          </a:ln>
        </p:spPr>
      </p:sp>
      <p:sp>
        <p:nvSpPr>
          <p:cNvPr id="442" name="Google Shape;442;p31"/>
          <p:cNvSpPr/>
          <p:nvPr/>
        </p:nvSpPr>
        <p:spPr>
          <a:xfrm rot="-5400000">
            <a:off x="12661251" y="3550932"/>
            <a:ext cx="953422" cy="1028200"/>
          </a:xfrm>
          <a:custGeom>
            <a:rect b="b" l="l" r="r" t="t"/>
            <a:pathLst>
              <a:path extrusionOk="0" h="1028200" w="953422">
                <a:moveTo>
                  <a:pt x="0" y="0"/>
                </a:moveTo>
                <a:lnTo>
                  <a:pt x="953422" y="0"/>
                </a:lnTo>
                <a:lnTo>
                  <a:pt x="953422" y="1028201"/>
                </a:lnTo>
                <a:lnTo>
                  <a:pt x="0" y="1028201"/>
                </a:lnTo>
                <a:lnTo>
                  <a:pt x="0" y="0"/>
                </a:lnTo>
                <a:close/>
              </a:path>
            </a:pathLst>
          </a:custGeom>
          <a:blipFill rotWithShape="1">
            <a:blip r:embed="rId17">
              <a:alphaModFix/>
            </a:blip>
            <a:stretch>
              <a:fillRect b="0" l="0" r="0" t="0"/>
            </a:stretch>
          </a:blipFill>
          <a:ln>
            <a:noFill/>
          </a:ln>
        </p:spPr>
      </p:sp>
      <p:sp>
        <p:nvSpPr>
          <p:cNvPr id="443" name="Google Shape;443;p31"/>
          <p:cNvSpPr/>
          <p:nvPr/>
        </p:nvSpPr>
        <p:spPr>
          <a:xfrm>
            <a:off x="15525389" y="5242170"/>
            <a:ext cx="649660" cy="640727"/>
          </a:xfrm>
          <a:custGeom>
            <a:rect b="b" l="l" r="r" t="t"/>
            <a:pathLst>
              <a:path extrusionOk="0" h="640727" w="649660">
                <a:moveTo>
                  <a:pt x="0" y="0"/>
                </a:moveTo>
                <a:lnTo>
                  <a:pt x="649660" y="0"/>
                </a:lnTo>
                <a:lnTo>
                  <a:pt x="649660" y="640727"/>
                </a:lnTo>
                <a:lnTo>
                  <a:pt x="0" y="640727"/>
                </a:lnTo>
                <a:lnTo>
                  <a:pt x="0" y="0"/>
                </a:lnTo>
                <a:close/>
              </a:path>
            </a:pathLst>
          </a:custGeom>
          <a:blipFill rotWithShape="1">
            <a:blip r:embed="rId18">
              <a:alphaModFix/>
            </a:blip>
            <a:stretch>
              <a:fillRect b="0" l="0" r="0" t="0"/>
            </a:stretch>
          </a:blipFill>
          <a:ln>
            <a:noFill/>
          </a:ln>
        </p:spPr>
      </p:sp>
      <p:sp>
        <p:nvSpPr>
          <p:cNvPr id="444" name="Google Shape;444;p31"/>
          <p:cNvSpPr/>
          <p:nvPr/>
        </p:nvSpPr>
        <p:spPr>
          <a:xfrm>
            <a:off x="13906121" y="3732480"/>
            <a:ext cx="602223" cy="665105"/>
          </a:xfrm>
          <a:custGeom>
            <a:rect b="b" l="l" r="r" t="t"/>
            <a:pathLst>
              <a:path extrusionOk="0" h="665105" w="602223">
                <a:moveTo>
                  <a:pt x="0" y="0"/>
                </a:moveTo>
                <a:lnTo>
                  <a:pt x="602223" y="0"/>
                </a:lnTo>
                <a:lnTo>
                  <a:pt x="602223" y="665105"/>
                </a:lnTo>
                <a:lnTo>
                  <a:pt x="0" y="665105"/>
                </a:lnTo>
                <a:lnTo>
                  <a:pt x="0" y="0"/>
                </a:lnTo>
                <a:close/>
              </a:path>
            </a:pathLst>
          </a:custGeom>
          <a:blipFill rotWithShape="1">
            <a:blip r:embed="rId19">
              <a:alphaModFix/>
            </a:blip>
            <a:stretch>
              <a:fillRect b="0" l="0" r="0" t="0"/>
            </a:stretch>
          </a:blipFill>
          <a:ln>
            <a:noFill/>
          </a:ln>
        </p:spPr>
      </p:sp>
      <p:sp>
        <p:nvSpPr>
          <p:cNvPr id="445" name="Google Shape;445;p31"/>
          <p:cNvSpPr/>
          <p:nvPr/>
        </p:nvSpPr>
        <p:spPr>
          <a:xfrm>
            <a:off x="12717833" y="2431348"/>
            <a:ext cx="618304" cy="613807"/>
          </a:xfrm>
          <a:custGeom>
            <a:rect b="b" l="l" r="r" t="t"/>
            <a:pathLst>
              <a:path extrusionOk="0" h="613807" w="618304">
                <a:moveTo>
                  <a:pt x="0" y="0"/>
                </a:moveTo>
                <a:lnTo>
                  <a:pt x="618303" y="0"/>
                </a:lnTo>
                <a:lnTo>
                  <a:pt x="618303" y="613807"/>
                </a:lnTo>
                <a:lnTo>
                  <a:pt x="0" y="613807"/>
                </a:lnTo>
                <a:lnTo>
                  <a:pt x="0" y="0"/>
                </a:lnTo>
                <a:close/>
              </a:path>
            </a:pathLst>
          </a:custGeom>
          <a:blipFill rotWithShape="1">
            <a:blip r:embed="rId20">
              <a:alphaModFix/>
            </a:blip>
            <a:stretch>
              <a:fillRect b="0" l="0" r="0" t="0"/>
            </a:stretch>
          </a:blipFill>
          <a:ln>
            <a:noFill/>
          </a:ln>
        </p:spPr>
      </p:sp>
      <p:sp>
        <p:nvSpPr>
          <p:cNvPr id="446" name="Google Shape;446;p31"/>
          <p:cNvSpPr/>
          <p:nvPr/>
        </p:nvSpPr>
        <p:spPr>
          <a:xfrm>
            <a:off x="13066525" y="5323647"/>
            <a:ext cx="504246" cy="477773"/>
          </a:xfrm>
          <a:custGeom>
            <a:rect b="b" l="l" r="r" t="t"/>
            <a:pathLst>
              <a:path extrusionOk="0" h="477773" w="504246">
                <a:moveTo>
                  <a:pt x="0" y="0"/>
                </a:moveTo>
                <a:lnTo>
                  <a:pt x="504246" y="0"/>
                </a:lnTo>
                <a:lnTo>
                  <a:pt x="504246" y="477773"/>
                </a:lnTo>
                <a:lnTo>
                  <a:pt x="0" y="477773"/>
                </a:lnTo>
                <a:lnTo>
                  <a:pt x="0" y="0"/>
                </a:lnTo>
                <a:close/>
              </a:path>
            </a:pathLst>
          </a:custGeom>
          <a:blipFill rotWithShape="1">
            <a:blip r:embed="rId21">
              <a:alphaModFix/>
            </a:blip>
            <a:stretch>
              <a:fillRect b="0" l="0" r="0" t="0"/>
            </a:stretch>
          </a:blipFill>
          <a:ln>
            <a:noFill/>
          </a:ln>
        </p:spPr>
      </p:sp>
      <p:sp>
        <p:nvSpPr>
          <p:cNvPr id="447" name="Google Shape;447;p31"/>
          <p:cNvSpPr/>
          <p:nvPr/>
        </p:nvSpPr>
        <p:spPr>
          <a:xfrm flipH="1">
            <a:off x="6806874" y="6467282"/>
            <a:ext cx="1454028" cy="1340349"/>
          </a:xfrm>
          <a:custGeom>
            <a:rect b="b" l="l" r="r" t="t"/>
            <a:pathLst>
              <a:path extrusionOk="0" h="1340349" w="1454028">
                <a:moveTo>
                  <a:pt x="1454027" y="0"/>
                </a:moveTo>
                <a:lnTo>
                  <a:pt x="0" y="0"/>
                </a:lnTo>
                <a:lnTo>
                  <a:pt x="0" y="1340349"/>
                </a:lnTo>
                <a:lnTo>
                  <a:pt x="1454027" y="1340349"/>
                </a:lnTo>
                <a:lnTo>
                  <a:pt x="1454027" y="0"/>
                </a:lnTo>
                <a:close/>
              </a:path>
            </a:pathLst>
          </a:custGeom>
          <a:blipFill rotWithShape="1">
            <a:blip r:embed="rId22">
              <a:alphaModFix/>
            </a:blip>
            <a:stretch>
              <a:fillRect b="0" l="0" r="0" t="0"/>
            </a:stretch>
          </a:blipFill>
          <a:ln>
            <a:noFill/>
          </a:ln>
        </p:spPr>
      </p:sp>
      <p:sp>
        <p:nvSpPr>
          <p:cNvPr id="448" name="Google Shape;448;p31"/>
          <p:cNvSpPr/>
          <p:nvPr/>
        </p:nvSpPr>
        <p:spPr>
          <a:xfrm flipH="1">
            <a:off x="11237454" y="3614152"/>
            <a:ext cx="1132349" cy="901761"/>
          </a:xfrm>
          <a:custGeom>
            <a:rect b="b" l="l" r="r" t="t"/>
            <a:pathLst>
              <a:path extrusionOk="0" h="901761" w="1132349">
                <a:moveTo>
                  <a:pt x="1132348" y="0"/>
                </a:moveTo>
                <a:lnTo>
                  <a:pt x="0" y="0"/>
                </a:lnTo>
                <a:lnTo>
                  <a:pt x="0" y="901761"/>
                </a:lnTo>
                <a:lnTo>
                  <a:pt x="1132348" y="901761"/>
                </a:lnTo>
                <a:lnTo>
                  <a:pt x="1132348" y="0"/>
                </a:lnTo>
                <a:close/>
              </a:path>
            </a:pathLst>
          </a:custGeom>
          <a:blipFill rotWithShape="1">
            <a:blip r:embed="rId23">
              <a:alphaModFix/>
            </a:blip>
            <a:stretch>
              <a:fillRect b="0" l="0" r="0" t="0"/>
            </a:stretch>
          </a:blipFill>
          <a:ln>
            <a:noFill/>
          </a:ln>
        </p:spPr>
      </p:sp>
      <p:sp>
        <p:nvSpPr>
          <p:cNvPr id="449" name="Google Shape;449;p31"/>
          <p:cNvSpPr/>
          <p:nvPr/>
        </p:nvSpPr>
        <p:spPr>
          <a:xfrm>
            <a:off x="14682026" y="8339570"/>
            <a:ext cx="1145643" cy="979004"/>
          </a:xfrm>
          <a:custGeom>
            <a:rect b="b" l="l" r="r" t="t"/>
            <a:pathLst>
              <a:path extrusionOk="0" h="979004" w="1145643">
                <a:moveTo>
                  <a:pt x="0" y="0"/>
                </a:moveTo>
                <a:lnTo>
                  <a:pt x="1145643" y="0"/>
                </a:lnTo>
                <a:lnTo>
                  <a:pt x="1145643" y="979004"/>
                </a:lnTo>
                <a:lnTo>
                  <a:pt x="0" y="979004"/>
                </a:lnTo>
                <a:lnTo>
                  <a:pt x="0" y="0"/>
                </a:lnTo>
                <a:close/>
              </a:path>
            </a:pathLst>
          </a:custGeom>
          <a:blipFill rotWithShape="1">
            <a:blip r:embed="rId24">
              <a:alphaModFix/>
            </a:blip>
            <a:stretch>
              <a:fillRect b="0" l="0" r="0" t="0"/>
            </a:stretch>
          </a:blipFill>
          <a:ln>
            <a:noFill/>
          </a:ln>
        </p:spPr>
      </p:sp>
      <p:sp>
        <p:nvSpPr>
          <p:cNvPr id="450" name="Google Shape;450;p31"/>
          <p:cNvSpPr/>
          <p:nvPr/>
        </p:nvSpPr>
        <p:spPr>
          <a:xfrm rot="5400000">
            <a:off x="10445189" y="5282115"/>
            <a:ext cx="560837" cy="560837"/>
          </a:xfrm>
          <a:custGeom>
            <a:rect b="b" l="l" r="r" t="t"/>
            <a:pathLst>
              <a:path extrusionOk="0" h="560837" w="560837">
                <a:moveTo>
                  <a:pt x="0" y="0"/>
                </a:moveTo>
                <a:lnTo>
                  <a:pt x="560837" y="0"/>
                </a:lnTo>
                <a:lnTo>
                  <a:pt x="560837" y="560837"/>
                </a:lnTo>
                <a:lnTo>
                  <a:pt x="0" y="560837"/>
                </a:lnTo>
                <a:lnTo>
                  <a:pt x="0" y="0"/>
                </a:lnTo>
                <a:close/>
              </a:path>
            </a:pathLst>
          </a:custGeom>
          <a:blipFill rotWithShape="1">
            <a:blip r:embed="rId25">
              <a:alphaModFix/>
            </a:blip>
            <a:stretch>
              <a:fillRect b="0" l="0" r="0" t="0"/>
            </a:stretch>
          </a:blipFill>
          <a:ln>
            <a:noFill/>
          </a:ln>
        </p:spPr>
      </p:sp>
      <p:sp>
        <p:nvSpPr>
          <p:cNvPr id="451" name="Google Shape;451;p31"/>
          <p:cNvSpPr/>
          <p:nvPr/>
        </p:nvSpPr>
        <p:spPr>
          <a:xfrm flipH="1">
            <a:off x="8489343" y="6492183"/>
            <a:ext cx="1100192" cy="1290548"/>
          </a:xfrm>
          <a:custGeom>
            <a:rect b="b" l="l" r="r" t="t"/>
            <a:pathLst>
              <a:path extrusionOk="0" h="1290548" w="1100192">
                <a:moveTo>
                  <a:pt x="1100192" y="0"/>
                </a:moveTo>
                <a:lnTo>
                  <a:pt x="0" y="0"/>
                </a:lnTo>
                <a:lnTo>
                  <a:pt x="0" y="1290548"/>
                </a:lnTo>
                <a:lnTo>
                  <a:pt x="1100192" y="1290548"/>
                </a:lnTo>
                <a:lnTo>
                  <a:pt x="1100192" y="0"/>
                </a:lnTo>
                <a:close/>
              </a:path>
            </a:pathLst>
          </a:custGeom>
          <a:blipFill rotWithShape="1">
            <a:blip r:embed="rId26">
              <a:alphaModFix/>
            </a:blip>
            <a:stretch>
              <a:fillRect b="0" l="0" r="0" t="0"/>
            </a:stretch>
          </a:blipFill>
          <a:ln>
            <a:noFill/>
          </a:ln>
        </p:spPr>
      </p:sp>
      <p:sp>
        <p:nvSpPr>
          <p:cNvPr id="452" name="Google Shape;452;p31"/>
          <p:cNvSpPr/>
          <p:nvPr/>
        </p:nvSpPr>
        <p:spPr>
          <a:xfrm>
            <a:off x="11304650" y="5280342"/>
            <a:ext cx="636821" cy="564382"/>
          </a:xfrm>
          <a:custGeom>
            <a:rect b="b" l="l" r="r" t="t"/>
            <a:pathLst>
              <a:path extrusionOk="0" h="564382" w="636821">
                <a:moveTo>
                  <a:pt x="0" y="0"/>
                </a:moveTo>
                <a:lnTo>
                  <a:pt x="636820" y="0"/>
                </a:lnTo>
                <a:lnTo>
                  <a:pt x="636820" y="564382"/>
                </a:lnTo>
                <a:lnTo>
                  <a:pt x="0" y="564382"/>
                </a:lnTo>
                <a:lnTo>
                  <a:pt x="0" y="0"/>
                </a:lnTo>
                <a:close/>
              </a:path>
            </a:pathLst>
          </a:custGeom>
          <a:blipFill rotWithShape="1">
            <a:blip r:embed="rId27">
              <a:alphaModFix/>
            </a:blip>
            <a:stretch>
              <a:fillRect b="0" l="0" r="0" t="0"/>
            </a:stretch>
          </a:blipFill>
          <a:ln>
            <a:noFill/>
          </a:ln>
        </p:spPr>
      </p:sp>
      <p:sp>
        <p:nvSpPr>
          <p:cNvPr id="453" name="Google Shape;453;p31"/>
          <p:cNvSpPr/>
          <p:nvPr/>
        </p:nvSpPr>
        <p:spPr>
          <a:xfrm>
            <a:off x="14762403" y="3725258"/>
            <a:ext cx="911591" cy="679550"/>
          </a:xfrm>
          <a:custGeom>
            <a:rect b="b" l="l" r="r" t="t"/>
            <a:pathLst>
              <a:path extrusionOk="0" h="679550" w="911591">
                <a:moveTo>
                  <a:pt x="0" y="0"/>
                </a:moveTo>
                <a:lnTo>
                  <a:pt x="911590" y="0"/>
                </a:lnTo>
                <a:lnTo>
                  <a:pt x="911590" y="679549"/>
                </a:lnTo>
                <a:lnTo>
                  <a:pt x="0" y="679549"/>
                </a:lnTo>
                <a:lnTo>
                  <a:pt x="0" y="0"/>
                </a:lnTo>
                <a:close/>
              </a:path>
            </a:pathLst>
          </a:custGeom>
          <a:blipFill rotWithShape="1">
            <a:blip r:embed="rId28">
              <a:alphaModFix/>
            </a:blip>
            <a:stretch>
              <a:fillRect b="0" l="0" r="0" t="0"/>
            </a:stretch>
          </a:blipFill>
          <a:ln>
            <a:noFill/>
          </a:ln>
        </p:spPr>
      </p:sp>
      <p:sp>
        <p:nvSpPr>
          <p:cNvPr id="454" name="Google Shape;454;p31"/>
          <p:cNvSpPr/>
          <p:nvPr/>
        </p:nvSpPr>
        <p:spPr>
          <a:xfrm>
            <a:off x="14716407" y="5282885"/>
            <a:ext cx="510357" cy="559296"/>
          </a:xfrm>
          <a:custGeom>
            <a:rect b="b" l="l" r="r" t="t"/>
            <a:pathLst>
              <a:path extrusionOk="0" h="559296" w="510357">
                <a:moveTo>
                  <a:pt x="0" y="0"/>
                </a:moveTo>
                <a:lnTo>
                  <a:pt x="510358" y="0"/>
                </a:lnTo>
                <a:lnTo>
                  <a:pt x="510358" y="559296"/>
                </a:lnTo>
                <a:lnTo>
                  <a:pt x="0" y="559296"/>
                </a:lnTo>
                <a:lnTo>
                  <a:pt x="0" y="0"/>
                </a:lnTo>
                <a:close/>
              </a:path>
            </a:pathLst>
          </a:custGeom>
          <a:blipFill rotWithShape="1">
            <a:blip r:embed="rId29">
              <a:alphaModFix/>
            </a:blip>
            <a:stretch>
              <a:fillRect b="0" l="0" r="0" t="0"/>
            </a:stretch>
          </a:blipFill>
          <a:ln>
            <a:noFill/>
          </a:ln>
        </p:spPr>
      </p:sp>
      <p:sp>
        <p:nvSpPr>
          <p:cNvPr id="455" name="Google Shape;455;p31"/>
          <p:cNvSpPr/>
          <p:nvPr/>
        </p:nvSpPr>
        <p:spPr>
          <a:xfrm>
            <a:off x="9817976" y="6526901"/>
            <a:ext cx="919165" cy="1221112"/>
          </a:xfrm>
          <a:custGeom>
            <a:rect b="b" l="l" r="r" t="t"/>
            <a:pathLst>
              <a:path extrusionOk="0" h="1221112" w="919165">
                <a:moveTo>
                  <a:pt x="0" y="0"/>
                </a:moveTo>
                <a:lnTo>
                  <a:pt x="919165" y="0"/>
                </a:lnTo>
                <a:lnTo>
                  <a:pt x="919165" y="1221112"/>
                </a:lnTo>
                <a:lnTo>
                  <a:pt x="0" y="1221112"/>
                </a:lnTo>
                <a:lnTo>
                  <a:pt x="0" y="0"/>
                </a:lnTo>
                <a:close/>
              </a:path>
            </a:pathLst>
          </a:custGeom>
          <a:blipFill rotWithShape="1">
            <a:blip r:embed="rId30">
              <a:alphaModFix/>
            </a:blip>
            <a:stretch>
              <a:fillRect b="0" l="0" r="0" t="0"/>
            </a:stretch>
          </a:blipFill>
          <a:ln>
            <a:noFill/>
          </a:ln>
        </p:spPr>
      </p:sp>
      <p:sp>
        <p:nvSpPr>
          <p:cNvPr id="456" name="Google Shape;456;p31"/>
          <p:cNvSpPr/>
          <p:nvPr/>
        </p:nvSpPr>
        <p:spPr>
          <a:xfrm>
            <a:off x="15928053" y="3533159"/>
            <a:ext cx="1140747" cy="1063747"/>
          </a:xfrm>
          <a:custGeom>
            <a:rect b="b" l="l" r="r" t="t"/>
            <a:pathLst>
              <a:path extrusionOk="0" h="1063747" w="1140747">
                <a:moveTo>
                  <a:pt x="0" y="0"/>
                </a:moveTo>
                <a:lnTo>
                  <a:pt x="1140747" y="0"/>
                </a:lnTo>
                <a:lnTo>
                  <a:pt x="1140747" y="1063747"/>
                </a:lnTo>
                <a:lnTo>
                  <a:pt x="0" y="1063747"/>
                </a:lnTo>
                <a:lnTo>
                  <a:pt x="0" y="0"/>
                </a:lnTo>
                <a:close/>
              </a:path>
            </a:pathLst>
          </a:custGeom>
          <a:blipFill rotWithShape="1">
            <a:blip r:embed="rId31">
              <a:alphaModFix/>
            </a:blip>
            <a:stretch>
              <a:fillRect b="0" l="0" r="0" t="0"/>
            </a:stretch>
          </a:blipFill>
          <a:ln>
            <a:noFill/>
          </a:ln>
        </p:spPr>
      </p:sp>
      <p:sp>
        <p:nvSpPr>
          <p:cNvPr id="457" name="Google Shape;457;p31"/>
          <p:cNvSpPr/>
          <p:nvPr/>
        </p:nvSpPr>
        <p:spPr>
          <a:xfrm>
            <a:off x="7122709" y="3781003"/>
            <a:ext cx="745661" cy="568058"/>
          </a:xfrm>
          <a:custGeom>
            <a:rect b="b" l="l" r="r" t="t"/>
            <a:pathLst>
              <a:path extrusionOk="0" h="568058" w="745661">
                <a:moveTo>
                  <a:pt x="0" y="0"/>
                </a:moveTo>
                <a:lnTo>
                  <a:pt x="745661" y="0"/>
                </a:lnTo>
                <a:lnTo>
                  <a:pt x="745661" y="568059"/>
                </a:lnTo>
                <a:lnTo>
                  <a:pt x="0" y="568059"/>
                </a:lnTo>
                <a:lnTo>
                  <a:pt x="0" y="0"/>
                </a:lnTo>
                <a:close/>
              </a:path>
            </a:pathLst>
          </a:custGeom>
          <a:blipFill rotWithShape="1">
            <a:blip r:embed="rId32">
              <a:alphaModFix/>
            </a:blip>
            <a:stretch>
              <a:fillRect b="0" l="0" r="0" t="0"/>
            </a:stretch>
          </a:blipFill>
          <a:ln>
            <a:noFill/>
          </a:ln>
        </p:spPr>
      </p:sp>
      <p:sp>
        <p:nvSpPr>
          <p:cNvPr id="458" name="Google Shape;458;p31"/>
          <p:cNvSpPr/>
          <p:nvPr/>
        </p:nvSpPr>
        <p:spPr>
          <a:xfrm>
            <a:off x="8122429" y="3850723"/>
            <a:ext cx="1695974" cy="428619"/>
          </a:xfrm>
          <a:custGeom>
            <a:rect b="b" l="l" r="r" t="t"/>
            <a:pathLst>
              <a:path extrusionOk="0" h="428619" w="1695974">
                <a:moveTo>
                  <a:pt x="0" y="0"/>
                </a:moveTo>
                <a:lnTo>
                  <a:pt x="1695974" y="0"/>
                </a:lnTo>
                <a:lnTo>
                  <a:pt x="1695974" y="428619"/>
                </a:lnTo>
                <a:lnTo>
                  <a:pt x="0" y="428619"/>
                </a:lnTo>
                <a:lnTo>
                  <a:pt x="0" y="0"/>
                </a:lnTo>
                <a:close/>
              </a:path>
            </a:pathLst>
          </a:custGeom>
          <a:blipFill rotWithShape="1">
            <a:blip r:embed="rId33">
              <a:alphaModFix/>
            </a:blip>
            <a:stretch>
              <a:fillRect b="0" l="0" r="0" t="0"/>
            </a:stretch>
          </a:blipFill>
          <a:ln>
            <a:noFill/>
          </a:ln>
        </p:spPr>
      </p:sp>
      <p:sp>
        <p:nvSpPr>
          <p:cNvPr id="459" name="Google Shape;459;p31"/>
          <p:cNvSpPr/>
          <p:nvPr/>
        </p:nvSpPr>
        <p:spPr>
          <a:xfrm>
            <a:off x="13869395" y="5269669"/>
            <a:ext cx="548389" cy="585729"/>
          </a:xfrm>
          <a:custGeom>
            <a:rect b="b" l="l" r="r" t="t"/>
            <a:pathLst>
              <a:path extrusionOk="0" h="585729" w="548389">
                <a:moveTo>
                  <a:pt x="0" y="0"/>
                </a:moveTo>
                <a:lnTo>
                  <a:pt x="548389" y="0"/>
                </a:lnTo>
                <a:lnTo>
                  <a:pt x="548389" y="585729"/>
                </a:lnTo>
                <a:lnTo>
                  <a:pt x="0" y="585729"/>
                </a:lnTo>
                <a:lnTo>
                  <a:pt x="0" y="0"/>
                </a:lnTo>
                <a:close/>
              </a:path>
            </a:pathLst>
          </a:custGeom>
          <a:blipFill rotWithShape="1">
            <a:blip r:embed="rId34">
              <a:alphaModFix/>
            </a:blip>
            <a:stretch>
              <a:fillRect b="0" l="0" r="0" t="0"/>
            </a:stretch>
          </a:blipFill>
          <a:ln>
            <a:noFill/>
          </a:ln>
        </p:spPr>
      </p:sp>
      <p:sp>
        <p:nvSpPr>
          <p:cNvPr id="460" name="Google Shape;460;p31"/>
          <p:cNvSpPr/>
          <p:nvPr/>
        </p:nvSpPr>
        <p:spPr>
          <a:xfrm>
            <a:off x="12240094" y="5383739"/>
            <a:ext cx="527807" cy="357589"/>
          </a:xfrm>
          <a:custGeom>
            <a:rect b="b" l="l" r="r" t="t"/>
            <a:pathLst>
              <a:path extrusionOk="0" h="357589" w="527807">
                <a:moveTo>
                  <a:pt x="0" y="0"/>
                </a:moveTo>
                <a:lnTo>
                  <a:pt x="527807" y="0"/>
                </a:lnTo>
                <a:lnTo>
                  <a:pt x="527807" y="357589"/>
                </a:lnTo>
                <a:lnTo>
                  <a:pt x="0" y="357589"/>
                </a:lnTo>
                <a:lnTo>
                  <a:pt x="0" y="0"/>
                </a:lnTo>
                <a:close/>
              </a:path>
            </a:pathLst>
          </a:custGeom>
          <a:blipFill rotWithShape="1">
            <a:blip r:embed="rId35">
              <a:alphaModFix/>
            </a:blip>
            <a:stretch>
              <a:fillRect b="0" l="0" r="0" t="0"/>
            </a:stretch>
          </a:blipFill>
          <a:ln>
            <a:noFill/>
          </a:ln>
        </p:spPr>
      </p:sp>
      <p:sp>
        <p:nvSpPr>
          <p:cNvPr id="461" name="Google Shape;461;p31"/>
          <p:cNvSpPr/>
          <p:nvPr/>
        </p:nvSpPr>
        <p:spPr>
          <a:xfrm>
            <a:off x="13178650" y="6856169"/>
            <a:ext cx="1246703" cy="562575"/>
          </a:xfrm>
          <a:custGeom>
            <a:rect b="b" l="l" r="r" t="t"/>
            <a:pathLst>
              <a:path extrusionOk="0" h="562575" w="1246703">
                <a:moveTo>
                  <a:pt x="0" y="0"/>
                </a:moveTo>
                <a:lnTo>
                  <a:pt x="1246703" y="0"/>
                </a:lnTo>
                <a:lnTo>
                  <a:pt x="1246703" y="562575"/>
                </a:lnTo>
                <a:lnTo>
                  <a:pt x="0" y="562575"/>
                </a:lnTo>
                <a:lnTo>
                  <a:pt x="0" y="0"/>
                </a:lnTo>
                <a:close/>
              </a:path>
            </a:pathLst>
          </a:custGeom>
          <a:blipFill rotWithShape="1">
            <a:blip r:embed="rId36">
              <a:alphaModFix/>
            </a:blip>
            <a:stretch>
              <a:fillRect b="0" l="0" r="0" t="0"/>
            </a:stretch>
          </a:blipFill>
          <a:ln>
            <a:noFill/>
          </a:ln>
        </p:spPr>
      </p:sp>
      <p:sp>
        <p:nvSpPr>
          <p:cNvPr id="462" name="Google Shape;462;p31"/>
          <p:cNvSpPr/>
          <p:nvPr/>
        </p:nvSpPr>
        <p:spPr>
          <a:xfrm flipH="1">
            <a:off x="8743248" y="8280456"/>
            <a:ext cx="737888" cy="1097232"/>
          </a:xfrm>
          <a:custGeom>
            <a:rect b="b" l="l" r="r" t="t"/>
            <a:pathLst>
              <a:path extrusionOk="0" h="1097232" w="737888">
                <a:moveTo>
                  <a:pt x="737888" y="0"/>
                </a:moveTo>
                <a:lnTo>
                  <a:pt x="0" y="0"/>
                </a:lnTo>
                <a:lnTo>
                  <a:pt x="0" y="1097232"/>
                </a:lnTo>
                <a:lnTo>
                  <a:pt x="737888" y="1097232"/>
                </a:lnTo>
                <a:lnTo>
                  <a:pt x="737888" y="0"/>
                </a:lnTo>
                <a:close/>
              </a:path>
            </a:pathLst>
          </a:custGeom>
          <a:blipFill rotWithShape="1">
            <a:blip r:embed="rId37">
              <a:alphaModFix/>
            </a:blip>
            <a:stretch>
              <a:fillRect b="0" l="0" r="0" t="0"/>
            </a:stretch>
          </a:blipFill>
          <a:ln>
            <a:noFill/>
          </a:ln>
        </p:spPr>
      </p:sp>
      <p:sp>
        <p:nvSpPr>
          <p:cNvPr id="463" name="Google Shape;463;p31"/>
          <p:cNvSpPr/>
          <p:nvPr/>
        </p:nvSpPr>
        <p:spPr>
          <a:xfrm>
            <a:off x="13814209" y="2144805"/>
            <a:ext cx="599920" cy="1186892"/>
          </a:xfrm>
          <a:custGeom>
            <a:rect b="b" l="l" r="r" t="t"/>
            <a:pathLst>
              <a:path extrusionOk="0" h="1186892" w="599920">
                <a:moveTo>
                  <a:pt x="0" y="0"/>
                </a:moveTo>
                <a:lnTo>
                  <a:pt x="599920" y="0"/>
                </a:lnTo>
                <a:lnTo>
                  <a:pt x="599920" y="1186892"/>
                </a:lnTo>
                <a:lnTo>
                  <a:pt x="0" y="1186892"/>
                </a:lnTo>
                <a:lnTo>
                  <a:pt x="0" y="0"/>
                </a:lnTo>
                <a:close/>
              </a:path>
            </a:pathLst>
          </a:custGeom>
          <a:blipFill rotWithShape="1">
            <a:blip r:embed="rId38">
              <a:alphaModFix/>
            </a:blip>
            <a:stretch>
              <a:fillRect b="0" l="0" r="0" t="0"/>
            </a:stretch>
          </a:blipFill>
          <a:ln>
            <a:noFill/>
          </a:ln>
        </p:spPr>
      </p:sp>
      <p:sp>
        <p:nvSpPr>
          <p:cNvPr id="464" name="Google Shape;464;p31"/>
          <p:cNvSpPr/>
          <p:nvPr/>
        </p:nvSpPr>
        <p:spPr>
          <a:xfrm flipH="1">
            <a:off x="12080832" y="6366236"/>
            <a:ext cx="869377" cy="1542443"/>
          </a:xfrm>
          <a:custGeom>
            <a:rect b="b" l="l" r="r" t="t"/>
            <a:pathLst>
              <a:path extrusionOk="0" h="1542443" w="869377">
                <a:moveTo>
                  <a:pt x="869377" y="0"/>
                </a:moveTo>
                <a:lnTo>
                  <a:pt x="0" y="0"/>
                </a:lnTo>
                <a:lnTo>
                  <a:pt x="0" y="1542442"/>
                </a:lnTo>
                <a:lnTo>
                  <a:pt x="869377" y="1542442"/>
                </a:lnTo>
                <a:lnTo>
                  <a:pt x="869377" y="0"/>
                </a:lnTo>
                <a:close/>
              </a:path>
            </a:pathLst>
          </a:custGeom>
          <a:blipFill rotWithShape="1">
            <a:blip r:embed="rId39">
              <a:alphaModFix/>
            </a:blip>
            <a:stretch>
              <a:fillRect b="0" l="0" r="0" t="0"/>
            </a:stretch>
          </a:blipFill>
          <a:ln>
            <a:noFill/>
          </a:ln>
        </p:spPr>
      </p:sp>
      <p:sp>
        <p:nvSpPr>
          <p:cNvPr id="465" name="Google Shape;465;p31"/>
          <p:cNvSpPr/>
          <p:nvPr/>
        </p:nvSpPr>
        <p:spPr>
          <a:xfrm rot="372193">
            <a:off x="12788311" y="1272225"/>
            <a:ext cx="757575" cy="564738"/>
          </a:xfrm>
          <a:custGeom>
            <a:rect b="b" l="l" r="r" t="t"/>
            <a:pathLst>
              <a:path extrusionOk="0" h="564738" w="757575">
                <a:moveTo>
                  <a:pt x="0" y="0"/>
                </a:moveTo>
                <a:lnTo>
                  <a:pt x="757575" y="0"/>
                </a:lnTo>
                <a:lnTo>
                  <a:pt x="757575" y="564738"/>
                </a:lnTo>
                <a:lnTo>
                  <a:pt x="0" y="564738"/>
                </a:lnTo>
                <a:lnTo>
                  <a:pt x="0" y="0"/>
                </a:lnTo>
                <a:close/>
              </a:path>
            </a:pathLst>
          </a:custGeom>
          <a:blipFill rotWithShape="1">
            <a:blip r:embed="rId40">
              <a:alphaModFix/>
            </a:blip>
            <a:stretch>
              <a:fillRect b="0" l="0" r="0" t="0"/>
            </a:stretch>
          </a:blipFill>
          <a:ln>
            <a:noFill/>
          </a:ln>
        </p:spPr>
      </p:sp>
      <p:sp>
        <p:nvSpPr>
          <p:cNvPr id="466" name="Google Shape;466;p31"/>
          <p:cNvSpPr/>
          <p:nvPr/>
        </p:nvSpPr>
        <p:spPr>
          <a:xfrm rot="1058162">
            <a:off x="8383116" y="1192848"/>
            <a:ext cx="720860" cy="723491"/>
          </a:xfrm>
          <a:custGeom>
            <a:rect b="b" l="l" r="r" t="t"/>
            <a:pathLst>
              <a:path extrusionOk="0" h="723491" w="720860">
                <a:moveTo>
                  <a:pt x="0" y="0"/>
                </a:moveTo>
                <a:lnTo>
                  <a:pt x="720860" y="0"/>
                </a:lnTo>
                <a:lnTo>
                  <a:pt x="720860" y="723491"/>
                </a:lnTo>
                <a:lnTo>
                  <a:pt x="0" y="723491"/>
                </a:lnTo>
                <a:lnTo>
                  <a:pt x="0" y="0"/>
                </a:lnTo>
                <a:close/>
              </a:path>
            </a:pathLst>
          </a:custGeom>
          <a:blipFill rotWithShape="1">
            <a:blip r:embed="rId41">
              <a:alphaModFix/>
            </a:blip>
            <a:stretch>
              <a:fillRect b="0" l="0" r="0" t="0"/>
            </a:stretch>
          </a:blipFill>
          <a:ln>
            <a:noFill/>
          </a:ln>
        </p:spPr>
      </p:sp>
      <p:sp>
        <p:nvSpPr>
          <p:cNvPr id="467" name="Google Shape;467;p31"/>
          <p:cNvSpPr/>
          <p:nvPr/>
        </p:nvSpPr>
        <p:spPr>
          <a:xfrm>
            <a:off x="11512089" y="2377062"/>
            <a:ext cx="727671" cy="722379"/>
          </a:xfrm>
          <a:custGeom>
            <a:rect b="b" l="l" r="r" t="t"/>
            <a:pathLst>
              <a:path extrusionOk="0" h="722379" w="727671">
                <a:moveTo>
                  <a:pt x="0" y="0"/>
                </a:moveTo>
                <a:lnTo>
                  <a:pt x="727671" y="0"/>
                </a:lnTo>
                <a:lnTo>
                  <a:pt x="727671" y="722379"/>
                </a:lnTo>
                <a:lnTo>
                  <a:pt x="0" y="722379"/>
                </a:lnTo>
                <a:lnTo>
                  <a:pt x="0" y="0"/>
                </a:lnTo>
                <a:close/>
              </a:path>
            </a:pathLst>
          </a:custGeom>
          <a:blipFill rotWithShape="1">
            <a:blip r:embed="rId42">
              <a:alphaModFix/>
            </a:blip>
            <a:stretch>
              <a:fillRect b="0" l="0" r="0" t="0"/>
            </a:stretch>
          </a:blipFill>
          <a:ln>
            <a:noFill/>
          </a:ln>
        </p:spPr>
      </p:sp>
      <p:sp>
        <p:nvSpPr>
          <p:cNvPr id="468" name="Google Shape;468;p31"/>
          <p:cNvSpPr/>
          <p:nvPr/>
        </p:nvSpPr>
        <p:spPr>
          <a:xfrm>
            <a:off x="9579678" y="1216865"/>
            <a:ext cx="679161" cy="675457"/>
          </a:xfrm>
          <a:custGeom>
            <a:rect b="b" l="l" r="r" t="t"/>
            <a:pathLst>
              <a:path extrusionOk="0" h="675457" w="679161">
                <a:moveTo>
                  <a:pt x="0" y="0"/>
                </a:moveTo>
                <a:lnTo>
                  <a:pt x="679161" y="0"/>
                </a:lnTo>
                <a:lnTo>
                  <a:pt x="679161" y="675457"/>
                </a:lnTo>
                <a:lnTo>
                  <a:pt x="0" y="675457"/>
                </a:lnTo>
                <a:lnTo>
                  <a:pt x="0" y="0"/>
                </a:lnTo>
                <a:close/>
              </a:path>
            </a:pathLst>
          </a:custGeom>
          <a:blipFill rotWithShape="1">
            <a:blip r:embed="rId43">
              <a:alphaModFix/>
            </a:blip>
            <a:stretch>
              <a:fillRect b="0" l="0" r="0" t="0"/>
            </a:stretch>
          </a:blipFill>
          <a:ln>
            <a:noFill/>
          </a:ln>
        </p:spPr>
      </p:sp>
      <p:sp>
        <p:nvSpPr>
          <p:cNvPr id="469" name="Google Shape;469;p31"/>
          <p:cNvSpPr/>
          <p:nvPr/>
        </p:nvSpPr>
        <p:spPr>
          <a:xfrm rot="-4964130">
            <a:off x="7107855" y="1175697"/>
            <a:ext cx="752282" cy="757793"/>
          </a:xfrm>
          <a:custGeom>
            <a:rect b="b" l="l" r="r" t="t"/>
            <a:pathLst>
              <a:path extrusionOk="0" h="757793" w="752282">
                <a:moveTo>
                  <a:pt x="0" y="0"/>
                </a:moveTo>
                <a:lnTo>
                  <a:pt x="752281" y="0"/>
                </a:lnTo>
                <a:lnTo>
                  <a:pt x="752281" y="757793"/>
                </a:lnTo>
                <a:lnTo>
                  <a:pt x="0" y="757793"/>
                </a:lnTo>
                <a:lnTo>
                  <a:pt x="0" y="0"/>
                </a:lnTo>
                <a:close/>
              </a:path>
            </a:pathLst>
          </a:custGeom>
          <a:blipFill rotWithShape="1">
            <a:blip r:embed="rId44">
              <a:alphaModFix/>
            </a:blip>
            <a:stretch>
              <a:fillRect b="0" l="0" r="0" t="0"/>
            </a:stretch>
          </a:blipFill>
          <a:ln>
            <a:noFill/>
          </a:ln>
        </p:spPr>
      </p:sp>
      <p:sp>
        <p:nvSpPr>
          <p:cNvPr id="470" name="Google Shape;470;p31"/>
          <p:cNvSpPr/>
          <p:nvPr/>
        </p:nvSpPr>
        <p:spPr>
          <a:xfrm>
            <a:off x="7050072" y="2449553"/>
            <a:ext cx="788011" cy="577397"/>
          </a:xfrm>
          <a:custGeom>
            <a:rect b="b" l="l" r="r" t="t"/>
            <a:pathLst>
              <a:path extrusionOk="0" h="577397" w="788011">
                <a:moveTo>
                  <a:pt x="0" y="0"/>
                </a:moveTo>
                <a:lnTo>
                  <a:pt x="788011" y="0"/>
                </a:lnTo>
                <a:lnTo>
                  <a:pt x="788011" y="577397"/>
                </a:lnTo>
                <a:lnTo>
                  <a:pt x="0" y="577397"/>
                </a:lnTo>
                <a:lnTo>
                  <a:pt x="0" y="0"/>
                </a:lnTo>
                <a:close/>
              </a:path>
            </a:pathLst>
          </a:custGeom>
          <a:blipFill rotWithShape="1">
            <a:blip r:embed="rId45">
              <a:alphaModFix/>
            </a:blip>
            <a:stretch>
              <a:fillRect b="0" l="0" r="0" t="0"/>
            </a:stretch>
          </a:blipFill>
          <a:ln>
            <a:noFill/>
          </a:ln>
        </p:spPr>
      </p:sp>
      <p:sp>
        <p:nvSpPr>
          <p:cNvPr id="471" name="Google Shape;471;p31"/>
          <p:cNvSpPr/>
          <p:nvPr/>
        </p:nvSpPr>
        <p:spPr>
          <a:xfrm>
            <a:off x="11544426" y="1276826"/>
            <a:ext cx="832547" cy="555536"/>
          </a:xfrm>
          <a:custGeom>
            <a:rect b="b" l="l" r="r" t="t"/>
            <a:pathLst>
              <a:path extrusionOk="0" h="555536" w="832547">
                <a:moveTo>
                  <a:pt x="0" y="0"/>
                </a:moveTo>
                <a:lnTo>
                  <a:pt x="832547" y="0"/>
                </a:lnTo>
                <a:lnTo>
                  <a:pt x="832547" y="555536"/>
                </a:lnTo>
                <a:lnTo>
                  <a:pt x="0" y="555536"/>
                </a:lnTo>
                <a:lnTo>
                  <a:pt x="0" y="0"/>
                </a:lnTo>
                <a:close/>
              </a:path>
            </a:pathLst>
          </a:custGeom>
          <a:blipFill rotWithShape="1">
            <a:blip r:embed="rId46">
              <a:alphaModFix/>
            </a:blip>
            <a:stretch>
              <a:fillRect b="0" l="0" r="0" t="0"/>
            </a:stretch>
          </a:blipFill>
          <a:ln>
            <a:noFill/>
          </a:ln>
        </p:spPr>
      </p:sp>
      <p:sp>
        <p:nvSpPr>
          <p:cNvPr id="472" name="Google Shape;472;p31"/>
          <p:cNvSpPr/>
          <p:nvPr/>
        </p:nvSpPr>
        <p:spPr>
          <a:xfrm>
            <a:off x="10641883" y="1285043"/>
            <a:ext cx="519498" cy="539102"/>
          </a:xfrm>
          <a:custGeom>
            <a:rect b="b" l="l" r="r" t="t"/>
            <a:pathLst>
              <a:path extrusionOk="0" h="539102" w="519498">
                <a:moveTo>
                  <a:pt x="0" y="0"/>
                </a:moveTo>
                <a:lnTo>
                  <a:pt x="519498" y="0"/>
                </a:lnTo>
                <a:lnTo>
                  <a:pt x="519498" y="539102"/>
                </a:lnTo>
                <a:lnTo>
                  <a:pt x="0" y="539102"/>
                </a:lnTo>
                <a:lnTo>
                  <a:pt x="0" y="0"/>
                </a:lnTo>
                <a:close/>
              </a:path>
            </a:pathLst>
          </a:custGeom>
          <a:blipFill rotWithShape="1">
            <a:blip r:embed="rId47">
              <a:alphaModFix/>
            </a:blip>
            <a:stretch>
              <a:fillRect b="0" l="0" r="0" t="0"/>
            </a:stretch>
          </a:blipFill>
          <a:ln>
            <a:noFill/>
          </a:ln>
        </p:spPr>
      </p:sp>
      <p:sp>
        <p:nvSpPr>
          <p:cNvPr id="473" name="Google Shape;473;p31"/>
          <p:cNvSpPr/>
          <p:nvPr/>
        </p:nvSpPr>
        <p:spPr>
          <a:xfrm>
            <a:off x="10276206" y="2360724"/>
            <a:ext cx="757810" cy="755054"/>
          </a:xfrm>
          <a:custGeom>
            <a:rect b="b" l="l" r="r" t="t"/>
            <a:pathLst>
              <a:path extrusionOk="0" h="755054" w="757810">
                <a:moveTo>
                  <a:pt x="0" y="0"/>
                </a:moveTo>
                <a:lnTo>
                  <a:pt x="757810" y="0"/>
                </a:lnTo>
                <a:lnTo>
                  <a:pt x="757810" y="755054"/>
                </a:lnTo>
                <a:lnTo>
                  <a:pt x="0" y="755054"/>
                </a:lnTo>
                <a:lnTo>
                  <a:pt x="0" y="0"/>
                </a:lnTo>
                <a:close/>
              </a:path>
            </a:pathLst>
          </a:custGeom>
          <a:blipFill rotWithShape="1">
            <a:blip r:embed="rId48">
              <a:alphaModFix/>
            </a:blip>
            <a:stretch>
              <a:fillRect b="0" l="0" r="0" t="0"/>
            </a:stretch>
          </a:blipFill>
          <a:ln>
            <a:noFill/>
          </a:ln>
        </p:spPr>
      </p:sp>
      <p:sp>
        <p:nvSpPr>
          <p:cNvPr id="474" name="Google Shape;474;p31"/>
          <p:cNvSpPr/>
          <p:nvPr/>
        </p:nvSpPr>
        <p:spPr>
          <a:xfrm>
            <a:off x="13957224" y="1217418"/>
            <a:ext cx="674351" cy="674351"/>
          </a:xfrm>
          <a:custGeom>
            <a:rect b="b" l="l" r="r" t="t"/>
            <a:pathLst>
              <a:path extrusionOk="0" h="674351" w="674351">
                <a:moveTo>
                  <a:pt x="0" y="0"/>
                </a:moveTo>
                <a:lnTo>
                  <a:pt x="674351" y="0"/>
                </a:lnTo>
                <a:lnTo>
                  <a:pt x="674351" y="674351"/>
                </a:lnTo>
                <a:lnTo>
                  <a:pt x="0" y="674351"/>
                </a:lnTo>
                <a:lnTo>
                  <a:pt x="0" y="0"/>
                </a:lnTo>
                <a:close/>
              </a:path>
            </a:pathLst>
          </a:custGeom>
          <a:blipFill rotWithShape="1">
            <a:blip r:embed="rId49">
              <a:alphaModFix/>
            </a:blip>
            <a:stretch>
              <a:fillRect b="0" l="0" r="0" t="0"/>
            </a:stretch>
          </a:blipFill>
          <a:ln>
            <a:noFill/>
          </a:ln>
        </p:spPr>
      </p:sp>
      <p:sp>
        <p:nvSpPr>
          <p:cNvPr id="475" name="Google Shape;475;p31"/>
          <p:cNvSpPr/>
          <p:nvPr/>
        </p:nvSpPr>
        <p:spPr>
          <a:xfrm>
            <a:off x="9077027" y="2375057"/>
            <a:ext cx="721107" cy="726389"/>
          </a:xfrm>
          <a:custGeom>
            <a:rect b="b" l="l" r="r" t="t"/>
            <a:pathLst>
              <a:path extrusionOk="0" h="726389" w="721107">
                <a:moveTo>
                  <a:pt x="0" y="0"/>
                </a:moveTo>
                <a:lnTo>
                  <a:pt x="721106" y="0"/>
                </a:lnTo>
                <a:lnTo>
                  <a:pt x="721106" y="726389"/>
                </a:lnTo>
                <a:lnTo>
                  <a:pt x="0" y="726389"/>
                </a:lnTo>
                <a:lnTo>
                  <a:pt x="0" y="0"/>
                </a:lnTo>
                <a:close/>
              </a:path>
            </a:pathLst>
          </a:custGeom>
          <a:blipFill rotWithShape="1">
            <a:blip r:embed="rId50">
              <a:alphaModFix/>
            </a:blip>
            <a:stretch>
              <a:fillRect b="0" l="0" r="0" t="0"/>
            </a:stretch>
          </a:blipFill>
          <a:ln>
            <a:noFill/>
          </a:ln>
        </p:spPr>
      </p:sp>
      <p:sp>
        <p:nvSpPr>
          <p:cNvPr id="476" name="Google Shape;476;p31"/>
          <p:cNvSpPr/>
          <p:nvPr/>
        </p:nvSpPr>
        <p:spPr>
          <a:xfrm rot="-8807314">
            <a:off x="15195113" y="962655"/>
            <a:ext cx="1759817" cy="1183877"/>
          </a:xfrm>
          <a:custGeom>
            <a:rect b="b" l="l" r="r" t="t"/>
            <a:pathLst>
              <a:path extrusionOk="0" h="1183877" w="1759817">
                <a:moveTo>
                  <a:pt x="0" y="0"/>
                </a:moveTo>
                <a:lnTo>
                  <a:pt x="1759817" y="0"/>
                </a:lnTo>
                <a:lnTo>
                  <a:pt x="1759817" y="1183877"/>
                </a:lnTo>
                <a:lnTo>
                  <a:pt x="0" y="1183877"/>
                </a:lnTo>
                <a:lnTo>
                  <a:pt x="0" y="0"/>
                </a:lnTo>
                <a:close/>
              </a:path>
            </a:pathLst>
          </a:custGeom>
          <a:blipFill rotWithShape="1">
            <a:blip r:embed="rId51">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B83C"/>
        </a:solidFill>
      </p:bgPr>
    </p:bg>
    <p:spTree>
      <p:nvGrpSpPr>
        <p:cNvPr id="95" name="Shape 95"/>
        <p:cNvGrpSpPr/>
        <p:nvPr/>
      </p:nvGrpSpPr>
      <p:grpSpPr>
        <a:xfrm>
          <a:off x="0" y="0"/>
          <a:ext cx="0" cy="0"/>
          <a:chOff x="0" y="0"/>
          <a:chExt cx="0" cy="0"/>
        </a:xfrm>
      </p:grpSpPr>
      <p:sp>
        <p:nvSpPr>
          <p:cNvPr id="96" name="Google Shape;96;p14"/>
          <p:cNvSpPr txBox="1"/>
          <p:nvPr/>
        </p:nvSpPr>
        <p:spPr>
          <a:xfrm>
            <a:off x="7590809" y="4033354"/>
            <a:ext cx="4497913" cy="44469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00" u="none" cap="none" strike="noStrike">
                <a:solidFill>
                  <a:srgbClr val="02136B"/>
                </a:solidFill>
                <a:latin typeface="Overpass"/>
                <a:ea typeface="Overpass"/>
                <a:cs typeface="Overpass"/>
                <a:sym typeface="Overpass"/>
              </a:rPr>
              <a:t>Click on the "PowerPoint" button below this presentation preview. Start editing your presentation.</a:t>
            </a:r>
            <a:endParaRPr/>
          </a:p>
          <a:p>
            <a:pPr indent="0" lvl="0" marL="0" marR="0" rtl="0" algn="ctr">
              <a:lnSpc>
                <a:spcPct val="140000"/>
              </a:lnSpc>
              <a:spcBef>
                <a:spcPts val="0"/>
              </a:spcBef>
              <a:spcAft>
                <a:spcPts val="0"/>
              </a:spcAft>
              <a:buNone/>
            </a:pPr>
            <a:r>
              <a:t/>
            </a:r>
            <a:endParaRPr b="0" i="0" sz="2300" u="none" cap="none" strike="noStrike">
              <a:solidFill>
                <a:srgbClr val="02136B"/>
              </a:solidFill>
              <a:latin typeface="Overpass"/>
              <a:ea typeface="Overpass"/>
              <a:cs typeface="Overpass"/>
              <a:sym typeface="Overpass"/>
            </a:endParaRPr>
          </a:p>
          <a:p>
            <a:pPr indent="0" lvl="0" marL="0" marR="0" rtl="0" algn="ctr">
              <a:lnSpc>
                <a:spcPct val="140000"/>
              </a:lnSpc>
              <a:spcBef>
                <a:spcPts val="0"/>
              </a:spcBef>
              <a:spcAft>
                <a:spcPts val="0"/>
              </a:spcAft>
              <a:buNone/>
            </a:pPr>
            <a:r>
              <a:rPr b="0" i="0" lang="en-US" sz="2300" u="sng" cap="none" strike="noStrike">
                <a:solidFill>
                  <a:srgbClr val="02136B"/>
                </a:solidFill>
                <a:latin typeface="Overpass"/>
                <a:ea typeface="Overpass"/>
                <a:cs typeface="Overpass"/>
                <a:sym typeface="Overpass"/>
              </a:rPr>
              <a:t>Alternative:</a:t>
            </a:r>
            <a:r>
              <a:rPr b="0" i="0" lang="en-US" sz="2300" u="none" cap="none" strike="noStrike">
                <a:solidFill>
                  <a:srgbClr val="02136B"/>
                </a:solidFill>
                <a:latin typeface="Overpass"/>
                <a:ea typeface="Overpass"/>
                <a:cs typeface="Overpass"/>
                <a:sym typeface="Overpass"/>
              </a:rPr>
              <a:t> From Canva template file, Click on the "Share" button on the top right corner in Canva and click on "More" at the bottom of the menu. Enter "PowerPoint" in the search bar and click on the PowerPoint icon to download.</a:t>
            </a:r>
            <a:endParaRPr/>
          </a:p>
        </p:txBody>
      </p:sp>
      <p:sp>
        <p:nvSpPr>
          <p:cNvPr id="97" name="Google Shape;97;p14"/>
          <p:cNvSpPr/>
          <p:nvPr/>
        </p:nvSpPr>
        <p:spPr>
          <a:xfrm flipH="1">
            <a:off x="12600917" y="5889459"/>
            <a:ext cx="4142171" cy="6124178"/>
          </a:xfrm>
          <a:custGeom>
            <a:rect b="b" l="l" r="r" t="t"/>
            <a:pathLst>
              <a:path extrusionOk="0" h="6124178" w="4142171">
                <a:moveTo>
                  <a:pt x="4142171" y="0"/>
                </a:moveTo>
                <a:lnTo>
                  <a:pt x="0" y="0"/>
                </a:lnTo>
                <a:lnTo>
                  <a:pt x="0" y="6124178"/>
                </a:lnTo>
                <a:lnTo>
                  <a:pt x="4142171" y="6124178"/>
                </a:lnTo>
                <a:lnTo>
                  <a:pt x="4142171" y="0"/>
                </a:lnTo>
                <a:close/>
              </a:path>
            </a:pathLst>
          </a:custGeom>
          <a:blipFill rotWithShape="1">
            <a:blip r:embed="rId3">
              <a:alphaModFix/>
            </a:blip>
            <a:stretch>
              <a:fillRect b="0" l="0" r="0" t="0"/>
            </a:stretch>
          </a:blipFill>
          <a:ln>
            <a:noFill/>
          </a:ln>
        </p:spPr>
      </p:sp>
      <p:grpSp>
        <p:nvGrpSpPr>
          <p:cNvPr id="98" name="Google Shape;98;p14"/>
          <p:cNvGrpSpPr/>
          <p:nvPr/>
        </p:nvGrpSpPr>
        <p:grpSpPr>
          <a:xfrm>
            <a:off x="1129530" y="642293"/>
            <a:ext cx="16022025" cy="3529234"/>
            <a:chOff x="0" y="-95250"/>
            <a:chExt cx="4122367" cy="908050"/>
          </a:xfrm>
        </p:grpSpPr>
        <p:sp>
          <p:nvSpPr>
            <p:cNvPr id="99" name="Google Shape;99;p14"/>
            <p:cNvSpPr/>
            <p:nvPr/>
          </p:nvSpPr>
          <p:spPr>
            <a:xfrm>
              <a:off x="0" y="0"/>
              <a:ext cx="4122367" cy="344644"/>
            </a:xfrm>
            <a:custGeom>
              <a:rect b="b" l="l" r="r" t="t"/>
              <a:pathLst>
                <a:path extrusionOk="0" h="344644" w="4122367">
                  <a:moveTo>
                    <a:pt x="24643" y="0"/>
                  </a:moveTo>
                  <a:lnTo>
                    <a:pt x="4097724" y="0"/>
                  </a:lnTo>
                  <a:cubicBezTo>
                    <a:pt x="4111334" y="0"/>
                    <a:pt x="4122367" y="11033"/>
                    <a:pt x="4122367" y="24643"/>
                  </a:cubicBezTo>
                  <a:lnTo>
                    <a:pt x="4122367" y="320000"/>
                  </a:lnTo>
                  <a:cubicBezTo>
                    <a:pt x="4122367" y="326536"/>
                    <a:pt x="4119771" y="332804"/>
                    <a:pt x="4115150" y="337426"/>
                  </a:cubicBezTo>
                  <a:cubicBezTo>
                    <a:pt x="4110528" y="342047"/>
                    <a:pt x="4104260" y="344644"/>
                    <a:pt x="4097724" y="344644"/>
                  </a:cubicBezTo>
                  <a:lnTo>
                    <a:pt x="24643" y="344644"/>
                  </a:lnTo>
                  <a:cubicBezTo>
                    <a:pt x="18108" y="344644"/>
                    <a:pt x="11839" y="342047"/>
                    <a:pt x="7218" y="337426"/>
                  </a:cubicBezTo>
                  <a:cubicBezTo>
                    <a:pt x="2596" y="332804"/>
                    <a:pt x="0" y="326536"/>
                    <a:pt x="0" y="320000"/>
                  </a:cubicBezTo>
                  <a:lnTo>
                    <a:pt x="0" y="24643"/>
                  </a:lnTo>
                  <a:cubicBezTo>
                    <a:pt x="0" y="18108"/>
                    <a:pt x="2596" y="11839"/>
                    <a:pt x="7218" y="7218"/>
                  </a:cubicBezTo>
                  <a:cubicBezTo>
                    <a:pt x="11839" y="2596"/>
                    <a:pt x="18108" y="0"/>
                    <a:pt x="24643" y="0"/>
                  </a:cubicBezTo>
                  <a:close/>
                </a:path>
              </a:pathLst>
            </a:custGeom>
            <a:solidFill>
              <a:srgbClr val="375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1" name="Google Shape;101;p14"/>
          <p:cNvSpPr txBox="1"/>
          <p:nvPr/>
        </p:nvSpPr>
        <p:spPr>
          <a:xfrm>
            <a:off x="833451" y="1075045"/>
            <a:ext cx="16913400" cy="1181700"/>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0" i="0" lang="en-US" sz="7676" u="none" cap="none" strike="noStrike">
                <a:solidFill>
                  <a:srgbClr val="DCEF70"/>
                </a:solidFill>
                <a:latin typeface="Luckiest Guy"/>
                <a:ea typeface="Luckiest Guy"/>
                <a:cs typeface="Luckiest Guy"/>
                <a:sym typeface="Luckiest Guy"/>
              </a:rPr>
              <a:t>How to Use This Presentation</a:t>
            </a:r>
            <a:endParaRPr/>
          </a:p>
        </p:txBody>
      </p:sp>
      <p:sp>
        <p:nvSpPr>
          <p:cNvPr id="102" name="Google Shape;102;p14"/>
          <p:cNvSpPr txBox="1"/>
          <p:nvPr/>
        </p:nvSpPr>
        <p:spPr>
          <a:xfrm>
            <a:off x="1138391" y="4033354"/>
            <a:ext cx="5521124" cy="48469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00" u="none" cap="none" strike="noStrike">
                <a:solidFill>
                  <a:srgbClr val="02136B"/>
                </a:solidFill>
                <a:latin typeface="Overpass"/>
                <a:ea typeface="Overpass"/>
                <a:cs typeface="Overpass"/>
                <a:sym typeface="Overpass"/>
              </a:rPr>
              <a:t>Click on the "Google Slides" button below this presentation preview. Make sure to sign in to your Google account. Click on "Make a copy." Start editing your presentation.</a:t>
            </a:r>
            <a:endParaRPr/>
          </a:p>
          <a:p>
            <a:pPr indent="0" lvl="0" marL="0" marR="0" rtl="0" algn="ctr">
              <a:lnSpc>
                <a:spcPct val="140000"/>
              </a:lnSpc>
              <a:spcBef>
                <a:spcPts val="0"/>
              </a:spcBef>
              <a:spcAft>
                <a:spcPts val="0"/>
              </a:spcAft>
              <a:buNone/>
            </a:pPr>
            <a:r>
              <a:t/>
            </a:r>
            <a:endParaRPr b="0" i="0" sz="2300" u="none" cap="none" strike="noStrike">
              <a:solidFill>
                <a:srgbClr val="02136B"/>
              </a:solidFill>
              <a:latin typeface="Overpass"/>
              <a:ea typeface="Overpass"/>
              <a:cs typeface="Overpass"/>
              <a:sym typeface="Overpass"/>
            </a:endParaRPr>
          </a:p>
          <a:p>
            <a:pPr indent="0" lvl="0" marL="0" marR="0" rtl="0" algn="ctr">
              <a:lnSpc>
                <a:spcPct val="140000"/>
              </a:lnSpc>
              <a:spcBef>
                <a:spcPts val="0"/>
              </a:spcBef>
              <a:spcAft>
                <a:spcPts val="0"/>
              </a:spcAft>
              <a:buNone/>
            </a:pPr>
            <a:r>
              <a:rPr b="0" i="0" lang="en-US" sz="2300" u="sng" cap="none" strike="noStrike">
                <a:solidFill>
                  <a:srgbClr val="02136B"/>
                </a:solidFill>
                <a:latin typeface="Overpass"/>
                <a:ea typeface="Overpass"/>
                <a:cs typeface="Overpass"/>
                <a:sym typeface="Overpass"/>
              </a:rPr>
              <a:t>Alternative:</a:t>
            </a:r>
            <a:r>
              <a:rPr b="0" i="0" lang="en-US" sz="2300" u="none" cap="none" strike="noStrike">
                <a:solidFill>
                  <a:srgbClr val="02136B"/>
                </a:solidFill>
                <a:latin typeface="Overpass"/>
                <a:ea typeface="Overpass"/>
                <a:cs typeface="Overpass"/>
                <a:sym typeface="Overpass"/>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3" name="Google Shape;103;p14"/>
          <p:cNvSpPr txBox="1"/>
          <p:nvPr/>
        </p:nvSpPr>
        <p:spPr>
          <a:xfrm>
            <a:off x="1284000" y="3177750"/>
            <a:ext cx="5141301" cy="6508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2136B"/>
                </a:solidFill>
                <a:latin typeface="Overpass"/>
                <a:ea typeface="Overpass"/>
                <a:cs typeface="Overpass"/>
                <a:sym typeface="Overpass"/>
              </a:rPr>
              <a:t>Google Slides</a:t>
            </a:r>
            <a:endParaRPr/>
          </a:p>
        </p:txBody>
      </p:sp>
      <p:sp>
        <p:nvSpPr>
          <p:cNvPr id="104" name="Google Shape;104;p14"/>
          <p:cNvSpPr txBox="1"/>
          <p:nvPr/>
        </p:nvSpPr>
        <p:spPr>
          <a:xfrm>
            <a:off x="7269115" y="3177750"/>
            <a:ext cx="5141301" cy="6508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2136B"/>
                </a:solidFill>
                <a:latin typeface="Overpass"/>
                <a:ea typeface="Overpass"/>
                <a:cs typeface="Overpass"/>
                <a:sym typeface="Overpass"/>
              </a:rPr>
              <a:t>PowerPoint</a:t>
            </a:r>
            <a:endParaRPr/>
          </a:p>
        </p:txBody>
      </p:sp>
      <p:sp>
        <p:nvSpPr>
          <p:cNvPr id="105" name="Google Shape;105;p14"/>
          <p:cNvSpPr txBox="1"/>
          <p:nvPr/>
        </p:nvSpPr>
        <p:spPr>
          <a:xfrm>
            <a:off x="12410417" y="4033354"/>
            <a:ext cx="5141301" cy="16465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00" u="none" cap="none" strike="noStrike">
                <a:solidFill>
                  <a:srgbClr val="02136B"/>
                </a:solidFill>
                <a:latin typeface="Overpass"/>
                <a:ea typeface="Overpass"/>
                <a:cs typeface="Overpass"/>
                <a:sym typeface="Overpass"/>
              </a:rPr>
              <a:t>Click on the "Canva" button under this presentation preview. Start editing your presentation. You need to sign in to your Canva account.</a:t>
            </a:r>
            <a:endParaRPr/>
          </a:p>
        </p:txBody>
      </p:sp>
      <p:sp>
        <p:nvSpPr>
          <p:cNvPr id="106" name="Google Shape;106;p14"/>
          <p:cNvSpPr txBox="1"/>
          <p:nvPr/>
        </p:nvSpPr>
        <p:spPr>
          <a:xfrm>
            <a:off x="12410417" y="3177750"/>
            <a:ext cx="5141301" cy="6508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2136B"/>
                </a:solidFill>
                <a:latin typeface="Overpass"/>
                <a:ea typeface="Overpass"/>
                <a:cs typeface="Overpass"/>
                <a:sym typeface="Overpass"/>
              </a:rPr>
              <a:t>Canva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480" name="Shape 480"/>
        <p:cNvGrpSpPr/>
        <p:nvPr/>
      </p:nvGrpSpPr>
      <p:grpSpPr>
        <a:xfrm>
          <a:off x="0" y="0"/>
          <a:ext cx="0" cy="0"/>
          <a:chOff x="0" y="0"/>
          <a:chExt cx="0" cy="0"/>
        </a:xfrm>
      </p:grpSpPr>
      <p:pic>
        <p:nvPicPr>
          <p:cNvPr id="481" name="Google Shape;481;p32"/>
          <p:cNvPicPr preferRelativeResize="0"/>
          <p:nvPr/>
        </p:nvPicPr>
        <p:blipFill rotWithShape="1">
          <a:blip r:embed="rId3">
            <a:alphaModFix/>
          </a:blip>
          <a:srcRect b="52848" l="35893" r="35890" t="32340"/>
          <a:stretch/>
        </p:blipFill>
        <p:spPr>
          <a:xfrm>
            <a:off x="6563925" y="3326900"/>
            <a:ext cx="5160149" cy="1523551"/>
          </a:xfrm>
          <a:prstGeom prst="rect">
            <a:avLst/>
          </a:prstGeom>
          <a:noFill/>
          <a:ln>
            <a:noFill/>
          </a:ln>
        </p:spPr>
      </p:pic>
      <p:sp>
        <p:nvSpPr>
          <p:cNvPr id="482" name="Google Shape;482;p32"/>
          <p:cNvSpPr/>
          <p:nvPr/>
        </p:nvSpPr>
        <p:spPr>
          <a:xfrm rot="-1451270">
            <a:off x="14251360" y="1309245"/>
            <a:ext cx="2587544" cy="2606500"/>
          </a:xfrm>
          <a:custGeom>
            <a:rect b="b" l="l" r="r" t="t"/>
            <a:pathLst>
              <a:path extrusionOk="0" h="2606500" w="2587544">
                <a:moveTo>
                  <a:pt x="0" y="0"/>
                </a:moveTo>
                <a:lnTo>
                  <a:pt x="2587544" y="0"/>
                </a:lnTo>
                <a:lnTo>
                  <a:pt x="2587544" y="2606500"/>
                </a:lnTo>
                <a:lnTo>
                  <a:pt x="0" y="2606500"/>
                </a:lnTo>
                <a:lnTo>
                  <a:pt x="0" y="0"/>
                </a:lnTo>
                <a:close/>
              </a:path>
            </a:pathLst>
          </a:custGeom>
          <a:blipFill rotWithShape="1">
            <a:blip r:embed="rId4">
              <a:alphaModFix/>
            </a:blip>
            <a:stretch>
              <a:fillRect b="0" l="0" r="0" t="0"/>
            </a:stretch>
          </a:blipFill>
          <a:ln>
            <a:noFill/>
          </a:ln>
        </p:spPr>
      </p:sp>
      <p:sp>
        <p:nvSpPr>
          <p:cNvPr id="483" name="Google Shape;483;p32"/>
          <p:cNvSpPr txBox="1"/>
          <p:nvPr/>
        </p:nvSpPr>
        <p:spPr>
          <a:xfrm>
            <a:off x="4984747" y="5081438"/>
            <a:ext cx="8128283" cy="1328043"/>
          </a:xfrm>
          <a:prstGeom prst="rect">
            <a:avLst/>
          </a:prstGeom>
          <a:noFill/>
          <a:ln>
            <a:noFill/>
          </a:ln>
        </p:spPr>
        <p:txBody>
          <a:bodyPr anchorCtr="0" anchor="t" bIns="0" lIns="0" spcFirstLastPara="1" rIns="0" wrap="square" tIns="0">
            <a:spAutoFit/>
          </a:bodyPr>
          <a:lstStyle/>
          <a:p>
            <a:pPr indent="0" lvl="0" marL="0" marR="0" rtl="0" algn="ctr">
              <a:lnSpc>
                <a:spcPct val="149985"/>
              </a:lnSpc>
              <a:spcBef>
                <a:spcPts val="0"/>
              </a:spcBef>
              <a:spcAft>
                <a:spcPts val="0"/>
              </a:spcAft>
              <a:buNone/>
            </a:pPr>
            <a:r>
              <a:rPr b="1" i="0" lang="en-US" sz="3393" u="none" cap="none" strike="noStrike">
                <a:solidFill>
                  <a:srgbClr val="DCEF70"/>
                </a:solidFill>
                <a:latin typeface="Overpass"/>
                <a:ea typeface="Overpass"/>
                <a:cs typeface="Overpass"/>
                <a:sym typeface="Overpass"/>
              </a:rPr>
              <a:t>This presentation template is free for everyone to use thanks to the following:</a:t>
            </a:r>
            <a:endParaRPr/>
          </a:p>
        </p:txBody>
      </p:sp>
      <p:sp>
        <p:nvSpPr>
          <p:cNvPr id="484" name="Google Shape;484;p32"/>
          <p:cNvSpPr txBox="1"/>
          <p:nvPr/>
        </p:nvSpPr>
        <p:spPr>
          <a:xfrm>
            <a:off x="2818025" y="6640463"/>
            <a:ext cx="12651949" cy="1035050"/>
          </a:xfrm>
          <a:prstGeom prst="rect">
            <a:avLst/>
          </a:prstGeom>
          <a:noFill/>
          <a:ln>
            <a:noFill/>
          </a:ln>
        </p:spPr>
        <p:txBody>
          <a:bodyPr anchorCtr="0" anchor="t" bIns="0" lIns="0" spcFirstLastPara="1" rIns="0" wrap="square" tIns="0">
            <a:spAutoFit/>
          </a:bodyPr>
          <a:lstStyle/>
          <a:p>
            <a:pPr indent="0" lvl="0" marL="0" marR="0" rtl="0" algn="ctr">
              <a:lnSpc>
                <a:spcPct val="160024"/>
              </a:lnSpc>
              <a:spcBef>
                <a:spcPts val="0"/>
              </a:spcBef>
              <a:spcAft>
                <a:spcPts val="0"/>
              </a:spcAft>
              <a:buNone/>
            </a:pPr>
            <a:r>
              <a:rPr b="0" i="0" lang="en-US" sz="2499" u="none" cap="none" strike="noStrike">
                <a:solidFill>
                  <a:srgbClr val="DCEF70"/>
                </a:solidFill>
                <a:latin typeface="Overpass"/>
                <a:ea typeface="Overpass"/>
                <a:cs typeface="Overpass"/>
                <a:sym typeface="Overpass"/>
              </a:rPr>
              <a:t>SlidesCarnival for the presentation template</a:t>
            </a:r>
            <a:endParaRPr/>
          </a:p>
          <a:p>
            <a:pPr indent="0" lvl="0" marL="0" marR="0" rtl="0" algn="ctr">
              <a:lnSpc>
                <a:spcPct val="160000"/>
              </a:lnSpc>
              <a:spcBef>
                <a:spcPts val="0"/>
              </a:spcBef>
              <a:spcAft>
                <a:spcPts val="0"/>
              </a:spcAft>
              <a:buNone/>
            </a:pPr>
            <a:r>
              <a:rPr b="0" i="0" lang="en-US" sz="2500" u="none" cap="none" strike="noStrike">
                <a:solidFill>
                  <a:srgbClr val="DCEF70"/>
                </a:solidFill>
                <a:latin typeface="Overpass"/>
                <a:ea typeface="Overpass"/>
                <a:cs typeface="Overpass"/>
                <a:sym typeface="Overpass"/>
              </a:rPr>
              <a:t>Pexels for the photos</a:t>
            </a:r>
            <a:endParaRPr/>
          </a:p>
        </p:txBody>
      </p:sp>
      <p:sp>
        <p:nvSpPr>
          <p:cNvPr id="485" name="Google Shape;485;p32"/>
          <p:cNvSpPr txBox="1"/>
          <p:nvPr/>
        </p:nvSpPr>
        <p:spPr>
          <a:xfrm>
            <a:off x="2818025" y="8635075"/>
            <a:ext cx="12651949" cy="70485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0" i="0" lang="en-US" sz="4599" u="none" cap="none" strike="noStrike">
                <a:solidFill>
                  <a:srgbClr val="DCEF70"/>
                </a:solidFill>
                <a:latin typeface="Luckiest Guy"/>
                <a:ea typeface="Luckiest Guy"/>
                <a:cs typeface="Luckiest Guy"/>
                <a:sym typeface="Luckiest Guy"/>
              </a:rPr>
              <a:t>Happy designing! </a:t>
            </a:r>
            <a:endParaRPr/>
          </a:p>
        </p:txBody>
      </p:sp>
      <p:sp>
        <p:nvSpPr>
          <p:cNvPr id="486" name="Google Shape;486;p32"/>
          <p:cNvSpPr txBox="1"/>
          <p:nvPr/>
        </p:nvSpPr>
        <p:spPr>
          <a:xfrm>
            <a:off x="5280936" y="970723"/>
            <a:ext cx="7726128" cy="11494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Credits</a:t>
            </a:r>
            <a:endParaRPr/>
          </a:p>
        </p:txBody>
      </p:sp>
      <p:pic>
        <p:nvPicPr>
          <p:cNvPr id="487" name="Google Shape;487;p32"/>
          <p:cNvPicPr preferRelativeResize="0"/>
          <p:nvPr/>
        </p:nvPicPr>
        <p:blipFill rotWithShape="1">
          <a:blip r:embed="rId5">
            <a:alphaModFix/>
          </a:blip>
          <a:srcRect b="69297" l="0" r="25903" t="21440"/>
          <a:stretch/>
        </p:blipFill>
        <p:spPr>
          <a:xfrm>
            <a:off x="25" y="2205624"/>
            <a:ext cx="13551302" cy="952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110" name="Shape 110"/>
        <p:cNvGrpSpPr/>
        <p:nvPr/>
      </p:nvGrpSpPr>
      <p:grpSpPr>
        <a:xfrm>
          <a:off x="0" y="0"/>
          <a:ext cx="0" cy="0"/>
          <a:chOff x="0" y="0"/>
          <a:chExt cx="0" cy="0"/>
        </a:xfrm>
      </p:grpSpPr>
      <p:sp>
        <p:nvSpPr>
          <p:cNvPr id="111" name="Google Shape;111;p15"/>
          <p:cNvSpPr txBox="1"/>
          <p:nvPr/>
        </p:nvSpPr>
        <p:spPr>
          <a:xfrm>
            <a:off x="3643741" y="1323975"/>
            <a:ext cx="11000518" cy="1152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Add an Agenda Page</a:t>
            </a:r>
            <a:endParaRPr/>
          </a:p>
        </p:txBody>
      </p:sp>
      <p:sp>
        <p:nvSpPr>
          <p:cNvPr id="112" name="Google Shape;112;p15"/>
          <p:cNvSpPr/>
          <p:nvPr/>
        </p:nvSpPr>
        <p:spPr>
          <a:xfrm rot="1058162">
            <a:off x="758536" y="1089330"/>
            <a:ext cx="2384637" cy="2393340"/>
          </a:xfrm>
          <a:custGeom>
            <a:rect b="b" l="l" r="r" t="t"/>
            <a:pathLst>
              <a:path extrusionOk="0" h="2393340" w="2384637">
                <a:moveTo>
                  <a:pt x="0" y="0"/>
                </a:moveTo>
                <a:lnTo>
                  <a:pt x="2384638" y="0"/>
                </a:lnTo>
                <a:lnTo>
                  <a:pt x="2384638" y="2393340"/>
                </a:lnTo>
                <a:lnTo>
                  <a:pt x="0" y="2393340"/>
                </a:lnTo>
                <a:lnTo>
                  <a:pt x="0" y="0"/>
                </a:lnTo>
                <a:close/>
              </a:path>
            </a:pathLst>
          </a:custGeom>
          <a:blipFill rotWithShape="1">
            <a:blip r:embed="rId3">
              <a:alphaModFix/>
            </a:blip>
            <a:stretch>
              <a:fillRect b="0" l="0" r="0" t="0"/>
            </a:stretch>
          </a:blipFill>
          <a:ln>
            <a:noFill/>
          </a:ln>
        </p:spPr>
      </p:sp>
      <p:sp>
        <p:nvSpPr>
          <p:cNvPr id="113" name="Google Shape;113;p15"/>
          <p:cNvSpPr/>
          <p:nvPr/>
        </p:nvSpPr>
        <p:spPr>
          <a:xfrm rot="-2279765">
            <a:off x="14801279" y="6945665"/>
            <a:ext cx="2498501" cy="2480330"/>
          </a:xfrm>
          <a:custGeom>
            <a:rect b="b" l="l" r="r" t="t"/>
            <a:pathLst>
              <a:path extrusionOk="0" h="2480330" w="2498501">
                <a:moveTo>
                  <a:pt x="0" y="0"/>
                </a:moveTo>
                <a:lnTo>
                  <a:pt x="2498501" y="0"/>
                </a:lnTo>
                <a:lnTo>
                  <a:pt x="2498501" y="2480330"/>
                </a:lnTo>
                <a:lnTo>
                  <a:pt x="0" y="2480330"/>
                </a:lnTo>
                <a:lnTo>
                  <a:pt x="0" y="0"/>
                </a:lnTo>
                <a:close/>
              </a:path>
            </a:pathLst>
          </a:custGeom>
          <a:blipFill rotWithShape="1">
            <a:blip r:embed="rId4">
              <a:alphaModFix/>
            </a:blip>
            <a:stretch>
              <a:fillRect b="0" l="0" r="0" t="0"/>
            </a:stretch>
          </a:blipFill>
          <a:ln>
            <a:noFill/>
          </a:ln>
        </p:spPr>
      </p:sp>
      <p:grpSp>
        <p:nvGrpSpPr>
          <p:cNvPr id="114" name="Google Shape;114;p15"/>
          <p:cNvGrpSpPr/>
          <p:nvPr/>
        </p:nvGrpSpPr>
        <p:grpSpPr>
          <a:xfrm>
            <a:off x="2811457" y="3238798"/>
            <a:ext cx="3343202" cy="5034432"/>
            <a:chOff x="0" y="-95250"/>
            <a:chExt cx="880514" cy="1325941"/>
          </a:xfrm>
        </p:grpSpPr>
        <p:sp>
          <p:nvSpPr>
            <p:cNvPr id="115" name="Google Shape;115;p15"/>
            <p:cNvSpPr/>
            <p:nvPr/>
          </p:nvSpPr>
          <p:spPr>
            <a:xfrm>
              <a:off x="0" y="0"/>
              <a:ext cx="880514" cy="1230691"/>
            </a:xfrm>
            <a:custGeom>
              <a:rect b="b" l="l" r="r" t="t"/>
              <a:pathLst>
                <a:path extrusionOk="0" h="1230691" w="880514">
                  <a:moveTo>
                    <a:pt x="118102" y="0"/>
                  </a:moveTo>
                  <a:lnTo>
                    <a:pt x="762412" y="0"/>
                  </a:lnTo>
                  <a:cubicBezTo>
                    <a:pt x="793735" y="0"/>
                    <a:pt x="823775" y="12443"/>
                    <a:pt x="845923" y="34591"/>
                  </a:cubicBezTo>
                  <a:cubicBezTo>
                    <a:pt x="868071" y="56740"/>
                    <a:pt x="880514" y="86779"/>
                    <a:pt x="880514" y="118102"/>
                  </a:cubicBezTo>
                  <a:lnTo>
                    <a:pt x="880514" y="1112589"/>
                  </a:lnTo>
                  <a:cubicBezTo>
                    <a:pt x="880514" y="1177815"/>
                    <a:pt x="827638" y="1230691"/>
                    <a:pt x="762412" y="1230691"/>
                  </a:cubicBezTo>
                  <a:lnTo>
                    <a:pt x="118102" y="1230691"/>
                  </a:lnTo>
                  <a:cubicBezTo>
                    <a:pt x="52876" y="1230691"/>
                    <a:pt x="0" y="1177815"/>
                    <a:pt x="0" y="1112589"/>
                  </a:cubicBezTo>
                  <a:lnTo>
                    <a:pt x="0" y="118102"/>
                  </a:lnTo>
                  <a:cubicBezTo>
                    <a:pt x="0" y="52876"/>
                    <a:pt x="52876" y="0"/>
                    <a:pt x="118102" y="0"/>
                  </a:cubicBezTo>
                  <a:close/>
                </a:path>
              </a:pathLst>
            </a:custGeom>
            <a:solidFill>
              <a:srgbClr val="000000">
                <a:alpha val="0"/>
              </a:srgbClr>
            </a:solidFill>
            <a:ln cap="flat" cmpd="sng" w="142875">
              <a:solidFill>
                <a:srgbClr val="DCEF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15"/>
          <p:cNvGrpSpPr/>
          <p:nvPr/>
        </p:nvGrpSpPr>
        <p:grpSpPr>
          <a:xfrm>
            <a:off x="7472399" y="3238798"/>
            <a:ext cx="3343202" cy="5034432"/>
            <a:chOff x="0" y="-95250"/>
            <a:chExt cx="880514" cy="1325941"/>
          </a:xfrm>
        </p:grpSpPr>
        <p:sp>
          <p:nvSpPr>
            <p:cNvPr id="118" name="Google Shape;118;p15"/>
            <p:cNvSpPr/>
            <p:nvPr/>
          </p:nvSpPr>
          <p:spPr>
            <a:xfrm>
              <a:off x="0" y="0"/>
              <a:ext cx="880514" cy="1230691"/>
            </a:xfrm>
            <a:custGeom>
              <a:rect b="b" l="l" r="r" t="t"/>
              <a:pathLst>
                <a:path extrusionOk="0" h="1230691" w="880514">
                  <a:moveTo>
                    <a:pt x="118102" y="0"/>
                  </a:moveTo>
                  <a:lnTo>
                    <a:pt x="762412" y="0"/>
                  </a:lnTo>
                  <a:cubicBezTo>
                    <a:pt x="793735" y="0"/>
                    <a:pt x="823775" y="12443"/>
                    <a:pt x="845923" y="34591"/>
                  </a:cubicBezTo>
                  <a:cubicBezTo>
                    <a:pt x="868071" y="56740"/>
                    <a:pt x="880514" y="86779"/>
                    <a:pt x="880514" y="118102"/>
                  </a:cubicBezTo>
                  <a:lnTo>
                    <a:pt x="880514" y="1112589"/>
                  </a:lnTo>
                  <a:cubicBezTo>
                    <a:pt x="880514" y="1177815"/>
                    <a:pt x="827638" y="1230691"/>
                    <a:pt x="762412" y="1230691"/>
                  </a:cubicBezTo>
                  <a:lnTo>
                    <a:pt x="118102" y="1230691"/>
                  </a:lnTo>
                  <a:cubicBezTo>
                    <a:pt x="52876" y="1230691"/>
                    <a:pt x="0" y="1177815"/>
                    <a:pt x="0" y="1112589"/>
                  </a:cubicBezTo>
                  <a:lnTo>
                    <a:pt x="0" y="118102"/>
                  </a:lnTo>
                  <a:cubicBezTo>
                    <a:pt x="0" y="52876"/>
                    <a:pt x="52876" y="0"/>
                    <a:pt x="118102" y="0"/>
                  </a:cubicBezTo>
                  <a:close/>
                </a:path>
              </a:pathLst>
            </a:custGeom>
            <a:solidFill>
              <a:srgbClr val="000000">
                <a:alpha val="0"/>
              </a:srgbClr>
            </a:solidFill>
            <a:ln cap="flat" cmpd="sng" w="142875">
              <a:solidFill>
                <a:srgbClr val="DCEF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15"/>
          <p:cNvGrpSpPr/>
          <p:nvPr/>
        </p:nvGrpSpPr>
        <p:grpSpPr>
          <a:xfrm>
            <a:off x="12130051" y="3238798"/>
            <a:ext cx="3343202" cy="5034432"/>
            <a:chOff x="0" y="-95250"/>
            <a:chExt cx="880514" cy="1325941"/>
          </a:xfrm>
        </p:grpSpPr>
        <p:sp>
          <p:nvSpPr>
            <p:cNvPr id="121" name="Google Shape;121;p15"/>
            <p:cNvSpPr/>
            <p:nvPr/>
          </p:nvSpPr>
          <p:spPr>
            <a:xfrm>
              <a:off x="0" y="0"/>
              <a:ext cx="880514" cy="1230691"/>
            </a:xfrm>
            <a:custGeom>
              <a:rect b="b" l="l" r="r" t="t"/>
              <a:pathLst>
                <a:path extrusionOk="0" h="1230691" w="880514">
                  <a:moveTo>
                    <a:pt x="118102" y="0"/>
                  </a:moveTo>
                  <a:lnTo>
                    <a:pt x="762412" y="0"/>
                  </a:lnTo>
                  <a:cubicBezTo>
                    <a:pt x="793735" y="0"/>
                    <a:pt x="823775" y="12443"/>
                    <a:pt x="845923" y="34591"/>
                  </a:cubicBezTo>
                  <a:cubicBezTo>
                    <a:pt x="868071" y="56740"/>
                    <a:pt x="880514" y="86779"/>
                    <a:pt x="880514" y="118102"/>
                  </a:cubicBezTo>
                  <a:lnTo>
                    <a:pt x="880514" y="1112589"/>
                  </a:lnTo>
                  <a:cubicBezTo>
                    <a:pt x="880514" y="1177815"/>
                    <a:pt x="827638" y="1230691"/>
                    <a:pt x="762412" y="1230691"/>
                  </a:cubicBezTo>
                  <a:lnTo>
                    <a:pt x="118102" y="1230691"/>
                  </a:lnTo>
                  <a:cubicBezTo>
                    <a:pt x="52876" y="1230691"/>
                    <a:pt x="0" y="1177815"/>
                    <a:pt x="0" y="1112589"/>
                  </a:cubicBezTo>
                  <a:lnTo>
                    <a:pt x="0" y="118102"/>
                  </a:lnTo>
                  <a:cubicBezTo>
                    <a:pt x="0" y="52876"/>
                    <a:pt x="52876" y="0"/>
                    <a:pt x="118102" y="0"/>
                  </a:cubicBezTo>
                  <a:close/>
                </a:path>
              </a:pathLst>
            </a:custGeom>
            <a:solidFill>
              <a:srgbClr val="000000">
                <a:alpha val="0"/>
              </a:srgbClr>
            </a:solidFill>
            <a:ln cap="flat" cmpd="sng" w="142875">
              <a:solidFill>
                <a:srgbClr val="DCEF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3" name="Google Shape;123;p15"/>
          <p:cNvSpPr txBox="1"/>
          <p:nvPr/>
        </p:nvSpPr>
        <p:spPr>
          <a:xfrm>
            <a:off x="3745516" y="4289636"/>
            <a:ext cx="1475084" cy="1152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01</a:t>
            </a:r>
            <a:endParaRPr/>
          </a:p>
        </p:txBody>
      </p:sp>
      <p:sp>
        <p:nvSpPr>
          <p:cNvPr id="124" name="Google Shape;124;p15"/>
          <p:cNvSpPr txBox="1"/>
          <p:nvPr/>
        </p:nvSpPr>
        <p:spPr>
          <a:xfrm>
            <a:off x="3126504" y="5737436"/>
            <a:ext cx="2713108" cy="482956"/>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3106" u="none" cap="none" strike="noStrike">
                <a:solidFill>
                  <a:srgbClr val="DCEF70"/>
                </a:solidFill>
                <a:latin typeface="Luckiest Guy"/>
                <a:ea typeface="Luckiest Guy"/>
                <a:cs typeface="Luckiest Guy"/>
                <a:sym typeface="Luckiest Guy"/>
              </a:rPr>
              <a:t>Section A</a:t>
            </a:r>
            <a:endParaRPr/>
          </a:p>
        </p:txBody>
      </p:sp>
      <p:sp>
        <p:nvSpPr>
          <p:cNvPr id="125" name="Google Shape;125;p15"/>
          <p:cNvSpPr txBox="1"/>
          <p:nvPr/>
        </p:nvSpPr>
        <p:spPr>
          <a:xfrm>
            <a:off x="7787446" y="5737436"/>
            <a:ext cx="2713108" cy="482956"/>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3106" u="none" cap="none" strike="noStrike">
                <a:solidFill>
                  <a:srgbClr val="DCEF70"/>
                </a:solidFill>
                <a:latin typeface="Luckiest Guy"/>
                <a:ea typeface="Luckiest Guy"/>
                <a:cs typeface="Luckiest Guy"/>
                <a:sym typeface="Luckiest Guy"/>
              </a:rPr>
              <a:t>Section B</a:t>
            </a:r>
            <a:endParaRPr/>
          </a:p>
        </p:txBody>
      </p:sp>
      <p:sp>
        <p:nvSpPr>
          <p:cNvPr id="126" name="Google Shape;126;p15"/>
          <p:cNvSpPr txBox="1"/>
          <p:nvPr/>
        </p:nvSpPr>
        <p:spPr>
          <a:xfrm>
            <a:off x="12445098" y="5737436"/>
            <a:ext cx="2713108" cy="482956"/>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3106" u="none" cap="none" strike="noStrike">
                <a:solidFill>
                  <a:srgbClr val="DCEF70"/>
                </a:solidFill>
                <a:latin typeface="Luckiest Guy"/>
                <a:ea typeface="Luckiest Guy"/>
                <a:cs typeface="Luckiest Guy"/>
                <a:sym typeface="Luckiest Guy"/>
              </a:rPr>
              <a:t>Section C</a:t>
            </a:r>
            <a:endParaRPr/>
          </a:p>
        </p:txBody>
      </p:sp>
      <p:sp>
        <p:nvSpPr>
          <p:cNvPr id="127" name="Google Shape;127;p15"/>
          <p:cNvSpPr txBox="1"/>
          <p:nvPr/>
        </p:nvSpPr>
        <p:spPr>
          <a:xfrm>
            <a:off x="8406458" y="4289636"/>
            <a:ext cx="1475084" cy="1152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02</a:t>
            </a:r>
            <a:endParaRPr/>
          </a:p>
        </p:txBody>
      </p:sp>
      <p:sp>
        <p:nvSpPr>
          <p:cNvPr id="128" name="Google Shape;128;p15"/>
          <p:cNvSpPr txBox="1"/>
          <p:nvPr/>
        </p:nvSpPr>
        <p:spPr>
          <a:xfrm>
            <a:off x="13064110" y="4289636"/>
            <a:ext cx="1475084" cy="1152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500" u="none" cap="none" strike="noStrike">
                <a:solidFill>
                  <a:srgbClr val="DCEF70"/>
                </a:solidFill>
                <a:latin typeface="Luckiest Guy"/>
                <a:ea typeface="Luckiest Guy"/>
                <a:cs typeface="Luckiest Guy"/>
                <a:sym typeface="Luckiest Guy"/>
              </a:rPr>
              <a:t>03</a:t>
            </a:r>
            <a:endParaRPr/>
          </a:p>
        </p:txBody>
      </p:sp>
      <p:sp>
        <p:nvSpPr>
          <p:cNvPr id="129" name="Google Shape;129;p15"/>
          <p:cNvSpPr txBox="1"/>
          <p:nvPr/>
        </p:nvSpPr>
        <p:spPr>
          <a:xfrm>
            <a:off x="3126504" y="6431617"/>
            <a:ext cx="2713108" cy="8458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Describe the topic</a:t>
            </a:r>
            <a:endParaRPr/>
          </a:p>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of this section.</a:t>
            </a:r>
            <a:endParaRPr/>
          </a:p>
        </p:txBody>
      </p:sp>
      <p:sp>
        <p:nvSpPr>
          <p:cNvPr id="130" name="Google Shape;130;p15"/>
          <p:cNvSpPr txBox="1"/>
          <p:nvPr/>
        </p:nvSpPr>
        <p:spPr>
          <a:xfrm>
            <a:off x="7787446" y="6431617"/>
            <a:ext cx="2713108" cy="8458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Describe the topic</a:t>
            </a:r>
            <a:endParaRPr/>
          </a:p>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of this section.</a:t>
            </a:r>
            <a:endParaRPr/>
          </a:p>
        </p:txBody>
      </p:sp>
      <p:sp>
        <p:nvSpPr>
          <p:cNvPr id="131" name="Google Shape;131;p15"/>
          <p:cNvSpPr txBox="1"/>
          <p:nvPr/>
        </p:nvSpPr>
        <p:spPr>
          <a:xfrm>
            <a:off x="12445098" y="6431617"/>
            <a:ext cx="2713108" cy="8458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Describe the topic</a:t>
            </a:r>
            <a:endParaRPr/>
          </a:p>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of this section.</a:t>
            </a:r>
            <a:endParaRPr/>
          </a:p>
        </p:txBody>
      </p:sp>
      <p:cxnSp>
        <p:nvCxnSpPr>
          <p:cNvPr id="132" name="Google Shape;132;p15"/>
          <p:cNvCxnSpPr/>
          <p:nvPr/>
        </p:nvCxnSpPr>
        <p:spPr>
          <a:xfrm>
            <a:off x="3640451" y="5461211"/>
            <a:ext cx="1685214" cy="0"/>
          </a:xfrm>
          <a:prstGeom prst="straightConnector1">
            <a:avLst/>
          </a:prstGeom>
          <a:noFill/>
          <a:ln cap="rnd" cmpd="sng" w="142875">
            <a:solidFill>
              <a:srgbClr val="DCEF70"/>
            </a:solidFill>
            <a:prstDash val="solid"/>
            <a:round/>
            <a:headEnd len="sm" w="sm" type="none"/>
            <a:tailEnd len="sm" w="sm" type="none"/>
          </a:ln>
        </p:spPr>
      </p:cxnSp>
      <p:cxnSp>
        <p:nvCxnSpPr>
          <p:cNvPr id="133" name="Google Shape;133;p15"/>
          <p:cNvCxnSpPr/>
          <p:nvPr/>
        </p:nvCxnSpPr>
        <p:spPr>
          <a:xfrm>
            <a:off x="8301393" y="5461211"/>
            <a:ext cx="1685214" cy="0"/>
          </a:xfrm>
          <a:prstGeom prst="straightConnector1">
            <a:avLst/>
          </a:prstGeom>
          <a:noFill/>
          <a:ln cap="rnd" cmpd="sng" w="142875">
            <a:solidFill>
              <a:srgbClr val="DCEF70"/>
            </a:solidFill>
            <a:prstDash val="solid"/>
            <a:round/>
            <a:headEnd len="sm" w="sm" type="none"/>
            <a:tailEnd len="sm" w="sm" type="none"/>
          </a:ln>
        </p:spPr>
      </p:cxnSp>
      <p:cxnSp>
        <p:nvCxnSpPr>
          <p:cNvPr id="134" name="Google Shape;134;p15"/>
          <p:cNvCxnSpPr/>
          <p:nvPr/>
        </p:nvCxnSpPr>
        <p:spPr>
          <a:xfrm>
            <a:off x="12959045" y="5461211"/>
            <a:ext cx="1685214" cy="0"/>
          </a:xfrm>
          <a:prstGeom prst="straightConnector1">
            <a:avLst/>
          </a:prstGeom>
          <a:noFill/>
          <a:ln cap="rnd" cmpd="sng" w="142875">
            <a:solidFill>
              <a:srgbClr val="DCEF70"/>
            </a:solidFill>
            <a:prstDash val="solid"/>
            <a:round/>
            <a:headEnd len="sm" w="sm" type="none"/>
            <a:tailEnd len="sm" w="sm" type="none"/>
          </a:ln>
        </p:spPr>
      </p:cxnSp>
      <p:sp>
        <p:nvSpPr>
          <p:cNvPr id="135" name="Google Shape;135;p15"/>
          <p:cNvSpPr/>
          <p:nvPr/>
        </p:nvSpPr>
        <p:spPr>
          <a:xfrm rot="-999919">
            <a:off x="15829228" y="-456935"/>
            <a:ext cx="2860144" cy="2844544"/>
          </a:xfrm>
          <a:custGeom>
            <a:rect b="b" l="l" r="r" t="t"/>
            <a:pathLst>
              <a:path extrusionOk="0" h="2844544" w="2860144">
                <a:moveTo>
                  <a:pt x="0" y="0"/>
                </a:moveTo>
                <a:lnTo>
                  <a:pt x="2860144" y="0"/>
                </a:lnTo>
                <a:lnTo>
                  <a:pt x="2860144" y="2844544"/>
                </a:lnTo>
                <a:lnTo>
                  <a:pt x="0" y="284454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139" name="Shape 139"/>
        <p:cNvGrpSpPr/>
        <p:nvPr/>
      </p:nvGrpSpPr>
      <p:grpSpPr>
        <a:xfrm>
          <a:off x="0" y="0"/>
          <a:ext cx="0" cy="0"/>
          <a:chOff x="0" y="0"/>
          <a:chExt cx="0" cy="0"/>
        </a:xfrm>
      </p:grpSpPr>
      <p:sp>
        <p:nvSpPr>
          <p:cNvPr id="140" name="Google Shape;140;p16"/>
          <p:cNvSpPr/>
          <p:nvPr/>
        </p:nvSpPr>
        <p:spPr>
          <a:xfrm>
            <a:off x="-643896" y="1816110"/>
            <a:ext cx="6487713" cy="4222911"/>
          </a:xfrm>
          <a:custGeom>
            <a:rect b="b" l="l" r="r" t="t"/>
            <a:pathLst>
              <a:path extrusionOk="0" h="4222911" w="6487713">
                <a:moveTo>
                  <a:pt x="0" y="0"/>
                </a:moveTo>
                <a:lnTo>
                  <a:pt x="6487713" y="0"/>
                </a:lnTo>
                <a:lnTo>
                  <a:pt x="6487713" y="4222912"/>
                </a:lnTo>
                <a:lnTo>
                  <a:pt x="0" y="4222912"/>
                </a:lnTo>
                <a:lnTo>
                  <a:pt x="0" y="0"/>
                </a:lnTo>
                <a:close/>
              </a:path>
            </a:pathLst>
          </a:custGeom>
          <a:blipFill rotWithShape="1">
            <a:blip r:embed="rId3">
              <a:alphaModFix/>
            </a:blip>
            <a:stretch>
              <a:fillRect b="0" l="0" r="0" t="0"/>
            </a:stretch>
          </a:blipFill>
          <a:ln>
            <a:noFill/>
          </a:ln>
        </p:spPr>
      </p:sp>
      <p:grpSp>
        <p:nvGrpSpPr>
          <p:cNvPr id="141" name="Google Shape;141;p16"/>
          <p:cNvGrpSpPr/>
          <p:nvPr/>
        </p:nvGrpSpPr>
        <p:grpSpPr>
          <a:xfrm>
            <a:off x="11363325" y="8601652"/>
            <a:ext cx="7908607" cy="319148"/>
            <a:chOff x="48260" y="48260"/>
            <a:chExt cx="10544809" cy="425530"/>
          </a:xfrm>
        </p:grpSpPr>
        <p:sp>
          <p:nvSpPr>
            <p:cNvPr id="142" name="Google Shape;142;p16"/>
            <p:cNvSpPr/>
            <p:nvPr/>
          </p:nvSpPr>
          <p:spPr>
            <a:xfrm>
              <a:off x="48260" y="48260"/>
              <a:ext cx="10544809" cy="336550"/>
            </a:xfrm>
            <a:custGeom>
              <a:rect b="b" l="l" r="r" t="t"/>
              <a:pathLst>
                <a:path extrusionOk="0" h="336550" w="10544809">
                  <a:moveTo>
                    <a:pt x="82550" y="31750"/>
                  </a:moveTo>
                  <a:cubicBezTo>
                    <a:pt x="1090930" y="39370"/>
                    <a:pt x="1221740" y="64770"/>
                    <a:pt x="1419860" y="63500"/>
                  </a:cubicBezTo>
                  <a:cubicBezTo>
                    <a:pt x="1684020" y="62230"/>
                    <a:pt x="2020570" y="5080"/>
                    <a:pt x="2344420" y="2540"/>
                  </a:cubicBezTo>
                  <a:cubicBezTo>
                    <a:pt x="2703830" y="0"/>
                    <a:pt x="3213100" y="54610"/>
                    <a:pt x="3482340" y="60960"/>
                  </a:cubicBezTo>
                  <a:cubicBezTo>
                    <a:pt x="3630930" y="64770"/>
                    <a:pt x="3676650" y="55880"/>
                    <a:pt x="3829050" y="58420"/>
                  </a:cubicBezTo>
                  <a:cubicBezTo>
                    <a:pt x="4121150" y="62230"/>
                    <a:pt x="4763770" y="99060"/>
                    <a:pt x="5107940" y="100330"/>
                  </a:cubicBezTo>
                  <a:cubicBezTo>
                    <a:pt x="5340350" y="101600"/>
                    <a:pt x="5519420" y="83820"/>
                    <a:pt x="5692140" y="87630"/>
                  </a:cubicBezTo>
                  <a:cubicBezTo>
                    <a:pt x="5830570" y="90170"/>
                    <a:pt x="5908040" y="106680"/>
                    <a:pt x="6066790" y="110490"/>
                  </a:cubicBezTo>
                  <a:cubicBezTo>
                    <a:pt x="6339840" y="118110"/>
                    <a:pt x="6873240" y="95250"/>
                    <a:pt x="7185660" y="104140"/>
                  </a:cubicBezTo>
                  <a:cubicBezTo>
                    <a:pt x="7411720" y="110490"/>
                    <a:pt x="7524750" y="135890"/>
                    <a:pt x="7769860" y="142240"/>
                  </a:cubicBezTo>
                  <a:cubicBezTo>
                    <a:pt x="8183880" y="153670"/>
                    <a:pt x="9033510" y="121920"/>
                    <a:pt x="9441180" y="121920"/>
                  </a:cubicBezTo>
                  <a:cubicBezTo>
                    <a:pt x="9676130" y="121920"/>
                    <a:pt x="9831070" y="137160"/>
                    <a:pt x="9997440" y="128270"/>
                  </a:cubicBezTo>
                  <a:cubicBezTo>
                    <a:pt x="10133330" y="120650"/>
                    <a:pt x="10358120" y="64770"/>
                    <a:pt x="10368280" y="83820"/>
                  </a:cubicBezTo>
                  <a:cubicBezTo>
                    <a:pt x="10370820" y="88900"/>
                    <a:pt x="10346690" y="109220"/>
                    <a:pt x="10347960" y="109220"/>
                  </a:cubicBezTo>
                  <a:cubicBezTo>
                    <a:pt x="10349230" y="110490"/>
                    <a:pt x="10363200" y="91440"/>
                    <a:pt x="10374630" y="85090"/>
                  </a:cubicBezTo>
                  <a:cubicBezTo>
                    <a:pt x="10391140" y="76200"/>
                    <a:pt x="10424160" y="68580"/>
                    <a:pt x="10443210" y="68580"/>
                  </a:cubicBezTo>
                  <a:cubicBezTo>
                    <a:pt x="10457180" y="68580"/>
                    <a:pt x="10466070" y="71120"/>
                    <a:pt x="10477500" y="77470"/>
                  </a:cubicBezTo>
                  <a:cubicBezTo>
                    <a:pt x="10494010" y="86360"/>
                    <a:pt x="10519410" y="106680"/>
                    <a:pt x="10529570" y="125730"/>
                  </a:cubicBezTo>
                  <a:cubicBezTo>
                    <a:pt x="10539730" y="144780"/>
                    <a:pt x="10543540" y="175260"/>
                    <a:pt x="10542270" y="194310"/>
                  </a:cubicBezTo>
                  <a:cubicBezTo>
                    <a:pt x="10541000" y="208280"/>
                    <a:pt x="10535920" y="218440"/>
                    <a:pt x="10530840" y="228600"/>
                  </a:cubicBezTo>
                  <a:cubicBezTo>
                    <a:pt x="10525760" y="238760"/>
                    <a:pt x="10520680" y="248920"/>
                    <a:pt x="10510520" y="257810"/>
                  </a:cubicBezTo>
                  <a:cubicBezTo>
                    <a:pt x="10496550" y="270510"/>
                    <a:pt x="10466070" y="284480"/>
                    <a:pt x="10447020" y="288290"/>
                  </a:cubicBezTo>
                  <a:cubicBezTo>
                    <a:pt x="10434320" y="290830"/>
                    <a:pt x="10424160" y="290830"/>
                    <a:pt x="10411460" y="287020"/>
                  </a:cubicBezTo>
                  <a:cubicBezTo>
                    <a:pt x="10393680" y="281940"/>
                    <a:pt x="10364470" y="264160"/>
                    <a:pt x="10350500" y="251460"/>
                  </a:cubicBezTo>
                  <a:cubicBezTo>
                    <a:pt x="10340340" y="242570"/>
                    <a:pt x="10335260" y="233680"/>
                    <a:pt x="10331450" y="220980"/>
                  </a:cubicBezTo>
                  <a:cubicBezTo>
                    <a:pt x="10325100" y="203200"/>
                    <a:pt x="10323830" y="170180"/>
                    <a:pt x="10326370" y="151130"/>
                  </a:cubicBezTo>
                  <a:cubicBezTo>
                    <a:pt x="10328910" y="137160"/>
                    <a:pt x="10332720" y="128270"/>
                    <a:pt x="10340340" y="118110"/>
                  </a:cubicBezTo>
                  <a:cubicBezTo>
                    <a:pt x="10351770" y="102870"/>
                    <a:pt x="10374630" y="82550"/>
                    <a:pt x="10396220" y="74930"/>
                  </a:cubicBezTo>
                  <a:cubicBezTo>
                    <a:pt x="10416540" y="67310"/>
                    <a:pt x="10448290" y="69850"/>
                    <a:pt x="10466070" y="73660"/>
                  </a:cubicBezTo>
                  <a:cubicBezTo>
                    <a:pt x="10478770" y="76200"/>
                    <a:pt x="10488930" y="83820"/>
                    <a:pt x="10497820" y="90170"/>
                  </a:cubicBezTo>
                  <a:cubicBezTo>
                    <a:pt x="10507980" y="97790"/>
                    <a:pt x="10516870" y="104140"/>
                    <a:pt x="10523220" y="115570"/>
                  </a:cubicBezTo>
                  <a:cubicBezTo>
                    <a:pt x="10533380" y="132080"/>
                    <a:pt x="10544810" y="161290"/>
                    <a:pt x="10543540" y="182880"/>
                  </a:cubicBezTo>
                  <a:cubicBezTo>
                    <a:pt x="10542270" y="205740"/>
                    <a:pt x="10537190" y="231140"/>
                    <a:pt x="10518140" y="248920"/>
                  </a:cubicBezTo>
                  <a:cubicBezTo>
                    <a:pt x="10488930" y="276860"/>
                    <a:pt x="10424160" y="292100"/>
                    <a:pt x="10359390" y="306070"/>
                  </a:cubicBezTo>
                  <a:cubicBezTo>
                    <a:pt x="10264140" y="326390"/>
                    <a:pt x="10130790" y="323850"/>
                    <a:pt x="9997440" y="328930"/>
                  </a:cubicBezTo>
                  <a:cubicBezTo>
                    <a:pt x="9832340" y="335280"/>
                    <a:pt x="9706610" y="335280"/>
                    <a:pt x="9441180" y="335280"/>
                  </a:cubicBezTo>
                  <a:cubicBezTo>
                    <a:pt x="8774430" y="336550"/>
                    <a:pt x="6695440" y="317500"/>
                    <a:pt x="5932170" y="302260"/>
                  </a:cubicBezTo>
                  <a:cubicBezTo>
                    <a:pt x="5562600" y="294640"/>
                    <a:pt x="5406390" y="278130"/>
                    <a:pt x="5107940" y="276860"/>
                  </a:cubicBezTo>
                  <a:cubicBezTo>
                    <a:pt x="4754880" y="275590"/>
                    <a:pt x="4384040" y="309880"/>
                    <a:pt x="3948430" y="306070"/>
                  </a:cubicBezTo>
                  <a:cubicBezTo>
                    <a:pt x="3387090" y="300990"/>
                    <a:pt x="2419350" y="228600"/>
                    <a:pt x="2021840" y="222250"/>
                  </a:cubicBezTo>
                  <a:cubicBezTo>
                    <a:pt x="1844040" y="219710"/>
                    <a:pt x="1770380" y="232410"/>
                    <a:pt x="1634490" y="226060"/>
                  </a:cubicBezTo>
                  <a:cubicBezTo>
                    <a:pt x="1484630" y="219710"/>
                    <a:pt x="1295400" y="186690"/>
                    <a:pt x="1160780" y="177800"/>
                  </a:cubicBezTo>
                  <a:cubicBezTo>
                    <a:pt x="1060450" y="171450"/>
                    <a:pt x="1009650" y="168910"/>
                    <a:pt x="897890" y="168910"/>
                  </a:cubicBezTo>
                  <a:cubicBezTo>
                    <a:pt x="702310" y="168910"/>
                    <a:pt x="200660" y="215900"/>
                    <a:pt x="88900" y="199390"/>
                  </a:cubicBezTo>
                  <a:cubicBezTo>
                    <a:pt x="58420" y="195580"/>
                    <a:pt x="46990" y="191770"/>
                    <a:pt x="33020" y="180340"/>
                  </a:cubicBezTo>
                  <a:cubicBezTo>
                    <a:pt x="19050" y="168910"/>
                    <a:pt x="5080" y="148590"/>
                    <a:pt x="2540" y="129540"/>
                  </a:cubicBezTo>
                  <a:cubicBezTo>
                    <a:pt x="0" y="107950"/>
                    <a:pt x="12700" y="71120"/>
                    <a:pt x="27940" y="54610"/>
                  </a:cubicBezTo>
                  <a:cubicBezTo>
                    <a:pt x="40640" y="40640"/>
                    <a:pt x="82550" y="31750"/>
                    <a:pt x="82550" y="31750"/>
                  </a:cubicBezTo>
                </a:path>
              </a:pathLst>
            </a:custGeom>
            <a:solidFill>
              <a:srgbClr val="0213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rot="144380">
              <a:off x="5462191" y="243812"/>
              <a:ext cx="4061460" cy="144780"/>
            </a:xfrm>
            <a:custGeom>
              <a:rect b="b" l="l" r="r" t="t"/>
              <a:pathLst>
                <a:path extrusionOk="0" h="144780" w="4061460">
                  <a:moveTo>
                    <a:pt x="29210" y="76200"/>
                  </a:moveTo>
                  <a:cubicBezTo>
                    <a:pt x="3083560" y="25400"/>
                    <a:pt x="3552190" y="35560"/>
                    <a:pt x="3796030" y="26670"/>
                  </a:cubicBezTo>
                  <a:cubicBezTo>
                    <a:pt x="3905250" y="22860"/>
                    <a:pt x="3995420" y="0"/>
                    <a:pt x="4033520" y="10160"/>
                  </a:cubicBezTo>
                  <a:cubicBezTo>
                    <a:pt x="4047490" y="13970"/>
                    <a:pt x="4056380" y="19050"/>
                    <a:pt x="4058920" y="26670"/>
                  </a:cubicBezTo>
                  <a:cubicBezTo>
                    <a:pt x="4061460" y="35560"/>
                    <a:pt x="4048760" y="55880"/>
                    <a:pt x="4041140" y="59690"/>
                  </a:cubicBezTo>
                  <a:cubicBezTo>
                    <a:pt x="4034790" y="62230"/>
                    <a:pt x="4023360" y="59690"/>
                    <a:pt x="4018280" y="54610"/>
                  </a:cubicBezTo>
                  <a:cubicBezTo>
                    <a:pt x="4013200" y="48260"/>
                    <a:pt x="4008120" y="31750"/>
                    <a:pt x="4011930" y="24130"/>
                  </a:cubicBezTo>
                  <a:cubicBezTo>
                    <a:pt x="4015740" y="16510"/>
                    <a:pt x="4030980" y="8890"/>
                    <a:pt x="4038600" y="10160"/>
                  </a:cubicBezTo>
                  <a:cubicBezTo>
                    <a:pt x="4046220" y="11430"/>
                    <a:pt x="4060190" y="24130"/>
                    <a:pt x="4060190" y="31750"/>
                  </a:cubicBezTo>
                  <a:cubicBezTo>
                    <a:pt x="4060190" y="40640"/>
                    <a:pt x="4051300" y="52070"/>
                    <a:pt x="4036060" y="59690"/>
                  </a:cubicBezTo>
                  <a:cubicBezTo>
                    <a:pt x="3999230" y="77470"/>
                    <a:pt x="3920490" y="67310"/>
                    <a:pt x="3796030" y="71120"/>
                  </a:cubicBezTo>
                  <a:cubicBezTo>
                    <a:pt x="3355340" y="83820"/>
                    <a:pt x="1430020" y="87630"/>
                    <a:pt x="797560" y="104140"/>
                  </a:cubicBezTo>
                  <a:cubicBezTo>
                    <a:pt x="504190" y="111760"/>
                    <a:pt x="289560" y="128270"/>
                    <a:pt x="153670" y="130810"/>
                  </a:cubicBezTo>
                  <a:cubicBezTo>
                    <a:pt x="91440" y="132080"/>
                    <a:pt x="38100" y="144780"/>
                    <a:pt x="16510" y="129540"/>
                  </a:cubicBezTo>
                  <a:cubicBezTo>
                    <a:pt x="5080" y="121920"/>
                    <a:pt x="0" y="102870"/>
                    <a:pt x="2540" y="93980"/>
                  </a:cubicBezTo>
                  <a:cubicBezTo>
                    <a:pt x="5080" y="85090"/>
                    <a:pt x="29210" y="76200"/>
                    <a:pt x="29210" y="76200"/>
                  </a:cubicBezTo>
                </a:path>
              </a:pathLst>
            </a:custGeom>
            <a:solidFill>
              <a:srgbClr val="E64E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4" name="Google Shape;144;p16"/>
          <p:cNvPicPr preferRelativeResize="0"/>
          <p:nvPr/>
        </p:nvPicPr>
        <p:blipFill rotWithShape="1">
          <a:blip r:embed="rId4">
            <a:alphaModFix/>
          </a:blip>
          <a:srcRect b="8664" l="27985" r="25511" t="8664"/>
          <a:stretch/>
        </p:blipFill>
        <p:spPr>
          <a:xfrm>
            <a:off x="5118400" y="891275"/>
            <a:ext cx="8504400" cy="8504400"/>
          </a:xfrm>
          <a:prstGeom prst="ellipse">
            <a:avLst/>
          </a:prstGeom>
          <a:noFill/>
          <a:ln>
            <a:noFill/>
          </a:ln>
        </p:spPr>
      </p:pic>
      <p:sp>
        <p:nvSpPr>
          <p:cNvPr id="145" name="Google Shape;145;p16"/>
          <p:cNvSpPr txBox="1"/>
          <p:nvPr/>
        </p:nvSpPr>
        <p:spPr>
          <a:xfrm>
            <a:off x="10438285" y="857250"/>
            <a:ext cx="6821100" cy="2645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7812" u="none" cap="none" strike="noStrike">
                <a:solidFill>
                  <a:srgbClr val="DCEF70"/>
                </a:solidFill>
                <a:latin typeface="Luckiest Guy"/>
                <a:ea typeface="Luckiest Guy"/>
                <a:cs typeface="Luckiest Guy"/>
                <a:sym typeface="Luckiest Guy"/>
              </a:rPr>
              <a:t>Hello</a:t>
            </a:r>
            <a:endParaRPr/>
          </a:p>
          <a:p>
            <a:pPr indent="0" lvl="0" marL="0" marR="0" rtl="0" algn="r">
              <a:lnSpc>
                <a:spcPct val="120000"/>
              </a:lnSpc>
              <a:spcBef>
                <a:spcPts val="0"/>
              </a:spcBef>
              <a:spcAft>
                <a:spcPts val="0"/>
              </a:spcAft>
              <a:buNone/>
            </a:pPr>
            <a:r>
              <a:rPr b="0" i="0" lang="en-US" sz="7812" u="none" cap="none" strike="noStrike">
                <a:solidFill>
                  <a:srgbClr val="DCEF70"/>
                </a:solidFill>
                <a:latin typeface="Luckiest Guy"/>
                <a:ea typeface="Luckiest Guy"/>
                <a:cs typeface="Luckiest Guy"/>
                <a:sym typeface="Luckiest Guy"/>
              </a:rPr>
              <a:t>there!</a:t>
            </a:r>
            <a:endParaRPr/>
          </a:p>
        </p:txBody>
      </p:sp>
      <p:sp>
        <p:nvSpPr>
          <p:cNvPr id="146" name="Google Shape;146;p16"/>
          <p:cNvSpPr txBox="1"/>
          <p:nvPr/>
        </p:nvSpPr>
        <p:spPr>
          <a:xfrm>
            <a:off x="830382" y="6928245"/>
            <a:ext cx="4546573" cy="2021712"/>
          </a:xfrm>
          <a:prstGeom prst="rect">
            <a:avLst/>
          </a:prstGeom>
          <a:noFill/>
          <a:ln>
            <a:noFill/>
          </a:ln>
        </p:spPr>
        <p:txBody>
          <a:bodyPr anchorCtr="0" anchor="t" bIns="0" lIns="0" spcFirstLastPara="1" rIns="0" wrap="square" tIns="0">
            <a:spAutoFit/>
          </a:bodyPr>
          <a:lstStyle/>
          <a:p>
            <a:pPr indent="0" lvl="0" marL="0" marR="0" rtl="0" algn="l">
              <a:lnSpc>
                <a:spcPct val="151000"/>
              </a:lnSpc>
              <a:spcBef>
                <a:spcPts val="0"/>
              </a:spcBef>
              <a:spcAft>
                <a:spcPts val="0"/>
              </a:spcAft>
              <a:buNone/>
            </a:pPr>
            <a:r>
              <a:rPr b="0" i="0" lang="en-US" sz="2600" u="none" cap="none" strike="noStrike">
                <a:solidFill>
                  <a:srgbClr val="DCEF70"/>
                </a:solidFill>
                <a:latin typeface="Overpass"/>
                <a:ea typeface="Overpass"/>
                <a:cs typeface="Overpass"/>
                <a:sym typeface="Overpass"/>
              </a:rPr>
              <a:t>I'm Rain, and I'll be sharing with you my beautiful ideas. Follow me at @reallygreatsite to learn more. </a:t>
            </a:r>
            <a:endParaRPr/>
          </a:p>
        </p:txBody>
      </p:sp>
      <p:sp>
        <p:nvSpPr>
          <p:cNvPr id="147" name="Google Shape;147;p16"/>
          <p:cNvSpPr/>
          <p:nvPr/>
        </p:nvSpPr>
        <p:spPr>
          <a:xfrm>
            <a:off x="12339283" y="4250012"/>
            <a:ext cx="5916992" cy="4488645"/>
          </a:xfrm>
          <a:custGeom>
            <a:rect b="b" l="l" r="r" t="t"/>
            <a:pathLst>
              <a:path extrusionOk="0" h="4488645" w="5916992">
                <a:moveTo>
                  <a:pt x="0" y="0"/>
                </a:moveTo>
                <a:lnTo>
                  <a:pt x="5916992" y="0"/>
                </a:lnTo>
                <a:lnTo>
                  <a:pt x="5916992" y="4488645"/>
                </a:lnTo>
                <a:lnTo>
                  <a:pt x="0" y="4488645"/>
                </a:lnTo>
                <a:lnTo>
                  <a:pt x="0" y="0"/>
                </a:lnTo>
                <a:close/>
              </a:path>
            </a:pathLst>
          </a:custGeom>
          <a:blipFill rotWithShape="1">
            <a:blip r:embed="rId5">
              <a:alphaModFix/>
            </a:blip>
            <a:stretch>
              <a:fillRect b="-977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151" name="Shape 151"/>
        <p:cNvGrpSpPr/>
        <p:nvPr/>
      </p:nvGrpSpPr>
      <p:grpSpPr>
        <a:xfrm>
          <a:off x="0" y="0"/>
          <a:ext cx="0" cy="0"/>
          <a:chOff x="0" y="0"/>
          <a:chExt cx="0" cy="0"/>
        </a:xfrm>
      </p:grpSpPr>
      <p:pic>
        <p:nvPicPr>
          <p:cNvPr id="152" name="Google Shape;152;p17"/>
          <p:cNvPicPr preferRelativeResize="0"/>
          <p:nvPr/>
        </p:nvPicPr>
        <p:blipFill rotWithShape="1">
          <a:blip r:embed="rId3">
            <a:alphaModFix/>
          </a:blip>
          <a:srcRect b="31999" l="71376" r="6154" t="28056"/>
          <a:stretch/>
        </p:blipFill>
        <p:spPr>
          <a:xfrm>
            <a:off x="13047925" y="2886200"/>
            <a:ext cx="4109100" cy="4109100"/>
          </a:xfrm>
          <a:prstGeom prst="ellipse">
            <a:avLst/>
          </a:prstGeom>
          <a:noFill/>
          <a:ln>
            <a:noFill/>
          </a:ln>
        </p:spPr>
      </p:pic>
      <p:pic>
        <p:nvPicPr>
          <p:cNvPr id="153" name="Google Shape;153;p17"/>
          <p:cNvPicPr preferRelativeResize="0"/>
          <p:nvPr/>
        </p:nvPicPr>
        <p:blipFill rotWithShape="1">
          <a:blip r:embed="rId3">
            <a:alphaModFix/>
          </a:blip>
          <a:srcRect b="31999" l="6922" r="70607" t="28056"/>
          <a:stretch/>
        </p:blipFill>
        <p:spPr>
          <a:xfrm>
            <a:off x="1266175" y="2886200"/>
            <a:ext cx="4109100" cy="4109100"/>
          </a:xfrm>
          <a:prstGeom prst="ellipse">
            <a:avLst/>
          </a:prstGeom>
          <a:noFill/>
          <a:ln>
            <a:noFill/>
          </a:ln>
        </p:spPr>
      </p:pic>
      <p:sp>
        <p:nvSpPr>
          <p:cNvPr id="154" name="Google Shape;154;p17"/>
          <p:cNvSpPr txBox="1"/>
          <p:nvPr/>
        </p:nvSpPr>
        <p:spPr>
          <a:xfrm>
            <a:off x="2539507" y="1090613"/>
            <a:ext cx="13208985" cy="1200150"/>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0" i="0" lang="en-US" sz="7812" u="none" cap="none" strike="noStrike">
                <a:solidFill>
                  <a:srgbClr val="DCEF70"/>
                </a:solidFill>
                <a:latin typeface="Luckiest Guy"/>
                <a:ea typeface="Luckiest Guy"/>
                <a:cs typeface="Luckiest Guy"/>
                <a:sym typeface="Luckiest Guy"/>
              </a:rPr>
              <a:t>Directions</a:t>
            </a:r>
            <a:endParaRPr/>
          </a:p>
        </p:txBody>
      </p:sp>
      <p:sp>
        <p:nvSpPr>
          <p:cNvPr id="155" name="Google Shape;155;p17"/>
          <p:cNvSpPr txBox="1"/>
          <p:nvPr/>
        </p:nvSpPr>
        <p:spPr>
          <a:xfrm>
            <a:off x="12810413" y="7356947"/>
            <a:ext cx="4584125" cy="561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DCEF70"/>
                </a:solidFill>
                <a:latin typeface="Overpass"/>
                <a:ea typeface="Overpass"/>
                <a:cs typeface="Overpass"/>
                <a:sym typeface="Overpass"/>
              </a:rPr>
              <a:t>Add a main point</a:t>
            </a:r>
            <a:endParaRPr/>
          </a:p>
        </p:txBody>
      </p:sp>
      <p:sp>
        <p:nvSpPr>
          <p:cNvPr id="156" name="Google Shape;156;p17"/>
          <p:cNvSpPr/>
          <p:nvPr/>
        </p:nvSpPr>
        <p:spPr>
          <a:xfrm rot="489580">
            <a:off x="896057" y="1585168"/>
            <a:ext cx="1014298" cy="3281551"/>
          </a:xfrm>
          <a:custGeom>
            <a:rect b="b" l="l" r="r" t="t"/>
            <a:pathLst>
              <a:path extrusionOk="0" h="3281551" w="1014298">
                <a:moveTo>
                  <a:pt x="0" y="0"/>
                </a:moveTo>
                <a:lnTo>
                  <a:pt x="1014298" y="0"/>
                </a:lnTo>
                <a:lnTo>
                  <a:pt x="1014298" y="3281551"/>
                </a:lnTo>
                <a:lnTo>
                  <a:pt x="0" y="3281551"/>
                </a:lnTo>
                <a:lnTo>
                  <a:pt x="0" y="0"/>
                </a:lnTo>
                <a:close/>
              </a:path>
            </a:pathLst>
          </a:custGeom>
          <a:blipFill rotWithShape="1">
            <a:blip r:embed="rId4">
              <a:alphaModFix/>
            </a:blip>
            <a:stretch>
              <a:fillRect b="0" l="0" r="0" t="0"/>
            </a:stretch>
          </a:blipFill>
          <a:ln>
            <a:noFill/>
          </a:ln>
        </p:spPr>
      </p:sp>
      <p:sp>
        <p:nvSpPr>
          <p:cNvPr id="157" name="Google Shape;157;p17"/>
          <p:cNvSpPr/>
          <p:nvPr/>
        </p:nvSpPr>
        <p:spPr>
          <a:xfrm rot="-563452">
            <a:off x="16752151" y="4333722"/>
            <a:ext cx="1014298" cy="3281551"/>
          </a:xfrm>
          <a:custGeom>
            <a:rect b="b" l="l" r="r" t="t"/>
            <a:pathLst>
              <a:path extrusionOk="0" h="3281551" w="1014298">
                <a:moveTo>
                  <a:pt x="0" y="0"/>
                </a:moveTo>
                <a:lnTo>
                  <a:pt x="1014298" y="0"/>
                </a:lnTo>
                <a:lnTo>
                  <a:pt x="1014298" y="3281551"/>
                </a:lnTo>
                <a:lnTo>
                  <a:pt x="0" y="3281551"/>
                </a:lnTo>
                <a:lnTo>
                  <a:pt x="0" y="0"/>
                </a:lnTo>
                <a:close/>
              </a:path>
            </a:pathLst>
          </a:custGeom>
          <a:blipFill rotWithShape="1">
            <a:blip r:embed="rId4">
              <a:alphaModFix/>
            </a:blip>
            <a:stretch>
              <a:fillRect b="0" l="0" r="0" t="0"/>
            </a:stretch>
          </a:blipFill>
          <a:ln>
            <a:noFill/>
          </a:ln>
        </p:spPr>
      </p:sp>
      <p:sp>
        <p:nvSpPr>
          <p:cNvPr id="158" name="Google Shape;158;p17"/>
          <p:cNvSpPr/>
          <p:nvPr/>
        </p:nvSpPr>
        <p:spPr>
          <a:xfrm rot="-4964130">
            <a:off x="11831289" y="2235861"/>
            <a:ext cx="2433216" cy="2451042"/>
          </a:xfrm>
          <a:custGeom>
            <a:rect b="b" l="l" r="r" t="t"/>
            <a:pathLst>
              <a:path extrusionOk="0" h="2451042" w="2433216">
                <a:moveTo>
                  <a:pt x="0" y="0"/>
                </a:moveTo>
                <a:lnTo>
                  <a:pt x="2433216" y="0"/>
                </a:lnTo>
                <a:lnTo>
                  <a:pt x="2433216" y="2451042"/>
                </a:lnTo>
                <a:lnTo>
                  <a:pt x="0" y="2451042"/>
                </a:lnTo>
                <a:lnTo>
                  <a:pt x="0" y="0"/>
                </a:lnTo>
                <a:close/>
              </a:path>
            </a:pathLst>
          </a:custGeom>
          <a:blipFill rotWithShape="1">
            <a:blip r:embed="rId5">
              <a:alphaModFix/>
            </a:blip>
            <a:stretch>
              <a:fillRect b="0" l="0" r="0" t="0"/>
            </a:stretch>
          </a:blipFill>
          <a:ln>
            <a:noFill/>
          </a:ln>
        </p:spPr>
      </p:sp>
      <p:sp>
        <p:nvSpPr>
          <p:cNvPr id="159" name="Google Shape;159;p17"/>
          <p:cNvSpPr txBox="1"/>
          <p:nvPr/>
        </p:nvSpPr>
        <p:spPr>
          <a:xfrm>
            <a:off x="1028700" y="7356947"/>
            <a:ext cx="4584125" cy="561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DCEF70"/>
                </a:solidFill>
                <a:latin typeface="Overpass"/>
                <a:ea typeface="Overpass"/>
                <a:cs typeface="Overpass"/>
                <a:sym typeface="Overpass"/>
              </a:rPr>
              <a:t>Add a main point</a:t>
            </a:r>
            <a:endParaRPr/>
          </a:p>
        </p:txBody>
      </p:sp>
      <p:sp>
        <p:nvSpPr>
          <p:cNvPr id="160" name="Google Shape;160;p17"/>
          <p:cNvSpPr txBox="1"/>
          <p:nvPr/>
        </p:nvSpPr>
        <p:spPr>
          <a:xfrm>
            <a:off x="1448732" y="8100770"/>
            <a:ext cx="3744061" cy="8458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what you want to discuss.</a:t>
            </a:r>
            <a:endParaRPr/>
          </a:p>
        </p:txBody>
      </p:sp>
      <p:sp>
        <p:nvSpPr>
          <p:cNvPr id="161" name="Google Shape;161;p17"/>
          <p:cNvSpPr txBox="1"/>
          <p:nvPr/>
        </p:nvSpPr>
        <p:spPr>
          <a:xfrm>
            <a:off x="6851938" y="7356947"/>
            <a:ext cx="4584125" cy="561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DCEF70"/>
                </a:solidFill>
                <a:latin typeface="Overpass"/>
                <a:ea typeface="Overpass"/>
                <a:cs typeface="Overpass"/>
                <a:sym typeface="Overpass"/>
              </a:rPr>
              <a:t>Add a main point</a:t>
            </a:r>
            <a:endParaRPr/>
          </a:p>
        </p:txBody>
      </p:sp>
      <p:sp>
        <p:nvSpPr>
          <p:cNvPr id="162" name="Google Shape;162;p17"/>
          <p:cNvSpPr txBox="1"/>
          <p:nvPr/>
        </p:nvSpPr>
        <p:spPr>
          <a:xfrm>
            <a:off x="7271970" y="8100770"/>
            <a:ext cx="3744061" cy="8458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what you want to discuss.</a:t>
            </a:r>
            <a:endParaRPr/>
          </a:p>
        </p:txBody>
      </p:sp>
      <p:sp>
        <p:nvSpPr>
          <p:cNvPr id="163" name="Google Shape;163;p17"/>
          <p:cNvSpPr txBox="1"/>
          <p:nvPr/>
        </p:nvSpPr>
        <p:spPr>
          <a:xfrm>
            <a:off x="13230445" y="8100770"/>
            <a:ext cx="3744061" cy="8458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what you want to discuss.</a:t>
            </a:r>
            <a:endParaRPr/>
          </a:p>
        </p:txBody>
      </p:sp>
      <p:pic>
        <p:nvPicPr>
          <p:cNvPr id="164" name="Google Shape;164;p17"/>
          <p:cNvPicPr preferRelativeResize="0"/>
          <p:nvPr/>
        </p:nvPicPr>
        <p:blipFill rotWithShape="1">
          <a:blip r:embed="rId3">
            <a:alphaModFix/>
          </a:blip>
          <a:srcRect b="31999" l="38764" r="38766" t="28056"/>
          <a:stretch/>
        </p:blipFill>
        <p:spPr>
          <a:xfrm>
            <a:off x="7089450" y="2886200"/>
            <a:ext cx="4109100" cy="41091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168" name="Shape 168"/>
        <p:cNvGrpSpPr/>
        <p:nvPr/>
      </p:nvGrpSpPr>
      <p:grpSpPr>
        <a:xfrm>
          <a:off x="0" y="0"/>
          <a:ext cx="0" cy="0"/>
          <a:chOff x="0" y="0"/>
          <a:chExt cx="0" cy="0"/>
        </a:xfrm>
      </p:grpSpPr>
      <p:pic>
        <p:nvPicPr>
          <p:cNvPr id="169" name="Google Shape;169;p18"/>
          <p:cNvPicPr preferRelativeResize="0"/>
          <p:nvPr/>
        </p:nvPicPr>
        <p:blipFill rotWithShape="1">
          <a:blip r:embed="rId3">
            <a:alphaModFix/>
          </a:blip>
          <a:srcRect b="39338" l="0" r="0" t="13362"/>
          <a:stretch/>
        </p:blipFill>
        <p:spPr>
          <a:xfrm>
            <a:off x="0" y="2532820"/>
            <a:ext cx="18288000" cy="5766371"/>
          </a:xfrm>
          <a:prstGeom prst="rect">
            <a:avLst/>
          </a:prstGeom>
          <a:noFill/>
          <a:ln>
            <a:noFill/>
          </a:ln>
        </p:spPr>
      </p:pic>
      <p:sp>
        <p:nvSpPr>
          <p:cNvPr id="170" name="Google Shape;170;p18"/>
          <p:cNvSpPr/>
          <p:nvPr/>
        </p:nvSpPr>
        <p:spPr>
          <a:xfrm>
            <a:off x="-1481950" y="4306677"/>
            <a:ext cx="5575584" cy="5484347"/>
          </a:xfrm>
          <a:custGeom>
            <a:rect b="b" l="l" r="r" t="t"/>
            <a:pathLst>
              <a:path extrusionOk="0" h="5484347" w="5575584">
                <a:moveTo>
                  <a:pt x="0" y="0"/>
                </a:moveTo>
                <a:lnTo>
                  <a:pt x="5575584" y="0"/>
                </a:lnTo>
                <a:lnTo>
                  <a:pt x="5575584" y="5484347"/>
                </a:lnTo>
                <a:lnTo>
                  <a:pt x="0" y="5484347"/>
                </a:lnTo>
                <a:lnTo>
                  <a:pt x="0" y="0"/>
                </a:lnTo>
                <a:close/>
              </a:path>
            </a:pathLst>
          </a:custGeom>
          <a:blipFill rotWithShape="1">
            <a:blip r:embed="rId4">
              <a:alphaModFix/>
            </a:blip>
            <a:stretch>
              <a:fillRect b="0" l="0" r="0" t="0"/>
            </a:stretch>
          </a:blipFill>
          <a:ln>
            <a:noFill/>
          </a:ln>
        </p:spPr>
      </p:sp>
      <p:sp>
        <p:nvSpPr>
          <p:cNvPr id="171" name="Google Shape;171;p18"/>
          <p:cNvSpPr/>
          <p:nvPr/>
        </p:nvSpPr>
        <p:spPr>
          <a:xfrm rot="-1948755">
            <a:off x="15496900" y="8612369"/>
            <a:ext cx="1875033" cy="1373888"/>
          </a:xfrm>
          <a:custGeom>
            <a:rect b="b" l="l" r="r" t="t"/>
            <a:pathLst>
              <a:path extrusionOk="0" h="1373888" w="1875033">
                <a:moveTo>
                  <a:pt x="0" y="0"/>
                </a:moveTo>
                <a:lnTo>
                  <a:pt x="1875033" y="0"/>
                </a:lnTo>
                <a:lnTo>
                  <a:pt x="1875033" y="1373888"/>
                </a:lnTo>
                <a:lnTo>
                  <a:pt x="0" y="1373888"/>
                </a:lnTo>
                <a:lnTo>
                  <a:pt x="0" y="0"/>
                </a:lnTo>
                <a:close/>
              </a:path>
            </a:pathLst>
          </a:custGeom>
          <a:blipFill rotWithShape="1">
            <a:blip r:embed="rId5">
              <a:alphaModFix/>
            </a:blip>
            <a:stretch>
              <a:fillRect b="0" l="0" r="0" t="0"/>
            </a:stretch>
          </a:blipFill>
          <a:ln>
            <a:noFill/>
          </a:ln>
        </p:spPr>
      </p:sp>
      <p:sp>
        <p:nvSpPr>
          <p:cNvPr id="172" name="Google Shape;172;p18"/>
          <p:cNvSpPr txBox="1"/>
          <p:nvPr/>
        </p:nvSpPr>
        <p:spPr>
          <a:xfrm>
            <a:off x="1009650" y="838200"/>
            <a:ext cx="14168827" cy="1032763"/>
          </a:xfrm>
          <a:prstGeom prst="rect">
            <a:avLst/>
          </a:prstGeom>
          <a:noFill/>
          <a:ln>
            <a:noFill/>
          </a:ln>
        </p:spPr>
        <p:txBody>
          <a:bodyPr anchorCtr="0" anchor="t" bIns="0" lIns="0" spcFirstLastPara="1" rIns="0" wrap="square" tIns="0">
            <a:spAutoFit/>
          </a:bodyPr>
          <a:lstStyle/>
          <a:p>
            <a:pPr indent="0" lvl="0" marL="0" marR="0" rtl="0" algn="l">
              <a:lnSpc>
                <a:spcPct val="134000"/>
              </a:lnSpc>
              <a:spcBef>
                <a:spcPts val="0"/>
              </a:spcBef>
              <a:spcAft>
                <a:spcPts val="0"/>
              </a:spcAft>
              <a:buNone/>
            </a:pPr>
            <a:r>
              <a:rPr b="0" i="0" lang="en-US" sz="6200" u="none" cap="none" strike="noStrike">
                <a:solidFill>
                  <a:srgbClr val="DCEF70"/>
                </a:solidFill>
                <a:latin typeface="Luckiest Guy"/>
                <a:ea typeface="Luckiest Guy"/>
                <a:cs typeface="Luckiest Guy"/>
                <a:sym typeface="Luckiest Guy"/>
              </a:rPr>
              <a:t>Write Your Topic or Idea</a:t>
            </a:r>
            <a:endParaRPr/>
          </a:p>
        </p:txBody>
      </p:sp>
      <p:sp>
        <p:nvSpPr>
          <p:cNvPr id="173" name="Google Shape;173;p18"/>
          <p:cNvSpPr txBox="1"/>
          <p:nvPr/>
        </p:nvSpPr>
        <p:spPr>
          <a:xfrm>
            <a:off x="10859185" y="1041209"/>
            <a:ext cx="6744517" cy="455295"/>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2400" u="none" cap="none" strike="noStrike">
                <a:solidFill>
                  <a:srgbClr val="DCEF70"/>
                </a:solidFill>
                <a:latin typeface="Overpass"/>
                <a:ea typeface="Overpass"/>
                <a:cs typeface="Overpass"/>
                <a:sym typeface="Overpass"/>
              </a:rPr>
              <a:t>Elaborate on what you want to discuss.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177" name="Shape 177"/>
        <p:cNvGrpSpPr/>
        <p:nvPr/>
      </p:nvGrpSpPr>
      <p:grpSpPr>
        <a:xfrm>
          <a:off x="0" y="0"/>
          <a:ext cx="0" cy="0"/>
          <a:chOff x="0" y="0"/>
          <a:chExt cx="0" cy="0"/>
        </a:xfrm>
      </p:grpSpPr>
      <p:grpSp>
        <p:nvGrpSpPr>
          <p:cNvPr id="178" name="Google Shape;178;p19"/>
          <p:cNvGrpSpPr/>
          <p:nvPr/>
        </p:nvGrpSpPr>
        <p:grpSpPr>
          <a:xfrm>
            <a:off x="0" y="2554849"/>
            <a:ext cx="6096000" cy="7732151"/>
            <a:chOff x="0" y="-95250"/>
            <a:chExt cx="1554655" cy="1971921"/>
          </a:xfrm>
        </p:grpSpPr>
        <p:sp>
          <p:nvSpPr>
            <p:cNvPr id="179" name="Google Shape;179;p19"/>
            <p:cNvSpPr/>
            <p:nvPr/>
          </p:nvSpPr>
          <p:spPr>
            <a:xfrm>
              <a:off x="0" y="0"/>
              <a:ext cx="1554655" cy="1876671"/>
            </a:xfrm>
            <a:custGeom>
              <a:rect b="b" l="l" r="r" t="t"/>
              <a:pathLst>
                <a:path extrusionOk="0" h="1876671" w="1554655">
                  <a:moveTo>
                    <a:pt x="0" y="0"/>
                  </a:moveTo>
                  <a:lnTo>
                    <a:pt x="1554655" y="0"/>
                  </a:lnTo>
                  <a:lnTo>
                    <a:pt x="1554655" y="1876671"/>
                  </a:lnTo>
                  <a:lnTo>
                    <a:pt x="0" y="1876671"/>
                  </a:lnTo>
                  <a:close/>
                </a:path>
              </a:pathLst>
            </a:custGeom>
            <a:solidFill>
              <a:srgbClr val="99B83C"/>
            </a:solidFill>
            <a:ln>
              <a:noFill/>
            </a:ln>
          </p:spPr>
        </p:sp>
        <p:sp>
          <p:nvSpPr>
            <p:cNvPr id="180" name="Google Shape;180;p19"/>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19"/>
          <p:cNvGrpSpPr/>
          <p:nvPr/>
        </p:nvGrpSpPr>
        <p:grpSpPr>
          <a:xfrm>
            <a:off x="6096000" y="2554849"/>
            <a:ext cx="6096000" cy="7732151"/>
            <a:chOff x="0" y="-95250"/>
            <a:chExt cx="1554655" cy="1971921"/>
          </a:xfrm>
        </p:grpSpPr>
        <p:sp>
          <p:nvSpPr>
            <p:cNvPr id="182" name="Google Shape;182;p19"/>
            <p:cNvSpPr/>
            <p:nvPr/>
          </p:nvSpPr>
          <p:spPr>
            <a:xfrm>
              <a:off x="0" y="0"/>
              <a:ext cx="1554655" cy="1876671"/>
            </a:xfrm>
            <a:custGeom>
              <a:rect b="b" l="l" r="r" t="t"/>
              <a:pathLst>
                <a:path extrusionOk="0" h="1876671" w="1554655">
                  <a:moveTo>
                    <a:pt x="0" y="0"/>
                  </a:moveTo>
                  <a:lnTo>
                    <a:pt x="1554655" y="0"/>
                  </a:lnTo>
                  <a:lnTo>
                    <a:pt x="1554655" y="1876671"/>
                  </a:lnTo>
                  <a:lnTo>
                    <a:pt x="0" y="1876671"/>
                  </a:lnTo>
                  <a:close/>
                </a:path>
              </a:pathLst>
            </a:custGeom>
            <a:solidFill>
              <a:srgbClr val="ED7843"/>
            </a:solidFill>
            <a:ln>
              <a:noFill/>
            </a:ln>
          </p:spPr>
        </p:sp>
        <p:sp>
          <p:nvSpPr>
            <p:cNvPr id="183" name="Google Shape;183;p19"/>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9"/>
          <p:cNvGrpSpPr/>
          <p:nvPr/>
        </p:nvGrpSpPr>
        <p:grpSpPr>
          <a:xfrm>
            <a:off x="12192000" y="2554849"/>
            <a:ext cx="6096000" cy="7732151"/>
            <a:chOff x="0" y="-95250"/>
            <a:chExt cx="1554655" cy="1971921"/>
          </a:xfrm>
        </p:grpSpPr>
        <p:sp>
          <p:nvSpPr>
            <p:cNvPr id="185" name="Google Shape;185;p19"/>
            <p:cNvSpPr/>
            <p:nvPr/>
          </p:nvSpPr>
          <p:spPr>
            <a:xfrm>
              <a:off x="0" y="0"/>
              <a:ext cx="1554655" cy="1876671"/>
            </a:xfrm>
            <a:custGeom>
              <a:rect b="b" l="l" r="r" t="t"/>
              <a:pathLst>
                <a:path extrusionOk="0" h="1876671" w="1554655">
                  <a:moveTo>
                    <a:pt x="0" y="0"/>
                  </a:moveTo>
                  <a:lnTo>
                    <a:pt x="1554655" y="0"/>
                  </a:lnTo>
                  <a:lnTo>
                    <a:pt x="1554655" y="1876671"/>
                  </a:lnTo>
                  <a:lnTo>
                    <a:pt x="0" y="1876671"/>
                  </a:lnTo>
                  <a:close/>
                </a:path>
              </a:pathLst>
            </a:custGeom>
            <a:solidFill>
              <a:srgbClr val="DCEF70"/>
            </a:solidFill>
            <a:ln>
              <a:noFill/>
            </a:ln>
          </p:spPr>
        </p:sp>
        <p:sp>
          <p:nvSpPr>
            <p:cNvPr id="186" name="Google Shape;186;p19"/>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9"/>
          <p:cNvGrpSpPr/>
          <p:nvPr/>
        </p:nvGrpSpPr>
        <p:grpSpPr>
          <a:xfrm>
            <a:off x="1184321" y="4496439"/>
            <a:ext cx="3727354" cy="3831812"/>
            <a:chOff x="1813" y="-19050"/>
            <a:chExt cx="809173" cy="831850"/>
          </a:xfrm>
        </p:grpSpPr>
        <p:sp>
          <p:nvSpPr>
            <p:cNvPr id="188" name="Google Shape;188;p1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75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19"/>
          <p:cNvGrpSpPr/>
          <p:nvPr/>
        </p:nvGrpSpPr>
        <p:grpSpPr>
          <a:xfrm>
            <a:off x="7280321" y="4496439"/>
            <a:ext cx="3727354" cy="3831812"/>
            <a:chOff x="1813" y="-19050"/>
            <a:chExt cx="809173" cy="831850"/>
          </a:xfrm>
        </p:grpSpPr>
        <p:sp>
          <p:nvSpPr>
            <p:cNvPr id="191" name="Google Shape;191;p1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75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19"/>
          <p:cNvGrpSpPr/>
          <p:nvPr/>
        </p:nvGrpSpPr>
        <p:grpSpPr>
          <a:xfrm>
            <a:off x="13376321" y="4496439"/>
            <a:ext cx="3727354" cy="3831812"/>
            <a:chOff x="1813" y="-19050"/>
            <a:chExt cx="809173" cy="831850"/>
          </a:xfrm>
        </p:grpSpPr>
        <p:sp>
          <p:nvSpPr>
            <p:cNvPr id="194" name="Google Shape;194;p1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75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19"/>
          <p:cNvSpPr txBox="1"/>
          <p:nvPr/>
        </p:nvSpPr>
        <p:spPr>
          <a:xfrm>
            <a:off x="4920030" y="995363"/>
            <a:ext cx="8447939" cy="1200150"/>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0" i="0" lang="en-US" sz="7812" u="none" cap="none" strike="noStrike">
                <a:solidFill>
                  <a:srgbClr val="DCEF70"/>
                </a:solidFill>
                <a:latin typeface="Luckiest Guy"/>
                <a:ea typeface="Luckiest Guy"/>
                <a:cs typeface="Luckiest Guy"/>
                <a:sym typeface="Luckiest Guy"/>
              </a:rPr>
              <a:t>Quiz Categories</a:t>
            </a:r>
            <a:endParaRPr/>
          </a:p>
        </p:txBody>
      </p:sp>
      <p:sp>
        <p:nvSpPr>
          <p:cNvPr id="197" name="Google Shape;197;p19"/>
          <p:cNvSpPr txBox="1"/>
          <p:nvPr/>
        </p:nvSpPr>
        <p:spPr>
          <a:xfrm>
            <a:off x="755938" y="3670689"/>
            <a:ext cx="4584125" cy="561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2136B"/>
                </a:solidFill>
                <a:latin typeface="Overpass"/>
                <a:ea typeface="Overpass"/>
                <a:cs typeface="Overpass"/>
                <a:sym typeface="Overpass"/>
              </a:rPr>
              <a:t>Add a main point</a:t>
            </a:r>
            <a:endParaRPr/>
          </a:p>
        </p:txBody>
      </p:sp>
      <p:sp>
        <p:nvSpPr>
          <p:cNvPr id="198" name="Google Shape;198;p19"/>
          <p:cNvSpPr txBox="1"/>
          <p:nvPr/>
        </p:nvSpPr>
        <p:spPr>
          <a:xfrm>
            <a:off x="12947938" y="3670689"/>
            <a:ext cx="4584125" cy="561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2136B"/>
                </a:solidFill>
                <a:latin typeface="Overpass"/>
                <a:ea typeface="Overpass"/>
                <a:cs typeface="Overpass"/>
                <a:sym typeface="Overpass"/>
              </a:rPr>
              <a:t>Add a main point</a:t>
            </a:r>
            <a:endParaRPr/>
          </a:p>
        </p:txBody>
      </p:sp>
      <p:sp>
        <p:nvSpPr>
          <p:cNvPr id="199" name="Google Shape;199;p19"/>
          <p:cNvSpPr txBox="1"/>
          <p:nvPr/>
        </p:nvSpPr>
        <p:spPr>
          <a:xfrm>
            <a:off x="1175970" y="8584528"/>
            <a:ext cx="3744061" cy="8458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2136B"/>
                </a:solidFill>
                <a:latin typeface="Overpass"/>
                <a:ea typeface="Overpass"/>
                <a:cs typeface="Overpass"/>
                <a:sym typeface="Overpass"/>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02136B"/>
                </a:solidFill>
                <a:latin typeface="Overpass"/>
                <a:ea typeface="Overpass"/>
                <a:cs typeface="Overpass"/>
                <a:sym typeface="Overpass"/>
              </a:rPr>
              <a:t>what you want to discuss.</a:t>
            </a:r>
            <a:endParaRPr/>
          </a:p>
        </p:txBody>
      </p:sp>
      <p:sp>
        <p:nvSpPr>
          <p:cNvPr id="200" name="Google Shape;200;p19"/>
          <p:cNvSpPr txBox="1"/>
          <p:nvPr/>
        </p:nvSpPr>
        <p:spPr>
          <a:xfrm>
            <a:off x="6851938" y="3670689"/>
            <a:ext cx="4584125" cy="561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2136B"/>
                </a:solidFill>
                <a:latin typeface="Overpass"/>
                <a:ea typeface="Overpass"/>
                <a:cs typeface="Overpass"/>
                <a:sym typeface="Overpass"/>
              </a:rPr>
              <a:t>Add a main point</a:t>
            </a:r>
            <a:endParaRPr/>
          </a:p>
        </p:txBody>
      </p:sp>
      <p:sp>
        <p:nvSpPr>
          <p:cNvPr id="201" name="Google Shape;201;p19"/>
          <p:cNvSpPr txBox="1"/>
          <p:nvPr/>
        </p:nvSpPr>
        <p:spPr>
          <a:xfrm>
            <a:off x="7271970" y="8584528"/>
            <a:ext cx="3744061" cy="8458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2136B"/>
                </a:solidFill>
                <a:latin typeface="Overpass"/>
                <a:ea typeface="Overpass"/>
                <a:cs typeface="Overpass"/>
                <a:sym typeface="Overpass"/>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02136B"/>
                </a:solidFill>
                <a:latin typeface="Overpass"/>
                <a:ea typeface="Overpass"/>
                <a:cs typeface="Overpass"/>
                <a:sym typeface="Overpass"/>
              </a:rPr>
              <a:t>what you want to discuss.</a:t>
            </a:r>
            <a:endParaRPr/>
          </a:p>
        </p:txBody>
      </p:sp>
      <p:sp>
        <p:nvSpPr>
          <p:cNvPr id="202" name="Google Shape;202;p19"/>
          <p:cNvSpPr txBox="1"/>
          <p:nvPr/>
        </p:nvSpPr>
        <p:spPr>
          <a:xfrm>
            <a:off x="13367970" y="8584528"/>
            <a:ext cx="3744061" cy="8458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2136B"/>
                </a:solidFill>
                <a:latin typeface="Overpass"/>
                <a:ea typeface="Overpass"/>
                <a:cs typeface="Overpass"/>
                <a:sym typeface="Overpass"/>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02136B"/>
                </a:solidFill>
                <a:latin typeface="Overpass"/>
                <a:ea typeface="Overpass"/>
                <a:cs typeface="Overpass"/>
                <a:sym typeface="Overpass"/>
              </a:rPr>
              <a:t>what you want to discuss.</a:t>
            </a:r>
            <a:endParaRPr/>
          </a:p>
        </p:txBody>
      </p:sp>
      <p:sp>
        <p:nvSpPr>
          <p:cNvPr id="203" name="Google Shape;203;p19"/>
          <p:cNvSpPr/>
          <p:nvPr/>
        </p:nvSpPr>
        <p:spPr>
          <a:xfrm>
            <a:off x="2144304" y="5056744"/>
            <a:ext cx="2074091" cy="2760853"/>
          </a:xfrm>
          <a:custGeom>
            <a:rect b="b" l="l" r="r" t="t"/>
            <a:pathLst>
              <a:path extrusionOk="0" h="2760853" w="2074091">
                <a:moveTo>
                  <a:pt x="0" y="0"/>
                </a:moveTo>
                <a:lnTo>
                  <a:pt x="2074092" y="0"/>
                </a:lnTo>
                <a:lnTo>
                  <a:pt x="2074092" y="2760853"/>
                </a:lnTo>
                <a:lnTo>
                  <a:pt x="0" y="2760853"/>
                </a:lnTo>
                <a:lnTo>
                  <a:pt x="0" y="0"/>
                </a:lnTo>
                <a:close/>
              </a:path>
            </a:pathLst>
          </a:custGeom>
          <a:blipFill rotWithShape="1">
            <a:blip r:embed="rId3">
              <a:alphaModFix/>
            </a:blip>
            <a:stretch>
              <a:fillRect b="0" l="0" r="0" t="0"/>
            </a:stretch>
          </a:blipFill>
          <a:ln>
            <a:noFill/>
          </a:ln>
        </p:spPr>
      </p:sp>
      <p:sp>
        <p:nvSpPr>
          <p:cNvPr id="204" name="Google Shape;204;p19"/>
          <p:cNvSpPr/>
          <p:nvPr/>
        </p:nvSpPr>
        <p:spPr>
          <a:xfrm>
            <a:off x="14038152" y="5094610"/>
            <a:ext cx="2073978" cy="2742038"/>
          </a:xfrm>
          <a:custGeom>
            <a:rect b="b" l="l" r="r" t="t"/>
            <a:pathLst>
              <a:path extrusionOk="0" h="2742038" w="2073978">
                <a:moveTo>
                  <a:pt x="0" y="0"/>
                </a:moveTo>
                <a:lnTo>
                  <a:pt x="2073978" y="0"/>
                </a:lnTo>
                <a:lnTo>
                  <a:pt x="2073978" y="2742037"/>
                </a:lnTo>
                <a:lnTo>
                  <a:pt x="0" y="2742037"/>
                </a:lnTo>
                <a:lnTo>
                  <a:pt x="0" y="0"/>
                </a:lnTo>
                <a:close/>
              </a:path>
            </a:pathLst>
          </a:custGeom>
          <a:blipFill rotWithShape="1">
            <a:blip r:embed="rId4">
              <a:alphaModFix/>
            </a:blip>
            <a:stretch>
              <a:fillRect b="0" l="0" r="0" t="0"/>
            </a:stretch>
          </a:blipFill>
          <a:ln>
            <a:noFill/>
          </a:ln>
        </p:spPr>
      </p:sp>
      <p:sp>
        <p:nvSpPr>
          <p:cNvPr id="205" name="Google Shape;205;p19"/>
          <p:cNvSpPr/>
          <p:nvPr/>
        </p:nvSpPr>
        <p:spPr>
          <a:xfrm>
            <a:off x="7940770" y="5252282"/>
            <a:ext cx="2241659" cy="2426694"/>
          </a:xfrm>
          <a:custGeom>
            <a:rect b="b" l="l" r="r" t="t"/>
            <a:pathLst>
              <a:path extrusionOk="0" h="2426694" w="2241659">
                <a:moveTo>
                  <a:pt x="0" y="0"/>
                </a:moveTo>
                <a:lnTo>
                  <a:pt x="2241658" y="0"/>
                </a:lnTo>
                <a:lnTo>
                  <a:pt x="2241658" y="2426694"/>
                </a:lnTo>
                <a:lnTo>
                  <a:pt x="0" y="2426694"/>
                </a:lnTo>
                <a:lnTo>
                  <a:pt x="0" y="0"/>
                </a:lnTo>
                <a:close/>
              </a:path>
            </a:pathLst>
          </a:custGeom>
          <a:blipFill rotWithShape="1">
            <a:blip r:embed="rId5">
              <a:alphaModFix/>
            </a:blip>
            <a:stretch>
              <a:fillRect b="0" l="0" r="0" t="0"/>
            </a:stretch>
          </a:blipFill>
          <a:ln>
            <a:noFill/>
          </a:ln>
        </p:spPr>
      </p:sp>
      <p:sp>
        <p:nvSpPr>
          <p:cNvPr id="206" name="Google Shape;206;p19"/>
          <p:cNvSpPr/>
          <p:nvPr/>
        </p:nvSpPr>
        <p:spPr>
          <a:xfrm>
            <a:off x="1441793" y="666082"/>
            <a:ext cx="2292062" cy="1529431"/>
          </a:xfrm>
          <a:custGeom>
            <a:rect b="b" l="l" r="r" t="t"/>
            <a:pathLst>
              <a:path extrusionOk="0" h="1529431" w="2292062">
                <a:moveTo>
                  <a:pt x="0" y="0"/>
                </a:moveTo>
                <a:lnTo>
                  <a:pt x="2292062" y="0"/>
                </a:lnTo>
                <a:lnTo>
                  <a:pt x="2292062" y="1529431"/>
                </a:lnTo>
                <a:lnTo>
                  <a:pt x="0" y="1529431"/>
                </a:lnTo>
                <a:lnTo>
                  <a:pt x="0" y="0"/>
                </a:lnTo>
                <a:close/>
              </a:path>
            </a:pathLst>
          </a:custGeom>
          <a:blipFill rotWithShape="1">
            <a:blip r:embed="rId6">
              <a:alphaModFix/>
            </a:blip>
            <a:stretch>
              <a:fillRect b="0" l="0" r="0" t="0"/>
            </a:stretch>
          </a:blipFill>
          <a:ln>
            <a:noFill/>
          </a:ln>
        </p:spPr>
      </p:sp>
      <p:sp>
        <p:nvSpPr>
          <p:cNvPr id="207" name="Google Shape;207;p19"/>
          <p:cNvSpPr/>
          <p:nvPr/>
        </p:nvSpPr>
        <p:spPr>
          <a:xfrm rot="-6953816">
            <a:off x="14835902" y="-2254080"/>
            <a:ext cx="7236970" cy="7804576"/>
          </a:xfrm>
          <a:custGeom>
            <a:rect b="b" l="l" r="r" t="t"/>
            <a:pathLst>
              <a:path extrusionOk="0" h="7804576" w="7236970">
                <a:moveTo>
                  <a:pt x="0" y="0"/>
                </a:moveTo>
                <a:lnTo>
                  <a:pt x="7236970" y="0"/>
                </a:lnTo>
                <a:lnTo>
                  <a:pt x="7236970" y="7804576"/>
                </a:lnTo>
                <a:lnTo>
                  <a:pt x="0" y="780457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B83C"/>
        </a:solidFill>
      </p:bgPr>
    </p:bg>
    <p:spTree>
      <p:nvGrpSpPr>
        <p:cNvPr id="211" name="Shape 211"/>
        <p:cNvGrpSpPr/>
        <p:nvPr/>
      </p:nvGrpSpPr>
      <p:grpSpPr>
        <a:xfrm>
          <a:off x="0" y="0"/>
          <a:ext cx="0" cy="0"/>
          <a:chOff x="0" y="0"/>
          <a:chExt cx="0" cy="0"/>
        </a:xfrm>
      </p:grpSpPr>
      <p:pic>
        <p:nvPicPr>
          <p:cNvPr id="212" name="Google Shape;212;p20"/>
          <p:cNvPicPr preferRelativeResize="0"/>
          <p:nvPr/>
        </p:nvPicPr>
        <p:blipFill rotWithShape="1">
          <a:blip r:embed="rId3">
            <a:alphaModFix/>
          </a:blip>
          <a:srcRect b="0" l="15479" r="18483" t="0"/>
          <a:stretch/>
        </p:blipFill>
        <p:spPr>
          <a:xfrm>
            <a:off x="2831025" y="0"/>
            <a:ext cx="12076723" cy="10287000"/>
          </a:xfrm>
          <a:prstGeom prst="rect">
            <a:avLst/>
          </a:prstGeom>
          <a:noFill/>
          <a:ln>
            <a:noFill/>
          </a:ln>
        </p:spPr>
      </p:pic>
      <p:sp>
        <p:nvSpPr>
          <p:cNvPr id="213" name="Google Shape;213;p20"/>
          <p:cNvSpPr/>
          <p:nvPr/>
        </p:nvSpPr>
        <p:spPr>
          <a:xfrm rot="764876">
            <a:off x="-47364" y="4672757"/>
            <a:ext cx="4879842" cy="5389383"/>
          </a:xfrm>
          <a:custGeom>
            <a:rect b="b" l="l" r="r" t="t"/>
            <a:pathLst>
              <a:path extrusionOk="0" h="5389383" w="4879842">
                <a:moveTo>
                  <a:pt x="0" y="0"/>
                </a:moveTo>
                <a:lnTo>
                  <a:pt x="4879841" y="0"/>
                </a:lnTo>
                <a:lnTo>
                  <a:pt x="4879841" y="5389383"/>
                </a:lnTo>
                <a:lnTo>
                  <a:pt x="0" y="5389383"/>
                </a:lnTo>
                <a:lnTo>
                  <a:pt x="0" y="0"/>
                </a:lnTo>
                <a:close/>
              </a:path>
            </a:pathLst>
          </a:custGeom>
          <a:blipFill rotWithShape="1">
            <a:blip r:embed="rId4">
              <a:alphaModFix/>
            </a:blip>
            <a:stretch>
              <a:fillRect b="0" l="0" r="0" t="0"/>
            </a:stretch>
          </a:blipFill>
          <a:ln>
            <a:noFill/>
          </a:ln>
        </p:spPr>
      </p:sp>
      <p:sp>
        <p:nvSpPr>
          <p:cNvPr id="214" name="Google Shape;214;p20"/>
          <p:cNvSpPr/>
          <p:nvPr/>
        </p:nvSpPr>
        <p:spPr>
          <a:xfrm rot="-5674208">
            <a:off x="11586116" y="572455"/>
            <a:ext cx="5057689" cy="5585802"/>
          </a:xfrm>
          <a:custGeom>
            <a:rect b="b" l="l" r="r" t="t"/>
            <a:pathLst>
              <a:path extrusionOk="0" h="5585802" w="5057689">
                <a:moveTo>
                  <a:pt x="0" y="0"/>
                </a:moveTo>
                <a:lnTo>
                  <a:pt x="5057690" y="0"/>
                </a:lnTo>
                <a:lnTo>
                  <a:pt x="5057690" y="5585801"/>
                </a:lnTo>
                <a:lnTo>
                  <a:pt x="0" y="5585801"/>
                </a:lnTo>
                <a:lnTo>
                  <a:pt x="0" y="0"/>
                </a:lnTo>
                <a:close/>
              </a:path>
            </a:pathLst>
          </a:custGeom>
          <a:blipFill rotWithShape="1">
            <a:blip r:embed="rId4">
              <a:alphaModFix/>
            </a:blip>
            <a:stretch>
              <a:fillRect b="0" l="0" r="0" t="0"/>
            </a:stretch>
          </a:blipFill>
          <a:ln>
            <a:noFill/>
          </a:ln>
        </p:spPr>
      </p:sp>
      <p:sp>
        <p:nvSpPr>
          <p:cNvPr id="215" name="Google Shape;215;p20"/>
          <p:cNvSpPr/>
          <p:nvPr/>
        </p:nvSpPr>
        <p:spPr>
          <a:xfrm rot="595549">
            <a:off x="1838879" y="1124214"/>
            <a:ext cx="1107355" cy="1099301"/>
          </a:xfrm>
          <a:custGeom>
            <a:rect b="b" l="l" r="r" t="t"/>
            <a:pathLst>
              <a:path extrusionOk="0" h="1099301" w="1107355">
                <a:moveTo>
                  <a:pt x="0" y="0"/>
                </a:moveTo>
                <a:lnTo>
                  <a:pt x="1107355" y="0"/>
                </a:lnTo>
                <a:lnTo>
                  <a:pt x="1107355" y="1099301"/>
                </a:lnTo>
                <a:lnTo>
                  <a:pt x="0" y="1099301"/>
                </a:lnTo>
                <a:lnTo>
                  <a:pt x="0" y="0"/>
                </a:lnTo>
                <a:close/>
              </a:path>
            </a:pathLst>
          </a:custGeom>
          <a:blipFill rotWithShape="1">
            <a:blip r:embed="rId5">
              <a:alphaModFix/>
            </a:blip>
            <a:stretch>
              <a:fillRect b="0" l="0" r="0" t="0"/>
            </a:stretch>
          </a:blipFill>
          <a:ln>
            <a:noFill/>
          </a:ln>
        </p:spPr>
      </p:sp>
      <p:sp>
        <p:nvSpPr>
          <p:cNvPr id="216" name="Google Shape;216;p20"/>
          <p:cNvSpPr/>
          <p:nvPr/>
        </p:nvSpPr>
        <p:spPr>
          <a:xfrm rot="-3695777">
            <a:off x="9144000" y="6817798"/>
            <a:ext cx="1107355" cy="1099301"/>
          </a:xfrm>
          <a:custGeom>
            <a:rect b="b" l="l" r="r" t="t"/>
            <a:pathLst>
              <a:path extrusionOk="0" h="1099301" w="1107355">
                <a:moveTo>
                  <a:pt x="0" y="0"/>
                </a:moveTo>
                <a:lnTo>
                  <a:pt x="1107355" y="0"/>
                </a:lnTo>
                <a:lnTo>
                  <a:pt x="1107355" y="1099301"/>
                </a:lnTo>
                <a:lnTo>
                  <a:pt x="0" y="1099301"/>
                </a:lnTo>
                <a:lnTo>
                  <a:pt x="0" y="0"/>
                </a:lnTo>
                <a:close/>
              </a:path>
            </a:pathLst>
          </a:custGeom>
          <a:blipFill rotWithShape="1">
            <a:blip r:embed="rId5">
              <a:alphaModFix/>
            </a:blip>
            <a:stretch>
              <a:fillRect b="0" l="0" r="0" t="0"/>
            </a:stretch>
          </a:blipFill>
          <a:ln>
            <a:noFill/>
          </a:ln>
        </p:spPr>
      </p:sp>
      <p:sp>
        <p:nvSpPr>
          <p:cNvPr id="217" name="Google Shape;217;p20"/>
          <p:cNvSpPr/>
          <p:nvPr/>
        </p:nvSpPr>
        <p:spPr>
          <a:xfrm rot="2277115">
            <a:off x="15471854" y="7934724"/>
            <a:ext cx="1107355" cy="1099301"/>
          </a:xfrm>
          <a:custGeom>
            <a:rect b="b" l="l" r="r" t="t"/>
            <a:pathLst>
              <a:path extrusionOk="0" h="1099301" w="1107355">
                <a:moveTo>
                  <a:pt x="0" y="0"/>
                </a:moveTo>
                <a:lnTo>
                  <a:pt x="1107354" y="0"/>
                </a:lnTo>
                <a:lnTo>
                  <a:pt x="1107354" y="1099301"/>
                </a:lnTo>
                <a:lnTo>
                  <a:pt x="0" y="1099301"/>
                </a:lnTo>
                <a:lnTo>
                  <a:pt x="0" y="0"/>
                </a:lnTo>
                <a:close/>
              </a:path>
            </a:pathLst>
          </a:custGeom>
          <a:blipFill rotWithShape="1">
            <a:blip r:embed="rId5">
              <a:alphaModFix/>
            </a:blip>
            <a:stretch>
              <a:fillRect b="0" l="0" r="0" t="0"/>
            </a:stretch>
          </a:blipFill>
          <a:ln>
            <a:noFill/>
          </a:ln>
        </p:spPr>
      </p:sp>
      <p:sp>
        <p:nvSpPr>
          <p:cNvPr id="218" name="Google Shape;218;p20"/>
          <p:cNvSpPr/>
          <p:nvPr/>
        </p:nvSpPr>
        <p:spPr>
          <a:xfrm rot="-3441741">
            <a:off x="1200276" y="2778127"/>
            <a:ext cx="2384562" cy="2259372"/>
          </a:xfrm>
          <a:custGeom>
            <a:rect b="b" l="l" r="r" t="t"/>
            <a:pathLst>
              <a:path extrusionOk="0" h="2259372" w="2384562">
                <a:moveTo>
                  <a:pt x="0" y="0"/>
                </a:moveTo>
                <a:lnTo>
                  <a:pt x="2384562" y="0"/>
                </a:lnTo>
                <a:lnTo>
                  <a:pt x="2384562" y="2259372"/>
                </a:lnTo>
                <a:lnTo>
                  <a:pt x="0" y="2259372"/>
                </a:lnTo>
                <a:lnTo>
                  <a:pt x="0" y="0"/>
                </a:lnTo>
                <a:close/>
              </a:path>
            </a:pathLst>
          </a:custGeom>
          <a:blipFill rotWithShape="1">
            <a:blip r:embed="rId6">
              <a:alphaModFix/>
            </a:blip>
            <a:stretch>
              <a:fillRect b="0" l="0" r="0" t="0"/>
            </a:stretch>
          </a:blipFill>
          <a:ln>
            <a:noFill/>
          </a:ln>
        </p:spPr>
      </p:sp>
      <p:sp>
        <p:nvSpPr>
          <p:cNvPr id="219" name="Google Shape;219;p20"/>
          <p:cNvSpPr/>
          <p:nvPr/>
        </p:nvSpPr>
        <p:spPr>
          <a:xfrm rot="960356">
            <a:off x="15092399" y="817524"/>
            <a:ext cx="2655320" cy="1712681"/>
          </a:xfrm>
          <a:custGeom>
            <a:rect b="b" l="l" r="r" t="t"/>
            <a:pathLst>
              <a:path extrusionOk="0" h="1712681" w="2655320">
                <a:moveTo>
                  <a:pt x="0" y="0"/>
                </a:moveTo>
                <a:lnTo>
                  <a:pt x="2655319" y="0"/>
                </a:lnTo>
                <a:lnTo>
                  <a:pt x="2655319" y="1712681"/>
                </a:lnTo>
                <a:lnTo>
                  <a:pt x="0" y="1712681"/>
                </a:lnTo>
                <a:lnTo>
                  <a:pt x="0" y="0"/>
                </a:lnTo>
                <a:close/>
              </a:path>
            </a:pathLst>
          </a:custGeom>
          <a:blipFill rotWithShape="1">
            <a:blip r:embed="rId7">
              <a:alphaModFix/>
            </a:blip>
            <a:stretch>
              <a:fillRect b="0" l="0" r="0" t="0"/>
            </a:stretch>
          </a:blipFill>
          <a:ln>
            <a:noFill/>
          </a:ln>
        </p:spPr>
      </p:sp>
      <p:sp>
        <p:nvSpPr>
          <p:cNvPr id="220" name="Google Shape;220;p20"/>
          <p:cNvSpPr txBox="1"/>
          <p:nvPr/>
        </p:nvSpPr>
        <p:spPr>
          <a:xfrm>
            <a:off x="5750256" y="4377467"/>
            <a:ext cx="6787487" cy="17907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1697" u="none" cap="none" strike="noStrike">
                <a:solidFill>
                  <a:srgbClr val="2E65C5"/>
                </a:solidFill>
                <a:latin typeface="Luckiest Guy"/>
                <a:ea typeface="Luckiest Guy"/>
                <a:cs typeface="Luckiest Guy"/>
                <a:sym typeface="Luckiest Guy"/>
              </a:rPr>
              <a:t>Test 01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58CB"/>
        </a:solidFill>
      </p:bgPr>
    </p:bg>
    <p:spTree>
      <p:nvGrpSpPr>
        <p:cNvPr id="224" name="Shape 224"/>
        <p:cNvGrpSpPr/>
        <p:nvPr/>
      </p:nvGrpSpPr>
      <p:grpSpPr>
        <a:xfrm>
          <a:off x="0" y="0"/>
          <a:ext cx="0" cy="0"/>
          <a:chOff x="0" y="0"/>
          <a:chExt cx="0" cy="0"/>
        </a:xfrm>
      </p:grpSpPr>
      <p:pic>
        <p:nvPicPr>
          <p:cNvPr id="225" name="Google Shape;225;p21"/>
          <p:cNvPicPr preferRelativeResize="0"/>
          <p:nvPr/>
        </p:nvPicPr>
        <p:blipFill rotWithShape="1">
          <a:blip r:embed="rId3">
            <a:alphaModFix/>
          </a:blip>
          <a:srcRect b="0" l="26600" r="28453" t="0"/>
          <a:stretch/>
        </p:blipFill>
        <p:spPr>
          <a:xfrm>
            <a:off x="11352700" y="0"/>
            <a:ext cx="6935300" cy="10287000"/>
          </a:xfrm>
          <a:prstGeom prst="rect">
            <a:avLst/>
          </a:prstGeom>
          <a:noFill/>
          <a:ln>
            <a:noFill/>
          </a:ln>
        </p:spPr>
      </p:pic>
      <p:sp>
        <p:nvSpPr>
          <p:cNvPr id="226" name="Google Shape;226;p21"/>
          <p:cNvSpPr txBox="1"/>
          <p:nvPr/>
        </p:nvSpPr>
        <p:spPr>
          <a:xfrm>
            <a:off x="242849" y="1397818"/>
            <a:ext cx="11352700" cy="2160778"/>
          </a:xfrm>
          <a:prstGeom prst="rect">
            <a:avLst/>
          </a:prstGeom>
          <a:noFill/>
          <a:ln>
            <a:noFill/>
          </a:ln>
        </p:spPr>
        <p:txBody>
          <a:bodyPr anchorCtr="0" anchor="t" bIns="0" lIns="0" spcFirstLastPara="1" rIns="0" wrap="square" tIns="0">
            <a:spAutoFit/>
          </a:bodyPr>
          <a:lstStyle/>
          <a:p>
            <a:pPr indent="0" lvl="0" marL="0" marR="0" rtl="0" algn="ctr">
              <a:lnSpc>
                <a:spcPct val="128000"/>
              </a:lnSpc>
              <a:spcBef>
                <a:spcPts val="0"/>
              </a:spcBef>
              <a:spcAft>
                <a:spcPts val="0"/>
              </a:spcAft>
              <a:buNone/>
            </a:pPr>
            <a:r>
              <a:rPr b="0" i="0" lang="en-US" sz="6700" u="none" cap="none" strike="noStrike">
                <a:solidFill>
                  <a:srgbClr val="DCEF70"/>
                </a:solidFill>
                <a:latin typeface="Luckiest Guy"/>
                <a:ea typeface="Luckiest Guy"/>
                <a:cs typeface="Luckiest Guy"/>
                <a:sym typeface="Luckiest Guy"/>
              </a:rPr>
              <a:t>Write your</a:t>
            </a:r>
            <a:endParaRPr/>
          </a:p>
          <a:p>
            <a:pPr indent="0" lvl="0" marL="0" marR="0" rtl="0" algn="ctr">
              <a:lnSpc>
                <a:spcPct val="128000"/>
              </a:lnSpc>
              <a:spcBef>
                <a:spcPts val="0"/>
              </a:spcBef>
              <a:spcAft>
                <a:spcPts val="0"/>
              </a:spcAft>
              <a:buNone/>
            </a:pPr>
            <a:r>
              <a:rPr b="0" i="0" lang="en-US" sz="6700" u="none" cap="none" strike="noStrike">
                <a:solidFill>
                  <a:srgbClr val="DCEF70"/>
                </a:solidFill>
                <a:latin typeface="Luckiest Guy"/>
                <a:ea typeface="Luckiest Guy"/>
                <a:cs typeface="Luckiest Guy"/>
                <a:sym typeface="Luckiest Guy"/>
              </a:rPr>
              <a:t>Question here</a:t>
            </a:r>
            <a:endParaRPr/>
          </a:p>
        </p:txBody>
      </p:sp>
      <p:sp>
        <p:nvSpPr>
          <p:cNvPr id="227" name="Google Shape;227;p21"/>
          <p:cNvSpPr txBox="1"/>
          <p:nvPr/>
        </p:nvSpPr>
        <p:spPr>
          <a:xfrm>
            <a:off x="1123950" y="4814880"/>
            <a:ext cx="3870752" cy="4286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DCEF70"/>
                </a:solidFill>
                <a:latin typeface="Overpass"/>
                <a:ea typeface="Overpass"/>
                <a:cs typeface="Overpass"/>
                <a:sym typeface="Overpass"/>
              </a:rPr>
              <a:t>Option One</a:t>
            </a:r>
            <a:endParaRPr/>
          </a:p>
        </p:txBody>
      </p:sp>
      <p:sp>
        <p:nvSpPr>
          <p:cNvPr id="228" name="Google Shape;228;p21"/>
          <p:cNvSpPr txBox="1"/>
          <p:nvPr/>
        </p:nvSpPr>
        <p:spPr>
          <a:xfrm>
            <a:off x="2789320" y="4052880"/>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DCEF70"/>
                </a:solidFill>
                <a:latin typeface="Luckiest Guy"/>
                <a:ea typeface="Luckiest Guy"/>
                <a:cs typeface="Luckiest Guy"/>
                <a:sym typeface="Luckiest Guy"/>
              </a:rPr>
              <a:t>A</a:t>
            </a:r>
            <a:endParaRPr/>
          </a:p>
        </p:txBody>
      </p:sp>
      <p:sp>
        <p:nvSpPr>
          <p:cNvPr id="229" name="Google Shape;229;p21"/>
          <p:cNvSpPr txBox="1"/>
          <p:nvPr/>
        </p:nvSpPr>
        <p:spPr>
          <a:xfrm>
            <a:off x="2789320" y="6988489"/>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DCEF70"/>
                </a:solidFill>
                <a:latin typeface="Luckiest Guy"/>
                <a:ea typeface="Luckiest Guy"/>
                <a:cs typeface="Luckiest Guy"/>
                <a:sym typeface="Luckiest Guy"/>
              </a:rPr>
              <a:t>C</a:t>
            </a:r>
            <a:endParaRPr/>
          </a:p>
        </p:txBody>
      </p:sp>
      <p:sp>
        <p:nvSpPr>
          <p:cNvPr id="230" name="Google Shape;230;p21"/>
          <p:cNvSpPr txBox="1"/>
          <p:nvPr/>
        </p:nvSpPr>
        <p:spPr>
          <a:xfrm>
            <a:off x="7951320" y="4052880"/>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DCEF70"/>
                </a:solidFill>
                <a:latin typeface="Luckiest Guy"/>
                <a:ea typeface="Luckiest Guy"/>
                <a:cs typeface="Luckiest Guy"/>
                <a:sym typeface="Luckiest Guy"/>
              </a:rPr>
              <a:t>b</a:t>
            </a:r>
            <a:endParaRPr/>
          </a:p>
        </p:txBody>
      </p:sp>
      <p:sp>
        <p:nvSpPr>
          <p:cNvPr id="231" name="Google Shape;231;p21"/>
          <p:cNvSpPr txBox="1"/>
          <p:nvPr/>
        </p:nvSpPr>
        <p:spPr>
          <a:xfrm>
            <a:off x="7951320" y="6988489"/>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DCEF70"/>
                </a:solidFill>
                <a:latin typeface="Luckiest Guy"/>
                <a:ea typeface="Luckiest Guy"/>
                <a:cs typeface="Luckiest Guy"/>
                <a:sym typeface="Luckiest Guy"/>
              </a:rPr>
              <a:t>D</a:t>
            </a:r>
            <a:endParaRPr/>
          </a:p>
        </p:txBody>
      </p:sp>
      <p:sp>
        <p:nvSpPr>
          <p:cNvPr id="232" name="Google Shape;232;p21"/>
          <p:cNvSpPr txBox="1"/>
          <p:nvPr/>
        </p:nvSpPr>
        <p:spPr>
          <a:xfrm>
            <a:off x="6204949" y="4814880"/>
            <a:ext cx="4032753" cy="4286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DCEF70"/>
                </a:solidFill>
                <a:latin typeface="Overpass"/>
                <a:ea typeface="Overpass"/>
                <a:cs typeface="Overpass"/>
                <a:sym typeface="Overpass"/>
              </a:rPr>
              <a:t>Option Two</a:t>
            </a:r>
            <a:endParaRPr/>
          </a:p>
        </p:txBody>
      </p:sp>
      <p:sp>
        <p:nvSpPr>
          <p:cNvPr id="233" name="Google Shape;233;p21"/>
          <p:cNvSpPr txBox="1"/>
          <p:nvPr/>
        </p:nvSpPr>
        <p:spPr>
          <a:xfrm>
            <a:off x="1123950" y="7712826"/>
            <a:ext cx="3870752" cy="4286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DCEF70"/>
                </a:solidFill>
                <a:latin typeface="Overpass"/>
                <a:ea typeface="Overpass"/>
                <a:cs typeface="Overpass"/>
                <a:sym typeface="Overpass"/>
              </a:rPr>
              <a:t>Option Three</a:t>
            </a:r>
            <a:endParaRPr/>
          </a:p>
        </p:txBody>
      </p:sp>
      <p:sp>
        <p:nvSpPr>
          <p:cNvPr id="234" name="Google Shape;234;p21"/>
          <p:cNvSpPr txBox="1"/>
          <p:nvPr/>
        </p:nvSpPr>
        <p:spPr>
          <a:xfrm>
            <a:off x="6204949" y="7712826"/>
            <a:ext cx="4032753" cy="4286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DCEF70"/>
                </a:solidFill>
                <a:latin typeface="Overpass"/>
                <a:ea typeface="Overpass"/>
                <a:cs typeface="Overpass"/>
                <a:sym typeface="Overpass"/>
              </a:rPr>
              <a:t>Option Four</a:t>
            </a:r>
            <a:endParaRPr/>
          </a:p>
        </p:txBody>
      </p:sp>
      <p:sp>
        <p:nvSpPr>
          <p:cNvPr id="235" name="Google Shape;235;p21"/>
          <p:cNvSpPr txBox="1"/>
          <p:nvPr/>
        </p:nvSpPr>
        <p:spPr>
          <a:xfrm>
            <a:off x="1592235" y="5391662"/>
            <a:ext cx="2934182" cy="8915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Elaborate on what you want to discuss. </a:t>
            </a:r>
            <a:endParaRPr/>
          </a:p>
        </p:txBody>
      </p:sp>
      <p:sp>
        <p:nvSpPr>
          <p:cNvPr id="236" name="Google Shape;236;p21"/>
          <p:cNvSpPr txBox="1"/>
          <p:nvPr/>
        </p:nvSpPr>
        <p:spPr>
          <a:xfrm>
            <a:off x="1592235" y="8293851"/>
            <a:ext cx="2934182" cy="8915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Elaborate on what you want to discuss. </a:t>
            </a:r>
            <a:endParaRPr/>
          </a:p>
        </p:txBody>
      </p:sp>
      <p:sp>
        <p:nvSpPr>
          <p:cNvPr id="237" name="Google Shape;237;p21"/>
          <p:cNvSpPr txBox="1"/>
          <p:nvPr/>
        </p:nvSpPr>
        <p:spPr>
          <a:xfrm>
            <a:off x="6754235" y="5391662"/>
            <a:ext cx="2934182" cy="8915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Elaborate on what you want to discuss. </a:t>
            </a:r>
            <a:endParaRPr/>
          </a:p>
        </p:txBody>
      </p:sp>
      <p:sp>
        <p:nvSpPr>
          <p:cNvPr id="238" name="Google Shape;238;p21"/>
          <p:cNvSpPr txBox="1"/>
          <p:nvPr/>
        </p:nvSpPr>
        <p:spPr>
          <a:xfrm>
            <a:off x="6754235" y="8293851"/>
            <a:ext cx="2934182" cy="8915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DCEF70"/>
                </a:solidFill>
                <a:latin typeface="Overpass"/>
                <a:ea typeface="Overpass"/>
                <a:cs typeface="Overpass"/>
                <a:sym typeface="Overpass"/>
              </a:rPr>
              <a:t>Elaborate on what you want to discuss. </a:t>
            </a:r>
            <a:endParaRPr/>
          </a:p>
        </p:txBody>
      </p:sp>
      <p:pic>
        <p:nvPicPr>
          <p:cNvPr id="239" name="Google Shape;239;p21"/>
          <p:cNvPicPr preferRelativeResize="0"/>
          <p:nvPr/>
        </p:nvPicPr>
        <p:blipFill rotWithShape="1">
          <a:blip r:embed="rId4">
            <a:alphaModFix/>
          </a:blip>
          <a:srcRect b="79590" l="-72270" r="72270" t="-79590"/>
          <a:stretch/>
        </p:blipFill>
        <p:spPr>
          <a:xfrm>
            <a:off x="-13216050" y="-8187250"/>
            <a:ext cx="18288000" cy="10287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