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Bungee"/>
      <p:regular r:id="rId27"/>
    </p:embeddedFont>
    <p:embeddedFont>
      <p:font typeface="Rubik"/>
      <p:bold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ubik-bold.fntdata"/><Relationship Id="rId27" Type="http://schemas.openxmlformats.org/officeDocument/2006/relationships/font" Target="fonts/Bungee-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ubik-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6.png"/><Relationship Id="rId5" Type="http://schemas.openxmlformats.org/officeDocument/2006/relationships/image" Target="../media/image14.png"/><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19.png"/><Relationship Id="rId5" Type="http://schemas.openxmlformats.org/officeDocument/2006/relationships/image" Target="../media/image7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20" Type="http://schemas.openxmlformats.org/officeDocument/2006/relationships/image" Target="../media/image21.png"/><Relationship Id="rId22" Type="http://schemas.openxmlformats.org/officeDocument/2006/relationships/image" Target="../media/image22.png"/><Relationship Id="rId21" Type="http://schemas.openxmlformats.org/officeDocument/2006/relationships/image" Target="../media/image25.png"/><Relationship Id="rId24" Type="http://schemas.openxmlformats.org/officeDocument/2006/relationships/image" Target="../media/image29.png"/><Relationship Id="rId23"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14.png"/><Relationship Id="rId26" Type="http://schemas.openxmlformats.org/officeDocument/2006/relationships/image" Target="../media/image39.png"/><Relationship Id="rId25" Type="http://schemas.openxmlformats.org/officeDocument/2006/relationships/image" Target="../media/image37.png"/><Relationship Id="rId28" Type="http://schemas.openxmlformats.org/officeDocument/2006/relationships/image" Target="../media/image32.png"/><Relationship Id="rId27" Type="http://schemas.openxmlformats.org/officeDocument/2006/relationships/image" Target="../media/image30.png"/><Relationship Id="rId5" Type="http://schemas.openxmlformats.org/officeDocument/2006/relationships/image" Target="../media/image38.png"/><Relationship Id="rId6" Type="http://schemas.openxmlformats.org/officeDocument/2006/relationships/image" Target="../media/image27.png"/><Relationship Id="rId29" Type="http://schemas.openxmlformats.org/officeDocument/2006/relationships/image" Target="../media/image31.png"/><Relationship Id="rId7" Type="http://schemas.openxmlformats.org/officeDocument/2006/relationships/image" Target="../media/image6.png"/><Relationship Id="rId8" Type="http://schemas.openxmlformats.org/officeDocument/2006/relationships/image" Target="../media/image50.png"/><Relationship Id="rId31" Type="http://schemas.openxmlformats.org/officeDocument/2006/relationships/image" Target="../media/image10.png"/><Relationship Id="rId30" Type="http://schemas.openxmlformats.org/officeDocument/2006/relationships/image" Target="../media/image26.png"/><Relationship Id="rId11" Type="http://schemas.openxmlformats.org/officeDocument/2006/relationships/image" Target="../media/image7.png"/><Relationship Id="rId33" Type="http://schemas.openxmlformats.org/officeDocument/2006/relationships/image" Target="../media/image42.png"/><Relationship Id="rId10" Type="http://schemas.openxmlformats.org/officeDocument/2006/relationships/image" Target="../media/image1.png"/><Relationship Id="rId32" Type="http://schemas.openxmlformats.org/officeDocument/2006/relationships/image" Target="../media/image16.png"/><Relationship Id="rId13" Type="http://schemas.openxmlformats.org/officeDocument/2006/relationships/image" Target="../media/image8.png"/><Relationship Id="rId35" Type="http://schemas.openxmlformats.org/officeDocument/2006/relationships/image" Target="../media/image33.png"/><Relationship Id="rId12" Type="http://schemas.openxmlformats.org/officeDocument/2006/relationships/image" Target="../media/image13.png"/><Relationship Id="rId34" Type="http://schemas.openxmlformats.org/officeDocument/2006/relationships/image" Target="../media/image28.png"/><Relationship Id="rId15" Type="http://schemas.openxmlformats.org/officeDocument/2006/relationships/image" Target="../media/image18.png"/><Relationship Id="rId37" Type="http://schemas.openxmlformats.org/officeDocument/2006/relationships/image" Target="../media/image19.png"/><Relationship Id="rId14" Type="http://schemas.openxmlformats.org/officeDocument/2006/relationships/image" Target="../media/image20.png"/><Relationship Id="rId36" Type="http://schemas.openxmlformats.org/officeDocument/2006/relationships/image" Target="../media/image44.png"/><Relationship Id="rId17" Type="http://schemas.openxmlformats.org/officeDocument/2006/relationships/image" Target="../media/image9.png"/><Relationship Id="rId16" Type="http://schemas.openxmlformats.org/officeDocument/2006/relationships/image" Target="../media/image24.png"/><Relationship Id="rId38" Type="http://schemas.openxmlformats.org/officeDocument/2006/relationships/image" Target="../media/image72.png"/><Relationship Id="rId19" Type="http://schemas.openxmlformats.org/officeDocument/2006/relationships/image" Target="../media/image12.png"/><Relationship Id="rId18"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2.png"/><Relationship Id="rId4" Type="http://schemas.openxmlformats.org/officeDocument/2006/relationships/image" Target="../media/image80.png"/><Relationship Id="rId5"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7.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8.png"/><Relationship Id="rId4" Type="http://schemas.openxmlformats.org/officeDocument/2006/relationships/image" Target="../media/image13.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4.png"/><Relationship Id="rId6" Type="http://schemas.openxmlformats.org/officeDocument/2006/relationships/image" Target="../media/image9.png"/><Relationship Id="rId7"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83" name="Shape 83"/>
        <p:cNvGrpSpPr/>
        <p:nvPr/>
      </p:nvGrpSpPr>
      <p:grpSpPr>
        <a:xfrm>
          <a:off x="0" y="0"/>
          <a:ext cx="0" cy="0"/>
          <a:chOff x="0" y="0"/>
          <a:chExt cx="0" cy="0"/>
        </a:xfrm>
      </p:grpSpPr>
      <p:sp>
        <p:nvSpPr>
          <p:cNvPr id="84" name="Google Shape;84;p13"/>
          <p:cNvSpPr/>
          <p:nvPr/>
        </p:nvSpPr>
        <p:spPr>
          <a:xfrm flipH="1" rot="-3975345">
            <a:off x="15140014" y="5196220"/>
            <a:ext cx="8252190" cy="7344449"/>
          </a:xfrm>
          <a:custGeom>
            <a:rect b="b" l="l" r="r" t="t"/>
            <a:pathLst>
              <a:path extrusionOk="0" h="7347274" w="8255364">
                <a:moveTo>
                  <a:pt x="8255364" y="0"/>
                </a:moveTo>
                <a:lnTo>
                  <a:pt x="0" y="0"/>
                </a:lnTo>
                <a:lnTo>
                  <a:pt x="0" y="7347274"/>
                </a:lnTo>
                <a:lnTo>
                  <a:pt x="8255364" y="7347274"/>
                </a:lnTo>
                <a:lnTo>
                  <a:pt x="8255364" y="0"/>
                </a:lnTo>
                <a:close/>
              </a:path>
            </a:pathLst>
          </a:custGeom>
          <a:blipFill rotWithShape="1">
            <a:blip r:embed="rId3">
              <a:alphaModFix/>
            </a:blip>
            <a:stretch>
              <a:fillRect b="0" l="0" r="0" t="0"/>
            </a:stretch>
          </a:blipFill>
          <a:ln>
            <a:noFill/>
          </a:ln>
        </p:spPr>
      </p:sp>
      <p:sp>
        <p:nvSpPr>
          <p:cNvPr id="85" name="Google Shape;85;p13"/>
          <p:cNvSpPr/>
          <p:nvPr/>
        </p:nvSpPr>
        <p:spPr>
          <a:xfrm flipH="1" rot="-3010565">
            <a:off x="3846832" y="5446563"/>
            <a:ext cx="7172750" cy="6383748"/>
          </a:xfrm>
          <a:custGeom>
            <a:rect b="b" l="l" r="r" t="t"/>
            <a:pathLst>
              <a:path extrusionOk="0" h="6388041" w="7177574">
                <a:moveTo>
                  <a:pt x="7177574" y="0"/>
                </a:moveTo>
                <a:lnTo>
                  <a:pt x="0" y="0"/>
                </a:lnTo>
                <a:lnTo>
                  <a:pt x="0" y="6388041"/>
                </a:lnTo>
                <a:lnTo>
                  <a:pt x="7177574" y="6388041"/>
                </a:lnTo>
                <a:lnTo>
                  <a:pt x="7177574" y="0"/>
                </a:lnTo>
                <a:close/>
              </a:path>
            </a:pathLst>
          </a:custGeom>
          <a:blipFill rotWithShape="1">
            <a:blip r:embed="rId3">
              <a:alphaModFix/>
            </a:blip>
            <a:stretch>
              <a:fillRect b="0" l="0" r="0" t="0"/>
            </a:stretch>
          </a:blipFill>
          <a:ln>
            <a:noFill/>
          </a:ln>
        </p:spPr>
      </p:sp>
      <p:pic>
        <p:nvPicPr>
          <p:cNvPr id="86" name="Google Shape;86;p13"/>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87" name="Google Shape;87;p13"/>
          <p:cNvSpPr/>
          <p:nvPr/>
        </p:nvSpPr>
        <p:spPr>
          <a:xfrm flipH="1" rot="-10699641">
            <a:off x="12426001" y="-5270072"/>
            <a:ext cx="8255364" cy="7347274"/>
          </a:xfrm>
          <a:custGeom>
            <a:rect b="b" l="l" r="r" t="t"/>
            <a:pathLst>
              <a:path extrusionOk="0" h="7347274" w="8255364">
                <a:moveTo>
                  <a:pt x="8255364" y="0"/>
                </a:moveTo>
                <a:lnTo>
                  <a:pt x="0" y="0"/>
                </a:lnTo>
                <a:lnTo>
                  <a:pt x="0" y="7347275"/>
                </a:lnTo>
                <a:lnTo>
                  <a:pt x="8255364" y="7347275"/>
                </a:lnTo>
                <a:lnTo>
                  <a:pt x="8255364" y="0"/>
                </a:lnTo>
                <a:close/>
              </a:path>
            </a:pathLst>
          </a:custGeom>
          <a:blipFill rotWithShape="1">
            <a:blip r:embed="rId3">
              <a:alphaModFix/>
            </a:blip>
            <a:stretch>
              <a:fillRect b="0" l="0" r="0" t="0"/>
            </a:stretch>
          </a:blipFill>
          <a:ln>
            <a:noFill/>
          </a:ln>
        </p:spPr>
      </p:sp>
      <p:sp>
        <p:nvSpPr>
          <p:cNvPr id="88" name="Google Shape;88;p13"/>
          <p:cNvSpPr txBox="1"/>
          <p:nvPr/>
        </p:nvSpPr>
        <p:spPr>
          <a:xfrm>
            <a:off x="1825977" y="2170102"/>
            <a:ext cx="14636100" cy="34623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2496" u="none" cap="none" strike="noStrike">
                <a:solidFill>
                  <a:srgbClr val="CE56C9"/>
                </a:solidFill>
                <a:latin typeface="Bungee"/>
                <a:ea typeface="Bungee"/>
                <a:cs typeface="Bungee"/>
                <a:sym typeface="Bungee"/>
              </a:rPr>
              <a:t>Space Science Quiz</a:t>
            </a:r>
            <a:endParaRPr/>
          </a:p>
        </p:txBody>
      </p:sp>
      <p:sp>
        <p:nvSpPr>
          <p:cNvPr id="89" name="Google Shape;89;p13"/>
          <p:cNvSpPr/>
          <p:nvPr/>
        </p:nvSpPr>
        <p:spPr>
          <a:xfrm rot="708899">
            <a:off x="8827880" y="4285584"/>
            <a:ext cx="10377245" cy="11174337"/>
          </a:xfrm>
          <a:custGeom>
            <a:rect b="b" l="l" r="r" t="t"/>
            <a:pathLst>
              <a:path extrusionOk="0" h="11160813" w="10364685">
                <a:moveTo>
                  <a:pt x="0" y="0"/>
                </a:moveTo>
                <a:lnTo>
                  <a:pt x="10364685" y="0"/>
                </a:lnTo>
                <a:lnTo>
                  <a:pt x="10364685" y="11160813"/>
                </a:lnTo>
                <a:lnTo>
                  <a:pt x="0" y="11160813"/>
                </a:lnTo>
                <a:lnTo>
                  <a:pt x="0" y="0"/>
                </a:lnTo>
                <a:close/>
              </a:path>
            </a:pathLst>
          </a:custGeom>
          <a:blipFill rotWithShape="1">
            <a:blip r:embed="rId5">
              <a:alphaModFix/>
            </a:blip>
            <a:stretch>
              <a:fillRect b="0" l="0" r="0" t="0"/>
            </a:stretch>
          </a:blipFill>
          <a:ln>
            <a:noFill/>
          </a:ln>
        </p:spPr>
      </p:sp>
      <p:sp>
        <p:nvSpPr>
          <p:cNvPr id="90" name="Google Shape;90;p13"/>
          <p:cNvSpPr txBox="1"/>
          <p:nvPr/>
        </p:nvSpPr>
        <p:spPr>
          <a:xfrm>
            <a:off x="5357336" y="1303294"/>
            <a:ext cx="7573328" cy="6184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800" u="none" cap="none" strike="noStrike">
                <a:solidFill>
                  <a:srgbClr val="FFD47F"/>
                </a:solidFill>
                <a:latin typeface="Rubik"/>
                <a:ea typeface="Rubik"/>
                <a:cs typeface="Rubik"/>
                <a:sym typeface="Rubik"/>
              </a:rPr>
              <a:t>FOR ELEMENTARY SCHOOL</a:t>
            </a:r>
            <a:endParaRPr/>
          </a:p>
        </p:txBody>
      </p:sp>
      <p:sp>
        <p:nvSpPr>
          <p:cNvPr id="91" name="Google Shape;91;p13"/>
          <p:cNvSpPr/>
          <p:nvPr/>
        </p:nvSpPr>
        <p:spPr>
          <a:xfrm rot="-954375">
            <a:off x="14658980" y="-756333"/>
            <a:ext cx="4617880" cy="4785368"/>
          </a:xfrm>
          <a:custGeom>
            <a:rect b="b" l="l" r="r" t="t"/>
            <a:pathLst>
              <a:path extrusionOk="0" h="4785368" w="4617880">
                <a:moveTo>
                  <a:pt x="0" y="0"/>
                </a:moveTo>
                <a:lnTo>
                  <a:pt x="4617880" y="0"/>
                </a:lnTo>
                <a:lnTo>
                  <a:pt x="4617880" y="4785369"/>
                </a:lnTo>
                <a:lnTo>
                  <a:pt x="0" y="4785369"/>
                </a:lnTo>
                <a:lnTo>
                  <a:pt x="0" y="0"/>
                </a:lnTo>
                <a:close/>
              </a:path>
            </a:pathLst>
          </a:custGeom>
          <a:blipFill rotWithShape="1">
            <a:blip r:embed="rId6">
              <a:alphaModFix/>
            </a:blip>
            <a:stretch>
              <a:fillRect b="0" l="0" r="0" t="0"/>
            </a:stretch>
          </a:blipFill>
          <a:ln>
            <a:noFill/>
          </a:ln>
        </p:spPr>
      </p:sp>
      <p:sp>
        <p:nvSpPr>
          <p:cNvPr id="92" name="Google Shape;92;p13"/>
          <p:cNvSpPr/>
          <p:nvPr/>
        </p:nvSpPr>
        <p:spPr>
          <a:xfrm flipH="1" rot="2700000">
            <a:off x="-4286712" y="-5270072"/>
            <a:ext cx="8255364" cy="7347274"/>
          </a:xfrm>
          <a:custGeom>
            <a:rect b="b" l="l" r="r" t="t"/>
            <a:pathLst>
              <a:path extrusionOk="0" h="7347274" w="8255364">
                <a:moveTo>
                  <a:pt x="8255364" y="0"/>
                </a:moveTo>
                <a:lnTo>
                  <a:pt x="0" y="0"/>
                </a:lnTo>
                <a:lnTo>
                  <a:pt x="0" y="7347275"/>
                </a:lnTo>
                <a:lnTo>
                  <a:pt x="8255364" y="7347275"/>
                </a:lnTo>
                <a:lnTo>
                  <a:pt x="8255364" y="0"/>
                </a:lnTo>
                <a:close/>
              </a:path>
            </a:pathLst>
          </a:custGeom>
          <a:blipFill rotWithShape="1">
            <a:blip r:embed="rId3">
              <a:alphaModFix/>
            </a:blip>
            <a:stretch>
              <a:fillRect b="0" l="0" r="0" t="0"/>
            </a:stretch>
          </a:blipFill>
          <a:ln>
            <a:noFill/>
          </a:ln>
        </p:spPr>
      </p:sp>
      <p:sp>
        <p:nvSpPr>
          <p:cNvPr id="93" name="Google Shape;93;p13"/>
          <p:cNvSpPr/>
          <p:nvPr/>
        </p:nvSpPr>
        <p:spPr>
          <a:xfrm>
            <a:off x="3323513" y="4728619"/>
            <a:ext cx="3026161" cy="2997728"/>
          </a:xfrm>
          <a:custGeom>
            <a:rect b="b" l="l" r="r" t="t"/>
            <a:pathLst>
              <a:path extrusionOk="0" h="2997728" w="3026161">
                <a:moveTo>
                  <a:pt x="0" y="0"/>
                </a:moveTo>
                <a:lnTo>
                  <a:pt x="3026161" y="0"/>
                </a:lnTo>
                <a:lnTo>
                  <a:pt x="3026161" y="2997727"/>
                </a:lnTo>
                <a:lnTo>
                  <a:pt x="0" y="2997727"/>
                </a:lnTo>
                <a:lnTo>
                  <a:pt x="0" y="0"/>
                </a:lnTo>
                <a:close/>
              </a:path>
            </a:pathLst>
          </a:custGeom>
          <a:blipFill rotWithShape="1">
            <a:blip r:embed="rId7">
              <a:alphaModFix/>
            </a:blip>
            <a:stretch>
              <a:fillRect b="0" l="0" r="0" t="0"/>
            </a:stretch>
          </a:blipFill>
          <a:ln>
            <a:noFill/>
          </a:ln>
        </p:spPr>
      </p:sp>
      <p:sp>
        <p:nvSpPr>
          <p:cNvPr id="94" name="Google Shape;94;p13"/>
          <p:cNvSpPr/>
          <p:nvPr/>
        </p:nvSpPr>
        <p:spPr>
          <a:xfrm rot="4906195">
            <a:off x="-786204" y="981550"/>
            <a:ext cx="3116765" cy="3406300"/>
          </a:xfrm>
          <a:custGeom>
            <a:rect b="b" l="l" r="r" t="t"/>
            <a:pathLst>
              <a:path extrusionOk="0" h="3406300" w="3116765">
                <a:moveTo>
                  <a:pt x="0" y="0"/>
                </a:moveTo>
                <a:lnTo>
                  <a:pt x="3116765" y="0"/>
                </a:lnTo>
                <a:lnTo>
                  <a:pt x="3116765" y="3406300"/>
                </a:lnTo>
                <a:lnTo>
                  <a:pt x="0" y="340630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247" name="Shape 247"/>
        <p:cNvGrpSpPr/>
        <p:nvPr/>
      </p:nvGrpSpPr>
      <p:grpSpPr>
        <a:xfrm>
          <a:off x="0" y="0"/>
          <a:ext cx="0" cy="0"/>
          <a:chOff x="0" y="0"/>
          <a:chExt cx="0" cy="0"/>
        </a:xfrm>
      </p:grpSpPr>
      <p:sp>
        <p:nvSpPr>
          <p:cNvPr id="248" name="Google Shape;248;p22"/>
          <p:cNvSpPr txBox="1"/>
          <p:nvPr/>
        </p:nvSpPr>
        <p:spPr>
          <a:xfrm>
            <a:off x="2937621" y="2902059"/>
            <a:ext cx="12412757" cy="3874004"/>
          </a:xfrm>
          <a:prstGeom prst="rect">
            <a:avLst/>
          </a:prstGeom>
          <a:noFill/>
          <a:ln>
            <a:noFill/>
          </a:ln>
        </p:spPr>
        <p:txBody>
          <a:bodyPr anchorCtr="0" anchor="t" bIns="0" lIns="0" spcFirstLastPara="1" rIns="0" wrap="square" tIns="0">
            <a:spAutoFit/>
          </a:bodyPr>
          <a:lstStyle/>
          <a:p>
            <a:pPr indent="0" lvl="0" marL="0" marR="0" rtl="0" algn="ctr">
              <a:lnSpc>
                <a:spcPct val="138000"/>
              </a:lnSpc>
              <a:spcBef>
                <a:spcPts val="0"/>
              </a:spcBef>
              <a:spcAft>
                <a:spcPts val="0"/>
              </a:spcAft>
              <a:buNone/>
            </a:pPr>
            <a:r>
              <a:rPr b="0" i="0" lang="en-US" sz="7200" u="none" cap="none" strike="noStrike">
                <a:solidFill>
                  <a:srgbClr val="D3A7FF"/>
                </a:solidFill>
                <a:latin typeface="Bungee"/>
                <a:ea typeface="Bungee"/>
                <a:cs typeface="Bungee"/>
                <a:sym typeface="Bungee"/>
              </a:rPr>
              <a:t>Write an original statement or inspiring quote</a:t>
            </a:r>
            <a:endParaRPr/>
          </a:p>
        </p:txBody>
      </p:sp>
      <p:sp>
        <p:nvSpPr>
          <p:cNvPr id="249" name="Google Shape;249;p22"/>
          <p:cNvSpPr/>
          <p:nvPr/>
        </p:nvSpPr>
        <p:spPr>
          <a:xfrm>
            <a:off x="-1127028" y="240316"/>
            <a:ext cx="5227642" cy="5208039"/>
          </a:xfrm>
          <a:custGeom>
            <a:rect b="b" l="l" r="r" t="t"/>
            <a:pathLst>
              <a:path extrusionOk="0" h="5208039" w="5227642">
                <a:moveTo>
                  <a:pt x="0" y="0"/>
                </a:moveTo>
                <a:lnTo>
                  <a:pt x="5227643" y="0"/>
                </a:lnTo>
                <a:lnTo>
                  <a:pt x="5227643" y="5208039"/>
                </a:lnTo>
                <a:lnTo>
                  <a:pt x="0" y="5208039"/>
                </a:lnTo>
                <a:lnTo>
                  <a:pt x="0" y="0"/>
                </a:lnTo>
                <a:close/>
              </a:path>
            </a:pathLst>
          </a:custGeom>
          <a:blipFill rotWithShape="1">
            <a:blip r:embed="rId3">
              <a:alphaModFix/>
            </a:blip>
            <a:stretch>
              <a:fillRect b="0" l="0" r="0" t="0"/>
            </a:stretch>
          </a:blipFill>
          <a:ln>
            <a:noFill/>
          </a:ln>
        </p:spPr>
      </p:sp>
      <p:sp>
        <p:nvSpPr>
          <p:cNvPr id="250" name="Google Shape;250;p22"/>
          <p:cNvSpPr/>
          <p:nvPr/>
        </p:nvSpPr>
        <p:spPr>
          <a:xfrm>
            <a:off x="13369631" y="5143500"/>
            <a:ext cx="6052244" cy="5870676"/>
          </a:xfrm>
          <a:custGeom>
            <a:rect b="b" l="l" r="r" t="t"/>
            <a:pathLst>
              <a:path extrusionOk="0" h="5870676" w="6052244">
                <a:moveTo>
                  <a:pt x="0" y="0"/>
                </a:moveTo>
                <a:lnTo>
                  <a:pt x="6052244" y="0"/>
                </a:lnTo>
                <a:lnTo>
                  <a:pt x="6052244" y="5870676"/>
                </a:lnTo>
                <a:lnTo>
                  <a:pt x="0" y="5870676"/>
                </a:lnTo>
                <a:lnTo>
                  <a:pt x="0" y="0"/>
                </a:lnTo>
                <a:close/>
              </a:path>
            </a:pathLst>
          </a:custGeom>
          <a:blipFill rotWithShape="1">
            <a:blip r:embed="rId4">
              <a:alphaModFix/>
            </a:blip>
            <a:stretch>
              <a:fillRect b="0" l="0" r="0" t="0"/>
            </a:stretch>
          </a:blipFill>
          <a:ln>
            <a:noFill/>
          </a:ln>
        </p:spPr>
      </p:sp>
      <p:sp>
        <p:nvSpPr>
          <p:cNvPr id="251" name="Google Shape;251;p22"/>
          <p:cNvSpPr/>
          <p:nvPr/>
        </p:nvSpPr>
        <p:spPr>
          <a:xfrm>
            <a:off x="16395753" y="-2820459"/>
            <a:ext cx="5559772" cy="9606517"/>
          </a:xfrm>
          <a:custGeom>
            <a:rect b="b" l="l" r="r" t="t"/>
            <a:pathLst>
              <a:path extrusionOk="0" h="9606517" w="5559772">
                <a:moveTo>
                  <a:pt x="0" y="0"/>
                </a:moveTo>
                <a:lnTo>
                  <a:pt x="5559771" y="0"/>
                </a:lnTo>
                <a:lnTo>
                  <a:pt x="5559771" y="9606517"/>
                </a:lnTo>
                <a:lnTo>
                  <a:pt x="0" y="9606517"/>
                </a:lnTo>
                <a:lnTo>
                  <a:pt x="0" y="0"/>
                </a:lnTo>
                <a:close/>
              </a:path>
            </a:pathLst>
          </a:custGeom>
          <a:blipFill rotWithShape="1">
            <a:blip r:embed="rId5">
              <a:alphaModFix/>
            </a:blip>
            <a:stretch>
              <a:fillRect b="0" l="0" r="0" t="0"/>
            </a:stretch>
          </a:blipFill>
          <a:ln>
            <a:noFill/>
          </a:ln>
        </p:spPr>
      </p:sp>
      <p:sp>
        <p:nvSpPr>
          <p:cNvPr id="252" name="Google Shape;252;p22"/>
          <p:cNvSpPr/>
          <p:nvPr/>
        </p:nvSpPr>
        <p:spPr>
          <a:xfrm>
            <a:off x="-1751186" y="5906252"/>
            <a:ext cx="5559772" cy="9606517"/>
          </a:xfrm>
          <a:custGeom>
            <a:rect b="b" l="l" r="r" t="t"/>
            <a:pathLst>
              <a:path extrusionOk="0" h="9606517" w="5559772">
                <a:moveTo>
                  <a:pt x="0" y="0"/>
                </a:moveTo>
                <a:lnTo>
                  <a:pt x="5559772" y="0"/>
                </a:lnTo>
                <a:lnTo>
                  <a:pt x="5559772" y="9606517"/>
                </a:lnTo>
                <a:lnTo>
                  <a:pt x="0" y="9606517"/>
                </a:lnTo>
                <a:lnTo>
                  <a:pt x="0" y="0"/>
                </a:lnTo>
                <a:close/>
              </a:path>
            </a:pathLst>
          </a:custGeom>
          <a:blipFill rotWithShape="1">
            <a:blip r:embed="rId5">
              <a:alphaModFix/>
            </a:blip>
            <a:stretch>
              <a:fillRect b="0" l="0" r="0" t="0"/>
            </a:stretch>
          </a:blipFill>
          <a:ln>
            <a:noFill/>
          </a:ln>
        </p:spPr>
      </p:sp>
      <p:sp>
        <p:nvSpPr>
          <p:cNvPr id="253" name="Google Shape;253;p22"/>
          <p:cNvSpPr txBox="1"/>
          <p:nvPr/>
        </p:nvSpPr>
        <p:spPr>
          <a:xfrm>
            <a:off x="5518131" y="7312661"/>
            <a:ext cx="7251739"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ubik"/>
                <a:ea typeface="Rubik"/>
                <a:cs typeface="Rubik"/>
                <a:sym typeface="Rubik"/>
              </a:rPr>
              <a:t>Include a credit, citation, or supporting message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257" name="Shape 257"/>
        <p:cNvGrpSpPr/>
        <p:nvPr/>
      </p:nvGrpSpPr>
      <p:grpSpPr>
        <a:xfrm>
          <a:off x="0" y="0"/>
          <a:ext cx="0" cy="0"/>
          <a:chOff x="0" y="0"/>
          <a:chExt cx="0" cy="0"/>
        </a:xfrm>
      </p:grpSpPr>
      <p:pic>
        <p:nvPicPr>
          <p:cNvPr id="258" name="Google Shape;258;p23"/>
          <p:cNvPicPr preferRelativeResize="0"/>
          <p:nvPr/>
        </p:nvPicPr>
        <p:blipFill rotWithShape="1">
          <a:blip r:embed="rId3">
            <a:alphaModFix/>
          </a:blip>
          <a:srcRect b="0" l="30338" r="30339" t="0"/>
          <a:stretch/>
        </p:blipFill>
        <p:spPr>
          <a:xfrm>
            <a:off x="0" y="0"/>
            <a:ext cx="7191099" cy="10287000"/>
          </a:xfrm>
          <a:prstGeom prst="rect">
            <a:avLst/>
          </a:prstGeom>
          <a:noFill/>
          <a:ln>
            <a:noFill/>
          </a:ln>
        </p:spPr>
      </p:pic>
      <p:sp>
        <p:nvSpPr>
          <p:cNvPr id="259" name="Google Shape;259;p23"/>
          <p:cNvSpPr txBox="1"/>
          <p:nvPr/>
        </p:nvSpPr>
        <p:spPr>
          <a:xfrm>
            <a:off x="7191099" y="3620004"/>
            <a:ext cx="10813812" cy="1072515"/>
          </a:xfrm>
          <a:prstGeom prst="rect">
            <a:avLst/>
          </a:prstGeom>
          <a:noFill/>
          <a:ln>
            <a:noFill/>
          </a:ln>
        </p:spPr>
        <p:txBody>
          <a:bodyPr anchorCtr="0" anchor="t" bIns="0" lIns="0" spcFirstLastPara="1" rIns="0" wrap="square" tIns="0">
            <a:spAutoFit/>
          </a:bodyPr>
          <a:lstStyle/>
          <a:p>
            <a:pPr indent="0" lvl="0" marL="0" marR="0" rtl="0" algn="ctr">
              <a:lnSpc>
                <a:spcPct val="128000"/>
              </a:lnSpc>
              <a:spcBef>
                <a:spcPts val="0"/>
              </a:spcBef>
              <a:spcAft>
                <a:spcPts val="0"/>
              </a:spcAft>
              <a:buNone/>
            </a:pPr>
            <a:r>
              <a:rPr b="0" i="0" lang="en-US" sz="6000" u="none" cap="none" strike="noStrike">
                <a:solidFill>
                  <a:srgbClr val="FFD47F"/>
                </a:solidFill>
                <a:latin typeface="Bungee"/>
                <a:ea typeface="Bungee"/>
                <a:cs typeface="Bungee"/>
                <a:sym typeface="Bungee"/>
              </a:rPr>
              <a:t>A. Jupiter</a:t>
            </a:r>
            <a:endParaRPr/>
          </a:p>
        </p:txBody>
      </p:sp>
      <p:sp>
        <p:nvSpPr>
          <p:cNvPr id="260" name="Google Shape;260;p23"/>
          <p:cNvSpPr txBox="1"/>
          <p:nvPr/>
        </p:nvSpPr>
        <p:spPr>
          <a:xfrm>
            <a:off x="8287063" y="5796644"/>
            <a:ext cx="8621885" cy="1543685"/>
          </a:xfrm>
          <a:prstGeom prst="rect">
            <a:avLst/>
          </a:prstGeom>
          <a:noFill/>
          <a:ln>
            <a:noFill/>
          </a:ln>
        </p:spPr>
        <p:txBody>
          <a:bodyPr anchorCtr="0" anchor="t" bIns="0" lIns="0" spcFirstLastPara="1" rIns="0" wrap="square" tIns="0">
            <a:spAutoFit/>
          </a:bodyPr>
          <a:lstStyle/>
          <a:p>
            <a:pPr indent="0" lvl="0" marL="0" marR="0" rtl="0" algn="ctr">
              <a:lnSpc>
                <a:spcPct val="182000"/>
              </a:lnSpc>
              <a:spcBef>
                <a:spcPts val="0"/>
              </a:spcBef>
              <a:spcAft>
                <a:spcPts val="0"/>
              </a:spcAft>
              <a:buNone/>
            </a:pPr>
            <a:r>
              <a:rPr b="0" i="0" lang="en-US" sz="3500" u="none" cap="none" strike="noStrike">
                <a:solidFill>
                  <a:srgbClr val="FFFFFF"/>
                </a:solidFill>
                <a:latin typeface="Rubik"/>
                <a:ea typeface="Rubik"/>
                <a:cs typeface="Rubik"/>
                <a:sym typeface="Rubik"/>
              </a:rPr>
              <a:t>Jupiter is the largest planet in our solar system, with a diameter of 86,881 miles!</a:t>
            </a:r>
            <a:endParaRPr/>
          </a:p>
        </p:txBody>
      </p:sp>
      <p:sp>
        <p:nvSpPr>
          <p:cNvPr id="261" name="Google Shape;261;p23"/>
          <p:cNvSpPr/>
          <p:nvPr/>
        </p:nvSpPr>
        <p:spPr>
          <a:xfrm rot="809472">
            <a:off x="9858531" y="-598488"/>
            <a:ext cx="9300060" cy="3057395"/>
          </a:xfrm>
          <a:custGeom>
            <a:rect b="b" l="l" r="r" t="t"/>
            <a:pathLst>
              <a:path extrusionOk="0" h="3057395" w="9300060">
                <a:moveTo>
                  <a:pt x="0" y="0"/>
                </a:moveTo>
                <a:lnTo>
                  <a:pt x="9300059" y="0"/>
                </a:lnTo>
                <a:lnTo>
                  <a:pt x="9300059" y="3057394"/>
                </a:lnTo>
                <a:lnTo>
                  <a:pt x="0" y="3057394"/>
                </a:lnTo>
                <a:lnTo>
                  <a:pt x="0" y="0"/>
                </a:lnTo>
                <a:close/>
              </a:path>
            </a:pathLst>
          </a:custGeom>
          <a:blipFill rotWithShape="1">
            <a:blip r:embed="rId4">
              <a:alphaModFix/>
            </a:blip>
            <a:stretch>
              <a:fillRect b="0" l="0" r="0" t="0"/>
            </a:stretch>
          </a:blipFill>
          <a:ln>
            <a:noFill/>
          </a:ln>
        </p:spPr>
      </p:sp>
      <p:sp>
        <p:nvSpPr>
          <p:cNvPr id="262" name="Google Shape;262;p23"/>
          <p:cNvSpPr txBox="1"/>
          <p:nvPr/>
        </p:nvSpPr>
        <p:spPr>
          <a:xfrm>
            <a:off x="10687450" y="2927621"/>
            <a:ext cx="3821111" cy="55181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3500" u="none" cap="none" strike="noStrike">
                <a:solidFill>
                  <a:srgbClr val="FA735C"/>
                </a:solidFill>
                <a:latin typeface="Bungee"/>
                <a:ea typeface="Bungee"/>
                <a:cs typeface="Bungee"/>
                <a:sym typeface="Bungee"/>
              </a:rPr>
              <a:t>Answer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5FAC"/>
        </a:solidFill>
      </p:bgPr>
    </p:bg>
    <p:spTree>
      <p:nvGrpSpPr>
        <p:cNvPr id="266" name="Shape 266"/>
        <p:cNvGrpSpPr/>
        <p:nvPr/>
      </p:nvGrpSpPr>
      <p:grpSpPr>
        <a:xfrm>
          <a:off x="0" y="0"/>
          <a:ext cx="0" cy="0"/>
          <a:chOff x="0" y="0"/>
          <a:chExt cx="0" cy="0"/>
        </a:xfrm>
      </p:grpSpPr>
      <p:sp>
        <p:nvSpPr>
          <p:cNvPr id="267" name="Google Shape;267;p24"/>
          <p:cNvSpPr txBox="1"/>
          <p:nvPr/>
        </p:nvSpPr>
        <p:spPr>
          <a:xfrm>
            <a:off x="3142195" y="4279560"/>
            <a:ext cx="12003611" cy="196215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11472" u="none" cap="none" strike="noStrike">
                <a:solidFill>
                  <a:srgbClr val="FFFFFF"/>
                </a:solidFill>
                <a:latin typeface="Bungee"/>
                <a:ea typeface="Bungee"/>
                <a:cs typeface="Bungee"/>
                <a:sym typeface="Bungee"/>
              </a:rPr>
              <a:t>TEST 02</a:t>
            </a:r>
            <a:endParaRPr/>
          </a:p>
        </p:txBody>
      </p:sp>
      <p:sp>
        <p:nvSpPr>
          <p:cNvPr id="268" name="Google Shape;268;p24"/>
          <p:cNvSpPr txBox="1"/>
          <p:nvPr/>
        </p:nvSpPr>
        <p:spPr>
          <a:xfrm>
            <a:off x="7205906" y="3398189"/>
            <a:ext cx="3876187" cy="809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300" u="none" cap="none" strike="noStrike">
                <a:solidFill>
                  <a:srgbClr val="FFFFFF"/>
                </a:solidFill>
                <a:latin typeface="Rubik"/>
                <a:ea typeface="Rubik"/>
                <a:cs typeface="Rubik"/>
                <a:sym typeface="Rubik"/>
              </a:rPr>
              <a:t>SECTION 2</a:t>
            </a:r>
            <a:endParaRPr/>
          </a:p>
        </p:txBody>
      </p:sp>
      <p:sp>
        <p:nvSpPr>
          <p:cNvPr id="269" name="Google Shape;269;p24"/>
          <p:cNvSpPr/>
          <p:nvPr/>
        </p:nvSpPr>
        <p:spPr>
          <a:xfrm>
            <a:off x="11082094" y="3807764"/>
            <a:ext cx="9867728" cy="7291229"/>
          </a:xfrm>
          <a:custGeom>
            <a:rect b="b" l="l" r="r" t="t"/>
            <a:pathLst>
              <a:path extrusionOk="0" h="7291229" w="9867728">
                <a:moveTo>
                  <a:pt x="0" y="0"/>
                </a:moveTo>
                <a:lnTo>
                  <a:pt x="9867728" y="0"/>
                </a:lnTo>
                <a:lnTo>
                  <a:pt x="9867728" y="7291229"/>
                </a:lnTo>
                <a:lnTo>
                  <a:pt x="0" y="7291229"/>
                </a:lnTo>
                <a:lnTo>
                  <a:pt x="0" y="0"/>
                </a:lnTo>
                <a:close/>
              </a:path>
            </a:pathLst>
          </a:custGeom>
          <a:blipFill rotWithShape="1">
            <a:blip r:embed="rId3">
              <a:alphaModFix/>
            </a:blip>
            <a:stretch>
              <a:fillRect b="0" l="0" r="0" t="0"/>
            </a:stretch>
          </a:blipFill>
          <a:ln>
            <a:noFill/>
          </a:ln>
        </p:spPr>
      </p:sp>
      <p:sp>
        <p:nvSpPr>
          <p:cNvPr id="270" name="Google Shape;270;p24"/>
          <p:cNvSpPr/>
          <p:nvPr/>
        </p:nvSpPr>
        <p:spPr>
          <a:xfrm>
            <a:off x="-2443443" y="699879"/>
            <a:ext cx="8021754" cy="11083662"/>
          </a:xfrm>
          <a:custGeom>
            <a:rect b="b" l="l" r="r" t="t"/>
            <a:pathLst>
              <a:path extrusionOk="0" h="11083662" w="8021754">
                <a:moveTo>
                  <a:pt x="0" y="0"/>
                </a:moveTo>
                <a:lnTo>
                  <a:pt x="8021754" y="0"/>
                </a:lnTo>
                <a:lnTo>
                  <a:pt x="8021754" y="11083662"/>
                </a:lnTo>
                <a:lnTo>
                  <a:pt x="0" y="11083662"/>
                </a:lnTo>
                <a:lnTo>
                  <a:pt x="0" y="0"/>
                </a:lnTo>
                <a:close/>
              </a:path>
            </a:pathLst>
          </a:custGeom>
          <a:blipFill rotWithShape="1">
            <a:blip r:embed="rId4">
              <a:alphaModFix/>
            </a:blip>
            <a:stretch>
              <a:fillRect b="0" l="0" r="0" t="0"/>
            </a:stretch>
          </a:blipFill>
          <a:ln>
            <a:noFill/>
          </a:ln>
        </p:spPr>
      </p:sp>
      <p:sp>
        <p:nvSpPr>
          <p:cNvPr id="271" name="Google Shape;271;p24"/>
          <p:cNvSpPr/>
          <p:nvPr/>
        </p:nvSpPr>
        <p:spPr>
          <a:xfrm flipH="1" rot="10800000">
            <a:off x="8467750" y="-5627583"/>
            <a:ext cx="9820250" cy="8740023"/>
          </a:xfrm>
          <a:custGeom>
            <a:rect b="b" l="l" r="r" t="t"/>
            <a:pathLst>
              <a:path extrusionOk="0" h="8740023" w="9820250">
                <a:moveTo>
                  <a:pt x="9820250" y="0"/>
                </a:moveTo>
                <a:lnTo>
                  <a:pt x="0" y="0"/>
                </a:lnTo>
                <a:lnTo>
                  <a:pt x="0" y="8740022"/>
                </a:lnTo>
                <a:lnTo>
                  <a:pt x="9820250" y="8740022"/>
                </a:lnTo>
                <a:lnTo>
                  <a:pt x="9820250" y="0"/>
                </a:lnTo>
                <a:close/>
              </a:path>
            </a:pathLst>
          </a:custGeom>
          <a:blipFill rotWithShape="1">
            <a:blip r:embed="rId5">
              <a:alphaModFix/>
            </a:blip>
            <a:stretch>
              <a:fillRect b="0" l="0" r="0" t="0"/>
            </a:stretch>
          </a:blipFill>
          <a:ln>
            <a:noFill/>
          </a:ln>
        </p:spPr>
      </p:sp>
      <p:sp>
        <p:nvSpPr>
          <p:cNvPr id="272" name="Google Shape;272;p24"/>
          <p:cNvSpPr/>
          <p:nvPr/>
        </p:nvSpPr>
        <p:spPr>
          <a:xfrm flipH="1" rot="8448285">
            <a:off x="-2333151" y="-6651970"/>
            <a:ext cx="9820250" cy="8740023"/>
          </a:xfrm>
          <a:custGeom>
            <a:rect b="b" l="l" r="r" t="t"/>
            <a:pathLst>
              <a:path extrusionOk="0" h="8740023" w="9820250">
                <a:moveTo>
                  <a:pt x="9820250" y="0"/>
                </a:moveTo>
                <a:lnTo>
                  <a:pt x="0" y="0"/>
                </a:lnTo>
                <a:lnTo>
                  <a:pt x="0" y="8740023"/>
                </a:lnTo>
                <a:lnTo>
                  <a:pt x="9820250" y="8740023"/>
                </a:lnTo>
                <a:lnTo>
                  <a:pt x="9820250" y="0"/>
                </a:lnTo>
                <a:close/>
              </a:path>
            </a:pathLst>
          </a:custGeom>
          <a:blipFill rotWithShape="1">
            <a:blip r:embed="rId5">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276" name="Shape 276"/>
        <p:cNvGrpSpPr/>
        <p:nvPr/>
      </p:nvGrpSpPr>
      <p:grpSpPr>
        <a:xfrm>
          <a:off x="0" y="0"/>
          <a:ext cx="0" cy="0"/>
          <a:chOff x="0" y="0"/>
          <a:chExt cx="0" cy="0"/>
        </a:xfrm>
      </p:grpSpPr>
      <p:sp>
        <p:nvSpPr>
          <p:cNvPr id="277" name="Google Shape;277;p25"/>
          <p:cNvSpPr/>
          <p:nvPr/>
        </p:nvSpPr>
        <p:spPr>
          <a:xfrm>
            <a:off x="14247085" y="2092563"/>
            <a:ext cx="3501833" cy="7372280"/>
          </a:xfrm>
          <a:custGeom>
            <a:rect b="b" l="l" r="r" t="t"/>
            <a:pathLst>
              <a:path extrusionOk="0" h="7372280" w="3501833">
                <a:moveTo>
                  <a:pt x="0" y="0"/>
                </a:moveTo>
                <a:lnTo>
                  <a:pt x="3501833" y="0"/>
                </a:lnTo>
                <a:lnTo>
                  <a:pt x="3501833" y="7372280"/>
                </a:lnTo>
                <a:lnTo>
                  <a:pt x="0" y="7372280"/>
                </a:lnTo>
                <a:lnTo>
                  <a:pt x="0" y="0"/>
                </a:lnTo>
                <a:close/>
              </a:path>
            </a:pathLst>
          </a:custGeom>
          <a:blipFill rotWithShape="1">
            <a:blip r:embed="rId3">
              <a:alphaModFix/>
            </a:blip>
            <a:stretch>
              <a:fillRect b="0" l="0" r="0" t="0"/>
            </a:stretch>
          </a:blipFill>
          <a:ln>
            <a:noFill/>
          </a:ln>
        </p:spPr>
      </p:sp>
      <p:cxnSp>
        <p:nvCxnSpPr>
          <p:cNvPr id="278" name="Google Shape;278;p25"/>
          <p:cNvCxnSpPr/>
          <p:nvPr/>
        </p:nvCxnSpPr>
        <p:spPr>
          <a:xfrm>
            <a:off x="947482" y="1130666"/>
            <a:ext cx="5829569" cy="0"/>
          </a:xfrm>
          <a:prstGeom prst="straightConnector1">
            <a:avLst/>
          </a:prstGeom>
          <a:noFill/>
          <a:ln cap="rnd" cmpd="sng" w="85725">
            <a:solidFill>
              <a:srgbClr val="FA735C"/>
            </a:solidFill>
            <a:prstDash val="solid"/>
            <a:round/>
            <a:headEnd len="sm" w="sm" type="none"/>
            <a:tailEnd len="sm" w="sm" type="none"/>
          </a:ln>
        </p:spPr>
      </p:cxnSp>
      <p:cxnSp>
        <p:nvCxnSpPr>
          <p:cNvPr id="279" name="Google Shape;279;p25"/>
          <p:cNvCxnSpPr/>
          <p:nvPr/>
        </p:nvCxnSpPr>
        <p:spPr>
          <a:xfrm>
            <a:off x="11510950" y="1130666"/>
            <a:ext cx="5829569" cy="0"/>
          </a:xfrm>
          <a:prstGeom prst="straightConnector1">
            <a:avLst/>
          </a:prstGeom>
          <a:noFill/>
          <a:ln cap="rnd" cmpd="sng" w="85725">
            <a:solidFill>
              <a:srgbClr val="FA735C"/>
            </a:solidFill>
            <a:prstDash val="solid"/>
            <a:round/>
            <a:headEnd len="sm" w="sm" type="none"/>
            <a:tailEnd len="sm" w="sm" type="none"/>
          </a:ln>
        </p:spPr>
      </p:cxnSp>
      <p:sp>
        <p:nvSpPr>
          <p:cNvPr id="280" name="Google Shape;280;p25"/>
          <p:cNvSpPr txBox="1"/>
          <p:nvPr/>
        </p:nvSpPr>
        <p:spPr>
          <a:xfrm>
            <a:off x="7233445" y="864284"/>
            <a:ext cx="3821111" cy="55181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3500" u="none" cap="none" strike="noStrike">
                <a:solidFill>
                  <a:srgbClr val="FA735C"/>
                </a:solidFill>
                <a:latin typeface="Bungee"/>
                <a:ea typeface="Bungee"/>
                <a:cs typeface="Bungee"/>
                <a:sym typeface="Bungee"/>
              </a:rPr>
              <a:t>Question 1</a:t>
            </a:r>
            <a:endParaRPr/>
          </a:p>
        </p:txBody>
      </p:sp>
      <p:sp>
        <p:nvSpPr>
          <p:cNvPr id="281" name="Google Shape;281;p25"/>
          <p:cNvSpPr txBox="1"/>
          <p:nvPr/>
        </p:nvSpPr>
        <p:spPr>
          <a:xfrm>
            <a:off x="1744980" y="1791151"/>
            <a:ext cx="14798040" cy="2044065"/>
          </a:xfrm>
          <a:prstGeom prst="rect">
            <a:avLst/>
          </a:prstGeom>
          <a:noFill/>
          <a:ln>
            <a:noFill/>
          </a:ln>
        </p:spPr>
        <p:txBody>
          <a:bodyPr anchorCtr="0" anchor="t" bIns="0" lIns="0" spcFirstLastPara="1" rIns="0" wrap="square" tIns="0">
            <a:spAutoFit/>
          </a:bodyPr>
          <a:lstStyle/>
          <a:p>
            <a:pPr indent="0" lvl="0" marL="0" marR="0" rtl="0" algn="ctr">
              <a:lnSpc>
                <a:spcPct val="128000"/>
              </a:lnSpc>
              <a:spcBef>
                <a:spcPts val="0"/>
              </a:spcBef>
              <a:spcAft>
                <a:spcPts val="0"/>
              </a:spcAft>
              <a:buNone/>
            </a:pPr>
            <a:r>
              <a:rPr b="0" i="0" lang="en-US" sz="6000" u="none" cap="none" strike="noStrike">
                <a:solidFill>
                  <a:srgbClr val="FFD47F"/>
                </a:solidFill>
                <a:latin typeface="Bungee"/>
                <a:ea typeface="Bungee"/>
                <a:cs typeface="Bungee"/>
                <a:sym typeface="Bungee"/>
              </a:rPr>
              <a:t>Which planet is known</a:t>
            </a:r>
            <a:endParaRPr/>
          </a:p>
          <a:p>
            <a:pPr indent="0" lvl="0" marL="0" marR="0" rtl="0" algn="ctr">
              <a:lnSpc>
                <a:spcPct val="128000"/>
              </a:lnSpc>
              <a:spcBef>
                <a:spcPts val="0"/>
              </a:spcBef>
              <a:spcAft>
                <a:spcPts val="0"/>
              </a:spcAft>
              <a:buNone/>
            </a:pPr>
            <a:r>
              <a:rPr b="0" i="0" lang="en-US" sz="6000" u="none" cap="none" strike="noStrike">
                <a:solidFill>
                  <a:srgbClr val="FFD47F"/>
                </a:solidFill>
                <a:latin typeface="Bungee"/>
                <a:ea typeface="Bungee"/>
                <a:cs typeface="Bungee"/>
                <a:sym typeface="Bungee"/>
              </a:rPr>
              <a:t>as the 'Red Planet'?</a:t>
            </a:r>
            <a:endParaRPr/>
          </a:p>
        </p:txBody>
      </p:sp>
      <p:grpSp>
        <p:nvGrpSpPr>
          <p:cNvPr id="282" name="Google Shape;282;p25"/>
          <p:cNvGrpSpPr/>
          <p:nvPr/>
        </p:nvGrpSpPr>
        <p:grpSpPr>
          <a:xfrm>
            <a:off x="6024767" y="4572453"/>
            <a:ext cx="2205714" cy="2309107"/>
            <a:chOff x="0" y="-38100"/>
            <a:chExt cx="812800" cy="850900"/>
          </a:xfrm>
        </p:grpSpPr>
        <p:sp>
          <p:nvSpPr>
            <p:cNvPr id="283" name="Google Shape;283;p25"/>
            <p:cNvSpPr/>
            <p:nvPr/>
          </p:nvSpPr>
          <p:spPr>
            <a:xfrm>
              <a:off x="0" y="0"/>
              <a:ext cx="812800" cy="812800"/>
            </a:xfrm>
            <a:custGeom>
              <a:rect b="b" l="l" r="r" t="t"/>
              <a:pathLst>
                <a:path extrusionOk="0" h="812800" w="812800">
                  <a:moveTo>
                    <a:pt x="179007" y="0"/>
                  </a:moveTo>
                  <a:lnTo>
                    <a:pt x="633793" y="0"/>
                  </a:lnTo>
                  <a:cubicBezTo>
                    <a:pt x="732656" y="0"/>
                    <a:pt x="812800" y="80144"/>
                    <a:pt x="812800" y="179007"/>
                  </a:cubicBezTo>
                  <a:lnTo>
                    <a:pt x="812800" y="633793"/>
                  </a:lnTo>
                  <a:cubicBezTo>
                    <a:pt x="812800" y="732656"/>
                    <a:pt x="732656" y="812800"/>
                    <a:pt x="633793" y="812800"/>
                  </a:cubicBezTo>
                  <a:lnTo>
                    <a:pt x="179007" y="812800"/>
                  </a:lnTo>
                  <a:cubicBezTo>
                    <a:pt x="80144" y="812800"/>
                    <a:pt x="0" y="732656"/>
                    <a:pt x="0" y="633793"/>
                  </a:cubicBezTo>
                  <a:lnTo>
                    <a:pt x="0" y="179007"/>
                  </a:lnTo>
                  <a:cubicBezTo>
                    <a:pt x="0" y="80144"/>
                    <a:pt x="80144" y="0"/>
                    <a:pt x="179007" y="0"/>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25"/>
          <p:cNvGrpSpPr/>
          <p:nvPr/>
        </p:nvGrpSpPr>
        <p:grpSpPr>
          <a:xfrm>
            <a:off x="6024767" y="7235367"/>
            <a:ext cx="2205714" cy="2309107"/>
            <a:chOff x="0" y="-38100"/>
            <a:chExt cx="812800" cy="850900"/>
          </a:xfrm>
        </p:grpSpPr>
        <p:sp>
          <p:nvSpPr>
            <p:cNvPr id="286" name="Google Shape;286;p25"/>
            <p:cNvSpPr/>
            <p:nvPr/>
          </p:nvSpPr>
          <p:spPr>
            <a:xfrm>
              <a:off x="0" y="0"/>
              <a:ext cx="812800" cy="812800"/>
            </a:xfrm>
            <a:custGeom>
              <a:rect b="b" l="l" r="r" t="t"/>
              <a:pathLst>
                <a:path extrusionOk="0" h="812800" w="812800">
                  <a:moveTo>
                    <a:pt x="179007" y="0"/>
                  </a:moveTo>
                  <a:lnTo>
                    <a:pt x="633793" y="0"/>
                  </a:lnTo>
                  <a:cubicBezTo>
                    <a:pt x="732656" y="0"/>
                    <a:pt x="812800" y="80144"/>
                    <a:pt x="812800" y="179007"/>
                  </a:cubicBezTo>
                  <a:lnTo>
                    <a:pt x="812800" y="633793"/>
                  </a:lnTo>
                  <a:cubicBezTo>
                    <a:pt x="812800" y="732656"/>
                    <a:pt x="732656" y="812800"/>
                    <a:pt x="633793" y="812800"/>
                  </a:cubicBezTo>
                  <a:lnTo>
                    <a:pt x="179007" y="812800"/>
                  </a:lnTo>
                  <a:cubicBezTo>
                    <a:pt x="80144" y="812800"/>
                    <a:pt x="0" y="732656"/>
                    <a:pt x="0" y="633793"/>
                  </a:cubicBezTo>
                  <a:lnTo>
                    <a:pt x="0" y="179007"/>
                  </a:lnTo>
                  <a:cubicBezTo>
                    <a:pt x="0" y="80144"/>
                    <a:pt x="80144" y="0"/>
                    <a:pt x="179007" y="0"/>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25"/>
          <p:cNvGrpSpPr/>
          <p:nvPr/>
        </p:nvGrpSpPr>
        <p:grpSpPr>
          <a:xfrm>
            <a:off x="9951699" y="4572453"/>
            <a:ext cx="2205714" cy="2309107"/>
            <a:chOff x="0" y="-38100"/>
            <a:chExt cx="812800" cy="850900"/>
          </a:xfrm>
        </p:grpSpPr>
        <p:sp>
          <p:nvSpPr>
            <p:cNvPr id="289" name="Google Shape;289;p25"/>
            <p:cNvSpPr/>
            <p:nvPr/>
          </p:nvSpPr>
          <p:spPr>
            <a:xfrm>
              <a:off x="0" y="0"/>
              <a:ext cx="812800" cy="812800"/>
            </a:xfrm>
            <a:custGeom>
              <a:rect b="b" l="l" r="r" t="t"/>
              <a:pathLst>
                <a:path extrusionOk="0" h="812800" w="812800">
                  <a:moveTo>
                    <a:pt x="179007" y="0"/>
                  </a:moveTo>
                  <a:lnTo>
                    <a:pt x="633793" y="0"/>
                  </a:lnTo>
                  <a:cubicBezTo>
                    <a:pt x="732656" y="0"/>
                    <a:pt x="812800" y="80144"/>
                    <a:pt x="812800" y="179007"/>
                  </a:cubicBezTo>
                  <a:lnTo>
                    <a:pt x="812800" y="633793"/>
                  </a:lnTo>
                  <a:cubicBezTo>
                    <a:pt x="812800" y="732656"/>
                    <a:pt x="732656" y="812800"/>
                    <a:pt x="633793" y="812800"/>
                  </a:cubicBezTo>
                  <a:lnTo>
                    <a:pt x="179007" y="812800"/>
                  </a:lnTo>
                  <a:cubicBezTo>
                    <a:pt x="80144" y="812800"/>
                    <a:pt x="0" y="732656"/>
                    <a:pt x="0" y="633793"/>
                  </a:cubicBezTo>
                  <a:lnTo>
                    <a:pt x="0" y="179007"/>
                  </a:lnTo>
                  <a:cubicBezTo>
                    <a:pt x="0" y="80144"/>
                    <a:pt x="80144" y="0"/>
                    <a:pt x="179007" y="0"/>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25"/>
          <p:cNvGrpSpPr/>
          <p:nvPr/>
        </p:nvGrpSpPr>
        <p:grpSpPr>
          <a:xfrm>
            <a:off x="9951699" y="7235367"/>
            <a:ext cx="2205714" cy="2309107"/>
            <a:chOff x="0" y="-38100"/>
            <a:chExt cx="812800" cy="850900"/>
          </a:xfrm>
        </p:grpSpPr>
        <p:sp>
          <p:nvSpPr>
            <p:cNvPr id="292" name="Google Shape;292;p25"/>
            <p:cNvSpPr/>
            <p:nvPr/>
          </p:nvSpPr>
          <p:spPr>
            <a:xfrm>
              <a:off x="0" y="0"/>
              <a:ext cx="812800" cy="812800"/>
            </a:xfrm>
            <a:custGeom>
              <a:rect b="b" l="l" r="r" t="t"/>
              <a:pathLst>
                <a:path extrusionOk="0" h="812800" w="812800">
                  <a:moveTo>
                    <a:pt x="179007" y="0"/>
                  </a:moveTo>
                  <a:lnTo>
                    <a:pt x="633793" y="0"/>
                  </a:lnTo>
                  <a:cubicBezTo>
                    <a:pt x="732656" y="0"/>
                    <a:pt x="812800" y="80144"/>
                    <a:pt x="812800" y="179007"/>
                  </a:cubicBezTo>
                  <a:lnTo>
                    <a:pt x="812800" y="633793"/>
                  </a:lnTo>
                  <a:cubicBezTo>
                    <a:pt x="812800" y="732656"/>
                    <a:pt x="732656" y="812800"/>
                    <a:pt x="633793" y="812800"/>
                  </a:cubicBezTo>
                  <a:lnTo>
                    <a:pt x="179007" y="812800"/>
                  </a:lnTo>
                  <a:cubicBezTo>
                    <a:pt x="80144" y="812800"/>
                    <a:pt x="0" y="732656"/>
                    <a:pt x="0" y="633793"/>
                  </a:cubicBezTo>
                  <a:lnTo>
                    <a:pt x="0" y="179007"/>
                  </a:lnTo>
                  <a:cubicBezTo>
                    <a:pt x="0" y="80144"/>
                    <a:pt x="80144" y="0"/>
                    <a:pt x="179007" y="0"/>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4" name="Google Shape;294;p25"/>
          <p:cNvSpPr txBox="1"/>
          <p:nvPr/>
        </p:nvSpPr>
        <p:spPr>
          <a:xfrm>
            <a:off x="5192248" y="5802161"/>
            <a:ext cx="3870900" cy="538800"/>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US" sz="3500" u="none" cap="none" strike="noStrike">
                <a:solidFill>
                  <a:srgbClr val="05203B"/>
                </a:solidFill>
                <a:latin typeface="Rubik"/>
                <a:ea typeface="Rubik"/>
                <a:cs typeface="Rubik"/>
                <a:sym typeface="Rubik"/>
              </a:rPr>
              <a:t>Venus</a:t>
            </a:r>
            <a:endParaRPr/>
          </a:p>
        </p:txBody>
      </p:sp>
      <p:sp>
        <p:nvSpPr>
          <p:cNvPr id="295" name="Google Shape;295;p25"/>
          <p:cNvSpPr txBox="1"/>
          <p:nvPr/>
        </p:nvSpPr>
        <p:spPr>
          <a:xfrm>
            <a:off x="5192248" y="8460609"/>
            <a:ext cx="3870900" cy="538800"/>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US" sz="3500" u="none" cap="none" strike="noStrike">
                <a:solidFill>
                  <a:srgbClr val="05203B"/>
                </a:solidFill>
                <a:latin typeface="Rubik"/>
                <a:ea typeface="Rubik"/>
                <a:cs typeface="Rubik"/>
                <a:sym typeface="Rubik"/>
              </a:rPr>
              <a:t>Mercury</a:t>
            </a:r>
            <a:endParaRPr/>
          </a:p>
        </p:txBody>
      </p:sp>
      <p:sp>
        <p:nvSpPr>
          <p:cNvPr id="296" name="Google Shape;296;p25"/>
          <p:cNvSpPr txBox="1"/>
          <p:nvPr/>
        </p:nvSpPr>
        <p:spPr>
          <a:xfrm>
            <a:off x="6857617" y="4883353"/>
            <a:ext cx="540012" cy="9334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499" u="none" cap="none" strike="noStrike">
                <a:solidFill>
                  <a:srgbClr val="CE56C9"/>
                </a:solidFill>
                <a:latin typeface="Bungee"/>
                <a:ea typeface="Bungee"/>
                <a:cs typeface="Bungee"/>
                <a:sym typeface="Bungee"/>
              </a:rPr>
              <a:t>A</a:t>
            </a:r>
            <a:endParaRPr/>
          </a:p>
        </p:txBody>
      </p:sp>
      <p:sp>
        <p:nvSpPr>
          <p:cNvPr id="297" name="Google Shape;297;p25"/>
          <p:cNvSpPr txBox="1"/>
          <p:nvPr/>
        </p:nvSpPr>
        <p:spPr>
          <a:xfrm>
            <a:off x="6857617" y="7600549"/>
            <a:ext cx="540012" cy="9334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499" u="none" cap="none" strike="noStrike">
                <a:solidFill>
                  <a:srgbClr val="CE56C9"/>
                </a:solidFill>
                <a:latin typeface="Bungee"/>
                <a:ea typeface="Bungee"/>
                <a:cs typeface="Bungee"/>
                <a:sym typeface="Bungee"/>
              </a:rPr>
              <a:t>C</a:t>
            </a:r>
            <a:endParaRPr/>
          </a:p>
        </p:txBody>
      </p:sp>
      <p:sp>
        <p:nvSpPr>
          <p:cNvPr id="298" name="Google Shape;298;p25"/>
          <p:cNvSpPr txBox="1"/>
          <p:nvPr/>
        </p:nvSpPr>
        <p:spPr>
          <a:xfrm>
            <a:off x="10809370" y="4883353"/>
            <a:ext cx="540012" cy="9334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499" u="none" cap="none" strike="noStrike">
                <a:solidFill>
                  <a:srgbClr val="CE56C9"/>
                </a:solidFill>
                <a:latin typeface="Bungee"/>
                <a:ea typeface="Bungee"/>
                <a:cs typeface="Bungee"/>
                <a:sym typeface="Bungee"/>
              </a:rPr>
              <a:t>B</a:t>
            </a:r>
            <a:endParaRPr/>
          </a:p>
        </p:txBody>
      </p:sp>
      <p:sp>
        <p:nvSpPr>
          <p:cNvPr id="299" name="Google Shape;299;p25"/>
          <p:cNvSpPr txBox="1"/>
          <p:nvPr/>
        </p:nvSpPr>
        <p:spPr>
          <a:xfrm>
            <a:off x="10809370" y="7600549"/>
            <a:ext cx="540012" cy="9334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499" u="none" cap="none" strike="noStrike">
                <a:solidFill>
                  <a:srgbClr val="CE56C9"/>
                </a:solidFill>
                <a:latin typeface="Bungee"/>
                <a:ea typeface="Bungee"/>
                <a:cs typeface="Bungee"/>
                <a:sym typeface="Bungee"/>
              </a:rPr>
              <a:t>D</a:t>
            </a:r>
            <a:endParaRPr/>
          </a:p>
        </p:txBody>
      </p:sp>
      <p:sp>
        <p:nvSpPr>
          <p:cNvPr id="300" name="Google Shape;300;p25"/>
          <p:cNvSpPr txBox="1"/>
          <p:nvPr/>
        </p:nvSpPr>
        <p:spPr>
          <a:xfrm>
            <a:off x="9062999" y="5802161"/>
            <a:ext cx="4032900" cy="538800"/>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US" sz="3500" u="none" cap="none" strike="noStrike">
                <a:solidFill>
                  <a:srgbClr val="05203B"/>
                </a:solidFill>
                <a:latin typeface="Rubik"/>
                <a:ea typeface="Rubik"/>
                <a:cs typeface="Rubik"/>
                <a:sym typeface="Rubik"/>
              </a:rPr>
              <a:t>Mars</a:t>
            </a:r>
            <a:endParaRPr/>
          </a:p>
        </p:txBody>
      </p:sp>
      <p:sp>
        <p:nvSpPr>
          <p:cNvPr id="301" name="Google Shape;301;p25"/>
          <p:cNvSpPr txBox="1"/>
          <p:nvPr/>
        </p:nvSpPr>
        <p:spPr>
          <a:xfrm>
            <a:off x="9062999" y="8460609"/>
            <a:ext cx="4032900" cy="538800"/>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US" sz="3500" u="none" cap="none" strike="noStrike">
                <a:solidFill>
                  <a:srgbClr val="05203B"/>
                </a:solidFill>
                <a:latin typeface="Rubik"/>
                <a:ea typeface="Rubik"/>
                <a:cs typeface="Rubik"/>
                <a:sym typeface="Rubik"/>
              </a:rPr>
              <a:t>Saturn</a:t>
            </a:r>
            <a:endParaRPr/>
          </a:p>
        </p:txBody>
      </p:sp>
      <p:sp>
        <p:nvSpPr>
          <p:cNvPr id="302" name="Google Shape;302;p25"/>
          <p:cNvSpPr/>
          <p:nvPr/>
        </p:nvSpPr>
        <p:spPr>
          <a:xfrm rot="10725780">
            <a:off x="-725340" y="6215273"/>
            <a:ext cx="5858663" cy="5878482"/>
          </a:xfrm>
          <a:custGeom>
            <a:rect b="b" l="l" r="r" t="t"/>
            <a:pathLst>
              <a:path extrusionOk="0" h="5878482" w="5858663">
                <a:moveTo>
                  <a:pt x="0" y="0"/>
                </a:moveTo>
                <a:lnTo>
                  <a:pt x="5858662" y="0"/>
                </a:lnTo>
                <a:lnTo>
                  <a:pt x="5858662" y="5878482"/>
                </a:lnTo>
                <a:lnTo>
                  <a:pt x="0" y="587848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306" name="Shape 306"/>
        <p:cNvGrpSpPr/>
        <p:nvPr/>
      </p:nvGrpSpPr>
      <p:grpSpPr>
        <a:xfrm>
          <a:off x="0" y="0"/>
          <a:ext cx="0" cy="0"/>
          <a:chOff x="0" y="0"/>
          <a:chExt cx="0" cy="0"/>
        </a:xfrm>
      </p:grpSpPr>
      <p:sp>
        <p:nvSpPr>
          <p:cNvPr id="307" name="Google Shape;307;p26"/>
          <p:cNvSpPr/>
          <p:nvPr/>
        </p:nvSpPr>
        <p:spPr>
          <a:xfrm rot="852931">
            <a:off x="907756" y="2396696"/>
            <a:ext cx="4073846" cy="4017830"/>
          </a:xfrm>
          <a:custGeom>
            <a:rect b="b" l="l" r="r" t="t"/>
            <a:pathLst>
              <a:path extrusionOk="0" h="4017830" w="4073846">
                <a:moveTo>
                  <a:pt x="0" y="0"/>
                </a:moveTo>
                <a:lnTo>
                  <a:pt x="4073845" y="0"/>
                </a:lnTo>
                <a:lnTo>
                  <a:pt x="4073845" y="4017830"/>
                </a:lnTo>
                <a:lnTo>
                  <a:pt x="0" y="4017830"/>
                </a:lnTo>
                <a:lnTo>
                  <a:pt x="0" y="0"/>
                </a:lnTo>
                <a:close/>
              </a:path>
            </a:pathLst>
          </a:custGeom>
          <a:blipFill rotWithShape="1">
            <a:blip r:embed="rId3">
              <a:alphaModFix/>
            </a:blip>
            <a:stretch>
              <a:fillRect b="0" l="0" r="0" t="0"/>
            </a:stretch>
          </a:blipFill>
          <a:ln>
            <a:noFill/>
          </a:ln>
        </p:spPr>
      </p:sp>
      <p:sp>
        <p:nvSpPr>
          <p:cNvPr id="308" name="Google Shape;308;p26"/>
          <p:cNvSpPr txBox="1"/>
          <p:nvPr/>
        </p:nvSpPr>
        <p:spPr>
          <a:xfrm>
            <a:off x="3737094" y="3427434"/>
            <a:ext cx="10813812" cy="1072515"/>
          </a:xfrm>
          <a:prstGeom prst="rect">
            <a:avLst/>
          </a:prstGeom>
          <a:noFill/>
          <a:ln>
            <a:noFill/>
          </a:ln>
        </p:spPr>
        <p:txBody>
          <a:bodyPr anchorCtr="0" anchor="t" bIns="0" lIns="0" spcFirstLastPara="1" rIns="0" wrap="square" tIns="0">
            <a:spAutoFit/>
          </a:bodyPr>
          <a:lstStyle/>
          <a:p>
            <a:pPr indent="0" lvl="0" marL="0" marR="0" rtl="0" algn="ctr">
              <a:lnSpc>
                <a:spcPct val="128000"/>
              </a:lnSpc>
              <a:spcBef>
                <a:spcPts val="0"/>
              </a:spcBef>
              <a:spcAft>
                <a:spcPts val="0"/>
              </a:spcAft>
              <a:buNone/>
            </a:pPr>
            <a:r>
              <a:rPr b="0" i="0" lang="en-US" sz="6000" u="none" cap="none" strike="noStrike">
                <a:solidFill>
                  <a:srgbClr val="FFD47F"/>
                </a:solidFill>
                <a:latin typeface="Bungee"/>
                <a:ea typeface="Bungee"/>
                <a:cs typeface="Bungee"/>
                <a:sym typeface="Bungee"/>
              </a:rPr>
              <a:t>B. Mars</a:t>
            </a:r>
            <a:endParaRPr/>
          </a:p>
        </p:txBody>
      </p:sp>
      <p:sp>
        <p:nvSpPr>
          <p:cNvPr id="309" name="Google Shape;309;p26"/>
          <p:cNvSpPr txBox="1"/>
          <p:nvPr/>
        </p:nvSpPr>
        <p:spPr>
          <a:xfrm>
            <a:off x="5327129" y="4736708"/>
            <a:ext cx="7633743" cy="2343785"/>
          </a:xfrm>
          <a:prstGeom prst="rect">
            <a:avLst/>
          </a:prstGeom>
          <a:noFill/>
          <a:ln>
            <a:noFill/>
          </a:ln>
        </p:spPr>
        <p:txBody>
          <a:bodyPr anchorCtr="0" anchor="t" bIns="0" lIns="0" spcFirstLastPara="1" rIns="0" wrap="square" tIns="0">
            <a:spAutoFit/>
          </a:bodyPr>
          <a:lstStyle/>
          <a:p>
            <a:pPr indent="0" lvl="0" marL="0" marR="0" rtl="0" algn="ctr">
              <a:lnSpc>
                <a:spcPct val="182000"/>
              </a:lnSpc>
              <a:spcBef>
                <a:spcPts val="0"/>
              </a:spcBef>
              <a:spcAft>
                <a:spcPts val="0"/>
              </a:spcAft>
              <a:buNone/>
            </a:pPr>
            <a:r>
              <a:rPr b="0" i="0" lang="en-US" sz="3500" u="none" cap="none" strike="noStrike">
                <a:solidFill>
                  <a:srgbClr val="FFFFFF"/>
                </a:solidFill>
                <a:latin typeface="Rubik"/>
                <a:ea typeface="Rubik"/>
                <a:cs typeface="Rubik"/>
                <a:sym typeface="Rubik"/>
              </a:rPr>
              <a:t>Mars is known as the 'Red Planet' due to the iron oxide on its surface, which gives it a reddish appearance.</a:t>
            </a:r>
            <a:endParaRPr/>
          </a:p>
        </p:txBody>
      </p:sp>
      <p:cxnSp>
        <p:nvCxnSpPr>
          <p:cNvPr id="310" name="Google Shape;310;p26"/>
          <p:cNvCxnSpPr/>
          <p:nvPr/>
        </p:nvCxnSpPr>
        <p:spPr>
          <a:xfrm>
            <a:off x="947482" y="1130666"/>
            <a:ext cx="5829569" cy="0"/>
          </a:xfrm>
          <a:prstGeom prst="straightConnector1">
            <a:avLst/>
          </a:prstGeom>
          <a:noFill/>
          <a:ln cap="rnd" cmpd="sng" w="85725">
            <a:solidFill>
              <a:srgbClr val="FA735C"/>
            </a:solidFill>
            <a:prstDash val="solid"/>
            <a:round/>
            <a:headEnd len="sm" w="sm" type="none"/>
            <a:tailEnd len="sm" w="sm" type="none"/>
          </a:ln>
        </p:spPr>
      </p:cxnSp>
      <p:cxnSp>
        <p:nvCxnSpPr>
          <p:cNvPr id="311" name="Google Shape;311;p26"/>
          <p:cNvCxnSpPr/>
          <p:nvPr/>
        </p:nvCxnSpPr>
        <p:spPr>
          <a:xfrm>
            <a:off x="11510950" y="1130666"/>
            <a:ext cx="5829569" cy="0"/>
          </a:xfrm>
          <a:prstGeom prst="straightConnector1">
            <a:avLst/>
          </a:prstGeom>
          <a:noFill/>
          <a:ln cap="rnd" cmpd="sng" w="85725">
            <a:solidFill>
              <a:srgbClr val="FA735C"/>
            </a:solidFill>
            <a:prstDash val="solid"/>
            <a:round/>
            <a:headEnd len="sm" w="sm" type="none"/>
            <a:tailEnd len="sm" w="sm" type="none"/>
          </a:ln>
        </p:spPr>
      </p:cxnSp>
      <p:sp>
        <p:nvSpPr>
          <p:cNvPr id="312" name="Google Shape;312;p26"/>
          <p:cNvSpPr/>
          <p:nvPr/>
        </p:nvSpPr>
        <p:spPr>
          <a:xfrm rot="-408747">
            <a:off x="12758680" y="1992918"/>
            <a:ext cx="7766685" cy="8229600"/>
          </a:xfrm>
          <a:custGeom>
            <a:rect b="b" l="l" r="r" t="t"/>
            <a:pathLst>
              <a:path extrusionOk="0" h="8229600" w="7766685">
                <a:moveTo>
                  <a:pt x="0" y="0"/>
                </a:moveTo>
                <a:lnTo>
                  <a:pt x="7766685" y="0"/>
                </a:lnTo>
                <a:lnTo>
                  <a:pt x="7766685" y="8229600"/>
                </a:lnTo>
                <a:lnTo>
                  <a:pt x="0" y="8229600"/>
                </a:lnTo>
                <a:lnTo>
                  <a:pt x="0" y="0"/>
                </a:lnTo>
                <a:close/>
              </a:path>
            </a:pathLst>
          </a:custGeom>
          <a:blipFill rotWithShape="1">
            <a:blip r:embed="rId4">
              <a:alphaModFix/>
            </a:blip>
            <a:stretch>
              <a:fillRect b="0" l="0" r="0" t="0"/>
            </a:stretch>
          </a:blipFill>
          <a:ln>
            <a:noFill/>
          </a:ln>
        </p:spPr>
      </p:sp>
      <p:sp>
        <p:nvSpPr>
          <p:cNvPr id="313" name="Google Shape;313;p26"/>
          <p:cNvSpPr txBox="1"/>
          <p:nvPr/>
        </p:nvSpPr>
        <p:spPr>
          <a:xfrm>
            <a:off x="7233445" y="864284"/>
            <a:ext cx="3821111" cy="55181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3500" u="none" cap="none" strike="noStrike">
                <a:solidFill>
                  <a:srgbClr val="FA735C"/>
                </a:solidFill>
                <a:latin typeface="Bungee"/>
                <a:ea typeface="Bungee"/>
                <a:cs typeface="Bungee"/>
                <a:sym typeface="Bungee"/>
              </a:rPr>
              <a:t>Answer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317" name="Shape 317"/>
        <p:cNvGrpSpPr/>
        <p:nvPr/>
      </p:nvGrpSpPr>
      <p:grpSpPr>
        <a:xfrm>
          <a:off x="0" y="0"/>
          <a:ext cx="0" cy="0"/>
          <a:chOff x="0" y="0"/>
          <a:chExt cx="0" cy="0"/>
        </a:xfrm>
      </p:grpSpPr>
      <p:sp>
        <p:nvSpPr>
          <p:cNvPr id="318" name="Google Shape;318;p27"/>
          <p:cNvSpPr txBox="1"/>
          <p:nvPr/>
        </p:nvSpPr>
        <p:spPr>
          <a:xfrm>
            <a:off x="314745" y="1708666"/>
            <a:ext cx="17658510" cy="2001001"/>
          </a:xfrm>
          <a:prstGeom prst="rect">
            <a:avLst/>
          </a:prstGeom>
          <a:noFill/>
          <a:ln>
            <a:noFill/>
          </a:ln>
        </p:spPr>
        <p:txBody>
          <a:bodyPr anchorCtr="0" anchor="t" bIns="0" lIns="0" spcFirstLastPara="1" rIns="0" wrap="square" tIns="0">
            <a:spAutoFit/>
          </a:bodyPr>
          <a:lstStyle/>
          <a:p>
            <a:pPr indent="0" lvl="0" marL="0" marR="0" rtl="0" algn="ctr">
              <a:lnSpc>
                <a:spcPct val="138999"/>
              </a:lnSpc>
              <a:spcBef>
                <a:spcPts val="0"/>
              </a:spcBef>
              <a:spcAft>
                <a:spcPts val="0"/>
              </a:spcAft>
              <a:buNone/>
            </a:pPr>
            <a:r>
              <a:rPr b="0" i="0" lang="en-US" sz="5495" u="none" cap="none" strike="noStrike">
                <a:solidFill>
                  <a:srgbClr val="FFD47F"/>
                </a:solidFill>
                <a:latin typeface="Bungee"/>
                <a:ea typeface="Bungee"/>
                <a:cs typeface="Bungee"/>
                <a:sym typeface="Bungee"/>
              </a:rPr>
              <a:t>Which of these best describes the atmosphere surrounding Venus?</a:t>
            </a:r>
            <a:endParaRPr/>
          </a:p>
        </p:txBody>
      </p:sp>
      <p:sp>
        <p:nvSpPr>
          <p:cNvPr id="319" name="Google Shape;319;p27"/>
          <p:cNvSpPr/>
          <p:nvPr/>
        </p:nvSpPr>
        <p:spPr>
          <a:xfrm>
            <a:off x="-390864" y="4368063"/>
            <a:ext cx="5427800" cy="8229600"/>
          </a:xfrm>
          <a:custGeom>
            <a:rect b="b" l="l" r="r" t="t"/>
            <a:pathLst>
              <a:path extrusionOk="0" h="8229600" w="5427800">
                <a:moveTo>
                  <a:pt x="0" y="0"/>
                </a:moveTo>
                <a:lnTo>
                  <a:pt x="5427800" y="0"/>
                </a:lnTo>
                <a:lnTo>
                  <a:pt x="5427800" y="8229600"/>
                </a:lnTo>
                <a:lnTo>
                  <a:pt x="0" y="8229600"/>
                </a:lnTo>
                <a:lnTo>
                  <a:pt x="0" y="0"/>
                </a:lnTo>
                <a:close/>
              </a:path>
            </a:pathLst>
          </a:custGeom>
          <a:blipFill rotWithShape="1">
            <a:blip r:embed="rId3">
              <a:alphaModFix/>
            </a:blip>
            <a:stretch>
              <a:fillRect b="0" l="0" r="0" t="0"/>
            </a:stretch>
          </a:blipFill>
          <a:ln>
            <a:noFill/>
          </a:ln>
        </p:spPr>
      </p:sp>
      <p:grpSp>
        <p:nvGrpSpPr>
          <p:cNvPr id="320" name="Google Shape;320;p27"/>
          <p:cNvGrpSpPr/>
          <p:nvPr/>
        </p:nvGrpSpPr>
        <p:grpSpPr>
          <a:xfrm>
            <a:off x="5668714" y="4413619"/>
            <a:ext cx="6299119" cy="2309104"/>
            <a:chOff x="0" y="-38100"/>
            <a:chExt cx="2321210" cy="850900"/>
          </a:xfrm>
        </p:grpSpPr>
        <p:sp>
          <p:nvSpPr>
            <p:cNvPr id="321" name="Google Shape;321;p27"/>
            <p:cNvSpPr/>
            <p:nvPr/>
          </p:nvSpPr>
          <p:spPr>
            <a:xfrm>
              <a:off x="0" y="0"/>
              <a:ext cx="2321210" cy="350248"/>
            </a:xfrm>
            <a:custGeom>
              <a:rect b="b" l="l" r="r" t="t"/>
              <a:pathLst>
                <a:path extrusionOk="0" h="350248" w="2321210">
                  <a:moveTo>
                    <a:pt x="62681" y="0"/>
                  </a:moveTo>
                  <a:lnTo>
                    <a:pt x="2258528" y="0"/>
                  </a:lnTo>
                  <a:cubicBezTo>
                    <a:pt x="2275152" y="0"/>
                    <a:pt x="2291096" y="6604"/>
                    <a:pt x="2302851" y="18359"/>
                  </a:cubicBezTo>
                  <a:cubicBezTo>
                    <a:pt x="2314606" y="30114"/>
                    <a:pt x="2321210" y="46057"/>
                    <a:pt x="2321210" y="62681"/>
                  </a:cubicBezTo>
                  <a:lnTo>
                    <a:pt x="2321210" y="287566"/>
                  </a:lnTo>
                  <a:cubicBezTo>
                    <a:pt x="2321210" y="304191"/>
                    <a:pt x="2314606" y="320134"/>
                    <a:pt x="2302851" y="331889"/>
                  </a:cubicBezTo>
                  <a:cubicBezTo>
                    <a:pt x="2291096" y="343644"/>
                    <a:pt x="2275152" y="350248"/>
                    <a:pt x="2258528" y="350248"/>
                  </a:cubicBezTo>
                  <a:lnTo>
                    <a:pt x="62681" y="350248"/>
                  </a:lnTo>
                  <a:cubicBezTo>
                    <a:pt x="46057" y="350248"/>
                    <a:pt x="30114" y="343644"/>
                    <a:pt x="18359" y="331889"/>
                  </a:cubicBezTo>
                  <a:cubicBezTo>
                    <a:pt x="6604" y="320134"/>
                    <a:pt x="0" y="304191"/>
                    <a:pt x="0" y="287566"/>
                  </a:cubicBezTo>
                  <a:lnTo>
                    <a:pt x="0" y="62681"/>
                  </a:lnTo>
                  <a:cubicBezTo>
                    <a:pt x="0" y="46057"/>
                    <a:pt x="6604" y="30114"/>
                    <a:pt x="18359" y="18359"/>
                  </a:cubicBezTo>
                  <a:cubicBezTo>
                    <a:pt x="30114" y="6604"/>
                    <a:pt x="46057" y="0"/>
                    <a:pt x="62681" y="0"/>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27"/>
          <p:cNvGrpSpPr/>
          <p:nvPr/>
        </p:nvGrpSpPr>
        <p:grpSpPr>
          <a:xfrm>
            <a:off x="5668714" y="5735569"/>
            <a:ext cx="6299119" cy="2309104"/>
            <a:chOff x="0" y="-38100"/>
            <a:chExt cx="2321210" cy="850900"/>
          </a:xfrm>
        </p:grpSpPr>
        <p:sp>
          <p:nvSpPr>
            <p:cNvPr id="324" name="Google Shape;324;p27"/>
            <p:cNvSpPr/>
            <p:nvPr/>
          </p:nvSpPr>
          <p:spPr>
            <a:xfrm>
              <a:off x="0" y="0"/>
              <a:ext cx="2321210" cy="350248"/>
            </a:xfrm>
            <a:custGeom>
              <a:rect b="b" l="l" r="r" t="t"/>
              <a:pathLst>
                <a:path extrusionOk="0" h="350248" w="2321210">
                  <a:moveTo>
                    <a:pt x="62681" y="0"/>
                  </a:moveTo>
                  <a:lnTo>
                    <a:pt x="2258528" y="0"/>
                  </a:lnTo>
                  <a:cubicBezTo>
                    <a:pt x="2275152" y="0"/>
                    <a:pt x="2291096" y="6604"/>
                    <a:pt x="2302851" y="18359"/>
                  </a:cubicBezTo>
                  <a:cubicBezTo>
                    <a:pt x="2314606" y="30114"/>
                    <a:pt x="2321210" y="46057"/>
                    <a:pt x="2321210" y="62681"/>
                  </a:cubicBezTo>
                  <a:lnTo>
                    <a:pt x="2321210" y="287566"/>
                  </a:lnTo>
                  <a:cubicBezTo>
                    <a:pt x="2321210" y="304191"/>
                    <a:pt x="2314606" y="320134"/>
                    <a:pt x="2302851" y="331889"/>
                  </a:cubicBezTo>
                  <a:cubicBezTo>
                    <a:pt x="2291096" y="343644"/>
                    <a:pt x="2275152" y="350248"/>
                    <a:pt x="2258528" y="350248"/>
                  </a:cubicBezTo>
                  <a:lnTo>
                    <a:pt x="62681" y="350248"/>
                  </a:lnTo>
                  <a:cubicBezTo>
                    <a:pt x="46057" y="350248"/>
                    <a:pt x="30114" y="343644"/>
                    <a:pt x="18359" y="331889"/>
                  </a:cubicBezTo>
                  <a:cubicBezTo>
                    <a:pt x="6604" y="320134"/>
                    <a:pt x="0" y="304191"/>
                    <a:pt x="0" y="287566"/>
                  </a:cubicBezTo>
                  <a:lnTo>
                    <a:pt x="0" y="62681"/>
                  </a:lnTo>
                  <a:cubicBezTo>
                    <a:pt x="0" y="46057"/>
                    <a:pt x="6604" y="30114"/>
                    <a:pt x="18359" y="18359"/>
                  </a:cubicBezTo>
                  <a:cubicBezTo>
                    <a:pt x="30114" y="6604"/>
                    <a:pt x="46057" y="0"/>
                    <a:pt x="62681" y="0"/>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27"/>
          <p:cNvGrpSpPr/>
          <p:nvPr/>
        </p:nvGrpSpPr>
        <p:grpSpPr>
          <a:xfrm>
            <a:off x="5668714" y="7057520"/>
            <a:ext cx="6299119" cy="2309104"/>
            <a:chOff x="0" y="-38100"/>
            <a:chExt cx="2321210" cy="850900"/>
          </a:xfrm>
        </p:grpSpPr>
        <p:sp>
          <p:nvSpPr>
            <p:cNvPr id="327" name="Google Shape;327;p27"/>
            <p:cNvSpPr/>
            <p:nvPr/>
          </p:nvSpPr>
          <p:spPr>
            <a:xfrm>
              <a:off x="0" y="0"/>
              <a:ext cx="2321210" cy="350248"/>
            </a:xfrm>
            <a:custGeom>
              <a:rect b="b" l="l" r="r" t="t"/>
              <a:pathLst>
                <a:path extrusionOk="0" h="350248" w="2321210">
                  <a:moveTo>
                    <a:pt x="62681" y="0"/>
                  </a:moveTo>
                  <a:lnTo>
                    <a:pt x="2258528" y="0"/>
                  </a:lnTo>
                  <a:cubicBezTo>
                    <a:pt x="2275152" y="0"/>
                    <a:pt x="2291096" y="6604"/>
                    <a:pt x="2302851" y="18359"/>
                  </a:cubicBezTo>
                  <a:cubicBezTo>
                    <a:pt x="2314606" y="30114"/>
                    <a:pt x="2321210" y="46057"/>
                    <a:pt x="2321210" y="62681"/>
                  </a:cubicBezTo>
                  <a:lnTo>
                    <a:pt x="2321210" y="287566"/>
                  </a:lnTo>
                  <a:cubicBezTo>
                    <a:pt x="2321210" y="304191"/>
                    <a:pt x="2314606" y="320134"/>
                    <a:pt x="2302851" y="331889"/>
                  </a:cubicBezTo>
                  <a:cubicBezTo>
                    <a:pt x="2291096" y="343644"/>
                    <a:pt x="2275152" y="350248"/>
                    <a:pt x="2258528" y="350248"/>
                  </a:cubicBezTo>
                  <a:lnTo>
                    <a:pt x="62681" y="350248"/>
                  </a:lnTo>
                  <a:cubicBezTo>
                    <a:pt x="46057" y="350248"/>
                    <a:pt x="30114" y="343644"/>
                    <a:pt x="18359" y="331889"/>
                  </a:cubicBezTo>
                  <a:cubicBezTo>
                    <a:pt x="6604" y="320134"/>
                    <a:pt x="0" y="304191"/>
                    <a:pt x="0" y="287566"/>
                  </a:cubicBezTo>
                  <a:lnTo>
                    <a:pt x="0" y="62681"/>
                  </a:lnTo>
                  <a:cubicBezTo>
                    <a:pt x="0" y="46057"/>
                    <a:pt x="6604" y="30114"/>
                    <a:pt x="18359" y="18359"/>
                  </a:cubicBezTo>
                  <a:cubicBezTo>
                    <a:pt x="30114" y="6604"/>
                    <a:pt x="46057" y="0"/>
                    <a:pt x="62681" y="0"/>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27"/>
          <p:cNvGrpSpPr/>
          <p:nvPr/>
        </p:nvGrpSpPr>
        <p:grpSpPr>
          <a:xfrm>
            <a:off x="5668714" y="8379470"/>
            <a:ext cx="6299119" cy="2309104"/>
            <a:chOff x="0" y="-38100"/>
            <a:chExt cx="2321210" cy="850900"/>
          </a:xfrm>
        </p:grpSpPr>
        <p:sp>
          <p:nvSpPr>
            <p:cNvPr id="330" name="Google Shape;330;p27"/>
            <p:cNvSpPr/>
            <p:nvPr/>
          </p:nvSpPr>
          <p:spPr>
            <a:xfrm>
              <a:off x="0" y="0"/>
              <a:ext cx="2321210" cy="350248"/>
            </a:xfrm>
            <a:custGeom>
              <a:rect b="b" l="l" r="r" t="t"/>
              <a:pathLst>
                <a:path extrusionOk="0" h="350248" w="2321210">
                  <a:moveTo>
                    <a:pt x="62681" y="0"/>
                  </a:moveTo>
                  <a:lnTo>
                    <a:pt x="2258528" y="0"/>
                  </a:lnTo>
                  <a:cubicBezTo>
                    <a:pt x="2275152" y="0"/>
                    <a:pt x="2291096" y="6604"/>
                    <a:pt x="2302851" y="18359"/>
                  </a:cubicBezTo>
                  <a:cubicBezTo>
                    <a:pt x="2314606" y="30114"/>
                    <a:pt x="2321210" y="46057"/>
                    <a:pt x="2321210" y="62681"/>
                  </a:cubicBezTo>
                  <a:lnTo>
                    <a:pt x="2321210" y="287566"/>
                  </a:lnTo>
                  <a:cubicBezTo>
                    <a:pt x="2321210" y="304191"/>
                    <a:pt x="2314606" y="320134"/>
                    <a:pt x="2302851" y="331889"/>
                  </a:cubicBezTo>
                  <a:cubicBezTo>
                    <a:pt x="2291096" y="343644"/>
                    <a:pt x="2275152" y="350248"/>
                    <a:pt x="2258528" y="350248"/>
                  </a:cubicBezTo>
                  <a:lnTo>
                    <a:pt x="62681" y="350248"/>
                  </a:lnTo>
                  <a:cubicBezTo>
                    <a:pt x="46057" y="350248"/>
                    <a:pt x="30114" y="343644"/>
                    <a:pt x="18359" y="331889"/>
                  </a:cubicBezTo>
                  <a:cubicBezTo>
                    <a:pt x="6604" y="320134"/>
                    <a:pt x="0" y="304191"/>
                    <a:pt x="0" y="287566"/>
                  </a:cubicBezTo>
                  <a:lnTo>
                    <a:pt x="0" y="62681"/>
                  </a:lnTo>
                  <a:cubicBezTo>
                    <a:pt x="0" y="46057"/>
                    <a:pt x="6604" y="30114"/>
                    <a:pt x="18359" y="18359"/>
                  </a:cubicBezTo>
                  <a:cubicBezTo>
                    <a:pt x="30114" y="6604"/>
                    <a:pt x="46057" y="0"/>
                    <a:pt x="62681" y="0"/>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2" name="Google Shape;332;p27"/>
          <p:cNvSpPr txBox="1"/>
          <p:nvPr/>
        </p:nvSpPr>
        <p:spPr>
          <a:xfrm>
            <a:off x="7590146" y="4774545"/>
            <a:ext cx="3540000" cy="384600"/>
          </a:xfrm>
          <a:prstGeom prst="rect">
            <a:avLst/>
          </a:prstGeom>
          <a:noFill/>
          <a:ln>
            <a:noFill/>
          </a:ln>
        </p:spPr>
        <p:txBody>
          <a:bodyPr anchorCtr="0" anchor="t" bIns="0" lIns="0" spcFirstLastPara="1" rIns="0" wrap="square" tIns="0">
            <a:spAutoFit/>
          </a:bodyPr>
          <a:lstStyle/>
          <a:p>
            <a:pPr indent="0" lvl="0" marL="0" marR="0" rtl="0" algn="l">
              <a:lnSpc>
                <a:spcPct val="199039"/>
              </a:lnSpc>
              <a:spcBef>
                <a:spcPts val="0"/>
              </a:spcBef>
              <a:spcAft>
                <a:spcPts val="0"/>
              </a:spcAft>
              <a:buNone/>
            </a:pPr>
            <a:r>
              <a:rPr b="0" i="0" lang="en-US" sz="2499" u="none" cap="none" strike="noStrike">
                <a:solidFill>
                  <a:srgbClr val="05203B"/>
                </a:solidFill>
                <a:latin typeface="Rubik"/>
                <a:ea typeface="Rubik"/>
                <a:cs typeface="Rubik"/>
                <a:sym typeface="Rubik"/>
              </a:rPr>
              <a:t>Hot and poisonous</a:t>
            </a:r>
            <a:endParaRPr/>
          </a:p>
        </p:txBody>
      </p:sp>
      <p:sp>
        <p:nvSpPr>
          <p:cNvPr id="333" name="Google Shape;333;p27"/>
          <p:cNvSpPr txBox="1"/>
          <p:nvPr/>
        </p:nvSpPr>
        <p:spPr>
          <a:xfrm>
            <a:off x="7590146" y="6096495"/>
            <a:ext cx="3540000" cy="384600"/>
          </a:xfrm>
          <a:prstGeom prst="rect">
            <a:avLst/>
          </a:prstGeom>
          <a:noFill/>
          <a:ln>
            <a:noFill/>
          </a:ln>
        </p:spPr>
        <p:txBody>
          <a:bodyPr anchorCtr="0" anchor="t" bIns="0" lIns="0" spcFirstLastPara="1" rIns="0" wrap="square" tIns="0">
            <a:spAutoFit/>
          </a:bodyPr>
          <a:lstStyle/>
          <a:p>
            <a:pPr indent="0" lvl="0" marL="0" marR="0" rtl="0" algn="l">
              <a:lnSpc>
                <a:spcPct val="199039"/>
              </a:lnSpc>
              <a:spcBef>
                <a:spcPts val="0"/>
              </a:spcBef>
              <a:spcAft>
                <a:spcPts val="0"/>
              </a:spcAft>
              <a:buNone/>
            </a:pPr>
            <a:r>
              <a:rPr b="0" i="0" lang="en-US" sz="2499" u="none" cap="none" strike="noStrike">
                <a:solidFill>
                  <a:srgbClr val="05203B"/>
                </a:solidFill>
                <a:latin typeface="Rubik"/>
                <a:ea typeface="Rubik"/>
                <a:cs typeface="Rubik"/>
                <a:sym typeface="Rubik"/>
              </a:rPr>
              <a:t>Bright and sunny</a:t>
            </a:r>
            <a:endParaRPr/>
          </a:p>
        </p:txBody>
      </p:sp>
      <p:sp>
        <p:nvSpPr>
          <p:cNvPr id="334" name="Google Shape;334;p27"/>
          <p:cNvSpPr txBox="1"/>
          <p:nvPr/>
        </p:nvSpPr>
        <p:spPr>
          <a:xfrm>
            <a:off x="7590146" y="7399038"/>
            <a:ext cx="3540000" cy="384600"/>
          </a:xfrm>
          <a:prstGeom prst="rect">
            <a:avLst/>
          </a:prstGeom>
          <a:noFill/>
          <a:ln>
            <a:noFill/>
          </a:ln>
        </p:spPr>
        <p:txBody>
          <a:bodyPr anchorCtr="0" anchor="t" bIns="0" lIns="0" spcFirstLastPara="1" rIns="0" wrap="square" tIns="0">
            <a:spAutoFit/>
          </a:bodyPr>
          <a:lstStyle/>
          <a:p>
            <a:pPr indent="0" lvl="0" marL="0" marR="0" rtl="0" algn="l">
              <a:lnSpc>
                <a:spcPct val="199039"/>
              </a:lnSpc>
              <a:spcBef>
                <a:spcPts val="0"/>
              </a:spcBef>
              <a:spcAft>
                <a:spcPts val="0"/>
              </a:spcAft>
              <a:buNone/>
            </a:pPr>
            <a:r>
              <a:rPr b="0" i="0" lang="en-US" sz="2499" u="none" cap="none" strike="noStrike">
                <a:solidFill>
                  <a:srgbClr val="05203B"/>
                </a:solidFill>
                <a:latin typeface="Rubik"/>
                <a:ea typeface="Rubik"/>
                <a:cs typeface="Rubik"/>
                <a:sym typeface="Rubik"/>
              </a:rPr>
              <a:t>Cold and snowy </a:t>
            </a:r>
            <a:endParaRPr/>
          </a:p>
        </p:txBody>
      </p:sp>
      <p:sp>
        <p:nvSpPr>
          <p:cNvPr id="335" name="Google Shape;335;p27"/>
          <p:cNvSpPr txBox="1"/>
          <p:nvPr/>
        </p:nvSpPr>
        <p:spPr>
          <a:xfrm>
            <a:off x="7590146" y="8720988"/>
            <a:ext cx="3540000" cy="384600"/>
          </a:xfrm>
          <a:prstGeom prst="rect">
            <a:avLst/>
          </a:prstGeom>
          <a:noFill/>
          <a:ln>
            <a:noFill/>
          </a:ln>
        </p:spPr>
        <p:txBody>
          <a:bodyPr anchorCtr="0" anchor="t" bIns="0" lIns="0" spcFirstLastPara="1" rIns="0" wrap="square" tIns="0">
            <a:spAutoFit/>
          </a:bodyPr>
          <a:lstStyle/>
          <a:p>
            <a:pPr indent="0" lvl="0" marL="0" marR="0" rtl="0" algn="l">
              <a:lnSpc>
                <a:spcPct val="199039"/>
              </a:lnSpc>
              <a:spcBef>
                <a:spcPts val="0"/>
              </a:spcBef>
              <a:spcAft>
                <a:spcPts val="0"/>
              </a:spcAft>
              <a:buNone/>
            </a:pPr>
            <a:r>
              <a:rPr b="0" i="0" lang="en-US" sz="2499" u="none" cap="none" strike="noStrike">
                <a:solidFill>
                  <a:srgbClr val="05203B"/>
                </a:solidFill>
                <a:latin typeface="Rubik"/>
                <a:ea typeface="Rubik"/>
                <a:cs typeface="Rubik"/>
                <a:sym typeface="Rubik"/>
              </a:rPr>
              <a:t>Cold and wet</a:t>
            </a:r>
            <a:endParaRPr/>
          </a:p>
        </p:txBody>
      </p:sp>
      <p:sp>
        <p:nvSpPr>
          <p:cNvPr id="336" name="Google Shape;336;p27"/>
          <p:cNvSpPr txBox="1"/>
          <p:nvPr/>
        </p:nvSpPr>
        <p:spPr>
          <a:xfrm>
            <a:off x="6385266" y="4714454"/>
            <a:ext cx="369300" cy="579000"/>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US" sz="3762" u="none" cap="none" strike="noStrike">
                <a:solidFill>
                  <a:srgbClr val="05203B"/>
                </a:solidFill>
                <a:latin typeface="Bungee"/>
                <a:ea typeface="Bungee"/>
                <a:cs typeface="Bungee"/>
                <a:sym typeface="Bungee"/>
              </a:rPr>
              <a:t>A</a:t>
            </a:r>
            <a:endParaRPr/>
          </a:p>
        </p:txBody>
      </p:sp>
      <p:sp>
        <p:nvSpPr>
          <p:cNvPr id="337" name="Google Shape;337;p27"/>
          <p:cNvSpPr txBox="1"/>
          <p:nvPr/>
        </p:nvSpPr>
        <p:spPr>
          <a:xfrm>
            <a:off x="6385266" y="6036405"/>
            <a:ext cx="369300" cy="579000"/>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US" sz="3762" u="none" cap="none" strike="noStrike">
                <a:solidFill>
                  <a:srgbClr val="05203B"/>
                </a:solidFill>
                <a:latin typeface="Bungee"/>
                <a:ea typeface="Bungee"/>
                <a:cs typeface="Bungee"/>
                <a:sym typeface="Bungee"/>
              </a:rPr>
              <a:t>B</a:t>
            </a:r>
            <a:endParaRPr/>
          </a:p>
        </p:txBody>
      </p:sp>
      <p:sp>
        <p:nvSpPr>
          <p:cNvPr id="338" name="Google Shape;338;p27"/>
          <p:cNvSpPr txBox="1"/>
          <p:nvPr/>
        </p:nvSpPr>
        <p:spPr>
          <a:xfrm>
            <a:off x="6385266" y="7358355"/>
            <a:ext cx="369300" cy="579000"/>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US" sz="3762" u="none" cap="none" strike="noStrike">
                <a:solidFill>
                  <a:srgbClr val="05203B"/>
                </a:solidFill>
                <a:latin typeface="Bungee"/>
                <a:ea typeface="Bungee"/>
                <a:cs typeface="Bungee"/>
                <a:sym typeface="Bungee"/>
              </a:rPr>
              <a:t>C</a:t>
            </a:r>
            <a:endParaRPr/>
          </a:p>
        </p:txBody>
      </p:sp>
      <p:sp>
        <p:nvSpPr>
          <p:cNvPr id="339" name="Google Shape;339;p27"/>
          <p:cNvSpPr txBox="1"/>
          <p:nvPr/>
        </p:nvSpPr>
        <p:spPr>
          <a:xfrm>
            <a:off x="6385266" y="8680306"/>
            <a:ext cx="369300" cy="579000"/>
          </a:xfrm>
          <a:prstGeom prst="rect">
            <a:avLst/>
          </a:prstGeom>
          <a:noFill/>
          <a:ln>
            <a:noFill/>
          </a:ln>
        </p:spPr>
        <p:txBody>
          <a:bodyPr anchorCtr="0" anchor="t" bIns="0" lIns="0" spcFirstLastPara="1" rIns="0" wrap="square" tIns="0">
            <a:spAutoFit/>
          </a:bodyPr>
          <a:lstStyle/>
          <a:p>
            <a:pPr indent="0" lvl="0" marL="0" marR="0" rtl="0" algn="ctr">
              <a:lnSpc>
                <a:spcPct val="119989"/>
              </a:lnSpc>
              <a:spcBef>
                <a:spcPts val="0"/>
              </a:spcBef>
              <a:spcAft>
                <a:spcPts val="0"/>
              </a:spcAft>
              <a:buNone/>
            </a:pPr>
            <a:r>
              <a:rPr b="0" i="0" lang="en-US" sz="3762" u="none" cap="none" strike="noStrike">
                <a:solidFill>
                  <a:srgbClr val="05203B"/>
                </a:solidFill>
                <a:latin typeface="Bungee"/>
                <a:ea typeface="Bungee"/>
                <a:cs typeface="Bungee"/>
                <a:sym typeface="Bungee"/>
              </a:rPr>
              <a:t>D</a:t>
            </a:r>
            <a:endParaRPr/>
          </a:p>
        </p:txBody>
      </p:sp>
      <p:cxnSp>
        <p:nvCxnSpPr>
          <p:cNvPr id="340" name="Google Shape;340;p27"/>
          <p:cNvCxnSpPr/>
          <p:nvPr/>
        </p:nvCxnSpPr>
        <p:spPr>
          <a:xfrm>
            <a:off x="947482" y="1130666"/>
            <a:ext cx="5829569" cy="0"/>
          </a:xfrm>
          <a:prstGeom prst="straightConnector1">
            <a:avLst/>
          </a:prstGeom>
          <a:noFill/>
          <a:ln cap="rnd" cmpd="sng" w="85725">
            <a:solidFill>
              <a:srgbClr val="FA735C"/>
            </a:solidFill>
            <a:prstDash val="solid"/>
            <a:round/>
            <a:headEnd len="sm" w="sm" type="none"/>
            <a:tailEnd len="sm" w="sm" type="none"/>
          </a:ln>
        </p:spPr>
      </p:cxnSp>
      <p:cxnSp>
        <p:nvCxnSpPr>
          <p:cNvPr id="341" name="Google Shape;341;p27"/>
          <p:cNvCxnSpPr/>
          <p:nvPr/>
        </p:nvCxnSpPr>
        <p:spPr>
          <a:xfrm>
            <a:off x="11510950" y="1130666"/>
            <a:ext cx="5829569" cy="0"/>
          </a:xfrm>
          <a:prstGeom prst="straightConnector1">
            <a:avLst/>
          </a:prstGeom>
          <a:noFill/>
          <a:ln cap="rnd" cmpd="sng" w="85725">
            <a:solidFill>
              <a:srgbClr val="FA735C"/>
            </a:solidFill>
            <a:prstDash val="solid"/>
            <a:round/>
            <a:headEnd len="sm" w="sm" type="none"/>
            <a:tailEnd len="sm" w="sm" type="none"/>
          </a:ln>
        </p:spPr>
      </p:cxnSp>
      <p:sp>
        <p:nvSpPr>
          <p:cNvPr id="342" name="Google Shape;342;p27"/>
          <p:cNvSpPr txBox="1"/>
          <p:nvPr/>
        </p:nvSpPr>
        <p:spPr>
          <a:xfrm>
            <a:off x="6777050" y="864284"/>
            <a:ext cx="4733900" cy="55181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3500" u="none" cap="none" strike="noStrike">
                <a:solidFill>
                  <a:srgbClr val="FA735C"/>
                </a:solidFill>
                <a:latin typeface="Bungee"/>
                <a:ea typeface="Bungee"/>
                <a:cs typeface="Bungee"/>
                <a:sym typeface="Bungee"/>
              </a:rPr>
              <a:t>Multiple Choices</a:t>
            </a:r>
            <a:endParaRPr/>
          </a:p>
        </p:txBody>
      </p:sp>
      <p:sp>
        <p:nvSpPr>
          <p:cNvPr id="343" name="Google Shape;343;p27"/>
          <p:cNvSpPr/>
          <p:nvPr/>
        </p:nvSpPr>
        <p:spPr>
          <a:xfrm>
            <a:off x="13713127" y="4368063"/>
            <a:ext cx="5071203" cy="5058525"/>
          </a:xfrm>
          <a:custGeom>
            <a:rect b="b" l="l" r="r" t="t"/>
            <a:pathLst>
              <a:path extrusionOk="0" h="5058525" w="5071203">
                <a:moveTo>
                  <a:pt x="0" y="0"/>
                </a:moveTo>
                <a:lnTo>
                  <a:pt x="5071203" y="0"/>
                </a:lnTo>
                <a:lnTo>
                  <a:pt x="5071203" y="5058525"/>
                </a:lnTo>
                <a:lnTo>
                  <a:pt x="0" y="5058525"/>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347" name="Shape 347"/>
        <p:cNvGrpSpPr/>
        <p:nvPr/>
      </p:nvGrpSpPr>
      <p:grpSpPr>
        <a:xfrm>
          <a:off x="0" y="0"/>
          <a:ext cx="0" cy="0"/>
          <a:chOff x="0" y="0"/>
          <a:chExt cx="0" cy="0"/>
        </a:xfrm>
      </p:grpSpPr>
      <p:sp>
        <p:nvSpPr>
          <p:cNvPr id="348" name="Google Shape;348;p28"/>
          <p:cNvSpPr/>
          <p:nvPr/>
        </p:nvSpPr>
        <p:spPr>
          <a:xfrm>
            <a:off x="3913676" y="1988403"/>
            <a:ext cx="13426842" cy="7804352"/>
          </a:xfrm>
          <a:custGeom>
            <a:rect b="b" l="l" r="r" t="t"/>
            <a:pathLst>
              <a:path extrusionOk="0" h="7804352" w="13426842">
                <a:moveTo>
                  <a:pt x="0" y="0"/>
                </a:moveTo>
                <a:lnTo>
                  <a:pt x="13426842" y="0"/>
                </a:lnTo>
                <a:lnTo>
                  <a:pt x="13426842" y="7804352"/>
                </a:lnTo>
                <a:lnTo>
                  <a:pt x="0" y="7804352"/>
                </a:lnTo>
                <a:lnTo>
                  <a:pt x="0" y="0"/>
                </a:lnTo>
                <a:close/>
              </a:path>
            </a:pathLst>
          </a:custGeom>
          <a:blipFill rotWithShape="1">
            <a:blip r:embed="rId3">
              <a:alphaModFix/>
            </a:blip>
            <a:stretch>
              <a:fillRect b="0" l="0" r="0" t="0"/>
            </a:stretch>
          </a:blipFill>
          <a:ln>
            <a:noFill/>
          </a:ln>
        </p:spPr>
      </p:sp>
      <p:sp>
        <p:nvSpPr>
          <p:cNvPr id="349" name="Google Shape;349;p28"/>
          <p:cNvSpPr txBox="1"/>
          <p:nvPr/>
        </p:nvSpPr>
        <p:spPr>
          <a:xfrm>
            <a:off x="1803101" y="3373856"/>
            <a:ext cx="5772300" cy="21549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3500" u="none" cap="none" strike="noStrike">
                <a:solidFill>
                  <a:srgbClr val="FFFFFF"/>
                </a:solidFill>
                <a:latin typeface="Rubik"/>
                <a:ea typeface="Rubik"/>
                <a:cs typeface="Rubik"/>
                <a:sym typeface="Rubik"/>
              </a:rPr>
              <a:t>Venus is surrounded by thick, acidic clouds around 30 miles above its surface.</a:t>
            </a:r>
            <a:endParaRPr/>
          </a:p>
        </p:txBody>
      </p:sp>
      <p:cxnSp>
        <p:nvCxnSpPr>
          <p:cNvPr id="350" name="Google Shape;350;p28"/>
          <p:cNvCxnSpPr/>
          <p:nvPr/>
        </p:nvCxnSpPr>
        <p:spPr>
          <a:xfrm>
            <a:off x="947482" y="1130666"/>
            <a:ext cx="5829569" cy="0"/>
          </a:xfrm>
          <a:prstGeom prst="straightConnector1">
            <a:avLst/>
          </a:prstGeom>
          <a:noFill/>
          <a:ln cap="rnd" cmpd="sng" w="85725">
            <a:solidFill>
              <a:srgbClr val="FA735C"/>
            </a:solidFill>
            <a:prstDash val="solid"/>
            <a:round/>
            <a:headEnd len="sm" w="sm" type="none"/>
            <a:tailEnd len="sm" w="sm" type="none"/>
          </a:ln>
        </p:spPr>
      </p:cxnSp>
      <p:cxnSp>
        <p:nvCxnSpPr>
          <p:cNvPr id="351" name="Google Shape;351;p28"/>
          <p:cNvCxnSpPr/>
          <p:nvPr/>
        </p:nvCxnSpPr>
        <p:spPr>
          <a:xfrm>
            <a:off x="11510950" y="1130666"/>
            <a:ext cx="5829569" cy="0"/>
          </a:xfrm>
          <a:prstGeom prst="straightConnector1">
            <a:avLst/>
          </a:prstGeom>
          <a:noFill/>
          <a:ln cap="rnd" cmpd="sng" w="85725">
            <a:solidFill>
              <a:srgbClr val="FA735C"/>
            </a:solidFill>
            <a:prstDash val="solid"/>
            <a:round/>
            <a:headEnd len="sm" w="sm" type="none"/>
            <a:tailEnd len="sm" w="sm" type="none"/>
          </a:ln>
        </p:spPr>
      </p:cxnSp>
      <p:sp>
        <p:nvSpPr>
          <p:cNvPr id="352" name="Google Shape;352;p28"/>
          <p:cNvSpPr txBox="1"/>
          <p:nvPr/>
        </p:nvSpPr>
        <p:spPr>
          <a:xfrm>
            <a:off x="7233445" y="864284"/>
            <a:ext cx="3821111" cy="55181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3500" u="none" cap="none" strike="noStrike">
                <a:solidFill>
                  <a:srgbClr val="FA735C"/>
                </a:solidFill>
                <a:latin typeface="Bungee"/>
                <a:ea typeface="Bungee"/>
                <a:cs typeface="Bungee"/>
                <a:sym typeface="Bungee"/>
              </a:rPr>
              <a:t>Answer</a:t>
            </a:r>
            <a:endParaRPr/>
          </a:p>
        </p:txBody>
      </p:sp>
      <p:sp>
        <p:nvSpPr>
          <p:cNvPr id="353" name="Google Shape;353;p28"/>
          <p:cNvSpPr txBox="1"/>
          <p:nvPr/>
        </p:nvSpPr>
        <p:spPr>
          <a:xfrm>
            <a:off x="1803101" y="2081304"/>
            <a:ext cx="10813812" cy="1072515"/>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0" i="0" lang="en-US" sz="6000" u="none" cap="none" strike="noStrike">
                <a:solidFill>
                  <a:srgbClr val="FFD47F"/>
                </a:solidFill>
                <a:latin typeface="Bungee"/>
                <a:ea typeface="Bungee"/>
                <a:cs typeface="Bungee"/>
                <a:sym typeface="Bungee"/>
              </a:rPr>
              <a:t>A. Hot and poisonous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357" name="Shape 357"/>
        <p:cNvGrpSpPr/>
        <p:nvPr/>
      </p:nvGrpSpPr>
      <p:grpSpPr>
        <a:xfrm>
          <a:off x="0" y="0"/>
          <a:ext cx="0" cy="0"/>
          <a:chOff x="0" y="0"/>
          <a:chExt cx="0" cy="0"/>
        </a:xfrm>
      </p:grpSpPr>
      <p:grpSp>
        <p:nvGrpSpPr>
          <p:cNvPr id="358" name="Google Shape;358;p29"/>
          <p:cNvGrpSpPr/>
          <p:nvPr/>
        </p:nvGrpSpPr>
        <p:grpSpPr>
          <a:xfrm>
            <a:off x="8427735" y="1320175"/>
            <a:ext cx="8835562" cy="7906585"/>
            <a:chOff x="0" y="-57150"/>
            <a:chExt cx="11109722" cy="10542113"/>
          </a:xfrm>
        </p:grpSpPr>
        <p:sp>
          <p:nvSpPr>
            <p:cNvPr id="359" name="Google Shape;359;p29"/>
            <p:cNvSpPr txBox="1"/>
            <p:nvPr/>
          </p:nvSpPr>
          <p:spPr>
            <a:xfrm>
              <a:off x="1250950" y="9992363"/>
              <a:ext cx="1200900" cy="4926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FFFFFF"/>
                  </a:solidFill>
                  <a:latin typeface="Rubik"/>
                  <a:ea typeface="Rubik"/>
                  <a:cs typeface="Rubik"/>
                  <a:sym typeface="Rubik"/>
                </a:rPr>
                <a:t>Item 1</a:t>
              </a:r>
              <a:endParaRPr/>
            </a:p>
          </p:txBody>
        </p:sp>
        <p:sp>
          <p:nvSpPr>
            <p:cNvPr id="360" name="Google Shape;360;p29"/>
            <p:cNvSpPr txBox="1"/>
            <p:nvPr/>
          </p:nvSpPr>
          <p:spPr>
            <a:xfrm>
              <a:off x="3277046" y="9992363"/>
              <a:ext cx="1263600" cy="4926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FFFFFF"/>
                  </a:solidFill>
                  <a:latin typeface="Rubik"/>
                  <a:ea typeface="Rubik"/>
                  <a:cs typeface="Rubik"/>
                  <a:sym typeface="Rubik"/>
                </a:rPr>
                <a:t>Item 2</a:t>
              </a:r>
              <a:endParaRPr/>
            </a:p>
          </p:txBody>
        </p:sp>
        <p:sp>
          <p:nvSpPr>
            <p:cNvPr id="361" name="Google Shape;361;p29"/>
            <p:cNvSpPr txBox="1"/>
            <p:nvPr/>
          </p:nvSpPr>
          <p:spPr>
            <a:xfrm>
              <a:off x="5332214" y="9992363"/>
              <a:ext cx="1268100" cy="4926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FFFFFF"/>
                  </a:solidFill>
                  <a:latin typeface="Rubik"/>
                  <a:ea typeface="Rubik"/>
                  <a:cs typeface="Rubik"/>
                  <a:sym typeface="Rubik"/>
                </a:rPr>
                <a:t>Item 3</a:t>
              </a:r>
              <a:endParaRPr/>
            </a:p>
          </p:txBody>
        </p:sp>
        <p:sp>
          <p:nvSpPr>
            <p:cNvPr id="362" name="Google Shape;362;p29"/>
            <p:cNvSpPr txBox="1"/>
            <p:nvPr/>
          </p:nvSpPr>
          <p:spPr>
            <a:xfrm>
              <a:off x="7385149" y="9992363"/>
              <a:ext cx="1276800" cy="4926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FFFFFF"/>
                  </a:solidFill>
                  <a:latin typeface="Rubik"/>
                  <a:ea typeface="Rubik"/>
                  <a:cs typeface="Rubik"/>
                  <a:sym typeface="Rubik"/>
                </a:rPr>
                <a:t>Item 4</a:t>
              </a:r>
              <a:endParaRPr/>
            </a:p>
          </p:txBody>
        </p:sp>
        <p:sp>
          <p:nvSpPr>
            <p:cNvPr id="363" name="Google Shape;363;p29"/>
            <p:cNvSpPr txBox="1"/>
            <p:nvPr/>
          </p:nvSpPr>
          <p:spPr>
            <a:xfrm>
              <a:off x="9449445" y="9992363"/>
              <a:ext cx="1263300" cy="4926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FFFFFF"/>
                  </a:solidFill>
                  <a:latin typeface="Rubik"/>
                  <a:ea typeface="Rubik"/>
                  <a:cs typeface="Rubik"/>
                  <a:sym typeface="Rubik"/>
                </a:rPr>
                <a:t>Item 5</a:t>
              </a:r>
              <a:endParaRPr/>
            </a:p>
          </p:txBody>
        </p:sp>
        <p:grpSp>
          <p:nvGrpSpPr>
            <p:cNvPr id="364" name="Google Shape;364;p29"/>
            <p:cNvGrpSpPr/>
            <p:nvPr/>
          </p:nvGrpSpPr>
          <p:grpSpPr>
            <a:xfrm>
              <a:off x="822722" y="232410"/>
              <a:ext cx="10287000" cy="9620253"/>
              <a:chOff x="0" y="-6350"/>
              <a:chExt cx="10287000" cy="9620253"/>
            </a:xfrm>
          </p:grpSpPr>
          <p:sp>
            <p:nvSpPr>
              <p:cNvPr id="365" name="Google Shape;365;p29"/>
              <p:cNvSpPr/>
              <p:nvPr/>
            </p:nvSpPr>
            <p:spPr>
              <a:xfrm>
                <a:off x="0" y="-6350"/>
                <a:ext cx="10287000" cy="12700"/>
              </a:xfrm>
              <a:custGeom>
                <a:rect b="b" l="l" r="r" t="t"/>
                <a:pathLst>
                  <a:path extrusionOk="0" h="12700" w="10287000">
                    <a:moveTo>
                      <a:pt x="0" y="0"/>
                    </a:moveTo>
                    <a:lnTo>
                      <a:pt x="10287000" y="0"/>
                    </a:lnTo>
                    <a:lnTo>
                      <a:pt x="10287000" y="12700"/>
                    </a:lnTo>
                    <a:lnTo>
                      <a:pt x="0" y="12700"/>
                    </a:lnTo>
                    <a:close/>
                  </a:path>
                </a:pathLst>
              </a:custGeom>
              <a:solidFill>
                <a:srgbClr val="FFFFFF">
                  <a:alpha val="24705"/>
                </a:srgbClr>
              </a:solidFill>
              <a:ln>
                <a:noFill/>
              </a:ln>
            </p:spPr>
          </p:sp>
          <p:sp>
            <p:nvSpPr>
              <p:cNvPr id="366" name="Google Shape;366;p29"/>
              <p:cNvSpPr/>
              <p:nvPr/>
            </p:nvSpPr>
            <p:spPr>
              <a:xfrm>
                <a:off x="0" y="1915161"/>
                <a:ext cx="10287000" cy="12700"/>
              </a:xfrm>
              <a:custGeom>
                <a:rect b="b" l="l" r="r" t="t"/>
                <a:pathLst>
                  <a:path extrusionOk="0" h="12700" w="10287000">
                    <a:moveTo>
                      <a:pt x="0" y="0"/>
                    </a:moveTo>
                    <a:lnTo>
                      <a:pt x="10287000" y="0"/>
                    </a:lnTo>
                    <a:lnTo>
                      <a:pt x="10287000" y="12700"/>
                    </a:lnTo>
                    <a:lnTo>
                      <a:pt x="0" y="12700"/>
                    </a:lnTo>
                    <a:close/>
                  </a:path>
                </a:pathLst>
              </a:custGeom>
              <a:solidFill>
                <a:srgbClr val="FFFFFF">
                  <a:alpha val="24705"/>
                </a:srgbClr>
              </a:solidFill>
              <a:ln>
                <a:noFill/>
              </a:ln>
            </p:spPr>
          </p:sp>
          <p:sp>
            <p:nvSpPr>
              <p:cNvPr id="367" name="Google Shape;367;p29"/>
              <p:cNvSpPr/>
              <p:nvPr/>
            </p:nvSpPr>
            <p:spPr>
              <a:xfrm>
                <a:off x="0" y="3836671"/>
                <a:ext cx="10287000" cy="12700"/>
              </a:xfrm>
              <a:custGeom>
                <a:rect b="b" l="l" r="r" t="t"/>
                <a:pathLst>
                  <a:path extrusionOk="0" h="12700" w="10287000">
                    <a:moveTo>
                      <a:pt x="0" y="0"/>
                    </a:moveTo>
                    <a:lnTo>
                      <a:pt x="10287000" y="0"/>
                    </a:lnTo>
                    <a:lnTo>
                      <a:pt x="10287000" y="12700"/>
                    </a:lnTo>
                    <a:lnTo>
                      <a:pt x="0" y="12700"/>
                    </a:lnTo>
                    <a:close/>
                  </a:path>
                </a:pathLst>
              </a:custGeom>
              <a:solidFill>
                <a:srgbClr val="FFFFFF">
                  <a:alpha val="24705"/>
                </a:srgbClr>
              </a:solidFill>
              <a:ln>
                <a:noFill/>
              </a:ln>
            </p:spPr>
          </p:sp>
          <p:sp>
            <p:nvSpPr>
              <p:cNvPr id="368" name="Google Shape;368;p29"/>
              <p:cNvSpPr/>
              <p:nvPr/>
            </p:nvSpPr>
            <p:spPr>
              <a:xfrm>
                <a:off x="0" y="5758182"/>
                <a:ext cx="10287000" cy="12700"/>
              </a:xfrm>
              <a:custGeom>
                <a:rect b="b" l="l" r="r" t="t"/>
                <a:pathLst>
                  <a:path extrusionOk="0" h="12700" w="10287000">
                    <a:moveTo>
                      <a:pt x="0" y="0"/>
                    </a:moveTo>
                    <a:lnTo>
                      <a:pt x="10287000" y="0"/>
                    </a:lnTo>
                    <a:lnTo>
                      <a:pt x="10287000" y="12700"/>
                    </a:lnTo>
                    <a:lnTo>
                      <a:pt x="0" y="12700"/>
                    </a:lnTo>
                    <a:close/>
                  </a:path>
                </a:pathLst>
              </a:custGeom>
              <a:solidFill>
                <a:srgbClr val="FFFFFF">
                  <a:alpha val="24705"/>
                </a:srgbClr>
              </a:solidFill>
              <a:ln>
                <a:noFill/>
              </a:ln>
            </p:spPr>
          </p:sp>
          <p:sp>
            <p:nvSpPr>
              <p:cNvPr id="369" name="Google Shape;369;p29"/>
              <p:cNvSpPr/>
              <p:nvPr/>
            </p:nvSpPr>
            <p:spPr>
              <a:xfrm>
                <a:off x="0" y="7679692"/>
                <a:ext cx="10287000" cy="12700"/>
              </a:xfrm>
              <a:custGeom>
                <a:rect b="b" l="l" r="r" t="t"/>
                <a:pathLst>
                  <a:path extrusionOk="0" h="12700" w="10287000">
                    <a:moveTo>
                      <a:pt x="0" y="0"/>
                    </a:moveTo>
                    <a:lnTo>
                      <a:pt x="10287000" y="0"/>
                    </a:lnTo>
                    <a:lnTo>
                      <a:pt x="10287000" y="12700"/>
                    </a:lnTo>
                    <a:lnTo>
                      <a:pt x="0" y="12700"/>
                    </a:lnTo>
                    <a:close/>
                  </a:path>
                </a:pathLst>
              </a:custGeom>
              <a:solidFill>
                <a:srgbClr val="FFFFFF">
                  <a:alpha val="24705"/>
                </a:srgbClr>
              </a:solidFill>
              <a:ln>
                <a:noFill/>
              </a:ln>
            </p:spPr>
          </p:sp>
          <p:sp>
            <p:nvSpPr>
              <p:cNvPr id="370" name="Google Shape;370;p29"/>
              <p:cNvSpPr/>
              <p:nvPr/>
            </p:nvSpPr>
            <p:spPr>
              <a:xfrm>
                <a:off x="0" y="9601203"/>
                <a:ext cx="10287000" cy="12700"/>
              </a:xfrm>
              <a:custGeom>
                <a:rect b="b" l="l" r="r" t="t"/>
                <a:pathLst>
                  <a:path extrusionOk="0" h="12700" w="10287000">
                    <a:moveTo>
                      <a:pt x="0" y="0"/>
                    </a:moveTo>
                    <a:lnTo>
                      <a:pt x="10287000" y="0"/>
                    </a:lnTo>
                    <a:lnTo>
                      <a:pt x="10287000" y="12700"/>
                    </a:lnTo>
                    <a:lnTo>
                      <a:pt x="0" y="12700"/>
                    </a:lnTo>
                    <a:close/>
                  </a:path>
                </a:pathLst>
              </a:custGeom>
              <a:solidFill>
                <a:srgbClr val="FFFFFF">
                  <a:alpha val="60000"/>
                </a:srgbClr>
              </a:solidFill>
              <a:ln>
                <a:noFill/>
              </a:ln>
            </p:spPr>
          </p:sp>
        </p:grpSp>
        <p:sp>
          <p:nvSpPr>
            <p:cNvPr id="371" name="Google Shape;371;p29"/>
            <p:cNvSpPr txBox="1"/>
            <p:nvPr/>
          </p:nvSpPr>
          <p:spPr>
            <a:xfrm>
              <a:off x="14684" y="-57150"/>
              <a:ext cx="604800" cy="4926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1" i="0" lang="en-US" sz="2400" u="none" cap="none" strike="noStrike">
                  <a:solidFill>
                    <a:srgbClr val="FFFFFF"/>
                  </a:solidFill>
                  <a:latin typeface="Rubik"/>
                  <a:ea typeface="Rubik"/>
                  <a:cs typeface="Rubik"/>
                  <a:sym typeface="Rubik"/>
                </a:rPr>
                <a:t>25 </a:t>
              </a:r>
              <a:endParaRPr/>
            </a:p>
          </p:txBody>
        </p:sp>
        <p:sp>
          <p:nvSpPr>
            <p:cNvPr id="372" name="Google Shape;372;p29"/>
            <p:cNvSpPr txBox="1"/>
            <p:nvPr/>
          </p:nvSpPr>
          <p:spPr>
            <a:xfrm>
              <a:off x="0" y="1864361"/>
              <a:ext cx="619500" cy="4926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1" i="0" lang="en-US" sz="2400" u="none" cap="none" strike="noStrike">
                  <a:solidFill>
                    <a:srgbClr val="FFFFFF"/>
                  </a:solidFill>
                  <a:latin typeface="Rubik"/>
                  <a:ea typeface="Rubik"/>
                  <a:cs typeface="Rubik"/>
                  <a:sym typeface="Rubik"/>
                </a:rPr>
                <a:t>20 </a:t>
              </a:r>
              <a:endParaRPr/>
            </a:p>
          </p:txBody>
        </p:sp>
        <p:sp>
          <p:nvSpPr>
            <p:cNvPr id="373" name="Google Shape;373;p29"/>
            <p:cNvSpPr txBox="1"/>
            <p:nvPr/>
          </p:nvSpPr>
          <p:spPr>
            <a:xfrm>
              <a:off x="77291" y="3785871"/>
              <a:ext cx="542100" cy="4926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1" i="0" lang="en-US" sz="2400" u="none" cap="none" strike="noStrike">
                  <a:solidFill>
                    <a:srgbClr val="FFFFFF"/>
                  </a:solidFill>
                  <a:latin typeface="Rubik"/>
                  <a:ea typeface="Rubik"/>
                  <a:cs typeface="Rubik"/>
                  <a:sym typeface="Rubik"/>
                </a:rPr>
                <a:t>15 </a:t>
              </a:r>
              <a:endParaRPr/>
            </a:p>
          </p:txBody>
        </p:sp>
        <p:sp>
          <p:nvSpPr>
            <p:cNvPr id="374" name="Google Shape;374;p29"/>
            <p:cNvSpPr txBox="1"/>
            <p:nvPr/>
          </p:nvSpPr>
          <p:spPr>
            <a:xfrm>
              <a:off x="62607" y="5707382"/>
              <a:ext cx="556800" cy="4926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1" i="0" lang="en-US" sz="2400" u="none" cap="none" strike="noStrike">
                  <a:solidFill>
                    <a:srgbClr val="FFFFFF"/>
                  </a:solidFill>
                  <a:latin typeface="Rubik"/>
                  <a:ea typeface="Rubik"/>
                  <a:cs typeface="Rubik"/>
                  <a:sym typeface="Rubik"/>
                </a:rPr>
                <a:t>10 </a:t>
              </a:r>
              <a:endParaRPr/>
            </a:p>
          </p:txBody>
        </p:sp>
        <p:sp>
          <p:nvSpPr>
            <p:cNvPr id="375" name="Google Shape;375;p29"/>
            <p:cNvSpPr txBox="1"/>
            <p:nvPr/>
          </p:nvSpPr>
          <p:spPr>
            <a:xfrm>
              <a:off x="272355" y="7628893"/>
              <a:ext cx="347100" cy="4926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1" i="0" lang="en-US" sz="2400" u="none" cap="none" strike="noStrike">
                  <a:solidFill>
                    <a:srgbClr val="FFFFFF"/>
                  </a:solidFill>
                  <a:latin typeface="Rubik"/>
                  <a:ea typeface="Rubik"/>
                  <a:cs typeface="Rubik"/>
                  <a:sym typeface="Rubik"/>
                </a:rPr>
                <a:t>5 </a:t>
              </a:r>
              <a:endParaRPr/>
            </a:p>
          </p:txBody>
        </p:sp>
        <p:sp>
          <p:nvSpPr>
            <p:cNvPr id="376" name="Google Shape;376;p29"/>
            <p:cNvSpPr txBox="1"/>
            <p:nvPr/>
          </p:nvSpPr>
          <p:spPr>
            <a:xfrm>
              <a:off x="257671" y="9550403"/>
              <a:ext cx="361800" cy="4926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1" i="0" lang="en-US" sz="2400" u="none" cap="none" strike="noStrike">
                  <a:solidFill>
                    <a:srgbClr val="FFFFFF"/>
                  </a:solidFill>
                  <a:latin typeface="Rubik"/>
                  <a:ea typeface="Rubik"/>
                  <a:cs typeface="Rubik"/>
                  <a:sym typeface="Rubik"/>
                </a:rPr>
                <a:t>0 </a:t>
              </a:r>
              <a:endParaRPr/>
            </a:p>
          </p:txBody>
        </p:sp>
        <p:grpSp>
          <p:nvGrpSpPr>
            <p:cNvPr id="377" name="Google Shape;377;p29"/>
            <p:cNvGrpSpPr/>
            <p:nvPr/>
          </p:nvGrpSpPr>
          <p:grpSpPr>
            <a:xfrm>
              <a:off x="1584722" y="1126156"/>
              <a:ext cx="8763000" cy="8985667"/>
              <a:chOff x="762000" y="887396"/>
              <a:chExt cx="8763000" cy="8985667"/>
            </a:xfrm>
          </p:grpSpPr>
          <p:sp>
            <p:nvSpPr>
              <p:cNvPr id="378" name="Google Shape;378;p29"/>
              <p:cNvSpPr/>
              <p:nvPr/>
            </p:nvSpPr>
            <p:spPr>
              <a:xfrm>
                <a:off x="762000" y="6439561"/>
                <a:ext cx="2417812" cy="3433502"/>
              </a:xfrm>
              <a:custGeom>
                <a:rect b="b" l="l" r="r" t="t"/>
                <a:pathLst>
                  <a:path extrusionOk="0" h="3433502" w="2417812">
                    <a:moveTo>
                      <a:pt x="533400" y="3167992"/>
                    </a:moveTo>
                    <a:cubicBezTo>
                      <a:pt x="532743" y="3021163"/>
                      <a:pt x="413530" y="2902482"/>
                      <a:pt x="266700" y="2902482"/>
                    </a:cubicBezTo>
                    <a:cubicBezTo>
                      <a:pt x="119870" y="2902482"/>
                      <a:pt x="657" y="3021163"/>
                      <a:pt x="0" y="3167992"/>
                    </a:cubicBezTo>
                    <a:cubicBezTo>
                      <a:pt x="657" y="3314821"/>
                      <a:pt x="119870" y="3433502"/>
                      <a:pt x="266700" y="3433502"/>
                    </a:cubicBezTo>
                    <a:cubicBezTo>
                      <a:pt x="413530" y="3433502"/>
                      <a:pt x="532743" y="3314821"/>
                      <a:pt x="533400" y="3167992"/>
                    </a:cubicBezTo>
                    <a:close/>
                    <a:moveTo>
                      <a:pt x="198095" y="3122082"/>
                    </a:moveTo>
                    <a:cubicBezTo>
                      <a:pt x="172988" y="3159965"/>
                      <a:pt x="183224" y="3211016"/>
                      <a:pt x="220994" y="3236292"/>
                    </a:cubicBezTo>
                    <a:cubicBezTo>
                      <a:pt x="258764" y="3261568"/>
                      <a:pt x="309861" y="3251560"/>
                      <a:pt x="335305" y="3213903"/>
                    </a:cubicBezTo>
                    <a:lnTo>
                      <a:pt x="2392706" y="139486"/>
                    </a:lnTo>
                    <a:cubicBezTo>
                      <a:pt x="2417812" y="101603"/>
                      <a:pt x="2407576" y="50552"/>
                      <a:pt x="2369806" y="25276"/>
                    </a:cubicBezTo>
                    <a:cubicBezTo>
                      <a:pt x="2332036" y="0"/>
                      <a:pt x="2280939" y="10007"/>
                      <a:pt x="2255494" y="47664"/>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9"/>
              <p:cNvSpPr/>
              <p:nvPr/>
            </p:nvSpPr>
            <p:spPr>
              <a:xfrm>
                <a:off x="2819400" y="3750133"/>
                <a:ext cx="2417119" cy="3048513"/>
              </a:xfrm>
              <a:custGeom>
                <a:rect b="b" l="l" r="r" t="t"/>
                <a:pathLst>
                  <a:path extrusionOk="0" h="3048513" w="2417119">
                    <a:moveTo>
                      <a:pt x="533400" y="2783003"/>
                    </a:moveTo>
                    <a:cubicBezTo>
                      <a:pt x="532743" y="2636174"/>
                      <a:pt x="413530" y="2517493"/>
                      <a:pt x="266700" y="2517493"/>
                    </a:cubicBezTo>
                    <a:cubicBezTo>
                      <a:pt x="119870" y="2517493"/>
                      <a:pt x="657" y="2636174"/>
                      <a:pt x="0" y="2783003"/>
                    </a:cubicBezTo>
                    <a:cubicBezTo>
                      <a:pt x="657" y="2929832"/>
                      <a:pt x="119870" y="3048513"/>
                      <a:pt x="266700" y="3048513"/>
                    </a:cubicBezTo>
                    <a:cubicBezTo>
                      <a:pt x="413530" y="3048513"/>
                      <a:pt x="532743" y="2929832"/>
                      <a:pt x="533400" y="2783003"/>
                    </a:cubicBezTo>
                    <a:close/>
                    <a:moveTo>
                      <a:pt x="201129" y="2732854"/>
                    </a:moveTo>
                    <a:cubicBezTo>
                      <a:pt x="173681" y="2769077"/>
                      <a:pt x="180675" y="2820673"/>
                      <a:pt x="216775" y="2848282"/>
                    </a:cubicBezTo>
                    <a:cubicBezTo>
                      <a:pt x="252875" y="2875891"/>
                      <a:pt x="304501" y="2869128"/>
                      <a:pt x="332271" y="2833152"/>
                    </a:cubicBezTo>
                    <a:lnTo>
                      <a:pt x="2389671" y="143037"/>
                    </a:lnTo>
                    <a:cubicBezTo>
                      <a:pt x="2417119" y="106814"/>
                      <a:pt x="2410125" y="55219"/>
                      <a:pt x="2374025" y="27610"/>
                    </a:cubicBezTo>
                    <a:cubicBezTo>
                      <a:pt x="2337925" y="0"/>
                      <a:pt x="2286299" y="6763"/>
                      <a:pt x="2258529" y="42739"/>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9"/>
              <p:cNvSpPr/>
              <p:nvPr/>
            </p:nvSpPr>
            <p:spPr>
              <a:xfrm>
                <a:off x="4876800" y="2596061"/>
                <a:ext cx="2418010" cy="1512470"/>
              </a:xfrm>
              <a:custGeom>
                <a:rect b="b" l="l" r="r" t="t"/>
                <a:pathLst>
                  <a:path extrusionOk="0" h="1512470" w="2418010">
                    <a:moveTo>
                      <a:pt x="533400" y="1246960"/>
                    </a:moveTo>
                    <a:cubicBezTo>
                      <a:pt x="532743" y="1100132"/>
                      <a:pt x="413530" y="981450"/>
                      <a:pt x="266700" y="981450"/>
                    </a:cubicBezTo>
                    <a:cubicBezTo>
                      <a:pt x="119870" y="981450"/>
                      <a:pt x="657" y="1100132"/>
                      <a:pt x="0" y="1246960"/>
                    </a:cubicBezTo>
                    <a:cubicBezTo>
                      <a:pt x="657" y="1393789"/>
                      <a:pt x="119870" y="1512470"/>
                      <a:pt x="266700" y="1512470"/>
                    </a:cubicBezTo>
                    <a:cubicBezTo>
                      <a:pt x="413530" y="1512470"/>
                      <a:pt x="532743" y="1393789"/>
                      <a:pt x="533400" y="1246960"/>
                    </a:cubicBezTo>
                    <a:close/>
                    <a:moveTo>
                      <a:pt x="226345" y="1174946"/>
                    </a:moveTo>
                    <a:cubicBezTo>
                      <a:pt x="186798" y="1197340"/>
                      <a:pt x="172790" y="1247488"/>
                      <a:pt x="195007" y="1287135"/>
                    </a:cubicBezTo>
                    <a:cubicBezTo>
                      <a:pt x="217224" y="1326782"/>
                      <a:pt x="267308" y="1341014"/>
                      <a:pt x="307055" y="1318974"/>
                    </a:cubicBezTo>
                    <a:lnTo>
                      <a:pt x="2364455" y="166068"/>
                    </a:lnTo>
                    <a:cubicBezTo>
                      <a:pt x="2404002" y="143674"/>
                      <a:pt x="2418010" y="93526"/>
                      <a:pt x="2395793" y="53879"/>
                    </a:cubicBezTo>
                    <a:cubicBezTo>
                      <a:pt x="2373575" y="14232"/>
                      <a:pt x="2323491" y="0"/>
                      <a:pt x="2283745" y="22040"/>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9"/>
              <p:cNvSpPr/>
              <p:nvPr/>
            </p:nvSpPr>
            <p:spPr>
              <a:xfrm>
                <a:off x="6934200" y="887396"/>
                <a:ext cx="2590800" cy="2068228"/>
              </a:xfrm>
              <a:custGeom>
                <a:rect b="b" l="l" r="r" t="t"/>
                <a:pathLst>
                  <a:path extrusionOk="0" h="2068228" w="2590800">
                    <a:moveTo>
                      <a:pt x="533400" y="1802719"/>
                    </a:moveTo>
                    <a:cubicBezTo>
                      <a:pt x="532743" y="1655890"/>
                      <a:pt x="413531" y="1537209"/>
                      <a:pt x="266700" y="1537209"/>
                    </a:cubicBezTo>
                    <a:cubicBezTo>
                      <a:pt x="119869" y="1537209"/>
                      <a:pt x="657" y="1655890"/>
                      <a:pt x="0" y="1802719"/>
                    </a:cubicBezTo>
                    <a:cubicBezTo>
                      <a:pt x="657" y="1949548"/>
                      <a:pt x="119869" y="2068229"/>
                      <a:pt x="266700" y="2068229"/>
                    </a:cubicBezTo>
                    <a:cubicBezTo>
                      <a:pt x="413531" y="2068229"/>
                      <a:pt x="532743" y="1949548"/>
                      <a:pt x="533400" y="1802719"/>
                    </a:cubicBezTo>
                    <a:close/>
                    <a:moveTo>
                      <a:pt x="217291" y="1736589"/>
                    </a:moveTo>
                    <a:cubicBezTo>
                      <a:pt x="181005" y="1763954"/>
                      <a:pt x="173663" y="1815500"/>
                      <a:pt x="200865" y="1851908"/>
                    </a:cubicBezTo>
                    <a:cubicBezTo>
                      <a:pt x="228067" y="1888315"/>
                      <a:pt x="279581" y="1895888"/>
                      <a:pt x="316109" y="1868849"/>
                    </a:cubicBezTo>
                    <a:lnTo>
                      <a:pt x="2373509" y="331640"/>
                    </a:lnTo>
                    <a:cubicBezTo>
                      <a:pt x="2409795" y="304276"/>
                      <a:pt x="2417137" y="252729"/>
                      <a:pt x="2389935" y="216322"/>
                    </a:cubicBezTo>
                    <a:cubicBezTo>
                      <a:pt x="2362733" y="179914"/>
                      <a:pt x="2311219" y="172341"/>
                      <a:pt x="2274691" y="199380"/>
                    </a:cubicBezTo>
                    <a:close/>
                    <a:moveTo>
                      <a:pt x="2590800" y="265510"/>
                    </a:moveTo>
                    <a:cubicBezTo>
                      <a:pt x="2590143" y="118682"/>
                      <a:pt x="2470931" y="0"/>
                      <a:pt x="2324100" y="0"/>
                    </a:cubicBezTo>
                    <a:cubicBezTo>
                      <a:pt x="2177269" y="0"/>
                      <a:pt x="2058057" y="118682"/>
                      <a:pt x="2057400" y="265510"/>
                    </a:cubicBezTo>
                    <a:cubicBezTo>
                      <a:pt x="2058057" y="412339"/>
                      <a:pt x="2177269" y="531020"/>
                      <a:pt x="2324100" y="531020"/>
                    </a:cubicBezTo>
                    <a:cubicBezTo>
                      <a:pt x="2470931" y="531020"/>
                      <a:pt x="2590143" y="412339"/>
                      <a:pt x="2590800" y="265510"/>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9"/>
              <p:cNvSpPr/>
              <p:nvPr/>
            </p:nvSpPr>
            <p:spPr>
              <a:xfrm>
                <a:off x="762000" y="6439083"/>
                <a:ext cx="2418010" cy="1512470"/>
              </a:xfrm>
              <a:custGeom>
                <a:rect b="b" l="l" r="r" t="t"/>
                <a:pathLst>
                  <a:path extrusionOk="0" h="1512470" w="2418010">
                    <a:moveTo>
                      <a:pt x="533400" y="1246959"/>
                    </a:moveTo>
                    <a:cubicBezTo>
                      <a:pt x="532743" y="1100130"/>
                      <a:pt x="413530" y="981449"/>
                      <a:pt x="266700" y="981449"/>
                    </a:cubicBezTo>
                    <a:cubicBezTo>
                      <a:pt x="119870" y="981449"/>
                      <a:pt x="657" y="1100130"/>
                      <a:pt x="0" y="1246959"/>
                    </a:cubicBezTo>
                    <a:cubicBezTo>
                      <a:pt x="657" y="1393789"/>
                      <a:pt x="119870" y="1512470"/>
                      <a:pt x="266700" y="1512470"/>
                    </a:cubicBezTo>
                    <a:cubicBezTo>
                      <a:pt x="413530" y="1512470"/>
                      <a:pt x="532743" y="1393789"/>
                      <a:pt x="533400" y="1246959"/>
                    </a:cubicBezTo>
                    <a:close/>
                    <a:moveTo>
                      <a:pt x="226345" y="1174945"/>
                    </a:moveTo>
                    <a:cubicBezTo>
                      <a:pt x="186798" y="1197339"/>
                      <a:pt x="172790" y="1247487"/>
                      <a:pt x="195007" y="1287134"/>
                    </a:cubicBezTo>
                    <a:cubicBezTo>
                      <a:pt x="217224" y="1326781"/>
                      <a:pt x="267308" y="1341013"/>
                      <a:pt x="307055" y="1318974"/>
                    </a:cubicBezTo>
                    <a:lnTo>
                      <a:pt x="2364455" y="166067"/>
                    </a:lnTo>
                    <a:cubicBezTo>
                      <a:pt x="2404002" y="143673"/>
                      <a:pt x="2418010" y="93526"/>
                      <a:pt x="2395793" y="53879"/>
                    </a:cubicBezTo>
                    <a:cubicBezTo>
                      <a:pt x="2373576" y="14232"/>
                      <a:pt x="2323491" y="0"/>
                      <a:pt x="2283745" y="22039"/>
                    </a:cubicBezTo>
                    <a:close/>
                  </a:path>
                </a:pathLst>
              </a:custGeom>
              <a:solidFill>
                <a:srgbClr val="FFD4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9"/>
              <p:cNvSpPr/>
              <p:nvPr/>
            </p:nvSpPr>
            <p:spPr>
              <a:xfrm>
                <a:off x="2819400" y="5671488"/>
                <a:ext cx="2416990" cy="1127158"/>
              </a:xfrm>
              <a:custGeom>
                <a:rect b="b" l="l" r="r" t="t"/>
                <a:pathLst>
                  <a:path extrusionOk="0" h="1127158" w="2416990">
                    <a:moveTo>
                      <a:pt x="533400" y="861648"/>
                    </a:moveTo>
                    <a:cubicBezTo>
                      <a:pt x="532743" y="714819"/>
                      <a:pt x="413530" y="596138"/>
                      <a:pt x="266700" y="596138"/>
                    </a:cubicBezTo>
                    <a:cubicBezTo>
                      <a:pt x="119870" y="596138"/>
                      <a:pt x="657" y="714819"/>
                      <a:pt x="0" y="861648"/>
                    </a:cubicBezTo>
                    <a:cubicBezTo>
                      <a:pt x="657" y="1008477"/>
                      <a:pt x="119870" y="1127158"/>
                      <a:pt x="266700" y="1127158"/>
                    </a:cubicBezTo>
                    <a:cubicBezTo>
                      <a:pt x="413530" y="1127158"/>
                      <a:pt x="532743" y="1008477"/>
                      <a:pt x="533400" y="861648"/>
                    </a:cubicBezTo>
                    <a:close/>
                    <a:moveTo>
                      <a:pt x="237811" y="784318"/>
                    </a:moveTo>
                    <a:cubicBezTo>
                      <a:pt x="195309" y="800413"/>
                      <a:pt x="173811" y="847835"/>
                      <a:pt x="189715" y="890408"/>
                    </a:cubicBezTo>
                    <a:cubicBezTo>
                      <a:pt x="205620" y="932982"/>
                      <a:pt x="252945" y="954692"/>
                      <a:pt x="295589" y="938978"/>
                    </a:cubicBezTo>
                    <a:lnTo>
                      <a:pt x="2352989" y="170374"/>
                    </a:lnTo>
                    <a:cubicBezTo>
                      <a:pt x="2395491" y="154279"/>
                      <a:pt x="2416990" y="106858"/>
                      <a:pt x="2401085" y="64284"/>
                    </a:cubicBezTo>
                    <a:cubicBezTo>
                      <a:pt x="2385180" y="21711"/>
                      <a:pt x="2337855" y="0"/>
                      <a:pt x="2295211" y="15714"/>
                    </a:cubicBezTo>
                    <a:close/>
                  </a:path>
                </a:pathLst>
              </a:custGeom>
              <a:solidFill>
                <a:srgbClr val="FFD4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9"/>
              <p:cNvSpPr/>
              <p:nvPr/>
            </p:nvSpPr>
            <p:spPr>
              <a:xfrm>
                <a:off x="4876800" y="4134154"/>
                <a:ext cx="2417137" cy="1895887"/>
              </a:xfrm>
              <a:custGeom>
                <a:rect b="b" l="l" r="r" t="t"/>
                <a:pathLst>
                  <a:path extrusionOk="0" h="1895887" w="2417137">
                    <a:moveTo>
                      <a:pt x="533400" y="1630378"/>
                    </a:moveTo>
                    <a:cubicBezTo>
                      <a:pt x="532743" y="1483549"/>
                      <a:pt x="413530" y="1364868"/>
                      <a:pt x="266700" y="1364868"/>
                    </a:cubicBezTo>
                    <a:cubicBezTo>
                      <a:pt x="119870" y="1364868"/>
                      <a:pt x="657" y="1483549"/>
                      <a:pt x="0" y="1630378"/>
                    </a:cubicBezTo>
                    <a:cubicBezTo>
                      <a:pt x="657" y="1777206"/>
                      <a:pt x="119870" y="1895888"/>
                      <a:pt x="266700" y="1895888"/>
                    </a:cubicBezTo>
                    <a:cubicBezTo>
                      <a:pt x="413530" y="1895888"/>
                      <a:pt x="532743" y="1777206"/>
                      <a:pt x="533400" y="1630378"/>
                    </a:cubicBezTo>
                    <a:close/>
                    <a:moveTo>
                      <a:pt x="217290" y="1564248"/>
                    </a:moveTo>
                    <a:cubicBezTo>
                      <a:pt x="181005" y="1591613"/>
                      <a:pt x="173663" y="1643160"/>
                      <a:pt x="200865" y="1679567"/>
                    </a:cubicBezTo>
                    <a:cubicBezTo>
                      <a:pt x="228067" y="1715975"/>
                      <a:pt x="279581" y="1723547"/>
                      <a:pt x="316110" y="1696508"/>
                    </a:cubicBezTo>
                    <a:lnTo>
                      <a:pt x="2373509" y="159299"/>
                    </a:lnTo>
                    <a:cubicBezTo>
                      <a:pt x="2409795" y="131935"/>
                      <a:pt x="2417137" y="80388"/>
                      <a:pt x="2389935" y="43981"/>
                    </a:cubicBezTo>
                    <a:cubicBezTo>
                      <a:pt x="2362733" y="7573"/>
                      <a:pt x="2311219" y="0"/>
                      <a:pt x="2274691" y="27039"/>
                    </a:cubicBezTo>
                    <a:close/>
                  </a:path>
                </a:pathLst>
              </a:custGeom>
              <a:solidFill>
                <a:srgbClr val="FFD4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9"/>
              <p:cNvSpPr/>
              <p:nvPr/>
            </p:nvSpPr>
            <p:spPr>
              <a:xfrm>
                <a:off x="6934200" y="1656001"/>
                <a:ext cx="2590800" cy="2836832"/>
              </a:xfrm>
              <a:custGeom>
                <a:rect b="b" l="l" r="r" t="t"/>
                <a:pathLst>
                  <a:path extrusionOk="0" h="2836832" w="2590800">
                    <a:moveTo>
                      <a:pt x="533400" y="2571322"/>
                    </a:moveTo>
                    <a:cubicBezTo>
                      <a:pt x="532743" y="2424494"/>
                      <a:pt x="413531" y="2305813"/>
                      <a:pt x="266700" y="2305813"/>
                    </a:cubicBezTo>
                    <a:cubicBezTo>
                      <a:pt x="119869" y="2305813"/>
                      <a:pt x="657" y="2424494"/>
                      <a:pt x="0" y="2571322"/>
                    </a:cubicBezTo>
                    <a:cubicBezTo>
                      <a:pt x="657" y="2718151"/>
                      <a:pt x="119869" y="2836832"/>
                      <a:pt x="266700" y="2836832"/>
                    </a:cubicBezTo>
                    <a:cubicBezTo>
                      <a:pt x="413531" y="2836832"/>
                      <a:pt x="532743" y="2718151"/>
                      <a:pt x="533400" y="2571322"/>
                    </a:cubicBezTo>
                    <a:close/>
                    <a:moveTo>
                      <a:pt x="205105" y="2516363"/>
                    </a:moveTo>
                    <a:cubicBezTo>
                      <a:pt x="174999" y="2550409"/>
                      <a:pt x="178074" y="2602385"/>
                      <a:pt x="211986" y="2632643"/>
                    </a:cubicBezTo>
                    <a:cubicBezTo>
                      <a:pt x="245897" y="2662900"/>
                      <a:pt x="297886" y="2660057"/>
                      <a:pt x="328295" y="2626282"/>
                    </a:cubicBezTo>
                    <a:lnTo>
                      <a:pt x="2385695" y="320469"/>
                    </a:lnTo>
                    <a:cubicBezTo>
                      <a:pt x="2415801" y="286423"/>
                      <a:pt x="2412725" y="234447"/>
                      <a:pt x="2378814" y="204189"/>
                    </a:cubicBezTo>
                    <a:cubicBezTo>
                      <a:pt x="2344903" y="173931"/>
                      <a:pt x="2292914" y="176775"/>
                      <a:pt x="2262505" y="210550"/>
                    </a:cubicBezTo>
                    <a:close/>
                    <a:moveTo>
                      <a:pt x="2590800" y="265510"/>
                    </a:moveTo>
                    <a:cubicBezTo>
                      <a:pt x="2590143" y="118681"/>
                      <a:pt x="2470931" y="0"/>
                      <a:pt x="2324100" y="0"/>
                    </a:cubicBezTo>
                    <a:cubicBezTo>
                      <a:pt x="2177269" y="0"/>
                      <a:pt x="2058057" y="118681"/>
                      <a:pt x="2057400" y="265510"/>
                    </a:cubicBezTo>
                    <a:cubicBezTo>
                      <a:pt x="2058057" y="412338"/>
                      <a:pt x="2177269" y="531020"/>
                      <a:pt x="2324100" y="531020"/>
                    </a:cubicBezTo>
                    <a:cubicBezTo>
                      <a:pt x="2470931" y="531020"/>
                      <a:pt x="2590143" y="412338"/>
                      <a:pt x="2590800" y="265510"/>
                    </a:cubicBezTo>
                    <a:close/>
                  </a:path>
                </a:pathLst>
              </a:custGeom>
              <a:solidFill>
                <a:srgbClr val="FFD4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9"/>
              <p:cNvSpPr/>
              <p:nvPr/>
            </p:nvSpPr>
            <p:spPr>
              <a:xfrm>
                <a:off x="762000" y="7420532"/>
                <a:ext cx="2413229" cy="739104"/>
              </a:xfrm>
              <a:custGeom>
                <a:rect b="b" l="l" r="r" t="t"/>
                <a:pathLst>
                  <a:path extrusionOk="0" h="739104" w="2413229">
                    <a:moveTo>
                      <a:pt x="533400" y="265510"/>
                    </a:moveTo>
                    <a:cubicBezTo>
                      <a:pt x="532743" y="118681"/>
                      <a:pt x="413530" y="0"/>
                      <a:pt x="266700" y="0"/>
                    </a:cubicBezTo>
                    <a:cubicBezTo>
                      <a:pt x="119870" y="0"/>
                      <a:pt x="657" y="118681"/>
                      <a:pt x="0" y="265510"/>
                    </a:cubicBezTo>
                    <a:cubicBezTo>
                      <a:pt x="657" y="412340"/>
                      <a:pt x="119870" y="531021"/>
                      <a:pt x="266700" y="531021"/>
                    </a:cubicBezTo>
                    <a:cubicBezTo>
                      <a:pt x="413530" y="531021"/>
                      <a:pt x="532743" y="412340"/>
                      <a:pt x="533400" y="265510"/>
                    </a:cubicBezTo>
                    <a:close/>
                    <a:moveTo>
                      <a:pt x="281857" y="184364"/>
                    </a:moveTo>
                    <a:cubicBezTo>
                      <a:pt x="237146" y="176219"/>
                      <a:pt x="194260" y="205746"/>
                      <a:pt x="185915" y="250421"/>
                    </a:cubicBezTo>
                    <a:cubicBezTo>
                      <a:pt x="177571" y="295096"/>
                      <a:pt x="206905" y="338113"/>
                      <a:pt x="251543" y="346657"/>
                    </a:cubicBezTo>
                    <a:lnTo>
                      <a:pt x="2308943" y="730960"/>
                    </a:lnTo>
                    <a:cubicBezTo>
                      <a:pt x="2353654" y="739105"/>
                      <a:pt x="2396540" y="709578"/>
                      <a:pt x="2404885" y="664902"/>
                    </a:cubicBezTo>
                    <a:cubicBezTo>
                      <a:pt x="2413229" y="620228"/>
                      <a:pt x="2383894" y="577211"/>
                      <a:pt x="2339257" y="568666"/>
                    </a:cubicBezTo>
                    <a:close/>
                  </a:path>
                </a:pathLst>
              </a:custGeom>
              <a:solidFill>
                <a:srgbClr val="FA73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9"/>
              <p:cNvSpPr/>
              <p:nvPr/>
            </p:nvSpPr>
            <p:spPr>
              <a:xfrm>
                <a:off x="2819400" y="7596752"/>
                <a:ext cx="2413229" cy="739103"/>
              </a:xfrm>
              <a:custGeom>
                <a:rect b="b" l="l" r="r" t="t"/>
                <a:pathLst>
                  <a:path extrusionOk="0" h="739103" w="2413229">
                    <a:moveTo>
                      <a:pt x="533400" y="473593"/>
                    </a:moveTo>
                    <a:cubicBezTo>
                      <a:pt x="532743" y="326764"/>
                      <a:pt x="413530" y="208082"/>
                      <a:pt x="266700" y="208082"/>
                    </a:cubicBezTo>
                    <a:cubicBezTo>
                      <a:pt x="119870" y="208082"/>
                      <a:pt x="657" y="326764"/>
                      <a:pt x="0" y="473593"/>
                    </a:cubicBezTo>
                    <a:cubicBezTo>
                      <a:pt x="657" y="620422"/>
                      <a:pt x="119870" y="739103"/>
                      <a:pt x="266700" y="739103"/>
                    </a:cubicBezTo>
                    <a:cubicBezTo>
                      <a:pt x="413530" y="739103"/>
                      <a:pt x="532743" y="620422"/>
                      <a:pt x="533400" y="473593"/>
                    </a:cubicBezTo>
                    <a:close/>
                    <a:moveTo>
                      <a:pt x="251543" y="392446"/>
                    </a:moveTo>
                    <a:cubicBezTo>
                      <a:pt x="206906" y="400991"/>
                      <a:pt x="177571" y="444008"/>
                      <a:pt x="185915" y="488682"/>
                    </a:cubicBezTo>
                    <a:cubicBezTo>
                      <a:pt x="194260" y="533358"/>
                      <a:pt x="237146" y="562885"/>
                      <a:pt x="281857" y="554740"/>
                    </a:cubicBezTo>
                    <a:lnTo>
                      <a:pt x="2339257" y="170437"/>
                    </a:lnTo>
                    <a:cubicBezTo>
                      <a:pt x="2383894" y="161893"/>
                      <a:pt x="2413229" y="118876"/>
                      <a:pt x="2404885" y="74201"/>
                    </a:cubicBezTo>
                    <a:cubicBezTo>
                      <a:pt x="2396540" y="29527"/>
                      <a:pt x="2353654" y="0"/>
                      <a:pt x="2308943" y="8144"/>
                    </a:cubicBezTo>
                    <a:close/>
                  </a:path>
                </a:pathLst>
              </a:custGeom>
              <a:solidFill>
                <a:srgbClr val="FA73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9"/>
              <p:cNvSpPr/>
              <p:nvPr/>
            </p:nvSpPr>
            <p:spPr>
              <a:xfrm>
                <a:off x="4876800" y="6439083"/>
                <a:ext cx="2418010" cy="1512470"/>
              </a:xfrm>
              <a:custGeom>
                <a:rect b="b" l="l" r="r" t="t"/>
                <a:pathLst>
                  <a:path extrusionOk="0" h="1512470" w="2418010">
                    <a:moveTo>
                      <a:pt x="533400" y="1246959"/>
                    </a:moveTo>
                    <a:cubicBezTo>
                      <a:pt x="532743" y="1100130"/>
                      <a:pt x="413530" y="981449"/>
                      <a:pt x="266700" y="981449"/>
                    </a:cubicBezTo>
                    <a:cubicBezTo>
                      <a:pt x="119870" y="981449"/>
                      <a:pt x="657" y="1100130"/>
                      <a:pt x="0" y="1246959"/>
                    </a:cubicBezTo>
                    <a:cubicBezTo>
                      <a:pt x="657" y="1393789"/>
                      <a:pt x="119870" y="1512470"/>
                      <a:pt x="266700" y="1512470"/>
                    </a:cubicBezTo>
                    <a:cubicBezTo>
                      <a:pt x="413530" y="1512470"/>
                      <a:pt x="532743" y="1393789"/>
                      <a:pt x="533400" y="1246959"/>
                    </a:cubicBezTo>
                    <a:close/>
                    <a:moveTo>
                      <a:pt x="226345" y="1174945"/>
                    </a:moveTo>
                    <a:cubicBezTo>
                      <a:pt x="186798" y="1197339"/>
                      <a:pt x="172790" y="1247487"/>
                      <a:pt x="195007" y="1287134"/>
                    </a:cubicBezTo>
                    <a:cubicBezTo>
                      <a:pt x="217224" y="1326781"/>
                      <a:pt x="267308" y="1341013"/>
                      <a:pt x="307055" y="1318974"/>
                    </a:cubicBezTo>
                    <a:lnTo>
                      <a:pt x="2364455" y="166067"/>
                    </a:lnTo>
                    <a:cubicBezTo>
                      <a:pt x="2404002" y="143673"/>
                      <a:pt x="2418010" y="93525"/>
                      <a:pt x="2395793" y="53878"/>
                    </a:cubicBezTo>
                    <a:cubicBezTo>
                      <a:pt x="2373575" y="14232"/>
                      <a:pt x="2323491" y="0"/>
                      <a:pt x="2283745" y="22039"/>
                    </a:cubicBezTo>
                    <a:close/>
                  </a:path>
                </a:pathLst>
              </a:custGeom>
              <a:solidFill>
                <a:srgbClr val="FA73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9"/>
              <p:cNvSpPr/>
              <p:nvPr/>
            </p:nvSpPr>
            <p:spPr>
              <a:xfrm>
                <a:off x="6934200" y="6267626"/>
                <a:ext cx="2590800" cy="531020"/>
              </a:xfrm>
              <a:custGeom>
                <a:rect b="b" l="l" r="r" t="t"/>
                <a:pathLst>
                  <a:path extrusionOk="0" h="531020" w="2590800">
                    <a:moveTo>
                      <a:pt x="533400" y="265510"/>
                    </a:moveTo>
                    <a:cubicBezTo>
                      <a:pt x="532743" y="118681"/>
                      <a:pt x="413531" y="0"/>
                      <a:pt x="266700" y="0"/>
                    </a:cubicBezTo>
                    <a:cubicBezTo>
                      <a:pt x="119869" y="0"/>
                      <a:pt x="657" y="118681"/>
                      <a:pt x="0" y="265510"/>
                    </a:cubicBezTo>
                    <a:cubicBezTo>
                      <a:pt x="657" y="412339"/>
                      <a:pt x="119869" y="531020"/>
                      <a:pt x="266700" y="531020"/>
                    </a:cubicBezTo>
                    <a:cubicBezTo>
                      <a:pt x="413531" y="531020"/>
                      <a:pt x="532743" y="412339"/>
                      <a:pt x="533400" y="265510"/>
                    </a:cubicBezTo>
                    <a:close/>
                    <a:moveTo>
                      <a:pt x="266700" y="182960"/>
                    </a:moveTo>
                    <a:cubicBezTo>
                      <a:pt x="221253" y="183163"/>
                      <a:pt x="184518" y="220062"/>
                      <a:pt x="184518" y="265510"/>
                    </a:cubicBezTo>
                    <a:cubicBezTo>
                      <a:pt x="184518" y="310958"/>
                      <a:pt x="221253" y="347857"/>
                      <a:pt x="266700" y="348060"/>
                    </a:cubicBezTo>
                    <a:lnTo>
                      <a:pt x="2324100" y="348060"/>
                    </a:lnTo>
                    <a:cubicBezTo>
                      <a:pt x="2369547" y="347857"/>
                      <a:pt x="2406282" y="310958"/>
                      <a:pt x="2406282" y="265510"/>
                    </a:cubicBezTo>
                    <a:cubicBezTo>
                      <a:pt x="2406282" y="220062"/>
                      <a:pt x="2369547" y="183163"/>
                      <a:pt x="2324100" y="182960"/>
                    </a:cubicBezTo>
                    <a:close/>
                    <a:moveTo>
                      <a:pt x="2590800" y="265510"/>
                    </a:moveTo>
                    <a:cubicBezTo>
                      <a:pt x="2590143" y="118681"/>
                      <a:pt x="2470931" y="0"/>
                      <a:pt x="2324100" y="0"/>
                    </a:cubicBezTo>
                    <a:cubicBezTo>
                      <a:pt x="2177269" y="0"/>
                      <a:pt x="2058057" y="118681"/>
                      <a:pt x="2057400" y="265510"/>
                    </a:cubicBezTo>
                    <a:cubicBezTo>
                      <a:pt x="2058057" y="412339"/>
                      <a:pt x="2177269" y="531020"/>
                      <a:pt x="2324100" y="531020"/>
                    </a:cubicBezTo>
                    <a:cubicBezTo>
                      <a:pt x="2470931" y="531020"/>
                      <a:pt x="2590143" y="412339"/>
                      <a:pt x="2590800" y="265510"/>
                    </a:cubicBezTo>
                    <a:close/>
                  </a:path>
                </a:pathLst>
              </a:custGeom>
              <a:solidFill>
                <a:srgbClr val="FA73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90" name="Google Shape;390;p29"/>
          <p:cNvSpPr/>
          <p:nvPr/>
        </p:nvSpPr>
        <p:spPr>
          <a:xfrm flipH="1">
            <a:off x="1871174" y="3905383"/>
            <a:ext cx="4041452" cy="5352917"/>
          </a:xfrm>
          <a:custGeom>
            <a:rect b="b" l="l" r="r" t="t"/>
            <a:pathLst>
              <a:path extrusionOk="0" h="5352917" w="4041452">
                <a:moveTo>
                  <a:pt x="4041453" y="0"/>
                </a:moveTo>
                <a:lnTo>
                  <a:pt x="0" y="0"/>
                </a:lnTo>
                <a:lnTo>
                  <a:pt x="0" y="5352917"/>
                </a:lnTo>
                <a:lnTo>
                  <a:pt x="4041453" y="5352917"/>
                </a:lnTo>
                <a:lnTo>
                  <a:pt x="4041453" y="0"/>
                </a:lnTo>
                <a:close/>
              </a:path>
            </a:pathLst>
          </a:custGeom>
          <a:blipFill rotWithShape="1">
            <a:blip r:embed="rId3">
              <a:alphaModFix/>
            </a:blip>
            <a:stretch>
              <a:fillRect b="0" l="0" r="0" t="0"/>
            </a:stretch>
          </a:blipFill>
          <a:ln>
            <a:noFill/>
          </a:ln>
        </p:spPr>
      </p:sp>
      <p:sp>
        <p:nvSpPr>
          <p:cNvPr id="391" name="Google Shape;391;p29"/>
          <p:cNvSpPr txBox="1"/>
          <p:nvPr/>
        </p:nvSpPr>
        <p:spPr>
          <a:xfrm>
            <a:off x="1392484" y="1201100"/>
            <a:ext cx="5565884" cy="1072515"/>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0" i="0" lang="en-US" sz="6000" u="none" cap="none" strike="noStrike">
                <a:solidFill>
                  <a:srgbClr val="FFD47F"/>
                </a:solidFill>
                <a:latin typeface="Bungee"/>
                <a:ea typeface="Bungee"/>
                <a:cs typeface="Bungee"/>
                <a:sym typeface="Bungee"/>
              </a:rPr>
              <a:t>Ranking</a:t>
            </a:r>
            <a:endParaRPr/>
          </a:p>
        </p:txBody>
      </p:sp>
      <p:sp>
        <p:nvSpPr>
          <p:cNvPr id="392" name="Google Shape;392;p29"/>
          <p:cNvSpPr txBox="1"/>
          <p:nvPr/>
        </p:nvSpPr>
        <p:spPr>
          <a:xfrm>
            <a:off x="1392484" y="2549154"/>
            <a:ext cx="5887034"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Rubik"/>
                <a:ea typeface="Rubik"/>
                <a:cs typeface="Rubik"/>
                <a:sym typeface="Rubik"/>
              </a:rPr>
              <a:t>Elaborate on what you want to discuss.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396" name="Shape 396"/>
        <p:cNvGrpSpPr/>
        <p:nvPr/>
      </p:nvGrpSpPr>
      <p:grpSpPr>
        <a:xfrm>
          <a:off x="0" y="0"/>
          <a:ext cx="0" cy="0"/>
          <a:chOff x="0" y="0"/>
          <a:chExt cx="0" cy="0"/>
        </a:xfrm>
      </p:grpSpPr>
      <p:sp>
        <p:nvSpPr>
          <p:cNvPr id="397" name="Google Shape;397;p30"/>
          <p:cNvSpPr/>
          <p:nvPr/>
        </p:nvSpPr>
        <p:spPr>
          <a:xfrm>
            <a:off x="14190100" y="685951"/>
            <a:ext cx="4256147" cy="3708168"/>
          </a:xfrm>
          <a:custGeom>
            <a:rect b="b" l="l" r="r" t="t"/>
            <a:pathLst>
              <a:path extrusionOk="0" h="3708168" w="4256147">
                <a:moveTo>
                  <a:pt x="0" y="0"/>
                </a:moveTo>
                <a:lnTo>
                  <a:pt x="4256147" y="0"/>
                </a:lnTo>
                <a:lnTo>
                  <a:pt x="4256147" y="3708167"/>
                </a:lnTo>
                <a:lnTo>
                  <a:pt x="0" y="3708167"/>
                </a:lnTo>
                <a:lnTo>
                  <a:pt x="0" y="0"/>
                </a:lnTo>
                <a:close/>
              </a:path>
            </a:pathLst>
          </a:custGeom>
          <a:blipFill rotWithShape="1">
            <a:blip r:embed="rId3">
              <a:alphaModFix/>
            </a:blip>
            <a:stretch>
              <a:fillRect b="0" l="0" r="0" t="0"/>
            </a:stretch>
          </a:blipFill>
          <a:ln>
            <a:noFill/>
          </a:ln>
        </p:spPr>
      </p:sp>
      <p:sp>
        <p:nvSpPr>
          <p:cNvPr id="398" name="Google Shape;398;p30"/>
          <p:cNvSpPr/>
          <p:nvPr/>
        </p:nvSpPr>
        <p:spPr>
          <a:xfrm>
            <a:off x="-771609" y="-1685475"/>
            <a:ext cx="3878815" cy="3873967"/>
          </a:xfrm>
          <a:custGeom>
            <a:rect b="b" l="l" r="r" t="t"/>
            <a:pathLst>
              <a:path extrusionOk="0" h="3873967" w="3878815">
                <a:moveTo>
                  <a:pt x="0" y="0"/>
                </a:moveTo>
                <a:lnTo>
                  <a:pt x="3878815" y="0"/>
                </a:lnTo>
                <a:lnTo>
                  <a:pt x="3878815" y="3873967"/>
                </a:lnTo>
                <a:lnTo>
                  <a:pt x="0" y="3873967"/>
                </a:lnTo>
                <a:lnTo>
                  <a:pt x="0" y="0"/>
                </a:lnTo>
                <a:close/>
              </a:path>
            </a:pathLst>
          </a:custGeom>
          <a:blipFill rotWithShape="1">
            <a:blip r:embed="rId4">
              <a:alphaModFix/>
            </a:blip>
            <a:stretch>
              <a:fillRect b="0" l="0" r="0" t="0"/>
            </a:stretch>
          </a:blipFill>
          <a:ln>
            <a:noFill/>
          </a:ln>
        </p:spPr>
      </p:sp>
      <p:sp>
        <p:nvSpPr>
          <p:cNvPr id="399" name="Google Shape;399;p30"/>
          <p:cNvSpPr txBox="1"/>
          <p:nvPr/>
        </p:nvSpPr>
        <p:spPr>
          <a:xfrm>
            <a:off x="1368640" y="1115977"/>
            <a:ext cx="15550719" cy="1072515"/>
          </a:xfrm>
          <a:prstGeom prst="rect">
            <a:avLst/>
          </a:prstGeom>
          <a:noFill/>
          <a:ln>
            <a:noFill/>
          </a:ln>
        </p:spPr>
        <p:txBody>
          <a:bodyPr anchorCtr="0" anchor="t" bIns="0" lIns="0" spcFirstLastPara="1" rIns="0" wrap="square" tIns="0">
            <a:spAutoFit/>
          </a:bodyPr>
          <a:lstStyle/>
          <a:p>
            <a:pPr indent="0" lvl="0" marL="0" marR="0" rtl="0" algn="ctr">
              <a:lnSpc>
                <a:spcPct val="128000"/>
              </a:lnSpc>
              <a:spcBef>
                <a:spcPts val="0"/>
              </a:spcBef>
              <a:spcAft>
                <a:spcPts val="0"/>
              </a:spcAft>
              <a:buNone/>
            </a:pPr>
            <a:r>
              <a:rPr b="0" i="0" lang="en-US" sz="6000" u="none" cap="none" strike="noStrike">
                <a:solidFill>
                  <a:srgbClr val="FFD47F"/>
                </a:solidFill>
                <a:latin typeface="Bungee"/>
                <a:ea typeface="Bungee"/>
                <a:cs typeface="Bungee"/>
                <a:sym typeface="Bungee"/>
              </a:rPr>
              <a:t>Add Students Page</a:t>
            </a:r>
            <a:endParaRPr/>
          </a:p>
        </p:txBody>
      </p:sp>
      <p:sp>
        <p:nvSpPr>
          <p:cNvPr id="400" name="Google Shape;400;p30"/>
          <p:cNvSpPr txBox="1"/>
          <p:nvPr/>
        </p:nvSpPr>
        <p:spPr>
          <a:xfrm>
            <a:off x="1664652" y="3687818"/>
            <a:ext cx="2429727"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Rubik"/>
                <a:ea typeface="Rubik"/>
                <a:cs typeface="Rubik"/>
                <a:sym typeface="Rubik"/>
              </a:rPr>
              <a:t> Name</a:t>
            </a:r>
            <a:endParaRPr/>
          </a:p>
        </p:txBody>
      </p:sp>
      <p:sp>
        <p:nvSpPr>
          <p:cNvPr id="401" name="Google Shape;401;p30"/>
          <p:cNvSpPr txBox="1"/>
          <p:nvPr/>
        </p:nvSpPr>
        <p:spPr>
          <a:xfrm>
            <a:off x="1664652" y="8260462"/>
            <a:ext cx="2429727" cy="371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2499" u="none" cap="none" strike="noStrike">
                <a:solidFill>
                  <a:srgbClr val="FFFFFF"/>
                </a:solidFill>
                <a:latin typeface="Rubik"/>
                <a:ea typeface="Rubik"/>
                <a:cs typeface="Rubik"/>
                <a:sym typeface="Rubik"/>
              </a:rPr>
              <a:t>Title or Position</a:t>
            </a:r>
            <a:endParaRPr/>
          </a:p>
        </p:txBody>
      </p:sp>
      <p:sp>
        <p:nvSpPr>
          <p:cNvPr id="402" name="Google Shape;402;p30"/>
          <p:cNvSpPr txBox="1"/>
          <p:nvPr/>
        </p:nvSpPr>
        <p:spPr>
          <a:xfrm>
            <a:off x="5840975" y="3687818"/>
            <a:ext cx="2429727"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Rubik"/>
                <a:ea typeface="Rubik"/>
                <a:cs typeface="Rubik"/>
                <a:sym typeface="Rubik"/>
              </a:rPr>
              <a:t> Name</a:t>
            </a:r>
            <a:endParaRPr/>
          </a:p>
        </p:txBody>
      </p:sp>
      <p:sp>
        <p:nvSpPr>
          <p:cNvPr id="403" name="Google Shape;403;p30"/>
          <p:cNvSpPr txBox="1"/>
          <p:nvPr/>
        </p:nvSpPr>
        <p:spPr>
          <a:xfrm>
            <a:off x="5840975" y="8260462"/>
            <a:ext cx="2429727" cy="371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2499" u="none" cap="none" strike="noStrike">
                <a:solidFill>
                  <a:srgbClr val="FFFFFF"/>
                </a:solidFill>
                <a:latin typeface="Rubik"/>
                <a:ea typeface="Rubik"/>
                <a:cs typeface="Rubik"/>
                <a:sym typeface="Rubik"/>
              </a:rPr>
              <a:t>Title or Position</a:t>
            </a:r>
            <a:endParaRPr/>
          </a:p>
        </p:txBody>
      </p:sp>
      <p:sp>
        <p:nvSpPr>
          <p:cNvPr id="404" name="Google Shape;404;p30"/>
          <p:cNvSpPr txBox="1"/>
          <p:nvPr/>
        </p:nvSpPr>
        <p:spPr>
          <a:xfrm>
            <a:off x="10017298" y="3687818"/>
            <a:ext cx="2429727"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Rubik"/>
                <a:ea typeface="Rubik"/>
                <a:cs typeface="Rubik"/>
                <a:sym typeface="Rubik"/>
              </a:rPr>
              <a:t> Name</a:t>
            </a:r>
            <a:endParaRPr/>
          </a:p>
        </p:txBody>
      </p:sp>
      <p:sp>
        <p:nvSpPr>
          <p:cNvPr id="405" name="Google Shape;405;p30"/>
          <p:cNvSpPr txBox="1"/>
          <p:nvPr/>
        </p:nvSpPr>
        <p:spPr>
          <a:xfrm>
            <a:off x="10017298" y="8260462"/>
            <a:ext cx="2429727" cy="371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2499" u="none" cap="none" strike="noStrike">
                <a:solidFill>
                  <a:srgbClr val="FFFFFF"/>
                </a:solidFill>
                <a:latin typeface="Rubik"/>
                <a:ea typeface="Rubik"/>
                <a:cs typeface="Rubik"/>
                <a:sym typeface="Rubik"/>
              </a:rPr>
              <a:t>Title or Position</a:t>
            </a:r>
            <a:endParaRPr/>
          </a:p>
        </p:txBody>
      </p:sp>
      <p:sp>
        <p:nvSpPr>
          <p:cNvPr id="406" name="Google Shape;406;p30"/>
          <p:cNvSpPr txBox="1"/>
          <p:nvPr/>
        </p:nvSpPr>
        <p:spPr>
          <a:xfrm>
            <a:off x="14193621" y="3687818"/>
            <a:ext cx="2429727"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Rubik"/>
                <a:ea typeface="Rubik"/>
                <a:cs typeface="Rubik"/>
                <a:sym typeface="Rubik"/>
              </a:rPr>
              <a:t> Name</a:t>
            </a:r>
            <a:endParaRPr/>
          </a:p>
        </p:txBody>
      </p:sp>
      <p:sp>
        <p:nvSpPr>
          <p:cNvPr id="407" name="Google Shape;407;p30"/>
          <p:cNvSpPr txBox="1"/>
          <p:nvPr/>
        </p:nvSpPr>
        <p:spPr>
          <a:xfrm>
            <a:off x="14193621" y="8260462"/>
            <a:ext cx="2429727" cy="371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2499" u="none" cap="none" strike="noStrike">
                <a:solidFill>
                  <a:srgbClr val="FFFFFF"/>
                </a:solidFill>
                <a:latin typeface="Rubik"/>
                <a:ea typeface="Rubik"/>
                <a:cs typeface="Rubik"/>
                <a:sym typeface="Rubik"/>
              </a:rPr>
              <a:t>Title or Position</a:t>
            </a:r>
            <a:endParaRPr/>
          </a:p>
        </p:txBody>
      </p:sp>
      <p:pic>
        <p:nvPicPr>
          <p:cNvPr id="408" name="Google Shape;408;p30"/>
          <p:cNvPicPr preferRelativeResize="0"/>
          <p:nvPr/>
        </p:nvPicPr>
        <p:blipFill rotWithShape="1">
          <a:blip r:embed="rId5">
            <a:alphaModFix/>
          </a:blip>
          <a:srcRect b="28992" l="6280" r="75000" t="37728"/>
          <a:stretch/>
        </p:blipFill>
        <p:spPr>
          <a:xfrm>
            <a:off x="1148575" y="4495838"/>
            <a:ext cx="3423300" cy="3423300"/>
          </a:xfrm>
          <a:prstGeom prst="ellipse">
            <a:avLst/>
          </a:prstGeom>
          <a:noFill/>
          <a:ln>
            <a:noFill/>
          </a:ln>
        </p:spPr>
      </p:pic>
      <p:pic>
        <p:nvPicPr>
          <p:cNvPr id="409" name="Google Shape;409;p30"/>
          <p:cNvPicPr preferRelativeResize="0"/>
          <p:nvPr/>
        </p:nvPicPr>
        <p:blipFill rotWithShape="1">
          <a:blip r:embed="rId5">
            <a:alphaModFix/>
          </a:blip>
          <a:srcRect b="28992" l="29148" r="52132" t="37728"/>
          <a:stretch/>
        </p:blipFill>
        <p:spPr>
          <a:xfrm>
            <a:off x="5344188" y="4495838"/>
            <a:ext cx="3423300" cy="3423300"/>
          </a:xfrm>
          <a:prstGeom prst="ellipse">
            <a:avLst/>
          </a:prstGeom>
          <a:noFill/>
          <a:ln>
            <a:noFill/>
          </a:ln>
        </p:spPr>
      </p:pic>
      <p:pic>
        <p:nvPicPr>
          <p:cNvPr id="410" name="Google Shape;410;p30"/>
          <p:cNvPicPr preferRelativeResize="0"/>
          <p:nvPr/>
        </p:nvPicPr>
        <p:blipFill rotWithShape="1">
          <a:blip r:embed="rId5">
            <a:alphaModFix/>
          </a:blip>
          <a:srcRect b="28992" l="52016" r="29264" t="37728"/>
          <a:stretch/>
        </p:blipFill>
        <p:spPr>
          <a:xfrm>
            <a:off x="9520500" y="4495838"/>
            <a:ext cx="3423300" cy="3423300"/>
          </a:xfrm>
          <a:prstGeom prst="ellipse">
            <a:avLst/>
          </a:prstGeom>
          <a:noFill/>
          <a:ln>
            <a:noFill/>
          </a:ln>
        </p:spPr>
      </p:pic>
      <p:pic>
        <p:nvPicPr>
          <p:cNvPr id="411" name="Google Shape;411;p30"/>
          <p:cNvPicPr preferRelativeResize="0"/>
          <p:nvPr/>
        </p:nvPicPr>
        <p:blipFill rotWithShape="1">
          <a:blip r:embed="rId5">
            <a:alphaModFix/>
          </a:blip>
          <a:srcRect b="28992" l="74979" r="6301" t="37728"/>
          <a:stretch/>
        </p:blipFill>
        <p:spPr>
          <a:xfrm>
            <a:off x="13696800" y="4495838"/>
            <a:ext cx="3423300" cy="34233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415" name="Shape 415"/>
        <p:cNvGrpSpPr/>
        <p:nvPr/>
      </p:nvGrpSpPr>
      <p:grpSpPr>
        <a:xfrm>
          <a:off x="0" y="0"/>
          <a:ext cx="0" cy="0"/>
          <a:chOff x="0" y="0"/>
          <a:chExt cx="0" cy="0"/>
        </a:xfrm>
      </p:grpSpPr>
      <p:sp>
        <p:nvSpPr>
          <p:cNvPr id="416" name="Google Shape;416;p31"/>
          <p:cNvSpPr/>
          <p:nvPr/>
        </p:nvSpPr>
        <p:spPr>
          <a:xfrm>
            <a:off x="1028700" y="600970"/>
            <a:ext cx="7356739" cy="9085059"/>
          </a:xfrm>
          <a:custGeom>
            <a:rect b="b" l="l" r="r" t="t"/>
            <a:pathLst>
              <a:path extrusionOk="0" h="9085059" w="7356739">
                <a:moveTo>
                  <a:pt x="0" y="0"/>
                </a:moveTo>
                <a:lnTo>
                  <a:pt x="7356739" y="0"/>
                </a:lnTo>
                <a:lnTo>
                  <a:pt x="7356739" y="9085060"/>
                </a:lnTo>
                <a:lnTo>
                  <a:pt x="0" y="9085060"/>
                </a:lnTo>
                <a:lnTo>
                  <a:pt x="0" y="0"/>
                </a:lnTo>
                <a:close/>
              </a:path>
            </a:pathLst>
          </a:custGeom>
          <a:blipFill rotWithShape="1">
            <a:blip r:embed="rId3">
              <a:alphaModFix/>
            </a:blip>
            <a:stretch>
              <a:fillRect b="0" l="-90" r="-89" t="0"/>
            </a:stretch>
          </a:blipFill>
          <a:ln>
            <a:noFill/>
          </a:ln>
        </p:spPr>
      </p:sp>
      <p:sp>
        <p:nvSpPr>
          <p:cNvPr id="417" name="Google Shape;417;p31"/>
          <p:cNvSpPr txBox="1"/>
          <p:nvPr/>
        </p:nvSpPr>
        <p:spPr>
          <a:xfrm>
            <a:off x="9578743" y="1635113"/>
            <a:ext cx="7236059" cy="4276123"/>
          </a:xfrm>
          <a:prstGeom prst="rect">
            <a:avLst/>
          </a:prstGeom>
          <a:noFill/>
          <a:ln>
            <a:noFill/>
          </a:ln>
        </p:spPr>
        <p:txBody>
          <a:bodyPr anchorCtr="0" anchor="t" bIns="0" lIns="0" spcFirstLastPara="1" rIns="0" wrap="square" tIns="0">
            <a:spAutoFit/>
          </a:bodyPr>
          <a:lstStyle/>
          <a:p>
            <a:pPr indent="0" lvl="0" marL="0" marR="0" rtl="0" algn="ctr">
              <a:lnSpc>
                <a:spcPct val="100006"/>
              </a:lnSpc>
              <a:spcBef>
                <a:spcPts val="0"/>
              </a:spcBef>
              <a:spcAft>
                <a:spcPts val="0"/>
              </a:spcAft>
              <a:buNone/>
            </a:pPr>
            <a:r>
              <a:rPr b="0" i="0" lang="en-US" sz="15350" u="none" cap="none" strike="noStrike">
                <a:solidFill>
                  <a:srgbClr val="FF85C7"/>
                </a:solidFill>
                <a:latin typeface="Bungee"/>
                <a:ea typeface="Bungee"/>
                <a:cs typeface="Bungee"/>
                <a:sym typeface="Bungee"/>
              </a:rPr>
              <a:t>Thank</a:t>
            </a:r>
            <a:endParaRPr/>
          </a:p>
          <a:p>
            <a:pPr indent="0" lvl="0" marL="0" marR="0" rtl="0" algn="ctr">
              <a:lnSpc>
                <a:spcPct val="100006"/>
              </a:lnSpc>
              <a:spcBef>
                <a:spcPts val="0"/>
              </a:spcBef>
              <a:spcAft>
                <a:spcPts val="0"/>
              </a:spcAft>
              <a:buNone/>
            </a:pPr>
            <a:r>
              <a:rPr b="0" i="0" lang="en-US" sz="15350" u="none" cap="none" strike="noStrike">
                <a:solidFill>
                  <a:srgbClr val="FF85C7"/>
                </a:solidFill>
                <a:latin typeface="Bungee"/>
                <a:ea typeface="Bungee"/>
                <a:cs typeface="Bungee"/>
                <a:sym typeface="Bungee"/>
              </a:rPr>
              <a:t>you!</a:t>
            </a:r>
            <a:endParaRPr/>
          </a:p>
        </p:txBody>
      </p:sp>
      <p:sp>
        <p:nvSpPr>
          <p:cNvPr id="418" name="Google Shape;418;p31"/>
          <p:cNvSpPr txBox="1"/>
          <p:nvPr/>
        </p:nvSpPr>
        <p:spPr>
          <a:xfrm>
            <a:off x="10714309" y="6553212"/>
            <a:ext cx="4964926" cy="2098675"/>
          </a:xfrm>
          <a:prstGeom prst="rect">
            <a:avLst/>
          </a:prstGeom>
          <a:noFill/>
          <a:ln>
            <a:noFill/>
          </a:ln>
        </p:spPr>
        <p:txBody>
          <a:bodyPr anchorCtr="0" anchor="t" bIns="0" lIns="0" spcFirstLastPara="1" rIns="0" wrap="square" tIns="0">
            <a:spAutoFit/>
          </a:bodyPr>
          <a:lstStyle/>
          <a:p>
            <a:pPr indent="0" lvl="0" marL="0" marR="0" rtl="0" algn="ctr">
              <a:lnSpc>
                <a:spcPct val="170028"/>
              </a:lnSpc>
              <a:spcBef>
                <a:spcPts val="0"/>
              </a:spcBef>
              <a:spcAft>
                <a:spcPts val="0"/>
              </a:spcAft>
              <a:buNone/>
            </a:pPr>
            <a:r>
              <a:rPr b="0" i="0" lang="en-US" sz="2499" u="none" cap="none" strike="noStrike">
                <a:solidFill>
                  <a:srgbClr val="FFFFFF"/>
                </a:solidFill>
                <a:latin typeface="Rubik"/>
                <a:ea typeface="Rubik"/>
                <a:cs typeface="Rubik"/>
                <a:sym typeface="Rubik"/>
              </a:rPr>
              <a:t>Congratulations on completing our Space Science Quiz! We hope you learned something new about our amazing universe.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98" name="Shape 98"/>
        <p:cNvGrpSpPr/>
        <p:nvPr/>
      </p:nvGrpSpPr>
      <p:grpSpPr>
        <a:xfrm>
          <a:off x="0" y="0"/>
          <a:ext cx="0" cy="0"/>
          <a:chOff x="0" y="0"/>
          <a:chExt cx="0" cy="0"/>
        </a:xfrm>
      </p:grpSpPr>
      <p:sp>
        <p:nvSpPr>
          <p:cNvPr id="99" name="Google Shape;99;p14"/>
          <p:cNvSpPr txBox="1"/>
          <p:nvPr/>
        </p:nvSpPr>
        <p:spPr>
          <a:xfrm>
            <a:off x="7464979" y="4080979"/>
            <a:ext cx="4749600" cy="4602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Click on the "PowerPoint" button below this presentation preview. Start editing your presentation.</a:t>
            </a:r>
            <a:endParaRPr/>
          </a:p>
          <a:p>
            <a:pPr indent="0" lvl="0" marL="0" marR="0" rtl="0" algn="ctr">
              <a:lnSpc>
                <a:spcPct val="120000"/>
              </a:lnSpc>
              <a:spcBef>
                <a:spcPts val="0"/>
              </a:spcBef>
              <a:spcAft>
                <a:spcPts val="0"/>
              </a:spcAft>
              <a:buNone/>
            </a:pPr>
            <a:r>
              <a:t/>
            </a:r>
            <a:endParaRPr b="0" i="0" sz="2300" u="none" cap="none" strike="noStrike">
              <a:solidFill>
                <a:srgbClr val="FFFFFF"/>
              </a:solidFill>
              <a:latin typeface="Rubik"/>
              <a:ea typeface="Rubik"/>
              <a:cs typeface="Rubik"/>
              <a:sym typeface="Rubik"/>
            </a:endParaRPr>
          </a:p>
          <a:p>
            <a:pPr indent="0" lvl="0" marL="0" marR="0" rtl="0" algn="ctr">
              <a:lnSpc>
                <a:spcPct val="120000"/>
              </a:lnSpc>
              <a:spcBef>
                <a:spcPts val="0"/>
              </a:spcBef>
              <a:spcAft>
                <a:spcPts val="0"/>
              </a:spcAft>
              <a:buNone/>
            </a:pPr>
            <a:r>
              <a:rPr b="0" i="0" lang="en-US" sz="2300" u="sng" cap="none" strike="noStrike">
                <a:solidFill>
                  <a:srgbClr val="FFFFFF"/>
                </a:solidFill>
                <a:latin typeface="Rubik"/>
                <a:ea typeface="Rubik"/>
                <a:cs typeface="Rubik"/>
                <a:sym typeface="Rubik"/>
              </a:rPr>
              <a:t>Alternative:</a:t>
            </a:r>
            <a:r>
              <a:rPr b="0" i="0" lang="en-US" sz="2300" u="none" cap="none" strike="noStrike">
                <a:solidFill>
                  <a:srgbClr val="FFFFFF"/>
                </a:solidFill>
                <a:latin typeface="Rubik"/>
                <a:ea typeface="Rubik"/>
                <a:cs typeface="Rubik"/>
                <a:sym typeface="Rubik"/>
              </a:rPr>
              <a:t> From Canva template file, Click on the "Share" button on the top right corner in Canva and click on "More" at the bottom of the menu. Enter "PowerPoint" in the search bar and click on the PowerPoint icon to download.</a:t>
            </a:r>
            <a:endParaRPr/>
          </a:p>
        </p:txBody>
      </p:sp>
      <p:sp>
        <p:nvSpPr>
          <p:cNvPr id="100" name="Google Shape;100;p14"/>
          <p:cNvSpPr txBox="1"/>
          <p:nvPr/>
        </p:nvSpPr>
        <p:spPr>
          <a:xfrm>
            <a:off x="535859" y="900112"/>
            <a:ext cx="17216281" cy="1162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800" u="none" cap="none" strike="noStrike">
                <a:solidFill>
                  <a:srgbClr val="FFD47F"/>
                </a:solidFill>
                <a:latin typeface="Bungee"/>
                <a:ea typeface="Bungee"/>
                <a:cs typeface="Bungee"/>
                <a:sym typeface="Bungee"/>
              </a:rPr>
              <a:t>How to Use This Presentation</a:t>
            </a:r>
            <a:endParaRPr/>
          </a:p>
        </p:txBody>
      </p:sp>
      <p:sp>
        <p:nvSpPr>
          <p:cNvPr id="101" name="Google Shape;101;p14"/>
          <p:cNvSpPr txBox="1"/>
          <p:nvPr/>
        </p:nvSpPr>
        <p:spPr>
          <a:xfrm>
            <a:off x="1372605" y="4087495"/>
            <a:ext cx="5052600" cy="545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t/>
            </a:r>
            <a:endParaRPr b="0" i="0" sz="2300" u="none" cap="none" strike="noStrike">
              <a:solidFill>
                <a:srgbClr val="FFFFFF"/>
              </a:solidFill>
              <a:latin typeface="Rubik"/>
              <a:ea typeface="Rubik"/>
              <a:cs typeface="Rubik"/>
              <a:sym typeface="Rubik"/>
            </a:endParaRPr>
          </a:p>
          <a:p>
            <a:pPr indent="0" lvl="0" marL="0" marR="0" rtl="0" algn="ctr">
              <a:lnSpc>
                <a:spcPct val="120000"/>
              </a:lnSpc>
              <a:spcBef>
                <a:spcPts val="0"/>
              </a:spcBef>
              <a:spcAft>
                <a:spcPts val="0"/>
              </a:spcAft>
              <a:buNone/>
            </a:pPr>
            <a:r>
              <a:rPr b="0" i="0" lang="en-US" sz="2300" u="sng" cap="none" strike="noStrike">
                <a:solidFill>
                  <a:srgbClr val="FFFFFF"/>
                </a:solidFill>
                <a:latin typeface="Rubik"/>
                <a:ea typeface="Rubik"/>
                <a:cs typeface="Rubik"/>
                <a:sym typeface="Rubik"/>
              </a:rPr>
              <a:t>Alternative:</a:t>
            </a:r>
            <a:r>
              <a:rPr b="0" i="0" lang="en-US" sz="2300" u="none" cap="none" strike="noStrike">
                <a:solidFill>
                  <a:srgbClr val="FFFFFF"/>
                </a:solidFill>
                <a:latin typeface="Rubik"/>
                <a:ea typeface="Rubik"/>
                <a:cs typeface="Rubik"/>
                <a:sym typeface="Rubik"/>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2" name="Google Shape;102;p14"/>
          <p:cNvSpPr txBox="1"/>
          <p:nvPr/>
        </p:nvSpPr>
        <p:spPr>
          <a:xfrm>
            <a:off x="1284000" y="3063450"/>
            <a:ext cx="5141301"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500" u="none" cap="none" strike="noStrike">
                <a:solidFill>
                  <a:srgbClr val="FFFFFF"/>
                </a:solidFill>
                <a:latin typeface="Rubik"/>
                <a:ea typeface="Rubik"/>
                <a:cs typeface="Rubik"/>
                <a:sym typeface="Rubik"/>
              </a:rPr>
              <a:t>Google Slides</a:t>
            </a:r>
            <a:endParaRPr/>
          </a:p>
        </p:txBody>
      </p:sp>
      <p:sp>
        <p:nvSpPr>
          <p:cNvPr id="103" name="Google Shape;103;p14"/>
          <p:cNvSpPr txBox="1"/>
          <p:nvPr/>
        </p:nvSpPr>
        <p:spPr>
          <a:xfrm>
            <a:off x="7269115" y="3063450"/>
            <a:ext cx="5141301"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500" u="none" cap="none" strike="noStrike">
                <a:solidFill>
                  <a:srgbClr val="FFFFFF"/>
                </a:solidFill>
                <a:latin typeface="Rubik"/>
                <a:ea typeface="Rubik"/>
                <a:cs typeface="Rubik"/>
                <a:sym typeface="Rubik"/>
              </a:rPr>
              <a:t>PowerPoint</a:t>
            </a:r>
            <a:endParaRPr/>
          </a:p>
        </p:txBody>
      </p:sp>
      <p:sp>
        <p:nvSpPr>
          <p:cNvPr id="104" name="Google Shape;104;p14"/>
          <p:cNvSpPr txBox="1"/>
          <p:nvPr/>
        </p:nvSpPr>
        <p:spPr>
          <a:xfrm>
            <a:off x="12702834" y="4080979"/>
            <a:ext cx="4556400" cy="2053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Rubik"/>
                <a:ea typeface="Rubik"/>
                <a:cs typeface="Rubik"/>
                <a:sym typeface="Rubik"/>
              </a:rPr>
              <a:t>Click on the "Canva" button under this presentation preview. Start editing your presentation. You need to sign in to your Canva account.</a:t>
            </a:r>
            <a:endParaRPr/>
          </a:p>
        </p:txBody>
      </p:sp>
      <p:sp>
        <p:nvSpPr>
          <p:cNvPr id="105" name="Google Shape;105;p14"/>
          <p:cNvSpPr txBox="1"/>
          <p:nvPr/>
        </p:nvSpPr>
        <p:spPr>
          <a:xfrm>
            <a:off x="12410417" y="3063450"/>
            <a:ext cx="5141301"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500" u="none" cap="none" strike="noStrike">
                <a:solidFill>
                  <a:srgbClr val="FFFFFF"/>
                </a:solidFill>
                <a:latin typeface="Rubik"/>
                <a:ea typeface="Rubik"/>
                <a:cs typeface="Rubik"/>
                <a:sym typeface="Rubik"/>
              </a:rPr>
              <a:t>Canva</a:t>
            </a:r>
            <a:endParaRPr/>
          </a:p>
        </p:txBody>
      </p:sp>
      <p:sp>
        <p:nvSpPr>
          <p:cNvPr id="106" name="Google Shape;106;p14"/>
          <p:cNvSpPr/>
          <p:nvPr/>
        </p:nvSpPr>
        <p:spPr>
          <a:xfrm>
            <a:off x="14067847" y="6851231"/>
            <a:ext cx="4897655" cy="4871288"/>
          </a:xfrm>
          <a:custGeom>
            <a:rect b="b" l="l" r="r" t="t"/>
            <a:pathLst>
              <a:path extrusionOk="0" h="4871288" w="4897655">
                <a:moveTo>
                  <a:pt x="0" y="0"/>
                </a:moveTo>
                <a:lnTo>
                  <a:pt x="4897655" y="0"/>
                </a:lnTo>
                <a:lnTo>
                  <a:pt x="4897655" y="4871288"/>
                </a:lnTo>
                <a:lnTo>
                  <a:pt x="0" y="4871288"/>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422" name="Shape 422"/>
        <p:cNvGrpSpPr/>
        <p:nvPr/>
      </p:nvGrpSpPr>
      <p:grpSpPr>
        <a:xfrm>
          <a:off x="0" y="0"/>
          <a:ext cx="0" cy="0"/>
          <a:chOff x="0" y="0"/>
          <a:chExt cx="0" cy="0"/>
        </a:xfrm>
      </p:grpSpPr>
      <p:sp>
        <p:nvSpPr>
          <p:cNvPr id="423" name="Google Shape;423;p32"/>
          <p:cNvSpPr txBox="1"/>
          <p:nvPr/>
        </p:nvSpPr>
        <p:spPr>
          <a:xfrm>
            <a:off x="1028700" y="1230416"/>
            <a:ext cx="4523333" cy="2009794"/>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b="0" i="0" lang="en-US" sz="6197" u="none" cap="none" strike="noStrike">
                <a:solidFill>
                  <a:srgbClr val="FFD47F"/>
                </a:solidFill>
                <a:latin typeface="Bungee"/>
                <a:ea typeface="Bungee"/>
                <a:cs typeface="Bungee"/>
                <a:sym typeface="Bungee"/>
              </a:rPr>
              <a:t>Resource </a:t>
            </a:r>
            <a:endParaRPr/>
          </a:p>
          <a:p>
            <a:pPr indent="0" lvl="0" marL="0" marR="0" rtl="0" algn="l">
              <a:lnSpc>
                <a:spcPct val="120009"/>
              </a:lnSpc>
              <a:spcBef>
                <a:spcPts val="0"/>
              </a:spcBef>
              <a:spcAft>
                <a:spcPts val="0"/>
              </a:spcAft>
              <a:buNone/>
            </a:pPr>
            <a:r>
              <a:rPr b="0" i="0" lang="en-US" sz="6197" u="none" cap="none" strike="noStrike">
                <a:solidFill>
                  <a:srgbClr val="FFD47F"/>
                </a:solidFill>
                <a:latin typeface="Bungee"/>
                <a:ea typeface="Bungee"/>
                <a:cs typeface="Bungee"/>
                <a:sym typeface="Bungee"/>
              </a:rPr>
              <a:t>Page</a:t>
            </a:r>
            <a:endParaRPr/>
          </a:p>
        </p:txBody>
      </p:sp>
      <p:sp>
        <p:nvSpPr>
          <p:cNvPr id="424" name="Google Shape;424;p32"/>
          <p:cNvSpPr txBox="1"/>
          <p:nvPr/>
        </p:nvSpPr>
        <p:spPr>
          <a:xfrm>
            <a:off x="1028700" y="4287715"/>
            <a:ext cx="4229836" cy="4911725"/>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0" i="0" lang="en-US" sz="2499" u="none" cap="none" strike="noStrike">
                <a:solidFill>
                  <a:srgbClr val="FFFFFF"/>
                </a:solidFill>
                <a:latin typeface="Rubik"/>
                <a:ea typeface="Rubik"/>
                <a:cs typeface="Rubik"/>
                <a:sym typeface="Rubik"/>
              </a:rPr>
              <a:t>Use these design resources in your Canva Presentation.</a:t>
            </a:r>
            <a:endParaRPr/>
          </a:p>
          <a:p>
            <a:pPr indent="0" lvl="0" marL="0" marR="0" rtl="0" algn="l">
              <a:lnSpc>
                <a:spcPct val="130011"/>
              </a:lnSpc>
              <a:spcBef>
                <a:spcPts val="0"/>
              </a:spcBef>
              <a:spcAft>
                <a:spcPts val="0"/>
              </a:spcAft>
              <a:buNone/>
            </a:pPr>
            <a:r>
              <a:t/>
            </a:r>
            <a:endParaRPr b="0" i="0" sz="2499" u="none" cap="none" strike="noStrike">
              <a:solidFill>
                <a:srgbClr val="FFFFFF"/>
              </a:solidFill>
              <a:latin typeface="Rubik"/>
              <a:ea typeface="Rubik"/>
              <a:cs typeface="Rubik"/>
              <a:sym typeface="Rubik"/>
            </a:endParaRPr>
          </a:p>
          <a:p>
            <a:pPr indent="0" lvl="0" marL="0" marR="0" rtl="0" algn="l">
              <a:lnSpc>
                <a:spcPct val="130011"/>
              </a:lnSpc>
              <a:spcBef>
                <a:spcPts val="0"/>
              </a:spcBef>
              <a:spcAft>
                <a:spcPts val="0"/>
              </a:spcAft>
              <a:buNone/>
            </a:pPr>
            <a:r>
              <a:rPr b="0" i="0" lang="en-US" sz="2499" u="none" cap="none" strike="noStrike">
                <a:solidFill>
                  <a:srgbClr val="FFFFFF"/>
                </a:solidFill>
                <a:latin typeface="Rubik"/>
                <a:ea typeface="Rubik"/>
                <a:cs typeface="Rubik"/>
                <a:sym typeface="Rubik"/>
              </a:rPr>
              <a:t>Use these design resources in your Canva Presentation.</a:t>
            </a:r>
            <a:endParaRPr/>
          </a:p>
          <a:p>
            <a:pPr indent="0" lvl="0" marL="0" marR="0" rtl="0" algn="l">
              <a:lnSpc>
                <a:spcPct val="130011"/>
              </a:lnSpc>
              <a:spcBef>
                <a:spcPts val="0"/>
              </a:spcBef>
              <a:spcAft>
                <a:spcPts val="0"/>
              </a:spcAft>
              <a:buNone/>
            </a:pPr>
            <a:r>
              <a:t/>
            </a:r>
            <a:endParaRPr b="0" i="0" sz="2499" u="none" cap="none" strike="noStrike">
              <a:solidFill>
                <a:srgbClr val="FFFFFF"/>
              </a:solidFill>
              <a:latin typeface="Rubik"/>
              <a:ea typeface="Rubik"/>
              <a:cs typeface="Rubik"/>
              <a:sym typeface="Rubik"/>
            </a:endParaRPr>
          </a:p>
          <a:p>
            <a:pPr indent="0" lvl="0" marL="0" marR="0" rtl="0" algn="l">
              <a:lnSpc>
                <a:spcPct val="130011"/>
              </a:lnSpc>
              <a:spcBef>
                <a:spcPts val="0"/>
              </a:spcBef>
              <a:spcAft>
                <a:spcPts val="0"/>
              </a:spcAft>
              <a:buNone/>
            </a:pPr>
            <a:r>
              <a:rPr b="0" i="0" lang="en-US" sz="2499" u="none" cap="none" strike="noStrike">
                <a:solidFill>
                  <a:srgbClr val="FFFFFF"/>
                </a:solidFill>
                <a:latin typeface="Rubik"/>
                <a:ea typeface="Rubik"/>
                <a:cs typeface="Rubik"/>
                <a:sym typeface="Rubik"/>
              </a:rPr>
              <a:t>Titles: Bungee</a:t>
            </a:r>
            <a:endParaRPr/>
          </a:p>
          <a:p>
            <a:pPr indent="0" lvl="0" marL="0" marR="0" rtl="0" algn="l">
              <a:lnSpc>
                <a:spcPct val="130011"/>
              </a:lnSpc>
              <a:spcBef>
                <a:spcPts val="0"/>
              </a:spcBef>
              <a:spcAft>
                <a:spcPts val="0"/>
              </a:spcAft>
              <a:buNone/>
            </a:pPr>
            <a:r>
              <a:rPr b="0" i="0" lang="en-US" sz="2499" u="none" cap="none" strike="noStrike">
                <a:solidFill>
                  <a:srgbClr val="FFFFFF"/>
                </a:solidFill>
                <a:latin typeface="Rubik"/>
                <a:ea typeface="Rubik"/>
                <a:cs typeface="Rubik"/>
                <a:sym typeface="Rubik"/>
              </a:rPr>
              <a:t>Headers: Rubik</a:t>
            </a:r>
            <a:endParaRPr/>
          </a:p>
          <a:p>
            <a:pPr indent="0" lvl="0" marL="0" marR="0" rtl="0" algn="l">
              <a:lnSpc>
                <a:spcPct val="130011"/>
              </a:lnSpc>
              <a:spcBef>
                <a:spcPts val="0"/>
              </a:spcBef>
              <a:spcAft>
                <a:spcPts val="0"/>
              </a:spcAft>
              <a:buNone/>
            </a:pPr>
            <a:r>
              <a:rPr b="0" i="0" lang="en-US" sz="2499" u="none" cap="none" strike="noStrike">
                <a:solidFill>
                  <a:srgbClr val="FFFFFF"/>
                </a:solidFill>
                <a:latin typeface="Rubik"/>
                <a:ea typeface="Rubik"/>
                <a:cs typeface="Rubik"/>
                <a:sym typeface="Rubik"/>
              </a:rPr>
              <a:t>Body Copy: Rubik</a:t>
            </a:r>
            <a:endParaRPr/>
          </a:p>
          <a:p>
            <a:pPr indent="0" lvl="0" marL="0" marR="0" rtl="0" algn="l">
              <a:lnSpc>
                <a:spcPct val="130011"/>
              </a:lnSpc>
              <a:spcBef>
                <a:spcPts val="0"/>
              </a:spcBef>
              <a:spcAft>
                <a:spcPts val="0"/>
              </a:spcAft>
              <a:buNone/>
            </a:pPr>
            <a:r>
              <a:t/>
            </a:r>
            <a:endParaRPr b="0" i="0" sz="2499" u="none" cap="none" strike="noStrike">
              <a:solidFill>
                <a:srgbClr val="FFFFFF"/>
              </a:solidFill>
              <a:latin typeface="Rubik"/>
              <a:ea typeface="Rubik"/>
              <a:cs typeface="Rubik"/>
              <a:sym typeface="Rubik"/>
            </a:endParaRPr>
          </a:p>
          <a:p>
            <a:pPr indent="0" lvl="0" marL="0" marR="0" rtl="0" algn="l">
              <a:lnSpc>
                <a:spcPct val="130011"/>
              </a:lnSpc>
              <a:spcBef>
                <a:spcPts val="0"/>
              </a:spcBef>
              <a:spcAft>
                <a:spcPts val="0"/>
              </a:spcAft>
              <a:buNone/>
            </a:pPr>
            <a:r>
              <a:rPr b="0" i="0" lang="en-US" sz="2499" u="none" cap="none" strike="noStrike">
                <a:solidFill>
                  <a:srgbClr val="FFFFFF"/>
                </a:solidFill>
                <a:latin typeface="Rubik"/>
                <a:ea typeface="Rubik"/>
                <a:cs typeface="Rubik"/>
                <a:sym typeface="Rubik"/>
              </a:rPr>
              <a:t>You can find these fonts online too. Happy designing! </a:t>
            </a:r>
            <a:endParaRPr/>
          </a:p>
        </p:txBody>
      </p:sp>
      <p:sp>
        <p:nvSpPr>
          <p:cNvPr id="425" name="Google Shape;425;p32"/>
          <p:cNvSpPr/>
          <p:nvPr/>
        </p:nvSpPr>
        <p:spPr>
          <a:xfrm>
            <a:off x="14231767" y="2607238"/>
            <a:ext cx="1275944" cy="1575702"/>
          </a:xfrm>
          <a:custGeom>
            <a:rect b="b" l="l" r="r" t="t"/>
            <a:pathLst>
              <a:path extrusionOk="0" h="1575702" w="1275944">
                <a:moveTo>
                  <a:pt x="0" y="0"/>
                </a:moveTo>
                <a:lnTo>
                  <a:pt x="1275944" y="0"/>
                </a:lnTo>
                <a:lnTo>
                  <a:pt x="1275944" y="1575702"/>
                </a:lnTo>
                <a:lnTo>
                  <a:pt x="0" y="1575702"/>
                </a:lnTo>
                <a:lnTo>
                  <a:pt x="0" y="0"/>
                </a:lnTo>
                <a:close/>
              </a:path>
            </a:pathLst>
          </a:custGeom>
          <a:blipFill rotWithShape="1">
            <a:blip r:embed="rId3">
              <a:alphaModFix/>
            </a:blip>
            <a:stretch>
              <a:fillRect b="0" l="-90" r="-89" t="0"/>
            </a:stretch>
          </a:blipFill>
          <a:ln>
            <a:noFill/>
          </a:ln>
        </p:spPr>
      </p:sp>
      <p:sp>
        <p:nvSpPr>
          <p:cNvPr id="426" name="Google Shape;426;p32"/>
          <p:cNvSpPr/>
          <p:nvPr/>
        </p:nvSpPr>
        <p:spPr>
          <a:xfrm flipH="1">
            <a:off x="6618096" y="4679312"/>
            <a:ext cx="921100" cy="1220000"/>
          </a:xfrm>
          <a:custGeom>
            <a:rect b="b" l="l" r="r" t="t"/>
            <a:pathLst>
              <a:path extrusionOk="0" h="1220000" w="921100">
                <a:moveTo>
                  <a:pt x="921100" y="0"/>
                </a:moveTo>
                <a:lnTo>
                  <a:pt x="0" y="0"/>
                </a:lnTo>
                <a:lnTo>
                  <a:pt x="0" y="1220000"/>
                </a:lnTo>
                <a:lnTo>
                  <a:pt x="921100" y="1220000"/>
                </a:lnTo>
                <a:lnTo>
                  <a:pt x="921100" y="0"/>
                </a:lnTo>
                <a:close/>
              </a:path>
            </a:pathLst>
          </a:custGeom>
          <a:blipFill rotWithShape="1">
            <a:blip r:embed="rId4">
              <a:alphaModFix/>
            </a:blip>
            <a:stretch>
              <a:fillRect b="0" l="0" r="0" t="0"/>
            </a:stretch>
          </a:blipFill>
          <a:ln>
            <a:noFill/>
          </a:ln>
        </p:spPr>
      </p:sp>
      <p:sp>
        <p:nvSpPr>
          <p:cNvPr id="427" name="Google Shape;427;p32"/>
          <p:cNvSpPr/>
          <p:nvPr/>
        </p:nvSpPr>
        <p:spPr>
          <a:xfrm>
            <a:off x="14935688" y="4625635"/>
            <a:ext cx="2283617" cy="1327352"/>
          </a:xfrm>
          <a:custGeom>
            <a:rect b="b" l="l" r="r" t="t"/>
            <a:pathLst>
              <a:path extrusionOk="0" h="1327352" w="2283617">
                <a:moveTo>
                  <a:pt x="0" y="0"/>
                </a:moveTo>
                <a:lnTo>
                  <a:pt x="2283617" y="0"/>
                </a:lnTo>
                <a:lnTo>
                  <a:pt x="2283617" y="1327353"/>
                </a:lnTo>
                <a:lnTo>
                  <a:pt x="0" y="1327353"/>
                </a:lnTo>
                <a:lnTo>
                  <a:pt x="0" y="0"/>
                </a:lnTo>
                <a:close/>
              </a:path>
            </a:pathLst>
          </a:custGeom>
          <a:blipFill rotWithShape="1">
            <a:blip r:embed="rId5">
              <a:alphaModFix/>
            </a:blip>
            <a:stretch>
              <a:fillRect b="0" l="0" r="0" t="0"/>
            </a:stretch>
          </a:blipFill>
          <a:ln>
            <a:noFill/>
          </a:ln>
        </p:spPr>
      </p:sp>
      <p:sp>
        <p:nvSpPr>
          <p:cNvPr id="428" name="Google Shape;428;p32"/>
          <p:cNvSpPr/>
          <p:nvPr/>
        </p:nvSpPr>
        <p:spPr>
          <a:xfrm>
            <a:off x="9586054" y="6926521"/>
            <a:ext cx="1738427" cy="571508"/>
          </a:xfrm>
          <a:custGeom>
            <a:rect b="b" l="l" r="r" t="t"/>
            <a:pathLst>
              <a:path extrusionOk="0" h="571508" w="1738427">
                <a:moveTo>
                  <a:pt x="0" y="0"/>
                </a:moveTo>
                <a:lnTo>
                  <a:pt x="1738426" y="0"/>
                </a:lnTo>
                <a:lnTo>
                  <a:pt x="1738426" y="571508"/>
                </a:lnTo>
                <a:lnTo>
                  <a:pt x="0" y="571508"/>
                </a:lnTo>
                <a:lnTo>
                  <a:pt x="0" y="0"/>
                </a:lnTo>
                <a:close/>
              </a:path>
            </a:pathLst>
          </a:custGeom>
          <a:blipFill rotWithShape="1">
            <a:blip r:embed="rId6">
              <a:alphaModFix/>
            </a:blip>
            <a:stretch>
              <a:fillRect b="0" l="0" r="0" t="0"/>
            </a:stretch>
          </a:blipFill>
          <a:ln>
            <a:noFill/>
          </a:ln>
        </p:spPr>
      </p:sp>
      <p:sp>
        <p:nvSpPr>
          <p:cNvPr id="429" name="Google Shape;429;p32"/>
          <p:cNvSpPr/>
          <p:nvPr/>
        </p:nvSpPr>
        <p:spPr>
          <a:xfrm>
            <a:off x="7852098" y="1305238"/>
            <a:ext cx="914192" cy="909270"/>
          </a:xfrm>
          <a:custGeom>
            <a:rect b="b" l="l" r="r" t="t"/>
            <a:pathLst>
              <a:path extrusionOk="0" h="909270" w="914192">
                <a:moveTo>
                  <a:pt x="0" y="0"/>
                </a:moveTo>
                <a:lnTo>
                  <a:pt x="914192" y="0"/>
                </a:lnTo>
                <a:lnTo>
                  <a:pt x="914192" y="909271"/>
                </a:lnTo>
                <a:lnTo>
                  <a:pt x="0" y="909271"/>
                </a:lnTo>
                <a:lnTo>
                  <a:pt x="0" y="0"/>
                </a:lnTo>
                <a:close/>
              </a:path>
            </a:pathLst>
          </a:custGeom>
          <a:blipFill rotWithShape="1">
            <a:blip r:embed="rId7">
              <a:alphaModFix/>
            </a:blip>
            <a:stretch>
              <a:fillRect b="0" l="0" r="0" t="0"/>
            </a:stretch>
          </a:blipFill>
          <a:ln>
            <a:noFill/>
          </a:ln>
        </p:spPr>
      </p:sp>
      <p:sp>
        <p:nvSpPr>
          <p:cNvPr id="430" name="Google Shape;430;p32"/>
          <p:cNvSpPr/>
          <p:nvPr/>
        </p:nvSpPr>
        <p:spPr>
          <a:xfrm flipH="1">
            <a:off x="6472799" y="6700278"/>
            <a:ext cx="2559985" cy="1023994"/>
          </a:xfrm>
          <a:custGeom>
            <a:rect b="b" l="l" r="r" t="t"/>
            <a:pathLst>
              <a:path extrusionOk="0" h="1023994" w="2559985">
                <a:moveTo>
                  <a:pt x="2559986" y="0"/>
                </a:moveTo>
                <a:lnTo>
                  <a:pt x="0" y="0"/>
                </a:lnTo>
                <a:lnTo>
                  <a:pt x="0" y="1023994"/>
                </a:lnTo>
                <a:lnTo>
                  <a:pt x="2559986" y="1023994"/>
                </a:lnTo>
                <a:lnTo>
                  <a:pt x="2559986" y="0"/>
                </a:lnTo>
                <a:close/>
              </a:path>
            </a:pathLst>
          </a:custGeom>
          <a:blipFill rotWithShape="1">
            <a:blip r:embed="rId8">
              <a:alphaModFix/>
            </a:blip>
            <a:stretch>
              <a:fillRect b="0" l="0" r="0" t="0"/>
            </a:stretch>
          </a:blipFill>
          <a:ln>
            <a:noFill/>
          </a:ln>
        </p:spPr>
      </p:sp>
      <p:sp>
        <p:nvSpPr>
          <p:cNvPr id="431" name="Google Shape;431;p32"/>
          <p:cNvSpPr/>
          <p:nvPr/>
        </p:nvSpPr>
        <p:spPr>
          <a:xfrm>
            <a:off x="11675836" y="4554523"/>
            <a:ext cx="1364749" cy="1469578"/>
          </a:xfrm>
          <a:custGeom>
            <a:rect b="b" l="l" r="r" t="t"/>
            <a:pathLst>
              <a:path extrusionOk="0" h="1469578" w="1364749">
                <a:moveTo>
                  <a:pt x="0" y="0"/>
                </a:moveTo>
                <a:lnTo>
                  <a:pt x="1364750" y="0"/>
                </a:lnTo>
                <a:lnTo>
                  <a:pt x="1364750" y="1469578"/>
                </a:lnTo>
                <a:lnTo>
                  <a:pt x="0" y="1469578"/>
                </a:lnTo>
                <a:lnTo>
                  <a:pt x="0" y="0"/>
                </a:lnTo>
                <a:close/>
              </a:path>
            </a:pathLst>
          </a:custGeom>
          <a:blipFill rotWithShape="1">
            <a:blip r:embed="rId9">
              <a:alphaModFix/>
            </a:blip>
            <a:stretch>
              <a:fillRect b="0" l="0" r="0" t="0"/>
            </a:stretch>
          </a:blipFill>
          <a:ln>
            <a:noFill/>
          </a:ln>
        </p:spPr>
      </p:sp>
      <p:sp>
        <p:nvSpPr>
          <p:cNvPr id="432" name="Google Shape;432;p32"/>
          <p:cNvSpPr/>
          <p:nvPr/>
        </p:nvSpPr>
        <p:spPr>
          <a:xfrm flipH="1" rot="5400000">
            <a:off x="14683200" y="6633202"/>
            <a:ext cx="1301287" cy="1158145"/>
          </a:xfrm>
          <a:custGeom>
            <a:rect b="b" l="l" r="r" t="t"/>
            <a:pathLst>
              <a:path extrusionOk="0" h="1158145" w="1301287">
                <a:moveTo>
                  <a:pt x="1301287" y="0"/>
                </a:moveTo>
                <a:lnTo>
                  <a:pt x="0" y="0"/>
                </a:lnTo>
                <a:lnTo>
                  <a:pt x="0" y="1158145"/>
                </a:lnTo>
                <a:lnTo>
                  <a:pt x="1301287" y="1158145"/>
                </a:lnTo>
                <a:lnTo>
                  <a:pt x="1301287" y="0"/>
                </a:lnTo>
                <a:close/>
              </a:path>
            </a:pathLst>
          </a:custGeom>
          <a:blipFill rotWithShape="1">
            <a:blip r:embed="rId10">
              <a:alphaModFix/>
            </a:blip>
            <a:stretch>
              <a:fillRect b="0" l="0" r="0" t="0"/>
            </a:stretch>
          </a:blipFill>
          <a:ln>
            <a:noFill/>
          </a:ln>
        </p:spPr>
      </p:sp>
      <p:sp>
        <p:nvSpPr>
          <p:cNvPr id="433" name="Google Shape;433;p32"/>
          <p:cNvSpPr/>
          <p:nvPr/>
        </p:nvSpPr>
        <p:spPr>
          <a:xfrm>
            <a:off x="10659539" y="2975892"/>
            <a:ext cx="846346" cy="838394"/>
          </a:xfrm>
          <a:custGeom>
            <a:rect b="b" l="l" r="r" t="t"/>
            <a:pathLst>
              <a:path extrusionOk="0" h="838394" w="846346">
                <a:moveTo>
                  <a:pt x="0" y="0"/>
                </a:moveTo>
                <a:lnTo>
                  <a:pt x="846346" y="0"/>
                </a:lnTo>
                <a:lnTo>
                  <a:pt x="846346" y="838394"/>
                </a:lnTo>
                <a:lnTo>
                  <a:pt x="0" y="838394"/>
                </a:lnTo>
                <a:lnTo>
                  <a:pt x="0" y="0"/>
                </a:lnTo>
                <a:close/>
              </a:path>
            </a:pathLst>
          </a:custGeom>
          <a:blipFill rotWithShape="1">
            <a:blip r:embed="rId11">
              <a:alphaModFix/>
            </a:blip>
            <a:stretch>
              <a:fillRect b="0" l="0" r="0" t="0"/>
            </a:stretch>
          </a:blipFill>
          <a:ln>
            <a:noFill/>
          </a:ln>
        </p:spPr>
      </p:sp>
      <p:sp>
        <p:nvSpPr>
          <p:cNvPr id="434" name="Google Shape;434;p32"/>
          <p:cNvSpPr/>
          <p:nvPr/>
        </p:nvSpPr>
        <p:spPr>
          <a:xfrm>
            <a:off x="12903862" y="2677435"/>
            <a:ext cx="1024451" cy="1435308"/>
          </a:xfrm>
          <a:custGeom>
            <a:rect b="b" l="l" r="r" t="t"/>
            <a:pathLst>
              <a:path extrusionOk="0" h="1435308" w="1024451">
                <a:moveTo>
                  <a:pt x="0" y="0"/>
                </a:moveTo>
                <a:lnTo>
                  <a:pt x="1024451" y="0"/>
                </a:lnTo>
                <a:lnTo>
                  <a:pt x="1024451" y="1435308"/>
                </a:lnTo>
                <a:lnTo>
                  <a:pt x="0" y="1435308"/>
                </a:lnTo>
                <a:lnTo>
                  <a:pt x="0" y="0"/>
                </a:lnTo>
                <a:close/>
              </a:path>
            </a:pathLst>
          </a:custGeom>
          <a:blipFill rotWithShape="1">
            <a:blip r:embed="rId12">
              <a:alphaModFix/>
            </a:blip>
            <a:stretch>
              <a:fillRect b="0" l="0" r="0" t="0"/>
            </a:stretch>
          </a:blipFill>
          <a:ln>
            <a:noFill/>
          </a:ln>
        </p:spPr>
      </p:sp>
      <p:sp>
        <p:nvSpPr>
          <p:cNvPr id="435" name="Google Shape;435;p32"/>
          <p:cNvSpPr/>
          <p:nvPr/>
        </p:nvSpPr>
        <p:spPr>
          <a:xfrm flipH="1">
            <a:off x="13312089" y="6769666"/>
            <a:ext cx="889413" cy="885218"/>
          </a:xfrm>
          <a:custGeom>
            <a:rect b="b" l="l" r="r" t="t"/>
            <a:pathLst>
              <a:path extrusionOk="0" h="885218" w="889413">
                <a:moveTo>
                  <a:pt x="889413" y="0"/>
                </a:moveTo>
                <a:lnTo>
                  <a:pt x="0" y="0"/>
                </a:lnTo>
                <a:lnTo>
                  <a:pt x="0" y="885218"/>
                </a:lnTo>
                <a:lnTo>
                  <a:pt x="889413" y="885218"/>
                </a:lnTo>
                <a:lnTo>
                  <a:pt x="889413" y="0"/>
                </a:lnTo>
                <a:close/>
              </a:path>
            </a:pathLst>
          </a:custGeom>
          <a:blipFill rotWithShape="1">
            <a:blip r:embed="rId13">
              <a:alphaModFix/>
            </a:blip>
            <a:stretch>
              <a:fillRect b="0" l="0" r="0" t="0"/>
            </a:stretch>
          </a:blipFill>
          <a:ln>
            <a:noFill/>
          </a:ln>
        </p:spPr>
      </p:sp>
      <p:sp>
        <p:nvSpPr>
          <p:cNvPr id="436" name="Google Shape;436;p32"/>
          <p:cNvSpPr/>
          <p:nvPr/>
        </p:nvSpPr>
        <p:spPr>
          <a:xfrm>
            <a:off x="11986298" y="8250028"/>
            <a:ext cx="951493" cy="941978"/>
          </a:xfrm>
          <a:custGeom>
            <a:rect b="b" l="l" r="r" t="t"/>
            <a:pathLst>
              <a:path extrusionOk="0" h="941978" w="951493">
                <a:moveTo>
                  <a:pt x="0" y="0"/>
                </a:moveTo>
                <a:lnTo>
                  <a:pt x="951493" y="0"/>
                </a:lnTo>
                <a:lnTo>
                  <a:pt x="951493" y="941978"/>
                </a:lnTo>
                <a:lnTo>
                  <a:pt x="0" y="941978"/>
                </a:lnTo>
                <a:lnTo>
                  <a:pt x="0" y="0"/>
                </a:lnTo>
                <a:close/>
              </a:path>
            </a:pathLst>
          </a:custGeom>
          <a:blipFill rotWithShape="1">
            <a:blip r:embed="rId14">
              <a:alphaModFix/>
            </a:blip>
            <a:stretch>
              <a:fillRect b="0" l="0" r="0" t="0"/>
            </a:stretch>
          </a:blipFill>
          <a:ln>
            <a:noFill/>
          </a:ln>
        </p:spPr>
      </p:sp>
      <p:sp>
        <p:nvSpPr>
          <p:cNvPr id="437" name="Google Shape;437;p32"/>
          <p:cNvSpPr/>
          <p:nvPr/>
        </p:nvSpPr>
        <p:spPr>
          <a:xfrm>
            <a:off x="10227051" y="8268818"/>
            <a:ext cx="727613" cy="904397"/>
          </a:xfrm>
          <a:custGeom>
            <a:rect b="b" l="l" r="r" t="t"/>
            <a:pathLst>
              <a:path extrusionOk="0" h="904397" w="727613">
                <a:moveTo>
                  <a:pt x="0" y="0"/>
                </a:moveTo>
                <a:lnTo>
                  <a:pt x="727613" y="0"/>
                </a:lnTo>
                <a:lnTo>
                  <a:pt x="727613" y="904397"/>
                </a:lnTo>
                <a:lnTo>
                  <a:pt x="0" y="904397"/>
                </a:lnTo>
                <a:lnTo>
                  <a:pt x="0" y="0"/>
                </a:lnTo>
                <a:close/>
              </a:path>
            </a:pathLst>
          </a:custGeom>
          <a:blipFill rotWithShape="1">
            <a:blip r:embed="rId15">
              <a:alphaModFix/>
            </a:blip>
            <a:stretch>
              <a:fillRect b="0" l="0" r="0" t="0"/>
            </a:stretch>
          </a:blipFill>
          <a:ln>
            <a:noFill/>
          </a:ln>
        </p:spPr>
      </p:sp>
      <p:sp>
        <p:nvSpPr>
          <p:cNvPr id="438" name="Google Shape;438;p32"/>
          <p:cNvSpPr/>
          <p:nvPr/>
        </p:nvSpPr>
        <p:spPr>
          <a:xfrm>
            <a:off x="13969424" y="8419673"/>
            <a:ext cx="1051182" cy="602687"/>
          </a:xfrm>
          <a:custGeom>
            <a:rect b="b" l="l" r="r" t="t"/>
            <a:pathLst>
              <a:path extrusionOk="0" h="602687" w="1051182">
                <a:moveTo>
                  <a:pt x="0" y="0"/>
                </a:moveTo>
                <a:lnTo>
                  <a:pt x="1051182" y="0"/>
                </a:lnTo>
                <a:lnTo>
                  <a:pt x="1051182" y="602687"/>
                </a:lnTo>
                <a:lnTo>
                  <a:pt x="0" y="602687"/>
                </a:lnTo>
                <a:lnTo>
                  <a:pt x="0" y="0"/>
                </a:lnTo>
                <a:close/>
              </a:path>
            </a:pathLst>
          </a:custGeom>
          <a:blipFill rotWithShape="1">
            <a:blip r:embed="rId16">
              <a:alphaModFix/>
            </a:blip>
            <a:stretch>
              <a:fillRect b="0" l="0" r="0" t="0"/>
            </a:stretch>
          </a:blipFill>
          <a:ln>
            <a:noFill/>
          </a:ln>
        </p:spPr>
      </p:sp>
      <p:sp>
        <p:nvSpPr>
          <p:cNvPr id="439" name="Google Shape;439;p32"/>
          <p:cNvSpPr/>
          <p:nvPr/>
        </p:nvSpPr>
        <p:spPr>
          <a:xfrm flipH="1">
            <a:off x="7765828" y="4807038"/>
            <a:ext cx="930788" cy="964547"/>
          </a:xfrm>
          <a:custGeom>
            <a:rect b="b" l="l" r="r" t="t"/>
            <a:pathLst>
              <a:path extrusionOk="0" h="964547" w="930788">
                <a:moveTo>
                  <a:pt x="930788" y="0"/>
                </a:moveTo>
                <a:lnTo>
                  <a:pt x="0" y="0"/>
                </a:lnTo>
                <a:lnTo>
                  <a:pt x="0" y="964547"/>
                </a:lnTo>
                <a:lnTo>
                  <a:pt x="930788" y="964547"/>
                </a:lnTo>
                <a:lnTo>
                  <a:pt x="930788" y="0"/>
                </a:lnTo>
                <a:close/>
              </a:path>
            </a:pathLst>
          </a:custGeom>
          <a:blipFill rotWithShape="1">
            <a:blip r:embed="rId17">
              <a:alphaModFix/>
            </a:blip>
            <a:stretch>
              <a:fillRect b="0" l="0" r="0" t="0"/>
            </a:stretch>
          </a:blipFill>
          <a:ln>
            <a:noFill/>
          </a:ln>
        </p:spPr>
      </p:sp>
      <p:sp>
        <p:nvSpPr>
          <p:cNvPr id="440" name="Google Shape;440;p32"/>
          <p:cNvSpPr/>
          <p:nvPr/>
        </p:nvSpPr>
        <p:spPr>
          <a:xfrm>
            <a:off x="11877749" y="6719368"/>
            <a:ext cx="881071" cy="985814"/>
          </a:xfrm>
          <a:custGeom>
            <a:rect b="b" l="l" r="r" t="t"/>
            <a:pathLst>
              <a:path extrusionOk="0" h="985814" w="881071">
                <a:moveTo>
                  <a:pt x="0" y="0"/>
                </a:moveTo>
                <a:lnTo>
                  <a:pt x="881071" y="0"/>
                </a:lnTo>
                <a:lnTo>
                  <a:pt x="881071" y="985814"/>
                </a:lnTo>
                <a:lnTo>
                  <a:pt x="0" y="985814"/>
                </a:lnTo>
                <a:lnTo>
                  <a:pt x="0" y="0"/>
                </a:lnTo>
                <a:close/>
              </a:path>
            </a:pathLst>
          </a:custGeom>
          <a:blipFill rotWithShape="1">
            <a:blip r:embed="rId18">
              <a:alphaModFix/>
            </a:blip>
            <a:stretch>
              <a:fillRect b="0" l="0" r="0" t="0"/>
            </a:stretch>
          </a:blipFill>
          <a:ln>
            <a:noFill/>
          </a:ln>
        </p:spPr>
      </p:sp>
      <p:sp>
        <p:nvSpPr>
          <p:cNvPr id="441" name="Google Shape;441;p32"/>
          <p:cNvSpPr/>
          <p:nvPr/>
        </p:nvSpPr>
        <p:spPr>
          <a:xfrm>
            <a:off x="8355356" y="8261966"/>
            <a:ext cx="840062" cy="918100"/>
          </a:xfrm>
          <a:custGeom>
            <a:rect b="b" l="l" r="r" t="t"/>
            <a:pathLst>
              <a:path extrusionOk="0" h="918100" w="840062">
                <a:moveTo>
                  <a:pt x="0" y="0"/>
                </a:moveTo>
                <a:lnTo>
                  <a:pt x="840062" y="0"/>
                </a:lnTo>
                <a:lnTo>
                  <a:pt x="840062" y="918101"/>
                </a:lnTo>
                <a:lnTo>
                  <a:pt x="0" y="918101"/>
                </a:lnTo>
                <a:lnTo>
                  <a:pt x="0" y="0"/>
                </a:lnTo>
                <a:close/>
              </a:path>
            </a:pathLst>
          </a:custGeom>
          <a:blipFill rotWithShape="1">
            <a:blip r:embed="rId19">
              <a:alphaModFix/>
            </a:blip>
            <a:stretch>
              <a:fillRect b="0" l="0" r="0" t="0"/>
            </a:stretch>
          </a:blipFill>
          <a:ln>
            <a:noFill/>
          </a:ln>
        </p:spPr>
      </p:sp>
      <p:sp>
        <p:nvSpPr>
          <p:cNvPr id="442" name="Google Shape;442;p32"/>
          <p:cNvSpPr/>
          <p:nvPr/>
        </p:nvSpPr>
        <p:spPr>
          <a:xfrm>
            <a:off x="6618096" y="3004778"/>
            <a:ext cx="736015" cy="780622"/>
          </a:xfrm>
          <a:custGeom>
            <a:rect b="b" l="l" r="r" t="t"/>
            <a:pathLst>
              <a:path extrusionOk="0" h="780622" w="736015">
                <a:moveTo>
                  <a:pt x="0" y="0"/>
                </a:moveTo>
                <a:lnTo>
                  <a:pt x="736015" y="0"/>
                </a:lnTo>
                <a:lnTo>
                  <a:pt x="736015" y="780622"/>
                </a:lnTo>
                <a:lnTo>
                  <a:pt x="0" y="780622"/>
                </a:lnTo>
                <a:lnTo>
                  <a:pt x="0" y="0"/>
                </a:lnTo>
                <a:close/>
              </a:path>
            </a:pathLst>
          </a:custGeom>
          <a:blipFill rotWithShape="1">
            <a:blip r:embed="rId20">
              <a:alphaModFix/>
            </a:blip>
            <a:stretch>
              <a:fillRect b="0" l="0" r="0" t="0"/>
            </a:stretch>
          </a:blipFill>
          <a:ln>
            <a:noFill/>
          </a:ln>
        </p:spPr>
      </p:sp>
      <p:sp>
        <p:nvSpPr>
          <p:cNvPr id="443" name="Google Shape;443;p32"/>
          <p:cNvSpPr/>
          <p:nvPr/>
        </p:nvSpPr>
        <p:spPr>
          <a:xfrm>
            <a:off x="11442581" y="1352917"/>
            <a:ext cx="810076" cy="813912"/>
          </a:xfrm>
          <a:custGeom>
            <a:rect b="b" l="l" r="r" t="t"/>
            <a:pathLst>
              <a:path extrusionOk="0" h="813912" w="810076">
                <a:moveTo>
                  <a:pt x="0" y="0"/>
                </a:moveTo>
                <a:lnTo>
                  <a:pt x="810075" y="0"/>
                </a:lnTo>
                <a:lnTo>
                  <a:pt x="810075" y="813913"/>
                </a:lnTo>
                <a:lnTo>
                  <a:pt x="0" y="813913"/>
                </a:lnTo>
                <a:lnTo>
                  <a:pt x="0" y="0"/>
                </a:lnTo>
                <a:close/>
              </a:path>
            </a:pathLst>
          </a:custGeom>
          <a:blipFill rotWithShape="1">
            <a:blip r:embed="rId21">
              <a:alphaModFix/>
            </a:blip>
            <a:stretch>
              <a:fillRect b="0" l="0" r="0" t="0"/>
            </a:stretch>
          </a:blipFill>
          <a:ln>
            <a:noFill/>
          </a:ln>
        </p:spPr>
      </p:sp>
      <p:sp>
        <p:nvSpPr>
          <p:cNvPr id="444" name="Google Shape;444;p32"/>
          <p:cNvSpPr/>
          <p:nvPr/>
        </p:nvSpPr>
        <p:spPr>
          <a:xfrm>
            <a:off x="8923247" y="4546686"/>
            <a:ext cx="963728" cy="1485252"/>
          </a:xfrm>
          <a:custGeom>
            <a:rect b="b" l="l" r="r" t="t"/>
            <a:pathLst>
              <a:path extrusionOk="0" h="1485252" w="963728">
                <a:moveTo>
                  <a:pt x="0" y="0"/>
                </a:moveTo>
                <a:lnTo>
                  <a:pt x="963729" y="0"/>
                </a:lnTo>
                <a:lnTo>
                  <a:pt x="963729" y="1485252"/>
                </a:lnTo>
                <a:lnTo>
                  <a:pt x="0" y="1485252"/>
                </a:lnTo>
                <a:lnTo>
                  <a:pt x="0" y="0"/>
                </a:lnTo>
                <a:close/>
              </a:path>
            </a:pathLst>
          </a:custGeom>
          <a:blipFill rotWithShape="1">
            <a:blip r:embed="rId22">
              <a:alphaModFix/>
            </a:blip>
            <a:stretch>
              <a:fillRect b="0" l="0" r="0" t="0"/>
            </a:stretch>
          </a:blipFill>
          <a:ln>
            <a:noFill/>
          </a:ln>
        </p:spPr>
      </p:sp>
      <p:sp>
        <p:nvSpPr>
          <p:cNvPr id="445" name="Google Shape;445;p32"/>
          <p:cNvSpPr/>
          <p:nvPr/>
        </p:nvSpPr>
        <p:spPr>
          <a:xfrm flipH="1">
            <a:off x="15811164" y="2691019"/>
            <a:ext cx="1408141" cy="1408141"/>
          </a:xfrm>
          <a:custGeom>
            <a:rect b="b" l="l" r="r" t="t"/>
            <a:pathLst>
              <a:path extrusionOk="0" h="1408141" w="1408141">
                <a:moveTo>
                  <a:pt x="1408141" y="0"/>
                </a:moveTo>
                <a:lnTo>
                  <a:pt x="0" y="0"/>
                </a:lnTo>
                <a:lnTo>
                  <a:pt x="0" y="1408141"/>
                </a:lnTo>
                <a:lnTo>
                  <a:pt x="1408141" y="1408141"/>
                </a:lnTo>
                <a:lnTo>
                  <a:pt x="1408141" y="0"/>
                </a:lnTo>
                <a:close/>
              </a:path>
            </a:pathLst>
          </a:custGeom>
          <a:blipFill rotWithShape="1">
            <a:blip r:embed="rId23">
              <a:alphaModFix/>
            </a:blip>
            <a:stretch>
              <a:fillRect b="0" l="0" r="0" t="0"/>
            </a:stretch>
          </a:blipFill>
          <a:ln>
            <a:noFill/>
          </a:ln>
        </p:spPr>
      </p:sp>
      <p:sp>
        <p:nvSpPr>
          <p:cNvPr id="446" name="Google Shape;446;p32"/>
          <p:cNvSpPr/>
          <p:nvPr/>
        </p:nvSpPr>
        <p:spPr>
          <a:xfrm>
            <a:off x="15003179" y="1292174"/>
            <a:ext cx="935398" cy="935398"/>
          </a:xfrm>
          <a:custGeom>
            <a:rect b="b" l="l" r="r" t="t"/>
            <a:pathLst>
              <a:path extrusionOk="0" h="935398" w="935398">
                <a:moveTo>
                  <a:pt x="0" y="0"/>
                </a:moveTo>
                <a:lnTo>
                  <a:pt x="935399" y="0"/>
                </a:lnTo>
                <a:lnTo>
                  <a:pt x="935399" y="935399"/>
                </a:lnTo>
                <a:lnTo>
                  <a:pt x="0" y="935399"/>
                </a:lnTo>
                <a:lnTo>
                  <a:pt x="0" y="0"/>
                </a:lnTo>
                <a:close/>
              </a:path>
            </a:pathLst>
          </a:custGeom>
          <a:blipFill rotWithShape="1">
            <a:blip r:embed="rId24">
              <a:alphaModFix/>
            </a:blip>
            <a:stretch>
              <a:fillRect b="0" l="0" r="0" t="0"/>
            </a:stretch>
          </a:blipFill>
          <a:ln>
            <a:noFill/>
          </a:ln>
        </p:spPr>
      </p:sp>
      <p:sp>
        <p:nvSpPr>
          <p:cNvPr id="447" name="Google Shape;447;p32"/>
          <p:cNvSpPr/>
          <p:nvPr/>
        </p:nvSpPr>
        <p:spPr>
          <a:xfrm>
            <a:off x="6472799" y="1220508"/>
            <a:ext cx="1082791" cy="1078731"/>
          </a:xfrm>
          <a:custGeom>
            <a:rect b="b" l="l" r="r" t="t"/>
            <a:pathLst>
              <a:path extrusionOk="0" h="1078731" w="1082791">
                <a:moveTo>
                  <a:pt x="0" y="0"/>
                </a:moveTo>
                <a:lnTo>
                  <a:pt x="1082792" y="0"/>
                </a:lnTo>
                <a:lnTo>
                  <a:pt x="1082792" y="1078731"/>
                </a:lnTo>
                <a:lnTo>
                  <a:pt x="0" y="1078731"/>
                </a:lnTo>
                <a:lnTo>
                  <a:pt x="0" y="0"/>
                </a:lnTo>
                <a:close/>
              </a:path>
            </a:pathLst>
          </a:custGeom>
          <a:blipFill rotWithShape="1">
            <a:blip r:embed="rId25">
              <a:alphaModFix/>
            </a:blip>
            <a:stretch>
              <a:fillRect b="0" l="0" r="0" t="0"/>
            </a:stretch>
          </a:blipFill>
          <a:ln>
            <a:noFill/>
          </a:ln>
        </p:spPr>
      </p:sp>
      <p:sp>
        <p:nvSpPr>
          <p:cNvPr id="448" name="Google Shape;448;p32"/>
          <p:cNvSpPr/>
          <p:nvPr/>
        </p:nvSpPr>
        <p:spPr>
          <a:xfrm>
            <a:off x="16052239" y="8113026"/>
            <a:ext cx="1253589" cy="1215982"/>
          </a:xfrm>
          <a:custGeom>
            <a:rect b="b" l="l" r="r" t="t"/>
            <a:pathLst>
              <a:path extrusionOk="0" h="1215982" w="1253589">
                <a:moveTo>
                  <a:pt x="0" y="0"/>
                </a:moveTo>
                <a:lnTo>
                  <a:pt x="1253589" y="0"/>
                </a:lnTo>
                <a:lnTo>
                  <a:pt x="1253589" y="1215981"/>
                </a:lnTo>
                <a:lnTo>
                  <a:pt x="0" y="1215981"/>
                </a:lnTo>
                <a:lnTo>
                  <a:pt x="0" y="0"/>
                </a:lnTo>
                <a:close/>
              </a:path>
            </a:pathLst>
          </a:custGeom>
          <a:blipFill rotWithShape="1">
            <a:blip r:embed="rId26">
              <a:alphaModFix/>
            </a:blip>
            <a:stretch>
              <a:fillRect b="0" l="0" r="0" t="0"/>
            </a:stretch>
          </a:blipFill>
          <a:ln>
            <a:noFill/>
          </a:ln>
        </p:spPr>
      </p:sp>
      <p:sp>
        <p:nvSpPr>
          <p:cNvPr id="449" name="Google Shape;449;p32"/>
          <p:cNvSpPr/>
          <p:nvPr/>
        </p:nvSpPr>
        <p:spPr>
          <a:xfrm>
            <a:off x="16466185" y="6561631"/>
            <a:ext cx="753120" cy="1301287"/>
          </a:xfrm>
          <a:custGeom>
            <a:rect b="b" l="l" r="r" t="t"/>
            <a:pathLst>
              <a:path extrusionOk="0" h="1301287" w="753120">
                <a:moveTo>
                  <a:pt x="0" y="0"/>
                </a:moveTo>
                <a:lnTo>
                  <a:pt x="753120" y="0"/>
                </a:lnTo>
                <a:lnTo>
                  <a:pt x="753120" y="1301287"/>
                </a:lnTo>
                <a:lnTo>
                  <a:pt x="0" y="1301287"/>
                </a:lnTo>
                <a:lnTo>
                  <a:pt x="0" y="0"/>
                </a:lnTo>
                <a:close/>
              </a:path>
            </a:pathLst>
          </a:custGeom>
          <a:blipFill rotWithShape="1">
            <a:blip r:embed="rId27">
              <a:alphaModFix/>
            </a:blip>
            <a:stretch>
              <a:fillRect b="0" l="0" r="0" t="0"/>
            </a:stretch>
          </a:blipFill>
          <a:ln>
            <a:noFill/>
          </a:ln>
        </p:spPr>
      </p:sp>
      <p:sp>
        <p:nvSpPr>
          <p:cNvPr id="450" name="Google Shape;450;p32"/>
          <p:cNvSpPr/>
          <p:nvPr/>
        </p:nvSpPr>
        <p:spPr>
          <a:xfrm>
            <a:off x="7657565" y="2901409"/>
            <a:ext cx="1336264" cy="987361"/>
          </a:xfrm>
          <a:custGeom>
            <a:rect b="b" l="l" r="r" t="t"/>
            <a:pathLst>
              <a:path extrusionOk="0" h="987361" w="1336264">
                <a:moveTo>
                  <a:pt x="0" y="0"/>
                </a:moveTo>
                <a:lnTo>
                  <a:pt x="1336264" y="0"/>
                </a:lnTo>
                <a:lnTo>
                  <a:pt x="1336264" y="987360"/>
                </a:lnTo>
                <a:lnTo>
                  <a:pt x="0" y="987360"/>
                </a:lnTo>
                <a:lnTo>
                  <a:pt x="0" y="0"/>
                </a:lnTo>
                <a:close/>
              </a:path>
            </a:pathLst>
          </a:custGeom>
          <a:blipFill rotWithShape="1">
            <a:blip r:embed="rId28">
              <a:alphaModFix/>
            </a:blip>
            <a:stretch>
              <a:fillRect b="0" l="0" r="0" t="0"/>
            </a:stretch>
          </a:blipFill>
          <a:ln>
            <a:noFill/>
          </a:ln>
        </p:spPr>
      </p:sp>
      <p:sp>
        <p:nvSpPr>
          <p:cNvPr id="451" name="Google Shape;451;p32"/>
          <p:cNvSpPr/>
          <p:nvPr/>
        </p:nvSpPr>
        <p:spPr>
          <a:xfrm flipH="1">
            <a:off x="13267217" y="4293217"/>
            <a:ext cx="1441839" cy="1992190"/>
          </a:xfrm>
          <a:custGeom>
            <a:rect b="b" l="l" r="r" t="t"/>
            <a:pathLst>
              <a:path extrusionOk="0" h="1992190" w="1441839">
                <a:moveTo>
                  <a:pt x="1441839" y="0"/>
                </a:moveTo>
                <a:lnTo>
                  <a:pt x="0" y="0"/>
                </a:lnTo>
                <a:lnTo>
                  <a:pt x="0" y="1992189"/>
                </a:lnTo>
                <a:lnTo>
                  <a:pt x="1441839" y="1992189"/>
                </a:lnTo>
                <a:lnTo>
                  <a:pt x="1441839" y="0"/>
                </a:lnTo>
                <a:close/>
              </a:path>
            </a:pathLst>
          </a:custGeom>
          <a:blipFill rotWithShape="1">
            <a:blip r:embed="rId29">
              <a:alphaModFix/>
            </a:blip>
            <a:stretch>
              <a:fillRect b="0" l="0" r="0" t="0"/>
            </a:stretch>
          </a:blipFill>
          <a:ln>
            <a:noFill/>
          </a:ln>
        </p:spPr>
      </p:sp>
      <p:sp>
        <p:nvSpPr>
          <p:cNvPr id="452" name="Google Shape;452;p32"/>
          <p:cNvSpPr/>
          <p:nvPr/>
        </p:nvSpPr>
        <p:spPr>
          <a:xfrm>
            <a:off x="6618096" y="7978252"/>
            <a:ext cx="705626" cy="1485529"/>
          </a:xfrm>
          <a:custGeom>
            <a:rect b="b" l="l" r="r" t="t"/>
            <a:pathLst>
              <a:path extrusionOk="0" h="1485529" w="705626">
                <a:moveTo>
                  <a:pt x="0" y="0"/>
                </a:moveTo>
                <a:lnTo>
                  <a:pt x="705627" y="0"/>
                </a:lnTo>
                <a:lnTo>
                  <a:pt x="705627" y="1485529"/>
                </a:lnTo>
                <a:lnTo>
                  <a:pt x="0" y="1485529"/>
                </a:lnTo>
                <a:lnTo>
                  <a:pt x="0" y="0"/>
                </a:lnTo>
                <a:close/>
              </a:path>
            </a:pathLst>
          </a:custGeom>
          <a:blipFill rotWithShape="1">
            <a:blip r:embed="rId30">
              <a:alphaModFix/>
            </a:blip>
            <a:stretch>
              <a:fillRect b="0" l="0" r="0" t="0"/>
            </a:stretch>
          </a:blipFill>
          <a:ln>
            <a:noFill/>
          </a:ln>
        </p:spPr>
      </p:sp>
      <p:sp>
        <p:nvSpPr>
          <p:cNvPr id="453" name="Google Shape;453;p32"/>
          <p:cNvSpPr/>
          <p:nvPr/>
        </p:nvSpPr>
        <p:spPr>
          <a:xfrm rot="10725780">
            <a:off x="10332860" y="1356216"/>
            <a:ext cx="804593" cy="807315"/>
          </a:xfrm>
          <a:custGeom>
            <a:rect b="b" l="l" r="r" t="t"/>
            <a:pathLst>
              <a:path extrusionOk="0" h="807315" w="804593">
                <a:moveTo>
                  <a:pt x="0" y="0"/>
                </a:moveTo>
                <a:lnTo>
                  <a:pt x="804593" y="0"/>
                </a:lnTo>
                <a:lnTo>
                  <a:pt x="804593" y="807315"/>
                </a:lnTo>
                <a:lnTo>
                  <a:pt x="0" y="807315"/>
                </a:lnTo>
                <a:lnTo>
                  <a:pt x="0" y="0"/>
                </a:lnTo>
                <a:close/>
              </a:path>
            </a:pathLst>
          </a:custGeom>
          <a:blipFill rotWithShape="1">
            <a:blip r:embed="rId31">
              <a:alphaModFix/>
            </a:blip>
            <a:stretch>
              <a:fillRect b="0" l="0" r="0" t="0"/>
            </a:stretch>
          </a:blipFill>
          <a:ln>
            <a:noFill/>
          </a:ln>
        </p:spPr>
      </p:sp>
      <p:sp>
        <p:nvSpPr>
          <p:cNvPr id="454" name="Google Shape;454;p32"/>
          <p:cNvSpPr/>
          <p:nvPr/>
        </p:nvSpPr>
        <p:spPr>
          <a:xfrm>
            <a:off x="16235085" y="1297828"/>
            <a:ext cx="936974" cy="924090"/>
          </a:xfrm>
          <a:custGeom>
            <a:rect b="b" l="l" r="r" t="t"/>
            <a:pathLst>
              <a:path extrusionOk="0" h="924090" w="936974">
                <a:moveTo>
                  <a:pt x="0" y="0"/>
                </a:moveTo>
                <a:lnTo>
                  <a:pt x="936974" y="0"/>
                </a:lnTo>
                <a:lnTo>
                  <a:pt x="936974" y="924091"/>
                </a:lnTo>
                <a:lnTo>
                  <a:pt x="0" y="924091"/>
                </a:lnTo>
                <a:lnTo>
                  <a:pt x="0" y="0"/>
                </a:lnTo>
                <a:close/>
              </a:path>
            </a:pathLst>
          </a:custGeom>
          <a:blipFill rotWithShape="1">
            <a:blip r:embed="rId32">
              <a:alphaModFix/>
            </a:blip>
            <a:stretch>
              <a:fillRect b="0" l="0" r="0" t="0"/>
            </a:stretch>
          </a:blipFill>
          <a:ln>
            <a:noFill/>
          </a:ln>
        </p:spPr>
      </p:sp>
      <p:sp>
        <p:nvSpPr>
          <p:cNvPr id="455" name="Google Shape;455;p32"/>
          <p:cNvSpPr/>
          <p:nvPr/>
        </p:nvSpPr>
        <p:spPr>
          <a:xfrm>
            <a:off x="10113607" y="4581711"/>
            <a:ext cx="1335597" cy="1415202"/>
          </a:xfrm>
          <a:custGeom>
            <a:rect b="b" l="l" r="r" t="t"/>
            <a:pathLst>
              <a:path extrusionOk="0" h="1415202" w="1335597">
                <a:moveTo>
                  <a:pt x="0" y="0"/>
                </a:moveTo>
                <a:lnTo>
                  <a:pt x="1335597" y="0"/>
                </a:lnTo>
                <a:lnTo>
                  <a:pt x="1335597" y="1415202"/>
                </a:lnTo>
                <a:lnTo>
                  <a:pt x="0" y="1415202"/>
                </a:lnTo>
                <a:lnTo>
                  <a:pt x="0" y="0"/>
                </a:lnTo>
                <a:close/>
              </a:path>
            </a:pathLst>
          </a:custGeom>
          <a:blipFill rotWithShape="1">
            <a:blip r:embed="rId33">
              <a:alphaModFix/>
            </a:blip>
            <a:stretch>
              <a:fillRect b="0" l="0" r="0" t="0"/>
            </a:stretch>
          </a:blipFill>
          <a:ln>
            <a:noFill/>
          </a:ln>
        </p:spPr>
      </p:sp>
      <p:sp>
        <p:nvSpPr>
          <p:cNvPr id="456" name="Google Shape;456;p32"/>
          <p:cNvSpPr/>
          <p:nvPr/>
        </p:nvSpPr>
        <p:spPr>
          <a:xfrm>
            <a:off x="11809338" y="2795381"/>
            <a:ext cx="791071" cy="1199417"/>
          </a:xfrm>
          <a:custGeom>
            <a:rect b="b" l="l" r="r" t="t"/>
            <a:pathLst>
              <a:path extrusionOk="0" h="1199417" w="791071">
                <a:moveTo>
                  <a:pt x="0" y="0"/>
                </a:moveTo>
                <a:lnTo>
                  <a:pt x="791071" y="0"/>
                </a:lnTo>
                <a:lnTo>
                  <a:pt x="791071" y="1199416"/>
                </a:lnTo>
                <a:lnTo>
                  <a:pt x="0" y="1199416"/>
                </a:lnTo>
                <a:lnTo>
                  <a:pt x="0" y="0"/>
                </a:lnTo>
                <a:close/>
              </a:path>
            </a:pathLst>
          </a:custGeom>
          <a:blipFill rotWithShape="1">
            <a:blip r:embed="rId34">
              <a:alphaModFix/>
            </a:blip>
            <a:stretch>
              <a:fillRect b="0" l="0" r="0" t="0"/>
            </a:stretch>
          </a:blipFill>
          <a:ln>
            <a:noFill/>
          </a:ln>
        </p:spPr>
      </p:sp>
      <p:sp>
        <p:nvSpPr>
          <p:cNvPr id="457" name="Google Shape;457;p32"/>
          <p:cNvSpPr/>
          <p:nvPr/>
        </p:nvSpPr>
        <p:spPr>
          <a:xfrm>
            <a:off x="13996622" y="1405736"/>
            <a:ext cx="710050" cy="708275"/>
          </a:xfrm>
          <a:custGeom>
            <a:rect b="b" l="l" r="r" t="t"/>
            <a:pathLst>
              <a:path extrusionOk="0" h="708275" w="710050">
                <a:moveTo>
                  <a:pt x="0" y="0"/>
                </a:moveTo>
                <a:lnTo>
                  <a:pt x="710050" y="0"/>
                </a:lnTo>
                <a:lnTo>
                  <a:pt x="710050" y="708275"/>
                </a:lnTo>
                <a:lnTo>
                  <a:pt x="0" y="708275"/>
                </a:lnTo>
                <a:lnTo>
                  <a:pt x="0" y="0"/>
                </a:lnTo>
                <a:close/>
              </a:path>
            </a:pathLst>
          </a:custGeom>
          <a:blipFill rotWithShape="1">
            <a:blip r:embed="rId35">
              <a:alphaModFix/>
            </a:blip>
            <a:stretch>
              <a:fillRect b="0" l="0" r="0" t="0"/>
            </a:stretch>
          </a:blipFill>
          <a:ln>
            <a:noFill/>
          </a:ln>
        </p:spPr>
      </p:sp>
      <p:sp>
        <p:nvSpPr>
          <p:cNvPr id="458" name="Google Shape;458;p32"/>
          <p:cNvSpPr/>
          <p:nvPr/>
        </p:nvSpPr>
        <p:spPr>
          <a:xfrm flipH="1">
            <a:off x="9297282" y="2933848"/>
            <a:ext cx="1058803" cy="922482"/>
          </a:xfrm>
          <a:custGeom>
            <a:rect b="b" l="l" r="r" t="t"/>
            <a:pathLst>
              <a:path extrusionOk="0" h="922482" w="1058803">
                <a:moveTo>
                  <a:pt x="1058804" y="0"/>
                </a:moveTo>
                <a:lnTo>
                  <a:pt x="0" y="0"/>
                </a:lnTo>
                <a:lnTo>
                  <a:pt x="0" y="922482"/>
                </a:lnTo>
                <a:lnTo>
                  <a:pt x="1058804" y="922482"/>
                </a:lnTo>
                <a:lnTo>
                  <a:pt x="1058804" y="0"/>
                </a:lnTo>
                <a:close/>
              </a:path>
            </a:pathLst>
          </a:custGeom>
          <a:blipFill rotWithShape="1">
            <a:blip r:embed="rId36">
              <a:alphaModFix/>
            </a:blip>
            <a:stretch>
              <a:fillRect b="0" l="0" r="0" t="0"/>
            </a:stretch>
          </a:blipFill>
          <a:ln>
            <a:noFill/>
          </a:ln>
        </p:spPr>
      </p:sp>
      <p:sp>
        <p:nvSpPr>
          <p:cNvPr id="459" name="Google Shape;459;p32"/>
          <p:cNvSpPr/>
          <p:nvPr/>
        </p:nvSpPr>
        <p:spPr>
          <a:xfrm>
            <a:off x="9062798" y="1278009"/>
            <a:ext cx="964934" cy="963728"/>
          </a:xfrm>
          <a:custGeom>
            <a:rect b="b" l="l" r="r" t="t"/>
            <a:pathLst>
              <a:path extrusionOk="0" h="963728" w="964934">
                <a:moveTo>
                  <a:pt x="0" y="0"/>
                </a:moveTo>
                <a:lnTo>
                  <a:pt x="964934" y="0"/>
                </a:lnTo>
                <a:lnTo>
                  <a:pt x="964934" y="963729"/>
                </a:lnTo>
                <a:lnTo>
                  <a:pt x="0" y="963729"/>
                </a:lnTo>
                <a:lnTo>
                  <a:pt x="0" y="0"/>
                </a:lnTo>
                <a:close/>
              </a:path>
            </a:pathLst>
          </a:custGeom>
          <a:blipFill rotWithShape="1">
            <a:blip r:embed="rId37">
              <a:alphaModFix/>
            </a:blip>
            <a:stretch>
              <a:fillRect b="0" l="0" r="0" t="0"/>
            </a:stretch>
          </a:blipFill>
          <a:ln>
            <a:noFill/>
          </a:ln>
        </p:spPr>
      </p:sp>
      <p:sp>
        <p:nvSpPr>
          <p:cNvPr id="460" name="Google Shape;460;p32"/>
          <p:cNvSpPr/>
          <p:nvPr/>
        </p:nvSpPr>
        <p:spPr>
          <a:xfrm rot="617438">
            <a:off x="12619738" y="1319348"/>
            <a:ext cx="1009802" cy="881052"/>
          </a:xfrm>
          <a:custGeom>
            <a:rect b="b" l="l" r="r" t="t"/>
            <a:pathLst>
              <a:path extrusionOk="0" h="881052" w="1009802">
                <a:moveTo>
                  <a:pt x="0" y="0"/>
                </a:moveTo>
                <a:lnTo>
                  <a:pt x="1009802" y="0"/>
                </a:lnTo>
                <a:lnTo>
                  <a:pt x="1009802" y="881051"/>
                </a:lnTo>
                <a:lnTo>
                  <a:pt x="0" y="881051"/>
                </a:lnTo>
                <a:lnTo>
                  <a:pt x="0" y="0"/>
                </a:lnTo>
                <a:close/>
              </a:path>
            </a:pathLst>
          </a:custGeom>
          <a:blipFill rotWithShape="1">
            <a:blip r:embed="rId38">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464" name="Shape 464"/>
        <p:cNvGrpSpPr/>
        <p:nvPr/>
      </p:nvGrpSpPr>
      <p:grpSpPr>
        <a:xfrm>
          <a:off x="0" y="0"/>
          <a:ext cx="0" cy="0"/>
          <a:chOff x="0" y="0"/>
          <a:chExt cx="0" cy="0"/>
        </a:xfrm>
      </p:grpSpPr>
      <p:grpSp>
        <p:nvGrpSpPr>
          <p:cNvPr id="465" name="Google Shape;465;p33"/>
          <p:cNvGrpSpPr/>
          <p:nvPr/>
        </p:nvGrpSpPr>
        <p:grpSpPr>
          <a:xfrm>
            <a:off x="3264172" y="2588433"/>
            <a:ext cx="11759655" cy="5575833"/>
            <a:chOff x="0" y="-38100"/>
            <a:chExt cx="3097193" cy="1468532"/>
          </a:xfrm>
        </p:grpSpPr>
        <p:sp>
          <p:nvSpPr>
            <p:cNvPr id="466" name="Google Shape;466;p33"/>
            <p:cNvSpPr/>
            <p:nvPr/>
          </p:nvSpPr>
          <p:spPr>
            <a:xfrm>
              <a:off x="0" y="0"/>
              <a:ext cx="3097193" cy="1430432"/>
            </a:xfrm>
            <a:custGeom>
              <a:rect b="b" l="l" r="r" t="t"/>
              <a:pathLst>
                <a:path extrusionOk="0" h="1430432" w="3097193">
                  <a:moveTo>
                    <a:pt x="33576" y="0"/>
                  </a:moveTo>
                  <a:lnTo>
                    <a:pt x="3063617" y="0"/>
                  </a:lnTo>
                  <a:cubicBezTo>
                    <a:pt x="3082161" y="0"/>
                    <a:pt x="3097193" y="15032"/>
                    <a:pt x="3097193" y="33576"/>
                  </a:cubicBezTo>
                  <a:lnTo>
                    <a:pt x="3097193" y="1396857"/>
                  </a:lnTo>
                  <a:cubicBezTo>
                    <a:pt x="3097193" y="1415400"/>
                    <a:pt x="3082161" y="1430432"/>
                    <a:pt x="3063617" y="1430432"/>
                  </a:cubicBezTo>
                  <a:lnTo>
                    <a:pt x="33576" y="1430432"/>
                  </a:lnTo>
                  <a:cubicBezTo>
                    <a:pt x="15032" y="1430432"/>
                    <a:pt x="0" y="1415400"/>
                    <a:pt x="0" y="1396857"/>
                  </a:cubicBezTo>
                  <a:lnTo>
                    <a:pt x="0" y="33576"/>
                  </a:lnTo>
                  <a:cubicBezTo>
                    <a:pt x="0" y="15032"/>
                    <a:pt x="15032" y="0"/>
                    <a:pt x="33576" y="0"/>
                  </a:cubicBezTo>
                  <a:close/>
                </a:path>
              </a:pathLst>
            </a:custGeom>
            <a:solidFill>
              <a:srgbClr val="0F5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8" name="Google Shape;468;p33"/>
          <p:cNvSpPr txBox="1"/>
          <p:nvPr/>
        </p:nvSpPr>
        <p:spPr>
          <a:xfrm>
            <a:off x="4471864" y="4776484"/>
            <a:ext cx="9154048" cy="1251843"/>
          </a:xfrm>
          <a:prstGeom prst="rect">
            <a:avLst/>
          </a:prstGeom>
          <a:noFill/>
          <a:ln>
            <a:noFill/>
          </a:ln>
        </p:spPr>
        <p:txBody>
          <a:bodyPr anchorCtr="0" anchor="t" bIns="0" lIns="0" spcFirstLastPara="1" rIns="0" wrap="square" tIns="0">
            <a:spAutoFit/>
          </a:bodyPr>
          <a:lstStyle/>
          <a:p>
            <a:pPr indent="0" lvl="0" marL="0" marR="0" rtl="0" algn="ctr">
              <a:lnSpc>
                <a:spcPct val="149985"/>
              </a:lnSpc>
              <a:spcBef>
                <a:spcPts val="0"/>
              </a:spcBef>
              <a:spcAft>
                <a:spcPts val="0"/>
              </a:spcAft>
              <a:buNone/>
            </a:pPr>
            <a:r>
              <a:rPr b="1" i="0" lang="en-US" sz="3393" u="none" cap="none" strike="noStrike">
                <a:solidFill>
                  <a:srgbClr val="D3A7FF"/>
                </a:solidFill>
                <a:latin typeface="Rubik"/>
                <a:ea typeface="Rubik"/>
                <a:cs typeface="Rubik"/>
                <a:sym typeface="Rubik"/>
              </a:rPr>
              <a:t>This presentation template is free for everyone to use thanks to the following:</a:t>
            </a:r>
            <a:endParaRPr/>
          </a:p>
        </p:txBody>
      </p:sp>
      <p:sp>
        <p:nvSpPr>
          <p:cNvPr id="469" name="Google Shape;469;p33"/>
          <p:cNvSpPr/>
          <p:nvPr/>
        </p:nvSpPr>
        <p:spPr>
          <a:xfrm rot="617438">
            <a:off x="776064" y="1078099"/>
            <a:ext cx="4569121" cy="3986558"/>
          </a:xfrm>
          <a:custGeom>
            <a:rect b="b" l="l" r="r" t="t"/>
            <a:pathLst>
              <a:path extrusionOk="0" h="3986558" w="4569121">
                <a:moveTo>
                  <a:pt x="0" y="0"/>
                </a:moveTo>
                <a:lnTo>
                  <a:pt x="4569121" y="0"/>
                </a:lnTo>
                <a:lnTo>
                  <a:pt x="4569121" y="3986558"/>
                </a:lnTo>
                <a:lnTo>
                  <a:pt x="0" y="3986558"/>
                </a:lnTo>
                <a:lnTo>
                  <a:pt x="0" y="0"/>
                </a:lnTo>
                <a:close/>
              </a:path>
            </a:pathLst>
          </a:custGeom>
          <a:blipFill rotWithShape="1">
            <a:blip r:embed="rId3">
              <a:alphaModFix/>
            </a:blip>
            <a:stretch>
              <a:fillRect b="0" l="0" r="0" t="0"/>
            </a:stretch>
          </a:blipFill>
          <a:ln>
            <a:noFill/>
          </a:ln>
        </p:spPr>
      </p:sp>
      <p:sp>
        <p:nvSpPr>
          <p:cNvPr id="470" name="Google Shape;470;p33"/>
          <p:cNvSpPr txBox="1"/>
          <p:nvPr/>
        </p:nvSpPr>
        <p:spPr>
          <a:xfrm>
            <a:off x="2818025" y="6332478"/>
            <a:ext cx="12651949" cy="1282700"/>
          </a:xfrm>
          <a:prstGeom prst="rect">
            <a:avLst/>
          </a:prstGeom>
          <a:noFill/>
          <a:ln>
            <a:noFill/>
          </a:ln>
        </p:spPr>
        <p:txBody>
          <a:bodyPr anchorCtr="0" anchor="t" bIns="0" lIns="0" spcFirstLastPara="1" rIns="0" wrap="square" tIns="0">
            <a:spAutoFit/>
          </a:bodyPr>
          <a:lstStyle/>
          <a:p>
            <a:pPr indent="0" lvl="0" marL="0" marR="0" rtl="0" algn="ctr">
              <a:lnSpc>
                <a:spcPct val="214045"/>
              </a:lnSpc>
              <a:spcBef>
                <a:spcPts val="0"/>
              </a:spcBef>
              <a:spcAft>
                <a:spcPts val="0"/>
              </a:spcAft>
              <a:buNone/>
            </a:pPr>
            <a:r>
              <a:rPr b="0" i="0" lang="en-US" sz="2499" u="none" cap="none" strike="noStrike">
                <a:solidFill>
                  <a:srgbClr val="FFFFFF"/>
                </a:solidFill>
                <a:latin typeface="Rubik"/>
                <a:ea typeface="Rubik"/>
                <a:cs typeface="Rubik"/>
                <a:sym typeface="Rubik"/>
              </a:rPr>
              <a:t>SlidesCarnival for the presentation template</a:t>
            </a:r>
            <a:endParaRPr/>
          </a:p>
          <a:p>
            <a:pPr indent="0" lvl="0" marL="0" marR="0" rtl="0" algn="ctr">
              <a:lnSpc>
                <a:spcPct val="214000"/>
              </a:lnSpc>
              <a:spcBef>
                <a:spcPts val="0"/>
              </a:spcBef>
              <a:spcAft>
                <a:spcPts val="0"/>
              </a:spcAft>
              <a:buNone/>
            </a:pPr>
            <a:r>
              <a:rPr b="0" i="0" lang="en-US" sz="2500" u="none" cap="none" strike="noStrike">
                <a:solidFill>
                  <a:srgbClr val="FFFFFF"/>
                </a:solidFill>
                <a:latin typeface="Rubik"/>
                <a:ea typeface="Rubik"/>
                <a:cs typeface="Rubik"/>
                <a:sym typeface="Rubik"/>
              </a:rPr>
              <a:t>Pexels for the photos</a:t>
            </a:r>
            <a:endParaRPr/>
          </a:p>
        </p:txBody>
      </p:sp>
      <p:sp>
        <p:nvSpPr>
          <p:cNvPr id="471" name="Google Shape;471;p33"/>
          <p:cNvSpPr txBox="1"/>
          <p:nvPr/>
        </p:nvSpPr>
        <p:spPr>
          <a:xfrm>
            <a:off x="2818025" y="8624828"/>
            <a:ext cx="12651949" cy="79057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599" u="none" cap="none" strike="noStrike">
                <a:solidFill>
                  <a:srgbClr val="FA735C"/>
                </a:solidFill>
                <a:latin typeface="Bungee"/>
                <a:ea typeface="Bungee"/>
                <a:cs typeface="Bungee"/>
                <a:sym typeface="Bungee"/>
              </a:rPr>
              <a:t>Happy designing! </a:t>
            </a:r>
            <a:endParaRPr/>
          </a:p>
        </p:txBody>
      </p:sp>
      <p:sp>
        <p:nvSpPr>
          <p:cNvPr id="472" name="Google Shape;472;p33"/>
          <p:cNvSpPr txBox="1"/>
          <p:nvPr/>
        </p:nvSpPr>
        <p:spPr>
          <a:xfrm>
            <a:off x="5280936" y="851778"/>
            <a:ext cx="7726128" cy="1070989"/>
          </a:xfrm>
          <a:prstGeom prst="rect">
            <a:avLst/>
          </a:prstGeom>
          <a:noFill/>
          <a:ln>
            <a:noFill/>
          </a:ln>
        </p:spPr>
        <p:txBody>
          <a:bodyPr anchorCtr="0" anchor="t" bIns="0" lIns="0" spcFirstLastPara="1" rIns="0" wrap="square" tIns="0">
            <a:spAutoFit/>
          </a:bodyPr>
          <a:lstStyle/>
          <a:p>
            <a:pPr indent="0" lvl="0" marL="0" marR="0" rtl="0" algn="ctr">
              <a:lnSpc>
                <a:spcPct val="128000"/>
              </a:lnSpc>
              <a:spcBef>
                <a:spcPts val="0"/>
              </a:spcBef>
              <a:spcAft>
                <a:spcPts val="0"/>
              </a:spcAft>
              <a:buNone/>
            </a:pPr>
            <a:r>
              <a:rPr b="0" i="0" lang="en-US" sz="6000" u="none" cap="none" strike="noStrike">
                <a:solidFill>
                  <a:srgbClr val="FFD47F"/>
                </a:solidFill>
                <a:latin typeface="Bungee"/>
                <a:ea typeface="Bungee"/>
                <a:cs typeface="Bungee"/>
                <a:sym typeface="Bungee"/>
              </a:rPr>
              <a:t>Credits</a:t>
            </a:r>
            <a:endParaRPr/>
          </a:p>
        </p:txBody>
      </p:sp>
      <p:pic>
        <p:nvPicPr>
          <p:cNvPr id="473" name="Google Shape;473;p33"/>
          <p:cNvPicPr preferRelativeResize="0"/>
          <p:nvPr/>
        </p:nvPicPr>
        <p:blipFill rotWithShape="1">
          <a:blip r:embed="rId4">
            <a:alphaModFix/>
          </a:blip>
          <a:srcRect b="52848" l="35893" r="35890" t="32340"/>
          <a:stretch/>
        </p:blipFill>
        <p:spPr>
          <a:xfrm>
            <a:off x="6755725" y="3167540"/>
            <a:ext cx="4239926" cy="1251850"/>
          </a:xfrm>
          <a:prstGeom prst="rect">
            <a:avLst/>
          </a:prstGeom>
          <a:noFill/>
          <a:ln>
            <a:noFill/>
          </a:ln>
        </p:spPr>
      </p:pic>
      <p:pic>
        <p:nvPicPr>
          <p:cNvPr id="474" name="Google Shape;474;p33"/>
          <p:cNvPicPr preferRelativeResize="0"/>
          <p:nvPr/>
        </p:nvPicPr>
        <p:blipFill rotWithShape="1">
          <a:blip r:embed="rId5">
            <a:alphaModFix/>
          </a:blip>
          <a:srcRect b="23753" l="55346" r="6491" t="8399"/>
          <a:stretch/>
        </p:blipFill>
        <p:spPr>
          <a:xfrm>
            <a:off x="13007044" y="-418375"/>
            <a:ext cx="6979500" cy="697950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7304112" y="3132644"/>
            <a:ext cx="3679776" cy="5802511"/>
            <a:chOff x="0" y="-38100"/>
            <a:chExt cx="969159" cy="1528233"/>
          </a:xfrm>
        </p:grpSpPr>
        <p:sp>
          <p:nvSpPr>
            <p:cNvPr id="112" name="Google Shape;112;p15"/>
            <p:cNvSpPr/>
            <p:nvPr/>
          </p:nvSpPr>
          <p:spPr>
            <a:xfrm>
              <a:off x="0" y="0"/>
              <a:ext cx="969159" cy="1490133"/>
            </a:xfrm>
            <a:custGeom>
              <a:rect b="b" l="l" r="r" t="t"/>
              <a:pathLst>
                <a:path extrusionOk="0" h="1490133" w="969159">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15"/>
          <p:cNvGrpSpPr/>
          <p:nvPr/>
        </p:nvGrpSpPr>
        <p:grpSpPr>
          <a:xfrm>
            <a:off x="2357511" y="3132644"/>
            <a:ext cx="3679776" cy="5802511"/>
            <a:chOff x="0" y="-38100"/>
            <a:chExt cx="969159" cy="1528233"/>
          </a:xfrm>
        </p:grpSpPr>
        <p:sp>
          <p:nvSpPr>
            <p:cNvPr id="115" name="Google Shape;115;p15"/>
            <p:cNvSpPr/>
            <p:nvPr/>
          </p:nvSpPr>
          <p:spPr>
            <a:xfrm>
              <a:off x="0" y="0"/>
              <a:ext cx="969159" cy="1490133"/>
            </a:xfrm>
            <a:custGeom>
              <a:rect b="b" l="l" r="r" t="t"/>
              <a:pathLst>
                <a:path extrusionOk="0" h="1490133" w="969159">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15"/>
          <p:cNvGrpSpPr/>
          <p:nvPr/>
        </p:nvGrpSpPr>
        <p:grpSpPr>
          <a:xfrm>
            <a:off x="12252821" y="3132644"/>
            <a:ext cx="3679776" cy="5802511"/>
            <a:chOff x="0" y="-38100"/>
            <a:chExt cx="969159" cy="1528233"/>
          </a:xfrm>
        </p:grpSpPr>
        <p:sp>
          <p:nvSpPr>
            <p:cNvPr id="118" name="Google Shape;118;p15"/>
            <p:cNvSpPr/>
            <p:nvPr/>
          </p:nvSpPr>
          <p:spPr>
            <a:xfrm>
              <a:off x="0" y="0"/>
              <a:ext cx="969159" cy="1490133"/>
            </a:xfrm>
            <a:custGeom>
              <a:rect b="b" l="l" r="r" t="t"/>
              <a:pathLst>
                <a:path extrusionOk="0" h="1490133" w="969159">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15"/>
          <p:cNvGrpSpPr/>
          <p:nvPr/>
        </p:nvGrpSpPr>
        <p:grpSpPr>
          <a:xfrm>
            <a:off x="8051710" y="4882950"/>
            <a:ext cx="2184578" cy="2194370"/>
            <a:chOff x="1813" y="0"/>
            <a:chExt cx="809173" cy="812800"/>
          </a:xfrm>
        </p:grpSpPr>
        <p:sp>
          <p:nvSpPr>
            <p:cNvPr id="121" name="Google Shape;121;p1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73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15"/>
          <p:cNvGrpSpPr/>
          <p:nvPr/>
        </p:nvGrpSpPr>
        <p:grpSpPr>
          <a:xfrm>
            <a:off x="3105109" y="4882950"/>
            <a:ext cx="2184578" cy="2194370"/>
            <a:chOff x="1813" y="0"/>
            <a:chExt cx="809173" cy="812800"/>
          </a:xfrm>
        </p:grpSpPr>
        <p:sp>
          <p:nvSpPr>
            <p:cNvPr id="124" name="Google Shape;124;p1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4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15"/>
          <p:cNvGrpSpPr/>
          <p:nvPr/>
        </p:nvGrpSpPr>
        <p:grpSpPr>
          <a:xfrm>
            <a:off x="13000419" y="4882950"/>
            <a:ext cx="2184578" cy="2194370"/>
            <a:chOff x="1813" y="0"/>
            <a:chExt cx="809173" cy="812800"/>
          </a:xfrm>
        </p:grpSpPr>
        <p:sp>
          <p:nvSpPr>
            <p:cNvPr id="127" name="Google Shape;127;p1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E56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9" name="Google Shape;129;p15"/>
          <p:cNvSpPr txBox="1"/>
          <p:nvPr/>
        </p:nvSpPr>
        <p:spPr>
          <a:xfrm>
            <a:off x="3098106" y="947738"/>
            <a:ext cx="12091789" cy="1162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800" u="none" cap="none" strike="noStrike">
                <a:solidFill>
                  <a:srgbClr val="FFD47F"/>
                </a:solidFill>
                <a:latin typeface="Bungee"/>
                <a:ea typeface="Bungee"/>
                <a:cs typeface="Bungee"/>
                <a:sym typeface="Bungee"/>
              </a:rPr>
              <a:t>Add an Agenda Page</a:t>
            </a:r>
            <a:endParaRPr/>
          </a:p>
        </p:txBody>
      </p:sp>
      <p:sp>
        <p:nvSpPr>
          <p:cNvPr id="130" name="Google Shape;130;p15"/>
          <p:cNvSpPr txBox="1"/>
          <p:nvPr/>
        </p:nvSpPr>
        <p:spPr>
          <a:xfrm>
            <a:off x="8406458" y="5397136"/>
            <a:ext cx="1475100" cy="1154400"/>
          </a:xfrm>
          <a:prstGeom prst="rect">
            <a:avLst/>
          </a:prstGeom>
          <a:noFill/>
          <a:ln>
            <a:noFill/>
          </a:ln>
        </p:spPr>
        <p:txBody>
          <a:bodyPr anchorCtr="0" anchor="t" bIns="0" lIns="0" spcFirstLastPara="1" rIns="0" wrap="square" tIns="0">
            <a:spAutoFit/>
          </a:bodyPr>
          <a:lstStyle/>
          <a:p>
            <a:pPr indent="0" lvl="0" marL="0" marR="0" rtl="0" algn="ctr">
              <a:lnSpc>
                <a:spcPct val="154000"/>
              </a:lnSpc>
              <a:spcBef>
                <a:spcPts val="0"/>
              </a:spcBef>
              <a:spcAft>
                <a:spcPts val="0"/>
              </a:spcAft>
              <a:buNone/>
            </a:pPr>
            <a:r>
              <a:rPr b="0" i="0" lang="en-US" sz="7500" u="none" cap="none" strike="noStrike">
                <a:solidFill>
                  <a:srgbClr val="05203B"/>
                </a:solidFill>
                <a:latin typeface="Bungee"/>
                <a:ea typeface="Bungee"/>
                <a:cs typeface="Bungee"/>
                <a:sym typeface="Bungee"/>
              </a:rPr>
              <a:t>02</a:t>
            </a:r>
            <a:endParaRPr/>
          </a:p>
        </p:txBody>
      </p:sp>
      <p:sp>
        <p:nvSpPr>
          <p:cNvPr id="131" name="Google Shape;131;p15"/>
          <p:cNvSpPr txBox="1"/>
          <p:nvPr/>
        </p:nvSpPr>
        <p:spPr>
          <a:xfrm>
            <a:off x="3459857" y="5397136"/>
            <a:ext cx="1475100" cy="1154400"/>
          </a:xfrm>
          <a:prstGeom prst="rect">
            <a:avLst/>
          </a:prstGeom>
          <a:noFill/>
          <a:ln>
            <a:noFill/>
          </a:ln>
        </p:spPr>
        <p:txBody>
          <a:bodyPr anchorCtr="0" anchor="t" bIns="0" lIns="0" spcFirstLastPara="1" rIns="0" wrap="square" tIns="0">
            <a:spAutoFit/>
          </a:bodyPr>
          <a:lstStyle/>
          <a:p>
            <a:pPr indent="0" lvl="0" marL="0" marR="0" rtl="0" algn="ctr">
              <a:lnSpc>
                <a:spcPct val="154000"/>
              </a:lnSpc>
              <a:spcBef>
                <a:spcPts val="0"/>
              </a:spcBef>
              <a:spcAft>
                <a:spcPts val="0"/>
              </a:spcAft>
              <a:buNone/>
            </a:pPr>
            <a:r>
              <a:rPr b="0" i="0" lang="en-US" sz="7500" u="none" cap="none" strike="noStrike">
                <a:solidFill>
                  <a:srgbClr val="05203B"/>
                </a:solidFill>
                <a:latin typeface="Bungee"/>
                <a:ea typeface="Bungee"/>
                <a:cs typeface="Bungee"/>
                <a:sym typeface="Bungee"/>
              </a:rPr>
              <a:t>01</a:t>
            </a:r>
            <a:endParaRPr/>
          </a:p>
        </p:txBody>
      </p:sp>
      <p:sp>
        <p:nvSpPr>
          <p:cNvPr id="132" name="Google Shape;132;p15"/>
          <p:cNvSpPr txBox="1"/>
          <p:nvPr/>
        </p:nvSpPr>
        <p:spPr>
          <a:xfrm>
            <a:off x="13355168" y="5397136"/>
            <a:ext cx="1475100" cy="1154400"/>
          </a:xfrm>
          <a:prstGeom prst="rect">
            <a:avLst/>
          </a:prstGeom>
          <a:noFill/>
          <a:ln>
            <a:noFill/>
          </a:ln>
        </p:spPr>
        <p:txBody>
          <a:bodyPr anchorCtr="0" anchor="t" bIns="0" lIns="0" spcFirstLastPara="1" rIns="0" wrap="square" tIns="0">
            <a:spAutoFit/>
          </a:bodyPr>
          <a:lstStyle/>
          <a:p>
            <a:pPr indent="0" lvl="0" marL="0" marR="0" rtl="0" algn="ctr">
              <a:lnSpc>
                <a:spcPct val="154000"/>
              </a:lnSpc>
              <a:spcBef>
                <a:spcPts val="0"/>
              </a:spcBef>
              <a:spcAft>
                <a:spcPts val="0"/>
              </a:spcAft>
              <a:buNone/>
            </a:pPr>
            <a:r>
              <a:rPr b="0" i="0" lang="en-US" sz="7500" u="none" cap="none" strike="noStrike">
                <a:solidFill>
                  <a:srgbClr val="05203B"/>
                </a:solidFill>
                <a:latin typeface="Bungee"/>
                <a:ea typeface="Bungee"/>
                <a:cs typeface="Bungee"/>
                <a:sym typeface="Bungee"/>
              </a:rPr>
              <a:t>03</a:t>
            </a:r>
            <a:endParaRPr/>
          </a:p>
        </p:txBody>
      </p:sp>
      <p:sp>
        <p:nvSpPr>
          <p:cNvPr id="133" name="Google Shape;133;p15"/>
          <p:cNvSpPr txBox="1"/>
          <p:nvPr/>
        </p:nvSpPr>
        <p:spPr>
          <a:xfrm>
            <a:off x="7787446" y="3882825"/>
            <a:ext cx="2713108" cy="6381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699" u="none" cap="none" strike="noStrike">
                <a:solidFill>
                  <a:srgbClr val="FFFFFF"/>
                </a:solidFill>
                <a:latin typeface="Bungee"/>
                <a:ea typeface="Bungee"/>
                <a:cs typeface="Bungee"/>
                <a:sym typeface="Bungee"/>
              </a:rPr>
              <a:t>Section B</a:t>
            </a:r>
            <a:endParaRPr/>
          </a:p>
        </p:txBody>
      </p:sp>
      <p:sp>
        <p:nvSpPr>
          <p:cNvPr id="134" name="Google Shape;134;p15"/>
          <p:cNvSpPr txBox="1"/>
          <p:nvPr/>
        </p:nvSpPr>
        <p:spPr>
          <a:xfrm>
            <a:off x="2840845" y="3882825"/>
            <a:ext cx="2713108" cy="6381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699" u="none" cap="none" strike="noStrike">
                <a:solidFill>
                  <a:srgbClr val="FFFFFF"/>
                </a:solidFill>
                <a:latin typeface="Bungee"/>
                <a:ea typeface="Bungee"/>
                <a:cs typeface="Bungee"/>
                <a:sym typeface="Bungee"/>
              </a:rPr>
              <a:t>Section A</a:t>
            </a:r>
            <a:endParaRPr/>
          </a:p>
        </p:txBody>
      </p:sp>
      <p:sp>
        <p:nvSpPr>
          <p:cNvPr id="135" name="Google Shape;135;p15"/>
          <p:cNvSpPr txBox="1"/>
          <p:nvPr/>
        </p:nvSpPr>
        <p:spPr>
          <a:xfrm>
            <a:off x="12736155" y="3882825"/>
            <a:ext cx="2713108" cy="6381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699" u="none" cap="none" strike="noStrike">
                <a:solidFill>
                  <a:srgbClr val="FFFFFF"/>
                </a:solidFill>
                <a:latin typeface="Bungee"/>
                <a:ea typeface="Bungee"/>
                <a:cs typeface="Bungee"/>
                <a:sym typeface="Bungee"/>
              </a:rPr>
              <a:t>Section C</a:t>
            </a:r>
            <a:endParaRPr/>
          </a:p>
        </p:txBody>
      </p:sp>
      <p:sp>
        <p:nvSpPr>
          <p:cNvPr id="136" name="Google Shape;136;p15"/>
          <p:cNvSpPr/>
          <p:nvPr/>
        </p:nvSpPr>
        <p:spPr>
          <a:xfrm rot="-5400000">
            <a:off x="14940136" y="1017465"/>
            <a:ext cx="3211682" cy="3222547"/>
          </a:xfrm>
          <a:custGeom>
            <a:rect b="b" l="l" r="r" t="t"/>
            <a:pathLst>
              <a:path extrusionOk="0" h="3222547" w="3211682">
                <a:moveTo>
                  <a:pt x="0" y="0"/>
                </a:moveTo>
                <a:lnTo>
                  <a:pt x="3211682" y="0"/>
                </a:lnTo>
                <a:lnTo>
                  <a:pt x="3211682" y="3222547"/>
                </a:lnTo>
                <a:lnTo>
                  <a:pt x="0" y="3222547"/>
                </a:lnTo>
                <a:lnTo>
                  <a:pt x="0" y="0"/>
                </a:lnTo>
                <a:close/>
              </a:path>
            </a:pathLst>
          </a:custGeom>
          <a:blipFill rotWithShape="1">
            <a:blip r:embed="rId3">
              <a:alphaModFix/>
            </a:blip>
            <a:stretch>
              <a:fillRect b="0" l="0" r="0" t="0"/>
            </a:stretch>
          </a:blipFill>
          <a:ln>
            <a:noFill/>
          </a:ln>
        </p:spPr>
      </p:sp>
      <p:sp>
        <p:nvSpPr>
          <p:cNvPr id="137" name="Google Shape;137;p15"/>
          <p:cNvSpPr txBox="1"/>
          <p:nvPr/>
        </p:nvSpPr>
        <p:spPr>
          <a:xfrm>
            <a:off x="7787446" y="7459521"/>
            <a:ext cx="2713108" cy="78867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Rubik"/>
                <a:ea typeface="Rubik"/>
                <a:cs typeface="Rubik"/>
                <a:sym typeface="Rubik"/>
              </a:rPr>
              <a:t>Describe the topic</a:t>
            </a:r>
            <a:endParaRPr/>
          </a:p>
          <a:p>
            <a:pPr indent="0" lvl="0" marL="0" marR="0" rtl="0" algn="ctr">
              <a:lnSpc>
                <a:spcPct val="130000"/>
              </a:lnSpc>
              <a:spcBef>
                <a:spcPts val="0"/>
              </a:spcBef>
              <a:spcAft>
                <a:spcPts val="0"/>
              </a:spcAft>
              <a:buNone/>
            </a:pPr>
            <a:r>
              <a:rPr b="0" i="0" lang="en-US" sz="2400" u="none" cap="none" strike="noStrike">
                <a:solidFill>
                  <a:srgbClr val="FFFFFF"/>
                </a:solidFill>
                <a:latin typeface="Rubik"/>
                <a:ea typeface="Rubik"/>
                <a:cs typeface="Rubik"/>
                <a:sym typeface="Rubik"/>
              </a:rPr>
              <a:t>of this section.</a:t>
            </a:r>
            <a:endParaRPr/>
          </a:p>
        </p:txBody>
      </p:sp>
      <p:sp>
        <p:nvSpPr>
          <p:cNvPr id="138" name="Google Shape;138;p15"/>
          <p:cNvSpPr txBox="1"/>
          <p:nvPr/>
        </p:nvSpPr>
        <p:spPr>
          <a:xfrm>
            <a:off x="2840845" y="7459521"/>
            <a:ext cx="2713108" cy="78867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Rubik"/>
                <a:ea typeface="Rubik"/>
                <a:cs typeface="Rubik"/>
                <a:sym typeface="Rubik"/>
              </a:rPr>
              <a:t>Describe the topic</a:t>
            </a:r>
            <a:endParaRPr/>
          </a:p>
          <a:p>
            <a:pPr indent="0" lvl="0" marL="0" marR="0" rtl="0" algn="ctr">
              <a:lnSpc>
                <a:spcPct val="130000"/>
              </a:lnSpc>
              <a:spcBef>
                <a:spcPts val="0"/>
              </a:spcBef>
              <a:spcAft>
                <a:spcPts val="0"/>
              </a:spcAft>
              <a:buNone/>
            </a:pPr>
            <a:r>
              <a:rPr b="0" i="0" lang="en-US" sz="2400" u="none" cap="none" strike="noStrike">
                <a:solidFill>
                  <a:srgbClr val="FFFFFF"/>
                </a:solidFill>
                <a:latin typeface="Rubik"/>
                <a:ea typeface="Rubik"/>
                <a:cs typeface="Rubik"/>
                <a:sym typeface="Rubik"/>
              </a:rPr>
              <a:t>of this section.</a:t>
            </a:r>
            <a:endParaRPr/>
          </a:p>
        </p:txBody>
      </p:sp>
      <p:sp>
        <p:nvSpPr>
          <p:cNvPr id="139" name="Google Shape;139;p15"/>
          <p:cNvSpPr/>
          <p:nvPr/>
        </p:nvSpPr>
        <p:spPr>
          <a:xfrm rot="1116292">
            <a:off x="-795345" y="6073411"/>
            <a:ext cx="3648090" cy="3598990"/>
          </a:xfrm>
          <a:custGeom>
            <a:rect b="b" l="l" r="r" t="t"/>
            <a:pathLst>
              <a:path extrusionOk="0" h="3598990" w="3648090">
                <a:moveTo>
                  <a:pt x="0" y="0"/>
                </a:moveTo>
                <a:lnTo>
                  <a:pt x="3648090" y="0"/>
                </a:lnTo>
                <a:lnTo>
                  <a:pt x="3648090" y="3598991"/>
                </a:lnTo>
                <a:lnTo>
                  <a:pt x="0" y="3598991"/>
                </a:lnTo>
                <a:lnTo>
                  <a:pt x="0" y="0"/>
                </a:lnTo>
                <a:close/>
              </a:path>
            </a:pathLst>
          </a:custGeom>
          <a:blipFill rotWithShape="1">
            <a:blip r:embed="rId4">
              <a:alphaModFix/>
            </a:blip>
            <a:stretch>
              <a:fillRect b="0" l="0" r="0" t="0"/>
            </a:stretch>
          </a:blipFill>
          <a:ln>
            <a:noFill/>
          </a:ln>
        </p:spPr>
      </p:sp>
      <p:sp>
        <p:nvSpPr>
          <p:cNvPr id="140" name="Google Shape;140;p15"/>
          <p:cNvSpPr txBox="1"/>
          <p:nvPr/>
        </p:nvSpPr>
        <p:spPr>
          <a:xfrm>
            <a:off x="12736155" y="7459521"/>
            <a:ext cx="2713108" cy="78867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Rubik"/>
                <a:ea typeface="Rubik"/>
                <a:cs typeface="Rubik"/>
                <a:sym typeface="Rubik"/>
              </a:rPr>
              <a:t>Describe the topic</a:t>
            </a:r>
            <a:endParaRPr/>
          </a:p>
          <a:p>
            <a:pPr indent="0" lvl="0" marL="0" marR="0" rtl="0" algn="ctr">
              <a:lnSpc>
                <a:spcPct val="130000"/>
              </a:lnSpc>
              <a:spcBef>
                <a:spcPts val="0"/>
              </a:spcBef>
              <a:spcAft>
                <a:spcPts val="0"/>
              </a:spcAft>
              <a:buNone/>
            </a:pPr>
            <a:r>
              <a:rPr b="0" i="0" lang="en-US" sz="2400" u="none" cap="none" strike="noStrike">
                <a:solidFill>
                  <a:srgbClr val="FFFFFF"/>
                </a:solidFill>
                <a:latin typeface="Rubik"/>
                <a:ea typeface="Rubik"/>
                <a:cs typeface="Rubik"/>
                <a:sym typeface="Rubik"/>
              </a:rPr>
              <a:t>of this section.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144" name="Shape 144"/>
        <p:cNvGrpSpPr/>
        <p:nvPr/>
      </p:nvGrpSpPr>
      <p:grpSpPr>
        <a:xfrm>
          <a:off x="0" y="0"/>
          <a:ext cx="0" cy="0"/>
          <a:chOff x="0" y="0"/>
          <a:chExt cx="0" cy="0"/>
        </a:xfrm>
      </p:grpSpPr>
      <p:pic>
        <p:nvPicPr>
          <p:cNvPr id="145" name="Google Shape;145;p16"/>
          <p:cNvPicPr preferRelativeResize="0"/>
          <p:nvPr/>
        </p:nvPicPr>
        <p:blipFill rotWithShape="1">
          <a:blip r:embed="rId3">
            <a:alphaModFix/>
          </a:blip>
          <a:srcRect b="31505" l="6820" r="70505" t="28184"/>
          <a:stretch/>
        </p:blipFill>
        <p:spPr>
          <a:xfrm>
            <a:off x="1247400" y="2899300"/>
            <a:ext cx="4146600" cy="4146600"/>
          </a:xfrm>
          <a:prstGeom prst="ellipse">
            <a:avLst/>
          </a:prstGeom>
          <a:noFill/>
          <a:ln>
            <a:noFill/>
          </a:ln>
        </p:spPr>
      </p:pic>
      <p:sp>
        <p:nvSpPr>
          <p:cNvPr id="146" name="Google Shape;146;p16"/>
          <p:cNvSpPr txBox="1"/>
          <p:nvPr/>
        </p:nvSpPr>
        <p:spPr>
          <a:xfrm>
            <a:off x="2524806" y="1020445"/>
            <a:ext cx="13238388" cy="110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6499" u="none" cap="none" strike="noStrike">
                <a:solidFill>
                  <a:srgbClr val="FFD47F"/>
                </a:solidFill>
                <a:latin typeface="Bungee"/>
                <a:ea typeface="Bungee"/>
                <a:cs typeface="Bungee"/>
                <a:sym typeface="Bungee"/>
              </a:rPr>
              <a:t>Write Your Topic or Idea</a:t>
            </a:r>
            <a:endParaRPr/>
          </a:p>
        </p:txBody>
      </p:sp>
      <p:sp>
        <p:nvSpPr>
          <p:cNvPr id="147" name="Google Shape;147;p16"/>
          <p:cNvSpPr/>
          <p:nvPr/>
        </p:nvSpPr>
        <p:spPr>
          <a:xfrm flipH="1">
            <a:off x="15503086" y="916120"/>
            <a:ext cx="2524806" cy="2501083"/>
          </a:xfrm>
          <a:custGeom>
            <a:rect b="b" l="l" r="r" t="t"/>
            <a:pathLst>
              <a:path extrusionOk="0" h="2501083" w="2524806">
                <a:moveTo>
                  <a:pt x="2524806" y="0"/>
                </a:moveTo>
                <a:lnTo>
                  <a:pt x="0" y="0"/>
                </a:lnTo>
                <a:lnTo>
                  <a:pt x="0" y="2501083"/>
                </a:lnTo>
                <a:lnTo>
                  <a:pt x="2524806" y="2501083"/>
                </a:lnTo>
                <a:lnTo>
                  <a:pt x="2524806" y="0"/>
                </a:lnTo>
                <a:close/>
              </a:path>
            </a:pathLst>
          </a:custGeom>
          <a:blipFill rotWithShape="1">
            <a:blip r:embed="rId4">
              <a:alphaModFix/>
            </a:blip>
            <a:stretch>
              <a:fillRect b="0" l="0" r="0" t="0"/>
            </a:stretch>
          </a:blipFill>
          <a:ln>
            <a:noFill/>
          </a:ln>
        </p:spPr>
      </p:sp>
      <p:sp>
        <p:nvSpPr>
          <p:cNvPr id="148" name="Google Shape;148;p16"/>
          <p:cNvSpPr/>
          <p:nvPr/>
        </p:nvSpPr>
        <p:spPr>
          <a:xfrm>
            <a:off x="-808540" y="1634808"/>
            <a:ext cx="2524806" cy="2501083"/>
          </a:xfrm>
          <a:custGeom>
            <a:rect b="b" l="l" r="r" t="t"/>
            <a:pathLst>
              <a:path extrusionOk="0" h="2501083" w="2524806">
                <a:moveTo>
                  <a:pt x="0" y="0"/>
                </a:moveTo>
                <a:lnTo>
                  <a:pt x="2524806" y="0"/>
                </a:lnTo>
                <a:lnTo>
                  <a:pt x="2524806" y="2501083"/>
                </a:lnTo>
                <a:lnTo>
                  <a:pt x="0" y="2501083"/>
                </a:lnTo>
                <a:lnTo>
                  <a:pt x="0" y="0"/>
                </a:lnTo>
                <a:close/>
              </a:path>
            </a:pathLst>
          </a:custGeom>
          <a:blipFill rotWithShape="1">
            <a:blip r:embed="rId4">
              <a:alphaModFix/>
            </a:blip>
            <a:stretch>
              <a:fillRect b="0" l="0" r="0" t="0"/>
            </a:stretch>
          </a:blipFill>
          <a:ln>
            <a:noFill/>
          </a:ln>
        </p:spPr>
      </p:sp>
      <p:sp>
        <p:nvSpPr>
          <p:cNvPr id="149" name="Google Shape;149;p16"/>
          <p:cNvSpPr txBox="1"/>
          <p:nvPr/>
        </p:nvSpPr>
        <p:spPr>
          <a:xfrm>
            <a:off x="1028700" y="7217427"/>
            <a:ext cx="4584125" cy="769619"/>
          </a:xfrm>
          <a:prstGeom prst="rect">
            <a:avLst/>
          </a:prstGeom>
          <a:noFill/>
          <a:ln>
            <a:noFill/>
          </a:ln>
        </p:spPr>
        <p:txBody>
          <a:bodyPr anchorCtr="0" anchor="t" bIns="0" lIns="0" spcFirstLastPara="1" rIns="0" wrap="square" tIns="0">
            <a:spAutoFit/>
          </a:bodyPr>
          <a:lstStyle/>
          <a:p>
            <a:pPr indent="0" lvl="0" marL="0" marR="0" rtl="0" algn="ctr">
              <a:lnSpc>
                <a:spcPct val="228000"/>
              </a:lnSpc>
              <a:spcBef>
                <a:spcPts val="0"/>
              </a:spcBef>
              <a:spcAft>
                <a:spcPts val="0"/>
              </a:spcAft>
              <a:buNone/>
            </a:pPr>
            <a:r>
              <a:rPr b="1" i="0" lang="en-US" sz="3000" u="none" cap="none" strike="noStrike">
                <a:solidFill>
                  <a:srgbClr val="FFFFFF"/>
                </a:solidFill>
                <a:latin typeface="Rubik"/>
                <a:ea typeface="Rubik"/>
                <a:cs typeface="Rubik"/>
                <a:sym typeface="Rubik"/>
              </a:rPr>
              <a:t>The Solar System</a:t>
            </a:r>
            <a:endParaRPr/>
          </a:p>
        </p:txBody>
      </p:sp>
      <p:sp>
        <p:nvSpPr>
          <p:cNvPr id="150" name="Google Shape;150;p16"/>
          <p:cNvSpPr txBox="1"/>
          <p:nvPr/>
        </p:nvSpPr>
        <p:spPr>
          <a:xfrm>
            <a:off x="6851938" y="7217427"/>
            <a:ext cx="4584125" cy="769619"/>
          </a:xfrm>
          <a:prstGeom prst="rect">
            <a:avLst/>
          </a:prstGeom>
          <a:noFill/>
          <a:ln>
            <a:noFill/>
          </a:ln>
        </p:spPr>
        <p:txBody>
          <a:bodyPr anchorCtr="0" anchor="t" bIns="0" lIns="0" spcFirstLastPara="1" rIns="0" wrap="square" tIns="0">
            <a:spAutoFit/>
          </a:bodyPr>
          <a:lstStyle/>
          <a:p>
            <a:pPr indent="0" lvl="0" marL="0" marR="0" rtl="0" algn="ctr">
              <a:lnSpc>
                <a:spcPct val="228000"/>
              </a:lnSpc>
              <a:spcBef>
                <a:spcPts val="0"/>
              </a:spcBef>
              <a:spcAft>
                <a:spcPts val="0"/>
              </a:spcAft>
              <a:buNone/>
            </a:pPr>
            <a:r>
              <a:rPr b="1" i="0" lang="en-US" sz="3000" u="none" cap="none" strike="noStrike">
                <a:solidFill>
                  <a:srgbClr val="FFFFFF"/>
                </a:solidFill>
                <a:latin typeface="Rubik"/>
                <a:ea typeface="Rubik"/>
                <a:cs typeface="Rubik"/>
                <a:sym typeface="Rubik"/>
              </a:rPr>
              <a:t>Planets</a:t>
            </a:r>
            <a:endParaRPr/>
          </a:p>
        </p:txBody>
      </p:sp>
      <p:sp>
        <p:nvSpPr>
          <p:cNvPr id="151" name="Google Shape;151;p16"/>
          <p:cNvSpPr txBox="1"/>
          <p:nvPr/>
        </p:nvSpPr>
        <p:spPr>
          <a:xfrm>
            <a:off x="12675175" y="7217427"/>
            <a:ext cx="4584125" cy="769619"/>
          </a:xfrm>
          <a:prstGeom prst="rect">
            <a:avLst/>
          </a:prstGeom>
          <a:noFill/>
          <a:ln>
            <a:noFill/>
          </a:ln>
        </p:spPr>
        <p:txBody>
          <a:bodyPr anchorCtr="0" anchor="t" bIns="0" lIns="0" spcFirstLastPara="1" rIns="0" wrap="square" tIns="0">
            <a:spAutoFit/>
          </a:bodyPr>
          <a:lstStyle/>
          <a:p>
            <a:pPr indent="0" lvl="0" marL="0" marR="0" rtl="0" algn="ctr">
              <a:lnSpc>
                <a:spcPct val="228000"/>
              </a:lnSpc>
              <a:spcBef>
                <a:spcPts val="0"/>
              </a:spcBef>
              <a:spcAft>
                <a:spcPts val="0"/>
              </a:spcAft>
              <a:buNone/>
            </a:pPr>
            <a:r>
              <a:rPr b="1" i="0" lang="en-US" sz="3000" u="none" cap="none" strike="noStrike">
                <a:solidFill>
                  <a:srgbClr val="FFFFFF"/>
                </a:solidFill>
                <a:latin typeface="Rubik"/>
                <a:ea typeface="Rubik"/>
                <a:cs typeface="Rubik"/>
                <a:sym typeface="Rubik"/>
              </a:rPr>
              <a:t>The Sun</a:t>
            </a:r>
            <a:endParaRPr/>
          </a:p>
        </p:txBody>
      </p:sp>
      <p:sp>
        <p:nvSpPr>
          <p:cNvPr id="152" name="Google Shape;152;p16"/>
          <p:cNvSpPr txBox="1"/>
          <p:nvPr/>
        </p:nvSpPr>
        <p:spPr>
          <a:xfrm>
            <a:off x="1028700" y="8312659"/>
            <a:ext cx="4584125" cy="886205"/>
          </a:xfrm>
          <a:prstGeom prst="rect">
            <a:avLst/>
          </a:prstGeom>
          <a:noFill/>
          <a:ln>
            <a:noFill/>
          </a:ln>
        </p:spPr>
        <p:txBody>
          <a:bodyPr anchorCtr="0" anchor="t" bIns="0" lIns="0" spcFirstLastPara="1" rIns="0" wrap="square" tIns="0">
            <a:spAutoFit/>
          </a:bodyPr>
          <a:lstStyle/>
          <a:p>
            <a:pPr indent="0" lvl="0" marL="0" marR="0" rtl="0" algn="ctr">
              <a:lnSpc>
                <a:spcPct val="148000"/>
              </a:lnSpc>
              <a:spcBef>
                <a:spcPts val="0"/>
              </a:spcBef>
              <a:spcAft>
                <a:spcPts val="0"/>
              </a:spcAft>
              <a:buNone/>
            </a:pPr>
            <a:r>
              <a:rPr b="0" i="0" lang="en-US" sz="2400" u="none" cap="none" strike="noStrike">
                <a:solidFill>
                  <a:srgbClr val="FFFFFF"/>
                </a:solidFill>
                <a:latin typeface="Rubik"/>
                <a:ea typeface="Rubik"/>
                <a:cs typeface="Rubik"/>
                <a:sym typeface="Rubik"/>
              </a:rPr>
              <a:t>Briefly elaborate on</a:t>
            </a:r>
            <a:endParaRPr/>
          </a:p>
          <a:p>
            <a:pPr indent="0" lvl="0" marL="0" marR="0" rtl="0" algn="ctr">
              <a:lnSpc>
                <a:spcPct val="148000"/>
              </a:lnSpc>
              <a:spcBef>
                <a:spcPts val="0"/>
              </a:spcBef>
              <a:spcAft>
                <a:spcPts val="0"/>
              </a:spcAft>
              <a:buNone/>
            </a:pPr>
            <a:r>
              <a:rPr b="0" i="0" lang="en-US" sz="2400" u="none" cap="none" strike="noStrike">
                <a:solidFill>
                  <a:srgbClr val="FFFFFF"/>
                </a:solidFill>
                <a:latin typeface="Rubik"/>
                <a:ea typeface="Rubik"/>
                <a:cs typeface="Rubik"/>
                <a:sym typeface="Rubik"/>
              </a:rPr>
              <a:t>what you want to discuss.</a:t>
            </a:r>
            <a:endParaRPr/>
          </a:p>
        </p:txBody>
      </p:sp>
      <p:sp>
        <p:nvSpPr>
          <p:cNvPr id="153" name="Google Shape;153;p16"/>
          <p:cNvSpPr txBox="1"/>
          <p:nvPr/>
        </p:nvSpPr>
        <p:spPr>
          <a:xfrm>
            <a:off x="6851938" y="8312659"/>
            <a:ext cx="4584125" cy="886205"/>
          </a:xfrm>
          <a:prstGeom prst="rect">
            <a:avLst/>
          </a:prstGeom>
          <a:noFill/>
          <a:ln>
            <a:noFill/>
          </a:ln>
        </p:spPr>
        <p:txBody>
          <a:bodyPr anchorCtr="0" anchor="t" bIns="0" lIns="0" spcFirstLastPara="1" rIns="0" wrap="square" tIns="0">
            <a:spAutoFit/>
          </a:bodyPr>
          <a:lstStyle/>
          <a:p>
            <a:pPr indent="0" lvl="0" marL="0" marR="0" rtl="0" algn="ctr">
              <a:lnSpc>
                <a:spcPct val="148000"/>
              </a:lnSpc>
              <a:spcBef>
                <a:spcPts val="0"/>
              </a:spcBef>
              <a:spcAft>
                <a:spcPts val="0"/>
              </a:spcAft>
              <a:buNone/>
            </a:pPr>
            <a:r>
              <a:rPr b="0" i="0" lang="en-US" sz="2400" u="none" cap="none" strike="noStrike">
                <a:solidFill>
                  <a:srgbClr val="FFFFFF"/>
                </a:solidFill>
                <a:latin typeface="Rubik"/>
                <a:ea typeface="Rubik"/>
                <a:cs typeface="Rubik"/>
                <a:sym typeface="Rubik"/>
              </a:rPr>
              <a:t>Briefly elaborate on</a:t>
            </a:r>
            <a:endParaRPr/>
          </a:p>
          <a:p>
            <a:pPr indent="0" lvl="0" marL="0" marR="0" rtl="0" algn="ctr">
              <a:lnSpc>
                <a:spcPct val="148000"/>
              </a:lnSpc>
              <a:spcBef>
                <a:spcPts val="0"/>
              </a:spcBef>
              <a:spcAft>
                <a:spcPts val="0"/>
              </a:spcAft>
              <a:buNone/>
            </a:pPr>
            <a:r>
              <a:rPr b="0" i="0" lang="en-US" sz="2400" u="none" cap="none" strike="noStrike">
                <a:solidFill>
                  <a:srgbClr val="FFFFFF"/>
                </a:solidFill>
                <a:latin typeface="Rubik"/>
                <a:ea typeface="Rubik"/>
                <a:cs typeface="Rubik"/>
                <a:sym typeface="Rubik"/>
              </a:rPr>
              <a:t>what you want to discuss.</a:t>
            </a:r>
            <a:endParaRPr/>
          </a:p>
        </p:txBody>
      </p:sp>
      <p:sp>
        <p:nvSpPr>
          <p:cNvPr id="154" name="Google Shape;154;p16"/>
          <p:cNvSpPr txBox="1"/>
          <p:nvPr/>
        </p:nvSpPr>
        <p:spPr>
          <a:xfrm>
            <a:off x="12674312" y="8312659"/>
            <a:ext cx="4584125" cy="886205"/>
          </a:xfrm>
          <a:prstGeom prst="rect">
            <a:avLst/>
          </a:prstGeom>
          <a:noFill/>
          <a:ln>
            <a:noFill/>
          </a:ln>
        </p:spPr>
        <p:txBody>
          <a:bodyPr anchorCtr="0" anchor="t" bIns="0" lIns="0" spcFirstLastPara="1" rIns="0" wrap="square" tIns="0">
            <a:spAutoFit/>
          </a:bodyPr>
          <a:lstStyle/>
          <a:p>
            <a:pPr indent="0" lvl="0" marL="0" marR="0" rtl="0" algn="ctr">
              <a:lnSpc>
                <a:spcPct val="148000"/>
              </a:lnSpc>
              <a:spcBef>
                <a:spcPts val="0"/>
              </a:spcBef>
              <a:spcAft>
                <a:spcPts val="0"/>
              </a:spcAft>
              <a:buNone/>
            </a:pPr>
            <a:r>
              <a:rPr b="0" i="0" lang="en-US" sz="2400" u="none" cap="none" strike="noStrike">
                <a:solidFill>
                  <a:srgbClr val="FFFFFF"/>
                </a:solidFill>
                <a:latin typeface="Rubik"/>
                <a:ea typeface="Rubik"/>
                <a:cs typeface="Rubik"/>
                <a:sym typeface="Rubik"/>
              </a:rPr>
              <a:t>Briefly elaborate on</a:t>
            </a:r>
            <a:endParaRPr/>
          </a:p>
          <a:p>
            <a:pPr indent="0" lvl="0" marL="0" marR="0" rtl="0" algn="ctr">
              <a:lnSpc>
                <a:spcPct val="148000"/>
              </a:lnSpc>
              <a:spcBef>
                <a:spcPts val="0"/>
              </a:spcBef>
              <a:spcAft>
                <a:spcPts val="0"/>
              </a:spcAft>
              <a:buNone/>
            </a:pPr>
            <a:r>
              <a:rPr b="0" i="0" lang="en-US" sz="2400" u="none" cap="none" strike="noStrike">
                <a:solidFill>
                  <a:srgbClr val="FFFFFF"/>
                </a:solidFill>
                <a:latin typeface="Rubik"/>
                <a:ea typeface="Rubik"/>
                <a:cs typeface="Rubik"/>
                <a:sym typeface="Rubik"/>
              </a:rPr>
              <a:t>what you want to discuss.</a:t>
            </a:r>
            <a:endParaRPr/>
          </a:p>
        </p:txBody>
      </p:sp>
      <p:pic>
        <p:nvPicPr>
          <p:cNvPr id="155" name="Google Shape;155;p16"/>
          <p:cNvPicPr preferRelativeResize="0"/>
          <p:nvPr/>
        </p:nvPicPr>
        <p:blipFill rotWithShape="1">
          <a:blip r:embed="rId3">
            <a:alphaModFix/>
          </a:blip>
          <a:srcRect b="31505" l="38661" r="38664" t="28184"/>
          <a:stretch/>
        </p:blipFill>
        <p:spPr>
          <a:xfrm>
            <a:off x="7070700" y="2899300"/>
            <a:ext cx="4146600" cy="4146600"/>
          </a:xfrm>
          <a:prstGeom prst="ellipse">
            <a:avLst/>
          </a:prstGeom>
          <a:noFill/>
          <a:ln>
            <a:noFill/>
          </a:ln>
        </p:spPr>
      </p:pic>
      <p:pic>
        <p:nvPicPr>
          <p:cNvPr id="156" name="Google Shape;156;p16"/>
          <p:cNvPicPr preferRelativeResize="0"/>
          <p:nvPr/>
        </p:nvPicPr>
        <p:blipFill rotWithShape="1">
          <a:blip r:embed="rId3">
            <a:alphaModFix/>
          </a:blip>
          <a:srcRect b="31505" l="70500" r="6824" t="28184"/>
          <a:stretch/>
        </p:blipFill>
        <p:spPr>
          <a:xfrm>
            <a:off x="12893063" y="2899300"/>
            <a:ext cx="4146600" cy="41466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160" name="Shape 160"/>
        <p:cNvGrpSpPr/>
        <p:nvPr/>
      </p:nvGrpSpPr>
      <p:grpSpPr>
        <a:xfrm>
          <a:off x="0" y="0"/>
          <a:ext cx="0" cy="0"/>
          <a:chOff x="0" y="0"/>
          <a:chExt cx="0" cy="0"/>
        </a:xfrm>
      </p:grpSpPr>
      <p:pic>
        <p:nvPicPr>
          <p:cNvPr id="161" name="Google Shape;161;p17"/>
          <p:cNvPicPr preferRelativeResize="0"/>
          <p:nvPr/>
        </p:nvPicPr>
        <p:blipFill rotWithShape="1">
          <a:blip r:embed="rId3">
            <a:alphaModFix/>
          </a:blip>
          <a:srcRect b="16948" l="32266" r="32266" t="20000"/>
          <a:stretch/>
        </p:blipFill>
        <p:spPr>
          <a:xfrm>
            <a:off x="5900975" y="2057400"/>
            <a:ext cx="6486000" cy="6486000"/>
          </a:xfrm>
          <a:prstGeom prst="ellipse">
            <a:avLst/>
          </a:prstGeom>
          <a:noFill/>
          <a:ln>
            <a:noFill/>
          </a:ln>
        </p:spPr>
      </p:pic>
      <p:sp>
        <p:nvSpPr>
          <p:cNvPr id="162" name="Google Shape;162;p17"/>
          <p:cNvSpPr/>
          <p:nvPr/>
        </p:nvSpPr>
        <p:spPr>
          <a:xfrm>
            <a:off x="12665817" y="1749774"/>
            <a:ext cx="5873877" cy="8229600"/>
          </a:xfrm>
          <a:custGeom>
            <a:rect b="b" l="l" r="r" t="t"/>
            <a:pathLst>
              <a:path extrusionOk="0" h="8229600" w="5873877">
                <a:moveTo>
                  <a:pt x="0" y="0"/>
                </a:moveTo>
                <a:lnTo>
                  <a:pt x="5873877" y="0"/>
                </a:lnTo>
                <a:lnTo>
                  <a:pt x="5873877" y="8229600"/>
                </a:lnTo>
                <a:lnTo>
                  <a:pt x="0" y="8229600"/>
                </a:lnTo>
                <a:lnTo>
                  <a:pt x="0" y="0"/>
                </a:lnTo>
                <a:close/>
              </a:path>
            </a:pathLst>
          </a:custGeom>
          <a:blipFill rotWithShape="1">
            <a:blip r:embed="rId4">
              <a:alphaModFix/>
            </a:blip>
            <a:stretch>
              <a:fillRect b="0" l="0" r="0" t="0"/>
            </a:stretch>
          </a:blipFill>
          <a:ln>
            <a:noFill/>
          </a:ln>
        </p:spPr>
      </p:sp>
      <p:sp>
        <p:nvSpPr>
          <p:cNvPr id="163" name="Google Shape;163;p17"/>
          <p:cNvSpPr/>
          <p:nvPr/>
        </p:nvSpPr>
        <p:spPr>
          <a:xfrm flipH="1">
            <a:off x="598650" y="3058439"/>
            <a:ext cx="4189886" cy="4170122"/>
          </a:xfrm>
          <a:custGeom>
            <a:rect b="b" l="l" r="r" t="t"/>
            <a:pathLst>
              <a:path extrusionOk="0" h="4170122" w="4189886">
                <a:moveTo>
                  <a:pt x="4189885" y="0"/>
                </a:moveTo>
                <a:lnTo>
                  <a:pt x="0" y="0"/>
                </a:lnTo>
                <a:lnTo>
                  <a:pt x="0" y="4170122"/>
                </a:lnTo>
                <a:lnTo>
                  <a:pt x="4189885" y="4170122"/>
                </a:lnTo>
                <a:lnTo>
                  <a:pt x="4189885" y="0"/>
                </a:lnTo>
                <a:close/>
              </a:path>
            </a:pathLst>
          </a:custGeom>
          <a:blipFill rotWithShape="1">
            <a:blip r:embed="rId5">
              <a:alphaModFix/>
            </a:blip>
            <a:stretch>
              <a:fillRect b="0" l="0" r="0" t="0"/>
            </a:stretch>
          </a:blipFill>
          <a:ln>
            <a:noFill/>
          </a:ln>
        </p:spPr>
      </p:sp>
      <p:sp>
        <p:nvSpPr>
          <p:cNvPr id="164" name="Google Shape;164;p17"/>
          <p:cNvSpPr txBox="1"/>
          <p:nvPr/>
        </p:nvSpPr>
        <p:spPr>
          <a:xfrm>
            <a:off x="4889416" y="586735"/>
            <a:ext cx="8509167" cy="116324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800" u="none" cap="none" strike="noStrike">
                <a:solidFill>
                  <a:srgbClr val="FA735C"/>
                </a:solidFill>
                <a:latin typeface="Bungee"/>
                <a:ea typeface="Bungee"/>
                <a:cs typeface="Bungee"/>
                <a:sym typeface="Bungee"/>
              </a:rPr>
              <a:t>Hello there!</a:t>
            </a:r>
            <a:endParaRPr/>
          </a:p>
        </p:txBody>
      </p:sp>
      <p:sp>
        <p:nvSpPr>
          <p:cNvPr id="165" name="Google Shape;165;p17"/>
          <p:cNvSpPr txBox="1"/>
          <p:nvPr/>
        </p:nvSpPr>
        <p:spPr>
          <a:xfrm>
            <a:off x="4412717" y="8758175"/>
            <a:ext cx="9462567" cy="1066926"/>
          </a:xfrm>
          <a:prstGeom prst="rect">
            <a:avLst/>
          </a:prstGeom>
          <a:noFill/>
          <a:ln>
            <a:noFill/>
          </a:ln>
        </p:spPr>
        <p:txBody>
          <a:bodyPr anchorCtr="0" anchor="t" bIns="0" lIns="0" spcFirstLastPara="1" rIns="0" wrap="square" tIns="0">
            <a:spAutoFit/>
          </a:bodyPr>
          <a:lstStyle/>
          <a:p>
            <a:pPr indent="0" lvl="0" marL="0" marR="0" rtl="0" algn="ctr">
              <a:lnSpc>
                <a:spcPct val="169000"/>
              </a:lnSpc>
              <a:spcBef>
                <a:spcPts val="0"/>
              </a:spcBef>
              <a:spcAft>
                <a:spcPts val="0"/>
              </a:spcAft>
              <a:buNone/>
            </a:pPr>
            <a:r>
              <a:rPr b="0" i="0" lang="en-US" sz="2600" u="none" cap="none" strike="noStrike">
                <a:solidFill>
                  <a:srgbClr val="FFFFFF"/>
                </a:solidFill>
                <a:latin typeface="Rubik"/>
                <a:ea typeface="Rubik"/>
                <a:cs typeface="Rubik"/>
                <a:sym typeface="Rubik"/>
              </a:rPr>
              <a:t>Welcome to our Space Science Quiz!</a:t>
            </a:r>
            <a:endParaRPr/>
          </a:p>
          <a:p>
            <a:pPr indent="0" lvl="0" marL="0" marR="0" rtl="0" algn="ctr">
              <a:lnSpc>
                <a:spcPct val="169000"/>
              </a:lnSpc>
              <a:spcBef>
                <a:spcPts val="0"/>
              </a:spcBef>
              <a:spcAft>
                <a:spcPts val="0"/>
              </a:spcAft>
              <a:buNone/>
            </a:pPr>
            <a:r>
              <a:rPr b="0" i="0" lang="en-US" sz="2600" u="none" cap="none" strike="noStrike">
                <a:solidFill>
                  <a:srgbClr val="FFFFFF"/>
                </a:solidFill>
                <a:latin typeface="Rubik"/>
                <a:ea typeface="Rubik"/>
                <a:cs typeface="Rubik"/>
                <a:sym typeface="Rubik"/>
              </a:rPr>
              <a:t>Test your knowledge of the universe and beyond.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169" name="Shape 169"/>
        <p:cNvGrpSpPr/>
        <p:nvPr/>
      </p:nvGrpSpPr>
      <p:grpSpPr>
        <a:xfrm>
          <a:off x="0" y="0"/>
          <a:ext cx="0" cy="0"/>
          <a:chOff x="0" y="0"/>
          <a:chExt cx="0" cy="0"/>
        </a:xfrm>
      </p:grpSpPr>
      <p:grpSp>
        <p:nvGrpSpPr>
          <p:cNvPr id="170" name="Google Shape;170;p18"/>
          <p:cNvGrpSpPr/>
          <p:nvPr/>
        </p:nvGrpSpPr>
        <p:grpSpPr>
          <a:xfrm>
            <a:off x="1923674" y="3897069"/>
            <a:ext cx="3594549" cy="3763043"/>
            <a:chOff x="0" y="-38100"/>
            <a:chExt cx="812800" cy="850900"/>
          </a:xfrm>
        </p:grpSpPr>
        <p:sp>
          <p:nvSpPr>
            <p:cNvPr id="171" name="Google Shape;171;p18"/>
            <p:cNvSpPr/>
            <p:nvPr/>
          </p:nvSpPr>
          <p:spPr>
            <a:xfrm>
              <a:off x="0" y="0"/>
              <a:ext cx="812800" cy="812800"/>
            </a:xfrm>
            <a:custGeom>
              <a:rect b="b" l="l" r="r" t="t"/>
              <a:pathLst>
                <a:path extrusionOk="0" h="812800" w="812800">
                  <a:moveTo>
                    <a:pt x="109844" y="0"/>
                  </a:moveTo>
                  <a:lnTo>
                    <a:pt x="702956" y="0"/>
                  </a:lnTo>
                  <a:cubicBezTo>
                    <a:pt x="732089" y="0"/>
                    <a:pt x="760028" y="11573"/>
                    <a:pt x="780628" y="32172"/>
                  </a:cubicBezTo>
                  <a:cubicBezTo>
                    <a:pt x="801227" y="52772"/>
                    <a:pt x="812800" y="80711"/>
                    <a:pt x="812800" y="109844"/>
                  </a:cubicBezTo>
                  <a:lnTo>
                    <a:pt x="812800" y="702956"/>
                  </a:lnTo>
                  <a:cubicBezTo>
                    <a:pt x="812800" y="732089"/>
                    <a:pt x="801227" y="760028"/>
                    <a:pt x="780628" y="780628"/>
                  </a:cubicBezTo>
                  <a:cubicBezTo>
                    <a:pt x="760028" y="801227"/>
                    <a:pt x="732089" y="812800"/>
                    <a:pt x="702956" y="812800"/>
                  </a:cubicBezTo>
                  <a:lnTo>
                    <a:pt x="109844" y="812800"/>
                  </a:lnTo>
                  <a:cubicBezTo>
                    <a:pt x="80711" y="812800"/>
                    <a:pt x="52772" y="801227"/>
                    <a:pt x="32172" y="780628"/>
                  </a:cubicBezTo>
                  <a:cubicBezTo>
                    <a:pt x="11573" y="760028"/>
                    <a:pt x="0" y="732089"/>
                    <a:pt x="0" y="702956"/>
                  </a:cubicBezTo>
                  <a:lnTo>
                    <a:pt x="0" y="109844"/>
                  </a:lnTo>
                  <a:cubicBezTo>
                    <a:pt x="0" y="80711"/>
                    <a:pt x="11573" y="52772"/>
                    <a:pt x="32172" y="32172"/>
                  </a:cubicBezTo>
                  <a:cubicBezTo>
                    <a:pt x="52772" y="11573"/>
                    <a:pt x="80711" y="0"/>
                    <a:pt x="109844" y="0"/>
                  </a:cubicBezTo>
                  <a:close/>
                </a:path>
              </a:pathLst>
            </a:custGeom>
            <a:solidFill>
              <a:srgbClr val="0F5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18"/>
          <p:cNvGrpSpPr/>
          <p:nvPr/>
        </p:nvGrpSpPr>
        <p:grpSpPr>
          <a:xfrm>
            <a:off x="7346726" y="3897069"/>
            <a:ext cx="3594549" cy="3763043"/>
            <a:chOff x="0" y="-38100"/>
            <a:chExt cx="812800" cy="850900"/>
          </a:xfrm>
        </p:grpSpPr>
        <p:sp>
          <p:nvSpPr>
            <p:cNvPr id="174" name="Google Shape;174;p18"/>
            <p:cNvSpPr/>
            <p:nvPr/>
          </p:nvSpPr>
          <p:spPr>
            <a:xfrm>
              <a:off x="0" y="0"/>
              <a:ext cx="812800" cy="812800"/>
            </a:xfrm>
            <a:custGeom>
              <a:rect b="b" l="l" r="r" t="t"/>
              <a:pathLst>
                <a:path extrusionOk="0" h="812800" w="812800">
                  <a:moveTo>
                    <a:pt x="109844" y="0"/>
                  </a:moveTo>
                  <a:lnTo>
                    <a:pt x="702956" y="0"/>
                  </a:lnTo>
                  <a:cubicBezTo>
                    <a:pt x="732089" y="0"/>
                    <a:pt x="760028" y="11573"/>
                    <a:pt x="780628" y="32172"/>
                  </a:cubicBezTo>
                  <a:cubicBezTo>
                    <a:pt x="801227" y="52772"/>
                    <a:pt x="812800" y="80711"/>
                    <a:pt x="812800" y="109844"/>
                  </a:cubicBezTo>
                  <a:lnTo>
                    <a:pt x="812800" y="702956"/>
                  </a:lnTo>
                  <a:cubicBezTo>
                    <a:pt x="812800" y="732089"/>
                    <a:pt x="801227" y="760028"/>
                    <a:pt x="780628" y="780628"/>
                  </a:cubicBezTo>
                  <a:cubicBezTo>
                    <a:pt x="760028" y="801227"/>
                    <a:pt x="732089" y="812800"/>
                    <a:pt x="702956" y="812800"/>
                  </a:cubicBezTo>
                  <a:lnTo>
                    <a:pt x="109844" y="812800"/>
                  </a:lnTo>
                  <a:cubicBezTo>
                    <a:pt x="80711" y="812800"/>
                    <a:pt x="52772" y="801227"/>
                    <a:pt x="32172" y="780628"/>
                  </a:cubicBezTo>
                  <a:cubicBezTo>
                    <a:pt x="11573" y="760028"/>
                    <a:pt x="0" y="732089"/>
                    <a:pt x="0" y="702956"/>
                  </a:cubicBezTo>
                  <a:lnTo>
                    <a:pt x="0" y="109844"/>
                  </a:lnTo>
                  <a:cubicBezTo>
                    <a:pt x="0" y="80711"/>
                    <a:pt x="11573" y="52772"/>
                    <a:pt x="32172" y="32172"/>
                  </a:cubicBezTo>
                  <a:cubicBezTo>
                    <a:pt x="52772" y="11573"/>
                    <a:pt x="80711" y="0"/>
                    <a:pt x="109844" y="0"/>
                  </a:cubicBezTo>
                  <a:close/>
                </a:path>
              </a:pathLst>
            </a:custGeom>
            <a:solidFill>
              <a:srgbClr val="0F5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6" name="Google Shape;176;p18"/>
          <p:cNvSpPr/>
          <p:nvPr/>
        </p:nvSpPr>
        <p:spPr>
          <a:xfrm>
            <a:off x="7776631" y="4509142"/>
            <a:ext cx="2734738" cy="2707391"/>
          </a:xfrm>
          <a:custGeom>
            <a:rect b="b" l="l" r="r" t="t"/>
            <a:pathLst>
              <a:path extrusionOk="0" h="2707391" w="2734738">
                <a:moveTo>
                  <a:pt x="0" y="0"/>
                </a:moveTo>
                <a:lnTo>
                  <a:pt x="2734738" y="0"/>
                </a:lnTo>
                <a:lnTo>
                  <a:pt x="2734738" y="2707390"/>
                </a:lnTo>
                <a:lnTo>
                  <a:pt x="0" y="2707390"/>
                </a:lnTo>
                <a:lnTo>
                  <a:pt x="0" y="0"/>
                </a:lnTo>
                <a:close/>
              </a:path>
            </a:pathLst>
          </a:custGeom>
          <a:blipFill rotWithShape="1">
            <a:blip r:embed="rId3">
              <a:alphaModFix/>
            </a:blip>
            <a:stretch>
              <a:fillRect b="0" l="0" r="0" t="0"/>
            </a:stretch>
          </a:blipFill>
          <a:ln>
            <a:noFill/>
          </a:ln>
        </p:spPr>
      </p:sp>
      <p:sp>
        <p:nvSpPr>
          <p:cNvPr id="177" name="Google Shape;177;p18"/>
          <p:cNvSpPr/>
          <p:nvPr/>
        </p:nvSpPr>
        <p:spPr>
          <a:xfrm>
            <a:off x="2773040" y="4777540"/>
            <a:ext cx="1746305" cy="2170595"/>
          </a:xfrm>
          <a:custGeom>
            <a:rect b="b" l="l" r="r" t="t"/>
            <a:pathLst>
              <a:path extrusionOk="0" h="2170595" w="1746305">
                <a:moveTo>
                  <a:pt x="0" y="0"/>
                </a:moveTo>
                <a:lnTo>
                  <a:pt x="1746305" y="0"/>
                </a:lnTo>
                <a:lnTo>
                  <a:pt x="1746305" y="2170595"/>
                </a:lnTo>
                <a:lnTo>
                  <a:pt x="0" y="2170595"/>
                </a:lnTo>
                <a:lnTo>
                  <a:pt x="0" y="0"/>
                </a:lnTo>
                <a:close/>
              </a:path>
            </a:pathLst>
          </a:custGeom>
          <a:blipFill rotWithShape="1">
            <a:blip r:embed="rId4">
              <a:alphaModFix/>
            </a:blip>
            <a:stretch>
              <a:fillRect b="0" l="0" r="0" t="0"/>
            </a:stretch>
          </a:blipFill>
          <a:ln>
            <a:noFill/>
          </a:ln>
        </p:spPr>
      </p:sp>
      <p:sp>
        <p:nvSpPr>
          <p:cNvPr id="178" name="Google Shape;178;p18"/>
          <p:cNvSpPr txBox="1"/>
          <p:nvPr/>
        </p:nvSpPr>
        <p:spPr>
          <a:xfrm>
            <a:off x="7271970" y="7928237"/>
            <a:ext cx="3744061" cy="886205"/>
          </a:xfrm>
          <a:prstGeom prst="rect">
            <a:avLst/>
          </a:prstGeom>
          <a:noFill/>
          <a:ln>
            <a:noFill/>
          </a:ln>
        </p:spPr>
        <p:txBody>
          <a:bodyPr anchorCtr="0" anchor="t" bIns="0" lIns="0" spcFirstLastPara="1" rIns="0" wrap="square" tIns="0">
            <a:spAutoFit/>
          </a:bodyPr>
          <a:lstStyle/>
          <a:p>
            <a:pPr indent="0" lvl="0" marL="0" marR="0" rtl="0" algn="ctr">
              <a:lnSpc>
                <a:spcPct val="148000"/>
              </a:lnSpc>
              <a:spcBef>
                <a:spcPts val="0"/>
              </a:spcBef>
              <a:spcAft>
                <a:spcPts val="0"/>
              </a:spcAft>
              <a:buNone/>
            </a:pPr>
            <a:r>
              <a:rPr b="0" i="0" lang="en-US" sz="2400" u="none" cap="none" strike="noStrike">
                <a:solidFill>
                  <a:srgbClr val="FFFFFF"/>
                </a:solidFill>
                <a:latin typeface="Rubik"/>
                <a:ea typeface="Rubik"/>
                <a:cs typeface="Rubik"/>
                <a:sym typeface="Rubik"/>
              </a:rPr>
              <a:t>Briefly elaborate on</a:t>
            </a:r>
            <a:endParaRPr/>
          </a:p>
          <a:p>
            <a:pPr indent="0" lvl="0" marL="0" marR="0" rtl="0" algn="ctr">
              <a:lnSpc>
                <a:spcPct val="148000"/>
              </a:lnSpc>
              <a:spcBef>
                <a:spcPts val="0"/>
              </a:spcBef>
              <a:spcAft>
                <a:spcPts val="0"/>
              </a:spcAft>
              <a:buNone/>
            </a:pPr>
            <a:r>
              <a:rPr b="0" i="0" lang="en-US" sz="2400" u="none" cap="none" strike="noStrike">
                <a:solidFill>
                  <a:srgbClr val="FFFFFF"/>
                </a:solidFill>
                <a:latin typeface="Rubik"/>
                <a:ea typeface="Rubik"/>
                <a:cs typeface="Rubik"/>
                <a:sym typeface="Rubik"/>
              </a:rPr>
              <a:t>what you want to discuss.</a:t>
            </a:r>
            <a:endParaRPr/>
          </a:p>
        </p:txBody>
      </p:sp>
      <p:sp>
        <p:nvSpPr>
          <p:cNvPr id="179" name="Google Shape;179;p18"/>
          <p:cNvSpPr txBox="1"/>
          <p:nvPr/>
        </p:nvSpPr>
        <p:spPr>
          <a:xfrm>
            <a:off x="6851938" y="3159263"/>
            <a:ext cx="4584125"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Rubik"/>
                <a:ea typeface="Rubik"/>
                <a:cs typeface="Rubik"/>
                <a:sym typeface="Rubik"/>
              </a:rPr>
              <a:t>Add a main point</a:t>
            </a:r>
            <a:endParaRPr/>
          </a:p>
        </p:txBody>
      </p:sp>
      <p:sp>
        <p:nvSpPr>
          <p:cNvPr id="180" name="Google Shape;180;p18"/>
          <p:cNvSpPr txBox="1"/>
          <p:nvPr/>
        </p:nvSpPr>
        <p:spPr>
          <a:xfrm>
            <a:off x="4374356" y="985838"/>
            <a:ext cx="9539288" cy="11620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800" u="none" cap="none" strike="noStrike">
                <a:solidFill>
                  <a:srgbClr val="FFD47F"/>
                </a:solidFill>
                <a:latin typeface="Bungee"/>
                <a:ea typeface="Bungee"/>
                <a:cs typeface="Bungee"/>
                <a:sym typeface="Bungee"/>
              </a:rPr>
              <a:t>Quiz Categories</a:t>
            </a:r>
            <a:endParaRPr/>
          </a:p>
        </p:txBody>
      </p:sp>
      <p:sp>
        <p:nvSpPr>
          <p:cNvPr id="181" name="Google Shape;181;p18"/>
          <p:cNvSpPr txBox="1"/>
          <p:nvPr/>
        </p:nvSpPr>
        <p:spPr>
          <a:xfrm>
            <a:off x="1774162" y="7928237"/>
            <a:ext cx="3744061" cy="886205"/>
          </a:xfrm>
          <a:prstGeom prst="rect">
            <a:avLst/>
          </a:prstGeom>
          <a:noFill/>
          <a:ln>
            <a:noFill/>
          </a:ln>
        </p:spPr>
        <p:txBody>
          <a:bodyPr anchorCtr="0" anchor="t" bIns="0" lIns="0" spcFirstLastPara="1" rIns="0" wrap="square" tIns="0">
            <a:spAutoFit/>
          </a:bodyPr>
          <a:lstStyle/>
          <a:p>
            <a:pPr indent="0" lvl="0" marL="0" marR="0" rtl="0" algn="ctr">
              <a:lnSpc>
                <a:spcPct val="148000"/>
              </a:lnSpc>
              <a:spcBef>
                <a:spcPts val="0"/>
              </a:spcBef>
              <a:spcAft>
                <a:spcPts val="0"/>
              </a:spcAft>
              <a:buNone/>
            </a:pPr>
            <a:r>
              <a:rPr b="0" i="0" lang="en-US" sz="2400" u="none" cap="none" strike="noStrike">
                <a:solidFill>
                  <a:srgbClr val="FFFFFF"/>
                </a:solidFill>
                <a:latin typeface="Rubik"/>
                <a:ea typeface="Rubik"/>
                <a:cs typeface="Rubik"/>
                <a:sym typeface="Rubik"/>
              </a:rPr>
              <a:t>Briefly elaborate on</a:t>
            </a:r>
            <a:endParaRPr/>
          </a:p>
          <a:p>
            <a:pPr indent="0" lvl="0" marL="0" marR="0" rtl="0" algn="ctr">
              <a:lnSpc>
                <a:spcPct val="148000"/>
              </a:lnSpc>
              <a:spcBef>
                <a:spcPts val="0"/>
              </a:spcBef>
              <a:spcAft>
                <a:spcPts val="0"/>
              </a:spcAft>
              <a:buNone/>
            </a:pPr>
            <a:r>
              <a:rPr b="0" i="0" lang="en-US" sz="2400" u="none" cap="none" strike="noStrike">
                <a:solidFill>
                  <a:srgbClr val="FFFFFF"/>
                </a:solidFill>
                <a:latin typeface="Rubik"/>
                <a:ea typeface="Rubik"/>
                <a:cs typeface="Rubik"/>
                <a:sym typeface="Rubik"/>
              </a:rPr>
              <a:t>what you want to discuss.</a:t>
            </a:r>
            <a:endParaRPr/>
          </a:p>
        </p:txBody>
      </p:sp>
      <p:sp>
        <p:nvSpPr>
          <p:cNvPr id="182" name="Google Shape;182;p18"/>
          <p:cNvSpPr txBox="1"/>
          <p:nvPr/>
        </p:nvSpPr>
        <p:spPr>
          <a:xfrm>
            <a:off x="1354130" y="3159263"/>
            <a:ext cx="4584125"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Rubik"/>
                <a:ea typeface="Rubik"/>
                <a:cs typeface="Rubik"/>
                <a:sym typeface="Rubik"/>
              </a:rPr>
              <a:t>Add a main point</a:t>
            </a:r>
            <a:endParaRPr/>
          </a:p>
        </p:txBody>
      </p:sp>
      <p:grpSp>
        <p:nvGrpSpPr>
          <p:cNvPr id="183" name="Google Shape;183;p18"/>
          <p:cNvGrpSpPr/>
          <p:nvPr/>
        </p:nvGrpSpPr>
        <p:grpSpPr>
          <a:xfrm>
            <a:off x="12844533" y="3897069"/>
            <a:ext cx="3594549" cy="3763043"/>
            <a:chOff x="0" y="-38100"/>
            <a:chExt cx="812800" cy="850900"/>
          </a:xfrm>
        </p:grpSpPr>
        <p:sp>
          <p:nvSpPr>
            <p:cNvPr id="184" name="Google Shape;184;p18"/>
            <p:cNvSpPr/>
            <p:nvPr/>
          </p:nvSpPr>
          <p:spPr>
            <a:xfrm>
              <a:off x="0" y="0"/>
              <a:ext cx="812800" cy="812800"/>
            </a:xfrm>
            <a:custGeom>
              <a:rect b="b" l="l" r="r" t="t"/>
              <a:pathLst>
                <a:path extrusionOk="0" h="812800" w="812800">
                  <a:moveTo>
                    <a:pt x="109844" y="0"/>
                  </a:moveTo>
                  <a:lnTo>
                    <a:pt x="702956" y="0"/>
                  </a:lnTo>
                  <a:cubicBezTo>
                    <a:pt x="732089" y="0"/>
                    <a:pt x="760028" y="11573"/>
                    <a:pt x="780628" y="32172"/>
                  </a:cubicBezTo>
                  <a:cubicBezTo>
                    <a:pt x="801227" y="52772"/>
                    <a:pt x="812800" y="80711"/>
                    <a:pt x="812800" y="109844"/>
                  </a:cubicBezTo>
                  <a:lnTo>
                    <a:pt x="812800" y="702956"/>
                  </a:lnTo>
                  <a:cubicBezTo>
                    <a:pt x="812800" y="732089"/>
                    <a:pt x="801227" y="760028"/>
                    <a:pt x="780628" y="780628"/>
                  </a:cubicBezTo>
                  <a:cubicBezTo>
                    <a:pt x="760028" y="801227"/>
                    <a:pt x="732089" y="812800"/>
                    <a:pt x="702956" y="812800"/>
                  </a:cubicBezTo>
                  <a:lnTo>
                    <a:pt x="109844" y="812800"/>
                  </a:lnTo>
                  <a:cubicBezTo>
                    <a:pt x="80711" y="812800"/>
                    <a:pt x="52772" y="801227"/>
                    <a:pt x="32172" y="780628"/>
                  </a:cubicBezTo>
                  <a:cubicBezTo>
                    <a:pt x="11573" y="760028"/>
                    <a:pt x="0" y="732089"/>
                    <a:pt x="0" y="702956"/>
                  </a:cubicBezTo>
                  <a:lnTo>
                    <a:pt x="0" y="109844"/>
                  </a:lnTo>
                  <a:cubicBezTo>
                    <a:pt x="0" y="80711"/>
                    <a:pt x="11573" y="52772"/>
                    <a:pt x="32172" y="32172"/>
                  </a:cubicBezTo>
                  <a:cubicBezTo>
                    <a:pt x="52772" y="11573"/>
                    <a:pt x="80711" y="0"/>
                    <a:pt x="109844" y="0"/>
                  </a:cubicBezTo>
                  <a:close/>
                </a:path>
              </a:pathLst>
            </a:custGeom>
            <a:solidFill>
              <a:srgbClr val="0F5F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6" name="Google Shape;186;p18"/>
          <p:cNvSpPr/>
          <p:nvPr/>
        </p:nvSpPr>
        <p:spPr>
          <a:xfrm>
            <a:off x="13380366" y="5139599"/>
            <a:ext cx="2522884" cy="1446477"/>
          </a:xfrm>
          <a:custGeom>
            <a:rect b="b" l="l" r="r" t="t"/>
            <a:pathLst>
              <a:path extrusionOk="0" h="1446477" w="2522884">
                <a:moveTo>
                  <a:pt x="0" y="0"/>
                </a:moveTo>
                <a:lnTo>
                  <a:pt x="2522884" y="0"/>
                </a:lnTo>
                <a:lnTo>
                  <a:pt x="2522884" y="1446477"/>
                </a:lnTo>
                <a:lnTo>
                  <a:pt x="0" y="1446477"/>
                </a:lnTo>
                <a:lnTo>
                  <a:pt x="0" y="0"/>
                </a:lnTo>
                <a:close/>
              </a:path>
            </a:pathLst>
          </a:custGeom>
          <a:blipFill rotWithShape="1">
            <a:blip r:embed="rId5">
              <a:alphaModFix/>
            </a:blip>
            <a:stretch>
              <a:fillRect b="0" l="0" r="0" t="0"/>
            </a:stretch>
          </a:blipFill>
          <a:ln>
            <a:noFill/>
          </a:ln>
        </p:spPr>
      </p:sp>
      <p:sp>
        <p:nvSpPr>
          <p:cNvPr id="187" name="Google Shape;187;p18"/>
          <p:cNvSpPr txBox="1"/>
          <p:nvPr/>
        </p:nvSpPr>
        <p:spPr>
          <a:xfrm>
            <a:off x="12769777" y="7928237"/>
            <a:ext cx="3744061" cy="886205"/>
          </a:xfrm>
          <a:prstGeom prst="rect">
            <a:avLst/>
          </a:prstGeom>
          <a:noFill/>
          <a:ln>
            <a:noFill/>
          </a:ln>
        </p:spPr>
        <p:txBody>
          <a:bodyPr anchorCtr="0" anchor="t" bIns="0" lIns="0" spcFirstLastPara="1" rIns="0" wrap="square" tIns="0">
            <a:spAutoFit/>
          </a:bodyPr>
          <a:lstStyle/>
          <a:p>
            <a:pPr indent="0" lvl="0" marL="0" marR="0" rtl="0" algn="ctr">
              <a:lnSpc>
                <a:spcPct val="148000"/>
              </a:lnSpc>
              <a:spcBef>
                <a:spcPts val="0"/>
              </a:spcBef>
              <a:spcAft>
                <a:spcPts val="0"/>
              </a:spcAft>
              <a:buNone/>
            </a:pPr>
            <a:r>
              <a:rPr b="0" i="0" lang="en-US" sz="2400" u="none" cap="none" strike="noStrike">
                <a:solidFill>
                  <a:srgbClr val="FFFFFF"/>
                </a:solidFill>
                <a:latin typeface="Rubik"/>
                <a:ea typeface="Rubik"/>
                <a:cs typeface="Rubik"/>
                <a:sym typeface="Rubik"/>
              </a:rPr>
              <a:t>Briefly elaborate on</a:t>
            </a:r>
            <a:endParaRPr/>
          </a:p>
          <a:p>
            <a:pPr indent="0" lvl="0" marL="0" marR="0" rtl="0" algn="ctr">
              <a:lnSpc>
                <a:spcPct val="148000"/>
              </a:lnSpc>
              <a:spcBef>
                <a:spcPts val="0"/>
              </a:spcBef>
              <a:spcAft>
                <a:spcPts val="0"/>
              </a:spcAft>
              <a:buNone/>
            </a:pPr>
            <a:r>
              <a:rPr b="0" i="0" lang="en-US" sz="2400" u="none" cap="none" strike="noStrike">
                <a:solidFill>
                  <a:srgbClr val="FFFFFF"/>
                </a:solidFill>
                <a:latin typeface="Rubik"/>
                <a:ea typeface="Rubik"/>
                <a:cs typeface="Rubik"/>
                <a:sym typeface="Rubik"/>
              </a:rPr>
              <a:t>what you want to discuss.</a:t>
            </a:r>
            <a:endParaRPr/>
          </a:p>
        </p:txBody>
      </p:sp>
      <p:sp>
        <p:nvSpPr>
          <p:cNvPr id="188" name="Google Shape;188;p18"/>
          <p:cNvSpPr txBox="1"/>
          <p:nvPr/>
        </p:nvSpPr>
        <p:spPr>
          <a:xfrm>
            <a:off x="12349745" y="3159263"/>
            <a:ext cx="4584125"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FFFFF"/>
                </a:solidFill>
                <a:latin typeface="Rubik"/>
                <a:ea typeface="Rubik"/>
                <a:cs typeface="Rubik"/>
                <a:sym typeface="Rubik"/>
              </a:rPr>
              <a:t>Add a main point</a:t>
            </a:r>
            <a:endParaRPr/>
          </a:p>
        </p:txBody>
      </p:sp>
      <p:sp>
        <p:nvSpPr>
          <p:cNvPr id="189" name="Google Shape;189;p18"/>
          <p:cNvSpPr/>
          <p:nvPr/>
        </p:nvSpPr>
        <p:spPr>
          <a:xfrm flipH="1">
            <a:off x="-431671" y="316366"/>
            <a:ext cx="3571602" cy="3701142"/>
          </a:xfrm>
          <a:custGeom>
            <a:rect b="b" l="l" r="r" t="t"/>
            <a:pathLst>
              <a:path extrusionOk="0" h="3701142" w="3571602">
                <a:moveTo>
                  <a:pt x="3571602" y="0"/>
                </a:moveTo>
                <a:lnTo>
                  <a:pt x="0" y="0"/>
                </a:lnTo>
                <a:lnTo>
                  <a:pt x="0" y="3701143"/>
                </a:lnTo>
                <a:lnTo>
                  <a:pt x="3571602" y="3701143"/>
                </a:lnTo>
                <a:lnTo>
                  <a:pt x="3571602" y="0"/>
                </a:lnTo>
                <a:close/>
              </a:path>
            </a:pathLst>
          </a:custGeom>
          <a:blipFill rotWithShape="1">
            <a:blip r:embed="rId6">
              <a:alphaModFix/>
            </a:blip>
            <a:stretch>
              <a:fillRect b="0" l="0" r="0" t="0"/>
            </a:stretch>
          </a:blipFill>
          <a:ln>
            <a:noFill/>
          </a:ln>
        </p:spPr>
      </p:sp>
      <p:sp>
        <p:nvSpPr>
          <p:cNvPr id="190" name="Google Shape;190;p18"/>
          <p:cNvSpPr/>
          <p:nvPr/>
        </p:nvSpPr>
        <p:spPr>
          <a:xfrm rot="-321979">
            <a:off x="15721095" y="801960"/>
            <a:ext cx="2231300" cy="2496560"/>
          </a:xfrm>
          <a:custGeom>
            <a:rect b="b" l="l" r="r" t="t"/>
            <a:pathLst>
              <a:path extrusionOk="0" h="2496560" w="2231300">
                <a:moveTo>
                  <a:pt x="0" y="0"/>
                </a:moveTo>
                <a:lnTo>
                  <a:pt x="2231300" y="0"/>
                </a:lnTo>
                <a:lnTo>
                  <a:pt x="2231300" y="2496560"/>
                </a:lnTo>
                <a:lnTo>
                  <a:pt x="0" y="249656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194" name="Shape 194"/>
        <p:cNvGrpSpPr/>
        <p:nvPr/>
      </p:nvGrpSpPr>
      <p:grpSpPr>
        <a:xfrm>
          <a:off x="0" y="0"/>
          <a:ext cx="0" cy="0"/>
          <a:chOff x="0" y="0"/>
          <a:chExt cx="0" cy="0"/>
        </a:xfrm>
      </p:grpSpPr>
      <p:sp>
        <p:nvSpPr>
          <p:cNvPr id="195" name="Google Shape;195;p19"/>
          <p:cNvSpPr/>
          <p:nvPr/>
        </p:nvSpPr>
        <p:spPr>
          <a:xfrm>
            <a:off x="11090752" y="2223500"/>
            <a:ext cx="6730274" cy="7355491"/>
          </a:xfrm>
          <a:custGeom>
            <a:rect b="b" l="l" r="r" t="t"/>
            <a:pathLst>
              <a:path extrusionOk="0" h="7355491" w="6730274">
                <a:moveTo>
                  <a:pt x="0" y="0"/>
                </a:moveTo>
                <a:lnTo>
                  <a:pt x="6730274" y="0"/>
                </a:lnTo>
                <a:lnTo>
                  <a:pt x="6730274" y="7355490"/>
                </a:lnTo>
                <a:lnTo>
                  <a:pt x="0" y="7355490"/>
                </a:lnTo>
                <a:lnTo>
                  <a:pt x="0" y="0"/>
                </a:lnTo>
                <a:close/>
              </a:path>
            </a:pathLst>
          </a:custGeom>
          <a:blipFill rotWithShape="1">
            <a:blip r:embed="rId3">
              <a:alphaModFix/>
            </a:blip>
            <a:stretch>
              <a:fillRect b="0" l="0" r="0" t="0"/>
            </a:stretch>
          </a:blipFill>
          <a:ln>
            <a:noFill/>
          </a:ln>
        </p:spPr>
      </p:sp>
      <p:sp>
        <p:nvSpPr>
          <p:cNvPr id="196" name="Google Shape;196;p19"/>
          <p:cNvSpPr/>
          <p:nvPr/>
        </p:nvSpPr>
        <p:spPr>
          <a:xfrm>
            <a:off x="-664827" y="-908283"/>
            <a:ext cx="3879209" cy="3873967"/>
          </a:xfrm>
          <a:custGeom>
            <a:rect b="b" l="l" r="r" t="t"/>
            <a:pathLst>
              <a:path extrusionOk="0" h="3873967" w="3879209">
                <a:moveTo>
                  <a:pt x="0" y="0"/>
                </a:moveTo>
                <a:lnTo>
                  <a:pt x="3879209" y="0"/>
                </a:lnTo>
                <a:lnTo>
                  <a:pt x="3879209" y="3873966"/>
                </a:lnTo>
                <a:lnTo>
                  <a:pt x="0" y="3873966"/>
                </a:lnTo>
                <a:lnTo>
                  <a:pt x="0" y="0"/>
                </a:lnTo>
                <a:close/>
              </a:path>
            </a:pathLst>
          </a:custGeom>
          <a:blipFill rotWithShape="1">
            <a:blip r:embed="rId4">
              <a:alphaModFix/>
            </a:blip>
            <a:stretch>
              <a:fillRect b="0" l="0" r="0" t="0"/>
            </a:stretch>
          </a:blipFill>
          <a:ln>
            <a:noFill/>
          </a:ln>
        </p:spPr>
      </p:sp>
      <p:sp>
        <p:nvSpPr>
          <p:cNvPr id="197" name="Google Shape;197;p19"/>
          <p:cNvSpPr/>
          <p:nvPr/>
        </p:nvSpPr>
        <p:spPr>
          <a:xfrm>
            <a:off x="15141254" y="526469"/>
            <a:ext cx="2446543" cy="2594818"/>
          </a:xfrm>
          <a:custGeom>
            <a:rect b="b" l="l" r="r" t="t"/>
            <a:pathLst>
              <a:path extrusionOk="0" h="2594818" w="2446543">
                <a:moveTo>
                  <a:pt x="0" y="0"/>
                </a:moveTo>
                <a:lnTo>
                  <a:pt x="2446543" y="0"/>
                </a:lnTo>
                <a:lnTo>
                  <a:pt x="2446543" y="2594818"/>
                </a:lnTo>
                <a:lnTo>
                  <a:pt x="0" y="2594818"/>
                </a:lnTo>
                <a:lnTo>
                  <a:pt x="0" y="0"/>
                </a:lnTo>
                <a:close/>
              </a:path>
            </a:pathLst>
          </a:custGeom>
          <a:blipFill rotWithShape="1">
            <a:blip r:embed="rId5">
              <a:alphaModFix/>
            </a:blip>
            <a:stretch>
              <a:fillRect b="0" l="0" r="0" t="0"/>
            </a:stretch>
          </a:blipFill>
          <a:ln>
            <a:noFill/>
          </a:ln>
        </p:spPr>
      </p:sp>
      <p:sp>
        <p:nvSpPr>
          <p:cNvPr id="198" name="Google Shape;198;p19"/>
          <p:cNvSpPr/>
          <p:nvPr/>
        </p:nvSpPr>
        <p:spPr>
          <a:xfrm flipH="1">
            <a:off x="-4792509" y="5391727"/>
            <a:ext cx="8255364" cy="7347274"/>
          </a:xfrm>
          <a:custGeom>
            <a:rect b="b" l="l" r="r" t="t"/>
            <a:pathLst>
              <a:path extrusionOk="0" h="7347274" w="8255364">
                <a:moveTo>
                  <a:pt x="8255364" y="0"/>
                </a:moveTo>
                <a:lnTo>
                  <a:pt x="0" y="0"/>
                </a:lnTo>
                <a:lnTo>
                  <a:pt x="0" y="7347274"/>
                </a:lnTo>
                <a:lnTo>
                  <a:pt x="8255364" y="7347274"/>
                </a:lnTo>
                <a:lnTo>
                  <a:pt x="8255364" y="0"/>
                </a:lnTo>
                <a:close/>
              </a:path>
            </a:pathLst>
          </a:custGeom>
          <a:blipFill rotWithShape="1">
            <a:blip r:embed="rId6">
              <a:alphaModFix/>
            </a:blip>
            <a:stretch>
              <a:fillRect b="0" l="0" r="0" t="0"/>
            </a:stretch>
          </a:blipFill>
          <a:ln>
            <a:noFill/>
          </a:ln>
        </p:spPr>
      </p:sp>
      <p:sp>
        <p:nvSpPr>
          <p:cNvPr id="199" name="Google Shape;199;p19"/>
          <p:cNvSpPr/>
          <p:nvPr/>
        </p:nvSpPr>
        <p:spPr>
          <a:xfrm flipH="1" rot="10800000">
            <a:off x="3812696" y="-5819546"/>
            <a:ext cx="8255364" cy="7347274"/>
          </a:xfrm>
          <a:custGeom>
            <a:rect b="b" l="l" r="r" t="t"/>
            <a:pathLst>
              <a:path extrusionOk="0" h="7347274" w="8255364">
                <a:moveTo>
                  <a:pt x="8255364" y="0"/>
                </a:moveTo>
                <a:lnTo>
                  <a:pt x="0" y="0"/>
                </a:lnTo>
                <a:lnTo>
                  <a:pt x="0" y="7347274"/>
                </a:lnTo>
                <a:lnTo>
                  <a:pt x="8255364" y="7347274"/>
                </a:lnTo>
                <a:lnTo>
                  <a:pt x="8255364" y="0"/>
                </a:lnTo>
                <a:close/>
              </a:path>
            </a:pathLst>
          </a:custGeom>
          <a:blipFill rotWithShape="1">
            <a:blip r:embed="rId6">
              <a:alphaModFix/>
            </a:blip>
            <a:stretch>
              <a:fillRect b="0" l="0" r="0" t="0"/>
            </a:stretch>
          </a:blipFill>
          <a:ln>
            <a:noFill/>
          </a:ln>
        </p:spPr>
      </p:sp>
      <p:sp>
        <p:nvSpPr>
          <p:cNvPr id="200" name="Google Shape;200;p19"/>
          <p:cNvSpPr/>
          <p:nvPr/>
        </p:nvSpPr>
        <p:spPr>
          <a:xfrm flipH="1" rot="-1207829">
            <a:off x="5402449" y="9065364"/>
            <a:ext cx="8255364" cy="7347274"/>
          </a:xfrm>
          <a:custGeom>
            <a:rect b="b" l="l" r="r" t="t"/>
            <a:pathLst>
              <a:path extrusionOk="0" h="7347274" w="8255364">
                <a:moveTo>
                  <a:pt x="8255364" y="0"/>
                </a:moveTo>
                <a:lnTo>
                  <a:pt x="0" y="0"/>
                </a:lnTo>
                <a:lnTo>
                  <a:pt x="0" y="7347274"/>
                </a:lnTo>
                <a:lnTo>
                  <a:pt x="8255364" y="7347274"/>
                </a:lnTo>
                <a:lnTo>
                  <a:pt x="8255364" y="0"/>
                </a:lnTo>
                <a:close/>
              </a:path>
            </a:pathLst>
          </a:custGeom>
          <a:blipFill rotWithShape="1">
            <a:blip r:embed="rId6">
              <a:alphaModFix/>
            </a:blip>
            <a:stretch>
              <a:fillRect b="0" l="0" r="0" t="0"/>
            </a:stretch>
          </a:blipFill>
          <a:ln>
            <a:noFill/>
          </a:ln>
        </p:spPr>
      </p:sp>
      <p:sp>
        <p:nvSpPr>
          <p:cNvPr id="201" name="Google Shape;201;p19"/>
          <p:cNvSpPr txBox="1"/>
          <p:nvPr/>
        </p:nvSpPr>
        <p:spPr>
          <a:xfrm>
            <a:off x="2226652" y="2787625"/>
            <a:ext cx="8631000" cy="3940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8000" u="none" cap="none" strike="noStrike">
                <a:solidFill>
                  <a:srgbClr val="D3A7FF"/>
                </a:solidFill>
                <a:latin typeface="Bungee"/>
                <a:ea typeface="Bungee"/>
                <a:cs typeface="Bungee"/>
                <a:sym typeface="Bungee"/>
              </a:rPr>
              <a:t>Are you ready to blast off</a:t>
            </a:r>
            <a:endParaRPr/>
          </a:p>
          <a:p>
            <a:pPr indent="0" lvl="0" marL="0" marR="0" rtl="0" algn="ctr">
              <a:lnSpc>
                <a:spcPct val="110000"/>
              </a:lnSpc>
              <a:spcBef>
                <a:spcPts val="0"/>
              </a:spcBef>
              <a:spcAft>
                <a:spcPts val="0"/>
              </a:spcAft>
              <a:buNone/>
            </a:pPr>
            <a:r>
              <a:rPr b="0" i="0" lang="en-US" sz="8000" u="none" cap="none" strike="noStrike">
                <a:solidFill>
                  <a:srgbClr val="D3A7FF"/>
                </a:solidFill>
                <a:latin typeface="Bungee"/>
                <a:ea typeface="Bungee"/>
                <a:cs typeface="Bungee"/>
                <a:sym typeface="Bungee"/>
              </a:rPr>
              <a:t>into space?</a:t>
            </a:r>
            <a:endParaRPr/>
          </a:p>
        </p:txBody>
      </p:sp>
      <p:sp>
        <p:nvSpPr>
          <p:cNvPr id="202" name="Google Shape;202;p19"/>
          <p:cNvSpPr txBox="1"/>
          <p:nvPr/>
        </p:nvSpPr>
        <p:spPr>
          <a:xfrm>
            <a:off x="4158977" y="7217559"/>
            <a:ext cx="4766221" cy="1003172"/>
          </a:xfrm>
          <a:prstGeom prst="rect">
            <a:avLst/>
          </a:prstGeom>
          <a:noFill/>
          <a:ln>
            <a:noFill/>
          </a:ln>
        </p:spPr>
        <p:txBody>
          <a:bodyPr anchorCtr="0" anchor="t" bIns="0" lIns="0" spcFirstLastPara="1" rIns="0" wrap="square" tIns="0">
            <a:spAutoFit/>
          </a:bodyPr>
          <a:lstStyle/>
          <a:p>
            <a:pPr indent="0" lvl="0" marL="0" marR="0" rtl="0" algn="ctr">
              <a:lnSpc>
                <a:spcPct val="169000"/>
              </a:lnSpc>
              <a:spcBef>
                <a:spcPts val="0"/>
              </a:spcBef>
              <a:spcAft>
                <a:spcPts val="0"/>
              </a:spcAft>
              <a:buNone/>
            </a:pPr>
            <a:r>
              <a:rPr b="0" i="0" lang="en-US" sz="2400" u="none" cap="none" strike="noStrike">
                <a:solidFill>
                  <a:srgbClr val="FFFFFF"/>
                </a:solidFill>
                <a:latin typeface="Rubik"/>
                <a:ea typeface="Rubik"/>
                <a:cs typeface="Rubik"/>
                <a:sym typeface="Rubik"/>
              </a:rPr>
              <a:t>Take our quiz and see how much</a:t>
            </a:r>
            <a:endParaRPr/>
          </a:p>
          <a:p>
            <a:pPr indent="0" lvl="0" marL="0" marR="0" rtl="0" algn="ctr">
              <a:lnSpc>
                <a:spcPct val="169000"/>
              </a:lnSpc>
              <a:spcBef>
                <a:spcPts val="0"/>
              </a:spcBef>
              <a:spcAft>
                <a:spcPts val="0"/>
              </a:spcAft>
              <a:buNone/>
            </a:pPr>
            <a:r>
              <a:rPr b="0" i="0" lang="en-US" sz="2400" u="none" cap="none" strike="noStrike">
                <a:solidFill>
                  <a:srgbClr val="FFFFFF"/>
                </a:solidFill>
                <a:latin typeface="Rubik"/>
                <a:ea typeface="Rubik"/>
                <a:cs typeface="Rubik"/>
                <a:sym typeface="Rubik"/>
              </a:rPr>
              <a:t>you know about our solar system!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5FAC"/>
        </a:solidFill>
      </p:bgPr>
    </p:bg>
    <p:spTree>
      <p:nvGrpSpPr>
        <p:cNvPr id="206" name="Shape 206"/>
        <p:cNvGrpSpPr/>
        <p:nvPr/>
      </p:nvGrpSpPr>
      <p:grpSpPr>
        <a:xfrm>
          <a:off x="0" y="0"/>
          <a:ext cx="0" cy="0"/>
          <a:chOff x="0" y="0"/>
          <a:chExt cx="0" cy="0"/>
        </a:xfrm>
      </p:grpSpPr>
      <p:sp>
        <p:nvSpPr>
          <p:cNvPr id="207" name="Google Shape;207;p20"/>
          <p:cNvSpPr/>
          <p:nvPr/>
        </p:nvSpPr>
        <p:spPr>
          <a:xfrm flipH="1">
            <a:off x="-5113170" y="4498635"/>
            <a:ext cx="8255364" cy="7347274"/>
          </a:xfrm>
          <a:custGeom>
            <a:rect b="b" l="l" r="r" t="t"/>
            <a:pathLst>
              <a:path extrusionOk="0" h="7347274" w="8255364">
                <a:moveTo>
                  <a:pt x="8255365" y="0"/>
                </a:moveTo>
                <a:lnTo>
                  <a:pt x="0" y="0"/>
                </a:lnTo>
                <a:lnTo>
                  <a:pt x="0" y="7347274"/>
                </a:lnTo>
                <a:lnTo>
                  <a:pt x="8255365" y="7347274"/>
                </a:lnTo>
                <a:lnTo>
                  <a:pt x="8255365" y="0"/>
                </a:lnTo>
                <a:close/>
              </a:path>
            </a:pathLst>
          </a:custGeom>
          <a:blipFill rotWithShape="1">
            <a:blip r:embed="rId3">
              <a:alphaModFix/>
            </a:blip>
            <a:stretch>
              <a:fillRect b="0" l="0" r="0" t="0"/>
            </a:stretch>
          </a:blipFill>
          <a:ln>
            <a:noFill/>
          </a:ln>
        </p:spPr>
      </p:sp>
      <p:sp>
        <p:nvSpPr>
          <p:cNvPr id="208" name="Google Shape;208;p20"/>
          <p:cNvSpPr/>
          <p:nvPr/>
        </p:nvSpPr>
        <p:spPr>
          <a:xfrm rot="2868228">
            <a:off x="-685597" y="-1008159"/>
            <a:ext cx="5083096" cy="5107170"/>
          </a:xfrm>
          <a:custGeom>
            <a:rect b="b" l="l" r="r" t="t"/>
            <a:pathLst>
              <a:path extrusionOk="0" h="5107170" w="5083096">
                <a:moveTo>
                  <a:pt x="0" y="0"/>
                </a:moveTo>
                <a:lnTo>
                  <a:pt x="5083096" y="0"/>
                </a:lnTo>
                <a:lnTo>
                  <a:pt x="5083096" y="5107170"/>
                </a:lnTo>
                <a:lnTo>
                  <a:pt x="0" y="5107170"/>
                </a:lnTo>
                <a:lnTo>
                  <a:pt x="0" y="0"/>
                </a:lnTo>
                <a:close/>
              </a:path>
            </a:pathLst>
          </a:custGeom>
          <a:blipFill rotWithShape="1">
            <a:blip r:embed="rId4">
              <a:alphaModFix/>
            </a:blip>
            <a:stretch>
              <a:fillRect b="0" l="0" r="0" t="0"/>
            </a:stretch>
          </a:blipFill>
          <a:ln>
            <a:noFill/>
          </a:ln>
        </p:spPr>
      </p:sp>
      <p:sp>
        <p:nvSpPr>
          <p:cNvPr id="209" name="Google Shape;209;p20"/>
          <p:cNvSpPr txBox="1"/>
          <p:nvPr/>
        </p:nvSpPr>
        <p:spPr>
          <a:xfrm>
            <a:off x="3142195" y="4279560"/>
            <a:ext cx="12003611" cy="1962150"/>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11472" u="none" cap="none" strike="noStrike">
                <a:solidFill>
                  <a:srgbClr val="FFFFFF"/>
                </a:solidFill>
                <a:latin typeface="Bungee"/>
                <a:ea typeface="Bungee"/>
                <a:cs typeface="Bungee"/>
                <a:sym typeface="Bungee"/>
              </a:rPr>
              <a:t>TEST 01</a:t>
            </a:r>
            <a:endParaRPr/>
          </a:p>
        </p:txBody>
      </p:sp>
      <p:sp>
        <p:nvSpPr>
          <p:cNvPr id="210" name="Google Shape;210;p20"/>
          <p:cNvSpPr/>
          <p:nvPr/>
        </p:nvSpPr>
        <p:spPr>
          <a:xfrm flipH="1">
            <a:off x="6034344" y="6863811"/>
            <a:ext cx="12770607" cy="11365840"/>
          </a:xfrm>
          <a:custGeom>
            <a:rect b="b" l="l" r="r" t="t"/>
            <a:pathLst>
              <a:path extrusionOk="0" h="11365840" w="12770607">
                <a:moveTo>
                  <a:pt x="12770607" y="0"/>
                </a:moveTo>
                <a:lnTo>
                  <a:pt x="0" y="0"/>
                </a:lnTo>
                <a:lnTo>
                  <a:pt x="0" y="11365840"/>
                </a:lnTo>
                <a:lnTo>
                  <a:pt x="12770607" y="11365840"/>
                </a:lnTo>
                <a:lnTo>
                  <a:pt x="12770607" y="0"/>
                </a:lnTo>
                <a:close/>
              </a:path>
            </a:pathLst>
          </a:custGeom>
          <a:blipFill rotWithShape="1">
            <a:blip r:embed="rId3">
              <a:alphaModFix/>
            </a:blip>
            <a:stretch>
              <a:fillRect b="0" l="0" r="0" t="0"/>
            </a:stretch>
          </a:blipFill>
          <a:ln>
            <a:noFill/>
          </a:ln>
        </p:spPr>
      </p:sp>
      <p:sp>
        <p:nvSpPr>
          <p:cNvPr id="211" name="Google Shape;211;p20"/>
          <p:cNvSpPr/>
          <p:nvPr/>
        </p:nvSpPr>
        <p:spPr>
          <a:xfrm>
            <a:off x="11181060" y="0"/>
            <a:ext cx="7929491" cy="12220553"/>
          </a:xfrm>
          <a:custGeom>
            <a:rect b="b" l="l" r="r" t="t"/>
            <a:pathLst>
              <a:path extrusionOk="0" h="12220553" w="7929491">
                <a:moveTo>
                  <a:pt x="0" y="0"/>
                </a:moveTo>
                <a:lnTo>
                  <a:pt x="7929491" y="0"/>
                </a:lnTo>
                <a:lnTo>
                  <a:pt x="7929491" y="12220553"/>
                </a:lnTo>
                <a:lnTo>
                  <a:pt x="0" y="12220553"/>
                </a:lnTo>
                <a:lnTo>
                  <a:pt x="0" y="0"/>
                </a:lnTo>
                <a:close/>
              </a:path>
            </a:pathLst>
          </a:custGeom>
          <a:blipFill rotWithShape="1">
            <a:blip r:embed="rId5">
              <a:alphaModFix/>
            </a:blip>
            <a:stretch>
              <a:fillRect b="0" l="0" r="0" t="0"/>
            </a:stretch>
          </a:blipFill>
          <a:ln>
            <a:noFill/>
          </a:ln>
        </p:spPr>
      </p:sp>
      <p:sp>
        <p:nvSpPr>
          <p:cNvPr id="212" name="Google Shape;212;p20"/>
          <p:cNvSpPr txBox="1"/>
          <p:nvPr/>
        </p:nvSpPr>
        <p:spPr>
          <a:xfrm>
            <a:off x="7205906" y="3398189"/>
            <a:ext cx="3876187" cy="809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300" u="none" cap="none" strike="noStrike">
                <a:solidFill>
                  <a:srgbClr val="FFFFFF"/>
                </a:solidFill>
                <a:latin typeface="Rubik"/>
                <a:ea typeface="Rubik"/>
                <a:cs typeface="Rubik"/>
                <a:sym typeface="Rubik"/>
              </a:rPr>
              <a:t>SECTION 1</a:t>
            </a:r>
            <a:endParaRPr/>
          </a:p>
        </p:txBody>
      </p:sp>
      <p:sp>
        <p:nvSpPr>
          <p:cNvPr id="213" name="Google Shape;213;p20"/>
          <p:cNvSpPr/>
          <p:nvPr/>
        </p:nvSpPr>
        <p:spPr>
          <a:xfrm rot="3518182">
            <a:off x="1952314" y="6552185"/>
            <a:ext cx="5094279" cy="5024232"/>
          </a:xfrm>
          <a:custGeom>
            <a:rect b="b" l="l" r="r" t="t"/>
            <a:pathLst>
              <a:path extrusionOk="0" h="5024232" w="5094279">
                <a:moveTo>
                  <a:pt x="0" y="0"/>
                </a:moveTo>
                <a:lnTo>
                  <a:pt x="5094278" y="0"/>
                </a:lnTo>
                <a:lnTo>
                  <a:pt x="5094278" y="5024232"/>
                </a:lnTo>
                <a:lnTo>
                  <a:pt x="0" y="5024232"/>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203B"/>
        </a:solidFill>
      </p:bgPr>
    </p:bg>
    <p:spTree>
      <p:nvGrpSpPr>
        <p:cNvPr id="217" name="Shape 217"/>
        <p:cNvGrpSpPr/>
        <p:nvPr/>
      </p:nvGrpSpPr>
      <p:grpSpPr>
        <a:xfrm>
          <a:off x="0" y="0"/>
          <a:ext cx="0" cy="0"/>
          <a:chOff x="0" y="0"/>
          <a:chExt cx="0" cy="0"/>
        </a:xfrm>
      </p:grpSpPr>
      <p:sp>
        <p:nvSpPr>
          <p:cNvPr id="218" name="Google Shape;218;p21"/>
          <p:cNvSpPr/>
          <p:nvPr/>
        </p:nvSpPr>
        <p:spPr>
          <a:xfrm flipH="1">
            <a:off x="12570608" y="4604707"/>
            <a:ext cx="6201235" cy="6201235"/>
          </a:xfrm>
          <a:custGeom>
            <a:rect b="b" l="l" r="r" t="t"/>
            <a:pathLst>
              <a:path extrusionOk="0" h="6201235" w="6201235">
                <a:moveTo>
                  <a:pt x="6201235" y="0"/>
                </a:moveTo>
                <a:lnTo>
                  <a:pt x="0" y="0"/>
                </a:lnTo>
                <a:lnTo>
                  <a:pt x="0" y="6201235"/>
                </a:lnTo>
                <a:lnTo>
                  <a:pt x="6201235" y="6201235"/>
                </a:lnTo>
                <a:lnTo>
                  <a:pt x="6201235" y="0"/>
                </a:lnTo>
                <a:close/>
              </a:path>
            </a:pathLst>
          </a:custGeom>
          <a:blipFill rotWithShape="1">
            <a:blip r:embed="rId3">
              <a:alphaModFix/>
            </a:blip>
            <a:stretch>
              <a:fillRect b="0" l="0" r="0" t="0"/>
            </a:stretch>
          </a:blipFill>
          <a:ln>
            <a:noFill/>
          </a:ln>
        </p:spPr>
      </p:sp>
      <p:sp>
        <p:nvSpPr>
          <p:cNvPr id="219" name="Google Shape;219;p21"/>
          <p:cNvSpPr/>
          <p:nvPr/>
        </p:nvSpPr>
        <p:spPr>
          <a:xfrm rot="3159685">
            <a:off x="245756" y="4821886"/>
            <a:ext cx="4119349" cy="4119349"/>
          </a:xfrm>
          <a:custGeom>
            <a:rect b="b" l="l" r="r" t="t"/>
            <a:pathLst>
              <a:path extrusionOk="0" h="4119349" w="4119349">
                <a:moveTo>
                  <a:pt x="0" y="0"/>
                </a:moveTo>
                <a:lnTo>
                  <a:pt x="4119349" y="0"/>
                </a:lnTo>
                <a:lnTo>
                  <a:pt x="4119349" y="4119348"/>
                </a:lnTo>
                <a:lnTo>
                  <a:pt x="0" y="4119348"/>
                </a:lnTo>
                <a:lnTo>
                  <a:pt x="0" y="0"/>
                </a:lnTo>
                <a:close/>
              </a:path>
            </a:pathLst>
          </a:custGeom>
          <a:blipFill rotWithShape="1">
            <a:blip r:embed="rId4">
              <a:alphaModFix/>
            </a:blip>
            <a:stretch>
              <a:fillRect b="0" l="0" r="0" t="0"/>
            </a:stretch>
          </a:blipFill>
          <a:ln>
            <a:noFill/>
          </a:ln>
        </p:spPr>
      </p:sp>
      <p:grpSp>
        <p:nvGrpSpPr>
          <p:cNvPr id="220" name="Google Shape;220;p21"/>
          <p:cNvGrpSpPr/>
          <p:nvPr/>
        </p:nvGrpSpPr>
        <p:grpSpPr>
          <a:xfrm>
            <a:off x="6024767" y="4572453"/>
            <a:ext cx="2205714" cy="2309107"/>
            <a:chOff x="0" y="-38100"/>
            <a:chExt cx="812800" cy="850900"/>
          </a:xfrm>
        </p:grpSpPr>
        <p:sp>
          <p:nvSpPr>
            <p:cNvPr id="221" name="Google Shape;221;p21"/>
            <p:cNvSpPr/>
            <p:nvPr/>
          </p:nvSpPr>
          <p:spPr>
            <a:xfrm>
              <a:off x="0" y="0"/>
              <a:ext cx="812800" cy="812800"/>
            </a:xfrm>
            <a:custGeom>
              <a:rect b="b" l="l" r="r" t="t"/>
              <a:pathLst>
                <a:path extrusionOk="0" h="812800" w="812800">
                  <a:moveTo>
                    <a:pt x="179007" y="0"/>
                  </a:moveTo>
                  <a:lnTo>
                    <a:pt x="633793" y="0"/>
                  </a:lnTo>
                  <a:cubicBezTo>
                    <a:pt x="732656" y="0"/>
                    <a:pt x="812800" y="80144"/>
                    <a:pt x="812800" y="179007"/>
                  </a:cubicBezTo>
                  <a:lnTo>
                    <a:pt x="812800" y="633793"/>
                  </a:lnTo>
                  <a:cubicBezTo>
                    <a:pt x="812800" y="732656"/>
                    <a:pt x="732656" y="812800"/>
                    <a:pt x="633793" y="812800"/>
                  </a:cubicBezTo>
                  <a:lnTo>
                    <a:pt x="179007" y="812800"/>
                  </a:lnTo>
                  <a:cubicBezTo>
                    <a:pt x="80144" y="812800"/>
                    <a:pt x="0" y="732656"/>
                    <a:pt x="0" y="633793"/>
                  </a:cubicBezTo>
                  <a:lnTo>
                    <a:pt x="0" y="179007"/>
                  </a:lnTo>
                  <a:cubicBezTo>
                    <a:pt x="0" y="80144"/>
                    <a:pt x="80144" y="0"/>
                    <a:pt x="179007" y="0"/>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21"/>
          <p:cNvGrpSpPr/>
          <p:nvPr/>
        </p:nvGrpSpPr>
        <p:grpSpPr>
          <a:xfrm>
            <a:off x="6024767" y="7235367"/>
            <a:ext cx="2205714" cy="2309107"/>
            <a:chOff x="0" y="-38100"/>
            <a:chExt cx="812800" cy="850900"/>
          </a:xfrm>
        </p:grpSpPr>
        <p:sp>
          <p:nvSpPr>
            <p:cNvPr id="224" name="Google Shape;224;p21"/>
            <p:cNvSpPr/>
            <p:nvPr/>
          </p:nvSpPr>
          <p:spPr>
            <a:xfrm>
              <a:off x="0" y="0"/>
              <a:ext cx="812800" cy="812800"/>
            </a:xfrm>
            <a:custGeom>
              <a:rect b="b" l="l" r="r" t="t"/>
              <a:pathLst>
                <a:path extrusionOk="0" h="812800" w="812800">
                  <a:moveTo>
                    <a:pt x="179007" y="0"/>
                  </a:moveTo>
                  <a:lnTo>
                    <a:pt x="633793" y="0"/>
                  </a:lnTo>
                  <a:cubicBezTo>
                    <a:pt x="732656" y="0"/>
                    <a:pt x="812800" y="80144"/>
                    <a:pt x="812800" y="179007"/>
                  </a:cubicBezTo>
                  <a:lnTo>
                    <a:pt x="812800" y="633793"/>
                  </a:lnTo>
                  <a:cubicBezTo>
                    <a:pt x="812800" y="732656"/>
                    <a:pt x="732656" y="812800"/>
                    <a:pt x="633793" y="812800"/>
                  </a:cubicBezTo>
                  <a:lnTo>
                    <a:pt x="179007" y="812800"/>
                  </a:lnTo>
                  <a:cubicBezTo>
                    <a:pt x="80144" y="812800"/>
                    <a:pt x="0" y="732656"/>
                    <a:pt x="0" y="633793"/>
                  </a:cubicBezTo>
                  <a:lnTo>
                    <a:pt x="0" y="179007"/>
                  </a:lnTo>
                  <a:cubicBezTo>
                    <a:pt x="0" y="80144"/>
                    <a:pt x="80144" y="0"/>
                    <a:pt x="179007" y="0"/>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21"/>
          <p:cNvGrpSpPr/>
          <p:nvPr/>
        </p:nvGrpSpPr>
        <p:grpSpPr>
          <a:xfrm>
            <a:off x="9951699" y="4572453"/>
            <a:ext cx="2205714" cy="2309107"/>
            <a:chOff x="0" y="-38100"/>
            <a:chExt cx="812800" cy="850900"/>
          </a:xfrm>
        </p:grpSpPr>
        <p:sp>
          <p:nvSpPr>
            <p:cNvPr id="227" name="Google Shape;227;p21"/>
            <p:cNvSpPr/>
            <p:nvPr/>
          </p:nvSpPr>
          <p:spPr>
            <a:xfrm>
              <a:off x="0" y="0"/>
              <a:ext cx="812800" cy="812800"/>
            </a:xfrm>
            <a:custGeom>
              <a:rect b="b" l="l" r="r" t="t"/>
              <a:pathLst>
                <a:path extrusionOk="0" h="812800" w="812800">
                  <a:moveTo>
                    <a:pt x="179007" y="0"/>
                  </a:moveTo>
                  <a:lnTo>
                    <a:pt x="633793" y="0"/>
                  </a:lnTo>
                  <a:cubicBezTo>
                    <a:pt x="732656" y="0"/>
                    <a:pt x="812800" y="80144"/>
                    <a:pt x="812800" y="179007"/>
                  </a:cubicBezTo>
                  <a:lnTo>
                    <a:pt x="812800" y="633793"/>
                  </a:lnTo>
                  <a:cubicBezTo>
                    <a:pt x="812800" y="732656"/>
                    <a:pt x="732656" y="812800"/>
                    <a:pt x="633793" y="812800"/>
                  </a:cubicBezTo>
                  <a:lnTo>
                    <a:pt x="179007" y="812800"/>
                  </a:lnTo>
                  <a:cubicBezTo>
                    <a:pt x="80144" y="812800"/>
                    <a:pt x="0" y="732656"/>
                    <a:pt x="0" y="633793"/>
                  </a:cubicBezTo>
                  <a:lnTo>
                    <a:pt x="0" y="179007"/>
                  </a:lnTo>
                  <a:cubicBezTo>
                    <a:pt x="0" y="80144"/>
                    <a:pt x="80144" y="0"/>
                    <a:pt x="179007" y="0"/>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21"/>
          <p:cNvGrpSpPr/>
          <p:nvPr/>
        </p:nvGrpSpPr>
        <p:grpSpPr>
          <a:xfrm>
            <a:off x="9951699" y="7235367"/>
            <a:ext cx="2205714" cy="2309107"/>
            <a:chOff x="0" y="-38100"/>
            <a:chExt cx="812800" cy="850900"/>
          </a:xfrm>
        </p:grpSpPr>
        <p:sp>
          <p:nvSpPr>
            <p:cNvPr id="230" name="Google Shape;230;p21"/>
            <p:cNvSpPr/>
            <p:nvPr/>
          </p:nvSpPr>
          <p:spPr>
            <a:xfrm>
              <a:off x="0" y="0"/>
              <a:ext cx="812800" cy="812800"/>
            </a:xfrm>
            <a:custGeom>
              <a:rect b="b" l="l" r="r" t="t"/>
              <a:pathLst>
                <a:path extrusionOk="0" h="812800" w="812800">
                  <a:moveTo>
                    <a:pt x="179007" y="0"/>
                  </a:moveTo>
                  <a:lnTo>
                    <a:pt x="633793" y="0"/>
                  </a:lnTo>
                  <a:cubicBezTo>
                    <a:pt x="732656" y="0"/>
                    <a:pt x="812800" y="80144"/>
                    <a:pt x="812800" y="179007"/>
                  </a:cubicBezTo>
                  <a:lnTo>
                    <a:pt x="812800" y="633793"/>
                  </a:lnTo>
                  <a:cubicBezTo>
                    <a:pt x="812800" y="732656"/>
                    <a:pt x="732656" y="812800"/>
                    <a:pt x="633793" y="812800"/>
                  </a:cubicBezTo>
                  <a:lnTo>
                    <a:pt x="179007" y="812800"/>
                  </a:lnTo>
                  <a:cubicBezTo>
                    <a:pt x="80144" y="812800"/>
                    <a:pt x="0" y="732656"/>
                    <a:pt x="0" y="633793"/>
                  </a:cubicBezTo>
                  <a:lnTo>
                    <a:pt x="0" y="179007"/>
                  </a:lnTo>
                  <a:cubicBezTo>
                    <a:pt x="0" y="80144"/>
                    <a:pt x="80144" y="0"/>
                    <a:pt x="179007" y="0"/>
                  </a:cubicBezTo>
                  <a:close/>
                </a:path>
              </a:pathLst>
            </a:custGeom>
            <a:solidFill>
              <a:srgbClr val="D3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2" name="Google Shape;232;p21"/>
          <p:cNvCxnSpPr/>
          <p:nvPr/>
        </p:nvCxnSpPr>
        <p:spPr>
          <a:xfrm>
            <a:off x="947482" y="1130666"/>
            <a:ext cx="5829569" cy="0"/>
          </a:xfrm>
          <a:prstGeom prst="straightConnector1">
            <a:avLst/>
          </a:prstGeom>
          <a:noFill/>
          <a:ln cap="rnd" cmpd="sng" w="85725">
            <a:solidFill>
              <a:srgbClr val="FA735C"/>
            </a:solidFill>
            <a:prstDash val="solid"/>
            <a:round/>
            <a:headEnd len="sm" w="sm" type="none"/>
            <a:tailEnd len="sm" w="sm" type="none"/>
          </a:ln>
        </p:spPr>
      </p:cxnSp>
      <p:cxnSp>
        <p:nvCxnSpPr>
          <p:cNvPr id="233" name="Google Shape;233;p21"/>
          <p:cNvCxnSpPr/>
          <p:nvPr/>
        </p:nvCxnSpPr>
        <p:spPr>
          <a:xfrm>
            <a:off x="11510950" y="1130666"/>
            <a:ext cx="5829569" cy="0"/>
          </a:xfrm>
          <a:prstGeom prst="straightConnector1">
            <a:avLst/>
          </a:prstGeom>
          <a:noFill/>
          <a:ln cap="rnd" cmpd="sng" w="85725">
            <a:solidFill>
              <a:srgbClr val="FA735C"/>
            </a:solidFill>
            <a:prstDash val="solid"/>
            <a:round/>
            <a:headEnd len="sm" w="sm" type="none"/>
            <a:tailEnd len="sm" w="sm" type="none"/>
          </a:ln>
        </p:spPr>
      </p:cxnSp>
      <p:sp>
        <p:nvSpPr>
          <p:cNvPr id="234" name="Google Shape;234;p21"/>
          <p:cNvSpPr txBox="1"/>
          <p:nvPr/>
        </p:nvSpPr>
        <p:spPr>
          <a:xfrm>
            <a:off x="5192248" y="5837451"/>
            <a:ext cx="3870900" cy="538800"/>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US" sz="3500" u="none" cap="none" strike="noStrike">
                <a:solidFill>
                  <a:srgbClr val="05203B"/>
                </a:solidFill>
                <a:latin typeface="Rubik"/>
                <a:ea typeface="Rubik"/>
                <a:cs typeface="Rubik"/>
                <a:sym typeface="Rubik"/>
              </a:rPr>
              <a:t>Jupiter</a:t>
            </a:r>
            <a:endParaRPr/>
          </a:p>
        </p:txBody>
      </p:sp>
      <p:sp>
        <p:nvSpPr>
          <p:cNvPr id="235" name="Google Shape;235;p21"/>
          <p:cNvSpPr txBox="1"/>
          <p:nvPr/>
        </p:nvSpPr>
        <p:spPr>
          <a:xfrm>
            <a:off x="5192248" y="8495899"/>
            <a:ext cx="3870900" cy="538800"/>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US" sz="3500" u="none" cap="none" strike="noStrike">
                <a:solidFill>
                  <a:srgbClr val="05203B"/>
                </a:solidFill>
                <a:latin typeface="Rubik"/>
                <a:ea typeface="Rubik"/>
                <a:cs typeface="Rubik"/>
                <a:sym typeface="Rubik"/>
              </a:rPr>
              <a:t>Uranus</a:t>
            </a:r>
            <a:endParaRPr/>
          </a:p>
        </p:txBody>
      </p:sp>
      <p:sp>
        <p:nvSpPr>
          <p:cNvPr id="236" name="Google Shape;236;p21"/>
          <p:cNvSpPr txBox="1"/>
          <p:nvPr/>
        </p:nvSpPr>
        <p:spPr>
          <a:xfrm>
            <a:off x="1744980" y="1791151"/>
            <a:ext cx="14798040" cy="2044065"/>
          </a:xfrm>
          <a:prstGeom prst="rect">
            <a:avLst/>
          </a:prstGeom>
          <a:noFill/>
          <a:ln>
            <a:noFill/>
          </a:ln>
        </p:spPr>
        <p:txBody>
          <a:bodyPr anchorCtr="0" anchor="t" bIns="0" lIns="0" spcFirstLastPara="1" rIns="0" wrap="square" tIns="0">
            <a:spAutoFit/>
          </a:bodyPr>
          <a:lstStyle/>
          <a:p>
            <a:pPr indent="0" lvl="0" marL="0" marR="0" rtl="0" algn="ctr">
              <a:lnSpc>
                <a:spcPct val="128000"/>
              </a:lnSpc>
              <a:spcBef>
                <a:spcPts val="0"/>
              </a:spcBef>
              <a:spcAft>
                <a:spcPts val="0"/>
              </a:spcAft>
              <a:buNone/>
            </a:pPr>
            <a:r>
              <a:rPr b="0" i="0" lang="en-US" sz="6000" u="none" cap="none" strike="noStrike">
                <a:solidFill>
                  <a:srgbClr val="FFD47F"/>
                </a:solidFill>
                <a:latin typeface="Bungee"/>
                <a:ea typeface="Bungee"/>
                <a:cs typeface="Bungee"/>
                <a:sym typeface="Bungee"/>
              </a:rPr>
              <a:t>What is the name of the largest planet in our solar system?</a:t>
            </a:r>
            <a:endParaRPr/>
          </a:p>
        </p:txBody>
      </p:sp>
      <p:sp>
        <p:nvSpPr>
          <p:cNvPr id="237" name="Google Shape;237;p21"/>
          <p:cNvSpPr txBox="1"/>
          <p:nvPr/>
        </p:nvSpPr>
        <p:spPr>
          <a:xfrm>
            <a:off x="7233445" y="864284"/>
            <a:ext cx="3821111" cy="551815"/>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3500" u="none" cap="none" strike="noStrike">
                <a:solidFill>
                  <a:srgbClr val="FA735C"/>
                </a:solidFill>
                <a:latin typeface="Bungee"/>
                <a:ea typeface="Bungee"/>
                <a:cs typeface="Bungee"/>
                <a:sym typeface="Bungee"/>
              </a:rPr>
              <a:t>Question 1</a:t>
            </a:r>
            <a:endParaRPr/>
          </a:p>
        </p:txBody>
      </p:sp>
      <p:sp>
        <p:nvSpPr>
          <p:cNvPr id="238" name="Google Shape;238;p21"/>
          <p:cNvSpPr txBox="1"/>
          <p:nvPr/>
        </p:nvSpPr>
        <p:spPr>
          <a:xfrm>
            <a:off x="6857617" y="4883353"/>
            <a:ext cx="540012" cy="9334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499" u="none" cap="none" strike="noStrike">
                <a:solidFill>
                  <a:srgbClr val="CE56C9"/>
                </a:solidFill>
                <a:latin typeface="Bungee"/>
                <a:ea typeface="Bungee"/>
                <a:cs typeface="Bungee"/>
                <a:sym typeface="Bungee"/>
              </a:rPr>
              <a:t>A</a:t>
            </a:r>
            <a:endParaRPr/>
          </a:p>
        </p:txBody>
      </p:sp>
      <p:sp>
        <p:nvSpPr>
          <p:cNvPr id="239" name="Google Shape;239;p21"/>
          <p:cNvSpPr txBox="1"/>
          <p:nvPr/>
        </p:nvSpPr>
        <p:spPr>
          <a:xfrm>
            <a:off x="6857617" y="7600549"/>
            <a:ext cx="540012" cy="9334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499" u="none" cap="none" strike="noStrike">
                <a:solidFill>
                  <a:srgbClr val="CE56C9"/>
                </a:solidFill>
                <a:latin typeface="Bungee"/>
                <a:ea typeface="Bungee"/>
                <a:cs typeface="Bungee"/>
                <a:sym typeface="Bungee"/>
              </a:rPr>
              <a:t>C</a:t>
            </a:r>
            <a:endParaRPr/>
          </a:p>
        </p:txBody>
      </p:sp>
      <p:sp>
        <p:nvSpPr>
          <p:cNvPr id="240" name="Google Shape;240;p21"/>
          <p:cNvSpPr txBox="1"/>
          <p:nvPr/>
        </p:nvSpPr>
        <p:spPr>
          <a:xfrm>
            <a:off x="10809370" y="4883353"/>
            <a:ext cx="540012" cy="9334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499" u="none" cap="none" strike="noStrike">
                <a:solidFill>
                  <a:srgbClr val="CE56C9"/>
                </a:solidFill>
                <a:latin typeface="Bungee"/>
                <a:ea typeface="Bungee"/>
                <a:cs typeface="Bungee"/>
                <a:sym typeface="Bungee"/>
              </a:rPr>
              <a:t>B</a:t>
            </a:r>
            <a:endParaRPr/>
          </a:p>
        </p:txBody>
      </p:sp>
      <p:sp>
        <p:nvSpPr>
          <p:cNvPr id="241" name="Google Shape;241;p21"/>
          <p:cNvSpPr txBox="1"/>
          <p:nvPr/>
        </p:nvSpPr>
        <p:spPr>
          <a:xfrm>
            <a:off x="10809370" y="7600549"/>
            <a:ext cx="540012" cy="9334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499" u="none" cap="none" strike="noStrike">
                <a:solidFill>
                  <a:srgbClr val="CE56C9"/>
                </a:solidFill>
                <a:latin typeface="Bungee"/>
                <a:ea typeface="Bungee"/>
                <a:cs typeface="Bungee"/>
                <a:sym typeface="Bungee"/>
              </a:rPr>
              <a:t>D</a:t>
            </a:r>
            <a:endParaRPr/>
          </a:p>
        </p:txBody>
      </p:sp>
      <p:sp>
        <p:nvSpPr>
          <p:cNvPr id="242" name="Google Shape;242;p21"/>
          <p:cNvSpPr txBox="1"/>
          <p:nvPr/>
        </p:nvSpPr>
        <p:spPr>
          <a:xfrm>
            <a:off x="9062999" y="5837451"/>
            <a:ext cx="4032900" cy="538800"/>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US" sz="3500" u="none" cap="none" strike="noStrike">
                <a:solidFill>
                  <a:srgbClr val="05203B"/>
                </a:solidFill>
                <a:latin typeface="Rubik"/>
                <a:ea typeface="Rubik"/>
                <a:cs typeface="Rubik"/>
                <a:sym typeface="Rubik"/>
              </a:rPr>
              <a:t>Saturn</a:t>
            </a:r>
            <a:endParaRPr/>
          </a:p>
        </p:txBody>
      </p:sp>
      <p:sp>
        <p:nvSpPr>
          <p:cNvPr id="243" name="Google Shape;243;p21"/>
          <p:cNvSpPr txBox="1"/>
          <p:nvPr/>
        </p:nvSpPr>
        <p:spPr>
          <a:xfrm>
            <a:off x="9062999" y="8495899"/>
            <a:ext cx="4032900" cy="538800"/>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US" sz="3500" u="none" cap="none" strike="noStrike">
                <a:solidFill>
                  <a:srgbClr val="05203B"/>
                </a:solidFill>
                <a:latin typeface="Rubik"/>
                <a:ea typeface="Rubik"/>
                <a:cs typeface="Rubik"/>
                <a:sym typeface="Rubik"/>
              </a:rPr>
              <a:t>Neptune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