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Kaushan Script"/>
      <p:regular r:id="rId21"/>
    </p:embeddedFont>
    <p:embeddedFont>
      <p:font typeface="DM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DMSans-regular.fntdata"/><Relationship Id="rId21" Type="http://schemas.openxmlformats.org/officeDocument/2006/relationships/font" Target="fonts/KaushanScript-regular.fntdata"/><Relationship Id="rId24" Type="http://schemas.openxmlformats.org/officeDocument/2006/relationships/font" Target="fonts/DMSans-italic.fntdata"/><Relationship Id="rId23" Type="http://schemas.openxmlformats.org/officeDocument/2006/relationships/font" Target="fonts/DM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0.png"/><Relationship Id="rId13" Type="http://schemas.openxmlformats.org/officeDocument/2006/relationships/image" Target="../media/image17.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0.png"/><Relationship Id="rId15" Type="http://schemas.openxmlformats.org/officeDocument/2006/relationships/image" Target="../media/image24.png"/><Relationship Id="rId14" Type="http://schemas.openxmlformats.org/officeDocument/2006/relationships/image" Target="../media/image14.png"/><Relationship Id="rId16"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15.png"/><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83" name="Shape 83"/>
        <p:cNvGrpSpPr/>
        <p:nvPr/>
      </p:nvGrpSpPr>
      <p:grpSpPr>
        <a:xfrm>
          <a:off x="0" y="0"/>
          <a:ext cx="0" cy="0"/>
          <a:chOff x="0" y="0"/>
          <a:chExt cx="0" cy="0"/>
        </a:xfrm>
      </p:grpSpPr>
      <p:sp>
        <p:nvSpPr>
          <p:cNvPr id="84" name="Google Shape;84;p13"/>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85" name="Google Shape;85;p13"/>
          <p:cNvSpPr/>
          <p:nvPr/>
        </p:nvSpPr>
        <p:spPr>
          <a:xfrm>
            <a:off x="1265841" y="860004"/>
            <a:ext cx="7840867" cy="7811464"/>
          </a:xfrm>
          <a:custGeom>
            <a:rect b="b" l="l" r="r" t="t"/>
            <a:pathLst>
              <a:path extrusionOk="0" h="7811464" w="7840867">
                <a:moveTo>
                  <a:pt x="0" y="0"/>
                </a:moveTo>
                <a:lnTo>
                  <a:pt x="7840867" y="0"/>
                </a:lnTo>
                <a:lnTo>
                  <a:pt x="7840867" y="7811465"/>
                </a:lnTo>
                <a:lnTo>
                  <a:pt x="0" y="7811465"/>
                </a:lnTo>
                <a:lnTo>
                  <a:pt x="0" y="0"/>
                </a:lnTo>
                <a:close/>
              </a:path>
            </a:pathLst>
          </a:custGeom>
          <a:blipFill rotWithShape="1">
            <a:blip r:embed="rId4">
              <a:alphaModFix/>
            </a:blip>
            <a:stretch>
              <a:fillRect b="0" l="0" r="0" t="0"/>
            </a:stretch>
          </a:blipFill>
          <a:ln>
            <a:noFill/>
          </a:ln>
        </p:spPr>
      </p:sp>
      <p:sp>
        <p:nvSpPr>
          <p:cNvPr id="86" name="Google Shape;86;p13"/>
          <p:cNvSpPr/>
          <p:nvPr/>
        </p:nvSpPr>
        <p:spPr>
          <a:xfrm>
            <a:off x="1326939" y="4765736"/>
            <a:ext cx="7817061" cy="4492564"/>
          </a:xfrm>
          <a:custGeom>
            <a:rect b="b" l="l" r="r" t="t"/>
            <a:pathLst>
              <a:path extrusionOk="0" h="4492564" w="7817061">
                <a:moveTo>
                  <a:pt x="0" y="0"/>
                </a:moveTo>
                <a:lnTo>
                  <a:pt x="7817061" y="0"/>
                </a:lnTo>
                <a:lnTo>
                  <a:pt x="7817061" y="4492564"/>
                </a:lnTo>
                <a:lnTo>
                  <a:pt x="0" y="4492564"/>
                </a:lnTo>
                <a:lnTo>
                  <a:pt x="0" y="0"/>
                </a:lnTo>
                <a:close/>
              </a:path>
            </a:pathLst>
          </a:custGeom>
          <a:blipFill rotWithShape="1">
            <a:blip r:embed="rId5">
              <a:alphaModFix/>
            </a:blip>
            <a:stretch>
              <a:fillRect b="0" l="0" r="0" t="0"/>
            </a:stretch>
          </a:blipFill>
          <a:ln>
            <a:noFill/>
          </a:ln>
        </p:spPr>
      </p:sp>
      <p:sp>
        <p:nvSpPr>
          <p:cNvPr id="87" name="Google Shape;87;p13"/>
          <p:cNvSpPr/>
          <p:nvPr/>
        </p:nvSpPr>
        <p:spPr>
          <a:xfrm>
            <a:off x="0" y="0"/>
            <a:ext cx="2800161" cy="2826771"/>
          </a:xfrm>
          <a:custGeom>
            <a:rect b="b" l="l" r="r" t="t"/>
            <a:pathLst>
              <a:path extrusionOk="0" h="2826771" w="2800161">
                <a:moveTo>
                  <a:pt x="0" y="0"/>
                </a:moveTo>
                <a:lnTo>
                  <a:pt x="2800161" y="0"/>
                </a:lnTo>
                <a:lnTo>
                  <a:pt x="2800161" y="2826771"/>
                </a:lnTo>
                <a:lnTo>
                  <a:pt x="0" y="2826771"/>
                </a:lnTo>
                <a:lnTo>
                  <a:pt x="0" y="0"/>
                </a:lnTo>
                <a:close/>
              </a:path>
            </a:pathLst>
          </a:custGeom>
          <a:blipFill rotWithShape="1">
            <a:blip r:embed="rId6">
              <a:alphaModFix/>
            </a:blip>
            <a:stretch>
              <a:fillRect b="-107744" l="0" r="-109722" t="0"/>
            </a:stretch>
          </a:blipFill>
          <a:ln>
            <a:noFill/>
          </a:ln>
        </p:spPr>
      </p:sp>
      <p:sp>
        <p:nvSpPr>
          <p:cNvPr id="88" name="Google Shape;88;p13"/>
          <p:cNvSpPr txBox="1"/>
          <p:nvPr/>
        </p:nvSpPr>
        <p:spPr>
          <a:xfrm>
            <a:off x="9002781" y="2189673"/>
            <a:ext cx="8756700" cy="406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799" u="none" cap="none" strike="noStrike">
                <a:solidFill>
                  <a:srgbClr val="FF7575"/>
                </a:solidFill>
                <a:latin typeface="Kaushan Script"/>
                <a:ea typeface="Kaushan Script"/>
                <a:cs typeface="Kaushan Script"/>
                <a:sym typeface="Kaushan Script"/>
              </a:rPr>
              <a:t>Activities During the Month of Ramadan</a:t>
            </a:r>
            <a:endParaRPr/>
          </a:p>
        </p:txBody>
      </p:sp>
      <p:sp>
        <p:nvSpPr>
          <p:cNvPr id="89" name="Google Shape;89;p13"/>
          <p:cNvSpPr txBox="1"/>
          <p:nvPr/>
        </p:nvSpPr>
        <p:spPr>
          <a:xfrm>
            <a:off x="10739430" y="6868280"/>
            <a:ext cx="5283257" cy="1447932"/>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90" name="Google Shape;90;p13"/>
          <p:cNvSpPr/>
          <p:nvPr/>
        </p:nvSpPr>
        <p:spPr>
          <a:xfrm flipH="1" rot="10800000">
            <a:off x="0" y="7460229"/>
            <a:ext cx="2800161" cy="2826771"/>
          </a:xfrm>
          <a:custGeom>
            <a:rect b="b" l="l" r="r" t="t"/>
            <a:pathLst>
              <a:path extrusionOk="0" h="2826771" w="2800161">
                <a:moveTo>
                  <a:pt x="0" y="2826771"/>
                </a:moveTo>
                <a:lnTo>
                  <a:pt x="2800161" y="2826771"/>
                </a:lnTo>
                <a:lnTo>
                  <a:pt x="2800161" y="0"/>
                </a:lnTo>
                <a:lnTo>
                  <a:pt x="0" y="0"/>
                </a:lnTo>
                <a:lnTo>
                  <a:pt x="0" y="2826771"/>
                </a:lnTo>
                <a:close/>
              </a:path>
            </a:pathLst>
          </a:custGeom>
          <a:blipFill rotWithShape="1">
            <a:blip r:embed="rId6">
              <a:alphaModFix/>
            </a:blip>
            <a:stretch>
              <a:fillRect b="-107744" l="0" r="-109722" t="0"/>
            </a:stretch>
          </a:blipFill>
          <a:ln>
            <a:noFill/>
          </a:ln>
        </p:spPr>
      </p:sp>
      <p:sp>
        <p:nvSpPr>
          <p:cNvPr id="91" name="Google Shape;91;p13"/>
          <p:cNvSpPr/>
          <p:nvPr/>
        </p:nvSpPr>
        <p:spPr>
          <a:xfrm flipH="1">
            <a:off x="15487839" y="0"/>
            <a:ext cx="2800161" cy="2826771"/>
          </a:xfrm>
          <a:custGeom>
            <a:rect b="b" l="l" r="r" t="t"/>
            <a:pathLst>
              <a:path extrusionOk="0" h="2826771" w="2800161">
                <a:moveTo>
                  <a:pt x="2800161" y="0"/>
                </a:moveTo>
                <a:lnTo>
                  <a:pt x="0" y="0"/>
                </a:lnTo>
                <a:lnTo>
                  <a:pt x="0" y="2826771"/>
                </a:lnTo>
                <a:lnTo>
                  <a:pt x="2800161" y="2826771"/>
                </a:lnTo>
                <a:lnTo>
                  <a:pt x="2800161" y="0"/>
                </a:lnTo>
                <a:close/>
              </a:path>
            </a:pathLst>
          </a:custGeom>
          <a:blipFill rotWithShape="1">
            <a:blip r:embed="rId6">
              <a:alphaModFix/>
            </a:blip>
            <a:stretch>
              <a:fillRect b="-107744" l="0" r="-109722" t="0"/>
            </a:stretch>
          </a:blipFill>
          <a:ln>
            <a:noFill/>
          </a:ln>
        </p:spPr>
      </p:sp>
      <p:sp>
        <p:nvSpPr>
          <p:cNvPr id="92" name="Google Shape;92;p13"/>
          <p:cNvSpPr/>
          <p:nvPr/>
        </p:nvSpPr>
        <p:spPr>
          <a:xfrm rot="10800000">
            <a:off x="15487839" y="7460229"/>
            <a:ext cx="2800161" cy="2826771"/>
          </a:xfrm>
          <a:custGeom>
            <a:rect b="b" l="l" r="r" t="t"/>
            <a:pathLst>
              <a:path extrusionOk="0" h="2826771" w="2800161">
                <a:moveTo>
                  <a:pt x="2800161" y="2826771"/>
                </a:moveTo>
                <a:lnTo>
                  <a:pt x="0" y="2826771"/>
                </a:lnTo>
                <a:lnTo>
                  <a:pt x="0" y="0"/>
                </a:lnTo>
                <a:lnTo>
                  <a:pt x="2800161" y="0"/>
                </a:lnTo>
                <a:lnTo>
                  <a:pt x="2800161" y="2826771"/>
                </a:lnTo>
                <a:close/>
              </a:path>
            </a:pathLst>
          </a:custGeom>
          <a:blipFill rotWithShape="1">
            <a:blip r:embed="rId6">
              <a:alphaModFix/>
            </a:blip>
            <a:stretch>
              <a:fillRect b="-107744" l="0" r="-109722"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228" name="Shape 228"/>
        <p:cNvGrpSpPr/>
        <p:nvPr/>
      </p:nvGrpSpPr>
      <p:grpSpPr>
        <a:xfrm>
          <a:off x="0" y="0"/>
          <a:ext cx="0" cy="0"/>
          <a:chOff x="0" y="0"/>
          <a:chExt cx="0" cy="0"/>
        </a:xfrm>
      </p:grpSpPr>
      <p:sp>
        <p:nvSpPr>
          <p:cNvPr id="229" name="Google Shape;229;p22"/>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230" name="Google Shape;230;p22"/>
          <p:cNvSpPr txBox="1"/>
          <p:nvPr/>
        </p:nvSpPr>
        <p:spPr>
          <a:xfrm>
            <a:off x="2095761" y="981075"/>
            <a:ext cx="14117261"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Seek blessings in the last 10 nights</a:t>
            </a:r>
            <a:endParaRPr/>
          </a:p>
        </p:txBody>
      </p:sp>
      <p:sp>
        <p:nvSpPr>
          <p:cNvPr id="231" name="Google Shape;231;p22"/>
          <p:cNvSpPr/>
          <p:nvPr/>
        </p:nvSpPr>
        <p:spPr>
          <a:xfrm>
            <a:off x="2096042" y="3092670"/>
            <a:ext cx="964725" cy="1658121"/>
          </a:xfrm>
          <a:custGeom>
            <a:rect b="b" l="l" r="r" t="t"/>
            <a:pathLst>
              <a:path extrusionOk="0" h="1658121" w="964725">
                <a:moveTo>
                  <a:pt x="0" y="0"/>
                </a:moveTo>
                <a:lnTo>
                  <a:pt x="964725" y="0"/>
                </a:lnTo>
                <a:lnTo>
                  <a:pt x="964725" y="1658121"/>
                </a:lnTo>
                <a:lnTo>
                  <a:pt x="0" y="1658121"/>
                </a:lnTo>
                <a:lnTo>
                  <a:pt x="0" y="0"/>
                </a:lnTo>
                <a:close/>
              </a:path>
            </a:pathLst>
          </a:custGeom>
          <a:blipFill rotWithShape="1">
            <a:blip r:embed="rId4">
              <a:alphaModFix/>
            </a:blip>
            <a:stretch>
              <a:fillRect b="0" l="0" r="0" t="0"/>
            </a:stretch>
          </a:blipFill>
          <a:ln>
            <a:noFill/>
          </a:ln>
        </p:spPr>
      </p:sp>
      <p:sp>
        <p:nvSpPr>
          <p:cNvPr id="232" name="Google Shape;232;p22"/>
          <p:cNvSpPr/>
          <p:nvPr/>
        </p:nvSpPr>
        <p:spPr>
          <a:xfrm>
            <a:off x="3547256" y="3092670"/>
            <a:ext cx="964725" cy="1658121"/>
          </a:xfrm>
          <a:custGeom>
            <a:rect b="b" l="l" r="r" t="t"/>
            <a:pathLst>
              <a:path extrusionOk="0" h="1658121" w="964725">
                <a:moveTo>
                  <a:pt x="0" y="0"/>
                </a:moveTo>
                <a:lnTo>
                  <a:pt x="964725" y="0"/>
                </a:lnTo>
                <a:lnTo>
                  <a:pt x="964725" y="1658121"/>
                </a:lnTo>
                <a:lnTo>
                  <a:pt x="0" y="1658121"/>
                </a:lnTo>
                <a:lnTo>
                  <a:pt x="0" y="0"/>
                </a:lnTo>
                <a:close/>
              </a:path>
            </a:pathLst>
          </a:custGeom>
          <a:blipFill rotWithShape="1">
            <a:blip r:embed="rId4">
              <a:alphaModFix/>
            </a:blip>
            <a:stretch>
              <a:fillRect b="0" l="0" r="0" t="0"/>
            </a:stretch>
          </a:blipFill>
          <a:ln>
            <a:noFill/>
          </a:ln>
        </p:spPr>
      </p:sp>
      <p:sp>
        <p:nvSpPr>
          <p:cNvPr id="233" name="Google Shape;233;p22"/>
          <p:cNvSpPr/>
          <p:nvPr/>
        </p:nvSpPr>
        <p:spPr>
          <a:xfrm>
            <a:off x="4998469" y="3092670"/>
            <a:ext cx="964725" cy="1658121"/>
          </a:xfrm>
          <a:custGeom>
            <a:rect b="b" l="l" r="r" t="t"/>
            <a:pathLst>
              <a:path extrusionOk="0" h="1658121" w="964725">
                <a:moveTo>
                  <a:pt x="0" y="0"/>
                </a:moveTo>
                <a:lnTo>
                  <a:pt x="964725" y="0"/>
                </a:lnTo>
                <a:lnTo>
                  <a:pt x="964725" y="1658121"/>
                </a:lnTo>
                <a:lnTo>
                  <a:pt x="0" y="1658121"/>
                </a:lnTo>
                <a:lnTo>
                  <a:pt x="0" y="0"/>
                </a:lnTo>
                <a:close/>
              </a:path>
            </a:pathLst>
          </a:custGeom>
          <a:blipFill rotWithShape="1">
            <a:blip r:embed="rId4">
              <a:alphaModFix/>
            </a:blip>
            <a:stretch>
              <a:fillRect b="0" l="0" r="0" t="0"/>
            </a:stretch>
          </a:blipFill>
          <a:ln>
            <a:noFill/>
          </a:ln>
        </p:spPr>
      </p:sp>
      <p:sp>
        <p:nvSpPr>
          <p:cNvPr id="234" name="Google Shape;234;p22"/>
          <p:cNvSpPr/>
          <p:nvPr/>
        </p:nvSpPr>
        <p:spPr>
          <a:xfrm>
            <a:off x="6449683" y="3092670"/>
            <a:ext cx="964725" cy="1658121"/>
          </a:xfrm>
          <a:custGeom>
            <a:rect b="b" l="l" r="r" t="t"/>
            <a:pathLst>
              <a:path extrusionOk="0" h="1658121" w="964725">
                <a:moveTo>
                  <a:pt x="0" y="0"/>
                </a:moveTo>
                <a:lnTo>
                  <a:pt x="964725" y="0"/>
                </a:lnTo>
                <a:lnTo>
                  <a:pt x="964725" y="1658121"/>
                </a:lnTo>
                <a:lnTo>
                  <a:pt x="0" y="1658121"/>
                </a:lnTo>
                <a:lnTo>
                  <a:pt x="0" y="0"/>
                </a:lnTo>
                <a:close/>
              </a:path>
            </a:pathLst>
          </a:custGeom>
          <a:blipFill rotWithShape="1">
            <a:blip r:embed="rId4">
              <a:alphaModFix/>
            </a:blip>
            <a:stretch>
              <a:fillRect b="0" l="0" r="0" t="0"/>
            </a:stretch>
          </a:blipFill>
          <a:ln>
            <a:noFill/>
          </a:ln>
        </p:spPr>
      </p:sp>
      <p:sp>
        <p:nvSpPr>
          <p:cNvPr id="235" name="Google Shape;235;p22"/>
          <p:cNvSpPr/>
          <p:nvPr/>
        </p:nvSpPr>
        <p:spPr>
          <a:xfrm>
            <a:off x="7900897" y="3092670"/>
            <a:ext cx="964725" cy="1658121"/>
          </a:xfrm>
          <a:custGeom>
            <a:rect b="b" l="l" r="r" t="t"/>
            <a:pathLst>
              <a:path extrusionOk="0" h="1658121" w="964725">
                <a:moveTo>
                  <a:pt x="0" y="0"/>
                </a:moveTo>
                <a:lnTo>
                  <a:pt x="964725" y="0"/>
                </a:lnTo>
                <a:lnTo>
                  <a:pt x="964725" y="1658121"/>
                </a:lnTo>
                <a:lnTo>
                  <a:pt x="0" y="1658121"/>
                </a:lnTo>
                <a:lnTo>
                  <a:pt x="0" y="0"/>
                </a:lnTo>
                <a:close/>
              </a:path>
            </a:pathLst>
          </a:custGeom>
          <a:blipFill rotWithShape="1">
            <a:blip r:embed="rId4">
              <a:alphaModFix/>
            </a:blip>
            <a:stretch>
              <a:fillRect b="0" l="0" r="0" t="0"/>
            </a:stretch>
          </a:blipFill>
          <a:ln>
            <a:noFill/>
          </a:ln>
        </p:spPr>
      </p:sp>
      <p:sp>
        <p:nvSpPr>
          <p:cNvPr id="236" name="Google Shape;236;p22"/>
          <p:cNvSpPr txBox="1"/>
          <p:nvPr/>
        </p:nvSpPr>
        <p:spPr>
          <a:xfrm>
            <a:off x="2536277" y="7972062"/>
            <a:ext cx="5846982" cy="9525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Describe the significance of the final 10 nights of Ramadan. Litora venenatis venenatis amet quam potenti. Laoreet nam porta interdum </a:t>
            </a:r>
            <a:endParaRPr/>
          </a:p>
        </p:txBody>
      </p:sp>
      <p:sp>
        <p:nvSpPr>
          <p:cNvPr id="237" name="Google Shape;237;p22"/>
          <p:cNvSpPr txBox="1"/>
          <p:nvPr/>
        </p:nvSpPr>
        <p:spPr>
          <a:xfrm>
            <a:off x="2095761" y="7361088"/>
            <a:ext cx="6596236" cy="49528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The Last 10 Nights</a:t>
            </a:r>
            <a:endParaRPr/>
          </a:p>
        </p:txBody>
      </p:sp>
      <p:grpSp>
        <p:nvGrpSpPr>
          <p:cNvPr id="238" name="Google Shape;238;p22"/>
          <p:cNvGrpSpPr/>
          <p:nvPr/>
        </p:nvGrpSpPr>
        <p:grpSpPr>
          <a:xfrm>
            <a:off x="9498274" y="2948009"/>
            <a:ext cx="6714748" cy="5987274"/>
            <a:chOff x="0" y="-38100"/>
            <a:chExt cx="1768493" cy="1576895"/>
          </a:xfrm>
        </p:grpSpPr>
        <p:sp>
          <p:nvSpPr>
            <p:cNvPr id="239" name="Google Shape;239;p22"/>
            <p:cNvSpPr/>
            <p:nvPr/>
          </p:nvSpPr>
          <p:spPr>
            <a:xfrm>
              <a:off x="0" y="0"/>
              <a:ext cx="1768493" cy="1538795"/>
            </a:xfrm>
            <a:custGeom>
              <a:rect b="b" l="l" r="r" t="t"/>
              <a:pathLst>
                <a:path extrusionOk="0" h="1538795" w="1768493">
                  <a:moveTo>
                    <a:pt x="0" y="0"/>
                  </a:moveTo>
                  <a:lnTo>
                    <a:pt x="1768493" y="0"/>
                  </a:lnTo>
                  <a:lnTo>
                    <a:pt x="1768493" y="1538795"/>
                  </a:lnTo>
                  <a:lnTo>
                    <a:pt x="0" y="1538795"/>
                  </a:lnTo>
                  <a:close/>
                </a:path>
              </a:pathLst>
            </a:custGeom>
            <a:solidFill>
              <a:srgbClr val="15595F"/>
            </a:solidFill>
            <a:ln>
              <a:noFill/>
            </a:ln>
          </p:spPr>
        </p:sp>
        <p:sp>
          <p:nvSpPr>
            <p:cNvPr id="240" name="Google Shape;240;p22"/>
            <p:cNvSpPr txBox="1"/>
            <p:nvPr/>
          </p:nvSpPr>
          <p:spPr>
            <a:xfrm>
              <a:off x="0" y="-38100"/>
              <a:ext cx="1768493" cy="15768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22"/>
          <p:cNvSpPr/>
          <p:nvPr/>
        </p:nvSpPr>
        <p:spPr>
          <a:xfrm>
            <a:off x="9498274" y="3092670"/>
            <a:ext cx="1168726" cy="1179832"/>
          </a:xfrm>
          <a:custGeom>
            <a:rect b="b" l="l" r="r" t="t"/>
            <a:pathLst>
              <a:path extrusionOk="0" h="1179832" w="1168726">
                <a:moveTo>
                  <a:pt x="0" y="0"/>
                </a:moveTo>
                <a:lnTo>
                  <a:pt x="1168726" y="0"/>
                </a:lnTo>
                <a:lnTo>
                  <a:pt x="1168726" y="1179832"/>
                </a:lnTo>
                <a:lnTo>
                  <a:pt x="0" y="1179832"/>
                </a:lnTo>
                <a:lnTo>
                  <a:pt x="0" y="0"/>
                </a:lnTo>
                <a:close/>
              </a:path>
            </a:pathLst>
          </a:custGeom>
          <a:blipFill rotWithShape="1">
            <a:blip r:embed="rId5">
              <a:alphaModFix/>
            </a:blip>
            <a:stretch>
              <a:fillRect b="-107744" l="0" r="-109722" t="0"/>
            </a:stretch>
          </a:blipFill>
          <a:ln>
            <a:noFill/>
          </a:ln>
        </p:spPr>
      </p:sp>
      <p:sp>
        <p:nvSpPr>
          <p:cNvPr id="242" name="Google Shape;242;p22"/>
          <p:cNvSpPr/>
          <p:nvPr/>
        </p:nvSpPr>
        <p:spPr>
          <a:xfrm flipH="1">
            <a:off x="15044296" y="3092670"/>
            <a:ext cx="1168726" cy="1179832"/>
          </a:xfrm>
          <a:custGeom>
            <a:rect b="b" l="l" r="r" t="t"/>
            <a:pathLst>
              <a:path extrusionOk="0" h="1179832" w="1168726">
                <a:moveTo>
                  <a:pt x="1168726" y="0"/>
                </a:moveTo>
                <a:lnTo>
                  <a:pt x="0" y="0"/>
                </a:lnTo>
                <a:lnTo>
                  <a:pt x="0" y="1179832"/>
                </a:lnTo>
                <a:lnTo>
                  <a:pt x="1168726" y="1179832"/>
                </a:lnTo>
                <a:lnTo>
                  <a:pt x="1168726" y="0"/>
                </a:lnTo>
                <a:close/>
              </a:path>
            </a:pathLst>
          </a:custGeom>
          <a:blipFill rotWithShape="1">
            <a:blip r:embed="rId5">
              <a:alphaModFix/>
            </a:blip>
            <a:stretch>
              <a:fillRect b="-107744" l="0" r="-109722" t="0"/>
            </a:stretch>
          </a:blipFill>
          <a:ln>
            <a:noFill/>
          </a:ln>
        </p:spPr>
      </p:sp>
      <p:sp>
        <p:nvSpPr>
          <p:cNvPr id="243" name="Google Shape;243;p22"/>
          <p:cNvSpPr/>
          <p:nvPr/>
        </p:nvSpPr>
        <p:spPr>
          <a:xfrm flipH="1" rot="10800000">
            <a:off x="9498274" y="7744829"/>
            <a:ext cx="1168726" cy="1179832"/>
          </a:xfrm>
          <a:custGeom>
            <a:rect b="b" l="l" r="r" t="t"/>
            <a:pathLst>
              <a:path extrusionOk="0" h="1179832" w="1168726">
                <a:moveTo>
                  <a:pt x="0" y="1179832"/>
                </a:moveTo>
                <a:lnTo>
                  <a:pt x="1168726" y="1179832"/>
                </a:lnTo>
                <a:lnTo>
                  <a:pt x="1168726" y="0"/>
                </a:lnTo>
                <a:lnTo>
                  <a:pt x="0" y="0"/>
                </a:lnTo>
                <a:lnTo>
                  <a:pt x="0" y="1179832"/>
                </a:lnTo>
                <a:close/>
              </a:path>
            </a:pathLst>
          </a:custGeom>
          <a:blipFill rotWithShape="1">
            <a:blip r:embed="rId5">
              <a:alphaModFix/>
            </a:blip>
            <a:stretch>
              <a:fillRect b="-107744" l="0" r="-109722" t="0"/>
            </a:stretch>
          </a:blipFill>
          <a:ln>
            <a:noFill/>
          </a:ln>
        </p:spPr>
      </p:sp>
      <p:sp>
        <p:nvSpPr>
          <p:cNvPr id="244" name="Google Shape;244;p22"/>
          <p:cNvSpPr/>
          <p:nvPr/>
        </p:nvSpPr>
        <p:spPr>
          <a:xfrm rot="10800000">
            <a:off x="15044296" y="7744829"/>
            <a:ext cx="1168726" cy="1179832"/>
          </a:xfrm>
          <a:custGeom>
            <a:rect b="b" l="l" r="r" t="t"/>
            <a:pathLst>
              <a:path extrusionOk="0" h="1179832" w="1168726">
                <a:moveTo>
                  <a:pt x="1168726" y="1179832"/>
                </a:moveTo>
                <a:lnTo>
                  <a:pt x="0" y="1179832"/>
                </a:lnTo>
                <a:lnTo>
                  <a:pt x="0" y="0"/>
                </a:lnTo>
                <a:lnTo>
                  <a:pt x="1168726" y="0"/>
                </a:lnTo>
                <a:lnTo>
                  <a:pt x="1168726" y="1179832"/>
                </a:lnTo>
                <a:close/>
              </a:path>
            </a:pathLst>
          </a:custGeom>
          <a:blipFill rotWithShape="1">
            <a:blip r:embed="rId5">
              <a:alphaModFix/>
            </a:blip>
            <a:stretch>
              <a:fillRect b="-107744" l="0" r="-109722" t="0"/>
            </a:stretch>
          </a:blipFill>
          <a:ln>
            <a:noFill/>
          </a:ln>
        </p:spPr>
      </p:sp>
      <p:sp>
        <p:nvSpPr>
          <p:cNvPr id="245" name="Google Shape;245;p22"/>
          <p:cNvSpPr txBox="1"/>
          <p:nvPr/>
        </p:nvSpPr>
        <p:spPr>
          <a:xfrm>
            <a:off x="9616785" y="5761573"/>
            <a:ext cx="6596236" cy="49528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Night of Power</a:t>
            </a:r>
            <a:endParaRPr/>
          </a:p>
        </p:txBody>
      </p:sp>
      <p:sp>
        <p:nvSpPr>
          <p:cNvPr id="246" name="Google Shape;246;p22"/>
          <p:cNvSpPr txBox="1"/>
          <p:nvPr/>
        </p:nvSpPr>
        <p:spPr>
          <a:xfrm>
            <a:off x="10486736" y="6674197"/>
            <a:ext cx="4737823" cy="126695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Explain the meaning of Laylat al-Qadr or the Night of Power. Litora venenatis venenatis amet quam potenti. Laoreet nam porta interdum </a:t>
            </a:r>
            <a:endParaRPr/>
          </a:p>
        </p:txBody>
      </p:sp>
      <p:sp>
        <p:nvSpPr>
          <p:cNvPr id="247" name="Google Shape;247;p22"/>
          <p:cNvSpPr/>
          <p:nvPr/>
        </p:nvSpPr>
        <p:spPr>
          <a:xfrm>
            <a:off x="2074978" y="5184916"/>
            <a:ext cx="964725" cy="1658121"/>
          </a:xfrm>
          <a:custGeom>
            <a:rect b="b" l="l" r="r" t="t"/>
            <a:pathLst>
              <a:path extrusionOk="0" h="1658121" w="964725">
                <a:moveTo>
                  <a:pt x="0" y="0"/>
                </a:moveTo>
                <a:lnTo>
                  <a:pt x="964725" y="0"/>
                </a:lnTo>
                <a:lnTo>
                  <a:pt x="964725" y="1658122"/>
                </a:lnTo>
                <a:lnTo>
                  <a:pt x="0" y="1658122"/>
                </a:lnTo>
                <a:lnTo>
                  <a:pt x="0" y="0"/>
                </a:lnTo>
                <a:close/>
              </a:path>
            </a:pathLst>
          </a:custGeom>
          <a:blipFill rotWithShape="1">
            <a:blip r:embed="rId4">
              <a:alphaModFix/>
            </a:blip>
            <a:stretch>
              <a:fillRect b="0" l="0" r="0" t="0"/>
            </a:stretch>
          </a:blipFill>
          <a:ln>
            <a:noFill/>
          </a:ln>
        </p:spPr>
      </p:sp>
      <p:sp>
        <p:nvSpPr>
          <p:cNvPr id="248" name="Google Shape;248;p22"/>
          <p:cNvSpPr/>
          <p:nvPr/>
        </p:nvSpPr>
        <p:spPr>
          <a:xfrm>
            <a:off x="3526192" y="5184916"/>
            <a:ext cx="964725" cy="1658121"/>
          </a:xfrm>
          <a:custGeom>
            <a:rect b="b" l="l" r="r" t="t"/>
            <a:pathLst>
              <a:path extrusionOk="0" h="1658121" w="964725">
                <a:moveTo>
                  <a:pt x="0" y="0"/>
                </a:moveTo>
                <a:lnTo>
                  <a:pt x="964725" y="0"/>
                </a:lnTo>
                <a:lnTo>
                  <a:pt x="964725" y="1658122"/>
                </a:lnTo>
                <a:lnTo>
                  <a:pt x="0" y="1658122"/>
                </a:lnTo>
                <a:lnTo>
                  <a:pt x="0" y="0"/>
                </a:lnTo>
                <a:close/>
              </a:path>
            </a:pathLst>
          </a:custGeom>
          <a:blipFill rotWithShape="1">
            <a:blip r:embed="rId4">
              <a:alphaModFix/>
            </a:blip>
            <a:stretch>
              <a:fillRect b="0" l="0" r="0" t="0"/>
            </a:stretch>
          </a:blipFill>
          <a:ln>
            <a:noFill/>
          </a:ln>
        </p:spPr>
      </p:sp>
      <p:sp>
        <p:nvSpPr>
          <p:cNvPr id="249" name="Google Shape;249;p22"/>
          <p:cNvSpPr/>
          <p:nvPr/>
        </p:nvSpPr>
        <p:spPr>
          <a:xfrm>
            <a:off x="4977406" y="5184916"/>
            <a:ext cx="964725" cy="1658121"/>
          </a:xfrm>
          <a:custGeom>
            <a:rect b="b" l="l" r="r" t="t"/>
            <a:pathLst>
              <a:path extrusionOk="0" h="1658121" w="964725">
                <a:moveTo>
                  <a:pt x="0" y="0"/>
                </a:moveTo>
                <a:lnTo>
                  <a:pt x="964725" y="0"/>
                </a:lnTo>
                <a:lnTo>
                  <a:pt x="964725" y="1658122"/>
                </a:lnTo>
                <a:lnTo>
                  <a:pt x="0" y="1658122"/>
                </a:lnTo>
                <a:lnTo>
                  <a:pt x="0" y="0"/>
                </a:lnTo>
                <a:close/>
              </a:path>
            </a:pathLst>
          </a:custGeom>
          <a:blipFill rotWithShape="1">
            <a:blip r:embed="rId4">
              <a:alphaModFix/>
            </a:blip>
            <a:stretch>
              <a:fillRect b="0" l="0" r="0" t="0"/>
            </a:stretch>
          </a:blipFill>
          <a:ln>
            <a:noFill/>
          </a:ln>
        </p:spPr>
      </p:sp>
      <p:sp>
        <p:nvSpPr>
          <p:cNvPr id="250" name="Google Shape;250;p22"/>
          <p:cNvSpPr/>
          <p:nvPr/>
        </p:nvSpPr>
        <p:spPr>
          <a:xfrm>
            <a:off x="6428620" y="5184916"/>
            <a:ext cx="964725" cy="1658121"/>
          </a:xfrm>
          <a:custGeom>
            <a:rect b="b" l="l" r="r" t="t"/>
            <a:pathLst>
              <a:path extrusionOk="0" h="1658121" w="964725">
                <a:moveTo>
                  <a:pt x="0" y="0"/>
                </a:moveTo>
                <a:lnTo>
                  <a:pt x="964724" y="0"/>
                </a:lnTo>
                <a:lnTo>
                  <a:pt x="964724" y="1658122"/>
                </a:lnTo>
                <a:lnTo>
                  <a:pt x="0" y="1658122"/>
                </a:lnTo>
                <a:lnTo>
                  <a:pt x="0" y="0"/>
                </a:lnTo>
                <a:close/>
              </a:path>
            </a:pathLst>
          </a:custGeom>
          <a:blipFill rotWithShape="1">
            <a:blip r:embed="rId4">
              <a:alphaModFix/>
            </a:blip>
            <a:stretch>
              <a:fillRect b="0" l="0" r="0" t="0"/>
            </a:stretch>
          </a:blipFill>
          <a:ln>
            <a:noFill/>
          </a:ln>
        </p:spPr>
      </p:sp>
      <p:sp>
        <p:nvSpPr>
          <p:cNvPr id="251" name="Google Shape;251;p22"/>
          <p:cNvSpPr/>
          <p:nvPr/>
        </p:nvSpPr>
        <p:spPr>
          <a:xfrm>
            <a:off x="7879833" y="5184916"/>
            <a:ext cx="964725" cy="1658121"/>
          </a:xfrm>
          <a:custGeom>
            <a:rect b="b" l="l" r="r" t="t"/>
            <a:pathLst>
              <a:path extrusionOk="0" h="1658121" w="964725">
                <a:moveTo>
                  <a:pt x="0" y="0"/>
                </a:moveTo>
                <a:lnTo>
                  <a:pt x="964725" y="0"/>
                </a:lnTo>
                <a:lnTo>
                  <a:pt x="964725" y="1658122"/>
                </a:lnTo>
                <a:lnTo>
                  <a:pt x="0" y="1658122"/>
                </a:lnTo>
                <a:lnTo>
                  <a:pt x="0" y="0"/>
                </a:lnTo>
                <a:close/>
              </a:path>
            </a:pathLst>
          </a:custGeom>
          <a:blipFill rotWithShape="1">
            <a:blip r:embed="rId4">
              <a:alphaModFix/>
            </a:blip>
            <a:stretch>
              <a:fillRect b="0" l="0" r="0" t="0"/>
            </a:stretch>
          </a:blipFill>
          <a:ln>
            <a:noFill/>
          </a:ln>
        </p:spPr>
      </p:sp>
      <p:sp>
        <p:nvSpPr>
          <p:cNvPr id="252" name="Google Shape;252;p22"/>
          <p:cNvSpPr/>
          <p:nvPr/>
        </p:nvSpPr>
        <p:spPr>
          <a:xfrm>
            <a:off x="12061465" y="3554317"/>
            <a:ext cx="1706876" cy="1788156"/>
          </a:xfrm>
          <a:custGeom>
            <a:rect b="b" l="l" r="r" t="t"/>
            <a:pathLst>
              <a:path extrusionOk="0" h="1788156" w="1706876">
                <a:moveTo>
                  <a:pt x="0" y="0"/>
                </a:moveTo>
                <a:lnTo>
                  <a:pt x="1706876" y="0"/>
                </a:lnTo>
                <a:lnTo>
                  <a:pt x="1706876" y="1788156"/>
                </a:lnTo>
                <a:lnTo>
                  <a:pt x="0" y="178815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256" name="Shape 256"/>
        <p:cNvGrpSpPr/>
        <p:nvPr/>
      </p:nvGrpSpPr>
      <p:grpSpPr>
        <a:xfrm>
          <a:off x="0" y="0"/>
          <a:ext cx="0" cy="0"/>
          <a:chOff x="0" y="0"/>
          <a:chExt cx="0" cy="0"/>
        </a:xfrm>
      </p:grpSpPr>
      <p:sp>
        <p:nvSpPr>
          <p:cNvPr id="257" name="Google Shape;257;p23"/>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258" name="Google Shape;258;p23"/>
          <p:cNvSpPr/>
          <p:nvPr/>
        </p:nvSpPr>
        <p:spPr>
          <a:xfrm>
            <a:off x="-68397" y="0"/>
            <a:ext cx="18429479" cy="10287000"/>
          </a:xfrm>
          <a:custGeom>
            <a:rect b="b" l="l" r="r" t="t"/>
            <a:pathLst>
              <a:path extrusionOk="0" h="10287000" w="18429479">
                <a:moveTo>
                  <a:pt x="0" y="0"/>
                </a:moveTo>
                <a:lnTo>
                  <a:pt x="18429479" y="0"/>
                </a:lnTo>
                <a:lnTo>
                  <a:pt x="18429479" y="10287000"/>
                </a:lnTo>
                <a:lnTo>
                  <a:pt x="0" y="10287000"/>
                </a:lnTo>
                <a:lnTo>
                  <a:pt x="0" y="0"/>
                </a:lnTo>
                <a:close/>
              </a:path>
            </a:pathLst>
          </a:custGeom>
          <a:blipFill rotWithShape="1">
            <a:blip r:embed="rId4">
              <a:alphaModFix amt="51000"/>
            </a:blip>
            <a:stretch>
              <a:fillRect b="0" l="0" r="0" t="0"/>
            </a:stretch>
          </a:blipFill>
          <a:ln>
            <a:noFill/>
          </a:ln>
        </p:spPr>
      </p:sp>
      <p:sp>
        <p:nvSpPr>
          <p:cNvPr id="259" name="Google Shape;259;p23"/>
          <p:cNvSpPr/>
          <p:nvPr/>
        </p:nvSpPr>
        <p:spPr>
          <a:xfrm>
            <a:off x="4605343" y="4099406"/>
            <a:ext cx="9077315" cy="6483796"/>
          </a:xfrm>
          <a:custGeom>
            <a:rect b="b" l="l" r="r" t="t"/>
            <a:pathLst>
              <a:path extrusionOk="0" h="6483796" w="9077315">
                <a:moveTo>
                  <a:pt x="0" y="0"/>
                </a:moveTo>
                <a:lnTo>
                  <a:pt x="9077314" y="0"/>
                </a:lnTo>
                <a:lnTo>
                  <a:pt x="9077314" y="6483796"/>
                </a:lnTo>
                <a:lnTo>
                  <a:pt x="0" y="6483796"/>
                </a:lnTo>
                <a:lnTo>
                  <a:pt x="0" y="0"/>
                </a:lnTo>
                <a:close/>
              </a:path>
            </a:pathLst>
          </a:custGeom>
          <a:blipFill rotWithShape="1">
            <a:blip r:embed="rId5">
              <a:alphaModFix/>
            </a:blip>
            <a:stretch>
              <a:fillRect b="0" l="0" r="0" t="0"/>
            </a:stretch>
          </a:blipFill>
          <a:ln>
            <a:noFill/>
          </a:ln>
        </p:spPr>
      </p:sp>
      <p:sp>
        <p:nvSpPr>
          <p:cNvPr id="260" name="Google Shape;260;p23"/>
          <p:cNvSpPr/>
          <p:nvPr/>
        </p:nvSpPr>
        <p:spPr>
          <a:xfrm>
            <a:off x="-401280" y="5634994"/>
            <a:ext cx="3766824" cy="3412620"/>
          </a:xfrm>
          <a:custGeom>
            <a:rect b="b" l="l" r="r" t="t"/>
            <a:pathLst>
              <a:path extrusionOk="0" h="3412620" w="3766824">
                <a:moveTo>
                  <a:pt x="0" y="0"/>
                </a:moveTo>
                <a:lnTo>
                  <a:pt x="3766824" y="0"/>
                </a:lnTo>
                <a:lnTo>
                  <a:pt x="3766824" y="3412620"/>
                </a:lnTo>
                <a:lnTo>
                  <a:pt x="0" y="3412620"/>
                </a:lnTo>
                <a:lnTo>
                  <a:pt x="0" y="0"/>
                </a:lnTo>
                <a:close/>
              </a:path>
            </a:pathLst>
          </a:custGeom>
          <a:blipFill rotWithShape="1">
            <a:blip r:embed="rId6">
              <a:alphaModFix/>
            </a:blip>
            <a:stretch>
              <a:fillRect b="0" l="0" r="0" t="0"/>
            </a:stretch>
          </a:blipFill>
          <a:ln>
            <a:noFill/>
          </a:ln>
        </p:spPr>
      </p:sp>
      <p:sp>
        <p:nvSpPr>
          <p:cNvPr id="261" name="Google Shape;261;p23"/>
          <p:cNvSpPr/>
          <p:nvPr/>
        </p:nvSpPr>
        <p:spPr>
          <a:xfrm flipH="1">
            <a:off x="14922456" y="5634994"/>
            <a:ext cx="3766824" cy="3412620"/>
          </a:xfrm>
          <a:custGeom>
            <a:rect b="b" l="l" r="r" t="t"/>
            <a:pathLst>
              <a:path extrusionOk="0" h="3412620" w="3766824">
                <a:moveTo>
                  <a:pt x="3766824" y="0"/>
                </a:moveTo>
                <a:lnTo>
                  <a:pt x="0" y="0"/>
                </a:lnTo>
                <a:lnTo>
                  <a:pt x="0" y="3412620"/>
                </a:lnTo>
                <a:lnTo>
                  <a:pt x="3766824" y="3412620"/>
                </a:lnTo>
                <a:lnTo>
                  <a:pt x="3766824" y="0"/>
                </a:lnTo>
                <a:close/>
              </a:path>
            </a:pathLst>
          </a:custGeom>
          <a:blipFill rotWithShape="1">
            <a:blip r:embed="rId6">
              <a:alphaModFix/>
            </a:blip>
            <a:stretch>
              <a:fillRect b="0" l="0" r="0" t="0"/>
            </a:stretch>
          </a:blipFill>
          <a:ln>
            <a:noFill/>
          </a:ln>
        </p:spPr>
      </p:sp>
      <p:sp>
        <p:nvSpPr>
          <p:cNvPr id="262" name="Google Shape;262;p23"/>
          <p:cNvSpPr txBox="1"/>
          <p:nvPr/>
        </p:nvSpPr>
        <p:spPr>
          <a:xfrm>
            <a:off x="2085370" y="1143089"/>
            <a:ext cx="14117261"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Celebrate the end of Ramadan</a:t>
            </a:r>
            <a:endParaRPr/>
          </a:p>
        </p:txBody>
      </p:sp>
      <p:sp>
        <p:nvSpPr>
          <p:cNvPr id="263" name="Google Shape;263;p23"/>
          <p:cNvSpPr txBox="1"/>
          <p:nvPr/>
        </p:nvSpPr>
        <p:spPr>
          <a:xfrm>
            <a:off x="3211835" y="2591596"/>
            <a:ext cx="11864329" cy="63824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Provide an overview of Eid al-Fitr. Explain when it takes place and highlight key traditions and practices. Litora venenatis venenatis amet quam potenti. Laoreet nam porta interdum </a:t>
            </a:r>
            <a:endParaRPr/>
          </a:p>
        </p:txBody>
      </p:sp>
      <p:sp>
        <p:nvSpPr>
          <p:cNvPr id="264" name="Google Shape;264;p23"/>
          <p:cNvSpPr/>
          <p:nvPr/>
        </p:nvSpPr>
        <p:spPr>
          <a:xfrm>
            <a:off x="0" y="0"/>
            <a:ext cx="2742340" cy="2768400"/>
          </a:xfrm>
          <a:custGeom>
            <a:rect b="b" l="l" r="r" t="t"/>
            <a:pathLst>
              <a:path extrusionOk="0" h="2768400" w="2742340">
                <a:moveTo>
                  <a:pt x="0" y="0"/>
                </a:moveTo>
                <a:lnTo>
                  <a:pt x="2742340" y="0"/>
                </a:lnTo>
                <a:lnTo>
                  <a:pt x="2742340" y="2768400"/>
                </a:lnTo>
                <a:lnTo>
                  <a:pt x="0" y="2768400"/>
                </a:lnTo>
                <a:lnTo>
                  <a:pt x="0" y="0"/>
                </a:lnTo>
                <a:close/>
              </a:path>
            </a:pathLst>
          </a:custGeom>
          <a:blipFill rotWithShape="1">
            <a:blip r:embed="rId7">
              <a:alphaModFix/>
            </a:blip>
            <a:stretch>
              <a:fillRect b="-107744" l="0" r="-109722" t="0"/>
            </a:stretch>
          </a:blipFill>
          <a:ln>
            <a:noFill/>
          </a:ln>
        </p:spPr>
      </p:sp>
      <p:sp>
        <p:nvSpPr>
          <p:cNvPr id="265" name="Google Shape;265;p23"/>
          <p:cNvSpPr/>
          <p:nvPr/>
        </p:nvSpPr>
        <p:spPr>
          <a:xfrm flipH="1">
            <a:off x="15545660" y="0"/>
            <a:ext cx="2742340" cy="2768400"/>
          </a:xfrm>
          <a:custGeom>
            <a:rect b="b" l="l" r="r" t="t"/>
            <a:pathLst>
              <a:path extrusionOk="0" h="2768400" w="2742340">
                <a:moveTo>
                  <a:pt x="2742340" y="0"/>
                </a:moveTo>
                <a:lnTo>
                  <a:pt x="0" y="0"/>
                </a:lnTo>
                <a:lnTo>
                  <a:pt x="0" y="2768400"/>
                </a:lnTo>
                <a:lnTo>
                  <a:pt x="2742340" y="2768400"/>
                </a:lnTo>
                <a:lnTo>
                  <a:pt x="2742340" y="0"/>
                </a:lnTo>
                <a:close/>
              </a:path>
            </a:pathLst>
          </a:custGeom>
          <a:blipFill rotWithShape="1">
            <a:blip r:embed="rId7">
              <a:alphaModFix/>
            </a:blip>
            <a:stretch>
              <a:fillRect b="-107744" l="0" r="-109722"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269" name="Shape 269"/>
        <p:cNvGrpSpPr/>
        <p:nvPr/>
      </p:nvGrpSpPr>
      <p:grpSpPr>
        <a:xfrm>
          <a:off x="0" y="0"/>
          <a:ext cx="0" cy="0"/>
          <a:chOff x="0" y="0"/>
          <a:chExt cx="0" cy="0"/>
        </a:xfrm>
      </p:grpSpPr>
      <p:sp>
        <p:nvSpPr>
          <p:cNvPr id="270" name="Google Shape;270;p24"/>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271" name="Google Shape;271;p24"/>
          <p:cNvSpPr txBox="1"/>
          <p:nvPr/>
        </p:nvSpPr>
        <p:spPr>
          <a:xfrm>
            <a:off x="4605919" y="1458973"/>
            <a:ext cx="9076162"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Summary of the Lesson</a:t>
            </a:r>
            <a:endParaRPr/>
          </a:p>
        </p:txBody>
      </p:sp>
      <p:grpSp>
        <p:nvGrpSpPr>
          <p:cNvPr id="272" name="Google Shape;272;p24"/>
          <p:cNvGrpSpPr/>
          <p:nvPr/>
        </p:nvGrpSpPr>
        <p:grpSpPr>
          <a:xfrm>
            <a:off x="465103" y="3313356"/>
            <a:ext cx="5607369" cy="2578284"/>
            <a:chOff x="0" y="-192881"/>
            <a:chExt cx="7476492" cy="3437712"/>
          </a:xfrm>
        </p:grpSpPr>
        <p:grpSp>
          <p:nvGrpSpPr>
            <p:cNvPr id="273" name="Google Shape;273;p24"/>
            <p:cNvGrpSpPr/>
            <p:nvPr/>
          </p:nvGrpSpPr>
          <p:grpSpPr>
            <a:xfrm>
              <a:off x="0" y="-192881"/>
              <a:ext cx="7476492" cy="3437712"/>
              <a:chOff x="0" y="-38100"/>
              <a:chExt cx="1476838" cy="679054"/>
            </a:xfrm>
          </p:grpSpPr>
          <p:sp>
            <p:nvSpPr>
              <p:cNvPr id="274" name="Google Shape;27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275" name="Google Shape;27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277" name="Google Shape;27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278" name="Google Shape;27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279" name="Google Shape;27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280" name="Google Shape;28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281" name="Google Shape;28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01</a:t>
              </a:r>
              <a:endParaRPr/>
            </a:p>
          </p:txBody>
        </p:sp>
      </p:grpSp>
      <p:grpSp>
        <p:nvGrpSpPr>
          <p:cNvPr id="282" name="Google Shape;282;p24"/>
          <p:cNvGrpSpPr/>
          <p:nvPr/>
        </p:nvGrpSpPr>
        <p:grpSpPr>
          <a:xfrm>
            <a:off x="6341459" y="3313356"/>
            <a:ext cx="5607369" cy="2578284"/>
            <a:chOff x="0" y="-192881"/>
            <a:chExt cx="7476492" cy="3437712"/>
          </a:xfrm>
        </p:grpSpPr>
        <p:grpSp>
          <p:nvGrpSpPr>
            <p:cNvPr id="283" name="Google Shape;283;p24"/>
            <p:cNvGrpSpPr/>
            <p:nvPr/>
          </p:nvGrpSpPr>
          <p:grpSpPr>
            <a:xfrm>
              <a:off x="0" y="-192881"/>
              <a:ext cx="7476492" cy="3437712"/>
              <a:chOff x="0" y="-38100"/>
              <a:chExt cx="1476838" cy="679054"/>
            </a:xfrm>
          </p:grpSpPr>
          <p:sp>
            <p:nvSpPr>
              <p:cNvPr id="284" name="Google Shape;28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285" name="Google Shape;28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287" name="Google Shape;28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288" name="Google Shape;28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289" name="Google Shape;28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290" name="Google Shape;29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291" name="Google Shape;29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02</a:t>
              </a:r>
              <a:endParaRPr/>
            </a:p>
          </p:txBody>
        </p:sp>
      </p:grpSp>
      <p:grpSp>
        <p:nvGrpSpPr>
          <p:cNvPr id="292" name="Google Shape;292;p24"/>
          <p:cNvGrpSpPr/>
          <p:nvPr/>
        </p:nvGrpSpPr>
        <p:grpSpPr>
          <a:xfrm>
            <a:off x="12215528" y="3313356"/>
            <a:ext cx="5607369" cy="2578284"/>
            <a:chOff x="0" y="-192881"/>
            <a:chExt cx="7476492" cy="3437712"/>
          </a:xfrm>
        </p:grpSpPr>
        <p:grpSp>
          <p:nvGrpSpPr>
            <p:cNvPr id="293" name="Google Shape;293;p24"/>
            <p:cNvGrpSpPr/>
            <p:nvPr/>
          </p:nvGrpSpPr>
          <p:grpSpPr>
            <a:xfrm>
              <a:off x="0" y="-192881"/>
              <a:ext cx="7476492" cy="3437712"/>
              <a:chOff x="0" y="-38100"/>
              <a:chExt cx="1476838" cy="679054"/>
            </a:xfrm>
          </p:grpSpPr>
          <p:sp>
            <p:nvSpPr>
              <p:cNvPr id="294" name="Google Shape;29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295" name="Google Shape;29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297" name="Google Shape;29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298" name="Google Shape;29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299" name="Google Shape;29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300" name="Google Shape;30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301" name="Google Shape;30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03</a:t>
              </a:r>
              <a:endParaRPr/>
            </a:p>
          </p:txBody>
        </p:sp>
      </p:grpSp>
      <p:grpSp>
        <p:nvGrpSpPr>
          <p:cNvPr id="302" name="Google Shape;302;p24"/>
          <p:cNvGrpSpPr/>
          <p:nvPr/>
        </p:nvGrpSpPr>
        <p:grpSpPr>
          <a:xfrm>
            <a:off x="465103" y="6337776"/>
            <a:ext cx="5607369" cy="2578284"/>
            <a:chOff x="0" y="-192881"/>
            <a:chExt cx="7476492" cy="3437712"/>
          </a:xfrm>
        </p:grpSpPr>
        <p:grpSp>
          <p:nvGrpSpPr>
            <p:cNvPr id="303" name="Google Shape;303;p24"/>
            <p:cNvGrpSpPr/>
            <p:nvPr/>
          </p:nvGrpSpPr>
          <p:grpSpPr>
            <a:xfrm>
              <a:off x="0" y="-192881"/>
              <a:ext cx="7476492" cy="3437712"/>
              <a:chOff x="0" y="-38100"/>
              <a:chExt cx="1476838" cy="679054"/>
            </a:xfrm>
          </p:grpSpPr>
          <p:sp>
            <p:nvSpPr>
              <p:cNvPr id="304" name="Google Shape;30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305" name="Google Shape;30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307" name="Google Shape;30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308" name="Google Shape;30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309" name="Google Shape;30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310" name="Google Shape;31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311" name="Google Shape;31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04</a:t>
              </a:r>
              <a:endParaRPr/>
            </a:p>
          </p:txBody>
        </p:sp>
      </p:grpSp>
      <p:grpSp>
        <p:nvGrpSpPr>
          <p:cNvPr id="312" name="Google Shape;312;p24"/>
          <p:cNvGrpSpPr/>
          <p:nvPr/>
        </p:nvGrpSpPr>
        <p:grpSpPr>
          <a:xfrm>
            <a:off x="6341459" y="6337776"/>
            <a:ext cx="5607369" cy="2578284"/>
            <a:chOff x="0" y="-192881"/>
            <a:chExt cx="7476492" cy="3437712"/>
          </a:xfrm>
        </p:grpSpPr>
        <p:grpSp>
          <p:nvGrpSpPr>
            <p:cNvPr id="313" name="Google Shape;313;p24"/>
            <p:cNvGrpSpPr/>
            <p:nvPr/>
          </p:nvGrpSpPr>
          <p:grpSpPr>
            <a:xfrm>
              <a:off x="0" y="-192881"/>
              <a:ext cx="7476492" cy="3437712"/>
              <a:chOff x="0" y="-38100"/>
              <a:chExt cx="1476838" cy="679054"/>
            </a:xfrm>
          </p:grpSpPr>
          <p:sp>
            <p:nvSpPr>
              <p:cNvPr id="314" name="Google Shape;31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315" name="Google Shape;31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317" name="Google Shape;31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318" name="Google Shape;31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319" name="Google Shape;31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320" name="Google Shape;32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321" name="Google Shape;32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05</a:t>
              </a:r>
              <a:endParaRPr/>
            </a:p>
          </p:txBody>
        </p:sp>
      </p:grpSp>
      <p:grpSp>
        <p:nvGrpSpPr>
          <p:cNvPr id="322" name="Google Shape;322;p24"/>
          <p:cNvGrpSpPr/>
          <p:nvPr/>
        </p:nvGrpSpPr>
        <p:grpSpPr>
          <a:xfrm>
            <a:off x="12215528" y="6337776"/>
            <a:ext cx="5607369" cy="2578284"/>
            <a:chOff x="0" y="-192881"/>
            <a:chExt cx="7476492" cy="3437712"/>
          </a:xfrm>
        </p:grpSpPr>
        <p:grpSp>
          <p:nvGrpSpPr>
            <p:cNvPr id="323" name="Google Shape;323;p24"/>
            <p:cNvGrpSpPr/>
            <p:nvPr/>
          </p:nvGrpSpPr>
          <p:grpSpPr>
            <a:xfrm>
              <a:off x="0" y="-192881"/>
              <a:ext cx="7476492" cy="3437712"/>
              <a:chOff x="0" y="-38100"/>
              <a:chExt cx="1476838" cy="679054"/>
            </a:xfrm>
          </p:grpSpPr>
          <p:sp>
            <p:nvSpPr>
              <p:cNvPr id="324" name="Google Shape;324;p24"/>
              <p:cNvSpPr/>
              <p:nvPr/>
            </p:nvSpPr>
            <p:spPr>
              <a:xfrm>
                <a:off x="0" y="0"/>
                <a:ext cx="1476838" cy="640954"/>
              </a:xfrm>
              <a:custGeom>
                <a:rect b="b" l="l" r="r" t="t"/>
                <a:pathLst>
                  <a:path extrusionOk="0" h="640954" w="1476838">
                    <a:moveTo>
                      <a:pt x="0" y="0"/>
                    </a:moveTo>
                    <a:lnTo>
                      <a:pt x="1476838" y="0"/>
                    </a:lnTo>
                    <a:lnTo>
                      <a:pt x="1476838" y="640954"/>
                    </a:lnTo>
                    <a:lnTo>
                      <a:pt x="0" y="640954"/>
                    </a:lnTo>
                    <a:close/>
                  </a:path>
                </a:pathLst>
              </a:custGeom>
              <a:solidFill>
                <a:srgbClr val="15595F"/>
              </a:solidFill>
              <a:ln>
                <a:noFill/>
              </a:ln>
            </p:spPr>
          </p:sp>
          <p:sp>
            <p:nvSpPr>
              <p:cNvPr id="325" name="Google Shape;325;p24"/>
              <p:cNvSpPr txBox="1"/>
              <p:nvPr/>
            </p:nvSpPr>
            <p:spPr>
              <a:xfrm>
                <a:off x="0" y="-38100"/>
                <a:ext cx="1476838" cy="67905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4"/>
            <p:cNvSpPr/>
            <p:nvPr/>
          </p:nvSpPr>
          <p:spPr>
            <a:xfrm>
              <a:off x="0" y="0"/>
              <a:ext cx="1152422" cy="1163373"/>
            </a:xfrm>
            <a:custGeom>
              <a:rect b="b" l="l" r="r" t="t"/>
              <a:pathLst>
                <a:path extrusionOk="0" h="1163373" w="1152422">
                  <a:moveTo>
                    <a:pt x="0" y="0"/>
                  </a:moveTo>
                  <a:lnTo>
                    <a:pt x="1152422" y="0"/>
                  </a:lnTo>
                  <a:lnTo>
                    <a:pt x="1152422" y="1163373"/>
                  </a:lnTo>
                  <a:lnTo>
                    <a:pt x="0" y="1163373"/>
                  </a:lnTo>
                  <a:lnTo>
                    <a:pt x="0" y="0"/>
                  </a:lnTo>
                  <a:close/>
                </a:path>
              </a:pathLst>
            </a:custGeom>
            <a:blipFill rotWithShape="1">
              <a:blip r:embed="rId4">
                <a:alphaModFix/>
              </a:blip>
              <a:stretch>
                <a:fillRect b="-107744" l="0" r="-109722" t="0"/>
              </a:stretch>
            </a:blipFill>
            <a:ln>
              <a:noFill/>
            </a:ln>
          </p:spPr>
        </p:sp>
        <p:sp>
          <p:nvSpPr>
            <p:cNvPr id="327" name="Google Shape;327;p24"/>
            <p:cNvSpPr/>
            <p:nvPr/>
          </p:nvSpPr>
          <p:spPr>
            <a:xfrm flipH="1" rot="10800000">
              <a:off x="0" y="2081458"/>
              <a:ext cx="1152422" cy="1163373"/>
            </a:xfrm>
            <a:custGeom>
              <a:rect b="b" l="l" r="r" t="t"/>
              <a:pathLst>
                <a:path extrusionOk="0" h="1163373" w="1152422">
                  <a:moveTo>
                    <a:pt x="0" y="1163373"/>
                  </a:moveTo>
                  <a:lnTo>
                    <a:pt x="1152422" y="1163373"/>
                  </a:lnTo>
                  <a:lnTo>
                    <a:pt x="1152422" y="0"/>
                  </a:lnTo>
                  <a:lnTo>
                    <a:pt x="0" y="0"/>
                  </a:lnTo>
                  <a:lnTo>
                    <a:pt x="0" y="1163373"/>
                  </a:lnTo>
                  <a:close/>
                </a:path>
              </a:pathLst>
            </a:custGeom>
            <a:blipFill rotWithShape="1">
              <a:blip r:embed="rId4">
                <a:alphaModFix/>
              </a:blip>
              <a:stretch>
                <a:fillRect b="-107744" l="0" r="-109722" t="0"/>
              </a:stretch>
            </a:blipFill>
            <a:ln>
              <a:noFill/>
            </a:ln>
          </p:spPr>
        </p:sp>
        <p:sp>
          <p:nvSpPr>
            <p:cNvPr id="328" name="Google Shape;328;p24"/>
            <p:cNvSpPr/>
            <p:nvPr/>
          </p:nvSpPr>
          <p:spPr>
            <a:xfrm flipH="1">
              <a:off x="6324070" y="0"/>
              <a:ext cx="1152422" cy="1163373"/>
            </a:xfrm>
            <a:custGeom>
              <a:rect b="b" l="l" r="r" t="t"/>
              <a:pathLst>
                <a:path extrusionOk="0" h="1163373" w="1152422">
                  <a:moveTo>
                    <a:pt x="1152422" y="0"/>
                  </a:moveTo>
                  <a:lnTo>
                    <a:pt x="0" y="0"/>
                  </a:lnTo>
                  <a:lnTo>
                    <a:pt x="0" y="1163373"/>
                  </a:lnTo>
                  <a:lnTo>
                    <a:pt x="1152422" y="1163373"/>
                  </a:lnTo>
                  <a:lnTo>
                    <a:pt x="1152422" y="0"/>
                  </a:lnTo>
                  <a:close/>
                </a:path>
              </a:pathLst>
            </a:custGeom>
            <a:blipFill rotWithShape="1">
              <a:blip r:embed="rId4">
                <a:alphaModFix/>
              </a:blip>
              <a:stretch>
                <a:fillRect b="-107744" l="0" r="-109722" t="0"/>
              </a:stretch>
            </a:blipFill>
            <a:ln>
              <a:noFill/>
            </a:ln>
          </p:spPr>
        </p:sp>
        <p:sp>
          <p:nvSpPr>
            <p:cNvPr id="329" name="Google Shape;329;p24"/>
            <p:cNvSpPr/>
            <p:nvPr/>
          </p:nvSpPr>
          <p:spPr>
            <a:xfrm rot="10800000">
              <a:off x="6324070" y="2081458"/>
              <a:ext cx="1152422" cy="1163373"/>
            </a:xfrm>
            <a:custGeom>
              <a:rect b="b" l="l" r="r" t="t"/>
              <a:pathLst>
                <a:path extrusionOk="0" h="1163373" w="1152422">
                  <a:moveTo>
                    <a:pt x="1152422" y="1163373"/>
                  </a:moveTo>
                  <a:lnTo>
                    <a:pt x="0" y="1163373"/>
                  </a:lnTo>
                  <a:lnTo>
                    <a:pt x="0" y="0"/>
                  </a:lnTo>
                  <a:lnTo>
                    <a:pt x="1152422" y="0"/>
                  </a:lnTo>
                  <a:lnTo>
                    <a:pt x="1152422" y="1163373"/>
                  </a:lnTo>
                  <a:close/>
                </a:path>
              </a:pathLst>
            </a:custGeom>
            <a:blipFill rotWithShape="1">
              <a:blip r:embed="rId4">
                <a:alphaModFix/>
              </a:blip>
              <a:stretch>
                <a:fillRect b="-107744" l="0" r="-109722" t="0"/>
              </a:stretch>
            </a:blipFill>
            <a:ln>
              <a:noFill/>
            </a:ln>
          </p:spPr>
        </p:sp>
        <p:sp>
          <p:nvSpPr>
            <p:cNvPr id="330" name="Google Shape;330;p24"/>
            <p:cNvSpPr txBox="1"/>
            <p:nvPr/>
          </p:nvSpPr>
          <p:spPr>
            <a:xfrm>
              <a:off x="985063" y="1370170"/>
              <a:ext cx="5506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331" name="Google Shape;331;p24"/>
            <p:cNvSpPr txBox="1"/>
            <p:nvPr/>
          </p:nvSpPr>
          <p:spPr>
            <a:xfrm>
              <a:off x="449488" y="506170"/>
              <a:ext cx="6577515"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Point 06</a:t>
              </a:r>
              <a:endParaRPr/>
            </a:p>
          </p:txBody>
        </p:sp>
      </p:grpSp>
      <p:sp>
        <p:nvSpPr>
          <p:cNvPr id="332" name="Google Shape;332;p24"/>
          <p:cNvSpPr/>
          <p:nvPr/>
        </p:nvSpPr>
        <p:spPr>
          <a:xfrm>
            <a:off x="2884460" y="602235"/>
            <a:ext cx="1159484" cy="1992864"/>
          </a:xfrm>
          <a:custGeom>
            <a:rect b="b" l="l" r="r" t="t"/>
            <a:pathLst>
              <a:path extrusionOk="0" h="1992864" w="1159484">
                <a:moveTo>
                  <a:pt x="0" y="0"/>
                </a:moveTo>
                <a:lnTo>
                  <a:pt x="1159484" y="0"/>
                </a:lnTo>
                <a:lnTo>
                  <a:pt x="1159484" y="1992864"/>
                </a:lnTo>
                <a:lnTo>
                  <a:pt x="0" y="1992864"/>
                </a:lnTo>
                <a:lnTo>
                  <a:pt x="0" y="0"/>
                </a:lnTo>
                <a:close/>
              </a:path>
            </a:pathLst>
          </a:custGeom>
          <a:blipFill rotWithShape="1">
            <a:blip r:embed="rId5">
              <a:alphaModFix/>
            </a:blip>
            <a:stretch>
              <a:fillRect b="0" l="0" r="0" t="0"/>
            </a:stretch>
          </a:blipFill>
          <a:ln>
            <a:noFill/>
          </a:ln>
        </p:spPr>
      </p:sp>
      <p:sp>
        <p:nvSpPr>
          <p:cNvPr id="333" name="Google Shape;333;p24"/>
          <p:cNvSpPr/>
          <p:nvPr/>
        </p:nvSpPr>
        <p:spPr>
          <a:xfrm>
            <a:off x="14246150" y="602235"/>
            <a:ext cx="1159484" cy="1992864"/>
          </a:xfrm>
          <a:custGeom>
            <a:rect b="b" l="l" r="r" t="t"/>
            <a:pathLst>
              <a:path extrusionOk="0" h="1992864" w="1159484">
                <a:moveTo>
                  <a:pt x="0" y="0"/>
                </a:moveTo>
                <a:lnTo>
                  <a:pt x="1159484" y="0"/>
                </a:lnTo>
                <a:lnTo>
                  <a:pt x="1159484" y="1992864"/>
                </a:lnTo>
                <a:lnTo>
                  <a:pt x="0" y="199286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337" name="Shape 337"/>
        <p:cNvGrpSpPr/>
        <p:nvPr/>
      </p:nvGrpSpPr>
      <p:grpSpPr>
        <a:xfrm>
          <a:off x="0" y="0"/>
          <a:ext cx="0" cy="0"/>
          <a:chOff x="0" y="0"/>
          <a:chExt cx="0" cy="0"/>
        </a:xfrm>
      </p:grpSpPr>
      <p:sp>
        <p:nvSpPr>
          <p:cNvPr id="338" name="Google Shape;338;p25"/>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339" name="Google Shape;339;p25"/>
          <p:cNvSpPr/>
          <p:nvPr/>
        </p:nvSpPr>
        <p:spPr>
          <a:xfrm>
            <a:off x="3337184" y="329976"/>
            <a:ext cx="11613632" cy="11570081"/>
          </a:xfrm>
          <a:custGeom>
            <a:rect b="b" l="l" r="r" t="t"/>
            <a:pathLst>
              <a:path extrusionOk="0" h="11570081" w="11613632">
                <a:moveTo>
                  <a:pt x="0" y="0"/>
                </a:moveTo>
                <a:lnTo>
                  <a:pt x="11613632" y="0"/>
                </a:lnTo>
                <a:lnTo>
                  <a:pt x="11613632" y="11570082"/>
                </a:lnTo>
                <a:lnTo>
                  <a:pt x="0" y="11570082"/>
                </a:lnTo>
                <a:lnTo>
                  <a:pt x="0" y="0"/>
                </a:lnTo>
                <a:close/>
              </a:path>
            </a:pathLst>
          </a:custGeom>
          <a:blipFill rotWithShape="1">
            <a:blip r:embed="rId4">
              <a:alphaModFix/>
            </a:blip>
            <a:stretch>
              <a:fillRect b="0" l="0" r="0" t="0"/>
            </a:stretch>
          </a:blipFill>
          <a:ln>
            <a:noFill/>
          </a:ln>
        </p:spPr>
      </p:sp>
      <p:sp>
        <p:nvSpPr>
          <p:cNvPr id="340" name="Google Shape;340;p25"/>
          <p:cNvSpPr/>
          <p:nvPr/>
        </p:nvSpPr>
        <p:spPr>
          <a:xfrm>
            <a:off x="0" y="0"/>
            <a:ext cx="2800161" cy="2826771"/>
          </a:xfrm>
          <a:custGeom>
            <a:rect b="b" l="l" r="r" t="t"/>
            <a:pathLst>
              <a:path extrusionOk="0" h="2826771" w="2800161">
                <a:moveTo>
                  <a:pt x="0" y="0"/>
                </a:moveTo>
                <a:lnTo>
                  <a:pt x="2800161" y="0"/>
                </a:lnTo>
                <a:lnTo>
                  <a:pt x="2800161" y="2826771"/>
                </a:lnTo>
                <a:lnTo>
                  <a:pt x="0" y="2826771"/>
                </a:lnTo>
                <a:lnTo>
                  <a:pt x="0" y="0"/>
                </a:lnTo>
                <a:close/>
              </a:path>
            </a:pathLst>
          </a:custGeom>
          <a:blipFill rotWithShape="1">
            <a:blip r:embed="rId5">
              <a:alphaModFix/>
            </a:blip>
            <a:stretch>
              <a:fillRect b="-107744" l="0" r="-109722" t="0"/>
            </a:stretch>
          </a:blipFill>
          <a:ln>
            <a:noFill/>
          </a:ln>
        </p:spPr>
      </p:sp>
      <p:sp>
        <p:nvSpPr>
          <p:cNvPr id="341" name="Google Shape;341;p25"/>
          <p:cNvSpPr/>
          <p:nvPr/>
        </p:nvSpPr>
        <p:spPr>
          <a:xfrm flipH="1" rot="10800000">
            <a:off x="0" y="7460229"/>
            <a:ext cx="2800161" cy="2826771"/>
          </a:xfrm>
          <a:custGeom>
            <a:rect b="b" l="l" r="r" t="t"/>
            <a:pathLst>
              <a:path extrusionOk="0" h="2826771" w="2800161">
                <a:moveTo>
                  <a:pt x="0" y="2826771"/>
                </a:moveTo>
                <a:lnTo>
                  <a:pt x="2800161" y="2826771"/>
                </a:lnTo>
                <a:lnTo>
                  <a:pt x="2800161" y="0"/>
                </a:lnTo>
                <a:lnTo>
                  <a:pt x="0" y="0"/>
                </a:lnTo>
                <a:lnTo>
                  <a:pt x="0" y="2826771"/>
                </a:lnTo>
                <a:close/>
              </a:path>
            </a:pathLst>
          </a:custGeom>
          <a:blipFill rotWithShape="1">
            <a:blip r:embed="rId5">
              <a:alphaModFix/>
            </a:blip>
            <a:stretch>
              <a:fillRect b="-107744" l="0" r="-109722" t="0"/>
            </a:stretch>
          </a:blipFill>
          <a:ln>
            <a:noFill/>
          </a:ln>
        </p:spPr>
      </p:sp>
      <p:sp>
        <p:nvSpPr>
          <p:cNvPr id="342" name="Google Shape;342;p25"/>
          <p:cNvSpPr/>
          <p:nvPr/>
        </p:nvSpPr>
        <p:spPr>
          <a:xfrm flipH="1">
            <a:off x="15487839" y="0"/>
            <a:ext cx="2800161" cy="2826771"/>
          </a:xfrm>
          <a:custGeom>
            <a:rect b="b" l="l" r="r" t="t"/>
            <a:pathLst>
              <a:path extrusionOk="0" h="2826771" w="2800161">
                <a:moveTo>
                  <a:pt x="2800161" y="0"/>
                </a:moveTo>
                <a:lnTo>
                  <a:pt x="0" y="0"/>
                </a:lnTo>
                <a:lnTo>
                  <a:pt x="0" y="2826771"/>
                </a:lnTo>
                <a:lnTo>
                  <a:pt x="2800161" y="2826771"/>
                </a:lnTo>
                <a:lnTo>
                  <a:pt x="2800161" y="0"/>
                </a:lnTo>
                <a:close/>
              </a:path>
            </a:pathLst>
          </a:custGeom>
          <a:blipFill rotWithShape="1">
            <a:blip r:embed="rId5">
              <a:alphaModFix/>
            </a:blip>
            <a:stretch>
              <a:fillRect b="-107744" l="0" r="-109722" t="0"/>
            </a:stretch>
          </a:blipFill>
          <a:ln>
            <a:noFill/>
          </a:ln>
        </p:spPr>
      </p:sp>
      <p:sp>
        <p:nvSpPr>
          <p:cNvPr id="343" name="Google Shape;343;p25"/>
          <p:cNvSpPr/>
          <p:nvPr/>
        </p:nvSpPr>
        <p:spPr>
          <a:xfrm rot="10800000">
            <a:off x="15487839" y="7460229"/>
            <a:ext cx="2800161" cy="2826771"/>
          </a:xfrm>
          <a:custGeom>
            <a:rect b="b" l="l" r="r" t="t"/>
            <a:pathLst>
              <a:path extrusionOk="0" h="2826771" w="2800161">
                <a:moveTo>
                  <a:pt x="2800161" y="2826771"/>
                </a:moveTo>
                <a:lnTo>
                  <a:pt x="0" y="2826771"/>
                </a:lnTo>
                <a:lnTo>
                  <a:pt x="0" y="0"/>
                </a:lnTo>
                <a:lnTo>
                  <a:pt x="2800161" y="0"/>
                </a:lnTo>
                <a:lnTo>
                  <a:pt x="2800161" y="2826771"/>
                </a:lnTo>
                <a:close/>
              </a:path>
            </a:pathLst>
          </a:custGeom>
          <a:blipFill rotWithShape="1">
            <a:blip r:embed="rId5">
              <a:alphaModFix/>
            </a:blip>
            <a:stretch>
              <a:fillRect b="-107744" l="0" r="-109722" t="0"/>
            </a:stretch>
          </a:blipFill>
          <a:ln>
            <a:noFill/>
          </a:ln>
        </p:spPr>
      </p:sp>
      <p:grpSp>
        <p:nvGrpSpPr>
          <p:cNvPr id="344" name="Google Shape;344;p25"/>
          <p:cNvGrpSpPr/>
          <p:nvPr/>
        </p:nvGrpSpPr>
        <p:grpSpPr>
          <a:xfrm>
            <a:off x="3597514" y="4246549"/>
            <a:ext cx="11092972" cy="3592274"/>
            <a:chOff x="0" y="-38100"/>
            <a:chExt cx="2921606" cy="946113"/>
          </a:xfrm>
        </p:grpSpPr>
        <p:sp>
          <p:nvSpPr>
            <p:cNvPr id="345" name="Google Shape;345;p25"/>
            <p:cNvSpPr/>
            <p:nvPr/>
          </p:nvSpPr>
          <p:spPr>
            <a:xfrm>
              <a:off x="0" y="0"/>
              <a:ext cx="2921606" cy="908013"/>
            </a:xfrm>
            <a:custGeom>
              <a:rect b="b" l="l" r="r" t="t"/>
              <a:pathLst>
                <a:path extrusionOk="0" h="908013" w="2921606">
                  <a:moveTo>
                    <a:pt x="35594" y="0"/>
                  </a:moveTo>
                  <a:lnTo>
                    <a:pt x="2886012" y="0"/>
                  </a:lnTo>
                  <a:cubicBezTo>
                    <a:pt x="2905670" y="0"/>
                    <a:pt x="2921606" y="15936"/>
                    <a:pt x="2921606" y="35594"/>
                  </a:cubicBezTo>
                  <a:lnTo>
                    <a:pt x="2921606" y="872420"/>
                  </a:lnTo>
                  <a:cubicBezTo>
                    <a:pt x="2921606" y="881860"/>
                    <a:pt x="2917856" y="890913"/>
                    <a:pt x="2911181" y="897588"/>
                  </a:cubicBezTo>
                  <a:cubicBezTo>
                    <a:pt x="2904506" y="904263"/>
                    <a:pt x="2895452" y="908013"/>
                    <a:pt x="2886012" y="908013"/>
                  </a:cubicBezTo>
                  <a:lnTo>
                    <a:pt x="35594" y="908013"/>
                  </a:lnTo>
                  <a:cubicBezTo>
                    <a:pt x="26154" y="908013"/>
                    <a:pt x="17100" y="904263"/>
                    <a:pt x="10425" y="897588"/>
                  </a:cubicBezTo>
                  <a:cubicBezTo>
                    <a:pt x="3750" y="890913"/>
                    <a:pt x="0" y="881860"/>
                    <a:pt x="0" y="872420"/>
                  </a:cubicBezTo>
                  <a:lnTo>
                    <a:pt x="0" y="35594"/>
                  </a:lnTo>
                  <a:cubicBezTo>
                    <a:pt x="0" y="26154"/>
                    <a:pt x="3750" y="17100"/>
                    <a:pt x="10425" y="10425"/>
                  </a:cubicBezTo>
                  <a:cubicBezTo>
                    <a:pt x="17100" y="3750"/>
                    <a:pt x="26154" y="0"/>
                    <a:pt x="35594" y="0"/>
                  </a:cubicBezTo>
                  <a:close/>
                </a:path>
              </a:pathLst>
            </a:custGeom>
            <a:solidFill>
              <a:srgbClr val="FFFFFF"/>
            </a:solidFill>
            <a:ln cap="rnd" cmpd="sng" w="114300">
              <a:solidFill>
                <a:srgbClr val="FF75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txBox="1"/>
            <p:nvPr/>
          </p:nvSpPr>
          <p:spPr>
            <a:xfrm>
              <a:off x="0" y="-38100"/>
              <a:ext cx="2921606" cy="946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25"/>
          <p:cNvSpPr txBox="1"/>
          <p:nvPr/>
        </p:nvSpPr>
        <p:spPr>
          <a:xfrm>
            <a:off x="4815597" y="6486661"/>
            <a:ext cx="8712000" cy="861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799" u="none" cap="none" strike="noStrike">
                <a:solidFill>
                  <a:srgbClr val="021B1D"/>
                </a:solidFill>
                <a:latin typeface="DM Sans"/>
                <a:ea typeface="DM Sans"/>
                <a:cs typeface="DM Sans"/>
                <a:sym typeface="DM Sans"/>
              </a:rPr>
              <a:t>May this holy month bring blessings, joy, and renewed faith to you and your loved ones.</a:t>
            </a:r>
            <a:endParaRPr/>
          </a:p>
        </p:txBody>
      </p:sp>
      <p:sp>
        <p:nvSpPr>
          <p:cNvPr id="348" name="Google Shape;348;p25"/>
          <p:cNvSpPr txBox="1"/>
          <p:nvPr/>
        </p:nvSpPr>
        <p:spPr>
          <a:xfrm>
            <a:off x="3337184" y="4859118"/>
            <a:ext cx="10945717" cy="1398160"/>
          </a:xfrm>
          <a:prstGeom prst="rect">
            <a:avLst/>
          </a:prstGeom>
          <a:noFill/>
          <a:ln>
            <a:noFill/>
          </a:ln>
        </p:spPr>
        <p:txBody>
          <a:bodyPr anchorCtr="0" anchor="t" bIns="0" lIns="0" spcFirstLastPara="1" rIns="0" wrap="square" tIns="0">
            <a:spAutoFit/>
          </a:bodyPr>
          <a:lstStyle/>
          <a:p>
            <a:pPr indent="0" lvl="0" marL="0" marR="0" rtl="0" algn="ctr">
              <a:lnSpc>
                <a:spcPct val="127003"/>
              </a:lnSpc>
              <a:spcBef>
                <a:spcPts val="0"/>
              </a:spcBef>
              <a:spcAft>
                <a:spcPts val="0"/>
              </a:spcAft>
              <a:buNone/>
            </a:pPr>
            <a:r>
              <a:rPr b="0" i="0" lang="en-US" sz="8799" u="none" cap="none" strike="noStrike">
                <a:solidFill>
                  <a:srgbClr val="FF7575"/>
                </a:solidFill>
                <a:latin typeface="Kaushan Script"/>
                <a:ea typeface="Kaushan Script"/>
                <a:cs typeface="Kaushan Script"/>
                <a:sym typeface="Kaushan Script"/>
              </a:rPr>
              <a:t> Ramadan Mubarak!</a:t>
            </a:r>
            <a:endParaRPr/>
          </a:p>
        </p:txBody>
      </p:sp>
      <p:sp>
        <p:nvSpPr>
          <p:cNvPr id="349" name="Google Shape;349;p25"/>
          <p:cNvSpPr/>
          <p:nvPr/>
        </p:nvSpPr>
        <p:spPr>
          <a:xfrm>
            <a:off x="-353014" y="2304952"/>
            <a:ext cx="3690198" cy="7904652"/>
          </a:xfrm>
          <a:custGeom>
            <a:rect b="b" l="l" r="r" t="t"/>
            <a:pathLst>
              <a:path extrusionOk="0" h="7904652" w="3690198">
                <a:moveTo>
                  <a:pt x="0" y="0"/>
                </a:moveTo>
                <a:lnTo>
                  <a:pt x="3690198" y="0"/>
                </a:lnTo>
                <a:lnTo>
                  <a:pt x="3690198" y="7904652"/>
                </a:lnTo>
                <a:lnTo>
                  <a:pt x="0" y="7904652"/>
                </a:lnTo>
                <a:lnTo>
                  <a:pt x="0" y="0"/>
                </a:lnTo>
                <a:close/>
              </a:path>
            </a:pathLst>
          </a:custGeom>
          <a:blipFill rotWithShape="1">
            <a:blip r:embed="rId6">
              <a:alphaModFix/>
            </a:blip>
            <a:stretch>
              <a:fillRect b="0" l="0" r="-132368" t="0"/>
            </a:stretch>
          </a:blipFill>
          <a:ln>
            <a:noFill/>
          </a:ln>
        </p:spPr>
      </p:sp>
      <p:sp>
        <p:nvSpPr>
          <p:cNvPr id="350" name="Google Shape;350;p25"/>
          <p:cNvSpPr/>
          <p:nvPr/>
        </p:nvSpPr>
        <p:spPr>
          <a:xfrm flipH="1">
            <a:off x="15042820" y="2534335"/>
            <a:ext cx="3690198" cy="7904652"/>
          </a:xfrm>
          <a:custGeom>
            <a:rect b="b" l="l" r="r" t="t"/>
            <a:pathLst>
              <a:path extrusionOk="0" h="7904652" w="3690198">
                <a:moveTo>
                  <a:pt x="3690198" y="0"/>
                </a:moveTo>
                <a:lnTo>
                  <a:pt x="0" y="0"/>
                </a:lnTo>
                <a:lnTo>
                  <a:pt x="0" y="7904652"/>
                </a:lnTo>
                <a:lnTo>
                  <a:pt x="3690198" y="7904652"/>
                </a:lnTo>
                <a:lnTo>
                  <a:pt x="3690198" y="0"/>
                </a:lnTo>
                <a:close/>
              </a:path>
            </a:pathLst>
          </a:custGeom>
          <a:blipFill rotWithShape="1">
            <a:blip r:embed="rId6">
              <a:alphaModFix/>
            </a:blip>
            <a:stretch>
              <a:fillRect b="0" l="0" r="-132368"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354" name="Shape 354"/>
        <p:cNvGrpSpPr/>
        <p:nvPr/>
      </p:nvGrpSpPr>
      <p:grpSpPr>
        <a:xfrm>
          <a:off x="0" y="0"/>
          <a:ext cx="0" cy="0"/>
          <a:chOff x="0" y="0"/>
          <a:chExt cx="0" cy="0"/>
        </a:xfrm>
      </p:grpSpPr>
      <p:sp>
        <p:nvSpPr>
          <p:cNvPr id="355" name="Google Shape;355;p26"/>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grpSp>
        <p:nvGrpSpPr>
          <p:cNvPr id="356" name="Google Shape;356;p26"/>
          <p:cNvGrpSpPr/>
          <p:nvPr/>
        </p:nvGrpSpPr>
        <p:grpSpPr>
          <a:xfrm>
            <a:off x="714865" y="2228207"/>
            <a:ext cx="5097641" cy="7472652"/>
            <a:chOff x="0" y="-19050"/>
            <a:chExt cx="1342589" cy="1968106"/>
          </a:xfrm>
        </p:grpSpPr>
        <p:sp>
          <p:nvSpPr>
            <p:cNvPr id="357" name="Google Shape;357;p26"/>
            <p:cNvSpPr/>
            <p:nvPr/>
          </p:nvSpPr>
          <p:spPr>
            <a:xfrm>
              <a:off x="0" y="0"/>
              <a:ext cx="1342589" cy="1949056"/>
            </a:xfrm>
            <a:custGeom>
              <a:rect b="b" l="l" r="r" t="t"/>
              <a:pathLst>
                <a:path extrusionOk="0" h="1949056" w="1342589">
                  <a:moveTo>
                    <a:pt x="30375" y="0"/>
                  </a:moveTo>
                  <a:lnTo>
                    <a:pt x="1312214" y="0"/>
                  </a:lnTo>
                  <a:cubicBezTo>
                    <a:pt x="1320270" y="0"/>
                    <a:pt x="1327996" y="3200"/>
                    <a:pt x="1333692" y="8896"/>
                  </a:cubicBezTo>
                  <a:cubicBezTo>
                    <a:pt x="1339388" y="14593"/>
                    <a:pt x="1342589" y="22319"/>
                    <a:pt x="1342589" y="30375"/>
                  </a:cubicBezTo>
                  <a:lnTo>
                    <a:pt x="1342589" y="1918682"/>
                  </a:lnTo>
                  <a:cubicBezTo>
                    <a:pt x="1342589" y="1935457"/>
                    <a:pt x="1328989" y="1949056"/>
                    <a:pt x="1312214" y="1949056"/>
                  </a:cubicBezTo>
                  <a:lnTo>
                    <a:pt x="30375" y="1949056"/>
                  </a:lnTo>
                  <a:cubicBezTo>
                    <a:pt x="22319" y="1949056"/>
                    <a:pt x="14593" y="1945856"/>
                    <a:pt x="8896" y="1940159"/>
                  </a:cubicBezTo>
                  <a:cubicBezTo>
                    <a:pt x="3200" y="1934463"/>
                    <a:pt x="0" y="1926737"/>
                    <a:pt x="0" y="1918682"/>
                  </a:cubicBezTo>
                  <a:lnTo>
                    <a:pt x="0" y="30375"/>
                  </a:lnTo>
                  <a:cubicBezTo>
                    <a:pt x="0" y="13599"/>
                    <a:pt x="13599" y="0"/>
                    <a:pt x="30375"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26"/>
          <p:cNvGrpSpPr/>
          <p:nvPr/>
        </p:nvGrpSpPr>
        <p:grpSpPr>
          <a:xfrm>
            <a:off x="6060156" y="2228207"/>
            <a:ext cx="11512980" cy="7472652"/>
            <a:chOff x="0" y="-19050"/>
            <a:chExt cx="3032225" cy="1968106"/>
          </a:xfrm>
        </p:grpSpPr>
        <p:sp>
          <p:nvSpPr>
            <p:cNvPr id="360" name="Google Shape;360;p26"/>
            <p:cNvSpPr/>
            <p:nvPr/>
          </p:nvSpPr>
          <p:spPr>
            <a:xfrm>
              <a:off x="0" y="0"/>
              <a:ext cx="3032225" cy="1949056"/>
            </a:xfrm>
            <a:custGeom>
              <a:rect b="b" l="l" r="r" t="t"/>
              <a:pathLst>
                <a:path extrusionOk="0" h="1949056" w="3032225">
                  <a:moveTo>
                    <a:pt x="13449" y="0"/>
                  </a:moveTo>
                  <a:lnTo>
                    <a:pt x="3018776" y="0"/>
                  </a:lnTo>
                  <a:cubicBezTo>
                    <a:pt x="3022343" y="0"/>
                    <a:pt x="3025764" y="1417"/>
                    <a:pt x="3028286" y="3939"/>
                  </a:cubicBezTo>
                  <a:cubicBezTo>
                    <a:pt x="3030808" y="6461"/>
                    <a:pt x="3032225" y="9882"/>
                    <a:pt x="3032225" y="13449"/>
                  </a:cubicBezTo>
                  <a:lnTo>
                    <a:pt x="3032225" y="1935607"/>
                  </a:lnTo>
                  <a:cubicBezTo>
                    <a:pt x="3032225" y="1939174"/>
                    <a:pt x="3030808" y="1942595"/>
                    <a:pt x="3028286" y="1945117"/>
                  </a:cubicBezTo>
                  <a:cubicBezTo>
                    <a:pt x="3025764" y="1947639"/>
                    <a:pt x="3022343" y="1949056"/>
                    <a:pt x="3018776" y="1949056"/>
                  </a:cubicBezTo>
                  <a:lnTo>
                    <a:pt x="13449" y="1949056"/>
                  </a:lnTo>
                  <a:cubicBezTo>
                    <a:pt x="9882" y="1949056"/>
                    <a:pt x="6461" y="1947639"/>
                    <a:pt x="3939" y="1945117"/>
                  </a:cubicBezTo>
                  <a:cubicBezTo>
                    <a:pt x="1417" y="1942595"/>
                    <a:pt x="0" y="1939174"/>
                    <a:pt x="0" y="1935607"/>
                  </a:cubicBezTo>
                  <a:lnTo>
                    <a:pt x="0" y="13449"/>
                  </a:lnTo>
                  <a:cubicBezTo>
                    <a:pt x="0" y="9882"/>
                    <a:pt x="1417" y="6461"/>
                    <a:pt x="3939" y="3939"/>
                  </a:cubicBezTo>
                  <a:cubicBezTo>
                    <a:pt x="6461" y="1417"/>
                    <a:pt x="9882" y="0"/>
                    <a:pt x="13449"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26"/>
          <p:cNvGrpSpPr/>
          <p:nvPr/>
        </p:nvGrpSpPr>
        <p:grpSpPr>
          <a:xfrm>
            <a:off x="1104558" y="2712744"/>
            <a:ext cx="4318255" cy="647237"/>
            <a:chOff x="0" y="0"/>
            <a:chExt cx="1137318" cy="170466"/>
          </a:xfrm>
        </p:grpSpPr>
        <p:sp>
          <p:nvSpPr>
            <p:cNvPr id="363" name="Google Shape;363;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FF7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Fonts</a:t>
              </a:r>
              <a:endParaRPr/>
            </a:p>
          </p:txBody>
        </p:sp>
      </p:grpSp>
      <p:grpSp>
        <p:nvGrpSpPr>
          <p:cNvPr id="365" name="Google Shape;365;p26"/>
          <p:cNvGrpSpPr/>
          <p:nvPr/>
        </p:nvGrpSpPr>
        <p:grpSpPr>
          <a:xfrm>
            <a:off x="9623087" y="2712744"/>
            <a:ext cx="4368067" cy="647237"/>
            <a:chOff x="0" y="0"/>
            <a:chExt cx="1150437" cy="170466"/>
          </a:xfrm>
        </p:grpSpPr>
        <p:sp>
          <p:nvSpPr>
            <p:cNvPr id="366" name="Google Shape;366;p26"/>
            <p:cNvSpPr/>
            <p:nvPr/>
          </p:nvSpPr>
          <p:spPr>
            <a:xfrm>
              <a:off x="0" y="0"/>
              <a:ext cx="1150437" cy="170466"/>
            </a:xfrm>
            <a:custGeom>
              <a:rect b="b" l="l" r="r" t="t"/>
              <a:pathLst>
                <a:path extrusionOk="0" h="170466" w="1150437">
                  <a:moveTo>
                    <a:pt x="35448" y="0"/>
                  </a:moveTo>
                  <a:lnTo>
                    <a:pt x="1114989" y="0"/>
                  </a:lnTo>
                  <a:cubicBezTo>
                    <a:pt x="1124391" y="0"/>
                    <a:pt x="1133407" y="3735"/>
                    <a:pt x="1140055" y="10382"/>
                  </a:cubicBezTo>
                  <a:cubicBezTo>
                    <a:pt x="1146703" y="17030"/>
                    <a:pt x="1150437" y="26046"/>
                    <a:pt x="1150437" y="35448"/>
                  </a:cubicBezTo>
                  <a:lnTo>
                    <a:pt x="1150437" y="135018"/>
                  </a:lnTo>
                  <a:cubicBezTo>
                    <a:pt x="1150437" y="144419"/>
                    <a:pt x="1146703" y="153436"/>
                    <a:pt x="1140055" y="160083"/>
                  </a:cubicBezTo>
                  <a:cubicBezTo>
                    <a:pt x="1133407" y="166731"/>
                    <a:pt x="1124391" y="170466"/>
                    <a:pt x="1114989" y="170466"/>
                  </a:cubicBezTo>
                  <a:lnTo>
                    <a:pt x="35448" y="170466"/>
                  </a:lnTo>
                  <a:cubicBezTo>
                    <a:pt x="26046" y="170466"/>
                    <a:pt x="17030" y="166731"/>
                    <a:pt x="10382" y="160083"/>
                  </a:cubicBezTo>
                  <a:cubicBezTo>
                    <a:pt x="3735" y="153436"/>
                    <a:pt x="0" y="144419"/>
                    <a:pt x="0" y="135018"/>
                  </a:cubicBezTo>
                  <a:lnTo>
                    <a:pt x="0" y="35448"/>
                  </a:lnTo>
                  <a:cubicBezTo>
                    <a:pt x="0" y="26046"/>
                    <a:pt x="3735" y="17030"/>
                    <a:pt x="10382" y="10382"/>
                  </a:cubicBezTo>
                  <a:cubicBezTo>
                    <a:pt x="17030" y="3735"/>
                    <a:pt x="26046" y="0"/>
                    <a:pt x="35448" y="0"/>
                  </a:cubicBezTo>
                  <a:close/>
                </a:path>
              </a:pathLst>
            </a:custGeom>
            <a:solidFill>
              <a:srgbClr val="FF7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Design Elements / Icons</a:t>
              </a:r>
              <a:endParaRPr/>
            </a:p>
          </p:txBody>
        </p:sp>
      </p:grpSp>
      <p:grpSp>
        <p:nvGrpSpPr>
          <p:cNvPr id="368" name="Google Shape;368;p26"/>
          <p:cNvGrpSpPr/>
          <p:nvPr/>
        </p:nvGrpSpPr>
        <p:grpSpPr>
          <a:xfrm>
            <a:off x="1104558" y="7347143"/>
            <a:ext cx="4318255" cy="647237"/>
            <a:chOff x="0" y="0"/>
            <a:chExt cx="1137318" cy="170466"/>
          </a:xfrm>
        </p:grpSpPr>
        <p:sp>
          <p:nvSpPr>
            <p:cNvPr id="369" name="Google Shape;369;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FF75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Colors</a:t>
              </a:r>
              <a:endParaRPr/>
            </a:p>
          </p:txBody>
        </p:sp>
      </p:grpSp>
      <p:grpSp>
        <p:nvGrpSpPr>
          <p:cNvPr id="371" name="Google Shape;371;p26"/>
          <p:cNvGrpSpPr/>
          <p:nvPr/>
        </p:nvGrpSpPr>
        <p:grpSpPr>
          <a:xfrm>
            <a:off x="1249355" y="8261080"/>
            <a:ext cx="725897" cy="725897"/>
            <a:chOff x="0" y="0"/>
            <a:chExt cx="812800" cy="812800"/>
          </a:xfrm>
        </p:grpSpPr>
        <p:sp>
          <p:nvSpPr>
            <p:cNvPr id="372" name="Google Shape;37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575"/>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6"/>
          <p:cNvGrpSpPr/>
          <p:nvPr/>
        </p:nvGrpSpPr>
        <p:grpSpPr>
          <a:xfrm>
            <a:off x="2064714" y="8261080"/>
            <a:ext cx="725897" cy="725897"/>
            <a:chOff x="0" y="0"/>
            <a:chExt cx="812800" cy="812800"/>
          </a:xfrm>
        </p:grpSpPr>
        <p:sp>
          <p:nvSpPr>
            <p:cNvPr id="375" name="Google Shape;37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198"/>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6"/>
          <p:cNvGrpSpPr/>
          <p:nvPr/>
        </p:nvGrpSpPr>
        <p:grpSpPr>
          <a:xfrm>
            <a:off x="2943011" y="8261080"/>
            <a:ext cx="725897" cy="725897"/>
            <a:chOff x="0" y="0"/>
            <a:chExt cx="812800" cy="812800"/>
          </a:xfrm>
        </p:grpSpPr>
        <p:sp>
          <p:nvSpPr>
            <p:cNvPr id="378" name="Google Shape;37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3EBD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6"/>
          <p:cNvGrpSpPr/>
          <p:nvPr/>
        </p:nvGrpSpPr>
        <p:grpSpPr>
          <a:xfrm>
            <a:off x="3819515" y="8261080"/>
            <a:ext cx="725897" cy="725897"/>
            <a:chOff x="0" y="0"/>
            <a:chExt cx="812800" cy="812800"/>
          </a:xfrm>
        </p:grpSpPr>
        <p:sp>
          <p:nvSpPr>
            <p:cNvPr id="381" name="Google Shape;38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595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6"/>
          <p:cNvGrpSpPr/>
          <p:nvPr/>
        </p:nvGrpSpPr>
        <p:grpSpPr>
          <a:xfrm>
            <a:off x="4696916" y="8261080"/>
            <a:ext cx="725897" cy="725897"/>
            <a:chOff x="0" y="0"/>
            <a:chExt cx="812800" cy="812800"/>
          </a:xfrm>
        </p:grpSpPr>
        <p:sp>
          <p:nvSpPr>
            <p:cNvPr id="384" name="Google Shape;38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6"/>
          <p:cNvSpPr txBox="1"/>
          <p:nvPr/>
        </p:nvSpPr>
        <p:spPr>
          <a:xfrm>
            <a:off x="1173043" y="3683903"/>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87" name="Google Shape;387;p26"/>
          <p:cNvSpPr txBox="1"/>
          <p:nvPr/>
        </p:nvSpPr>
        <p:spPr>
          <a:xfrm>
            <a:off x="1116102" y="677353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88" name="Google Shape;388;p26"/>
          <p:cNvSpPr txBox="1"/>
          <p:nvPr/>
        </p:nvSpPr>
        <p:spPr>
          <a:xfrm>
            <a:off x="1688417" y="5005735"/>
            <a:ext cx="3150536" cy="372534"/>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2697" u="none" cap="none" strike="noStrike">
                <a:solidFill>
                  <a:srgbClr val="000000"/>
                </a:solidFill>
                <a:latin typeface="Arial"/>
                <a:ea typeface="Arial"/>
                <a:cs typeface="Arial"/>
                <a:sym typeface="Arial"/>
              </a:rPr>
              <a:t>Kaushan Script</a:t>
            </a:r>
            <a:endParaRPr/>
          </a:p>
        </p:txBody>
      </p:sp>
      <p:sp>
        <p:nvSpPr>
          <p:cNvPr id="389" name="Google Shape;389;p26"/>
          <p:cNvSpPr txBox="1"/>
          <p:nvPr/>
        </p:nvSpPr>
        <p:spPr>
          <a:xfrm>
            <a:off x="1523971" y="6004102"/>
            <a:ext cx="3479429" cy="27392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0" i="0" lang="en-US" sz="2097" u="none" cap="none" strike="noStrike">
                <a:solidFill>
                  <a:srgbClr val="000000"/>
                </a:solidFill>
                <a:latin typeface="Arial"/>
                <a:ea typeface="Arial"/>
                <a:cs typeface="Arial"/>
                <a:sym typeface="Arial"/>
              </a:rPr>
              <a:t>DM Sans</a:t>
            </a:r>
            <a:endParaRPr/>
          </a:p>
        </p:txBody>
      </p:sp>
      <p:sp>
        <p:nvSpPr>
          <p:cNvPr id="390" name="Google Shape;390;p26"/>
          <p:cNvSpPr txBox="1"/>
          <p:nvPr/>
        </p:nvSpPr>
        <p:spPr>
          <a:xfrm>
            <a:off x="2319155" y="4711675"/>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TITLES:</a:t>
            </a:r>
            <a:endParaRPr/>
          </a:p>
        </p:txBody>
      </p:sp>
      <p:sp>
        <p:nvSpPr>
          <p:cNvPr id="391" name="Google Shape;391;p26"/>
          <p:cNvSpPr txBox="1"/>
          <p:nvPr/>
        </p:nvSpPr>
        <p:spPr>
          <a:xfrm>
            <a:off x="2319155" y="5712367"/>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BODY TEXT:</a:t>
            </a:r>
            <a:endParaRPr/>
          </a:p>
        </p:txBody>
      </p:sp>
      <p:sp>
        <p:nvSpPr>
          <p:cNvPr id="392" name="Google Shape;392;p26"/>
          <p:cNvSpPr txBox="1"/>
          <p:nvPr/>
        </p:nvSpPr>
        <p:spPr>
          <a:xfrm>
            <a:off x="1249355" y="9102142"/>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#FF7575</a:t>
            </a:r>
            <a:endParaRPr/>
          </a:p>
        </p:txBody>
      </p:sp>
      <p:sp>
        <p:nvSpPr>
          <p:cNvPr id="393" name="Google Shape;393;p26"/>
          <p:cNvSpPr txBox="1"/>
          <p:nvPr/>
        </p:nvSpPr>
        <p:spPr>
          <a:xfrm>
            <a:off x="2064714" y="9102142"/>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#189198</a:t>
            </a:r>
            <a:endParaRPr/>
          </a:p>
        </p:txBody>
      </p:sp>
      <p:sp>
        <p:nvSpPr>
          <p:cNvPr id="394" name="Google Shape;394;p26"/>
          <p:cNvSpPr txBox="1"/>
          <p:nvPr/>
        </p:nvSpPr>
        <p:spPr>
          <a:xfrm>
            <a:off x="2943011" y="9102142"/>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#B3EBDF</a:t>
            </a:r>
            <a:endParaRPr/>
          </a:p>
        </p:txBody>
      </p:sp>
      <p:sp>
        <p:nvSpPr>
          <p:cNvPr id="395" name="Google Shape;395;p26"/>
          <p:cNvSpPr txBox="1"/>
          <p:nvPr/>
        </p:nvSpPr>
        <p:spPr>
          <a:xfrm>
            <a:off x="3860995" y="9102142"/>
            <a:ext cx="642938"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#15595F</a:t>
            </a:r>
            <a:endParaRPr/>
          </a:p>
        </p:txBody>
      </p:sp>
      <p:sp>
        <p:nvSpPr>
          <p:cNvPr id="396" name="Google Shape;396;p26"/>
          <p:cNvSpPr txBox="1"/>
          <p:nvPr/>
        </p:nvSpPr>
        <p:spPr>
          <a:xfrm>
            <a:off x="4696916" y="9102142"/>
            <a:ext cx="725897" cy="180992"/>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1" i="0" lang="en-US" sz="1200" u="none" cap="none" strike="noStrike">
                <a:solidFill>
                  <a:srgbClr val="000000"/>
                </a:solidFill>
                <a:latin typeface="Arial"/>
                <a:ea typeface="Arial"/>
                <a:cs typeface="Arial"/>
                <a:sym typeface="Arial"/>
              </a:rPr>
              <a:t>#F1D6C0</a:t>
            </a:r>
            <a:endParaRPr/>
          </a:p>
        </p:txBody>
      </p:sp>
      <p:sp>
        <p:nvSpPr>
          <p:cNvPr id="397" name="Google Shape;397;p26"/>
          <p:cNvSpPr txBox="1"/>
          <p:nvPr/>
        </p:nvSpPr>
        <p:spPr>
          <a:xfrm>
            <a:off x="3800933" y="1719479"/>
            <a:ext cx="10686133" cy="314358"/>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100" u="none" cap="none" strike="noStrike">
                <a:solidFill>
                  <a:srgbClr val="FFFFFF"/>
                </a:solidFill>
                <a:latin typeface="Arial"/>
                <a:ea typeface="Arial"/>
                <a:cs typeface="Arial"/>
                <a:sym typeface="Arial"/>
              </a:rPr>
              <a:t>Use these in your presentation. Delete or hide this page before presenting. </a:t>
            </a:r>
            <a:endParaRPr/>
          </a:p>
        </p:txBody>
      </p:sp>
      <p:sp>
        <p:nvSpPr>
          <p:cNvPr id="398" name="Google Shape;398;p26"/>
          <p:cNvSpPr txBox="1"/>
          <p:nvPr/>
        </p:nvSpPr>
        <p:spPr>
          <a:xfrm>
            <a:off x="5469973" y="709966"/>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FF7575"/>
                </a:solidFill>
                <a:latin typeface="Arial"/>
                <a:ea typeface="Arial"/>
                <a:cs typeface="Arial"/>
                <a:sym typeface="Arial"/>
              </a:rPr>
              <a:t>Resource Page</a:t>
            </a:r>
            <a:endParaRPr/>
          </a:p>
        </p:txBody>
      </p:sp>
      <p:sp>
        <p:nvSpPr>
          <p:cNvPr id="399" name="Google Shape;399;p26"/>
          <p:cNvSpPr/>
          <p:nvPr/>
        </p:nvSpPr>
        <p:spPr>
          <a:xfrm>
            <a:off x="7907855" y="7872853"/>
            <a:ext cx="1277450" cy="1041966"/>
          </a:xfrm>
          <a:custGeom>
            <a:rect b="b" l="l" r="r" t="t"/>
            <a:pathLst>
              <a:path extrusionOk="0" h="1041966" w="1277450">
                <a:moveTo>
                  <a:pt x="0" y="0"/>
                </a:moveTo>
                <a:lnTo>
                  <a:pt x="1277450" y="0"/>
                </a:lnTo>
                <a:lnTo>
                  <a:pt x="1277450" y="1041966"/>
                </a:lnTo>
                <a:lnTo>
                  <a:pt x="0" y="1041966"/>
                </a:lnTo>
                <a:lnTo>
                  <a:pt x="0" y="0"/>
                </a:lnTo>
                <a:close/>
              </a:path>
            </a:pathLst>
          </a:custGeom>
          <a:blipFill rotWithShape="1">
            <a:blip r:embed="rId4">
              <a:alphaModFix/>
            </a:blip>
            <a:stretch>
              <a:fillRect b="0" l="0" r="0" t="0"/>
            </a:stretch>
          </a:blipFill>
          <a:ln>
            <a:noFill/>
          </a:ln>
        </p:spPr>
      </p:sp>
      <p:sp>
        <p:nvSpPr>
          <p:cNvPr id="400" name="Google Shape;400;p26"/>
          <p:cNvSpPr/>
          <p:nvPr/>
        </p:nvSpPr>
        <p:spPr>
          <a:xfrm>
            <a:off x="11177398" y="3875835"/>
            <a:ext cx="1264529" cy="1324744"/>
          </a:xfrm>
          <a:custGeom>
            <a:rect b="b" l="l" r="r" t="t"/>
            <a:pathLst>
              <a:path extrusionOk="0" h="1324744" w="1264529">
                <a:moveTo>
                  <a:pt x="0" y="0"/>
                </a:moveTo>
                <a:lnTo>
                  <a:pt x="1264528" y="0"/>
                </a:lnTo>
                <a:lnTo>
                  <a:pt x="1264528" y="1324745"/>
                </a:lnTo>
                <a:lnTo>
                  <a:pt x="0" y="1324745"/>
                </a:lnTo>
                <a:lnTo>
                  <a:pt x="0" y="0"/>
                </a:lnTo>
                <a:close/>
              </a:path>
            </a:pathLst>
          </a:custGeom>
          <a:blipFill rotWithShape="1">
            <a:blip r:embed="rId5">
              <a:alphaModFix/>
            </a:blip>
            <a:stretch>
              <a:fillRect b="0" l="0" r="0" t="0"/>
            </a:stretch>
          </a:blipFill>
          <a:ln>
            <a:noFill/>
          </a:ln>
        </p:spPr>
      </p:sp>
      <p:sp>
        <p:nvSpPr>
          <p:cNvPr id="401" name="Google Shape;401;p26"/>
          <p:cNvSpPr/>
          <p:nvPr/>
        </p:nvSpPr>
        <p:spPr>
          <a:xfrm>
            <a:off x="12842570" y="3814658"/>
            <a:ext cx="841949" cy="1447099"/>
          </a:xfrm>
          <a:custGeom>
            <a:rect b="b" l="l" r="r" t="t"/>
            <a:pathLst>
              <a:path extrusionOk="0" h="1447099" w="841949">
                <a:moveTo>
                  <a:pt x="0" y="0"/>
                </a:moveTo>
                <a:lnTo>
                  <a:pt x="841949" y="0"/>
                </a:lnTo>
                <a:lnTo>
                  <a:pt x="841949" y="1447099"/>
                </a:lnTo>
                <a:lnTo>
                  <a:pt x="0" y="1447099"/>
                </a:lnTo>
                <a:lnTo>
                  <a:pt x="0" y="0"/>
                </a:lnTo>
                <a:close/>
              </a:path>
            </a:pathLst>
          </a:custGeom>
          <a:blipFill rotWithShape="1">
            <a:blip r:embed="rId6">
              <a:alphaModFix/>
            </a:blip>
            <a:stretch>
              <a:fillRect b="0" l="0" r="0" t="0"/>
            </a:stretch>
          </a:blipFill>
          <a:ln>
            <a:noFill/>
          </a:ln>
        </p:spPr>
      </p:sp>
      <p:sp>
        <p:nvSpPr>
          <p:cNvPr id="402" name="Google Shape;402;p26"/>
          <p:cNvSpPr/>
          <p:nvPr/>
        </p:nvSpPr>
        <p:spPr>
          <a:xfrm>
            <a:off x="14085162" y="3683903"/>
            <a:ext cx="1276796" cy="1708608"/>
          </a:xfrm>
          <a:custGeom>
            <a:rect b="b" l="l" r="r" t="t"/>
            <a:pathLst>
              <a:path extrusionOk="0" h="1708608" w="1276796">
                <a:moveTo>
                  <a:pt x="0" y="0"/>
                </a:moveTo>
                <a:lnTo>
                  <a:pt x="1276797" y="0"/>
                </a:lnTo>
                <a:lnTo>
                  <a:pt x="1276797" y="1708609"/>
                </a:lnTo>
                <a:lnTo>
                  <a:pt x="0" y="1708609"/>
                </a:lnTo>
                <a:lnTo>
                  <a:pt x="0" y="0"/>
                </a:lnTo>
                <a:close/>
              </a:path>
            </a:pathLst>
          </a:custGeom>
          <a:blipFill rotWithShape="1">
            <a:blip r:embed="rId7">
              <a:alphaModFix/>
            </a:blip>
            <a:stretch>
              <a:fillRect b="0" l="0" r="0" t="0"/>
            </a:stretch>
          </a:blipFill>
          <a:ln>
            <a:noFill/>
          </a:ln>
        </p:spPr>
      </p:sp>
      <p:sp>
        <p:nvSpPr>
          <p:cNvPr id="403" name="Google Shape;403;p26"/>
          <p:cNvSpPr/>
          <p:nvPr/>
        </p:nvSpPr>
        <p:spPr>
          <a:xfrm>
            <a:off x="14009905" y="5813012"/>
            <a:ext cx="1307532" cy="1205307"/>
          </a:xfrm>
          <a:custGeom>
            <a:rect b="b" l="l" r="r" t="t"/>
            <a:pathLst>
              <a:path extrusionOk="0" h="1205307" w="1307532">
                <a:moveTo>
                  <a:pt x="0" y="0"/>
                </a:moveTo>
                <a:lnTo>
                  <a:pt x="1307532" y="0"/>
                </a:lnTo>
                <a:lnTo>
                  <a:pt x="1307532" y="1205306"/>
                </a:lnTo>
                <a:lnTo>
                  <a:pt x="0" y="1205306"/>
                </a:lnTo>
                <a:lnTo>
                  <a:pt x="0" y="0"/>
                </a:lnTo>
                <a:close/>
              </a:path>
            </a:pathLst>
          </a:custGeom>
          <a:blipFill rotWithShape="1">
            <a:blip r:embed="rId8">
              <a:alphaModFix/>
            </a:blip>
            <a:stretch>
              <a:fillRect b="0" l="0" r="0" t="0"/>
            </a:stretch>
          </a:blipFill>
          <a:ln>
            <a:noFill/>
          </a:ln>
        </p:spPr>
      </p:sp>
      <p:sp>
        <p:nvSpPr>
          <p:cNvPr id="404" name="Google Shape;404;p26"/>
          <p:cNvSpPr/>
          <p:nvPr/>
        </p:nvSpPr>
        <p:spPr>
          <a:xfrm>
            <a:off x="11391910" y="5787218"/>
            <a:ext cx="2186995" cy="1256894"/>
          </a:xfrm>
          <a:custGeom>
            <a:rect b="b" l="l" r="r" t="t"/>
            <a:pathLst>
              <a:path extrusionOk="0" h="1256894" w="2186995">
                <a:moveTo>
                  <a:pt x="0" y="0"/>
                </a:moveTo>
                <a:lnTo>
                  <a:pt x="2186995" y="0"/>
                </a:lnTo>
                <a:lnTo>
                  <a:pt x="2186995" y="1256894"/>
                </a:lnTo>
                <a:lnTo>
                  <a:pt x="0" y="1256894"/>
                </a:lnTo>
                <a:lnTo>
                  <a:pt x="0" y="0"/>
                </a:lnTo>
                <a:close/>
              </a:path>
            </a:pathLst>
          </a:custGeom>
          <a:blipFill rotWithShape="1">
            <a:blip r:embed="rId9">
              <a:alphaModFix/>
            </a:blip>
            <a:stretch>
              <a:fillRect b="0" l="0" r="0" t="0"/>
            </a:stretch>
          </a:blipFill>
          <a:ln>
            <a:noFill/>
          </a:ln>
        </p:spPr>
      </p:sp>
      <p:sp>
        <p:nvSpPr>
          <p:cNvPr id="405" name="Google Shape;405;p26"/>
          <p:cNvSpPr/>
          <p:nvPr/>
        </p:nvSpPr>
        <p:spPr>
          <a:xfrm>
            <a:off x="9474946" y="3948510"/>
            <a:ext cx="1301808" cy="1179396"/>
          </a:xfrm>
          <a:custGeom>
            <a:rect b="b" l="l" r="r" t="t"/>
            <a:pathLst>
              <a:path extrusionOk="0" h="1179396" w="1301808">
                <a:moveTo>
                  <a:pt x="0" y="0"/>
                </a:moveTo>
                <a:lnTo>
                  <a:pt x="1301808" y="0"/>
                </a:lnTo>
                <a:lnTo>
                  <a:pt x="1301808" y="1179395"/>
                </a:lnTo>
                <a:lnTo>
                  <a:pt x="0" y="1179395"/>
                </a:lnTo>
                <a:lnTo>
                  <a:pt x="0" y="0"/>
                </a:lnTo>
                <a:close/>
              </a:path>
            </a:pathLst>
          </a:custGeom>
          <a:blipFill rotWithShape="1">
            <a:blip r:embed="rId10">
              <a:alphaModFix/>
            </a:blip>
            <a:stretch>
              <a:fillRect b="0" l="0" r="0" t="0"/>
            </a:stretch>
          </a:blipFill>
          <a:ln>
            <a:noFill/>
          </a:ln>
        </p:spPr>
      </p:sp>
      <p:sp>
        <p:nvSpPr>
          <p:cNvPr id="406" name="Google Shape;406;p26"/>
          <p:cNvSpPr/>
          <p:nvPr/>
        </p:nvSpPr>
        <p:spPr>
          <a:xfrm>
            <a:off x="7972545" y="5766456"/>
            <a:ext cx="1303306" cy="1298419"/>
          </a:xfrm>
          <a:custGeom>
            <a:rect b="b" l="l" r="r" t="t"/>
            <a:pathLst>
              <a:path extrusionOk="0" h="1298419" w="1303306">
                <a:moveTo>
                  <a:pt x="0" y="0"/>
                </a:moveTo>
                <a:lnTo>
                  <a:pt x="1303306" y="0"/>
                </a:lnTo>
                <a:lnTo>
                  <a:pt x="1303306" y="1298418"/>
                </a:lnTo>
                <a:lnTo>
                  <a:pt x="0" y="1298418"/>
                </a:lnTo>
                <a:lnTo>
                  <a:pt x="0" y="0"/>
                </a:lnTo>
                <a:close/>
              </a:path>
            </a:pathLst>
          </a:custGeom>
          <a:blipFill rotWithShape="1">
            <a:blip r:embed="rId11">
              <a:alphaModFix/>
            </a:blip>
            <a:stretch>
              <a:fillRect b="0" l="0" r="0" t="0"/>
            </a:stretch>
          </a:blipFill>
          <a:ln>
            <a:noFill/>
          </a:ln>
        </p:spPr>
      </p:sp>
      <p:sp>
        <p:nvSpPr>
          <p:cNvPr id="407" name="Google Shape;407;p26"/>
          <p:cNvSpPr/>
          <p:nvPr/>
        </p:nvSpPr>
        <p:spPr>
          <a:xfrm>
            <a:off x="7605158" y="3796655"/>
            <a:ext cx="1469144" cy="1483105"/>
          </a:xfrm>
          <a:custGeom>
            <a:rect b="b" l="l" r="r" t="t"/>
            <a:pathLst>
              <a:path extrusionOk="0" h="1483105" w="1469144">
                <a:moveTo>
                  <a:pt x="0" y="0"/>
                </a:moveTo>
                <a:lnTo>
                  <a:pt x="1469144" y="0"/>
                </a:lnTo>
                <a:lnTo>
                  <a:pt x="1469144" y="1483105"/>
                </a:lnTo>
                <a:lnTo>
                  <a:pt x="0" y="1483105"/>
                </a:lnTo>
                <a:lnTo>
                  <a:pt x="0" y="0"/>
                </a:lnTo>
                <a:close/>
              </a:path>
            </a:pathLst>
          </a:custGeom>
          <a:blipFill rotWithShape="1">
            <a:blip r:embed="rId12">
              <a:alphaModFix/>
            </a:blip>
            <a:stretch>
              <a:fillRect b="-107744" l="0" r="-109722" t="0"/>
            </a:stretch>
          </a:blipFill>
          <a:ln>
            <a:noFill/>
          </a:ln>
        </p:spPr>
      </p:sp>
      <p:sp>
        <p:nvSpPr>
          <p:cNvPr id="408" name="Google Shape;408;p26"/>
          <p:cNvSpPr/>
          <p:nvPr/>
        </p:nvSpPr>
        <p:spPr>
          <a:xfrm>
            <a:off x="9672196" y="7703008"/>
            <a:ext cx="1093751" cy="1261138"/>
          </a:xfrm>
          <a:custGeom>
            <a:rect b="b" l="l" r="r" t="t"/>
            <a:pathLst>
              <a:path extrusionOk="0" h="1261138" w="1093751">
                <a:moveTo>
                  <a:pt x="0" y="0"/>
                </a:moveTo>
                <a:lnTo>
                  <a:pt x="1093751" y="0"/>
                </a:lnTo>
                <a:lnTo>
                  <a:pt x="1093751" y="1261139"/>
                </a:lnTo>
                <a:lnTo>
                  <a:pt x="0" y="1261139"/>
                </a:lnTo>
                <a:lnTo>
                  <a:pt x="0" y="0"/>
                </a:lnTo>
                <a:close/>
              </a:path>
            </a:pathLst>
          </a:custGeom>
          <a:blipFill rotWithShape="1">
            <a:blip r:embed="rId13">
              <a:alphaModFix/>
            </a:blip>
            <a:stretch>
              <a:fillRect b="0" l="0" r="0" t="0"/>
            </a:stretch>
          </a:blipFill>
          <a:ln>
            <a:noFill/>
          </a:ln>
        </p:spPr>
      </p:sp>
      <p:sp>
        <p:nvSpPr>
          <p:cNvPr id="409" name="Google Shape;409;p26"/>
          <p:cNvSpPr/>
          <p:nvPr/>
        </p:nvSpPr>
        <p:spPr>
          <a:xfrm>
            <a:off x="9706852" y="5804597"/>
            <a:ext cx="1254057" cy="1222136"/>
          </a:xfrm>
          <a:custGeom>
            <a:rect b="b" l="l" r="r" t="t"/>
            <a:pathLst>
              <a:path extrusionOk="0" h="1222136" w="1254057">
                <a:moveTo>
                  <a:pt x="0" y="0"/>
                </a:moveTo>
                <a:lnTo>
                  <a:pt x="1254057" y="0"/>
                </a:lnTo>
                <a:lnTo>
                  <a:pt x="1254057" y="1222136"/>
                </a:lnTo>
                <a:lnTo>
                  <a:pt x="0" y="1222136"/>
                </a:lnTo>
                <a:lnTo>
                  <a:pt x="0" y="0"/>
                </a:lnTo>
                <a:close/>
              </a:path>
            </a:pathLst>
          </a:custGeom>
          <a:blipFill rotWithShape="1">
            <a:blip r:embed="rId14">
              <a:alphaModFix/>
            </a:blip>
            <a:stretch>
              <a:fillRect b="0" l="0" r="0" t="0"/>
            </a:stretch>
          </a:blipFill>
          <a:ln>
            <a:noFill/>
          </a:ln>
        </p:spPr>
      </p:sp>
      <p:sp>
        <p:nvSpPr>
          <p:cNvPr id="410" name="Google Shape;410;p26"/>
          <p:cNvSpPr/>
          <p:nvPr/>
        </p:nvSpPr>
        <p:spPr>
          <a:xfrm>
            <a:off x="11280805" y="7524404"/>
            <a:ext cx="2062693" cy="1473352"/>
          </a:xfrm>
          <a:custGeom>
            <a:rect b="b" l="l" r="r" t="t"/>
            <a:pathLst>
              <a:path extrusionOk="0" h="1473352" w="2062693">
                <a:moveTo>
                  <a:pt x="0" y="0"/>
                </a:moveTo>
                <a:lnTo>
                  <a:pt x="2062693" y="0"/>
                </a:lnTo>
                <a:lnTo>
                  <a:pt x="2062693" y="1473352"/>
                </a:lnTo>
                <a:lnTo>
                  <a:pt x="0" y="1473352"/>
                </a:lnTo>
                <a:lnTo>
                  <a:pt x="0" y="0"/>
                </a:lnTo>
                <a:close/>
              </a:path>
            </a:pathLst>
          </a:custGeom>
          <a:blipFill rotWithShape="1">
            <a:blip r:embed="rId15">
              <a:alphaModFix/>
            </a:blip>
            <a:stretch>
              <a:fillRect b="0" l="0" r="0" t="0"/>
            </a:stretch>
          </a:blipFill>
          <a:ln>
            <a:noFill/>
          </a:ln>
        </p:spPr>
      </p:sp>
      <p:sp>
        <p:nvSpPr>
          <p:cNvPr id="411" name="Google Shape;411;p26"/>
          <p:cNvSpPr/>
          <p:nvPr/>
        </p:nvSpPr>
        <p:spPr>
          <a:xfrm>
            <a:off x="13857848" y="7740097"/>
            <a:ext cx="1866715" cy="1041966"/>
          </a:xfrm>
          <a:custGeom>
            <a:rect b="b" l="l" r="r" t="t"/>
            <a:pathLst>
              <a:path extrusionOk="0" h="1041966" w="1866715">
                <a:moveTo>
                  <a:pt x="0" y="0"/>
                </a:moveTo>
                <a:lnTo>
                  <a:pt x="1866715" y="0"/>
                </a:lnTo>
                <a:lnTo>
                  <a:pt x="1866715" y="1041966"/>
                </a:lnTo>
                <a:lnTo>
                  <a:pt x="0" y="1041966"/>
                </a:lnTo>
                <a:lnTo>
                  <a:pt x="0" y="0"/>
                </a:lnTo>
                <a:close/>
              </a:path>
            </a:pathLst>
          </a:custGeom>
          <a:blipFill rotWithShape="1">
            <a:blip r:embed="rId16">
              <a:alphaModFix amt="51000"/>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415" name="Shape 415"/>
        <p:cNvGrpSpPr/>
        <p:nvPr/>
      </p:nvGrpSpPr>
      <p:grpSpPr>
        <a:xfrm>
          <a:off x="0" y="0"/>
          <a:ext cx="0" cy="0"/>
          <a:chOff x="0" y="0"/>
          <a:chExt cx="0" cy="0"/>
        </a:xfrm>
      </p:grpSpPr>
      <p:sp>
        <p:nvSpPr>
          <p:cNvPr id="416" name="Google Shape;416;p27"/>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417" name="Google Shape;417;p27"/>
          <p:cNvSpPr txBox="1"/>
          <p:nvPr/>
        </p:nvSpPr>
        <p:spPr>
          <a:xfrm>
            <a:off x="3377480" y="2482841"/>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18" name="Google Shape;418;p27"/>
          <p:cNvSpPr txBox="1"/>
          <p:nvPr/>
        </p:nvSpPr>
        <p:spPr>
          <a:xfrm>
            <a:off x="3377480" y="5260322"/>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FFFFFF"/>
                </a:solidFill>
                <a:latin typeface="Arial"/>
                <a:ea typeface="Arial"/>
                <a:cs typeface="Arial"/>
                <a:sym typeface="Arial"/>
              </a:rPr>
              <a:t>for this presentation template</a:t>
            </a:r>
            <a:endParaRPr/>
          </a:p>
        </p:txBody>
      </p:sp>
      <p:sp>
        <p:nvSpPr>
          <p:cNvPr id="419" name="Google Shape;419;p27"/>
          <p:cNvSpPr txBox="1"/>
          <p:nvPr/>
        </p:nvSpPr>
        <p:spPr>
          <a:xfrm>
            <a:off x="3377480" y="7317689"/>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FFFFFF"/>
                </a:solidFill>
                <a:latin typeface="Arial"/>
                <a:ea typeface="Arial"/>
                <a:cs typeface="Arial"/>
                <a:sym typeface="Arial"/>
              </a:rPr>
              <a:t>for the photos, graphics, and elements</a:t>
            </a:r>
            <a:endParaRPr/>
          </a:p>
        </p:txBody>
      </p:sp>
      <p:sp>
        <p:nvSpPr>
          <p:cNvPr id="420" name="Google Shape;420;p27"/>
          <p:cNvSpPr txBox="1"/>
          <p:nvPr/>
        </p:nvSpPr>
        <p:spPr>
          <a:xfrm>
            <a:off x="7108732" y="8479706"/>
            <a:ext cx="4070535" cy="4966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3200" u="none" cap="none" strike="noStrike">
                <a:solidFill>
                  <a:srgbClr val="FF7575"/>
                </a:solidFill>
                <a:latin typeface="Arial"/>
                <a:ea typeface="Arial"/>
                <a:cs typeface="Arial"/>
                <a:sym typeface="Arial"/>
              </a:rPr>
              <a:t>Happy designing!</a:t>
            </a:r>
            <a:endParaRPr/>
          </a:p>
        </p:txBody>
      </p:sp>
      <p:sp>
        <p:nvSpPr>
          <p:cNvPr id="421" name="Google Shape;421;p27"/>
          <p:cNvSpPr txBox="1"/>
          <p:nvPr/>
        </p:nvSpPr>
        <p:spPr>
          <a:xfrm>
            <a:off x="5469973" y="1434455"/>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FF7575"/>
                </a:solidFill>
                <a:latin typeface="Arial"/>
                <a:ea typeface="Arial"/>
                <a:cs typeface="Arial"/>
                <a:sym typeface="Arial"/>
              </a:rPr>
              <a:t>Credits</a:t>
            </a:r>
            <a:endParaRPr/>
          </a:p>
        </p:txBody>
      </p:sp>
      <p:sp>
        <p:nvSpPr>
          <p:cNvPr id="422" name="Google Shape;422;p27"/>
          <p:cNvSpPr txBox="1"/>
          <p:nvPr/>
        </p:nvSpPr>
        <p:spPr>
          <a:xfrm>
            <a:off x="5004582" y="6517589"/>
            <a:ext cx="8278835" cy="6000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00" u="none" cap="none" strike="noStrike">
                <a:solidFill>
                  <a:srgbClr val="FFFFFF"/>
                </a:solidFill>
                <a:latin typeface="Arial"/>
                <a:ea typeface="Arial"/>
                <a:cs typeface="Arial"/>
                <a:sym typeface="Arial"/>
              </a:rPr>
              <a:t>Pexels, Pixabay, Sketchify</a:t>
            </a:r>
            <a:endParaRPr/>
          </a:p>
        </p:txBody>
      </p:sp>
      <p:pic>
        <p:nvPicPr>
          <p:cNvPr id="423" name="Google Shape;423;p27"/>
          <p:cNvPicPr preferRelativeResize="0"/>
          <p:nvPr/>
        </p:nvPicPr>
        <p:blipFill>
          <a:blip r:embed="rId4">
            <a:alphaModFix/>
          </a:blip>
          <a:stretch>
            <a:fillRect/>
          </a:stretch>
        </p:blipFill>
        <p:spPr>
          <a:xfrm>
            <a:off x="6514974" y="3364550"/>
            <a:ext cx="5258052" cy="132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96" name="Shape 96"/>
        <p:cNvGrpSpPr/>
        <p:nvPr/>
      </p:nvGrpSpPr>
      <p:grpSpPr>
        <a:xfrm>
          <a:off x="0" y="0"/>
          <a:ext cx="0" cy="0"/>
          <a:chOff x="0" y="0"/>
          <a:chExt cx="0" cy="0"/>
        </a:xfrm>
      </p:grpSpPr>
      <p:sp>
        <p:nvSpPr>
          <p:cNvPr id="97" name="Google Shape;97;p14"/>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98" name="Google Shape;98;p14"/>
          <p:cNvSpPr/>
          <p:nvPr/>
        </p:nvSpPr>
        <p:spPr>
          <a:xfrm>
            <a:off x="-92684" y="2594460"/>
            <a:ext cx="4060873" cy="8698662"/>
          </a:xfrm>
          <a:custGeom>
            <a:rect b="b" l="l" r="r" t="t"/>
            <a:pathLst>
              <a:path extrusionOk="0" h="8698662" w="4060873">
                <a:moveTo>
                  <a:pt x="0" y="0"/>
                </a:moveTo>
                <a:lnTo>
                  <a:pt x="4060873" y="0"/>
                </a:lnTo>
                <a:lnTo>
                  <a:pt x="4060873" y="8698662"/>
                </a:lnTo>
                <a:lnTo>
                  <a:pt x="0" y="8698662"/>
                </a:lnTo>
                <a:lnTo>
                  <a:pt x="0" y="0"/>
                </a:lnTo>
                <a:close/>
              </a:path>
            </a:pathLst>
          </a:custGeom>
          <a:blipFill rotWithShape="1">
            <a:blip r:embed="rId4">
              <a:alphaModFix/>
            </a:blip>
            <a:stretch>
              <a:fillRect b="0" l="0" r="-132368" t="0"/>
            </a:stretch>
          </a:blipFill>
          <a:ln>
            <a:noFill/>
          </a:ln>
        </p:spPr>
      </p:sp>
      <p:sp>
        <p:nvSpPr>
          <p:cNvPr id="99" name="Google Shape;99;p14"/>
          <p:cNvSpPr/>
          <p:nvPr/>
        </p:nvSpPr>
        <p:spPr>
          <a:xfrm flipH="1">
            <a:off x="14731301" y="2594460"/>
            <a:ext cx="4060873" cy="8698662"/>
          </a:xfrm>
          <a:custGeom>
            <a:rect b="b" l="l" r="r" t="t"/>
            <a:pathLst>
              <a:path extrusionOk="0" h="8698662" w="4060873">
                <a:moveTo>
                  <a:pt x="4060873" y="0"/>
                </a:moveTo>
                <a:lnTo>
                  <a:pt x="0" y="0"/>
                </a:lnTo>
                <a:lnTo>
                  <a:pt x="0" y="8698662"/>
                </a:lnTo>
                <a:lnTo>
                  <a:pt x="4060873" y="8698662"/>
                </a:lnTo>
                <a:lnTo>
                  <a:pt x="4060873" y="0"/>
                </a:lnTo>
                <a:close/>
              </a:path>
            </a:pathLst>
          </a:custGeom>
          <a:blipFill rotWithShape="1">
            <a:blip r:embed="rId4">
              <a:alphaModFix/>
            </a:blip>
            <a:stretch>
              <a:fillRect b="0" l="0" r="-132368" t="0"/>
            </a:stretch>
          </a:blipFill>
          <a:ln>
            <a:noFill/>
          </a:ln>
        </p:spPr>
      </p:sp>
      <p:grpSp>
        <p:nvGrpSpPr>
          <p:cNvPr id="100" name="Google Shape;100;p14"/>
          <p:cNvGrpSpPr/>
          <p:nvPr/>
        </p:nvGrpSpPr>
        <p:grpSpPr>
          <a:xfrm>
            <a:off x="3145269" y="3147793"/>
            <a:ext cx="4153821" cy="5386736"/>
            <a:chOff x="0" y="-38100"/>
            <a:chExt cx="1094010" cy="1418729"/>
          </a:xfrm>
        </p:grpSpPr>
        <p:sp>
          <p:nvSpPr>
            <p:cNvPr id="101" name="Google Shape;101;p14"/>
            <p:cNvSpPr/>
            <p:nvPr/>
          </p:nvSpPr>
          <p:spPr>
            <a:xfrm>
              <a:off x="0" y="0"/>
              <a:ext cx="1094010" cy="1380629"/>
            </a:xfrm>
            <a:custGeom>
              <a:rect b="b" l="l" r="r" t="t"/>
              <a:pathLst>
                <a:path extrusionOk="0" h="1380629" w="1094010">
                  <a:moveTo>
                    <a:pt x="0" y="0"/>
                  </a:moveTo>
                  <a:lnTo>
                    <a:pt x="1094010" y="0"/>
                  </a:lnTo>
                  <a:lnTo>
                    <a:pt x="1094010" y="1380629"/>
                  </a:lnTo>
                  <a:lnTo>
                    <a:pt x="0" y="1380629"/>
                  </a:lnTo>
                  <a:close/>
                </a:path>
              </a:pathLst>
            </a:custGeom>
            <a:solidFill>
              <a:srgbClr val="15595F"/>
            </a:solidFill>
            <a:ln>
              <a:noFill/>
            </a:ln>
          </p:spPr>
        </p:sp>
        <p:sp>
          <p:nvSpPr>
            <p:cNvPr id="102" name="Google Shape;102;p14"/>
            <p:cNvSpPr txBox="1"/>
            <p:nvPr/>
          </p:nvSpPr>
          <p:spPr>
            <a:xfrm>
              <a:off x="0" y="-38100"/>
              <a:ext cx="1094010" cy="14187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14"/>
          <p:cNvSpPr txBox="1"/>
          <p:nvPr/>
        </p:nvSpPr>
        <p:spPr>
          <a:xfrm>
            <a:off x="4765723" y="1306771"/>
            <a:ext cx="8756554"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What you’ll learn</a:t>
            </a:r>
            <a:endParaRPr/>
          </a:p>
        </p:txBody>
      </p:sp>
      <p:sp>
        <p:nvSpPr>
          <p:cNvPr id="104" name="Google Shape;104;p14"/>
          <p:cNvSpPr/>
          <p:nvPr/>
        </p:nvSpPr>
        <p:spPr>
          <a:xfrm>
            <a:off x="3145269" y="3292454"/>
            <a:ext cx="1168726" cy="1179832"/>
          </a:xfrm>
          <a:custGeom>
            <a:rect b="b" l="l" r="r" t="t"/>
            <a:pathLst>
              <a:path extrusionOk="0" h="1179832" w="1168726">
                <a:moveTo>
                  <a:pt x="0" y="0"/>
                </a:moveTo>
                <a:lnTo>
                  <a:pt x="1168726" y="0"/>
                </a:lnTo>
                <a:lnTo>
                  <a:pt x="1168726" y="1179832"/>
                </a:lnTo>
                <a:lnTo>
                  <a:pt x="0" y="1179832"/>
                </a:lnTo>
                <a:lnTo>
                  <a:pt x="0" y="0"/>
                </a:lnTo>
                <a:close/>
              </a:path>
            </a:pathLst>
          </a:custGeom>
          <a:blipFill rotWithShape="1">
            <a:blip r:embed="rId5">
              <a:alphaModFix/>
            </a:blip>
            <a:stretch>
              <a:fillRect b="-107744" l="0" r="-109722" t="0"/>
            </a:stretch>
          </a:blipFill>
          <a:ln>
            <a:noFill/>
          </a:ln>
        </p:spPr>
      </p:sp>
      <p:sp>
        <p:nvSpPr>
          <p:cNvPr id="105" name="Google Shape;105;p14"/>
          <p:cNvSpPr/>
          <p:nvPr/>
        </p:nvSpPr>
        <p:spPr>
          <a:xfrm flipH="1">
            <a:off x="6130364" y="3292454"/>
            <a:ext cx="1168726" cy="1179832"/>
          </a:xfrm>
          <a:custGeom>
            <a:rect b="b" l="l" r="r" t="t"/>
            <a:pathLst>
              <a:path extrusionOk="0" h="1179832" w="1168726">
                <a:moveTo>
                  <a:pt x="1168726" y="0"/>
                </a:moveTo>
                <a:lnTo>
                  <a:pt x="0" y="0"/>
                </a:lnTo>
                <a:lnTo>
                  <a:pt x="0" y="1179832"/>
                </a:lnTo>
                <a:lnTo>
                  <a:pt x="1168726" y="1179832"/>
                </a:lnTo>
                <a:lnTo>
                  <a:pt x="1168726" y="0"/>
                </a:lnTo>
                <a:close/>
              </a:path>
            </a:pathLst>
          </a:custGeom>
          <a:blipFill rotWithShape="1">
            <a:blip r:embed="rId5">
              <a:alphaModFix/>
            </a:blip>
            <a:stretch>
              <a:fillRect b="-107744" l="0" r="-109722" t="0"/>
            </a:stretch>
          </a:blipFill>
          <a:ln>
            <a:noFill/>
          </a:ln>
        </p:spPr>
      </p:sp>
      <p:sp>
        <p:nvSpPr>
          <p:cNvPr id="106" name="Google Shape;106;p14"/>
          <p:cNvSpPr/>
          <p:nvPr/>
        </p:nvSpPr>
        <p:spPr>
          <a:xfrm flipH="1" rot="10800000">
            <a:off x="3145269" y="7354696"/>
            <a:ext cx="1168726" cy="1179832"/>
          </a:xfrm>
          <a:custGeom>
            <a:rect b="b" l="l" r="r" t="t"/>
            <a:pathLst>
              <a:path extrusionOk="0" h="1179832" w="1168726">
                <a:moveTo>
                  <a:pt x="0" y="1179832"/>
                </a:moveTo>
                <a:lnTo>
                  <a:pt x="1168726" y="1179832"/>
                </a:lnTo>
                <a:lnTo>
                  <a:pt x="1168726" y="0"/>
                </a:lnTo>
                <a:lnTo>
                  <a:pt x="0" y="0"/>
                </a:lnTo>
                <a:lnTo>
                  <a:pt x="0" y="1179832"/>
                </a:lnTo>
                <a:close/>
              </a:path>
            </a:pathLst>
          </a:custGeom>
          <a:blipFill rotWithShape="1">
            <a:blip r:embed="rId5">
              <a:alphaModFix/>
            </a:blip>
            <a:stretch>
              <a:fillRect b="-107744" l="0" r="-109722" t="0"/>
            </a:stretch>
          </a:blipFill>
          <a:ln>
            <a:noFill/>
          </a:ln>
        </p:spPr>
      </p:sp>
      <p:sp>
        <p:nvSpPr>
          <p:cNvPr id="107" name="Google Shape;107;p14"/>
          <p:cNvSpPr/>
          <p:nvPr/>
        </p:nvSpPr>
        <p:spPr>
          <a:xfrm rot="10800000">
            <a:off x="6130364" y="7354696"/>
            <a:ext cx="1168726" cy="1179832"/>
          </a:xfrm>
          <a:custGeom>
            <a:rect b="b" l="l" r="r" t="t"/>
            <a:pathLst>
              <a:path extrusionOk="0" h="1179832" w="1168726">
                <a:moveTo>
                  <a:pt x="1168726" y="1179832"/>
                </a:moveTo>
                <a:lnTo>
                  <a:pt x="0" y="1179832"/>
                </a:lnTo>
                <a:lnTo>
                  <a:pt x="0" y="0"/>
                </a:lnTo>
                <a:lnTo>
                  <a:pt x="1168726" y="0"/>
                </a:lnTo>
                <a:lnTo>
                  <a:pt x="1168726" y="1179832"/>
                </a:lnTo>
                <a:close/>
              </a:path>
            </a:pathLst>
          </a:custGeom>
          <a:blipFill rotWithShape="1">
            <a:blip r:embed="rId5">
              <a:alphaModFix/>
            </a:blip>
            <a:stretch>
              <a:fillRect b="-107744" l="0" r="-109722" t="0"/>
            </a:stretch>
          </a:blipFill>
          <a:ln>
            <a:noFill/>
          </a:ln>
        </p:spPr>
      </p:sp>
      <p:sp>
        <p:nvSpPr>
          <p:cNvPr id="108" name="Google Shape;108;p14"/>
          <p:cNvSpPr txBox="1"/>
          <p:nvPr/>
        </p:nvSpPr>
        <p:spPr>
          <a:xfrm>
            <a:off x="3609184" y="5542644"/>
            <a:ext cx="32259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Lorem ipsum odor amet, consectetuer adipiscing elit. Litora venenatis venenatis amet quam potenti. Laoreet nam porta interdum </a:t>
            </a:r>
            <a:endParaRPr/>
          </a:p>
        </p:txBody>
      </p:sp>
      <p:sp>
        <p:nvSpPr>
          <p:cNvPr id="109" name="Google Shape;109;p14"/>
          <p:cNvSpPr txBox="1"/>
          <p:nvPr/>
        </p:nvSpPr>
        <p:spPr>
          <a:xfrm>
            <a:off x="3609184" y="3959736"/>
            <a:ext cx="32259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Introduction to Ramadan</a:t>
            </a:r>
            <a:endParaRPr/>
          </a:p>
        </p:txBody>
      </p:sp>
      <p:grpSp>
        <p:nvGrpSpPr>
          <p:cNvPr id="110" name="Google Shape;110;p14"/>
          <p:cNvGrpSpPr/>
          <p:nvPr/>
        </p:nvGrpSpPr>
        <p:grpSpPr>
          <a:xfrm>
            <a:off x="7999747" y="3147793"/>
            <a:ext cx="7315917" cy="5386736"/>
            <a:chOff x="0" y="-38100"/>
            <a:chExt cx="1926826" cy="1418729"/>
          </a:xfrm>
        </p:grpSpPr>
        <p:sp>
          <p:nvSpPr>
            <p:cNvPr id="111" name="Google Shape;111;p14"/>
            <p:cNvSpPr/>
            <p:nvPr/>
          </p:nvSpPr>
          <p:spPr>
            <a:xfrm>
              <a:off x="0" y="0"/>
              <a:ext cx="1926826" cy="1380629"/>
            </a:xfrm>
            <a:custGeom>
              <a:rect b="b" l="l" r="r" t="t"/>
              <a:pathLst>
                <a:path extrusionOk="0" h="1380629" w="1926826">
                  <a:moveTo>
                    <a:pt x="0" y="0"/>
                  </a:moveTo>
                  <a:lnTo>
                    <a:pt x="1926826" y="0"/>
                  </a:lnTo>
                  <a:lnTo>
                    <a:pt x="1926826" y="1380629"/>
                  </a:lnTo>
                  <a:lnTo>
                    <a:pt x="0" y="1380629"/>
                  </a:lnTo>
                  <a:close/>
                </a:path>
              </a:pathLst>
            </a:custGeom>
            <a:solidFill>
              <a:srgbClr val="15595F"/>
            </a:solidFill>
            <a:ln>
              <a:noFill/>
            </a:ln>
          </p:spPr>
        </p:sp>
        <p:sp>
          <p:nvSpPr>
            <p:cNvPr id="112" name="Google Shape;112;p14"/>
            <p:cNvSpPr txBox="1"/>
            <p:nvPr/>
          </p:nvSpPr>
          <p:spPr>
            <a:xfrm>
              <a:off x="0" y="-38100"/>
              <a:ext cx="1926826" cy="14187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14"/>
          <p:cNvSpPr/>
          <p:nvPr/>
        </p:nvSpPr>
        <p:spPr>
          <a:xfrm>
            <a:off x="7999747" y="3292454"/>
            <a:ext cx="1168726" cy="1179832"/>
          </a:xfrm>
          <a:custGeom>
            <a:rect b="b" l="l" r="r" t="t"/>
            <a:pathLst>
              <a:path extrusionOk="0" h="1179832" w="1168726">
                <a:moveTo>
                  <a:pt x="0" y="0"/>
                </a:moveTo>
                <a:lnTo>
                  <a:pt x="1168726" y="0"/>
                </a:lnTo>
                <a:lnTo>
                  <a:pt x="1168726" y="1179832"/>
                </a:lnTo>
                <a:lnTo>
                  <a:pt x="0" y="1179832"/>
                </a:lnTo>
                <a:lnTo>
                  <a:pt x="0" y="0"/>
                </a:lnTo>
                <a:close/>
              </a:path>
            </a:pathLst>
          </a:custGeom>
          <a:blipFill rotWithShape="1">
            <a:blip r:embed="rId5">
              <a:alphaModFix/>
            </a:blip>
            <a:stretch>
              <a:fillRect b="-107744" l="0" r="-109722" t="0"/>
            </a:stretch>
          </a:blipFill>
          <a:ln>
            <a:noFill/>
          </a:ln>
        </p:spPr>
      </p:sp>
      <p:sp>
        <p:nvSpPr>
          <p:cNvPr id="114" name="Google Shape;114;p14"/>
          <p:cNvSpPr/>
          <p:nvPr/>
        </p:nvSpPr>
        <p:spPr>
          <a:xfrm flipH="1" rot="10800000">
            <a:off x="7999747" y="7354696"/>
            <a:ext cx="1168726" cy="1179832"/>
          </a:xfrm>
          <a:custGeom>
            <a:rect b="b" l="l" r="r" t="t"/>
            <a:pathLst>
              <a:path extrusionOk="0" h="1179832" w="1168726">
                <a:moveTo>
                  <a:pt x="0" y="1179832"/>
                </a:moveTo>
                <a:lnTo>
                  <a:pt x="1168726" y="1179832"/>
                </a:lnTo>
                <a:lnTo>
                  <a:pt x="1168726" y="0"/>
                </a:lnTo>
                <a:lnTo>
                  <a:pt x="0" y="0"/>
                </a:lnTo>
                <a:lnTo>
                  <a:pt x="0" y="1179832"/>
                </a:lnTo>
                <a:close/>
              </a:path>
            </a:pathLst>
          </a:custGeom>
          <a:blipFill rotWithShape="1">
            <a:blip r:embed="rId5">
              <a:alphaModFix/>
            </a:blip>
            <a:stretch>
              <a:fillRect b="-107744" l="0" r="-109722" t="0"/>
            </a:stretch>
          </a:blipFill>
          <a:ln>
            <a:noFill/>
          </a:ln>
        </p:spPr>
      </p:sp>
      <p:sp>
        <p:nvSpPr>
          <p:cNvPr id="115" name="Google Shape;115;p14"/>
          <p:cNvSpPr/>
          <p:nvPr/>
        </p:nvSpPr>
        <p:spPr>
          <a:xfrm flipH="1">
            <a:off x="14146938" y="3292454"/>
            <a:ext cx="1168726" cy="1179832"/>
          </a:xfrm>
          <a:custGeom>
            <a:rect b="b" l="l" r="r" t="t"/>
            <a:pathLst>
              <a:path extrusionOk="0" h="1179832" w="1168726">
                <a:moveTo>
                  <a:pt x="1168726" y="0"/>
                </a:moveTo>
                <a:lnTo>
                  <a:pt x="0" y="0"/>
                </a:lnTo>
                <a:lnTo>
                  <a:pt x="0" y="1179832"/>
                </a:lnTo>
                <a:lnTo>
                  <a:pt x="1168726" y="1179832"/>
                </a:lnTo>
                <a:lnTo>
                  <a:pt x="1168726" y="0"/>
                </a:lnTo>
                <a:close/>
              </a:path>
            </a:pathLst>
          </a:custGeom>
          <a:blipFill rotWithShape="1">
            <a:blip r:embed="rId5">
              <a:alphaModFix/>
            </a:blip>
            <a:stretch>
              <a:fillRect b="-107744" l="0" r="-109722" t="0"/>
            </a:stretch>
          </a:blipFill>
          <a:ln>
            <a:noFill/>
          </a:ln>
        </p:spPr>
      </p:sp>
      <p:sp>
        <p:nvSpPr>
          <p:cNvPr id="116" name="Google Shape;116;p14"/>
          <p:cNvSpPr/>
          <p:nvPr/>
        </p:nvSpPr>
        <p:spPr>
          <a:xfrm rot="10800000">
            <a:off x="14146938" y="7354696"/>
            <a:ext cx="1168726" cy="1179832"/>
          </a:xfrm>
          <a:custGeom>
            <a:rect b="b" l="l" r="r" t="t"/>
            <a:pathLst>
              <a:path extrusionOk="0" h="1179832" w="1168726">
                <a:moveTo>
                  <a:pt x="1168726" y="1179832"/>
                </a:moveTo>
                <a:lnTo>
                  <a:pt x="0" y="1179832"/>
                </a:lnTo>
                <a:lnTo>
                  <a:pt x="0" y="0"/>
                </a:lnTo>
                <a:lnTo>
                  <a:pt x="1168726" y="0"/>
                </a:lnTo>
                <a:lnTo>
                  <a:pt x="1168726" y="1179832"/>
                </a:lnTo>
                <a:close/>
              </a:path>
            </a:pathLst>
          </a:custGeom>
          <a:blipFill rotWithShape="1">
            <a:blip r:embed="rId5">
              <a:alphaModFix/>
            </a:blip>
            <a:stretch>
              <a:fillRect b="-107744" l="0" r="-109722" t="0"/>
            </a:stretch>
          </a:blipFill>
          <a:ln>
            <a:noFill/>
          </a:ln>
        </p:spPr>
      </p:sp>
      <p:sp>
        <p:nvSpPr>
          <p:cNvPr id="117" name="Google Shape;117;p14"/>
          <p:cNvSpPr txBox="1"/>
          <p:nvPr/>
        </p:nvSpPr>
        <p:spPr>
          <a:xfrm>
            <a:off x="8955081" y="3959720"/>
            <a:ext cx="54051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Activities during Ramadan</a:t>
            </a:r>
            <a:endParaRPr/>
          </a:p>
        </p:txBody>
      </p:sp>
      <p:sp>
        <p:nvSpPr>
          <p:cNvPr id="118" name="Google Shape;118;p14"/>
          <p:cNvSpPr txBox="1"/>
          <p:nvPr/>
        </p:nvSpPr>
        <p:spPr>
          <a:xfrm>
            <a:off x="8071934" y="4951332"/>
            <a:ext cx="71715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Read and reflect on the Quran</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Observe daily prayers</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Start the day with a pre-dawn meal</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Fast from dawn to sunset</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Break the fast at sunset</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Give to those in need</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Seek blessings in the last 10 nights</a:t>
            </a:r>
            <a:endParaRPr/>
          </a:p>
          <a:p>
            <a:pPr indent="0" lvl="0" marL="0" marR="0" rtl="0" algn="ctr">
              <a:lnSpc>
                <a:spcPct val="100000"/>
              </a:lnSpc>
              <a:spcBef>
                <a:spcPts val="0"/>
              </a:spcBef>
              <a:spcAft>
                <a:spcPts val="0"/>
              </a:spcAft>
              <a:buNone/>
            </a:pPr>
            <a:r>
              <a:rPr i="0" lang="en-US" sz="2100" u="none" cap="none" strike="noStrike">
                <a:solidFill>
                  <a:srgbClr val="FFFFFF"/>
                </a:solidFill>
                <a:latin typeface="DM Sans"/>
                <a:ea typeface="DM Sans"/>
                <a:cs typeface="DM Sans"/>
                <a:sym typeface="DM Sans"/>
              </a:rPr>
              <a:t>Celebrate the end of Ramadan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122" name="Shape 122"/>
        <p:cNvGrpSpPr/>
        <p:nvPr/>
      </p:nvGrpSpPr>
      <p:grpSpPr>
        <a:xfrm>
          <a:off x="0" y="0"/>
          <a:ext cx="0" cy="0"/>
          <a:chOff x="0" y="0"/>
          <a:chExt cx="0" cy="0"/>
        </a:xfrm>
      </p:grpSpPr>
      <p:sp>
        <p:nvSpPr>
          <p:cNvPr id="123" name="Google Shape;123;p15"/>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124" name="Google Shape;124;p15"/>
          <p:cNvSpPr/>
          <p:nvPr/>
        </p:nvSpPr>
        <p:spPr>
          <a:xfrm>
            <a:off x="1562560" y="1330951"/>
            <a:ext cx="7278503" cy="7625098"/>
          </a:xfrm>
          <a:custGeom>
            <a:rect b="b" l="l" r="r" t="t"/>
            <a:pathLst>
              <a:path extrusionOk="0" h="7625098" w="7278503">
                <a:moveTo>
                  <a:pt x="0" y="0"/>
                </a:moveTo>
                <a:lnTo>
                  <a:pt x="7278503" y="0"/>
                </a:lnTo>
                <a:lnTo>
                  <a:pt x="7278503" y="7625098"/>
                </a:lnTo>
                <a:lnTo>
                  <a:pt x="0" y="7625098"/>
                </a:lnTo>
                <a:lnTo>
                  <a:pt x="0" y="0"/>
                </a:lnTo>
                <a:close/>
              </a:path>
            </a:pathLst>
          </a:custGeom>
          <a:blipFill rotWithShape="1">
            <a:blip r:embed="rId4">
              <a:alphaModFix/>
            </a:blip>
            <a:stretch>
              <a:fillRect b="0" l="0" r="0" t="0"/>
            </a:stretch>
          </a:blipFill>
          <a:ln>
            <a:noFill/>
          </a:ln>
        </p:spPr>
      </p:sp>
      <p:sp>
        <p:nvSpPr>
          <p:cNvPr id="125" name="Google Shape;125;p15"/>
          <p:cNvSpPr txBox="1"/>
          <p:nvPr/>
        </p:nvSpPr>
        <p:spPr>
          <a:xfrm>
            <a:off x="10379191" y="6113040"/>
            <a:ext cx="5940316" cy="1447932"/>
          </a:xfrm>
          <a:prstGeom prst="rect">
            <a:avLst/>
          </a:prstGeom>
          <a:noFill/>
          <a:ln>
            <a:noFill/>
          </a:ln>
        </p:spPr>
        <p:txBody>
          <a:bodyPr anchorCtr="0" anchor="t" bIns="0" lIns="0" spcFirstLastPara="1" rIns="0" wrap="square" tIns="0">
            <a:spAutoFit/>
          </a:bodyPr>
          <a:lstStyle/>
          <a:p>
            <a:pPr indent="0" lvl="0" marL="0" marR="0" rtl="0" algn="r">
              <a:lnSpc>
                <a:spcPct val="119958"/>
              </a:lnSpc>
              <a:spcBef>
                <a:spcPts val="0"/>
              </a:spcBef>
              <a:spcAft>
                <a:spcPts val="0"/>
              </a:spcAft>
              <a:buNone/>
            </a:pPr>
            <a:r>
              <a:rPr b="0" i="0" lang="en-US" sz="2400" u="none" cap="none" strike="noStrike">
                <a:solidFill>
                  <a:srgbClr val="FFFFFF"/>
                </a:solidFill>
                <a:latin typeface="DM Sans"/>
                <a:ea typeface="DM Sans"/>
                <a:cs typeface="DM Sans"/>
                <a:sym typeface="DM Sans"/>
              </a:rPr>
              <a:t>Add a brief introduction about Ramadan. </a:t>
            </a:r>
            <a:endParaRPr/>
          </a:p>
          <a:p>
            <a:pPr indent="0" lvl="0" marL="0" marR="0" rtl="0" algn="r">
              <a:lnSpc>
                <a:spcPct val="119958"/>
              </a:lnSpc>
              <a:spcBef>
                <a:spcPts val="0"/>
              </a:spcBef>
              <a:spcAft>
                <a:spcPts val="0"/>
              </a:spcAft>
              <a:buNone/>
            </a:pPr>
            <a:r>
              <a:rPr b="0" i="0" lang="en-US" sz="2400" u="none" cap="none" strike="noStrike">
                <a:solidFill>
                  <a:srgbClr val="FFFFFF"/>
                </a:solidFill>
                <a:latin typeface="DM Sans"/>
                <a:ea typeface="DM Sans"/>
                <a:cs typeface="DM Sans"/>
                <a:sym typeface="DM Sans"/>
              </a:rPr>
              <a:t>Explain that it’s a sacred month of fasting, reflection, and prayer in Islam. Mention its significance and when it takes place.</a:t>
            </a:r>
            <a:endParaRPr/>
          </a:p>
        </p:txBody>
      </p:sp>
      <p:sp>
        <p:nvSpPr>
          <p:cNvPr id="126" name="Google Shape;126;p15"/>
          <p:cNvSpPr/>
          <p:nvPr/>
        </p:nvSpPr>
        <p:spPr>
          <a:xfrm>
            <a:off x="0" y="0"/>
            <a:ext cx="2800161" cy="2826771"/>
          </a:xfrm>
          <a:custGeom>
            <a:rect b="b" l="l" r="r" t="t"/>
            <a:pathLst>
              <a:path extrusionOk="0" h="2826771" w="2800161">
                <a:moveTo>
                  <a:pt x="0" y="0"/>
                </a:moveTo>
                <a:lnTo>
                  <a:pt x="2800161" y="0"/>
                </a:lnTo>
                <a:lnTo>
                  <a:pt x="2800161" y="2826771"/>
                </a:lnTo>
                <a:lnTo>
                  <a:pt x="0" y="2826771"/>
                </a:lnTo>
                <a:lnTo>
                  <a:pt x="0" y="0"/>
                </a:lnTo>
                <a:close/>
              </a:path>
            </a:pathLst>
          </a:custGeom>
          <a:blipFill rotWithShape="1">
            <a:blip r:embed="rId5">
              <a:alphaModFix/>
            </a:blip>
            <a:stretch>
              <a:fillRect b="-107744" l="0" r="-109722" t="0"/>
            </a:stretch>
          </a:blipFill>
          <a:ln>
            <a:noFill/>
          </a:ln>
        </p:spPr>
      </p:sp>
      <p:sp>
        <p:nvSpPr>
          <p:cNvPr id="127" name="Google Shape;127;p15"/>
          <p:cNvSpPr/>
          <p:nvPr/>
        </p:nvSpPr>
        <p:spPr>
          <a:xfrm flipH="1" rot="10800000">
            <a:off x="0" y="7460229"/>
            <a:ext cx="2800161" cy="2826771"/>
          </a:xfrm>
          <a:custGeom>
            <a:rect b="b" l="l" r="r" t="t"/>
            <a:pathLst>
              <a:path extrusionOk="0" h="2826771" w="2800161">
                <a:moveTo>
                  <a:pt x="0" y="2826771"/>
                </a:moveTo>
                <a:lnTo>
                  <a:pt x="2800161" y="2826771"/>
                </a:lnTo>
                <a:lnTo>
                  <a:pt x="2800161" y="0"/>
                </a:lnTo>
                <a:lnTo>
                  <a:pt x="0" y="0"/>
                </a:lnTo>
                <a:lnTo>
                  <a:pt x="0" y="2826771"/>
                </a:lnTo>
                <a:close/>
              </a:path>
            </a:pathLst>
          </a:custGeom>
          <a:blipFill rotWithShape="1">
            <a:blip r:embed="rId5">
              <a:alphaModFix/>
            </a:blip>
            <a:stretch>
              <a:fillRect b="-107744" l="0" r="-109722" t="0"/>
            </a:stretch>
          </a:blipFill>
          <a:ln>
            <a:noFill/>
          </a:ln>
        </p:spPr>
      </p:sp>
      <p:sp>
        <p:nvSpPr>
          <p:cNvPr id="128" name="Google Shape;128;p15"/>
          <p:cNvSpPr/>
          <p:nvPr/>
        </p:nvSpPr>
        <p:spPr>
          <a:xfrm flipH="1">
            <a:off x="15487839" y="0"/>
            <a:ext cx="2800161" cy="2826771"/>
          </a:xfrm>
          <a:custGeom>
            <a:rect b="b" l="l" r="r" t="t"/>
            <a:pathLst>
              <a:path extrusionOk="0" h="2826771" w="2800161">
                <a:moveTo>
                  <a:pt x="2800161" y="0"/>
                </a:moveTo>
                <a:lnTo>
                  <a:pt x="0" y="0"/>
                </a:lnTo>
                <a:lnTo>
                  <a:pt x="0" y="2826771"/>
                </a:lnTo>
                <a:lnTo>
                  <a:pt x="2800161" y="2826771"/>
                </a:lnTo>
                <a:lnTo>
                  <a:pt x="2800161" y="0"/>
                </a:lnTo>
                <a:close/>
              </a:path>
            </a:pathLst>
          </a:custGeom>
          <a:blipFill rotWithShape="1">
            <a:blip r:embed="rId5">
              <a:alphaModFix/>
            </a:blip>
            <a:stretch>
              <a:fillRect b="-107744" l="0" r="-109722" t="0"/>
            </a:stretch>
          </a:blipFill>
          <a:ln>
            <a:noFill/>
          </a:ln>
        </p:spPr>
      </p:sp>
      <p:sp>
        <p:nvSpPr>
          <p:cNvPr id="129" name="Google Shape;129;p15"/>
          <p:cNvSpPr/>
          <p:nvPr/>
        </p:nvSpPr>
        <p:spPr>
          <a:xfrm rot="10800000">
            <a:off x="15487839" y="7460229"/>
            <a:ext cx="2800161" cy="2826771"/>
          </a:xfrm>
          <a:custGeom>
            <a:rect b="b" l="l" r="r" t="t"/>
            <a:pathLst>
              <a:path extrusionOk="0" h="2826771" w="2800161">
                <a:moveTo>
                  <a:pt x="2800161" y="2826771"/>
                </a:moveTo>
                <a:lnTo>
                  <a:pt x="0" y="2826771"/>
                </a:lnTo>
                <a:lnTo>
                  <a:pt x="0" y="0"/>
                </a:lnTo>
                <a:lnTo>
                  <a:pt x="2800161" y="0"/>
                </a:lnTo>
                <a:lnTo>
                  <a:pt x="2800161" y="2826771"/>
                </a:lnTo>
                <a:close/>
              </a:path>
            </a:pathLst>
          </a:custGeom>
          <a:blipFill rotWithShape="1">
            <a:blip r:embed="rId5">
              <a:alphaModFix/>
            </a:blip>
            <a:stretch>
              <a:fillRect b="-107744" l="0" r="-109722" t="0"/>
            </a:stretch>
          </a:blipFill>
          <a:ln>
            <a:noFill/>
          </a:ln>
        </p:spPr>
      </p:sp>
      <p:sp>
        <p:nvSpPr>
          <p:cNvPr id="130" name="Google Shape;130;p15"/>
          <p:cNvSpPr txBox="1"/>
          <p:nvPr/>
        </p:nvSpPr>
        <p:spPr>
          <a:xfrm>
            <a:off x="7562952" y="2769621"/>
            <a:ext cx="8756700" cy="270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8799" u="none" cap="none" strike="noStrike">
                <a:solidFill>
                  <a:srgbClr val="FF7575"/>
                </a:solidFill>
                <a:latin typeface="Kaushan Script"/>
                <a:ea typeface="Kaushan Script"/>
                <a:cs typeface="Kaushan Script"/>
                <a:sym typeface="Kaushan Script"/>
              </a:rPr>
              <a:t>Introduction to Ramadan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134" name="Shape 134"/>
        <p:cNvGrpSpPr/>
        <p:nvPr/>
      </p:nvGrpSpPr>
      <p:grpSpPr>
        <a:xfrm>
          <a:off x="0" y="0"/>
          <a:ext cx="0" cy="0"/>
          <a:chOff x="0" y="0"/>
          <a:chExt cx="0" cy="0"/>
        </a:xfrm>
      </p:grpSpPr>
      <p:sp>
        <p:nvSpPr>
          <p:cNvPr id="135" name="Google Shape;135;p16"/>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grpSp>
        <p:nvGrpSpPr>
          <p:cNvPr id="136" name="Google Shape;136;p16"/>
          <p:cNvGrpSpPr/>
          <p:nvPr/>
        </p:nvGrpSpPr>
        <p:grpSpPr>
          <a:xfrm>
            <a:off x="2574687" y="6453668"/>
            <a:ext cx="13138569" cy="10046614"/>
            <a:chOff x="0" y="0"/>
            <a:chExt cx="1062948" cy="812800"/>
          </a:xfrm>
        </p:grpSpPr>
        <p:sp>
          <p:nvSpPr>
            <p:cNvPr id="137" name="Google Shape;137;p16"/>
            <p:cNvSpPr/>
            <p:nvPr/>
          </p:nvSpPr>
          <p:spPr>
            <a:xfrm>
              <a:off x="0" y="0"/>
              <a:ext cx="1062948" cy="812800"/>
            </a:xfrm>
            <a:custGeom>
              <a:rect b="b" l="l" r="r" t="t"/>
              <a:pathLst>
                <a:path extrusionOk="0" h="812800" w="1062948">
                  <a:moveTo>
                    <a:pt x="531474" y="0"/>
                  </a:moveTo>
                  <a:cubicBezTo>
                    <a:pt x="237949" y="0"/>
                    <a:pt x="0" y="181951"/>
                    <a:pt x="0" y="406400"/>
                  </a:cubicBezTo>
                  <a:cubicBezTo>
                    <a:pt x="0" y="630849"/>
                    <a:pt x="237949" y="812800"/>
                    <a:pt x="531474" y="812800"/>
                  </a:cubicBezTo>
                  <a:cubicBezTo>
                    <a:pt x="824999" y="812800"/>
                    <a:pt x="1062948" y="630849"/>
                    <a:pt x="1062948" y="406400"/>
                  </a:cubicBezTo>
                  <a:cubicBezTo>
                    <a:pt x="1062948" y="181951"/>
                    <a:pt x="824999" y="0"/>
                    <a:pt x="531474"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txBox="1"/>
            <p:nvPr/>
          </p:nvSpPr>
          <p:spPr>
            <a:xfrm>
              <a:off x="99651" y="38100"/>
              <a:ext cx="863646"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6"/>
          <p:cNvSpPr/>
          <p:nvPr/>
        </p:nvSpPr>
        <p:spPr>
          <a:xfrm>
            <a:off x="5683981" y="2911466"/>
            <a:ext cx="6920037" cy="5644402"/>
          </a:xfrm>
          <a:custGeom>
            <a:rect b="b" l="l" r="r" t="t"/>
            <a:pathLst>
              <a:path extrusionOk="0" h="5644402" w="6920037">
                <a:moveTo>
                  <a:pt x="0" y="0"/>
                </a:moveTo>
                <a:lnTo>
                  <a:pt x="6920038" y="0"/>
                </a:lnTo>
                <a:lnTo>
                  <a:pt x="6920038" y="5644403"/>
                </a:lnTo>
                <a:lnTo>
                  <a:pt x="0" y="5644403"/>
                </a:lnTo>
                <a:lnTo>
                  <a:pt x="0" y="0"/>
                </a:lnTo>
                <a:close/>
              </a:path>
            </a:pathLst>
          </a:custGeom>
          <a:blipFill rotWithShape="1">
            <a:blip r:embed="rId4">
              <a:alphaModFix/>
            </a:blip>
            <a:stretch>
              <a:fillRect b="0" l="0" r="0" t="0"/>
            </a:stretch>
          </a:blipFill>
          <a:ln>
            <a:noFill/>
          </a:ln>
        </p:spPr>
      </p:sp>
      <p:sp>
        <p:nvSpPr>
          <p:cNvPr id="140" name="Google Shape;140;p16"/>
          <p:cNvSpPr txBox="1"/>
          <p:nvPr/>
        </p:nvSpPr>
        <p:spPr>
          <a:xfrm>
            <a:off x="545130" y="2863841"/>
            <a:ext cx="4624800" cy="332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Read and reflect on the Quran</a:t>
            </a:r>
            <a:endParaRPr/>
          </a:p>
        </p:txBody>
      </p:sp>
      <p:sp>
        <p:nvSpPr>
          <p:cNvPr id="141" name="Google Shape;141;p16"/>
          <p:cNvSpPr txBox="1"/>
          <p:nvPr/>
        </p:nvSpPr>
        <p:spPr>
          <a:xfrm>
            <a:off x="13523043" y="3421285"/>
            <a:ext cx="3636300" cy="2650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Describe how Muslims dedicate more time to reading and reflecting on the Quran during Ramadan. Mention the special prayer called Taraweeh, and its importance.</a:t>
            </a:r>
            <a:endParaRPr/>
          </a:p>
        </p:txBody>
      </p:sp>
      <p:sp>
        <p:nvSpPr>
          <p:cNvPr id="142" name="Google Shape;142;p16"/>
          <p:cNvSpPr/>
          <p:nvPr/>
        </p:nvSpPr>
        <p:spPr>
          <a:xfrm flipH="1">
            <a:off x="8068167" y="657339"/>
            <a:ext cx="2151667" cy="2254127"/>
          </a:xfrm>
          <a:custGeom>
            <a:rect b="b" l="l" r="r" t="t"/>
            <a:pathLst>
              <a:path extrusionOk="0" h="2254127" w="2151667">
                <a:moveTo>
                  <a:pt x="2151666" y="0"/>
                </a:moveTo>
                <a:lnTo>
                  <a:pt x="0" y="0"/>
                </a:lnTo>
                <a:lnTo>
                  <a:pt x="0" y="2254127"/>
                </a:lnTo>
                <a:lnTo>
                  <a:pt x="2151666" y="2254127"/>
                </a:lnTo>
                <a:lnTo>
                  <a:pt x="2151666"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146" name="Shape 146"/>
        <p:cNvGrpSpPr/>
        <p:nvPr/>
      </p:nvGrpSpPr>
      <p:grpSpPr>
        <a:xfrm>
          <a:off x="0" y="0"/>
          <a:ext cx="0" cy="0"/>
          <a:chOff x="0" y="0"/>
          <a:chExt cx="0" cy="0"/>
        </a:xfrm>
      </p:grpSpPr>
      <p:sp>
        <p:nvSpPr>
          <p:cNvPr id="147" name="Google Shape;147;p17"/>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148" name="Google Shape;148;p17"/>
          <p:cNvSpPr/>
          <p:nvPr/>
        </p:nvSpPr>
        <p:spPr>
          <a:xfrm>
            <a:off x="-68397" y="0"/>
            <a:ext cx="18429479" cy="10287000"/>
          </a:xfrm>
          <a:custGeom>
            <a:rect b="b" l="l" r="r" t="t"/>
            <a:pathLst>
              <a:path extrusionOk="0" h="10287000" w="18429479">
                <a:moveTo>
                  <a:pt x="0" y="0"/>
                </a:moveTo>
                <a:lnTo>
                  <a:pt x="18429479" y="0"/>
                </a:lnTo>
                <a:lnTo>
                  <a:pt x="18429479" y="10287000"/>
                </a:lnTo>
                <a:lnTo>
                  <a:pt x="0" y="10287000"/>
                </a:lnTo>
                <a:lnTo>
                  <a:pt x="0" y="0"/>
                </a:lnTo>
                <a:close/>
              </a:path>
            </a:pathLst>
          </a:custGeom>
          <a:blipFill rotWithShape="1">
            <a:blip r:embed="rId4">
              <a:alphaModFix amt="51000"/>
            </a:blip>
            <a:stretch>
              <a:fillRect b="0" l="0" r="0" t="0"/>
            </a:stretch>
          </a:blipFill>
          <a:ln>
            <a:noFill/>
          </a:ln>
        </p:spPr>
      </p:sp>
      <p:sp>
        <p:nvSpPr>
          <p:cNvPr id="149" name="Google Shape;149;p17"/>
          <p:cNvSpPr txBox="1"/>
          <p:nvPr/>
        </p:nvSpPr>
        <p:spPr>
          <a:xfrm>
            <a:off x="3900103" y="681263"/>
            <a:ext cx="10487794"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Observe daily prayers</a:t>
            </a:r>
            <a:endParaRPr/>
          </a:p>
        </p:txBody>
      </p:sp>
      <p:sp>
        <p:nvSpPr>
          <p:cNvPr id="150" name="Google Shape;150;p17"/>
          <p:cNvSpPr txBox="1"/>
          <p:nvPr/>
        </p:nvSpPr>
        <p:spPr>
          <a:xfrm>
            <a:off x="4344338" y="2134914"/>
            <a:ext cx="9599323" cy="32388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Introduce the five daily prayers observed during Ramadan : </a:t>
            </a:r>
            <a:endParaRPr/>
          </a:p>
        </p:txBody>
      </p:sp>
      <p:grpSp>
        <p:nvGrpSpPr>
          <p:cNvPr id="151" name="Google Shape;151;p17"/>
          <p:cNvGrpSpPr/>
          <p:nvPr/>
        </p:nvGrpSpPr>
        <p:grpSpPr>
          <a:xfrm>
            <a:off x="744057" y="6619439"/>
            <a:ext cx="3225991" cy="3086100"/>
            <a:chOff x="0" y="0"/>
            <a:chExt cx="4301322" cy="4114800"/>
          </a:xfrm>
        </p:grpSpPr>
        <p:grpSp>
          <p:nvGrpSpPr>
            <p:cNvPr id="152" name="Google Shape;152;p17"/>
            <p:cNvGrpSpPr/>
            <p:nvPr/>
          </p:nvGrpSpPr>
          <p:grpSpPr>
            <a:xfrm>
              <a:off x="93261" y="0"/>
              <a:ext cx="4114800" cy="4114800"/>
              <a:chOff x="0" y="0"/>
              <a:chExt cx="812800" cy="812800"/>
            </a:xfrm>
          </p:grpSpPr>
          <p:sp>
            <p:nvSpPr>
              <p:cNvPr id="153" name="Google Shape;15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7"/>
            <p:cNvSpPr txBox="1"/>
            <p:nvPr/>
          </p:nvSpPr>
          <p:spPr>
            <a:xfrm>
              <a:off x="0" y="2290111"/>
              <a:ext cx="4301322" cy="4286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Before Dawn</a:t>
              </a:r>
              <a:endParaRPr/>
            </a:p>
          </p:txBody>
        </p:sp>
        <p:sp>
          <p:nvSpPr>
            <p:cNvPr id="156" name="Google Shape;156;p17"/>
            <p:cNvSpPr txBox="1"/>
            <p:nvPr/>
          </p:nvSpPr>
          <p:spPr>
            <a:xfrm>
              <a:off x="0" y="1386495"/>
              <a:ext cx="4301322"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Fajr</a:t>
              </a:r>
              <a:endParaRPr/>
            </a:p>
          </p:txBody>
        </p:sp>
      </p:grpSp>
      <p:grpSp>
        <p:nvGrpSpPr>
          <p:cNvPr id="157" name="Google Shape;157;p17"/>
          <p:cNvGrpSpPr/>
          <p:nvPr/>
        </p:nvGrpSpPr>
        <p:grpSpPr>
          <a:xfrm>
            <a:off x="3214322" y="3600450"/>
            <a:ext cx="3225991" cy="3086100"/>
            <a:chOff x="0" y="0"/>
            <a:chExt cx="4301322" cy="4114800"/>
          </a:xfrm>
        </p:grpSpPr>
        <p:grpSp>
          <p:nvGrpSpPr>
            <p:cNvPr id="158" name="Google Shape;158;p17"/>
            <p:cNvGrpSpPr/>
            <p:nvPr/>
          </p:nvGrpSpPr>
          <p:grpSpPr>
            <a:xfrm>
              <a:off x="93261" y="0"/>
              <a:ext cx="4114800" cy="4114800"/>
              <a:chOff x="0" y="0"/>
              <a:chExt cx="812800" cy="812800"/>
            </a:xfrm>
          </p:grpSpPr>
          <p:sp>
            <p:nvSpPr>
              <p:cNvPr id="159" name="Google Shape;15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7"/>
            <p:cNvSpPr txBox="1"/>
            <p:nvPr/>
          </p:nvSpPr>
          <p:spPr>
            <a:xfrm>
              <a:off x="0" y="2290111"/>
              <a:ext cx="4301322" cy="4286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Midday</a:t>
              </a:r>
              <a:endParaRPr/>
            </a:p>
          </p:txBody>
        </p:sp>
        <p:sp>
          <p:nvSpPr>
            <p:cNvPr id="162" name="Google Shape;162;p17"/>
            <p:cNvSpPr txBox="1"/>
            <p:nvPr/>
          </p:nvSpPr>
          <p:spPr>
            <a:xfrm>
              <a:off x="0" y="1386495"/>
              <a:ext cx="4301322"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Dhuhr</a:t>
              </a:r>
              <a:endParaRPr/>
            </a:p>
          </p:txBody>
        </p:sp>
      </p:grpSp>
      <p:grpSp>
        <p:nvGrpSpPr>
          <p:cNvPr id="163" name="Google Shape;163;p17"/>
          <p:cNvGrpSpPr/>
          <p:nvPr/>
        </p:nvGrpSpPr>
        <p:grpSpPr>
          <a:xfrm>
            <a:off x="7533346" y="2782647"/>
            <a:ext cx="3225991" cy="3086100"/>
            <a:chOff x="0" y="0"/>
            <a:chExt cx="4301322" cy="4114800"/>
          </a:xfrm>
        </p:grpSpPr>
        <p:grpSp>
          <p:nvGrpSpPr>
            <p:cNvPr id="164" name="Google Shape;164;p17"/>
            <p:cNvGrpSpPr/>
            <p:nvPr/>
          </p:nvGrpSpPr>
          <p:grpSpPr>
            <a:xfrm>
              <a:off x="93261" y="0"/>
              <a:ext cx="4114800" cy="4114800"/>
              <a:chOff x="0" y="0"/>
              <a:chExt cx="812800" cy="812800"/>
            </a:xfrm>
          </p:grpSpPr>
          <p:sp>
            <p:nvSpPr>
              <p:cNvPr id="165" name="Google Shape;16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7"/>
            <p:cNvSpPr txBox="1"/>
            <p:nvPr/>
          </p:nvSpPr>
          <p:spPr>
            <a:xfrm>
              <a:off x="0" y="2290111"/>
              <a:ext cx="4301322" cy="4286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Afternoon</a:t>
              </a:r>
              <a:endParaRPr/>
            </a:p>
          </p:txBody>
        </p:sp>
        <p:sp>
          <p:nvSpPr>
            <p:cNvPr id="168" name="Google Shape;168;p17"/>
            <p:cNvSpPr txBox="1"/>
            <p:nvPr/>
          </p:nvSpPr>
          <p:spPr>
            <a:xfrm>
              <a:off x="0" y="1386495"/>
              <a:ext cx="4301322"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Asr</a:t>
              </a:r>
              <a:endParaRPr/>
            </a:p>
          </p:txBody>
        </p:sp>
      </p:grpSp>
      <p:grpSp>
        <p:nvGrpSpPr>
          <p:cNvPr id="169" name="Google Shape;169;p17"/>
          <p:cNvGrpSpPr/>
          <p:nvPr/>
        </p:nvGrpSpPr>
        <p:grpSpPr>
          <a:xfrm>
            <a:off x="11852371" y="3600450"/>
            <a:ext cx="3225991" cy="3086100"/>
            <a:chOff x="0" y="0"/>
            <a:chExt cx="4301322" cy="4114800"/>
          </a:xfrm>
        </p:grpSpPr>
        <p:grpSp>
          <p:nvGrpSpPr>
            <p:cNvPr id="170" name="Google Shape;170;p17"/>
            <p:cNvGrpSpPr/>
            <p:nvPr/>
          </p:nvGrpSpPr>
          <p:grpSpPr>
            <a:xfrm>
              <a:off x="93261" y="0"/>
              <a:ext cx="4114800" cy="4114800"/>
              <a:chOff x="0" y="0"/>
              <a:chExt cx="812800" cy="812800"/>
            </a:xfrm>
          </p:grpSpPr>
          <p:sp>
            <p:nvSpPr>
              <p:cNvPr id="171" name="Google Shape;17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17"/>
            <p:cNvSpPr txBox="1"/>
            <p:nvPr/>
          </p:nvSpPr>
          <p:spPr>
            <a:xfrm>
              <a:off x="0" y="2290111"/>
              <a:ext cx="4301322" cy="4286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Sunset</a:t>
              </a:r>
              <a:endParaRPr/>
            </a:p>
          </p:txBody>
        </p:sp>
        <p:sp>
          <p:nvSpPr>
            <p:cNvPr id="174" name="Google Shape;174;p17"/>
            <p:cNvSpPr txBox="1"/>
            <p:nvPr/>
          </p:nvSpPr>
          <p:spPr>
            <a:xfrm>
              <a:off x="0" y="1386495"/>
              <a:ext cx="4301322"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Maghrib</a:t>
              </a:r>
              <a:endParaRPr/>
            </a:p>
          </p:txBody>
        </p:sp>
      </p:grpSp>
      <p:grpSp>
        <p:nvGrpSpPr>
          <p:cNvPr id="175" name="Google Shape;175;p17"/>
          <p:cNvGrpSpPr/>
          <p:nvPr/>
        </p:nvGrpSpPr>
        <p:grpSpPr>
          <a:xfrm>
            <a:off x="14315959" y="6619439"/>
            <a:ext cx="3225991" cy="3086100"/>
            <a:chOff x="0" y="0"/>
            <a:chExt cx="4301322" cy="4114800"/>
          </a:xfrm>
        </p:grpSpPr>
        <p:grpSp>
          <p:nvGrpSpPr>
            <p:cNvPr id="176" name="Google Shape;176;p17"/>
            <p:cNvGrpSpPr/>
            <p:nvPr/>
          </p:nvGrpSpPr>
          <p:grpSpPr>
            <a:xfrm>
              <a:off x="93261" y="0"/>
              <a:ext cx="4114800" cy="4114800"/>
              <a:chOff x="0" y="0"/>
              <a:chExt cx="812800" cy="812800"/>
            </a:xfrm>
          </p:grpSpPr>
          <p:sp>
            <p:nvSpPr>
              <p:cNvPr id="177" name="Google Shape;17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7"/>
            <p:cNvSpPr txBox="1"/>
            <p:nvPr/>
          </p:nvSpPr>
          <p:spPr>
            <a:xfrm>
              <a:off x="0" y="2290111"/>
              <a:ext cx="4301322" cy="4286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Night</a:t>
              </a:r>
              <a:endParaRPr/>
            </a:p>
          </p:txBody>
        </p:sp>
        <p:sp>
          <p:nvSpPr>
            <p:cNvPr id="180" name="Google Shape;180;p17"/>
            <p:cNvSpPr txBox="1"/>
            <p:nvPr/>
          </p:nvSpPr>
          <p:spPr>
            <a:xfrm>
              <a:off x="0" y="1386495"/>
              <a:ext cx="4301322" cy="65720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FF7575"/>
                  </a:solidFill>
                  <a:latin typeface="DM Sans"/>
                  <a:ea typeface="DM Sans"/>
                  <a:cs typeface="DM Sans"/>
                  <a:sym typeface="DM Sans"/>
                </a:rPr>
                <a:t>Isha</a:t>
              </a:r>
              <a:endParaRPr/>
            </a:p>
          </p:txBody>
        </p:sp>
      </p:grpSp>
      <p:sp>
        <p:nvSpPr>
          <p:cNvPr id="181" name="Google Shape;181;p17"/>
          <p:cNvSpPr/>
          <p:nvPr/>
        </p:nvSpPr>
        <p:spPr>
          <a:xfrm>
            <a:off x="4010181" y="5017399"/>
            <a:ext cx="10377716" cy="5964204"/>
          </a:xfrm>
          <a:custGeom>
            <a:rect b="b" l="l" r="r" t="t"/>
            <a:pathLst>
              <a:path extrusionOk="0" h="5964204" w="10377716">
                <a:moveTo>
                  <a:pt x="0" y="0"/>
                </a:moveTo>
                <a:lnTo>
                  <a:pt x="10377716" y="0"/>
                </a:lnTo>
                <a:lnTo>
                  <a:pt x="10377716" y="5964204"/>
                </a:lnTo>
                <a:lnTo>
                  <a:pt x="0" y="5964204"/>
                </a:lnTo>
                <a:lnTo>
                  <a:pt x="0" y="0"/>
                </a:lnTo>
                <a:close/>
              </a:path>
            </a:pathLst>
          </a:custGeom>
          <a:blipFill rotWithShape="1">
            <a:blip r:embed="rId5">
              <a:alphaModFix/>
            </a:blip>
            <a:stretch>
              <a:fillRect b="0" l="0" r="0" t="0"/>
            </a:stretch>
          </a:blipFill>
          <a:ln>
            <a:noFill/>
          </a:ln>
        </p:spPr>
      </p:sp>
      <p:sp>
        <p:nvSpPr>
          <p:cNvPr id="182" name="Google Shape;182;p17"/>
          <p:cNvSpPr/>
          <p:nvPr/>
        </p:nvSpPr>
        <p:spPr>
          <a:xfrm>
            <a:off x="0" y="0"/>
            <a:ext cx="2800161" cy="2826771"/>
          </a:xfrm>
          <a:custGeom>
            <a:rect b="b" l="l" r="r" t="t"/>
            <a:pathLst>
              <a:path extrusionOk="0" h="2826771" w="2800161">
                <a:moveTo>
                  <a:pt x="0" y="0"/>
                </a:moveTo>
                <a:lnTo>
                  <a:pt x="2800161" y="0"/>
                </a:lnTo>
                <a:lnTo>
                  <a:pt x="2800161" y="2826771"/>
                </a:lnTo>
                <a:lnTo>
                  <a:pt x="0" y="2826771"/>
                </a:lnTo>
                <a:lnTo>
                  <a:pt x="0" y="0"/>
                </a:lnTo>
                <a:close/>
              </a:path>
            </a:pathLst>
          </a:custGeom>
          <a:blipFill rotWithShape="1">
            <a:blip r:embed="rId6">
              <a:alphaModFix/>
            </a:blip>
            <a:stretch>
              <a:fillRect b="-107744" l="0" r="-109722" t="0"/>
            </a:stretch>
          </a:blipFill>
          <a:ln>
            <a:noFill/>
          </a:ln>
        </p:spPr>
      </p:sp>
      <p:sp>
        <p:nvSpPr>
          <p:cNvPr id="183" name="Google Shape;183;p17"/>
          <p:cNvSpPr/>
          <p:nvPr/>
        </p:nvSpPr>
        <p:spPr>
          <a:xfrm flipH="1">
            <a:off x="15487839" y="0"/>
            <a:ext cx="2800161" cy="2826771"/>
          </a:xfrm>
          <a:custGeom>
            <a:rect b="b" l="l" r="r" t="t"/>
            <a:pathLst>
              <a:path extrusionOk="0" h="2826771" w="2800161">
                <a:moveTo>
                  <a:pt x="2800161" y="0"/>
                </a:moveTo>
                <a:lnTo>
                  <a:pt x="0" y="0"/>
                </a:lnTo>
                <a:lnTo>
                  <a:pt x="0" y="2826771"/>
                </a:lnTo>
                <a:lnTo>
                  <a:pt x="2800161" y="2826771"/>
                </a:lnTo>
                <a:lnTo>
                  <a:pt x="2800161" y="0"/>
                </a:lnTo>
                <a:close/>
              </a:path>
            </a:pathLst>
          </a:custGeom>
          <a:blipFill rotWithShape="1">
            <a:blip r:embed="rId6">
              <a:alphaModFix/>
            </a:blip>
            <a:stretch>
              <a:fillRect b="-107744" l="0" r="-109722"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187" name="Shape 187"/>
        <p:cNvGrpSpPr/>
        <p:nvPr/>
      </p:nvGrpSpPr>
      <p:grpSpPr>
        <a:xfrm>
          <a:off x="0" y="0"/>
          <a:ext cx="0" cy="0"/>
          <a:chOff x="0" y="0"/>
          <a:chExt cx="0" cy="0"/>
        </a:xfrm>
      </p:grpSpPr>
      <p:grpSp>
        <p:nvGrpSpPr>
          <p:cNvPr id="188" name="Google Shape;188;p18"/>
          <p:cNvGrpSpPr/>
          <p:nvPr/>
        </p:nvGrpSpPr>
        <p:grpSpPr>
          <a:xfrm>
            <a:off x="9998872" y="1028700"/>
            <a:ext cx="5971359" cy="5971359"/>
            <a:chOff x="0" y="0"/>
            <a:chExt cx="812800" cy="812800"/>
          </a:xfrm>
        </p:grpSpPr>
        <p:sp>
          <p:nvSpPr>
            <p:cNvPr id="189" name="Google Shape;18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18"/>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192" name="Google Shape;192;p18"/>
          <p:cNvSpPr/>
          <p:nvPr/>
        </p:nvSpPr>
        <p:spPr>
          <a:xfrm>
            <a:off x="9144000" y="3193585"/>
            <a:ext cx="7681103" cy="8856618"/>
          </a:xfrm>
          <a:custGeom>
            <a:rect b="b" l="l" r="r" t="t"/>
            <a:pathLst>
              <a:path extrusionOk="0" h="8856618" w="7681103">
                <a:moveTo>
                  <a:pt x="0" y="0"/>
                </a:moveTo>
                <a:lnTo>
                  <a:pt x="7681103" y="0"/>
                </a:lnTo>
                <a:lnTo>
                  <a:pt x="7681103" y="8856617"/>
                </a:lnTo>
                <a:lnTo>
                  <a:pt x="0" y="8856617"/>
                </a:lnTo>
                <a:lnTo>
                  <a:pt x="0" y="0"/>
                </a:lnTo>
                <a:close/>
              </a:path>
            </a:pathLst>
          </a:custGeom>
          <a:blipFill rotWithShape="1">
            <a:blip r:embed="rId4">
              <a:alphaModFix/>
            </a:blip>
            <a:stretch>
              <a:fillRect b="0" l="0" r="0" t="0"/>
            </a:stretch>
          </a:blipFill>
          <a:ln>
            <a:noFill/>
          </a:ln>
        </p:spPr>
      </p:sp>
      <p:sp>
        <p:nvSpPr>
          <p:cNvPr id="193" name="Google Shape;193;p18"/>
          <p:cNvSpPr txBox="1"/>
          <p:nvPr/>
        </p:nvSpPr>
        <p:spPr>
          <a:xfrm>
            <a:off x="1028700" y="2720275"/>
            <a:ext cx="70986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Start the day with a pre-dawn meal</a:t>
            </a:r>
            <a:endParaRPr/>
          </a:p>
        </p:txBody>
      </p:sp>
      <p:sp>
        <p:nvSpPr>
          <p:cNvPr id="194" name="Google Shape;194;p18"/>
          <p:cNvSpPr txBox="1"/>
          <p:nvPr/>
        </p:nvSpPr>
        <p:spPr>
          <a:xfrm>
            <a:off x="1028700" y="5726220"/>
            <a:ext cx="5656820" cy="189567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Explain the importance of Suhoor, the meal before dawn. Mention common foods eaten to help sustain the fast. Lorem ipsum odor amet, consectetuer adipiscing elit. Litora venenatis venenatis amet quam potenti. Laoreet nam porta interdum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198" name="Shape 198"/>
        <p:cNvGrpSpPr/>
        <p:nvPr/>
      </p:nvGrpSpPr>
      <p:grpSpPr>
        <a:xfrm>
          <a:off x="0" y="0"/>
          <a:ext cx="0" cy="0"/>
          <a:chOff x="0" y="0"/>
          <a:chExt cx="0" cy="0"/>
        </a:xfrm>
      </p:grpSpPr>
      <p:sp>
        <p:nvSpPr>
          <p:cNvPr id="199" name="Google Shape;199;p19"/>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grpSp>
        <p:nvGrpSpPr>
          <p:cNvPr id="200" name="Google Shape;200;p19"/>
          <p:cNvGrpSpPr/>
          <p:nvPr/>
        </p:nvGrpSpPr>
        <p:grpSpPr>
          <a:xfrm>
            <a:off x="3340374" y="-660126"/>
            <a:ext cx="11607252" cy="11607252"/>
            <a:chOff x="0" y="0"/>
            <a:chExt cx="812800" cy="812800"/>
          </a:xfrm>
        </p:grpSpPr>
        <p:sp>
          <p:nvSpPr>
            <p:cNvPr id="201" name="Google Shape;20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19"/>
          <p:cNvSpPr txBox="1"/>
          <p:nvPr/>
        </p:nvSpPr>
        <p:spPr>
          <a:xfrm>
            <a:off x="4454089" y="4636144"/>
            <a:ext cx="9379822" cy="1136126"/>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Fast from dawn to sunset</a:t>
            </a:r>
            <a:endParaRPr/>
          </a:p>
        </p:txBody>
      </p:sp>
      <p:sp>
        <p:nvSpPr>
          <p:cNvPr id="204" name="Google Shape;204;p19"/>
          <p:cNvSpPr txBox="1"/>
          <p:nvPr/>
        </p:nvSpPr>
        <p:spPr>
          <a:xfrm>
            <a:off x="6315590" y="6452353"/>
            <a:ext cx="5656820" cy="189567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21B1D"/>
                </a:solidFill>
                <a:latin typeface="DM Sans"/>
                <a:ea typeface="DM Sans"/>
                <a:cs typeface="DM Sans"/>
                <a:sym typeface="DM Sans"/>
              </a:rPr>
              <a:t>Outline the key aspects of fasting during Ramadan. Include what is prohibited and who is exempt. Lorem ipsum odor amet, consectetuer adipiscing elit. Litora venenatis venenatis amet quam potenti. Laoreet nam porta interdum </a:t>
            </a:r>
            <a:endParaRPr/>
          </a:p>
        </p:txBody>
      </p:sp>
      <p:sp>
        <p:nvSpPr>
          <p:cNvPr id="205" name="Google Shape;205;p19"/>
          <p:cNvSpPr/>
          <p:nvPr/>
        </p:nvSpPr>
        <p:spPr>
          <a:xfrm>
            <a:off x="7380735" y="741838"/>
            <a:ext cx="3526531" cy="3513306"/>
          </a:xfrm>
          <a:custGeom>
            <a:rect b="b" l="l" r="r" t="t"/>
            <a:pathLst>
              <a:path extrusionOk="0" h="3513306" w="3526531">
                <a:moveTo>
                  <a:pt x="0" y="0"/>
                </a:moveTo>
                <a:lnTo>
                  <a:pt x="3526530" y="0"/>
                </a:lnTo>
                <a:lnTo>
                  <a:pt x="3526530" y="3513306"/>
                </a:lnTo>
                <a:lnTo>
                  <a:pt x="0" y="351330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209" name="Shape 209"/>
        <p:cNvGrpSpPr/>
        <p:nvPr/>
      </p:nvGrpSpPr>
      <p:grpSpPr>
        <a:xfrm>
          <a:off x="0" y="0"/>
          <a:ext cx="0" cy="0"/>
          <a:chOff x="0" y="0"/>
          <a:chExt cx="0" cy="0"/>
        </a:xfrm>
      </p:grpSpPr>
      <p:grpSp>
        <p:nvGrpSpPr>
          <p:cNvPr id="210" name="Google Shape;210;p20"/>
          <p:cNvGrpSpPr/>
          <p:nvPr/>
        </p:nvGrpSpPr>
        <p:grpSpPr>
          <a:xfrm>
            <a:off x="1283887" y="1028700"/>
            <a:ext cx="8430975" cy="8430975"/>
            <a:chOff x="0" y="0"/>
            <a:chExt cx="812800" cy="812800"/>
          </a:xfrm>
        </p:grpSpPr>
        <p:sp>
          <p:nvSpPr>
            <p:cNvPr id="211" name="Google Shape;21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D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20"/>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214" name="Google Shape;214;p20"/>
          <p:cNvSpPr/>
          <p:nvPr/>
        </p:nvSpPr>
        <p:spPr>
          <a:xfrm rot="-264817">
            <a:off x="2110680" y="331444"/>
            <a:ext cx="7242019" cy="9691267"/>
          </a:xfrm>
          <a:custGeom>
            <a:rect b="b" l="l" r="r" t="t"/>
            <a:pathLst>
              <a:path extrusionOk="0" h="9691267" w="7242019">
                <a:moveTo>
                  <a:pt x="0" y="0"/>
                </a:moveTo>
                <a:lnTo>
                  <a:pt x="7242019" y="0"/>
                </a:lnTo>
                <a:lnTo>
                  <a:pt x="7242019" y="9691267"/>
                </a:lnTo>
                <a:lnTo>
                  <a:pt x="0" y="9691267"/>
                </a:lnTo>
                <a:lnTo>
                  <a:pt x="0" y="0"/>
                </a:lnTo>
                <a:close/>
              </a:path>
            </a:pathLst>
          </a:custGeom>
          <a:blipFill rotWithShape="1">
            <a:blip r:embed="rId4">
              <a:alphaModFix/>
            </a:blip>
            <a:stretch>
              <a:fillRect b="0" l="0" r="0" t="0"/>
            </a:stretch>
          </a:blipFill>
          <a:ln>
            <a:noFill/>
          </a:ln>
        </p:spPr>
      </p:sp>
      <p:sp>
        <p:nvSpPr>
          <p:cNvPr id="215" name="Google Shape;215;p20"/>
          <p:cNvSpPr txBox="1"/>
          <p:nvPr/>
        </p:nvSpPr>
        <p:spPr>
          <a:xfrm>
            <a:off x="10565366" y="2919051"/>
            <a:ext cx="59274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Break the fast at sunset</a:t>
            </a:r>
            <a:endParaRPr/>
          </a:p>
        </p:txBody>
      </p:sp>
      <p:sp>
        <p:nvSpPr>
          <p:cNvPr id="216" name="Google Shape;216;p20"/>
          <p:cNvSpPr txBox="1"/>
          <p:nvPr/>
        </p:nvSpPr>
        <p:spPr>
          <a:xfrm>
            <a:off x="10700628" y="5739008"/>
            <a:ext cx="5922863" cy="158131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Describe the tradition of Iftar, the meal at sunset. Include the types of food commonly eaten. Lorem ipsum odor amet, consectetuer adipiscing elit. Litora venenatis venenatis amet quam potenti. Laoreet nam porta interdum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1B1D"/>
        </a:solidFill>
      </p:bgPr>
    </p:bg>
    <p:spTree>
      <p:nvGrpSpPr>
        <p:cNvPr id="220" name="Shape 220"/>
        <p:cNvGrpSpPr/>
        <p:nvPr/>
      </p:nvGrpSpPr>
      <p:grpSpPr>
        <a:xfrm>
          <a:off x="0" y="0"/>
          <a:ext cx="0" cy="0"/>
          <a:chOff x="0" y="0"/>
          <a:chExt cx="0" cy="0"/>
        </a:xfrm>
      </p:grpSpPr>
      <p:sp>
        <p:nvSpPr>
          <p:cNvPr id="221" name="Google Shape;221;p21"/>
          <p:cNvSpPr/>
          <p:nvPr/>
        </p:nvSpPr>
        <p:spPr>
          <a:xfrm>
            <a:off x="-70739" y="0"/>
            <a:ext cx="18429479" cy="10287000"/>
          </a:xfrm>
          <a:custGeom>
            <a:rect b="b" l="l" r="r" t="t"/>
            <a:pathLst>
              <a:path extrusionOk="0" h="10287000" w="18429479">
                <a:moveTo>
                  <a:pt x="0" y="0"/>
                </a:moveTo>
                <a:lnTo>
                  <a:pt x="18429478" y="0"/>
                </a:lnTo>
                <a:lnTo>
                  <a:pt x="18429478" y="10287000"/>
                </a:lnTo>
                <a:lnTo>
                  <a:pt x="0" y="10287000"/>
                </a:lnTo>
                <a:lnTo>
                  <a:pt x="0" y="0"/>
                </a:lnTo>
                <a:close/>
              </a:path>
            </a:pathLst>
          </a:custGeom>
          <a:blipFill rotWithShape="1">
            <a:blip r:embed="rId3">
              <a:alphaModFix amt="51000"/>
            </a:blip>
            <a:stretch>
              <a:fillRect b="0" l="0" r="0" t="0"/>
            </a:stretch>
          </a:blipFill>
          <a:ln>
            <a:noFill/>
          </a:ln>
        </p:spPr>
      </p:sp>
      <p:sp>
        <p:nvSpPr>
          <p:cNvPr id="222" name="Google Shape;222;p21"/>
          <p:cNvSpPr/>
          <p:nvPr/>
        </p:nvSpPr>
        <p:spPr>
          <a:xfrm>
            <a:off x="5293342" y="1390859"/>
            <a:ext cx="7701315" cy="7505282"/>
          </a:xfrm>
          <a:custGeom>
            <a:rect b="b" l="l" r="r" t="t"/>
            <a:pathLst>
              <a:path extrusionOk="0" h="7505282" w="7701315">
                <a:moveTo>
                  <a:pt x="0" y="0"/>
                </a:moveTo>
                <a:lnTo>
                  <a:pt x="7701316" y="0"/>
                </a:lnTo>
                <a:lnTo>
                  <a:pt x="7701316" y="7505282"/>
                </a:lnTo>
                <a:lnTo>
                  <a:pt x="0" y="7505282"/>
                </a:lnTo>
                <a:lnTo>
                  <a:pt x="0" y="0"/>
                </a:lnTo>
                <a:close/>
              </a:path>
            </a:pathLst>
          </a:custGeom>
          <a:blipFill rotWithShape="1">
            <a:blip r:embed="rId4">
              <a:alphaModFix/>
            </a:blip>
            <a:stretch>
              <a:fillRect b="0" l="0" r="0" t="0"/>
            </a:stretch>
          </a:blipFill>
          <a:ln>
            <a:noFill/>
          </a:ln>
        </p:spPr>
      </p:sp>
      <p:sp>
        <p:nvSpPr>
          <p:cNvPr id="223" name="Google Shape;223;p21"/>
          <p:cNvSpPr txBox="1"/>
          <p:nvPr/>
        </p:nvSpPr>
        <p:spPr>
          <a:xfrm>
            <a:off x="490397" y="3399116"/>
            <a:ext cx="4287300" cy="332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FF7575"/>
                </a:solidFill>
                <a:latin typeface="Kaushan Script"/>
                <a:ea typeface="Kaushan Script"/>
                <a:cs typeface="Kaushan Script"/>
                <a:sym typeface="Kaushan Script"/>
              </a:rPr>
              <a:t>Give to those in need</a:t>
            </a:r>
            <a:endParaRPr/>
          </a:p>
        </p:txBody>
      </p:sp>
      <p:sp>
        <p:nvSpPr>
          <p:cNvPr id="224" name="Google Shape;224;p21"/>
          <p:cNvSpPr txBox="1"/>
          <p:nvPr/>
        </p:nvSpPr>
        <p:spPr>
          <a:xfrm>
            <a:off x="13820503" y="3687153"/>
            <a:ext cx="3438797" cy="315310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DM Sans"/>
                <a:ea typeface="DM Sans"/>
                <a:cs typeface="DM Sans"/>
                <a:sym typeface="DM Sans"/>
              </a:rPr>
              <a:t>Explain how charity and community play a major role in Ramadan. Add examples of how Muslims practice generosity throughout the month. Litora venenatis venenatis amet quam potenti. Laoreet nam porta interdum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