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Noto Sans Arabic"/>
      <p:bold r:id="rId21"/>
    </p:embeddedFont>
    <p:embeddedFont>
      <p:font typeface="Allura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Allura-regular.fntdata"/><Relationship Id="rId10" Type="http://schemas.openxmlformats.org/officeDocument/2006/relationships/slide" Target="slides/slide5.xml"/><Relationship Id="rId21" Type="http://schemas.openxmlformats.org/officeDocument/2006/relationships/font" Target="fonts/NotoSansArab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bg>
      <p:bgPr>
        <a:solidFill>
          <a:srgbClr val="43407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14" name="Google Shape;14;p3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575" y="4807700"/>
            <a:ext cx="14592451" cy="54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5583341" y="5564940"/>
            <a:ext cx="3397698" cy="4904813"/>
          </a:xfrm>
          <a:custGeom>
            <a:rect b="b" l="l" r="r" t="t"/>
            <a:pathLst>
              <a:path extrusionOk="0" h="4904813" w="3397698">
                <a:moveTo>
                  <a:pt x="0" y="0"/>
                </a:moveTo>
                <a:lnTo>
                  <a:pt x="3397698" y="0"/>
                </a:lnTo>
                <a:lnTo>
                  <a:pt x="3397698" y="4904812"/>
                </a:lnTo>
                <a:lnTo>
                  <a:pt x="0" y="49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8467711" y="5564940"/>
            <a:ext cx="4700645" cy="5307906"/>
          </a:xfrm>
          <a:custGeom>
            <a:rect b="b" l="l" r="r" t="t"/>
            <a:pathLst>
              <a:path extrusionOk="0" h="5307906" w="4700645">
                <a:moveTo>
                  <a:pt x="0" y="0"/>
                </a:moveTo>
                <a:lnTo>
                  <a:pt x="4700646" y="0"/>
                </a:lnTo>
                <a:lnTo>
                  <a:pt x="4700646" y="5307906"/>
                </a:lnTo>
                <a:lnTo>
                  <a:pt x="0" y="530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8567014" y="476043"/>
            <a:ext cx="1153972" cy="1189662"/>
          </a:xfrm>
          <a:custGeom>
            <a:rect b="b" l="l" r="r" t="t"/>
            <a:pathLst>
              <a:path extrusionOk="0" h="1189662" w="1153972">
                <a:moveTo>
                  <a:pt x="0" y="0"/>
                </a:moveTo>
                <a:lnTo>
                  <a:pt x="1153972" y="0"/>
                </a:lnTo>
                <a:lnTo>
                  <a:pt x="1153972" y="1189662"/>
                </a:lnTo>
                <a:lnTo>
                  <a:pt x="0" y="118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1295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 flipH="1">
            <a:off x="4976717" y="-328684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 flipH="1">
            <a:off x="11342009" y="-378696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33" name="Google Shape;33;p5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/>
          <p:nvPr/>
        </p:nvSpPr>
        <p:spPr>
          <a:xfrm>
            <a:off x="-548643" y="5420268"/>
            <a:ext cx="3547170" cy="5216426"/>
          </a:xfrm>
          <a:custGeom>
            <a:rect b="b" l="l" r="r" t="t"/>
            <a:pathLst>
              <a:path extrusionOk="0" h="5216426" w="3547170">
                <a:moveTo>
                  <a:pt x="0" y="0"/>
                </a:moveTo>
                <a:lnTo>
                  <a:pt x="3547170" y="0"/>
                </a:lnTo>
                <a:lnTo>
                  <a:pt x="3547170" y="5216426"/>
                </a:lnTo>
                <a:lnTo>
                  <a:pt x="0" y="521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 flipH="1">
            <a:off x="15071137" y="5420268"/>
            <a:ext cx="3547170" cy="5216426"/>
          </a:xfrm>
          <a:custGeom>
            <a:rect b="b" l="l" r="r" t="t"/>
            <a:pathLst>
              <a:path extrusionOk="0" h="5216426" w="3547170">
                <a:moveTo>
                  <a:pt x="3547169" y="0"/>
                </a:moveTo>
                <a:lnTo>
                  <a:pt x="0" y="0"/>
                </a:lnTo>
                <a:lnTo>
                  <a:pt x="0" y="5216426"/>
                </a:lnTo>
                <a:lnTo>
                  <a:pt x="3547169" y="5216426"/>
                </a:lnTo>
                <a:lnTo>
                  <a:pt x="354716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2133770" y="-215541"/>
            <a:ext cx="1729513" cy="3875660"/>
          </a:xfrm>
          <a:custGeom>
            <a:rect b="b" l="l" r="r" t="t"/>
            <a:pathLst>
              <a:path extrusionOk="0" h="3875660" w="1729513">
                <a:moveTo>
                  <a:pt x="0" y="0"/>
                </a:moveTo>
                <a:lnTo>
                  <a:pt x="1729514" y="0"/>
                </a:lnTo>
                <a:lnTo>
                  <a:pt x="1729514" y="3875660"/>
                </a:lnTo>
                <a:lnTo>
                  <a:pt x="0" y="387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14206380" y="-215541"/>
            <a:ext cx="1729513" cy="3875660"/>
          </a:xfrm>
          <a:custGeom>
            <a:rect b="b" l="l" r="r" t="t"/>
            <a:pathLst>
              <a:path extrusionOk="0" h="3875660" w="1729513">
                <a:moveTo>
                  <a:pt x="0" y="0"/>
                </a:moveTo>
                <a:lnTo>
                  <a:pt x="1729513" y="0"/>
                </a:lnTo>
                <a:lnTo>
                  <a:pt x="1729513" y="3875660"/>
                </a:lnTo>
                <a:lnTo>
                  <a:pt x="0" y="387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39" name="Google Shape;39;p5"/>
          <p:cNvPicPr preferRelativeResize="0"/>
          <p:nvPr/>
        </p:nvPicPr>
        <p:blipFill rotWithShape="1">
          <a:blip r:embed="rId5">
            <a:alphaModFix/>
          </a:blip>
          <a:srcRect b="8660" l="0" r="0" t="8626"/>
          <a:stretch/>
        </p:blipFill>
        <p:spPr>
          <a:xfrm>
            <a:off x="2928425" y="0"/>
            <a:ext cx="12431148" cy="1028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42" name="Google Shape;42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4600"/>
              <a:ext cx="10193274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6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6"/>
          <p:cNvSpPr/>
          <p:nvPr/>
        </p:nvSpPr>
        <p:spPr>
          <a:xfrm>
            <a:off x="1028700" y="609943"/>
            <a:ext cx="6500410" cy="6701454"/>
          </a:xfrm>
          <a:custGeom>
            <a:rect b="b" l="l" r="r" t="t"/>
            <a:pathLst>
              <a:path extrusionOk="0" h="6701454" w="6500410">
                <a:moveTo>
                  <a:pt x="0" y="0"/>
                </a:moveTo>
                <a:lnTo>
                  <a:pt x="6500410" y="0"/>
                </a:lnTo>
                <a:lnTo>
                  <a:pt x="6500410" y="6701454"/>
                </a:lnTo>
                <a:lnTo>
                  <a:pt x="0" y="6701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6"/>
          <p:cNvSpPr/>
          <p:nvPr/>
        </p:nvSpPr>
        <p:spPr>
          <a:xfrm>
            <a:off x="1028700" y="3084989"/>
            <a:ext cx="5156240" cy="7395568"/>
          </a:xfrm>
          <a:custGeom>
            <a:rect b="b" l="l" r="r" t="t"/>
            <a:pathLst>
              <a:path extrusionOk="0" h="7395568" w="5156240">
                <a:moveTo>
                  <a:pt x="0" y="0"/>
                </a:moveTo>
                <a:lnTo>
                  <a:pt x="5156240" y="0"/>
                </a:lnTo>
                <a:lnTo>
                  <a:pt x="5156240" y="7395568"/>
                </a:lnTo>
                <a:lnTo>
                  <a:pt x="0" y="739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>
            <p:ph idx="2" type="pic"/>
          </p:nvPr>
        </p:nvSpPr>
        <p:spPr>
          <a:xfrm>
            <a:off x="0" y="4125"/>
            <a:ext cx="182880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8" name="Google Shape;48;p7"/>
          <p:cNvGrpSpPr/>
          <p:nvPr/>
        </p:nvGrpSpPr>
        <p:grpSpPr>
          <a:xfrm>
            <a:off x="2924014" y="2150113"/>
            <a:ext cx="13133477" cy="6287666"/>
            <a:chOff x="0" y="-47625"/>
            <a:chExt cx="3459000" cy="1656000"/>
          </a:xfrm>
        </p:grpSpPr>
        <p:sp>
          <p:nvSpPr>
            <p:cNvPr id="49" name="Google Shape;49;p7"/>
            <p:cNvSpPr/>
            <p:nvPr/>
          </p:nvSpPr>
          <p:spPr>
            <a:xfrm>
              <a:off x="0" y="0"/>
              <a:ext cx="3458907" cy="1608230"/>
            </a:xfrm>
            <a:custGeom>
              <a:rect b="b" l="l" r="r" t="t"/>
              <a:pathLst>
                <a:path extrusionOk="0" h="1608230" w="3458907">
                  <a:moveTo>
                    <a:pt x="0" y="0"/>
                  </a:moveTo>
                  <a:lnTo>
                    <a:pt x="3458907" y="0"/>
                  </a:lnTo>
                  <a:lnTo>
                    <a:pt x="3458907" y="1608230"/>
                  </a:lnTo>
                  <a:lnTo>
                    <a:pt x="0" y="1608230"/>
                  </a:lnTo>
                  <a:close/>
                </a:path>
              </a:pathLst>
            </a:custGeom>
            <a:solidFill>
              <a:srgbClr val="212953">
                <a:alpha val="93330"/>
              </a:srgbClr>
            </a:solidFill>
            <a:ln>
              <a:noFill/>
            </a:ln>
          </p:spPr>
        </p:sp>
        <p:sp>
          <p:nvSpPr>
            <p:cNvPr id="50" name="Google Shape;50;p7"/>
            <p:cNvSpPr txBox="1"/>
            <p:nvPr/>
          </p:nvSpPr>
          <p:spPr>
            <a:xfrm>
              <a:off x="0" y="-47625"/>
              <a:ext cx="3459000" cy="165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7"/>
          <p:cNvSpPr/>
          <p:nvPr/>
        </p:nvSpPr>
        <p:spPr>
          <a:xfrm>
            <a:off x="2924014" y="2330940"/>
            <a:ext cx="3265417" cy="6106249"/>
          </a:xfrm>
          <a:custGeom>
            <a:rect b="b" l="l" r="r" t="t"/>
            <a:pathLst>
              <a:path extrusionOk="0" h="6106249" w="3265417">
                <a:moveTo>
                  <a:pt x="0" y="0"/>
                </a:moveTo>
                <a:lnTo>
                  <a:pt x="3265417" y="0"/>
                </a:lnTo>
                <a:lnTo>
                  <a:pt x="3265417" y="6106249"/>
                </a:lnTo>
                <a:lnTo>
                  <a:pt x="0" y="6106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86999" t="0"/>
            </a:stretch>
          </a:blipFill>
          <a:ln>
            <a:noFill/>
          </a:ln>
        </p:spPr>
      </p:sp>
      <p:sp>
        <p:nvSpPr>
          <p:cNvPr id="52" name="Google Shape;52;p7"/>
          <p:cNvSpPr/>
          <p:nvPr/>
        </p:nvSpPr>
        <p:spPr>
          <a:xfrm flipH="1">
            <a:off x="12791633" y="2330940"/>
            <a:ext cx="3265417" cy="6106249"/>
          </a:xfrm>
          <a:custGeom>
            <a:rect b="b" l="l" r="r" t="t"/>
            <a:pathLst>
              <a:path extrusionOk="0" h="6106249" w="3265417">
                <a:moveTo>
                  <a:pt x="3265418" y="0"/>
                </a:moveTo>
                <a:lnTo>
                  <a:pt x="0" y="0"/>
                </a:lnTo>
                <a:lnTo>
                  <a:pt x="0" y="6106249"/>
                </a:lnTo>
                <a:lnTo>
                  <a:pt x="3265418" y="6106249"/>
                </a:lnTo>
                <a:lnTo>
                  <a:pt x="326541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-86999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-368825" y="-305711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8"/>
          <p:cNvSpPr/>
          <p:nvPr/>
        </p:nvSpPr>
        <p:spPr>
          <a:xfrm>
            <a:off x="16842475" y="-138656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8"/>
          <p:cNvSpPr/>
          <p:nvPr/>
        </p:nvSpPr>
        <p:spPr>
          <a:xfrm flipH="1">
            <a:off x="1396172" y="-432863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1"/>
                </a:lnTo>
                <a:lnTo>
                  <a:pt x="1904518" y="2272201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57" name="Google Shape;57;p8"/>
          <p:cNvPicPr preferRelativeResize="0"/>
          <p:nvPr/>
        </p:nvPicPr>
        <p:blipFill rotWithShape="1">
          <a:blip r:embed="rId4">
            <a:alphaModFix/>
          </a:blip>
          <a:srcRect b="0" l="19935" r="0" t="0"/>
          <a:stretch/>
        </p:blipFill>
        <p:spPr>
          <a:xfrm>
            <a:off x="10126850" y="2300"/>
            <a:ext cx="8161150" cy="1028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4">
            <a:alphaModFix/>
          </a:blip>
          <a:srcRect b="0" l="19935" r="0" t="0"/>
          <a:stretch/>
        </p:blipFill>
        <p:spPr>
          <a:xfrm>
            <a:off x="0" y="2300"/>
            <a:ext cx="8161150" cy="102823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/>
          <p:nvPr/>
        </p:nvSpPr>
        <p:spPr>
          <a:xfrm>
            <a:off x="14987310" y="-432863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1"/>
                </a:lnTo>
                <a:lnTo>
                  <a:pt x="0" y="2272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8"/>
          <p:cNvSpPr/>
          <p:nvPr/>
        </p:nvSpPr>
        <p:spPr>
          <a:xfrm flipH="1">
            <a:off x="3438840" y="-1086089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" name="Google Shape;61;p8"/>
          <p:cNvSpPr/>
          <p:nvPr/>
        </p:nvSpPr>
        <p:spPr>
          <a:xfrm flipH="1">
            <a:off x="12875772" y="-1136101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9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64" name="Google Shape;64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4600"/>
              <a:ext cx="10193274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9"/>
            <p:cNvPicPr preferRelativeResize="0"/>
            <p:nvPr/>
          </p:nvPicPr>
          <p:blipFill rotWithShape="1">
            <a:blip r:embed="rId2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8148" l="0" r="0" t="8190"/>
          <a:stretch/>
        </p:blipFill>
        <p:spPr>
          <a:xfrm>
            <a:off x="0" y="4600"/>
            <a:ext cx="18288000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3.pn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10.png"/><Relationship Id="rId13" Type="http://schemas.openxmlformats.org/officeDocument/2006/relationships/image" Target="../media/image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7.png"/><Relationship Id="rId15" Type="http://schemas.openxmlformats.org/officeDocument/2006/relationships/image" Target="../media/image16.png"/><Relationship Id="rId14" Type="http://schemas.openxmlformats.org/officeDocument/2006/relationships/image" Target="../media/image9.png"/><Relationship Id="rId17" Type="http://schemas.openxmlformats.org/officeDocument/2006/relationships/image" Target="../media/image3.png"/><Relationship Id="rId16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7.jpg"/><Relationship Id="rId9" Type="http://schemas.openxmlformats.org/officeDocument/2006/relationships/image" Target="../media/image20.jp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14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98" name="Google Shape;98;p14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4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575" y="4807700"/>
            <a:ext cx="14592451" cy="547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5583341" y="5564940"/>
            <a:ext cx="3397698" cy="4904813"/>
          </a:xfrm>
          <a:custGeom>
            <a:rect b="b" l="l" r="r" t="t"/>
            <a:pathLst>
              <a:path extrusionOk="0" h="4904813" w="3397698">
                <a:moveTo>
                  <a:pt x="0" y="0"/>
                </a:moveTo>
                <a:lnTo>
                  <a:pt x="3397698" y="0"/>
                </a:lnTo>
                <a:lnTo>
                  <a:pt x="3397698" y="4904812"/>
                </a:lnTo>
                <a:lnTo>
                  <a:pt x="0" y="49048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4"/>
          <p:cNvSpPr txBox="1"/>
          <p:nvPr/>
        </p:nvSpPr>
        <p:spPr>
          <a:xfrm>
            <a:off x="1051813" y="2097537"/>
            <a:ext cx="16230600" cy="563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00" u="none" cap="none" strike="noStrike">
                <a:solidFill>
                  <a:srgbClr val="F5EFDD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WHAT YOU NEED TO KNOW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>
            <a:off x="8467711" y="5564940"/>
            <a:ext cx="4700645" cy="5307906"/>
          </a:xfrm>
          <a:custGeom>
            <a:rect b="b" l="l" r="r" t="t"/>
            <a:pathLst>
              <a:path extrusionOk="0" h="5307906" w="4700645">
                <a:moveTo>
                  <a:pt x="0" y="0"/>
                </a:moveTo>
                <a:lnTo>
                  <a:pt x="4700646" y="0"/>
                </a:lnTo>
                <a:lnTo>
                  <a:pt x="4700646" y="5307906"/>
                </a:lnTo>
                <a:lnTo>
                  <a:pt x="0" y="5307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4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>
            <a:off x="8567014" y="476043"/>
            <a:ext cx="1153972" cy="1189662"/>
          </a:xfrm>
          <a:custGeom>
            <a:rect b="b" l="l" r="r" t="t"/>
            <a:pathLst>
              <a:path extrusionOk="0" h="1189662" w="1153972">
                <a:moveTo>
                  <a:pt x="0" y="0"/>
                </a:moveTo>
                <a:lnTo>
                  <a:pt x="1153972" y="0"/>
                </a:lnTo>
                <a:lnTo>
                  <a:pt x="1153972" y="1189662"/>
                </a:lnTo>
                <a:lnTo>
                  <a:pt x="0" y="11896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 txBox="1"/>
          <p:nvPr/>
        </p:nvSpPr>
        <p:spPr>
          <a:xfrm>
            <a:off x="3015659" y="2585201"/>
            <a:ext cx="12256683" cy="2095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77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Fasting in Ramadan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8" y="0"/>
            <a:ext cx="1007113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3"/>
          <p:cNvSpPr txBox="1"/>
          <p:nvPr/>
        </p:nvSpPr>
        <p:spPr>
          <a:xfrm>
            <a:off x="656097" y="3570119"/>
            <a:ext cx="8487903" cy="1223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What is iftar?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2200757" y="5190540"/>
            <a:ext cx="5398583" cy="1244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Explain how Muslims break their fast. Include a list of foods they can or cannot eat.</a:t>
            </a:r>
            <a:endParaRPr/>
          </a:p>
        </p:txBody>
      </p:sp>
      <p:pic>
        <p:nvPicPr>
          <p:cNvPr id="247" name="Google Shape;247;p23"/>
          <p:cNvPicPr preferRelativeResize="0"/>
          <p:nvPr/>
        </p:nvPicPr>
        <p:blipFill rotWithShape="1">
          <a:blip r:embed="rId4">
            <a:alphaModFix/>
          </a:blip>
          <a:srcRect b="8283" l="0" r="0" t="8283"/>
          <a:stretch/>
        </p:blipFill>
        <p:spPr>
          <a:xfrm>
            <a:off x="10068286" y="0"/>
            <a:ext cx="8219714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2310461"/>
            <a:ext cx="10917223" cy="797654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/>
          <p:nvPr/>
        </p:nvSpPr>
        <p:spPr>
          <a:xfrm>
            <a:off x="1423609" y="4496788"/>
            <a:ext cx="4255574" cy="6103748"/>
          </a:xfrm>
          <a:custGeom>
            <a:rect b="b" l="l" r="r" t="t"/>
            <a:pathLst>
              <a:path extrusionOk="0" h="6103748" w="4255574">
                <a:moveTo>
                  <a:pt x="0" y="0"/>
                </a:moveTo>
                <a:lnTo>
                  <a:pt x="4255574" y="0"/>
                </a:lnTo>
                <a:lnTo>
                  <a:pt x="4255574" y="6103748"/>
                </a:lnTo>
                <a:lnTo>
                  <a:pt x="0" y="6103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24"/>
          <p:cNvSpPr/>
          <p:nvPr/>
        </p:nvSpPr>
        <p:spPr>
          <a:xfrm>
            <a:off x="4775988" y="4810324"/>
            <a:ext cx="4368012" cy="5476676"/>
          </a:xfrm>
          <a:custGeom>
            <a:rect b="b" l="l" r="r" t="t"/>
            <a:pathLst>
              <a:path extrusionOk="0" h="5476676" w="4368012">
                <a:moveTo>
                  <a:pt x="0" y="0"/>
                </a:moveTo>
                <a:lnTo>
                  <a:pt x="4368012" y="0"/>
                </a:lnTo>
                <a:lnTo>
                  <a:pt x="4368012" y="5476676"/>
                </a:lnTo>
                <a:lnTo>
                  <a:pt x="0" y="5476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4"/>
          <p:cNvSpPr/>
          <p:nvPr/>
        </p:nvSpPr>
        <p:spPr>
          <a:xfrm>
            <a:off x="-7426" y="-187437"/>
            <a:ext cx="3389872" cy="4044315"/>
          </a:xfrm>
          <a:custGeom>
            <a:rect b="b" l="l" r="r" t="t"/>
            <a:pathLst>
              <a:path extrusionOk="0" h="4044315" w="3389872">
                <a:moveTo>
                  <a:pt x="0" y="0"/>
                </a:moveTo>
                <a:lnTo>
                  <a:pt x="3389872" y="0"/>
                </a:lnTo>
                <a:lnTo>
                  <a:pt x="3389872" y="4044316"/>
                </a:lnTo>
                <a:lnTo>
                  <a:pt x="0" y="40443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24"/>
          <p:cNvSpPr/>
          <p:nvPr/>
        </p:nvSpPr>
        <p:spPr>
          <a:xfrm flipH="1">
            <a:off x="7441638" y="-187437"/>
            <a:ext cx="3389872" cy="4044315"/>
          </a:xfrm>
          <a:custGeom>
            <a:rect b="b" l="l" r="r" t="t"/>
            <a:pathLst>
              <a:path extrusionOk="0" h="4044315" w="3389872">
                <a:moveTo>
                  <a:pt x="3389872" y="0"/>
                </a:moveTo>
                <a:lnTo>
                  <a:pt x="0" y="0"/>
                </a:lnTo>
                <a:lnTo>
                  <a:pt x="0" y="4044316"/>
                </a:lnTo>
                <a:lnTo>
                  <a:pt x="3389872" y="4044316"/>
                </a:lnTo>
                <a:lnTo>
                  <a:pt x="3389872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4"/>
          <p:cNvSpPr/>
          <p:nvPr/>
        </p:nvSpPr>
        <p:spPr>
          <a:xfrm>
            <a:off x="3470634" y="-129407"/>
            <a:ext cx="1941408" cy="2316214"/>
          </a:xfrm>
          <a:custGeom>
            <a:rect b="b" l="l" r="r" t="t"/>
            <a:pathLst>
              <a:path extrusionOk="0" h="2316214" w="1941408">
                <a:moveTo>
                  <a:pt x="0" y="0"/>
                </a:moveTo>
                <a:lnTo>
                  <a:pt x="1941408" y="0"/>
                </a:lnTo>
                <a:lnTo>
                  <a:pt x="1941408" y="2316214"/>
                </a:lnTo>
                <a:lnTo>
                  <a:pt x="0" y="2316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4"/>
          <p:cNvSpPr/>
          <p:nvPr/>
        </p:nvSpPr>
        <p:spPr>
          <a:xfrm flipH="1">
            <a:off x="5492804" y="-129407"/>
            <a:ext cx="1941408" cy="2316214"/>
          </a:xfrm>
          <a:custGeom>
            <a:rect b="b" l="l" r="r" t="t"/>
            <a:pathLst>
              <a:path extrusionOk="0" h="2316214" w="1941408">
                <a:moveTo>
                  <a:pt x="1941408" y="0"/>
                </a:moveTo>
                <a:lnTo>
                  <a:pt x="0" y="0"/>
                </a:lnTo>
                <a:lnTo>
                  <a:pt x="0" y="2316214"/>
                </a:lnTo>
                <a:lnTo>
                  <a:pt x="1941408" y="2316214"/>
                </a:lnTo>
                <a:lnTo>
                  <a:pt x="194140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9" name="Google Shape;259;p24"/>
          <p:cNvGrpSpPr/>
          <p:nvPr/>
        </p:nvGrpSpPr>
        <p:grpSpPr>
          <a:xfrm>
            <a:off x="10917235" y="-180827"/>
            <a:ext cx="7631249" cy="10467894"/>
            <a:chOff x="0" y="-47625"/>
            <a:chExt cx="2009863" cy="2756958"/>
          </a:xfrm>
        </p:grpSpPr>
        <p:sp>
          <p:nvSpPr>
            <p:cNvPr id="260" name="Google Shape;260;p24"/>
            <p:cNvSpPr/>
            <p:nvPr/>
          </p:nvSpPr>
          <p:spPr>
            <a:xfrm>
              <a:off x="0" y="0"/>
              <a:ext cx="2009863" cy="2709333"/>
            </a:xfrm>
            <a:custGeom>
              <a:rect b="b" l="l" r="r" t="t"/>
              <a:pathLst>
                <a:path extrusionOk="0" h="2709333" w="2009863">
                  <a:moveTo>
                    <a:pt x="0" y="0"/>
                  </a:moveTo>
                  <a:lnTo>
                    <a:pt x="2009863" y="0"/>
                  </a:lnTo>
                  <a:lnTo>
                    <a:pt x="200986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</p:sp>
        <p:sp>
          <p:nvSpPr>
            <p:cNvPr id="261" name="Google Shape;261;p24"/>
            <p:cNvSpPr txBox="1"/>
            <p:nvPr/>
          </p:nvSpPr>
          <p:spPr>
            <a:xfrm>
              <a:off x="0" y="-47625"/>
              <a:ext cx="2009863" cy="2756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24"/>
          <p:cNvSpPr txBox="1"/>
          <p:nvPr/>
        </p:nvSpPr>
        <p:spPr>
          <a:xfrm>
            <a:off x="11728123" y="857409"/>
            <a:ext cx="5748900" cy="2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212953"/>
                </a:solidFill>
                <a:latin typeface="Allura"/>
                <a:ea typeface="Allura"/>
                <a:cs typeface="Allura"/>
                <a:sym typeface="Allura"/>
              </a:rPr>
              <a:t>End of Ramadan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11828079" y="3710529"/>
            <a:ext cx="5549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Importance of Eid al-Fitr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12246948" y="4368764"/>
            <a:ext cx="4711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Elaborate the significance of this three-day celebration</a:t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12146342" y="5775998"/>
            <a:ext cx="4912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First day of Eid al-Fitr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12246948" y="6434233"/>
            <a:ext cx="47112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Describe what happens on the first day of Eid al-Fitr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11273952" y="7856257"/>
            <a:ext cx="6657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Food during the celebrations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12071088" y="8499701"/>
            <a:ext cx="5063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List popular foods typically eaten during the celebration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5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274" name="Google Shape;274;p25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25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25"/>
          <p:cNvSpPr txBox="1"/>
          <p:nvPr/>
        </p:nvSpPr>
        <p:spPr>
          <a:xfrm>
            <a:off x="780023" y="1665705"/>
            <a:ext cx="1650755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Review</a:t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5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5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5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5"/>
          <p:cNvSpPr/>
          <p:nvPr/>
        </p:nvSpPr>
        <p:spPr>
          <a:xfrm flipH="1">
            <a:off x="4976717" y="-328684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5"/>
          <p:cNvSpPr/>
          <p:nvPr/>
        </p:nvSpPr>
        <p:spPr>
          <a:xfrm flipH="1">
            <a:off x="11342009" y="-378696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3" name="Google Shape;283;p25"/>
          <p:cNvGrpSpPr/>
          <p:nvPr/>
        </p:nvGrpSpPr>
        <p:grpSpPr>
          <a:xfrm>
            <a:off x="447680" y="5297001"/>
            <a:ext cx="4157809" cy="4989999"/>
            <a:chOff x="0" y="-47625"/>
            <a:chExt cx="1095061" cy="1314239"/>
          </a:xfrm>
        </p:grpSpPr>
        <p:sp>
          <p:nvSpPr>
            <p:cNvPr id="284" name="Google Shape;284;p25"/>
            <p:cNvSpPr/>
            <p:nvPr/>
          </p:nvSpPr>
          <p:spPr>
            <a:xfrm>
              <a:off x="0" y="0"/>
              <a:ext cx="1095061" cy="1266614"/>
            </a:xfrm>
            <a:custGeom>
              <a:rect b="b" l="l" r="r" t="t"/>
              <a:pathLst>
                <a:path extrusionOk="0" h="1266614" w="1095061">
                  <a:moveTo>
                    <a:pt x="0" y="0"/>
                  </a:moveTo>
                  <a:lnTo>
                    <a:pt x="1095061" y="0"/>
                  </a:lnTo>
                  <a:lnTo>
                    <a:pt x="1095061" y="1266614"/>
                  </a:lnTo>
                  <a:lnTo>
                    <a:pt x="0" y="1266614"/>
                  </a:ln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</p:sp>
        <p:sp>
          <p:nvSpPr>
            <p:cNvPr id="285" name="Google Shape;285;p25"/>
            <p:cNvSpPr txBox="1"/>
            <p:nvPr/>
          </p:nvSpPr>
          <p:spPr>
            <a:xfrm>
              <a:off x="0" y="-47625"/>
              <a:ext cx="1095061" cy="1314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25"/>
          <p:cNvSpPr txBox="1"/>
          <p:nvPr/>
        </p:nvSpPr>
        <p:spPr>
          <a:xfrm>
            <a:off x="983432" y="7287809"/>
            <a:ext cx="30864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What is Ramadan?</a:t>
            </a:r>
            <a:endParaRPr/>
          </a:p>
        </p:txBody>
      </p:sp>
      <p:sp>
        <p:nvSpPr>
          <p:cNvPr id="287" name="Google Shape;287;p25"/>
          <p:cNvSpPr txBox="1"/>
          <p:nvPr/>
        </p:nvSpPr>
        <p:spPr>
          <a:xfrm>
            <a:off x="1252725" y="8333780"/>
            <a:ext cx="25476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An overview of Ramadan and when it is observed</a:t>
            </a:r>
            <a:endParaRPr/>
          </a:p>
        </p:txBody>
      </p:sp>
      <p:grpSp>
        <p:nvGrpSpPr>
          <p:cNvPr id="288" name="Google Shape;288;p25"/>
          <p:cNvGrpSpPr/>
          <p:nvPr/>
        </p:nvGrpSpPr>
        <p:grpSpPr>
          <a:xfrm>
            <a:off x="4875989" y="5297001"/>
            <a:ext cx="4157809" cy="4989999"/>
            <a:chOff x="0" y="-47625"/>
            <a:chExt cx="1095061" cy="1314239"/>
          </a:xfrm>
        </p:grpSpPr>
        <p:sp>
          <p:nvSpPr>
            <p:cNvPr id="289" name="Google Shape;289;p25"/>
            <p:cNvSpPr/>
            <p:nvPr/>
          </p:nvSpPr>
          <p:spPr>
            <a:xfrm>
              <a:off x="0" y="0"/>
              <a:ext cx="1095061" cy="1266614"/>
            </a:xfrm>
            <a:custGeom>
              <a:rect b="b" l="l" r="r" t="t"/>
              <a:pathLst>
                <a:path extrusionOk="0" h="1266614" w="1095061">
                  <a:moveTo>
                    <a:pt x="0" y="0"/>
                  </a:moveTo>
                  <a:lnTo>
                    <a:pt x="1095061" y="0"/>
                  </a:lnTo>
                  <a:lnTo>
                    <a:pt x="1095061" y="1266614"/>
                  </a:lnTo>
                  <a:lnTo>
                    <a:pt x="0" y="1266614"/>
                  </a:ln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</p:sp>
        <p:sp>
          <p:nvSpPr>
            <p:cNvPr id="290" name="Google Shape;290;p25"/>
            <p:cNvSpPr txBox="1"/>
            <p:nvPr/>
          </p:nvSpPr>
          <p:spPr>
            <a:xfrm>
              <a:off x="0" y="-47625"/>
              <a:ext cx="1095061" cy="1314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25"/>
          <p:cNvSpPr txBox="1"/>
          <p:nvPr/>
        </p:nvSpPr>
        <p:spPr>
          <a:xfrm>
            <a:off x="5222850" y="7287809"/>
            <a:ext cx="34641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Why do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Muslims fast?</a:t>
            </a: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5293793" y="8333780"/>
            <a:ext cx="3322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An explanation of the significance of fasting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in Islam</a:t>
            </a:r>
            <a:endParaRPr/>
          </a:p>
        </p:txBody>
      </p:sp>
      <p:grpSp>
        <p:nvGrpSpPr>
          <p:cNvPr id="293" name="Google Shape;293;p25"/>
          <p:cNvGrpSpPr/>
          <p:nvPr/>
        </p:nvGrpSpPr>
        <p:grpSpPr>
          <a:xfrm>
            <a:off x="9281448" y="5297001"/>
            <a:ext cx="4157809" cy="4989999"/>
            <a:chOff x="0" y="-47625"/>
            <a:chExt cx="1095061" cy="1314239"/>
          </a:xfrm>
        </p:grpSpPr>
        <p:sp>
          <p:nvSpPr>
            <p:cNvPr id="294" name="Google Shape;294;p25"/>
            <p:cNvSpPr/>
            <p:nvPr/>
          </p:nvSpPr>
          <p:spPr>
            <a:xfrm>
              <a:off x="0" y="0"/>
              <a:ext cx="1095061" cy="1266614"/>
            </a:xfrm>
            <a:custGeom>
              <a:rect b="b" l="l" r="r" t="t"/>
              <a:pathLst>
                <a:path extrusionOk="0" h="1266614" w="1095061">
                  <a:moveTo>
                    <a:pt x="0" y="0"/>
                  </a:moveTo>
                  <a:lnTo>
                    <a:pt x="1095061" y="0"/>
                  </a:lnTo>
                  <a:lnTo>
                    <a:pt x="1095061" y="1266614"/>
                  </a:lnTo>
                  <a:lnTo>
                    <a:pt x="0" y="1266614"/>
                  </a:ln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</p:sp>
        <p:sp>
          <p:nvSpPr>
            <p:cNvPr id="295" name="Google Shape;295;p25"/>
            <p:cNvSpPr txBox="1"/>
            <p:nvPr/>
          </p:nvSpPr>
          <p:spPr>
            <a:xfrm>
              <a:off x="0" y="-47625"/>
              <a:ext cx="1095061" cy="1314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5"/>
          <p:cNvSpPr txBox="1"/>
          <p:nvPr/>
        </p:nvSpPr>
        <p:spPr>
          <a:xfrm>
            <a:off x="9584405" y="7287809"/>
            <a:ext cx="3552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What does a typical day look like?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10101762" y="8333780"/>
            <a:ext cx="25173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 look at daily life during Ramadan</a:t>
            </a:r>
            <a:endParaRPr/>
          </a:p>
        </p:txBody>
      </p:sp>
      <p:grpSp>
        <p:nvGrpSpPr>
          <p:cNvPr id="298" name="Google Shape;298;p25"/>
          <p:cNvGrpSpPr/>
          <p:nvPr/>
        </p:nvGrpSpPr>
        <p:grpSpPr>
          <a:xfrm>
            <a:off x="13682511" y="5297001"/>
            <a:ext cx="4157809" cy="4989999"/>
            <a:chOff x="0" y="-47625"/>
            <a:chExt cx="1095061" cy="1314239"/>
          </a:xfrm>
        </p:grpSpPr>
        <p:sp>
          <p:nvSpPr>
            <p:cNvPr id="299" name="Google Shape;299;p25"/>
            <p:cNvSpPr/>
            <p:nvPr/>
          </p:nvSpPr>
          <p:spPr>
            <a:xfrm>
              <a:off x="0" y="0"/>
              <a:ext cx="1095061" cy="1266614"/>
            </a:xfrm>
            <a:custGeom>
              <a:rect b="b" l="l" r="r" t="t"/>
              <a:pathLst>
                <a:path extrusionOk="0" h="1266614" w="1095061">
                  <a:moveTo>
                    <a:pt x="0" y="0"/>
                  </a:moveTo>
                  <a:lnTo>
                    <a:pt x="1095061" y="0"/>
                  </a:lnTo>
                  <a:lnTo>
                    <a:pt x="1095061" y="1266614"/>
                  </a:lnTo>
                  <a:lnTo>
                    <a:pt x="0" y="1266614"/>
                  </a:ln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</p:sp>
        <p:sp>
          <p:nvSpPr>
            <p:cNvPr id="300" name="Google Shape;300;p25"/>
            <p:cNvSpPr txBox="1"/>
            <p:nvPr/>
          </p:nvSpPr>
          <p:spPr>
            <a:xfrm>
              <a:off x="0" y="-47625"/>
              <a:ext cx="1095061" cy="1314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25"/>
          <p:cNvSpPr txBox="1"/>
          <p:nvPr/>
        </p:nvSpPr>
        <p:spPr>
          <a:xfrm>
            <a:off x="14029372" y="7287809"/>
            <a:ext cx="34641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2953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How do Muslims break their fast?</a:t>
            </a:r>
            <a:endParaRPr/>
          </a:p>
        </p:txBody>
      </p:sp>
      <p:sp>
        <p:nvSpPr>
          <p:cNvPr id="302" name="Google Shape;302;p25"/>
          <p:cNvSpPr txBox="1"/>
          <p:nvPr/>
        </p:nvSpPr>
        <p:spPr>
          <a:xfrm>
            <a:off x="14100314" y="8333780"/>
            <a:ext cx="33222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An introduction to iftar and the practices involved in breaking the fast</a:t>
            </a: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1070717" y="3649606"/>
            <a:ext cx="2911734" cy="2987787"/>
          </a:xfrm>
          <a:custGeom>
            <a:rect b="b" l="l" r="r" t="t"/>
            <a:pathLst>
              <a:path extrusionOk="0" h="2987787" w="2911734">
                <a:moveTo>
                  <a:pt x="0" y="0"/>
                </a:moveTo>
                <a:lnTo>
                  <a:pt x="2911735" y="0"/>
                </a:lnTo>
                <a:lnTo>
                  <a:pt x="2911735" y="2987788"/>
                </a:lnTo>
                <a:lnTo>
                  <a:pt x="0" y="29877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5"/>
          <p:cNvSpPr/>
          <p:nvPr/>
        </p:nvSpPr>
        <p:spPr>
          <a:xfrm>
            <a:off x="14700783" y="3544071"/>
            <a:ext cx="2121265" cy="3062194"/>
          </a:xfrm>
          <a:custGeom>
            <a:rect b="b" l="l" r="r" t="t"/>
            <a:pathLst>
              <a:path extrusionOk="0" h="3062194" w="2121265">
                <a:moveTo>
                  <a:pt x="0" y="0"/>
                </a:moveTo>
                <a:lnTo>
                  <a:pt x="2121265" y="0"/>
                </a:lnTo>
                <a:lnTo>
                  <a:pt x="2121265" y="3062194"/>
                </a:lnTo>
                <a:lnTo>
                  <a:pt x="0" y="3062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5"/>
          <p:cNvSpPr/>
          <p:nvPr/>
        </p:nvSpPr>
        <p:spPr>
          <a:xfrm>
            <a:off x="9981827" y="3493038"/>
            <a:ext cx="2757053" cy="3113227"/>
          </a:xfrm>
          <a:custGeom>
            <a:rect b="b" l="l" r="r" t="t"/>
            <a:pathLst>
              <a:path extrusionOk="0" h="3113227" w="2757053">
                <a:moveTo>
                  <a:pt x="0" y="0"/>
                </a:moveTo>
                <a:lnTo>
                  <a:pt x="2757052" y="0"/>
                </a:lnTo>
                <a:lnTo>
                  <a:pt x="2757052" y="3113227"/>
                </a:lnTo>
                <a:lnTo>
                  <a:pt x="0" y="3113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5"/>
          <p:cNvSpPr/>
          <p:nvPr/>
        </p:nvSpPr>
        <p:spPr>
          <a:xfrm>
            <a:off x="5775828" y="3649606"/>
            <a:ext cx="2358132" cy="2956659"/>
          </a:xfrm>
          <a:custGeom>
            <a:rect b="b" l="l" r="r" t="t"/>
            <a:pathLst>
              <a:path extrusionOk="0" h="2956659" w="2358132">
                <a:moveTo>
                  <a:pt x="0" y="0"/>
                </a:moveTo>
                <a:lnTo>
                  <a:pt x="2358132" y="0"/>
                </a:lnTo>
                <a:lnTo>
                  <a:pt x="2358132" y="2956659"/>
                </a:lnTo>
                <a:lnTo>
                  <a:pt x="0" y="2956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6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312" name="Google Shape;312;p26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6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4" name="Google Shape;314;p26"/>
          <p:cNvSpPr/>
          <p:nvPr/>
        </p:nvSpPr>
        <p:spPr>
          <a:xfrm>
            <a:off x="8161140" y="611800"/>
            <a:ext cx="1965721" cy="2026516"/>
          </a:xfrm>
          <a:custGeom>
            <a:rect b="b" l="l" r="r" t="t"/>
            <a:pathLst>
              <a:path extrusionOk="0" h="2026516" w="1965721">
                <a:moveTo>
                  <a:pt x="0" y="0"/>
                </a:moveTo>
                <a:lnTo>
                  <a:pt x="1965720" y="0"/>
                </a:lnTo>
                <a:lnTo>
                  <a:pt x="1965720" y="2026516"/>
                </a:lnTo>
                <a:lnTo>
                  <a:pt x="0" y="20265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26"/>
          <p:cNvSpPr/>
          <p:nvPr/>
        </p:nvSpPr>
        <p:spPr>
          <a:xfrm>
            <a:off x="-319472" y="-166479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6"/>
          <p:cNvSpPr/>
          <p:nvPr/>
        </p:nvSpPr>
        <p:spPr>
          <a:xfrm>
            <a:off x="16891828" y="-166479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6"/>
          <p:cNvSpPr/>
          <p:nvPr/>
        </p:nvSpPr>
        <p:spPr>
          <a:xfrm flipH="1">
            <a:off x="1615001" y="-115609"/>
            <a:ext cx="2308290" cy="2753925"/>
          </a:xfrm>
          <a:custGeom>
            <a:rect b="b" l="l" r="r" t="t"/>
            <a:pathLst>
              <a:path extrusionOk="0" h="2753925" w="2308290">
                <a:moveTo>
                  <a:pt x="2308290" y="0"/>
                </a:moveTo>
                <a:lnTo>
                  <a:pt x="0" y="0"/>
                </a:lnTo>
                <a:lnTo>
                  <a:pt x="0" y="2753925"/>
                </a:lnTo>
                <a:lnTo>
                  <a:pt x="2308290" y="2753925"/>
                </a:lnTo>
                <a:lnTo>
                  <a:pt x="230829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6"/>
          <p:cNvSpPr/>
          <p:nvPr/>
        </p:nvSpPr>
        <p:spPr>
          <a:xfrm>
            <a:off x="14364709" y="-115609"/>
            <a:ext cx="2308290" cy="2753925"/>
          </a:xfrm>
          <a:custGeom>
            <a:rect b="b" l="l" r="r" t="t"/>
            <a:pathLst>
              <a:path extrusionOk="0" h="2753925" w="2308290">
                <a:moveTo>
                  <a:pt x="0" y="0"/>
                </a:moveTo>
                <a:lnTo>
                  <a:pt x="2308290" y="0"/>
                </a:lnTo>
                <a:lnTo>
                  <a:pt x="2308290" y="2753925"/>
                </a:lnTo>
                <a:lnTo>
                  <a:pt x="0" y="2753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6"/>
          <p:cNvSpPr/>
          <p:nvPr/>
        </p:nvSpPr>
        <p:spPr>
          <a:xfrm flipH="1">
            <a:off x="4090730" y="-318081"/>
            <a:ext cx="2206677" cy="2632695"/>
          </a:xfrm>
          <a:custGeom>
            <a:rect b="b" l="l" r="r" t="t"/>
            <a:pathLst>
              <a:path extrusionOk="0" h="2632695" w="2206677">
                <a:moveTo>
                  <a:pt x="2206677" y="0"/>
                </a:moveTo>
                <a:lnTo>
                  <a:pt x="0" y="0"/>
                </a:lnTo>
                <a:lnTo>
                  <a:pt x="0" y="2632696"/>
                </a:lnTo>
                <a:lnTo>
                  <a:pt x="2206677" y="2632696"/>
                </a:lnTo>
                <a:lnTo>
                  <a:pt x="220667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6"/>
          <p:cNvSpPr/>
          <p:nvPr/>
        </p:nvSpPr>
        <p:spPr>
          <a:xfrm flipH="1">
            <a:off x="11805510" y="-378696"/>
            <a:ext cx="2308290" cy="2753925"/>
          </a:xfrm>
          <a:custGeom>
            <a:rect b="b" l="l" r="r" t="t"/>
            <a:pathLst>
              <a:path extrusionOk="0" h="2753925" w="2308290">
                <a:moveTo>
                  <a:pt x="2308289" y="0"/>
                </a:moveTo>
                <a:lnTo>
                  <a:pt x="0" y="0"/>
                </a:lnTo>
                <a:lnTo>
                  <a:pt x="0" y="2753925"/>
                </a:lnTo>
                <a:lnTo>
                  <a:pt x="2308289" y="2753925"/>
                </a:lnTo>
                <a:lnTo>
                  <a:pt x="2308289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6"/>
          <p:cNvSpPr txBox="1"/>
          <p:nvPr/>
        </p:nvSpPr>
        <p:spPr>
          <a:xfrm>
            <a:off x="3385254" y="3147091"/>
            <a:ext cx="115176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Ramadan Mubarak!</a:t>
            </a:r>
            <a:endParaRPr/>
          </a:p>
        </p:txBody>
      </p:sp>
      <p:pic>
        <p:nvPicPr>
          <p:cNvPr id="322" name="Google Shape;32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2575" y="4807700"/>
            <a:ext cx="14592451" cy="54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7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328" name="Google Shape;328;p2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7"/>
          <p:cNvGrpSpPr/>
          <p:nvPr/>
        </p:nvGrpSpPr>
        <p:grpSpPr>
          <a:xfrm>
            <a:off x="6144533" y="2075021"/>
            <a:ext cx="11512980" cy="7472652"/>
            <a:chOff x="0" y="-19050"/>
            <a:chExt cx="3032225" cy="1968106"/>
          </a:xfrm>
        </p:grpSpPr>
        <p:sp>
          <p:nvSpPr>
            <p:cNvPr id="331" name="Google Shape;331;p2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7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334" name="Google Shape;334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7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337" name="Google Shape;337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340" name="Google Shape;340;p2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>
            <a:off x="1663010" y="7956990"/>
            <a:ext cx="828368" cy="847783"/>
            <a:chOff x="0" y="-19050"/>
            <a:chExt cx="812800" cy="831850"/>
          </a:xfrm>
        </p:grpSpPr>
        <p:sp>
          <p:nvSpPr>
            <p:cNvPr id="343" name="Google Shape;343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5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27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46" name="Google Shape;346;p27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47" name="Google Shape;347;p27"/>
          <p:cNvSpPr txBox="1"/>
          <p:nvPr/>
        </p:nvSpPr>
        <p:spPr>
          <a:xfrm>
            <a:off x="1693180" y="4223888"/>
            <a:ext cx="3150536" cy="1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UNIFRAKTUR MAGUNIA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MULI</a:t>
            </a:r>
            <a:endParaRPr/>
          </a:p>
        </p:txBody>
      </p:sp>
      <p:sp>
        <p:nvSpPr>
          <p:cNvPr id="348" name="Google Shape;348;p27"/>
          <p:cNvSpPr txBox="1"/>
          <p:nvPr/>
        </p:nvSpPr>
        <p:spPr>
          <a:xfrm>
            <a:off x="1406457" y="8948047"/>
            <a:ext cx="1341476" cy="18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#FFE597</a:t>
            </a:r>
            <a:endParaRPr/>
          </a:p>
        </p:txBody>
      </p:sp>
      <p:sp>
        <p:nvSpPr>
          <p:cNvPr id="349" name="Google Shape;349;p27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50" name="Google Shape;350;p27"/>
          <p:cNvSpPr txBox="1"/>
          <p:nvPr/>
        </p:nvSpPr>
        <p:spPr>
          <a:xfrm>
            <a:off x="11651615" y="9777291"/>
            <a:ext cx="5916757" cy="167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51" name="Google Shape;351;p27"/>
          <p:cNvSpPr txBox="1"/>
          <p:nvPr/>
        </p:nvSpPr>
        <p:spPr>
          <a:xfrm>
            <a:off x="5469973" y="543899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52" name="Google Shape;352;p27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53" name="Google Shape;353;p27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54" name="Google Shape;354;p27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55" name="Google Shape;355;p27"/>
          <p:cNvGrpSpPr/>
          <p:nvPr/>
        </p:nvGrpSpPr>
        <p:grpSpPr>
          <a:xfrm>
            <a:off x="2855820" y="7956990"/>
            <a:ext cx="828368" cy="847783"/>
            <a:chOff x="0" y="-19050"/>
            <a:chExt cx="812800" cy="831850"/>
          </a:xfrm>
        </p:grpSpPr>
        <p:sp>
          <p:nvSpPr>
            <p:cNvPr id="356" name="Google Shape;356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0A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" name="Google Shape;358;p27"/>
          <p:cNvSpPr txBox="1"/>
          <p:nvPr/>
        </p:nvSpPr>
        <p:spPr>
          <a:xfrm>
            <a:off x="2599266" y="8948047"/>
            <a:ext cx="1341476" cy="18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#C0A34E</a:t>
            </a:r>
            <a:endParaRPr/>
          </a:p>
        </p:txBody>
      </p:sp>
      <p:grpSp>
        <p:nvGrpSpPr>
          <p:cNvPr id="359" name="Google Shape;359;p27"/>
          <p:cNvGrpSpPr/>
          <p:nvPr/>
        </p:nvGrpSpPr>
        <p:grpSpPr>
          <a:xfrm>
            <a:off x="4045517" y="7956990"/>
            <a:ext cx="828368" cy="847783"/>
            <a:chOff x="0" y="-19050"/>
            <a:chExt cx="812800" cy="831850"/>
          </a:xfrm>
        </p:grpSpPr>
        <p:sp>
          <p:nvSpPr>
            <p:cNvPr id="360" name="Google Shape;360;p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129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7"/>
          <p:cNvSpPr txBox="1"/>
          <p:nvPr/>
        </p:nvSpPr>
        <p:spPr>
          <a:xfrm>
            <a:off x="3788963" y="8948047"/>
            <a:ext cx="1341476" cy="180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#212953</a:t>
            </a:r>
            <a:endParaRPr/>
          </a:p>
        </p:txBody>
      </p:sp>
      <p:sp>
        <p:nvSpPr>
          <p:cNvPr id="363" name="Google Shape;363;p27"/>
          <p:cNvSpPr/>
          <p:nvPr/>
        </p:nvSpPr>
        <p:spPr>
          <a:xfrm>
            <a:off x="11470199" y="3796675"/>
            <a:ext cx="1546276" cy="1594099"/>
          </a:xfrm>
          <a:custGeom>
            <a:rect b="b" l="l" r="r" t="t"/>
            <a:pathLst>
              <a:path extrusionOk="0" h="1594099" w="1546276">
                <a:moveTo>
                  <a:pt x="0" y="0"/>
                </a:moveTo>
                <a:lnTo>
                  <a:pt x="1546277" y="0"/>
                </a:lnTo>
                <a:lnTo>
                  <a:pt x="1546277" y="1594099"/>
                </a:lnTo>
                <a:lnTo>
                  <a:pt x="0" y="1594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7"/>
          <p:cNvSpPr/>
          <p:nvPr/>
        </p:nvSpPr>
        <p:spPr>
          <a:xfrm>
            <a:off x="7210964" y="5925649"/>
            <a:ext cx="1190163" cy="1419935"/>
          </a:xfrm>
          <a:custGeom>
            <a:rect b="b" l="l" r="r" t="t"/>
            <a:pathLst>
              <a:path extrusionOk="0" h="1419935" w="1190163">
                <a:moveTo>
                  <a:pt x="0" y="0"/>
                </a:moveTo>
                <a:lnTo>
                  <a:pt x="1190163" y="0"/>
                </a:lnTo>
                <a:lnTo>
                  <a:pt x="1190163" y="1419935"/>
                </a:lnTo>
                <a:lnTo>
                  <a:pt x="0" y="14199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7"/>
          <p:cNvSpPr/>
          <p:nvPr/>
        </p:nvSpPr>
        <p:spPr>
          <a:xfrm>
            <a:off x="13435907" y="3991875"/>
            <a:ext cx="1646853" cy="1203700"/>
          </a:xfrm>
          <a:custGeom>
            <a:rect b="b" l="l" r="r" t="t"/>
            <a:pathLst>
              <a:path extrusionOk="0" h="1203700" w="1646853">
                <a:moveTo>
                  <a:pt x="0" y="0"/>
                </a:moveTo>
                <a:lnTo>
                  <a:pt x="1646853" y="0"/>
                </a:lnTo>
                <a:lnTo>
                  <a:pt x="1646853" y="1203700"/>
                </a:lnTo>
                <a:lnTo>
                  <a:pt x="0" y="1203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7"/>
          <p:cNvSpPr/>
          <p:nvPr/>
        </p:nvSpPr>
        <p:spPr>
          <a:xfrm>
            <a:off x="12334807" y="6155359"/>
            <a:ext cx="2561373" cy="960515"/>
          </a:xfrm>
          <a:custGeom>
            <a:rect b="b" l="l" r="r" t="t"/>
            <a:pathLst>
              <a:path extrusionOk="0" h="960515" w="2561373">
                <a:moveTo>
                  <a:pt x="0" y="0"/>
                </a:moveTo>
                <a:lnTo>
                  <a:pt x="2561372" y="0"/>
                </a:lnTo>
                <a:lnTo>
                  <a:pt x="2561372" y="960515"/>
                </a:lnTo>
                <a:lnTo>
                  <a:pt x="0" y="960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7"/>
          <p:cNvSpPr/>
          <p:nvPr/>
        </p:nvSpPr>
        <p:spPr>
          <a:xfrm>
            <a:off x="9418346" y="3777514"/>
            <a:ext cx="1632422" cy="1632422"/>
          </a:xfrm>
          <a:custGeom>
            <a:rect b="b" l="l" r="r" t="t"/>
            <a:pathLst>
              <a:path extrusionOk="0" h="1632422" w="1632422">
                <a:moveTo>
                  <a:pt x="0" y="0"/>
                </a:moveTo>
                <a:lnTo>
                  <a:pt x="1632422" y="0"/>
                </a:lnTo>
                <a:lnTo>
                  <a:pt x="1632422" y="1632422"/>
                </a:lnTo>
                <a:lnTo>
                  <a:pt x="0" y="1632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7"/>
          <p:cNvSpPr/>
          <p:nvPr/>
        </p:nvSpPr>
        <p:spPr>
          <a:xfrm>
            <a:off x="8851610" y="5964727"/>
            <a:ext cx="912409" cy="1341778"/>
          </a:xfrm>
          <a:custGeom>
            <a:rect b="b" l="l" r="r" t="t"/>
            <a:pathLst>
              <a:path extrusionOk="0" h="1341778" w="912409">
                <a:moveTo>
                  <a:pt x="0" y="0"/>
                </a:moveTo>
                <a:lnTo>
                  <a:pt x="912409" y="0"/>
                </a:lnTo>
                <a:lnTo>
                  <a:pt x="912409" y="1341778"/>
                </a:lnTo>
                <a:lnTo>
                  <a:pt x="0" y="1341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7"/>
          <p:cNvSpPr/>
          <p:nvPr/>
        </p:nvSpPr>
        <p:spPr>
          <a:xfrm>
            <a:off x="15502192" y="3693451"/>
            <a:ext cx="803494" cy="1800547"/>
          </a:xfrm>
          <a:custGeom>
            <a:rect b="b" l="l" r="r" t="t"/>
            <a:pathLst>
              <a:path extrusionOk="0" h="1800547" w="803494">
                <a:moveTo>
                  <a:pt x="0" y="0"/>
                </a:moveTo>
                <a:lnTo>
                  <a:pt x="803494" y="0"/>
                </a:lnTo>
                <a:lnTo>
                  <a:pt x="803494" y="1800547"/>
                </a:lnTo>
                <a:lnTo>
                  <a:pt x="0" y="1800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7"/>
          <p:cNvSpPr/>
          <p:nvPr/>
        </p:nvSpPr>
        <p:spPr>
          <a:xfrm>
            <a:off x="7366493" y="3777514"/>
            <a:ext cx="1632422" cy="1632422"/>
          </a:xfrm>
          <a:custGeom>
            <a:rect b="b" l="l" r="r" t="t"/>
            <a:pathLst>
              <a:path extrusionOk="0" h="1632422" w="1632422">
                <a:moveTo>
                  <a:pt x="0" y="0"/>
                </a:moveTo>
                <a:lnTo>
                  <a:pt x="1632422" y="0"/>
                </a:lnTo>
                <a:lnTo>
                  <a:pt x="1632422" y="1632422"/>
                </a:lnTo>
                <a:lnTo>
                  <a:pt x="0" y="1632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7"/>
          <p:cNvSpPr/>
          <p:nvPr/>
        </p:nvSpPr>
        <p:spPr>
          <a:xfrm>
            <a:off x="10214502" y="6145296"/>
            <a:ext cx="1669821" cy="980640"/>
          </a:xfrm>
          <a:custGeom>
            <a:rect b="b" l="l" r="r" t="t"/>
            <a:pathLst>
              <a:path extrusionOk="0" h="980640" w="1669821">
                <a:moveTo>
                  <a:pt x="0" y="0"/>
                </a:moveTo>
                <a:lnTo>
                  <a:pt x="1669822" y="0"/>
                </a:lnTo>
                <a:lnTo>
                  <a:pt x="1669822" y="980641"/>
                </a:lnTo>
                <a:lnTo>
                  <a:pt x="0" y="980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7"/>
          <p:cNvSpPr/>
          <p:nvPr/>
        </p:nvSpPr>
        <p:spPr>
          <a:xfrm>
            <a:off x="15346662" y="5847512"/>
            <a:ext cx="1561880" cy="1576209"/>
          </a:xfrm>
          <a:custGeom>
            <a:rect b="b" l="l" r="r" t="t"/>
            <a:pathLst>
              <a:path extrusionOk="0" h="1576209" w="1561880">
                <a:moveTo>
                  <a:pt x="0" y="0"/>
                </a:moveTo>
                <a:lnTo>
                  <a:pt x="1561880" y="0"/>
                </a:lnTo>
                <a:lnTo>
                  <a:pt x="1561880" y="1576209"/>
                </a:lnTo>
                <a:lnTo>
                  <a:pt x="0" y="15762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 amt="49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3" name="Google Shape;373;p27"/>
          <p:cNvSpPr/>
          <p:nvPr/>
        </p:nvSpPr>
        <p:spPr>
          <a:xfrm>
            <a:off x="14672216" y="7696703"/>
            <a:ext cx="1366687" cy="1543244"/>
          </a:xfrm>
          <a:custGeom>
            <a:rect b="b" l="l" r="r" t="t"/>
            <a:pathLst>
              <a:path extrusionOk="0" h="1543244" w="1366687">
                <a:moveTo>
                  <a:pt x="0" y="0"/>
                </a:moveTo>
                <a:lnTo>
                  <a:pt x="1366687" y="0"/>
                </a:lnTo>
                <a:lnTo>
                  <a:pt x="1366687" y="1543244"/>
                </a:lnTo>
                <a:lnTo>
                  <a:pt x="0" y="1543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27"/>
          <p:cNvSpPr/>
          <p:nvPr/>
        </p:nvSpPr>
        <p:spPr>
          <a:xfrm>
            <a:off x="13050733" y="7692066"/>
            <a:ext cx="1082426" cy="1552519"/>
          </a:xfrm>
          <a:custGeom>
            <a:rect b="b" l="l" r="r" t="t"/>
            <a:pathLst>
              <a:path extrusionOk="0" h="1552519" w="1082426">
                <a:moveTo>
                  <a:pt x="0" y="0"/>
                </a:moveTo>
                <a:lnTo>
                  <a:pt x="1082427" y="0"/>
                </a:lnTo>
                <a:lnTo>
                  <a:pt x="1082427" y="1552518"/>
                </a:lnTo>
                <a:lnTo>
                  <a:pt x="0" y="1552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7"/>
          <p:cNvSpPr/>
          <p:nvPr/>
        </p:nvSpPr>
        <p:spPr>
          <a:xfrm>
            <a:off x="11117681" y="7753122"/>
            <a:ext cx="1393996" cy="1430406"/>
          </a:xfrm>
          <a:custGeom>
            <a:rect b="b" l="l" r="r" t="t"/>
            <a:pathLst>
              <a:path extrusionOk="0" h="1430406" w="1393996">
                <a:moveTo>
                  <a:pt x="0" y="0"/>
                </a:moveTo>
                <a:lnTo>
                  <a:pt x="1393996" y="0"/>
                </a:lnTo>
                <a:lnTo>
                  <a:pt x="1393996" y="1430406"/>
                </a:lnTo>
                <a:lnTo>
                  <a:pt x="0" y="1430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7"/>
          <p:cNvSpPr/>
          <p:nvPr/>
        </p:nvSpPr>
        <p:spPr>
          <a:xfrm flipH="1">
            <a:off x="7753450" y="7717759"/>
            <a:ext cx="1197251" cy="1501131"/>
          </a:xfrm>
          <a:custGeom>
            <a:rect b="b" l="l" r="r" t="t"/>
            <a:pathLst>
              <a:path extrusionOk="0" h="1501131" w="1197251">
                <a:moveTo>
                  <a:pt x="1197252" y="0"/>
                </a:moveTo>
                <a:lnTo>
                  <a:pt x="0" y="0"/>
                </a:lnTo>
                <a:lnTo>
                  <a:pt x="0" y="1501131"/>
                </a:lnTo>
                <a:lnTo>
                  <a:pt x="1197252" y="1501131"/>
                </a:lnTo>
                <a:lnTo>
                  <a:pt x="1197252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7"/>
          <p:cNvSpPr/>
          <p:nvPr/>
        </p:nvSpPr>
        <p:spPr>
          <a:xfrm>
            <a:off x="9489758" y="7682397"/>
            <a:ext cx="1088867" cy="1571855"/>
          </a:xfrm>
          <a:custGeom>
            <a:rect b="b" l="l" r="r" t="t"/>
            <a:pathLst>
              <a:path extrusionOk="0" h="1571855" w="1088867">
                <a:moveTo>
                  <a:pt x="0" y="0"/>
                </a:moveTo>
                <a:lnTo>
                  <a:pt x="1088867" y="0"/>
                </a:lnTo>
                <a:lnTo>
                  <a:pt x="1088867" y="1571856"/>
                </a:lnTo>
                <a:lnTo>
                  <a:pt x="0" y="1571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8"/>
          <p:cNvSpPr txBox="1"/>
          <p:nvPr/>
        </p:nvSpPr>
        <p:spPr>
          <a:xfrm>
            <a:off x="5469973" y="1703314"/>
            <a:ext cx="7348055" cy="773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83" name="Google Shape;383;p28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84" name="Google Shape;384;p28"/>
          <p:cNvSpPr txBox="1"/>
          <p:nvPr/>
        </p:nvSpPr>
        <p:spPr>
          <a:xfrm>
            <a:off x="7108732" y="8097956"/>
            <a:ext cx="4070535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99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85" name="Google Shape;385;p28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86" name="Google Shape;386;p28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87" name="Google Shape;387;p28"/>
          <p:cNvSpPr txBox="1"/>
          <p:nvPr/>
        </p:nvSpPr>
        <p:spPr>
          <a:xfrm>
            <a:off x="4743754" y="6033920"/>
            <a:ext cx="8800492" cy="624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E597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388" name="Google Shape;388;p28"/>
          <p:cNvSpPr/>
          <p:nvPr/>
        </p:nvSpPr>
        <p:spPr>
          <a:xfrm>
            <a:off x="0" y="0"/>
            <a:ext cx="5501143" cy="10287000"/>
          </a:xfrm>
          <a:custGeom>
            <a:rect b="b" l="l" r="r" t="t"/>
            <a:pathLst>
              <a:path extrusionOk="0" h="10287000" w="5501143">
                <a:moveTo>
                  <a:pt x="0" y="0"/>
                </a:moveTo>
                <a:lnTo>
                  <a:pt x="5501143" y="0"/>
                </a:lnTo>
                <a:lnTo>
                  <a:pt x="55011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6992" t="0"/>
            </a:stretch>
          </a:blipFill>
          <a:ln>
            <a:noFill/>
          </a:ln>
        </p:spPr>
      </p:sp>
      <p:sp>
        <p:nvSpPr>
          <p:cNvPr id="389" name="Google Shape;389;p28"/>
          <p:cNvSpPr/>
          <p:nvPr/>
        </p:nvSpPr>
        <p:spPr>
          <a:xfrm flipH="1">
            <a:off x="12786857" y="0"/>
            <a:ext cx="5501143" cy="10287000"/>
          </a:xfrm>
          <a:custGeom>
            <a:rect b="b" l="l" r="r" t="t"/>
            <a:pathLst>
              <a:path extrusionOk="0" h="10287000" w="5501143">
                <a:moveTo>
                  <a:pt x="5501143" y="0"/>
                </a:moveTo>
                <a:lnTo>
                  <a:pt x="0" y="0"/>
                </a:lnTo>
                <a:lnTo>
                  <a:pt x="0" y="10287000"/>
                </a:lnTo>
                <a:lnTo>
                  <a:pt x="5501143" y="10287000"/>
                </a:lnTo>
                <a:lnTo>
                  <a:pt x="550114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86992" t="0"/>
            </a:stretch>
          </a:blipFill>
          <a:ln>
            <a:noFill/>
          </a:ln>
        </p:spPr>
      </p:sp>
      <p:pic>
        <p:nvPicPr>
          <p:cNvPr id="390" name="Google Shape;39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2875" y="3370459"/>
            <a:ext cx="5182250" cy="1309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/>
        </p:nvSpPr>
        <p:spPr>
          <a:xfrm>
            <a:off x="751749" y="2110573"/>
            <a:ext cx="16507551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What’s Inside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796885" y="4170757"/>
            <a:ext cx="5053589" cy="5053589"/>
          </a:xfrm>
          <a:custGeom>
            <a:rect b="b" l="l" r="r" t="t"/>
            <a:pathLst>
              <a:path extrusionOk="0" h="5053589" w="5053589">
                <a:moveTo>
                  <a:pt x="0" y="0"/>
                </a:moveTo>
                <a:lnTo>
                  <a:pt x="5053590" y="0"/>
                </a:lnTo>
                <a:lnTo>
                  <a:pt x="5053590" y="5053589"/>
                </a:lnTo>
                <a:lnTo>
                  <a:pt x="0" y="5053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6617205" y="4170757"/>
            <a:ext cx="5053589" cy="5053589"/>
          </a:xfrm>
          <a:custGeom>
            <a:rect b="b" l="l" r="r" t="t"/>
            <a:pathLst>
              <a:path extrusionOk="0" h="5053589" w="5053589">
                <a:moveTo>
                  <a:pt x="0" y="0"/>
                </a:moveTo>
                <a:lnTo>
                  <a:pt x="5053590" y="0"/>
                </a:lnTo>
                <a:lnTo>
                  <a:pt x="5053590" y="5053589"/>
                </a:lnTo>
                <a:lnTo>
                  <a:pt x="0" y="5053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12437525" y="4170757"/>
            <a:ext cx="5053589" cy="5053589"/>
          </a:xfrm>
          <a:custGeom>
            <a:rect b="b" l="l" r="r" t="t"/>
            <a:pathLst>
              <a:path extrusionOk="0" h="5053589" w="5053589">
                <a:moveTo>
                  <a:pt x="0" y="0"/>
                </a:moveTo>
                <a:lnTo>
                  <a:pt x="5053590" y="0"/>
                </a:lnTo>
                <a:lnTo>
                  <a:pt x="5053590" y="5053589"/>
                </a:lnTo>
                <a:lnTo>
                  <a:pt x="0" y="50535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5"/>
          <p:cNvSpPr txBox="1"/>
          <p:nvPr/>
        </p:nvSpPr>
        <p:spPr>
          <a:xfrm>
            <a:off x="7319891" y="5611767"/>
            <a:ext cx="3648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Fasting in Ramadan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7352488" y="6981762"/>
            <a:ext cx="330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Add an overview of the topic here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1670643" y="5611767"/>
            <a:ext cx="330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Introduction to Ramadan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1670643" y="6981762"/>
            <a:ext cx="330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Add an overview of the topic here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13704117" y="5611767"/>
            <a:ext cx="2520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Breaking the Fast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13311283" y="6981762"/>
            <a:ext cx="3306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Add an overview of the topic here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 flipH="1">
            <a:off x="4976717" y="-328684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/>
          <p:nvPr/>
        </p:nvSpPr>
        <p:spPr>
          <a:xfrm flipH="1">
            <a:off x="11342009" y="-378696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6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135" name="Google Shape;135;p16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6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16"/>
          <p:cNvSpPr/>
          <p:nvPr/>
        </p:nvSpPr>
        <p:spPr>
          <a:xfrm>
            <a:off x="-548643" y="5420268"/>
            <a:ext cx="3547170" cy="5216426"/>
          </a:xfrm>
          <a:custGeom>
            <a:rect b="b" l="l" r="r" t="t"/>
            <a:pathLst>
              <a:path extrusionOk="0" h="5216426" w="3547170">
                <a:moveTo>
                  <a:pt x="0" y="0"/>
                </a:moveTo>
                <a:lnTo>
                  <a:pt x="3547170" y="0"/>
                </a:lnTo>
                <a:lnTo>
                  <a:pt x="3547170" y="5216426"/>
                </a:lnTo>
                <a:lnTo>
                  <a:pt x="0" y="5216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6"/>
          <p:cNvSpPr/>
          <p:nvPr/>
        </p:nvSpPr>
        <p:spPr>
          <a:xfrm flipH="1">
            <a:off x="15071137" y="5420268"/>
            <a:ext cx="3547170" cy="5216426"/>
          </a:xfrm>
          <a:custGeom>
            <a:rect b="b" l="l" r="r" t="t"/>
            <a:pathLst>
              <a:path extrusionOk="0" h="5216426" w="3547170">
                <a:moveTo>
                  <a:pt x="3547169" y="0"/>
                </a:moveTo>
                <a:lnTo>
                  <a:pt x="0" y="0"/>
                </a:lnTo>
                <a:lnTo>
                  <a:pt x="0" y="5216426"/>
                </a:lnTo>
                <a:lnTo>
                  <a:pt x="3547169" y="5216426"/>
                </a:lnTo>
                <a:lnTo>
                  <a:pt x="3547169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6"/>
          <p:cNvSpPr/>
          <p:nvPr/>
        </p:nvSpPr>
        <p:spPr>
          <a:xfrm>
            <a:off x="2133770" y="-215541"/>
            <a:ext cx="1729513" cy="3875660"/>
          </a:xfrm>
          <a:custGeom>
            <a:rect b="b" l="l" r="r" t="t"/>
            <a:pathLst>
              <a:path extrusionOk="0" h="3875660" w="1729513">
                <a:moveTo>
                  <a:pt x="0" y="0"/>
                </a:moveTo>
                <a:lnTo>
                  <a:pt x="1729514" y="0"/>
                </a:lnTo>
                <a:lnTo>
                  <a:pt x="1729514" y="3875660"/>
                </a:lnTo>
                <a:lnTo>
                  <a:pt x="0" y="387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6"/>
          <p:cNvSpPr/>
          <p:nvPr/>
        </p:nvSpPr>
        <p:spPr>
          <a:xfrm>
            <a:off x="14206380" y="-215541"/>
            <a:ext cx="1729513" cy="3875660"/>
          </a:xfrm>
          <a:custGeom>
            <a:rect b="b" l="l" r="r" t="t"/>
            <a:pathLst>
              <a:path extrusionOk="0" h="3875660" w="1729513">
                <a:moveTo>
                  <a:pt x="0" y="0"/>
                </a:moveTo>
                <a:lnTo>
                  <a:pt x="1729513" y="0"/>
                </a:lnTo>
                <a:lnTo>
                  <a:pt x="1729513" y="3875660"/>
                </a:lnTo>
                <a:lnTo>
                  <a:pt x="0" y="3875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 b="8660" l="0" r="0" t="8626"/>
          <a:stretch/>
        </p:blipFill>
        <p:spPr>
          <a:xfrm>
            <a:off x="2928425" y="0"/>
            <a:ext cx="12431148" cy="1028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6"/>
          <p:cNvSpPr txBox="1"/>
          <p:nvPr/>
        </p:nvSpPr>
        <p:spPr>
          <a:xfrm>
            <a:off x="5376964" y="4025171"/>
            <a:ext cx="7534200" cy="25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Introduction to Ramadan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7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148" name="Google Shape;14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600"/>
              <a:ext cx="10193274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7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7"/>
          <p:cNvSpPr/>
          <p:nvPr/>
        </p:nvSpPr>
        <p:spPr>
          <a:xfrm>
            <a:off x="1028700" y="609943"/>
            <a:ext cx="6500410" cy="6701454"/>
          </a:xfrm>
          <a:custGeom>
            <a:rect b="b" l="l" r="r" t="t"/>
            <a:pathLst>
              <a:path extrusionOk="0" h="6701454" w="6500410">
                <a:moveTo>
                  <a:pt x="0" y="0"/>
                </a:moveTo>
                <a:lnTo>
                  <a:pt x="6500410" y="0"/>
                </a:lnTo>
                <a:lnTo>
                  <a:pt x="6500410" y="6701454"/>
                </a:lnTo>
                <a:lnTo>
                  <a:pt x="0" y="6701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/>
          <p:nvPr/>
        </p:nvSpPr>
        <p:spPr>
          <a:xfrm>
            <a:off x="1028700" y="3084989"/>
            <a:ext cx="5156240" cy="7395568"/>
          </a:xfrm>
          <a:custGeom>
            <a:rect b="b" l="l" r="r" t="t"/>
            <a:pathLst>
              <a:path extrusionOk="0" h="7395568" w="5156240">
                <a:moveTo>
                  <a:pt x="0" y="0"/>
                </a:moveTo>
                <a:lnTo>
                  <a:pt x="5156240" y="0"/>
                </a:lnTo>
                <a:lnTo>
                  <a:pt x="5156240" y="7395568"/>
                </a:lnTo>
                <a:lnTo>
                  <a:pt x="0" y="7395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7"/>
          <p:cNvSpPr txBox="1"/>
          <p:nvPr/>
        </p:nvSpPr>
        <p:spPr>
          <a:xfrm>
            <a:off x="8161140" y="3815890"/>
            <a:ext cx="9142133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What is Ramadan?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8564561" y="5497625"/>
            <a:ext cx="8423236" cy="824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Briefly discuss what is Ramadan, </a:t>
            </a:r>
            <a:endParaRPr/>
          </a:p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why is it important, and who observes it.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11418014" y="1430450"/>
            <a:ext cx="2716329" cy="1985390"/>
          </a:xfrm>
          <a:custGeom>
            <a:rect b="b" l="l" r="r" t="t"/>
            <a:pathLst>
              <a:path extrusionOk="0" h="1985390" w="2716329">
                <a:moveTo>
                  <a:pt x="0" y="0"/>
                </a:moveTo>
                <a:lnTo>
                  <a:pt x="2716329" y="0"/>
                </a:lnTo>
                <a:lnTo>
                  <a:pt x="2716329" y="1985390"/>
                </a:lnTo>
                <a:lnTo>
                  <a:pt x="0" y="1985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8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160" name="Google Shape;160;p18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8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18"/>
          <p:cNvSpPr/>
          <p:nvPr/>
        </p:nvSpPr>
        <p:spPr>
          <a:xfrm flipH="1">
            <a:off x="13453547" y="4229430"/>
            <a:ext cx="4831314" cy="6057570"/>
          </a:xfrm>
          <a:custGeom>
            <a:rect b="b" l="l" r="r" t="t"/>
            <a:pathLst>
              <a:path extrusionOk="0" h="6057570" w="4831314">
                <a:moveTo>
                  <a:pt x="4831314" y="0"/>
                </a:moveTo>
                <a:lnTo>
                  <a:pt x="0" y="0"/>
                </a:lnTo>
                <a:lnTo>
                  <a:pt x="0" y="6057570"/>
                </a:lnTo>
                <a:lnTo>
                  <a:pt x="4831314" y="6057570"/>
                </a:lnTo>
                <a:lnTo>
                  <a:pt x="483131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>
            <a:off x="-172002" y="-161629"/>
            <a:ext cx="3106051" cy="3705700"/>
          </a:xfrm>
          <a:custGeom>
            <a:rect b="b" l="l" r="r" t="t"/>
            <a:pathLst>
              <a:path extrusionOk="0" h="3705700" w="3106051">
                <a:moveTo>
                  <a:pt x="0" y="0"/>
                </a:moveTo>
                <a:lnTo>
                  <a:pt x="3106051" y="0"/>
                </a:lnTo>
                <a:lnTo>
                  <a:pt x="3106051" y="3705700"/>
                </a:lnTo>
                <a:lnTo>
                  <a:pt x="0" y="3705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15358065" y="-161629"/>
            <a:ext cx="3063276" cy="3654667"/>
          </a:xfrm>
          <a:custGeom>
            <a:rect b="b" l="l" r="r" t="t"/>
            <a:pathLst>
              <a:path extrusionOk="0" h="3654667" w="3063276">
                <a:moveTo>
                  <a:pt x="0" y="0"/>
                </a:moveTo>
                <a:lnTo>
                  <a:pt x="3063275" y="0"/>
                </a:lnTo>
                <a:lnTo>
                  <a:pt x="3063275" y="3654667"/>
                </a:lnTo>
                <a:lnTo>
                  <a:pt x="0" y="3654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 flipH="1">
            <a:off x="2934049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8"/>
          <p:cNvSpPr/>
          <p:nvPr/>
        </p:nvSpPr>
        <p:spPr>
          <a:xfrm>
            <a:off x="13453547" y="-161629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2"/>
                </a:lnTo>
                <a:lnTo>
                  <a:pt x="0" y="227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8"/>
          <p:cNvSpPr/>
          <p:nvPr/>
        </p:nvSpPr>
        <p:spPr>
          <a:xfrm flipH="1">
            <a:off x="4976717" y="-328684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8"/>
          <p:cNvSpPr/>
          <p:nvPr/>
        </p:nvSpPr>
        <p:spPr>
          <a:xfrm flipH="1">
            <a:off x="11342009" y="-378696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8"/>
          <p:cNvSpPr/>
          <p:nvPr/>
        </p:nvSpPr>
        <p:spPr>
          <a:xfrm>
            <a:off x="-62067" y="4229430"/>
            <a:ext cx="5903378" cy="6057570"/>
          </a:xfrm>
          <a:custGeom>
            <a:rect b="b" l="l" r="r" t="t"/>
            <a:pathLst>
              <a:path extrusionOk="0" h="6057570" w="5903378">
                <a:moveTo>
                  <a:pt x="0" y="0"/>
                </a:moveTo>
                <a:lnTo>
                  <a:pt x="5903377" y="0"/>
                </a:lnTo>
                <a:lnTo>
                  <a:pt x="5903377" y="6057570"/>
                </a:lnTo>
                <a:lnTo>
                  <a:pt x="0" y="60575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8"/>
          <p:cNvSpPr txBox="1"/>
          <p:nvPr/>
        </p:nvSpPr>
        <p:spPr>
          <a:xfrm>
            <a:off x="5412640" y="5021747"/>
            <a:ext cx="8266221" cy="1442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5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87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Fasting in Ramadan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6003716" y="6546960"/>
            <a:ext cx="7084069" cy="1244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Lorem ipsum odor amet, consectetuer adipiscing elit. Curabitur neque luctus justo ultricies nibh lectus dictumst pretium nec. </a:t>
            </a: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7371710" y="2374793"/>
            <a:ext cx="3808266" cy="2236491"/>
          </a:xfrm>
          <a:custGeom>
            <a:rect b="b" l="l" r="r" t="t"/>
            <a:pathLst>
              <a:path extrusionOk="0" h="2236491" w="3808266">
                <a:moveTo>
                  <a:pt x="0" y="0"/>
                </a:moveTo>
                <a:lnTo>
                  <a:pt x="3808265" y="0"/>
                </a:lnTo>
                <a:lnTo>
                  <a:pt x="3808265" y="2236491"/>
                </a:lnTo>
                <a:lnTo>
                  <a:pt x="0" y="2236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9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9"/>
          <p:cNvGrpSpPr/>
          <p:nvPr/>
        </p:nvGrpSpPr>
        <p:grpSpPr>
          <a:xfrm>
            <a:off x="2924014" y="2150114"/>
            <a:ext cx="13133037" cy="6287075"/>
            <a:chOff x="0" y="-47625"/>
            <a:chExt cx="3458907" cy="1655855"/>
          </a:xfrm>
        </p:grpSpPr>
        <p:sp>
          <p:nvSpPr>
            <p:cNvPr id="179" name="Google Shape;179;p19"/>
            <p:cNvSpPr/>
            <p:nvPr/>
          </p:nvSpPr>
          <p:spPr>
            <a:xfrm>
              <a:off x="0" y="0"/>
              <a:ext cx="3458907" cy="1608230"/>
            </a:xfrm>
            <a:custGeom>
              <a:rect b="b" l="l" r="r" t="t"/>
              <a:pathLst>
                <a:path extrusionOk="0" h="1608230" w="3458907">
                  <a:moveTo>
                    <a:pt x="0" y="0"/>
                  </a:moveTo>
                  <a:lnTo>
                    <a:pt x="3458907" y="0"/>
                  </a:lnTo>
                  <a:lnTo>
                    <a:pt x="3458907" y="1608230"/>
                  </a:lnTo>
                  <a:lnTo>
                    <a:pt x="0" y="1608230"/>
                  </a:lnTo>
                  <a:close/>
                </a:path>
              </a:pathLst>
            </a:custGeom>
            <a:solidFill>
              <a:srgbClr val="212953">
                <a:alpha val="93333"/>
              </a:srgbClr>
            </a:solidFill>
            <a:ln>
              <a:noFill/>
            </a:ln>
          </p:spPr>
        </p:sp>
        <p:sp>
          <p:nvSpPr>
            <p:cNvPr id="180" name="Google Shape;180;p19"/>
            <p:cNvSpPr txBox="1"/>
            <p:nvPr/>
          </p:nvSpPr>
          <p:spPr>
            <a:xfrm>
              <a:off x="0" y="-47625"/>
              <a:ext cx="3458907" cy="1655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9"/>
          <p:cNvSpPr txBox="1"/>
          <p:nvPr/>
        </p:nvSpPr>
        <p:spPr>
          <a:xfrm>
            <a:off x="4919466" y="3594850"/>
            <a:ext cx="9142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Why do Muslims fast?</a:t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2924014" y="2330940"/>
            <a:ext cx="3265417" cy="6106249"/>
          </a:xfrm>
          <a:custGeom>
            <a:rect b="b" l="l" r="r" t="t"/>
            <a:pathLst>
              <a:path extrusionOk="0" h="6106249" w="3265417">
                <a:moveTo>
                  <a:pt x="0" y="0"/>
                </a:moveTo>
                <a:lnTo>
                  <a:pt x="3265417" y="0"/>
                </a:lnTo>
                <a:lnTo>
                  <a:pt x="3265417" y="6106249"/>
                </a:lnTo>
                <a:lnTo>
                  <a:pt x="0" y="6106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86992" t="0"/>
            </a:stretch>
          </a:blipFill>
          <a:ln>
            <a:noFill/>
          </a:ln>
        </p:spPr>
      </p:sp>
      <p:sp>
        <p:nvSpPr>
          <p:cNvPr id="183" name="Google Shape;183;p19"/>
          <p:cNvSpPr/>
          <p:nvPr/>
        </p:nvSpPr>
        <p:spPr>
          <a:xfrm flipH="1">
            <a:off x="12791633" y="2330940"/>
            <a:ext cx="3265417" cy="6106249"/>
          </a:xfrm>
          <a:custGeom>
            <a:rect b="b" l="l" r="r" t="t"/>
            <a:pathLst>
              <a:path extrusionOk="0" h="6106249" w="3265417">
                <a:moveTo>
                  <a:pt x="3265418" y="0"/>
                </a:moveTo>
                <a:lnTo>
                  <a:pt x="0" y="0"/>
                </a:lnTo>
                <a:lnTo>
                  <a:pt x="0" y="6106249"/>
                </a:lnTo>
                <a:lnTo>
                  <a:pt x="3265418" y="6106249"/>
                </a:lnTo>
                <a:lnTo>
                  <a:pt x="3265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86992" t="0"/>
            </a:stretch>
          </a:blipFill>
          <a:ln>
            <a:noFill/>
          </a:ln>
        </p:spPr>
      </p:sp>
      <p:sp>
        <p:nvSpPr>
          <p:cNvPr id="184" name="Google Shape;184;p19"/>
          <p:cNvSpPr txBox="1"/>
          <p:nvPr/>
        </p:nvSpPr>
        <p:spPr>
          <a:xfrm>
            <a:off x="5948498" y="5451595"/>
            <a:ext cx="70842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Define fasting, then explain how it fits into the Five Pillars of Islam. Share the purpose of fasting during Ramadan and why it matters.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0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190" name="Google Shape;190;p20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0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Google Shape;192;p20"/>
          <p:cNvPicPr preferRelativeResize="0"/>
          <p:nvPr/>
        </p:nvPicPr>
        <p:blipFill rotWithShape="1">
          <a:blip r:embed="rId4">
            <a:alphaModFix/>
          </a:blip>
          <a:srcRect b="5135" l="0" r="0" t="28198"/>
          <a:stretch/>
        </p:blipFill>
        <p:spPr>
          <a:xfrm>
            <a:off x="2348431" y="3149966"/>
            <a:ext cx="3418909" cy="341891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-368825" y="-305711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20"/>
          <p:cNvSpPr/>
          <p:nvPr/>
        </p:nvSpPr>
        <p:spPr>
          <a:xfrm>
            <a:off x="16842475" y="-138656"/>
            <a:ext cx="1715644" cy="3844580"/>
          </a:xfrm>
          <a:custGeom>
            <a:rect b="b" l="l" r="r" t="t"/>
            <a:pathLst>
              <a:path extrusionOk="0" h="3844580" w="1715644">
                <a:moveTo>
                  <a:pt x="0" y="0"/>
                </a:moveTo>
                <a:lnTo>
                  <a:pt x="1715644" y="0"/>
                </a:lnTo>
                <a:lnTo>
                  <a:pt x="1715644" y="3844579"/>
                </a:lnTo>
                <a:lnTo>
                  <a:pt x="0" y="3844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0"/>
          <p:cNvSpPr txBox="1"/>
          <p:nvPr/>
        </p:nvSpPr>
        <p:spPr>
          <a:xfrm>
            <a:off x="3438840" y="1136093"/>
            <a:ext cx="11337000" cy="27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A typical day during Ramadan</a:t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2348431" y="3149966"/>
            <a:ext cx="3418909" cy="3418909"/>
          </a:xfrm>
          <a:custGeom>
            <a:rect b="b" l="l" r="r" t="t"/>
            <a:pathLst>
              <a:path extrusionOk="0" h="3418909" w="3418909">
                <a:moveTo>
                  <a:pt x="0" y="0"/>
                </a:moveTo>
                <a:lnTo>
                  <a:pt x="3418908" y="0"/>
                </a:lnTo>
                <a:lnTo>
                  <a:pt x="3418908" y="3418909"/>
                </a:lnTo>
                <a:lnTo>
                  <a:pt x="0" y="3418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20"/>
          <p:cNvSpPr/>
          <p:nvPr/>
        </p:nvSpPr>
        <p:spPr>
          <a:xfrm flipH="1">
            <a:off x="1396172" y="-432863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1"/>
                </a:lnTo>
                <a:lnTo>
                  <a:pt x="1904518" y="2272201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20"/>
          <p:cNvSpPr/>
          <p:nvPr/>
        </p:nvSpPr>
        <p:spPr>
          <a:xfrm>
            <a:off x="14987310" y="-432863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0" y="0"/>
                </a:moveTo>
                <a:lnTo>
                  <a:pt x="1904518" y="0"/>
                </a:lnTo>
                <a:lnTo>
                  <a:pt x="1904518" y="2272201"/>
                </a:lnTo>
                <a:lnTo>
                  <a:pt x="0" y="2272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0"/>
          <p:cNvSpPr/>
          <p:nvPr/>
        </p:nvSpPr>
        <p:spPr>
          <a:xfrm flipH="1">
            <a:off x="3438840" y="-1086089"/>
            <a:ext cx="1820680" cy="2172178"/>
          </a:xfrm>
          <a:custGeom>
            <a:rect b="b" l="l" r="r" t="t"/>
            <a:pathLst>
              <a:path extrusionOk="0" h="2172178" w="1820680">
                <a:moveTo>
                  <a:pt x="1820680" y="0"/>
                </a:moveTo>
                <a:lnTo>
                  <a:pt x="0" y="0"/>
                </a:lnTo>
                <a:lnTo>
                  <a:pt x="0" y="2172178"/>
                </a:lnTo>
                <a:lnTo>
                  <a:pt x="1820680" y="2172178"/>
                </a:lnTo>
                <a:lnTo>
                  <a:pt x="182068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0"/>
          <p:cNvSpPr/>
          <p:nvPr/>
        </p:nvSpPr>
        <p:spPr>
          <a:xfrm flipH="1">
            <a:off x="12875772" y="-1136101"/>
            <a:ext cx="1904518" cy="2272202"/>
          </a:xfrm>
          <a:custGeom>
            <a:rect b="b" l="l" r="r" t="t"/>
            <a:pathLst>
              <a:path extrusionOk="0" h="2272202" w="1904518">
                <a:moveTo>
                  <a:pt x="1904518" y="0"/>
                </a:moveTo>
                <a:lnTo>
                  <a:pt x="0" y="0"/>
                </a:lnTo>
                <a:lnTo>
                  <a:pt x="0" y="2272202"/>
                </a:lnTo>
                <a:lnTo>
                  <a:pt x="1904518" y="2272202"/>
                </a:lnTo>
                <a:lnTo>
                  <a:pt x="190451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20"/>
          <p:cNvSpPr txBox="1"/>
          <p:nvPr/>
        </p:nvSpPr>
        <p:spPr>
          <a:xfrm>
            <a:off x="2404848" y="7063082"/>
            <a:ext cx="351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Pre-dawn meal</a:t>
            </a:r>
            <a:endParaRPr/>
          </a:p>
        </p:txBody>
      </p:sp>
      <p:sp>
        <p:nvSpPr>
          <p:cNvPr id="202" name="Google Shape;202;p20"/>
          <p:cNvSpPr txBox="1"/>
          <p:nvPr/>
        </p:nvSpPr>
        <p:spPr>
          <a:xfrm>
            <a:off x="2518623" y="7907642"/>
            <a:ext cx="3078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Elaborate what’s included in this meal and when it’s eaten</a:t>
            </a:r>
            <a:endParaRPr/>
          </a:p>
        </p:txBody>
      </p:sp>
      <p:pic>
        <p:nvPicPr>
          <p:cNvPr id="203" name="Google Shape;203;p20"/>
          <p:cNvPicPr preferRelativeResize="0"/>
          <p:nvPr/>
        </p:nvPicPr>
        <p:blipFill rotWithShape="1">
          <a:blip r:embed="rId8">
            <a:alphaModFix/>
          </a:blip>
          <a:srcRect b="0" l="16666" r="16666" t="0"/>
          <a:stretch/>
        </p:blipFill>
        <p:spPr>
          <a:xfrm>
            <a:off x="7434546" y="3037303"/>
            <a:ext cx="3418910" cy="3418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>
            <a:off x="7490963" y="7063082"/>
            <a:ext cx="330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Daily prayers</a:t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7267110" y="7907642"/>
            <a:ext cx="3753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Explain how many daily prayers are observed during the holy month</a:t>
            </a:r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9">
            <a:alphaModFix/>
          </a:blip>
          <a:srcRect b="16666" l="0" r="0" t="16666"/>
          <a:stretch/>
        </p:blipFill>
        <p:spPr>
          <a:xfrm>
            <a:off x="12683751" y="3037303"/>
            <a:ext cx="3418909" cy="341891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12740169" y="7063082"/>
            <a:ext cx="330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Evening meal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12516315" y="7907642"/>
            <a:ext cx="3753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Describe what makes up the evening meal and when it takes place</a:t>
            </a: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7434546" y="3037303"/>
            <a:ext cx="3418909" cy="3418909"/>
          </a:xfrm>
          <a:custGeom>
            <a:rect b="b" l="l" r="r" t="t"/>
            <a:pathLst>
              <a:path extrusionOk="0" h="3418909" w="3418909">
                <a:moveTo>
                  <a:pt x="0" y="0"/>
                </a:moveTo>
                <a:lnTo>
                  <a:pt x="3418908" y="0"/>
                </a:lnTo>
                <a:lnTo>
                  <a:pt x="3418908" y="3418908"/>
                </a:lnTo>
                <a:lnTo>
                  <a:pt x="0" y="3418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20"/>
          <p:cNvSpPr/>
          <p:nvPr/>
        </p:nvSpPr>
        <p:spPr>
          <a:xfrm>
            <a:off x="12683751" y="3037303"/>
            <a:ext cx="3418909" cy="3418909"/>
          </a:xfrm>
          <a:custGeom>
            <a:rect b="b" l="l" r="r" t="t"/>
            <a:pathLst>
              <a:path extrusionOk="0" h="3418909" w="3418909">
                <a:moveTo>
                  <a:pt x="0" y="0"/>
                </a:moveTo>
                <a:lnTo>
                  <a:pt x="3418909" y="0"/>
                </a:lnTo>
                <a:lnTo>
                  <a:pt x="3418909" y="3418908"/>
                </a:lnTo>
                <a:lnTo>
                  <a:pt x="0" y="3418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953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1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216" name="Google Shape;216;p21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8" name="Google Shape;218;p21"/>
          <p:cNvSpPr txBox="1"/>
          <p:nvPr/>
        </p:nvSpPr>
        <p:spPr>
          <a:xfrm>
            <a:off x="6805376" y="861775"/>
            <a:ext cx="10521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799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Exemptions from fasting</a:t>
            </a:r>
            <a:endParaRPr/>
          </a:p>
        </p:txBody>
      </p:sp>
      <p:sp>
        <p:nvSpPr>
          <p:cNvPr id="219" name="Google Shape;219;p21"/>
          <p:cNvSpPr txBox="1"/>
          <p:nvPr/>
        </p:nvSpPr>
        <p:spPr>
          <a:xfrm>
            <a:off x="7549442" y="2330165"/>
            <a:ext cx="903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Describe who observes fasting and the reasons for exemptions</a:t>
            </a:r>
            <a:endParaRPr/>
          </a:p>
        </p:txBody>
      </p:sp>
      <p:sp>
        <p:nvSpPr>
          <p:cNvPr id="220" name="Google Shape;220;p21"/>
          <p:cNvSpPr/>
          <p:nvPr/>
        </p:nvSpPr>
        <p:spPr>
          <a:xfrm>
            <a:off x="922612" y="1197316"/>
            <a:ext cx="5664805" cy="8330595"/>
          </a:xfrm>
          <a:custGeom>
            <a:rect b="b" l="l" r="r" t="t"/>
            <a:pathLst>
              <a:path extrusionOk="0" h="8330595" w="5664805">
                <a:moveTo>
                  <a:pt x="0" y="0"/>
                </a:moveTo>
                <a:lnTo>
                  <a:pt x="5664805" y="0"/>
                </a:lnTo>
                <a:lnTo>
                  <a:pt x="5664805" y="8330595"/>
                </a:lnTo>
                <a:lnTo>
                  <a:pt x="0" y="8330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21"/>
          <p:cNvSpPr/>
          <p:nvPr/>
        </p:nvSpPr>
        <p:spPr>
          <a:xfrm>
            <a:off x="7549442" y="3494418"/>
            <a:ext cx="2264754" cy="2264754"/>
          </a:xfrm>
          <a:custGeom>
            <a:rect b="b" l="l" r="r" t="t"/>
            <a:pathLst>
              <a:path extrusionOk="0" h="2264754" w="2264754">
                <a:moveTo>
                  <a:pt x="0" y="0"/>
                </a:moveTo>
                <a:lnTo>
                  <a:pt x="2264753" y="0"/>
                </a:lnTo>
                <a:lnTo>
                  <a:pt x="2264753" y="2264754"/>
                </a:lnTo>
                <a:lnTo>
                  <a:pt x="0" y="226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1"/>
          <p:cNvSpPr txBox="1"/>
          <p:nvPr/>
        </p:nvSpPr>
        <p:spPr>
          <a:xfrm>
            <a:off x="7804826" y="4226695"/>
            <a:ext cx="1754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Name an exempted group here</a:t>
            </a:r>
            <a:endParaRPr/>
          </a:p>
        </p:txBody>
      </p:sp>
      <p:sp>
        <p:nvSpPr>
          <p:cNvPr id="223" name="Google Shape;223;p21"/>
          <p:cNvSpPr/>
          <p:nvPr/>
        </p:nvSpPr>
        <p:spPr>
          <a:xfrm>
            <a:off x="10776220" y="3494418"/>
            <a:ext cx="2264754" cy="2264754"/>
          </a:xfrm>
          <a:custGeom>
            <a:rect b="b" l="l" r="r" t="t"/>
            <a:pathLst>
              <a:path extrusionOk="0" h="2264754" w="2264754">
                <a:moveTo>
                  <a:pt x="0" y="0"/>
                </a:moveTo>
                <a:lnTo>
                  <a:pt x="2264754" y="0"/>
                </a:lnTo>
                <a:lnTo>
                  <a:pt x="2264754" y="2264754"/>
                </a:lnTo>
                <a:lnTo>
                  <a:pt x="0" y="226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1"/>
          <p:cNvSpPr txBox="1"/>
          <p:nvPr/>
        </p:nvSpPr>
        <p:spPr>
          <a:xfrm>
            <a:off x="11031605" y="4226695"/>
            <a:ext cx="1754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Name an exempted group here</a:t>
            </a:r>
            <a:endParaRPr/>
          </a:p>
        </p:txBody>
      </p:sp>
      <p:sp>
        <p:nvSpPr>
          <p:cNvPr id="225" name="Google Shape;225;p21"/>
          <p:cNvSpPr/>
          <p:nvPr/>
        </p:nvSpPr>
        <p:spPr>
          <a:xfrm>
            <a:off x="14003716" y="3494418"/>
            <a:ext cx="2264754" cy="2264754"/>
          </a:xfrm>
          <a:custGeom>
            <a:rect b="b" l="l" r="r" t="t"/>
            <a:pathLst>
              <a:path extrusionOk="0" h="2264754" w="2264754">
                <a:moveTo>
                  <a:pt x="0" y="0"/>
                </a:moveTo>
                <a:lnTo>
                  <a:pt x="2264754" y="0"/>
                </a:lnTo>
                <a:lnTo>
                  <a:pt x="2264754" y="2264754"/>
                </a:lnTo>
                <a:lnTo>
                  <a:pt x="0" y="226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1"/>
          <p:cNvSpPr txBox="1"/>
          <p:nvPr/>
        </p:nvSpPr>
        <p:spPr>
          <a:xfrm>
            <a:off x="14259100" y="4226695"/>
            <a:ext cx="1754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Name an exempted group here</a:t>
            </a:r>
            <a:endParaRPr/>
          </a:p>
        </p:txBody>
      </p:sp>
      <p:sp>
        <p:nvSpPr>
          <p:cNvPr id="227" name="Google Shape;227;p21"/>
          <p:cNvSpPr/>
          <p:nvPr/>
        </p:nvSpPr>
        <p:spPr>
          <a:xfrm>
            <a:off x="9320131" y="6444732"/>
            <a:ext cx="2264754" cy="2264754"/>
          </a:xfrm>
          <a:custGeom>
            <a:rect b="b" l="l" r="r" t="t"/>
            <a:pathLst>
              <a:path extrusionOk="0" h="2264754" w="2264754">
                <a:moveTo>
                  <a:pt x="0" y="0"/>
                </a:moveTo>
                <a:lnTo>
                  <a:pt x="2264754" y="0"/>
                </a:lnTo>
                <a:lnTo>
                  <a:pt x="2264754" y="2264754"/>
                </a:lnTo>
                <a:lnTo>
                  <a:pt x="0" y="226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21"/>
          <p:cNvSpPr txBox="1"/>
          <p:nvPr/>
        </p:nvSpPr>
        <p:spPr>
          <a:xfrm>
            <a:off x="9575515" y="7177009"/>
            <a:ext cx="1754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Name an exempted group here</a:t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>
            <a:off x="12546910" y="6444732"/>
            <a:ext cx="2264754" cy="2264754"/>
          </a:xfrm>
          <a:custGeom>
            <a:rect b="b" l="l" r="r" t="t"/>
            <a:pathLst>
              <a:path extrusionOk="0" h="2264754" w="2264754">
                <a:moveTo>
                  <a:pt x="0" y="0"/>
                </a:moveTo>
                <a:lnTo>
                  <a:pt x="2264753" y="0"/>
                </a:lnTo>
                <a:lnTo>
                  <a:pt x="2264753" y="2264754"/>
                </a:lnTo>
                <a:lnTo>
                  <a:pt x="0" y="22647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21"/>
          <p:cNvSpPr txBox="1"/>
          <p:nvPr/>
        </p:nvSpPr>
        <p:spPr>
          <a:xfrm>
            <a:off x="12802294" y="7177009"/>
            <a:ext cx="17541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E597"/>
                </a:solidFill>
                <a:latin typeface="Noto Sans Arabic"/>
                <a:ea typeface="Noto Sans Arabic"/>
                <a:cs typeface="Noto Sans Arabic"/>
                <a:sym typeface="Noto Sans Arabic"/>
              </a:rPr>
              <a:t>Name an exempted group here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4076"/>
            </a:gs>
            <a:gs pos="50000">
              <a:srgbClr val="2B2951"/>
            </a:gs>
            <a:gs pos="100000">
              <a:srgbClr val="0F1A3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2"/>
          <p:cNvGrpSpPr/>
          <p:nvPr/>
        </p:nvGrpSpPr>
        <p:grpSpPr>
          <a:xfrm>
            <a:off x="0" y="4600"/>
            <a:ext cx="18288000" cy="10282399"/>
            <a:chOff x="0" y="4600"/>
            <a:chExt cx="18288000" cy="10282399"/>
          </a:xfrm>
        </p:grpSpPr>
        <p:pic>
          <p:nvPicPr>
            <p:cNvPr id="236" name="Google Shape;23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4600"/>
              <a:ext cx="10193274" cy="10282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2"/>
            <p:cNvPicPr preferRelativeResize="0"/>
            <p:nvPr/>
          </p:nvPicPr>
          <p:blipFill rotWithShape="1">
            <a:blip r:embed="rId3">
              <a:alphaModFix/>
            </a:blip>
            <a:srcRect b="0" l="19935" r="0" t="0"/>
            <a:stretch/>
          </p:blipFill>
          <p:spPr>
            <a:xfrm>
              <a:off x="10126850" y="4600"/>
              <a:ext cx="8161150" cy="102823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8" name="Google Shape;238;p22"/>
          <p:cNvPicPr preferRelativeResize="0"/>
          <p:nvPr/>
        </p:nvPicPr>
        <p:blipFill rotWithShape="1">
          <a:blip r:embed="rId4">
            <a:alphaModFix/>
          </a:blip>
          <a:srcRect b="8148" l="0" r="0" t="8190"/>
          <a:stretch/>
        </p:blipFill>
        <p:spPr>
          <a:xfrm>
            <a:off x="0" y="460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6393352" y="3765396"/>
            <a:ext cx="5501400" cy="29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400" u="none" cap="none" strike="noStrike">
                <a:solidFill>
                  <a:srgbClr val="FFE597"/>
                </a:solidFill>
                <a:latin typeface="Allura"/>
                <a:ea typeface="Allura"/>
                <a:cs typeface="Allura"/>
                <a:sym typeface="Allura"/>
              </a:rPr>
              <a:t>Breaking the Fast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