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Montserrat"/>
      <p:bold r:id="rId10"/>
      <p:boldItalic r:id="rId11"/>
    </p:embeddedFont>
    <p:embeddedFont>
      <p:font typeface="Great Vibes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GreatVibe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1" Type="http://schemas.openxmlformats.org/officeDocument/2006/relationships/image" Target="../media/image10.png"/><Relationship Id="rId10" Type="http://schemas.openxmlformats.org/officeDocument/2006/relationships/image" Target="../media/image27.png"/><Relationship Id="rId9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9.png"/><Relationship Id="rId13" Type="http://schemas.openxmlformats.org/officeDocument/2006/relationships/image" Target="../media/image27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19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1.png"/><Relationship Id="rId15" Type="http://schemas.openxmlformats.org/officeDocument/2006/relationships/image" Target="../media/image17.png"/><Relationship Id="rId1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 b="0" l="0" r="-41424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044819" y="0"/>
            <a:ext cx="5515181" cy="10153906"/>
          </a:xfrm>
          <a:custGeom>
            <a:rect b="b" l="l" r="r" t="t"/>
            <a:pathLst>
              <a:path extrusionOk="0" h="10153906" w="5515181">
                <a:moveTo>
                  <a:pt x="0" y="0"/>
                </a:moveTo>
                <a:lnTo>
                  <a:pt x="5515181" y="0"/>
                </a:lnTo>
                <a:lnTo>
                  <a:pt x="5515181" y="10153906"/>
                </a:lnTo>
                <a:lnTo>
                  <a:pt x="0" y="10153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-14734" l="-24674" r="-94888" t="-4525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613295" y="1819898"/>
            <a:ext cx="5309949" cy="1476242"/>
            <a:chOff x="0" y="0"/>
            <a:chExt cx="7079932" cy="1968323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1562842" cy="1868870"/>
            </a:xfrm>
            <a:custGeom>
              <a:rect b="b" l="l" r="r" t="t"/>
              <a:pathLst>
                <a:path extrusionOk="0" h="1868870" w="1562842">
                  <a:moveTo>
                    <a:pt x="0" y="0"/>
                  </a:moveTo>
                  <a:lnTo>
                    <a:pt x="1562842" y="0"/>
                  </a:lnTo>
                  <a:lnTo>
                    <a:pt x="1562842" y="1868870"/>
                  </a:lnTo>
                  <a:lnTo>
                    <a:pt x="0" y="1868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1831858" y="0"/>
              <a:ext cx="1434415" cy="1968323"/>
            </a:xfrm>
            <a:custGeom>
              <a:rect b="b" l="l" r="r" t="t"/>
              <a:pathLst>
                <a:path extrusionOk="0" h="1968323" w="1434415">
                  <a:moveTo>
                    <a:pt x="0" y="0"/>
                  </a:moveTo>
                  <a:lnTo>
                    <a:pt x="1434415" y="0"/>
                  </a:lnTo>
                  <a:lnTo>
                    <a:pt x="1434415" y="1968323"/>
                  </a:lnTo>
                  <a:lnTo>
                    <a:pt x="0" y="1968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5000060" y="0"/>
              <a:ext cx="1316316" cy="1968323"/>
            </a:xfrm>
            <a:custGeom>
              <a:rect b="b" l="l" r="r" t="t"/>
              <a:pathLst>
                <a:path extrusionOk="0" h="1968323" w="1316316">
                  <a:moveTo>
                    <a:pt x="0" y="0"/>
                  </a:moveTo>
                  <a:lnTo>
                    <a:pt x="1316315" y="0"/>
                  </a:lnTo>
                  <a:lnTo>
                    <a:pt x="1316315" y="1968323"/>
                  </a:lnTo>
                  <a:lnTo>
                    <a:pt x="0" y="1968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3535288" y="0"/>
              <a:ext cx="1195756" cy="1968323"/>
            </a:xfrm>
            <a:custGeom>
              <a:rect b="b" l="l" r="r" t="t"/>
              <a:pathLst>
                <a:path extrusionOk="0" h="1968323" w="1195756">
                  <a:moveTo>
                    <a:pt x="0" y="0"/>
                  </a:moveTo>
                  <a:lnTo>
                    <a:pt x="1195756" y="0"/>
                  </a:lnTo>
                  <a:lnTo>
                    <a:pt x="1195756" y="1968323"/>
                  </a:lnTo>
                  <a:lnTo>
                    <a:pt x="0" y="1968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6585391" y="0"/>
              <a:ext cx="494541" cy="1968323"/>
            </a:xfrm>
            <a:custGeom>
              <a:rect b="b" l="l" r="r" t="t"/>
              <a:pathLst>
                <a:path extrusionOk="0" h="1968323" w="494541">
                  <a:moveTo>
                    <a:pt x="0" y="0"/>
                  </a:moveTo>
                  <a:lnTo>
                    <a:pt x="494541" y="0"/>
                  </a:lnTo>
                  <a:lnTo>
                    <a:pt x="494541" y="1968323"/>
                  </a:lnTo>
                  <a:lnTo>
                    <a:pt x="0" y="1968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2" name="Google Shape;92;p13"/>
          <p:cNvGrpSpPr/>
          <p:nvPr/>
        </p:nvGrpSpPr>
        <p:grpSpPr>
          <a:xfrm>
            <a:off x="748171" y="3217398"/>
            <a:ext cx="2593298" cy="1211820"/>
            <a:chOff x="0" y="-104990"/>
            <a:chExt cx="3457730" cy="1615761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-104990"/>
              <a:ext cx="3457730" cy="1615761"/>
              <a:chOff x="0" y="-28575"/>
              <a:chExt cx="941090" cy="439761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941090" cy="411186"/>
              </a:xfrm>
              <a:custGeom>
                <a:rect b="b" l="l" r="r" t="t"/>
                <a:pathLst>
                  <a:path extrusionOk="0" h="411186" w="941090">
                    <a:moveTo>
                      <a:pt x="0" y="0"/>
                    </a:moveTo>
                    <a:lnTo>
                      <a:pt x="941090" y="0"/>
                    </a:lnTo>
                    <a:lnTo>
                      <a:pt x="941090" y="411186"/>
                    </a:lnTo>
                    <a:lnTo>
                      <a:pt x="0" y="41118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47625">
                <a:solidFill>
                  <a:srgbClr val="F9D18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" name="Google Shape;95;p13"/>
              <p:cNvSpPr txBox="1"/>
              <p:nvPr/>
            </p:nvSpPr>
            <p:spPr>
              <a:xfrm>
                <a:off x="0" y="-28575"/>
                <a:ext cx="941090" cy="439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" name="Google Shape;96;p13"/>
            <p:cNvSpPr txBox="1"/>
            <p:nvPr/>
          </p:nvSpPr>
          <p:spPr>
            <a:xfrm>
              <a:off x="304076" y="56009"/>
              <a:ext cx="2849579" cy="1284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815" u="none" cap="none" strike="noStrike">
                  <a:solidFill>
                    <a:srgbClr val="F9D18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613295" y="6460035"/>
            <a:ext cx="4189115" cy="730226"/>
            <a:chOff x="0" y="-28575"/>
            <a:chExt cx="1572818" cy="274166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1572818" cy="245591"/>
            </a:xfrm>
            <a:custGeom>
              <a:rect b="b" l="l" r="r" t="t"/>
              <a:pathLst>
                <a:path extrusionOk="0" h="245591" w="1572818">
                  <a:moveTo>
                    <a:pt x="0" y="0"/>
                  </a:moveTo>
                  <a:lnTo>
                    <a:pt x="1572818" y="0"/>
                  </a:lnTo>
                  <a:lnTo>
                    <a:pt x="1572818" y="245591"/>
                  </a:lnTo>
                  <a:lnTo>
                    <a:pt x="0" y="245591"/>
                  </a:lnTo>
                  <a:close/>
                </a:path>
              </a:pathLst>
            </a:custGeom>
            <a:solidFill>
              <a:srgbClr val="F9D18F"/>
            </a:solidFill>
            <a:ln>
              <a:noFill/>
            </a:ln>
          </p:spPr>
        </p:sp>
        <p:sp>
          <p:nvSpPr>
            <p:cNvPr id="99" name="Google Shape;99;p13"/>
            <p:cNvSpPr txBox="1"/>
            <p:nvPr/>
          </p:nvSpPr>
          <p:spPr>
            <a:xfrm>
              <a:off x="0" y="-28575"/>
              <a:ext cx="1572818" cy="274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615137" y="9795137"/>
            <a:ext cx="358769" cy="358769"/>
          </a:xfrm>
          <a:custGeom>
            <a:rect b="b" l="l" r="r" t="t"/>
            <a:pathLst>
              <a:path extrusionOk="0" h="358769" w="358769">
                <a:moveTo>
                  <a:pt x="0" y="0"/>
                </a:moveTo>
                <a:lnTo>
                  <a:pt x="358769" y="0"/>
                </a:lnTo>
                <a:lnTo>
                  <a:pt x="358769" y="358769"/>
                </a:lnTo>
                <a:lnTo>
                  <a:pt x="0" y="35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1" name="Google Shape;101;p13"/>
          <p:cNvGrpSpPr/>
          <p:nvPr/>
        </p:nvGrpSpPr>
        <p:grpSpPr>
          <a:xfrm>
            <a:off x="2889510" y="9775147"/>
            <a:ext cx="378759" cy="378759"/>
            <a:chOff x="0" y="0"/>
            <a:chExt cx="505012" cy="505012"/>
          </a:xfrm>
        </p:grpSpPr>
        <p:grpSp>
          <p:nvGrpSpPr>
            <p:cNvPr id="102" name="Google Shape;102;p13"/>
            <p:cNvGrpSpPr/>
            <p:nvPr/>
          </p:nvGrpSpPr>
          <p:grpSpPr>
            <a:xfrm>
              <a:off x="0" y="0"/>
              <a:ext cx="505012" cy="505012"/>
              <a:chOff x="0" y="0"/>
              <a:chExt cx="812800" cy="8128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3"/>
            <p:cNvSpPr/>
            <p:nvPr/>
          </p:nvSpPr>
          <p:spPr>
            <a:xfrm>
              <a:off x="68713" y="68713"/>
              <a:ext cx="367586" cy="367586"/>
            </a:xfrm>
            <a:custGeom>
              <a:rect b="b" l="l" r="r" t="t"/>
              <a:pathLst>
                <a:path extrusionOk="0" h="367586" w="367586">
                  <a:moveTo>
                    <a:pt x="0" y="0"/>
                  </a:moveTo>
                  <a:lnTo>
                    <a:pt x="367586" y="0"/>
                  </a:lnTo>
                  <a:lnTo>
                    <a:pt x="367586" y="367586"/>
                  </a:lnTo>
                  <a:lnTo>
                    <a:pt x="0" y="36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6" name="Google Shape;106;p13"/>
          <p:cNvSpPr txBox="1"/>
          <p:nvPr/>
        </p:nvSpPr>
        <p:spPr>
          <a:xfrm>
            <a:off x="3651104" y="2562391"/>
            <a:ext cx="2663952" cy="21157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66" u="none" cap="none" strike="noStrike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Gras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613295" y="5391296"/>
            <a:ext cx="332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123 Anywhere City, Anywhere Street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754393" y="6670447"/>
            <a:ext cx="3906919" cy="34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7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MARCH 4 | TUESDAY | 9PM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613295" y="7668330"/>
            <a:ext cx="2094558" cy="438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7" u="none" cap="none" strike="noStrike">
                <a:solidFill>
                  <a:srgbClr val="F9D18F"/>
                </a:solidFill>
                <a:latin typeface="Great Vibes"/>
                <a:ea typeface="Great Vibes"/>
                <a:cs typeface="Great Vibes"/>
                <a:sym typeface="Great Vibes"/>
              </a:rPr>
              <a:t>Performers: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613295" y="8240162"/>
            <a:ext cx="316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Cindy Blue, The Marching Band, DJ Moon, La Masque, The Stoogees, Carnaval Babes, and many more!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184030" y="9839910"/>
            <a:ext cx="1221001" cy="2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9D18F"/>
                </a:solidFill>
                <a:latin typeface="Montserrat"/>
                <a:ea typeface="Montserrat"/>
                <a:cs typeface="Montserrat"/>
                <a:sym typeface="Montserrat"/>
              </a:rPr>
              <a:t>123-456-789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440310" y="9839910"/>
            <a:ext cx="1542770" cy="2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9D18F"/>
                </a:solidFill>
                <a:latin typeface="Montserrat"/>
                <a:ea typeface="Montserrat"/>
                <a:cs typeface="Montserrat"/>
                <a:sym typeface="Montserrat"/>
              </a:rPr>
              <a:t>mardigras.com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2F28"/>
            </a:gs>
            <a:gs pos="100000">
              <a:srgbClr val="121613"/>
            </a:gs>
          </a:gsLst>
          <a:lin ang="540000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459963" y="0"/>
            <a:ext cx="8019963" cy="5473625"/>
          </a:xfrm>
          <a:custGeom>
            <a:rect b="b" l="l" r="r" t="t"/>
            <a:pathLst>
              <a:path extrusionOk="0" h="5473625" w="8019963">
                <a:moveTo>
                  <a:pt x="0" y="0"/>
                </a:moveTo>
                <a:lnTo>
                  <a:pt x="8019963" y="0"/>
                </a:lnTo>
                <a:lnTo>
                  <a:pt x="8019963" y="5473625"/>
                </a:lnTo>
                <a:lnTo>
                  <a:pt x="0" y="5473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449074" y="956664"/>
            <a:ext cx="4671846" cy="4584092"/>
          </a:xfrm>
          <a:custGeom>
            <a:rect b="b" l="l" r="r" t="t"/>
            <a:pathLst>
              <a:path extrusionOk="0" h="4584092" w="4671846">
                <a:moveTo>
                  <a:pt x="0" y="0"/>
                </a:moveTo>
                <a:lnTo>
                  <a:pt x="4671846" y="0"/>
                </a:lnTo>
                <a:lnTo>
                  <a:pt x="4671846" y="4584092"/>
                </a:lnTo>
                <a:lnTo>
                  <a:pt x="0" y="4584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284" l="-10635" r="-10635" t="-5307"/>
            </a:stretch>
          </a:blip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1269532" y="3018210"/>
            <a:ext cx="805929" cy="1051783"/>
          </a:xfrm>
          <a:custGeom>
            <a:rect b="b" l="l" r="r" t="t"/>
            <a:pathLst>
              <a:path extrusionOk="0" h="1051783" w="805929">
                <a:moveTo>
                  <a:pt x="0" y="0"/>
                </a:moveTo>
                <a:lnTo>
                  <a:pt x="805929" y="0"/>
                </a:lnTo>
                <a:lnTo>
                  <a:pt x="805929" y="1051783"/>
                </a:lnTo>
                <a:lnTo>
                  <a:pt x="0" y="1051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137662" y="3152204"/>
            <a:ext cx="1406511" cy="1835578"/>
          </a:xfrm>
          <a:custGeom>
            <a:rect b="b" l="l" r="r" t="t"/>
            <a:pathLst>
              <a:path extrusionOk="0" h="1835578" w="1406511">
                <a:moveTo>
                  <a:pt x="0" y="0"/>
                </a:moveTo>
                <a:lnTo>
                  <a:pt x="1406511" y="0"/>
                </a:lnTo>
                <a:lnTo>
                  <a:pt x="1406511" y="1835578"/>
                </a:lnTo>
                <a:lnTo>
                  <a:pt x="0" y="1835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1" name="Google Shape;121;p14"/>
          <p:cNvGrpSpPr/>
          <p:nvPr/>
        </p:nvGrpSpPr>
        <p:grpSpPr>
          <a:xfrm>
            <a:off x="571882" y="5504756"/>
            <a:ext cx="3262010" cy="906886"/>
            <a:chOff x="0" y="0"/>
            <a:chExt cx="4349347" cy="1209181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960086" cy="1148085"/>
            </a:xfrm>
            <a:custGeom>
              <a:rect b="b" l="l" r="r" t="t"/>
              <a:pathLst>
                <a:path extrusionOk="0" h="1148085" w="960086">
                  <a:moveTo>
                    <a:pt x="0" y="0"/>
                  </a:moveTo>
                  <a:lnTo>
                    <a:pt x="960086" y="0"/>
                  </a:lnTo>
                  <a:lnTo>
                    <a:pt x="960086" y="1148085"/>
                  </a:lnTo>
                  <a:lnTo>
                    <a:pt x="0" y="11480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4"/>
            <p:cNvSpPr/>
            <p:nvPr/>
          </p:nvSpPr>
          <p:spPr>
            <a:xfrm>
              <a:off x="1125348" y="0"/>
              <a:ext cx="881191" cy="1209181"/>
            </a:xfrm>
            <a:custGeom>
              <a:rect b="b" l="l" r="r" t="t"/>
              <a:pathLst>
                <a:path extrusionOk="0" h="1209181" w="881191">
                  <a:moveTo>
                    <a:pt x="0" y="0"/>
                  </a:moveTo>
                  <a:lnTo>
                    <a:pt x="881190" y="0"/>
                  </a:lnTo>
                  <a:lnTo>
                    <a:pt x="881190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4"/>
            <p:cNvSpPr/>
            <p:nvPr/>
          </p:nvSpPr>
          <p:spPr>
            <a:xfrm>
              <a:off x="3071639" y="0"/>
              <a:ext cx="808640" cy="1209181"/>
            </a:xfrm>
            <a:custGeom>
              <a:rect b="b" l="l" r="r" t="t"/>
              <a:pathLst>
                <a:path extrusionOk="0" h="1209181" w="808640">
                  <a:moveTo>
                    <a:pt x="0" y="0"/>
                  </a:moveTo>
                  <a:lnTo>
                    <a:pt x="808640" y="0"/>
                  </a:lnTo>
                  <a:lnTo>
                    <a:pt x="808640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4"/>
            <p:cNvSpPr/>
            <p:nvPr/>
          </p:nvSpPr>
          <p:spPr>
            <a:xfrm>
              <a:off x="2171800" y="0"/>
              <a:ext cx="734577" cy="1209181"/>
            </a:xfrm>
            <a:custGeom>
              <a:rect b="b" l="l" r="r" t="t"/>
              <a:pathLst>
                <a:path extrusionOk="0" h="1209181" w="734577">
                  <a:moveTo>
                    <a:pt x="0" y="0"/>
                  </a:moveTo>
                  <a:lnTo>
                    <a:pt x="734577" y="0"/>
                  </a:lnTo>
                  <a:lnTo>
                    <a:pt x="734577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4"/>
            <p:cNvSpPr/>
            <p:nvPr/>
          </p:nvSpPr>
          <p:spPr>
            <a:xfrm>
              <a:off x="4045540" y="0"/>
              <a:ext cx="303807" cy="1209181"/>
            </a:xfrm>
            <a:custGeom>
              <a:rect b="b" l="l" r="r" t="t"/>
              <a:pathLst>
                <a:path extrusionOk="0" h="1209181" w="303807">
                  <a:moveTo>
                    <a:pt x="0" y="0"/>
                  </a:moveTo>
                  <a:lnTo>
                    <a:pt x="303807" y="0"/>
                  </a:lnTo>
                  <a:lnTo>
                    <a:pt x="303807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27" name="Google Shape;127;p14"/>
          <p:cNvGrpSpPr/>
          <p:nvPr/>
        </p:nvGrpSpPr>
        <p:grpSpPr>
          <a:xfrm>
            <a:off x="4261376" y="5504756"/>
            <a:ext cx="2736736" cy="906886"/>
            <a:chOff x="0" y="0"/>
            <a:chExt cx="3648981" cy="1209181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937115" cy="1209181"/>
            </a:xfrm>
            <a:custGeom>
              <a:rect b="b" l="l" r="r" t="t"/>
              <a:pathLst>
                <a:path extrusionOk="0" h="1209181" w="937115">
                  <a:moveTo>
                    <a:pt x="0" y="0"/>
                  </a:moveTo>
                  <a:lnTo>
                    <a:pt x="937115" y="0"/>
                  </a:lnTo>
                  <a:lnTo>
                    <a:pt x="937115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4"/>
            <p:cNvSpPr/>
            <p:nvPr/>
          </p:nvSpPr>
          <p:spPr>
            <a:xfrm>
              <a:off x="1062660" y="0"/>
              <a:ext cx="734577" cy="1209181"/>
            </a:xfrm>
            <a:custGeom>
              <a:rect b="b" l="l" r="r" t="t"/>
              <a:pathLst>
                <a:path extrusionOk="0" h="1209181" w="734577">
                  <a:moveTo>
                    <a:pt x="0" y="0"/>
                  </a:moveTo>
                  <a:lnTo>
                    <a:pt x="734578" y="0"/>
                  </a:lnTo>
                  <a:lnTo>
                    <a:pt x="734578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4"/>
            <p:cNvSpPr/>
            <p:nvPr/>
          </p:nvSpPr>
          <p:spPr>
            <a:xfrm>
              <a:off x="1922783" y="0"/>
              <a:ext cx="881191" cy="1209181"/>
            </a:xfrm>
            <a:custGeom>
              <a:rect b="b" l="l" r="r" t="t"/>
              <a:pathLst>
                <a:path extrusionOk="0" h="1209181" w="881191">
                  <a:moveTo>
                    <a:pt x="0" y="0"/>
                  </a:moveTo>
                  <a:lnTo>
                    <a:pt x="881190" y="0"/>
                  </a:lnTo>
                  <a:lnTo>
                    <a:pt x="881190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4"/>
            <p:cNvSpPr/>
            <p:nvPr/>
          </p:nvSpPr>
          <p:spPr>
            <a:xfrm>
              <a:off x="2929518" y="0"/>
              <a:ext cx="719463" cy="1209181"/>
            </a:xfrm>
            <a:custGeom>
              <a:rect b="b" l="l" r="r" t="t"/>
              <a:pathLst>
                <a:path extrusionOk="0" h="1209181" w="719463">
                  <a:moveTo>
                    <a:pt x="0" y="0"/>
                  </a:moveTo>
                  <a:lnTo>
                    <a:pt x="719463" y="0"/>
                  </a:lnTo>
                  <a:lnTo>
                    <a:pt x="719463" y="1209181"/>
                  </a:lnTo>
                  <a:lnTo>
                    <a:pt x="0" y="12091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32" name="Google Shape;132;p14"/>
          <p:cNvGrpSpPr/>
          <p:nvPr/>
        </p:nvGrpSpPr>
        <p:grpSpPr>
          <a:xfrm>
            <a:off x="1976544" y="7139039"/>
            <a:ext cx="3606912" cy="628739"/>
            <a:chOff x="0" y="-28575"/>
            <a:chExt cx="1572818" cy="274166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1572818" cy="245591"/>
            </a:xfrm>
            <a:custGeom>
              <a:rect b="b" l="l" r="r" t="t"/>
              <a:pathLst>
                <a:path extrusionOk="0" h="245591" w="1572818">
                  <a:moveTo>
                    <a:pt x="0" y="0"/>
                  </a:moveTo>
                  <a:lnTo>
                    <a:pt x="1572818" y="0"/>
                  </a:lnTo>
                  <a:lnTo>
                    <a:pt x="1572818" y="245591"/>
                  </a:lnTo>
                  <a:lnTo>
                    <a:pt x="0" y="245591"/>
                  </a:lnTo>
                  <a:close/>
                </a:path>
              </a:pathLst>
            </a:custGeom>
            <a:solidFill>
              <a:srgbClr val="F9D18F"/>
            </a:soli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0" y="-28575"/>
              <a:ext cx="1572818" cy="274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 txBox="1"/>
          <p:nvPr/>
        </p:nvSpPr>
        <p:spPr>
          <a:xfrm>
            <a:off x="489650" y="6497236"/>
            <a:ext cx="6590695" cy="3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123 Anywhere City, Anywhere Street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098032" y="7324437"/>
            <a:ext cx="3363935" cy="294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85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MARCH 4 | TUESDAY | 9PM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2737718" y="8205928"/>
            <a:ext cx="2094558" cy="38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7" u="none" cap="none" strike="noStrike">
                <a:solidFill>
                  <a:srgbClr val="F9D18F"/>
                </a:solidFill>
                <a:latin typeface="Great Vibes"/>
                <a:ea typeface="Great Vibes"/>
                <a:cs typeface="Great Vibes"/>
                <a:sym typeface="Great Vibes"/>
              </a:rPr>
              <a:t>Performers: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092101" y="8701962"/>
            <a:ext cx="5375797" cy="40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Cindy Blue, The Marching Band, DJ Moon, La Masque, The Stoogees, Carnaval Babes, and many more!</a:t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1752977" y="9643906"/>
            <a:ext cx="358769" cy="358769"/>
          </a:xfrm>
          <a:custGeom>
            <a:rect b="b" l="l" r="r" t="t"/>
            <a:pathLst>
              <a:path extrusionOk="0" h="358769" w="358769">
                <a:moveTo>
                  <a:pt x="0" y="0"/>
                </a:moveTo>
                <a:lnTo>
                  <a:pt x="358769" y="0"/>
                </a:lnTo>
                <a:lnTo>
                  <a:pt x="358769" y="358769"/>
                </a:lnTo>
                <a:lnTo>
                  <a:pt x="0" y="35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0" name="Google Shape;140;p14"/>
          <p:cNvGrpSpPr/>
          <p:nvPr/>
        </p:nvGrpSpPr>
        <p:grpSpPr>
          <a:xfrm>
            <a:off x="4027350" y="9623916"/>
            <a:ext cx="378759" cy="378759"/>
            <a:chOff x="0" y="0"/>
            <a:chExt cx="505012" cy="505012"/>
          </a:xfrm>
        </p:grpSpPr>
        <p:grpSp>
          <p:nvGrpSpPr>
            <p:cNvPr id="141" name="Google Shape;141;p14"/>
            <p:cNvGrpSpPr/>
            <p:nvPr/>
          </p:nvGrpSpPr>
          <p:grpSpPr>
            <a:xfrm>
              <a:off x="0" y="0"/>
              <a:ext cx="505012" cy="505012"/>
              <a:chOff x="0" y="0"/>
              <a:chExt cx="812800" cy="812800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4"/>
            <p:cNvSpPr/>
            <p:nvPr/>
          </p:nvSpPr>
          <p:spPr>
            <a:xfrm>
              <a:off x="68713" y="68713"/>
              <a:ext cx="367586" cy="367586"/>
            </a:xfrm>
            <a:custGeom>
              <a:rect b="b" l="l" r="r" t="t"/>
              <a:pathLst>
                <a:path extrusionOk="0" h="367586" w="367586">
                  <a:moveTo>
                    <a:pt x="0" y="0"/>
                  </a:moveTo>
                  <a:lnTo>
                    <a:pt x="367586" y="0"/>
                  </a:lnTo>
                  <a:lnTo>
                    <a:pt x="367586" y="367586"/>
                  </a:lnTo>
                  <a:lnTo>
                    <a:pt x="0" y="367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45" name="Google Shape;145;p14"/>
          <p:cNvSpPr txBox="1"/>
          <p:nvPr/>
        </p:nvSpPr>
        <p:spPr>
          <a:xfrm>
            <a:off x="2321869" y="9688679"/>
            <a:ext cx="1221001" cy="2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9D18F"/>
                </a:solidFill>
                <a:latin typeface="Montserrat"/>
                <a:ea typeface="Montserrat"/>
                <a:cs typeface="Montserrat"/>
                <a:sym typeface="Montserrat"/>
              </a:rPr>
              <a:t>123-456-789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4578150" y="9688679"/>
            <a:ext cx="1542770" cy="2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F9D18F"/>
                </a:solidFill>
                <a:latin typeface="Montserrat"/>
                <a:ea typeface="Montserrat"/>
                <a:cs typeface="Montserrat"/>
                <a:sym typeface="Montserrat"/>
              </a:rPr>
              <a:t>mardigras.com</a:t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3985976" y="1194925"/>
            <a:ext cx="550800" cy="718825"/>
          </a:xfrm>
          <a:custGeom>
            <a:rect b="b" l="l" r="r" t="t"/>
            <a:pathLst>
              <a:path extrusionOk="0" h="718825" w="550800">
                <a:moveTo>
                  <a:pt x="0" y="0"/>
                </a:moveTo>
                <a:lnTo>
                  <a:pt x="550800" y="0"/>
                </a:lnTo>
                <a:lnTo>
                  <a:pt x="550800" y="718825"/>
                </a:lnTo>
                <a:lnTo>
                  <a:pt x="0" y="718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59" name="Google Shape;159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1329797" y="3343488"/>
            <a:ext cx="1856876" cy="1143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VIBES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76" name="Google Shape;176;p15"/>
          <p:cNvGrpSpPr/>
          <p:nvPr/>
        </p:nvGrpSpPr>
        <p:grpSpPr>
          <a:xfrm>
            <a:off x="4401992" y="2998757"/>
            <a:ext cx="702613" cy="594298"/>
            <a:chOff x="0" y="-6779"/>
            <a:chExt cx="936817" cy="792398"/>
          </a:xfrm>
        </p:grpSpPr>
        <p:grpSp>
          <p:nvGrpSpPr>
            <p:cNvPr id="177" name="Google Shape;17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78" name="Google Shape;17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9D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15"/>
            <p:cNvSpPr txBox="1"/>
            <p:nvPr/>
          </p:nvSpPr>
          <p:spPr>
            <a:xfrm>
              <a:off x="0" y="649442"/>
              <a:ext cx="936817" cy="13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#F9D18F</a:t>
              </a:r>
              <a:endParaRPr/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5112687" y="2998757"/>
            <a:ext cx="702613" cy="594298"/>
            <a:chOff x="0" y="-6779"/>
            <a:chExt cx="936817" cy="792398"/>
          </a:xfrm>
        </p:grpSpPr>
        <p:grpSp>
          <p:nvGrpSpPr>
            <p:cNvPr id="182" name="Google Shape;18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3" name="Google Shape;18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62F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15"/>
            <p:cNvSpPr txBox="1"/>
            <p:nvPr/>
          </p:nvSpPr>
          <p:spPr>
            <a:xfrm>
              <a:off x="0" y="649442"/>
              <a:ext cx="936817" cy="13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#062F28</a:t>
              </a:r>
              <a:endParaRPr/>
            </a:p>
          </p:txBody>
        </p:sp>
      </p:grpSp>
      <p:grpSp>
        <p:nvGrpSpPr>
          <p:cNvPr id="186" name="Google Shape;186;p15"/>
          <p:cNvGrpSpPr/>
          <p:nvPr/>
        </p:nvGrpSpPr>
        <p:grpSpPr>
          <a:xfrm>
            <a:off x="4410074" y="3787996"/>
            <a:ext cx="702613" cy="594298"/>
            <a:chOff x="0" y="-6779"/>
            <a:chExt cx="936817" cy="792398"/>
          </a:xfrm>
        </p:grpSpPr>
        <p:grpSp>
          <p:nvGrpSpPr>
            <p:cNvPr id="187" name="Google Shape;18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88" name="Google Shape;18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5"/>
            <p:cNvSpPr txBox="1"/>
            <p:nvPr/>
          </p:nvSpPr>
          <p:spPr>
            <a:xfrm>
              <a:off x="0" y="649442"/>
              <a:ext cx="936817" cy="13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/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5112687" y="3787996"/>
            <a:ext cx="702613" cy="594298"/>
            <a:chOff x="0" y="-6779"/>
            <a:chExt cx="936817" cy="792398"/>
          </a:xfrm>
        </p:grpSpPr>
        <p:grpSp>
          <p:nvGrpSpPr>
            <p:cNvPr id="192" name="Google Shape;19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93" name="Google Shape;19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5"/>
            <p:cNvSpPr txBox="1"/>
            <p:nvPr/>
          </p:nvSpPr>
          <p:spPr>
            <a:xfrm>
              <a:off x="0" y="649442"/>
              <a:ext cx="936817" cy="136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sp>
        <p:nvSpPr>
          <p:cNvPr id="196" name="Google Shape;196;p15"/>
          <p:cNvSpPr/>
          <p:nvPr/>
        </p:nvSpPr>
        <p:spPr>
          <a:xfrm>
            <a:off x="1614586" y="8243075"/>
            <a:ext cx="1007157" cy="1013663"/>
          </a:xfrm>
          <a:custGeom>
            <a:rect b="b" l="l" r="r" t="t"/>
            <a:pathLst>
              <a:path extrusionOk="0" h="1013663" w="1007157">
                <a:moveTo>
                  <a:pt x="0" y="0"/>
                </a:moveTo>
                <a:lnTo>
                  <a:pt x="1007157" y="0"/>
                </a:lnTo>
                <a:lnTo>
                  <a:pt x="1007157" y="1013663"/>
                </a:lnTo>
                <a:lnTo>
                  <a:pt x="0" y="1013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44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1400994" y="6589748"/>
            <a:ext cx="1294151" cy="1434251"/>
          </a:xfrm>
          <a:custGeom>
            <a:rect b="b" l="l" r="r" t="t"/>
            <a:pathLst>
              <a:path extrusionOk="0" h="1434251" w="1294151">
                <a:moveTo>
                  <a:pt x="0" y="0"/>
                </a:moveTo>
                <a:lnTo>
                  <a:pt x="1294151" y="0"/>
                </a:lnTo>
                <a:lnTo>
                  <a:pt x="1294151" y="1434252"/>
                </a:lnTo>
                <a:lnTo>
                  <a:pt x="0" y="1434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734" l="-14854" r="-17315" t="-4525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>
            <a:off x="4678166" y="8429280"/>
            <a:ext cx="527764" cy="527764"/>
          </a:xfrm>
          <a:custGeom>
            <a:rect b="b" l="l" r="r" t="t"/>
            <a:pathLst>
              <a:path extrusionOk="0" h="527764" w="527764">
                <a:moveTo>
                  <a:pt x="0" y="0"/>
                </a:moveTo>
                <a:lnTo>
                  <a:pt x="527764" y="0"/>
                </a:lnTo>
                <a:lnTo>
                  <a:pt x="527764" y="527764"/>
                </a:lnTo>
                <a:lnTo>
                  <a:pt x="0" y="527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9" name="Google Shape;199;p15"/>
          <p:cNvGrpSpPr/>
          <p:nvPr/>
        </p:nvGrpSpPr>
        <p:grpSpPr>
          <a:xfrm>
            <a:off x="5463994" y="8447344"/>
            <a:ext cx="509700" cy="509700"/>
            <a:chOff x="0" y="0"/>
            <a:chExt cx="679599" cy="679599"/>
          </a:xfrm>
        </p:grpSpPr>
        <p:grpSp>
          <p:nvGrpSpPr>
            <p:cNvPr id="200" name="Google Shape;200;p15"/>
            <p:cNvGrpSpPr/>
            <p:nvPr/>
          </p:nvGrpSpPr>
          <p:grpSpPr>
            <a:xfrm>
              <a:off x="0" y="0"/>
              <a:ext cx="679599" cy="679599"/>
              <a:chOff x="0" y="0"/>
              <a:chExt cx="812800" cy="812800"/>
            </a:xfrm>
          </p:grpSpPr>
          <p:sp>
            <p:nvSpPr>
              <p:cNvPr id="201" name="Google Shape;20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8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" name="Google Shape;203;p15"/>
            <p:cNvSpPr/>
            <p:nvPr/>
          </p:nvSpPr>
          <p:spPr>
            <a:xfrm>
              <a:off x="92467" y="92467"/>
              <a:ext cx="494664" cy="494664"/>
            </a:xfrm>
            <a:custGeom>
              <a:rect b="b" l="l" r="r" t="t"/>
              <a:pathLst>
                <a:path extrusionOk="0" h="494664" w="494664">
                  <a:moveTo>
                    <a:pt x="0" y="0"/>
                  </a:moveTo>
                  <a:lnTo>
                    <a:pt x="494665" y="0"/>
                  </a:lnTo>
                  <a:lnTo>
                    <a:pt x="494665" y="494665"/>
                  </a:lnTo>
                  <a:lnTo>
                    <a:pt x="0" y="49466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4" name="Google Shape;204;p15"/>
          <p:cNvSpPr/>
          <p:nvPr/>
        </p:nvSpPr>
        <p:spPr>
          <a:xfrm>
            <a:off x="2857955" y="8243075"/>
            <a:ext cx="1485221" cy="1013663"/>
          </a:xfrm>
          <a:custGeom>
            <a:rect b="b" l="l" r="r" t="t"/>
            <a:pathLst>
              <a:path extrusionOk="0" h="1013663" w="1485221">
                <a:moveTo>
                  <a:pt x="0" y="0"/>
                </a:moveTo>
                <a:lnTo>
                  <a:pt x="1485221" y="0"/>
                </a:lnTo>
                <a:lnTo>
                  <a:pt x="1485221" y="1013663"/>
                </a:lnTo>
                <a:lnTo>
                  <a:pt x="0" y="1013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5"/>
          <p:cNvSpPr/>
          <p:nvPr/>
        </p:nvSpPr>
        <p:spPr>
          <a:xfrm>
            <a:off x="2857955" y="6589748"/>
            <a:ext cx="1375030" cy="1349202"/>
          </a:xfrm>
          <a:custGeom>
            <a:rect b="b" l="l" r="r" t="t"/>
            <a:pathLst>
              <a:path extrusionOk="0" h="1349202" w="1375030">
                <a:moveTo>
                  <a:pt x="0" y="0"/>
                </a:moveTo>
                <a:lnTo>
                  <a:pt x="1375030" y="0"/>
                </a:lnTo>
                <a:lnTo>
                  <a:pt x="1375030" y="1349202"/>
                </a:lnTo>
                <a:lnTo>
                  <a:pt x="0" y="1349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8284" l="-10635" r="-10635" t="-5307"/>
            </a:stretch>
          </a:blipFill>
          <a:ln>
            <a:noFill/>
          </a:ln>
        </p:spPr>
      </p:sp>
      <p:grpSp>
        <p:nvGrpSpPr>
          <p:cNvPr id="206" name="Google Shape;206;p15"/>
          <p:cNvGrpSpPr/>
          <p:nvPr/>
        </p:nvGrpSpPr>
        <p:grpSpPr>
          <a:xfrm>
            <a:off x="4522610" y="6775511"/>
            <a:ext cx="1611028" cy="447889"/>
            <a:chOff x="0" y="0"/>
            <a:chExt cx="2148038" cy="597185"/>
          </a:xfrm>
        </p:grpSpPr>
        <p:sp>
          <p:nvSpPr>
            <p:cNvPr id="207" name="Google Shape;207;p15"/>
            <p:cNvSpPr/>
            <p:nvPr/>
          </p:nvSpPr>
          <p:spPr>
            <a:xfrm>
              <a:off x="0" y="0"/>
              <a:ext cx="474163" cy="567012"/>
            </a:xfrm>
            <a:custGeom>
              <a:rect b="b" l="l" r="r" t="t"/>
              <a:pathLst>
                <a:path extrusionOk="0" h="567012" w="474163">
                  <a:moveTo>
                    <a:pt x="0" y="0"/>
                  </a:moveTo>
                  <a:lnTo>
                    <a:pt x="474163" y="0"/>
                  </a:lnTo>
                  <a:lnTo>
                    <a:pt x="474163" y="567012"/>
                  </a:lnTo>
                  <a:lnTo>
                    <a:pt x="0" y="5670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15"/>
            <p:cNvSpPr/>
            <p:nvPr/>
          </p:nvSpPr>
          <p:spPr>
            <a:xfrm>
              <a:off x="555782" y="0"/>
              <a:ext cx="435199" cy="597185"/>
            </a:xfrm>
            <a:custGeom>
              <a:rect b="b" l="l" r="r" t="t"/>
              <a:pathLst>
                <a:path extrusionOk="0" h="597185" w="435199">
                  <a:moveTo>
                    <a:pt x="0" y="0"/>
                  </a:moveTo>
                  <a:lnTo>
                    <a:pt x="435199" y="0"/>
                  </a:lnTo>
                  <a:lnTo>
                    <a:pt x="435199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15"/>
            <p:cNvSpPr/>
            <p:nvPr/>
          </p:nvSpPr>
          <p:spPr>
            <a:xfrm>
              <a:off x="1517008" y="0"/>
              <a:ext cx="399368" cy="597185"/>
            </a:xfrm>
            <a:custGeom>
              <a:rect b="b" l="l" r="r" t="t"/>
              <a:pathLst>
                <a:path extrusionOk="0" h="597185" w="399368">
                  <a:moveTo>
                    <a:pt x="0" y="0"/>
                  </a:moveTo>
                  <a:lnTo>
                    <a:pt x="399368" y="0"/>
                  </a:lnTo>
                  <a:lnTo>
                    <a:pt x="399368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15"/>
            <p:cNvSpPr/>
            <p:nvPr/>
          </p:nvSpPr>
          <p:spPr>
            <a:xfrm>
              <a:off x="1072600" y="0"/>
              <a:ext cx="362790" cy="597185"/>
            </a:xfrm>
            <a:custGeom>
              <a:rect b="b" l="l" r="r" t="t"/>
              <a:pathLst>
                <a:path extrusionOk="0" h="597185" w="362790">
                  <a:moveTo>
                    <a:pt x="0" y="0"/>
                  </a:moveTo>
                  <a:lnTo>
                    <a:pt x="362790" y="0"/>
                  </a:lnTo>
                  <a:lnTo>
                    <a:pt x="362790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15"/>
            <p:cNvSpPr/>
            <p:nvPr/>
          </p:nvSpPr>
          <p:spPr>
            <a:xfrm>
              <a:off x="1997995" y="0"/>
              <a:ext cx="150043" cy="597185"/>
            </a:xfrm>
            <a:custGeom>
              <a:rect b="b" l="l" r="r" t="t"/>
              <a:pathLst>
                <a:path extrusionOk="0" h="597185" w="150043">
                  <a:moveTo>
                    <a:pt x="0" y="0"/>
                  </a:moveTo>
                  <a:lnTo>
                    <a:pt x="150043" y="0"/>
                  </a:lnTo>
                  <a:lnTo>
                    <a:pt x="150043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2" name="Google Shape;212;p15"/>
          <p:cNvGrpSpPr/>
          <p:nvPr/>
        </p:nvGrpSpPr>
        <p:grpSpPr>
          <a:xfrm>
            <a:off x="4652321" y="7390348"/>
            <a:ext cx="1351607" cy="447889"/>
            <a:chOff x="0" y="0"/>
            <a:chExt cx="1802143" cy="597185"/>
          </a:xfrm>
        </p:grpSpPr>
        <p:sp>
          <p:nvSpPr>
            <p:cNvPr id="213" name="Google Shape;213;p15"/>
            <p:cNvSpPr/>
            <p:nvPr/>
          </p:nvSpPr>
          <p:spPr>
            <a:xfrm>
              <a:off x="0" y="0"/>
              <a:ext cx="462819" cy="597185"/>
            </a:xfrm>
            <a:custGeom>
              <a:rect b="b" l="l" r="r" t="t"/>
              <a:pathLst>
                <a:path extrusionOk="0" h="597185" w="462819">
                  <a:moveTo>
                    <a:pt x="0" y="0"/>
                  </a:moveTo>
                  <a:lnTo>
                    <a:pt x="462819" y="0"/>
                  </a:lnTo>
                  <a:lnTo>
                    <a:pt x="462819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15"/>
            <p:cNvSpPr/>
            <p:nvPr/>
          </p:nvSpPr>
          <p:spPr>
            <a:xfrm>
              <a:off x="524822" y="0"/>
              <a:ext cx="362790" cy="597185"/>
            </a:xfrm>
            <a:custGeom>
              <a:rect b="b" l="l" r="r" t="t"/>
              <a:pathLst>
                <a:path extrusionOk="0" h="597185" w="362790">
                  <a:moveTo>
                    <a:pt x="0" y="0"/>
                  </a:moveTo>
                  <a:lnTo>
                    <a:pt x="362790" y="0"/>
                  </a:lnTo>
                  <a:lnTo>
                    <a:pt x="362790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15"/>
            <p:cNvSpPr/>
            <p:nvPr/>
          </p:nvSpPr>
          <p:spPr>
            <a:xfrm>
              <a:off x="949616" y="0"/>
              <a:ext cx="435199" cy="597185"/>
            </a:xfrm>
            <a:custGeom>
              <a:rect b="b" l="l" r="r" t="t"/>
              <a:pathLst>
                <a:path extrusionOk="0" h="597185" w="435199">
                  <a:moveTo>
                    <a:pt x="0" y="0"/>
                  </a:moveTo>
                  <a:lnTo>
                    <a:pt x="435199" y="0"/>
                  </a:lnTo>
                  <a:lnTo>
                    <a:pt x="435199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15"/>
            <p:cNvSpPr/>
            <p:nvPr/>
          </p:nvSpPr>
          <p:spPr>
            <a:xfrm>
              <a:off x="1446818" y="0"/>
              <a:ext cx="355325" cy="597185"/>
            </a:xfrm>
            <a:custGeom>
              <a:rect b="b" l="l" r="r" t="t"/>
              <a:pathLst>
                <a:path extrusionOk="0" h="597185" w="355325">
                  <a:moveTo>
                    <a:pt x="0" y="0"/>
                  </a:moveTo>
                  <a:lnTo>
                    <a:pt x="355326" y="0"/>
                  </a:lnTo>
                  <a:lnTo>
                    <a:pt x="355326" y="597185"/>
                  </a:lnTo>
                  <a:lnTo>
                    <a:pt x="0" y="5971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5E6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27" name="Google Shape;2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601" y="4006899"/>
            <a:ext cx="2968598" cy="7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