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Lora"/>
      <p:regular r:id="rId21"/>
      <p:bold r:id="rId22"/>
      <p:italic r:id="rId23"/>
      <p:boldItalic r:id="rId24"/>
    </p:embeddedFont>
    <p:embeddedFont>
      <p:font typeface="Cinzel Decorative"/>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ora-bold.fntdata"/><Relationship Id="rId21" Type="http://schemas.openxmlformats.org/officeDocument/2006/relationships/font" Target="fonts/Lora-regular.fntdata"/><Relationship Id="rId24" Type="http://schemas.openxmlformats.org/officeDocument/2006/relationships/font" Target="fonts/Lora-boldItalic.fntdata"/><Relationship Id="rId23" Type="http://schemas.openxmlformats.org/officeDocument/2006/relationships/font" Target="fonts/Lor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inzelDecorativ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40" Type="http://schemas.openxmlformats.org/officeDocument/2006/relationships/image" Target="../media/image50.png"/><Relationship Id="rId20" Type="http://schemas.openxmlformats.org/officeDocument/2006/relationships/image" Target="../media/image37.png"/><Relationship Id="rId42" Type="http://schemas.openxmlformats.org/officeDocument/2006/relationships/image" Target="../media/image20.png"/><Relationship Id="rId41" Type="http://schemas.openxmlformats.org/officeDocument/2006/relationships/image" Target="../media/image51.png"/><Relationship Id="rId22" Type="http://schemas.openxmlformats.org/officeDocument/2006/relationships/image" Target="../media/image57.png"/><Relationship Id="rId21" Type="http://schemas.openxmlformats.org/officeDocument/2006/relationships/image" Target="../media/image32.png"/><Relationship Id="rId24" Type="http://schemas.openxmlformats.org/officeDocument/2006/relationships/image" Target="../media/image33.png"/><Relationship Id="rId23"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31.png"/><Relationship Id="rId26" Type="http://schemas.openxmlformats.org/officeDocument/2006/relationships/image" Target="../media/image55.png"/><Relationship Id="rId25" Type="http://schemas.openxmlformats.org/officeDocument/2006/relationships/image" Target="../media/image46.png"/><Relationship Id="rId28" Type="http://schemas.openxmlformats.org/officeDocument/2006/relationships/image" Target="../media/image36.png"/><Relationship Id="rId27" Type="http://schemas.openxmlformats.org/officeDocument/2006/relationships/image" Target="../media/image42.png"/><Relationship Id="rId5" Type="http://schemas.openxmlformats.org/officeDocument/2006/relationships/image" Target="../media/image13.png"/><Relationship Id="rId6" Type="http://schemas.openxmlformats.org/officeDocument/2006/relationships/image" Target="../media/image12.png"/><Relationship Id="rId29" Type="http://schemas.openxmlformats.org/officeDocument/2006/relationships/image" Target="../media/image41.png"/><Relationship Id="rId7" Type="http://schemas.openxmlformats.org/officeDocument/2006/relationships/image" Target="../media/image15.png"/><Relationship Id="rId8" Type="http://schemas.openxmlformats.org/officeDocument/2006/relationships/image" Target="../media/image16.png"/><Relationship Id="rId31" Type="http://schemas.openxmlformats.org/officeDocument/2006/relationships/image" Target="../media/image40.png"/><Relationship Id="rId30" Type="http://schemas.openxmlformats.org/officeDocument/2006/relationships/image" Target="../media/image53.png"/><Relationship Id="rId11" Type="http://schemas.openxmlformats.org/officeDocument/2006/relationships/image" Target="../media/image23.png"/><Relationship Id="rId33" Type="http://schemas.openxmlformats.org/officeDocument/2006/relationships/image" Target="../media/image54.png"/><Relationship Id="rId10" Type="http://schemas.openxmlformats.org/officeDocument/2006/relationships/image" Target="../media/image21.png"/><Relationship Id="rId32" Type="http://schemas.openxmlformats.org/officeDocument/2006/relationships/image" Target="../media/image56.png"/><Relationship Id="rId13" Type="http://schemas.openxmlformats.org/officeDocument/2006/relationships/image" Target="../media/image49.png"/><Relationship Id="rId35" Type="http://schemas.openxmlformats.org/officeDocument/2006/relationships/image" Target="../media/image43.png"/><Relationship Id="rId12" Type="http://schemas.openxmlformats.org/officeDocument/2006/relationships/image" Target="../media/image38.png"/><Relationship Id="rId34" Type="http://schemas.openxmlformats.org/officeDocument/2006/relationships/image" Target="../media/image44.png"/><Relationship Id="rId15" Type="http://schemas.openxmlformats.org/officeDocument/2006/relationships/image" Target="../media/image29.png"/><Relationship Id="rId37" Type="http://schemas.openxmlformats.org/officeDocument/2006/relationships/image" Target="../media/image45.png"/><Relationship Id="rId14" Type="http://schemas.openxmlformats.org/officeDocument/2006/relationships/image" Target="../media/image24.png"/><Relationship Id="rId36" Type="http://schemas.openxmlformats.org/officeDocument/2006/relationships/image" Target="../media/image52.png"/><Relationship Id="rId17" Type="http://schemas.openxmlformats.org/officeDocument/2006/relationships/image" Target="../media/image27.png"/><Relationship Id="rId39" Type="http://schemas.openxmlformats.org/officeDocument/2006/relationships/image" Target="../media/image48.png"/><Relationship Id="rId16" Type="http://schemas.openxmlformats.org/officeDocument/2006/relationships/image" Target="../media/image28.png"/><Relationship Id="rId38" Type="http://schemas.openxmlformats.org/officeDocument/2006/relationships/image" Target="../media/image47.png"/><Relationship Id="rId19" Type="http://schemas.openxmlformats.org/officeDocument/2006/relationships/image" Target="../media/image30.png"/><Relationship Id="rId18"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8.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83" name="Shape 83"/>
        <p:cNvGrpSpPr/>
        <p:nvPr/>
      </p:nvGrpSpPr>
      <p:grpSpPr>
        <a:xfrm>
          <a:off x="0" y="0"/>
          <a:ext cx="0" cy="0"/>
          <a:chOff x="0" y="0"/>
          <a:chExt cx="0" cy="0"/>
        </a:xfrm>
      </p:grpSpPr>
      <p:grpSp>
        <p:nvGrpSpPr>
          <p:cNvPr id="84" name="Google Shape;84;p13"/>
          <p:cNvGrpSpPr/>
          <p:nvPr/>
        </p:nvGrpSpPr>
        <p:grpSpPr>
          <a:xfrm>
            <a:off x="0" y="-180826"/>
            <a:ext cx="18288000" cy="10467826"/>
            <a:chOff x="0" y="-47625"/>
            <a:chExt cx="4816593" cy="2756958"/>
          </a:xfrm>
        </p:grpSpPr>
        <p:sp>
          <p:nvSpPr>
            <p:cNvPr id="85" name="Google Shape;85;p13"/>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28600">
              <a:solidFill>
                <a:srgbClr val="FFF7EC"/>
              </a:solidFill>
              <a:prstDash val="solid"/>
              <a:miter lim="8000"/>
              <a:headEnd len="sm" w="sm" type="none"/>
              <a:tailEnd len="sm" w="sm" type="none"/>
            </a:ln>
          </p:spPr>
        </p:sp>
        <p:sp>
          <p:nvSpPr>
            <p:cNvPr id="86" name="Google Shape;86;p13"/>
            <p:cNvSpPr txBox="1"/>
            <p:nvPr/>
          </p:nvSpPr>
          <p:spPr>
            <a:xfrm>
              <a:off x="0" y="-47625"/>
              <a:ext cx="481659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7" name="Google Shape;87;p13"/>
          <p:cNvPicPr preferRelativeResize="0"/>
          <p:nvPr/>
        </p:nvPicPr>
        <p:blipFill rotWithShape="1">
          <a:blip r:embed="rId3">
            <a:alphaModFix/>
          </a:blip>
          <a:srcRect b="0" l="3678" r="15585" t="46219"/>
          <a:stretch/>
        </p:blipFill>
        <p:spPr>
          <a:xfrm>
            <a:off x="5320749" y="1323307"/>
            <a:ext cx="7646502" cy="7640387"/>
          </a:xfrm>
          <a:prstGeom prst="rect">
            <a:avLst/>
          </a:prstGeom>
          <a:noFill/>
          <a:ln>
            <a:noFill/>
          </a:ln>
        </p:spPr>
      </p:pic>
      <p:sp>
        <p:nvSpPr>
          <p:cNvPr id="88" name="Google Shape;88;p13"/>
          <p:cNvSpPr/>
          <p:nvPr/>
        </p:nvSpPr>
        <p:spPr>
          <a:xfrm>
            <a:off x="5320749" y="1323307"/>
            <a:ext cx="7646502" cy="7640387"/>
          </a:xfrm>
          <a:prstGeom prst="rect">
            <a:avLst/>
          </a:prstGeom>
          <a:solidFill>
            <a:srgbClr val="FFF7EC">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1420348" y="4497028"/>
            <a:ext cx="15447304" cy="1853544"/>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1" i="0" lang="en-US" sz="11734" u="none" cap="none" strike="noStrike">
                <a:solidFill>
                  <a:srgbClr val="46280D"/>
                </a:solidFill>
                <a:latin typeface="Cinzel Decorative"/>
                <a:ea typeface="Cinzel Decorative"/>
                <a:cs typeface="Cinzel Decorative"/>
                <a:sym typeface="Cinzel Decorative"/>
              </a:rPr>
              <a:t>Ramadan Kareem</a:t>
            </a:r>
            <a:endParaRPr/>
          </a:p>
        </p:txBody>
      </p:sp>
      <p:sp>
        <p:nvSpPr>
          <p:cNvPr id="90" name="Google Shape;90;p13"/>
          <p:cNvSpPr txBox="1"/>
          <p:nvPr/>
        </p:nvSpPr>
        <p:spPr>
          <a:xfrm>
            <a:off x="4763760" y="3776176"/>
            <a:ext cx="8760479" cy="535234"/>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US" sz="3146" u="none" cap="none" strike="noStrike">
                <a:solidFill>
                  <a:srgbClr val="000000"/>
                </a:solidFill>
                <a:latin typeface="Lora"/>
                <a:ea typeface="Lora"/>
                <a:cs typeface="Lora"/>
                <a:sym typeface="Lora"/>
              </a:rPr>
              <a:t>MINIMAL BACKGROUND SLIDES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93" name="Shape 193"/>
        <p:cNvGrpSpPr/>
        <p:nvPr/>
      </p:nvGrpSpPr>
      <p:grpSpPr>
        <a:xfrm>
          <a:off x="0" y="0"/>
          <a:ext cx="0" cy="0"/>
          <a:chOff x="0" y="0"/>
          <a:chExt cx="0" cy="0"/>
        </a:xfrm>
      </p:grpSpPr>
      <p:grpSp>
        <p:nvGrpSpPr>
          <p:cNvPr id="194" name="Google Shape;194;p22"/>
          <p:cNvGrpSpPr/>
          <p:nvPr/>
        </p:nvGrpSpPr>
        <p:grpSpPr>
          <a:xfrm>
            <a:off x="1472822" y="1486140"/>
            <a:ext cx="9070998" cy="7133894"/>
            <a:chOff x="0" y="-47625"/>
            <a:chExt cx="2389069" cy="1878886"/>
          </a:xfrm>
        </p:grpSpPr>
        <p:sp>
          <p:nvSpPr>
            <p:cNvPr id="195" name="Google Shape;195;p22"/>
            <p:cNvSpPr/>
            <p:nvPr/>
          </p:nvSpPr>
          <p:spPr>
            <a:xfrm>
              <a:off x="0" y="0"/>
              <a:ext cx="2389069" cy="1831261"/>
            </a:xfrm>
            <a:custGeom>
              <a:rect b="b" l="l" r="r" t="t"/>
              <a:pathLst>
                <a:path extrusionOk="0" h="1831261" w="2389069">
                  <a:moveTo>
                    <a:pt x="0" y="0"/>
                  </a:moveTo>
                  <a:lnTo>
                    <a:pt x="2389069" y="0"/>
                  </a:lnTo>
                  <a:lnTo>
                    <a:pt x="2389069" y="1831261"/>
                  </a:lnTo>
                  <a:lnTo>
                    <a:pt x="0" y="1831261"/>
                  </a:lnTo>
                  <a:close/>
                </a:path>
              </a:pathLst>
            </a:custGeom>
            <a:solidFill>
              <a:srgbClr val="FFF7EC"/>
            </a:solidFill>
            <a:ln>
              <a:noFill/>
            </a:ln>
          </p:spPr>
        </p:sp>
        <p:sp>
          <p:nvSpPr>
            <p:cNvPr id="196" name="Google Shape;196;p22"/>
            <p:cNvSpPr txBox="1"/>
            <p:nvPr/>
          </p:nvSpPr>
          <p:spPr>
            <a:xfrm>
              <a:off x="0" y="-47625"/>
              <a:ext cx="2389068" cy="18788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7" name="Google Shape;197;p22"/>
          <p:cNvPicPr preferRelativeResize="0"/>
          <p:nvPr/>
        </p:nvPicPr>
        <p:blipFill rotWithShape="1">
          <a:blip r:embed="rId3">
            <a:alphaModFix/>
          </a:blip>
          <a:srcRect b="0" l="722" r="722" t="0"/>
          <a:stretch/>
        </p:blipFill>
        <p:spPr>
          <a:xfrm>
            <a:off x="10543816" y="1666966"/>
            <a:ext cx="4568407" cy="6953068"/>
          </a:xfrm>
          <a:prstGeom prst="rect">
            <a:avLst/>
          </a:prstGeom>
          <a:noFill/>
          <a:ln>
            <a:noFill/>
          </a:ln>
        </p:spPr>
      </p:pic>
      <p:sp>
        <p:nvSpPr>
          <p:cNvPr id="198" name="Google Shape;198;p22"/>
          <p:cNvSpPr txBox="1"/>
          <p:nvPr/>
        </p:nvSpPr>
        <p:spPr>
          <a:xfrm rot="-5400000">
            <a:off x="12724774" y="4529630"/>
            <a:ext cx="6837783" cy="1343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800" u="none" cap="none" strike="noStrike">
                <a:solidFill>
                  <a:srgbClr val="46280D"/>
                </a:solidFill>
                <a:latin typeface="Cinzel Decorative"/>
                <a:ea typeface="Cinzel Decorative"/>
                <a:cs typeface="Cinzel Decorative"/>
                <a:sym typeface="Cinzel Decorative"/>
              </a:rPr>
              <a:t>Charts</a:t>
            </a:r>
            <a:endParaRPr/>
          </a:p>
        </p:txBody>
      </p:sp>
      <p:pic>
        <p:nvPicPr>
          <p:cNvPr id="199" name="Google Shape;199;p22"/>
          <p:cNvPicPr preferRelativeResize="0"/>
          <p:nvPr/>
        </p:nvPicPr>
        <p:blipFill rotWithShape="1">
          <a:blip r:embed="rId4">
            <a:alphaModFix/>
          </a:blip>
          <a:srcRect b="0" l="0" r="0" t="0"/>
          <a:stretch/>
        </p:blipFill>
        <p:spPr>
          <a:xfrm>
            <a:off x="1597523" y="1532188"/>
            <a:ext cx="9070861" cy="5340278"/>
          </a:xfrm>
          <a:prstGeom prst="rect">
            <a:avLst/>
          </a:prstGeom>
          <a:noFill/>
          <a:ln>
            <a:noFill/>
          </a:ln>
        </p:spPr>
      </p:pic>
      <p:sp>
        <p:nvSpPr>
          <p:cNvPr id="200" name="Google Shape;200;p22"/>
          <p:cNvSpPr txBox="1"/>
          <p:nvPr/>
        </p:nvSpPr>
        <p:spPr>
          <a:xfrm>
            <a:off x="2353428" y="6629379"/>
            <a:ext cx="7390574" cy="12498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Curae inceptos aptent semper leo dis primis dictumst adipiscing ante. Posuere accumsan adipiscing blandit pretium turpis aliquet.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204" name="Shape 204"/>
        <p:cNvGrpSpPr/>
        <p:nvPr/>
      </p:nvGrpSpPr>
      <p:grpSpPr>
        <a:xfrm>
          <a:off x="0" y="0"/>
          <a:ext cx="0" cy="0"/>
          <a:chOff x="0" y="0"/>
          <a:chExt cx="0" cy="0"/>
        </a:xfrm>
      </p:grpSpPr>
      <p:pic>
        <p:nvPicPr>
          <p:cNvPr id="205" name="Google Shape;205;p23"/>
          <p:cNvPicPr preferRelativeResize="0"/>
          <p:nvPr/>
        </p:nvPicPr>
        <p:blipFill rotWithShape="1">
          <a:blip r:embed="rId3">
            <a:alphaModFix/>
          </a:blip>
          <a:srcRect b="7726" l="0" r="0" t="7725"/>
          <a:stretch/>
        </p:blipFill>
        <p:spPr>
          <a:xfrm>
            <a:off x="0" y="-20993"/>
            <a:ext cx="18288000" cy="10307993"/>
          </a:xfrm>
          <a:prstGeom prst="rect">
            <a:avLst/>
          </a:prstGeom>
          <a:noFill/>
          <a:ln>
            <a:noFill/>
          </a:ln>
        </p:spPr>
      </p:pic>
      <p:grpSp>
        <p:nvGrpSpPr>
          <p:cNvPr id="206" name="Google Shape;206;p23"/>
          <p:cNvGrpSpPr/>
          <p:nvPr/>
        </p:nvGrpSpPr>
        <p:grpSpPr>
          <a:xfrm>
            <a:off x="2023403" y="2120326"/>
            <a:ext cx="5312277" cy="5849446"/>
            <a:chOff x="0" y="-47625"/>
            <a:chExt cx="1284892" cy="1414818"/>
          </a:xfrm>
        </p:grpSpPr>
        <p:sp>
          <p:nvSpPr>
            <p:cNvPr id="207" name="Google Shape;207;p23"/>
            <p:cNvSpPr/>
            <p:nvPr/>
          </p:nvSpPr>
          <p:spPr>
            <a:xfrm>
              <a:off x="0" y="0"/>
              <a:ext cx="1284892" cy="1367193"/>
            </a:xfrm>
            <a:custGeom>
              <a:rect b="b" l="l" r="r" t="t"/>
              <a:pathLst>
                <a:path extrusionOk="0" h="1367193" w="1284892">
                  <a:moveTo>
                    <a:pt x="0" y="0"/>
                  </a:moveTo>
                  <a:lnTo>
                    <a:pt x="1284892" y="0"/>
                  </a:lnTo>
                  <a:lnTo>
                    <a:pt x="1284892" y="1367193"/>
                  </a:lnTo>
                  <a:lnTo>
                    <a:pt x="0" y="1367193"/>
                  </a:lnTo>
                  <a:close/>
                </a:path>
              </a:pathLst>
            </a:custGeom>
            <a:solidFill>
              <a:srgbClr val="FFF7EC"/>
            </a:solidFill>
            <a:ln>
              <a:noFill/>
            </a:ln>
          </p:spPr>
        </p:sp>
        <p:sp>
          <p:nvSpPr>
            <p:cNvPr id="208" name="Google Shape;208;p23"/>
            <p:cNvSpPr txBox="1"/>
            <p:nvPr/>
          </p:nvSpPr>
          <p:spPr>
            <a:xfrm>
              <a:off x="0" y="-47625"/>
              <a:ext cx="1284892" cy="141481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23"/>
          <p:cNvGrpSpPr/>
          <p:nvPr/>
        </p:nvGrpSpPr>
        <p:grpSpPr>
          <a:xfrm>
            <a:off x="7966061" y="3229573"/>
            <a:ext cx="4269803" cy="4740199"/>
            <a:chOff x="0" y="-47625"/>
            <a:chExt cx="1032746" cy="1146522"/>
          </a:xfrm>
        </p:grpSpPr>
        <p:sp>
          <p:nvSpPr>
            <p:cNvPr id="210" name="Google Shape;210;p23"/>
            <p:cNvSpPr/>
            <p:nvPr/>
          </p:nvSpPr>
          <p:spPr>
            <a:xfrm>
              <a:off x="0" y="0"/>
              <a:ext cx="1032746" cy="1098897"/>
            </a:xfrm>
            <a:custGeom>
              <a:rect b="b" l="l" r="r" t="t"/>
              <a:pathLst>
                <a:path extrusionOk="0" h="1098897" w="1032746">
                  <a:moveTo>
                    <a:pt x="0" y="0"/>
                  </a:moveTo>
                  <a:lnTo>
                    <a:pt x="1032746" y="0"/>
                  </a:lnTo>
                  <a:lnTo>
                    <a:pt x="1032746" y="1098897"/>
                  </a:lnTo>
                  <a:lnTo>
                    <a:pt x="0" y="1098897"/>
                  </a:lnTo>
                  <a:close/>
                </a:path>
              </a:pathLst>
            </a:custGeom>
            <a:solidFill>
              <a:srgbClr val="FFF7EC"/>
            </a:solidFill>
            <a:ln>
              <a:noFill/>
            </a:ln>
          </p:spPr>
        </p:sp>
        <p:sp>
          <p:nvSpPr>
            <p:cNvPr id="211" name="Google Shape;211;p23"/>
            <p:cNvSpPr txBox="1"/>
            <p:nvPr/>
          </p:nvSpPr>
          <p:spPr>
            <a:xfrm>
              <a:off x="0" y="-47625"/>
              <a:ext cx="1032746" cy="114652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23"/>
          <p:cNvGrpSpPr/>
          <p:nvPr/>
        </p:nvGrpSpPr>
        <p:grpSpPr>
          <a:xfrm>
            <a:off x="12868542" y="4159288"/>
            <a:ext cx="3396055" cy="3810484"/>
            <a:chOff x="0" y="-47625"/>
            <a:chExt cx="821411" cy="921650"/>
          </a:xfrm>
        </p:grpSpPr>
        <p:sp>
          <p:nvSpPr>
            <p:cNvPr id="213" name="Google Shape;213;p23"/>
            <p:cNvSpPr/>
            <p:nvPr/>
          </p:nvSpPr>
          <p:spPr>
            <a:xfrm>
              <a:off x="0" y="0"/>
              <a:ext cx="821411" cy="874025"/>
            </a:xfrm>
            <a:custGeom>
              <a:rect b="b" l="l" r="r" t="t"/>
              <a:pathLst>
                <a:path extrusionOk="0" h="874025" w="821411">
                  <a:moveTo>
                    <a:pt x="0" y="0"/>
                  </a:moveTo>
                  <a:lnTo>
                    <a:pt x="821411" y="0"/>
                  </a:lnTo>
                  <a:lnTo>
                    <a:pt x="821411" y="874025"/>
                  </a:lnTo>
                  <a:lnTo>
                    <a:pt x="0" y="874025"/>
                  </a:lnTo>
                  <a:close/>
                </a:path>
              </a:pathLst>
            </a:custGeom>
            <a:solidFill>
              <a:srgbClr val="FFF7EC"/>
            </a:solidFill>
            <a:ln>
              <a:noFill/>
            </a:ln>
          </p:spPr>
        </p:sp>
        <p:sp>
          <p:nvSpPr>
            <p:cNvPr id="214" name="Google Shape;214;p23"/>
            <p:cNvSpPr txBox="1"/>
            <p:nvPr/>
          </p:nvSpPr>
          <p:spPr>
            <a:xfrm>
              <a:off x="0" y="-47625"/>
              <a:ext cx="821411" cy="9216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23"/>
          <p:cNvGrpSpPr/>
          <p:nvPr/>
        </p:nvGrpSpPr>
        <p:grpSpPr>
          <a:xfrm>
            <a:off x="2731067" y="3415294"/>
            <a:ext cx="3896948" cy="3413550"/>
            <a:chOff x="0" y="-57150"/>
            <a:chExt cx="5195931" cy="4551401"/>
          </a:xfrm>
        </p:grpSpPr>
        <p:sp>
          <p:nvSpPr>
            <p:cNvPr id="216" name="Google Shape;216;p23"/>
            <p:cNvSpPr txBox="1"/>
            <p:nvPr/>
          </p:nvSpPr>
          <p:spPr>
            <a:xfrm>
              <a:off x="0" y="-57150"/>
              <a:ext cx="5195931" cy="1834598"/>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90%</a:t>
              </a:r>
              <a:endParaRPr/>
            </a:p>
          </p:txBody>
        </p:sp>
        <p:sp>
          <p:nvSpPr>
            <p:cNvPr id="217" name="Google Shape;217;p23"/>
            <p:cNvSpPr txBox="1"/>
            <p:nvPr/>
          </p:nvSpPr>
          <p:spPr>
            <a:xfrm>
              <a:off x="393916" y="1860865"/>
              <a:ext cx="4408098" cy="558822"/>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6280D"/>
                  </a:solidFill>
                  <a:latin typeface="Lora"/>
                  <a:ea typeface="Lora"/>
                  <a:cs typeface="Lora"/>
                  <a:sym typeface="Lora"/>
                </a:rPr>
                <a:t>Point 01</a:t>
              </a:r>
              <a:endParaRPr/>
            </a:p>
          </p:txBody>
        </p:sp>
        <p:sp>
          <p:nvSpPr>
            <p:cNvPr id="218" name="Google Shape;218;p23"/>
            <p:cNvSpPr txBox="1"/>
            <p:nvPr/>
          </p:nvSpPr>
          <p:spPr>
            <a:xfrm>
              <a:off x="46386" y="3259679"/>
              <a:ext cx="5103159" cy="123457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a:t>
              </a:r>
              <a:endParaRPr/>
            </a:p>
          </p:txBody>
        </p:sp>
      </p:grpSp>
      <p:grpSp>
        <p:nvGrpSpPr>
          <p:cNvPr id="219" name="Google Shape;219;p23"/>
          <p:cNvGrpSpPr/>
          <p:nvPr/>
        </p:nvGrpSpPr>
        <p:grpSpPr>
          <a:xfrm>
            <a:off x="8351002" y="4155910"/>
            <a:ext cx="3499922" cy="3055853"/>
            <a:chOff x="0" y="-38100"/>
            <a:chExt cx="4666563" cy="4074471"/>
          </a:xfrm>
        </p:grpSpPr>
        <p:sp>
          <p:nvSpPr>
            <p:cNvPr id="220" name="Google Shape;220;p23"/>
            <p:cNvSpPr txBox="1"/>
            <p:nvPr/>
          </p:nvSpPr>
          <p:spPr>
            <a:xfrm>
              <a:off x="0" y="-38100"/>
              <a:ext cx="4666563" cy="163446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1" i="0" lang="en-US" sz="7903" u="none" cap="none" strike="noStrike">
                  <a:solidFill>
                    <a:srgbClr val="46280D"/>
                  </a:solidFill>
                  <a:latin typeface="Cinzel Decorative"/>
                  <a:ea typeface="Cinzel Decorative"/>
                  <a:cs typeface="Cinzel Decorative"/>
                  <a:sym typeface="Cinzel Decorative"/>
                </a:rPr>
                <a:t>70%</a:t>
              </a:r>
              <a:endParaRPr/>
            </a:p>
          </p:txBody>
        </p:sp>
        <p:sp>
          <p:nvSpPr>
            <p:cNvPr id="221" name="Google Shape;221;p23"/>
            <p:cNvSpPr txBox="1"/>
            <p:nvPr/>
          </p:nvSpPr>
          <p:spPr>
            <a:xfrm>
              <a:off x="353784" y="1661753"/>
              <a:ext cx="3958996" cy="511414"/>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514" u="none" cap="none" strike="noStrike">
                  <a:solidFill>
                    <a:srgbClr val="46280D"/>
                  </a:solidFill>
                  <a:latin typeface="Lora"/>
                  <a:ea typeface="Lora"/>
                  <a:cs typeface="Lora"/>
                  <a:sym typeface="Lora"/>
                </a:rPr>
                <a:t>Point 02</a:t>
              </a:r>
              <a:endParaRPr/>
            </a:p>
          </p:txBody>
        </p:sp>
        <p:sp>
          <p:nvSpPr>
            <p:cNvPr id="222" name="Google Shape;222;p23"/>
            <p:cNvSpPr txBox="1"/>
            <p:nvPr/>
          </p:nvSpPr>
          <p:spPr>
            <a:xfrm>
              <a:off x="41660" y="2933222"/>
              <a:ext cx="4583243" cy="1103149"/>
            </a:xfrm>
            <a:prstGeom prst="rect">
              <a:avLst/>
            </a:prstGeom>
            <a:noFill/>
            <a:ln>
              <a:noFill/>
            </a:ln>
          </p:spPr>
          <p:txBody>
            <a:bodyPr anchorCtr="0" anchor="t" bIns="0" lIns="0" spcFirstLastPara="1" rIns="0" wrap="square" tIns="0">
              <a:spAutoFit/>
            </a:bodyPr>
            <a:lstStyle/>
            <a:p>
              <a:pPr indent="0" lvl="0" marL="0" marR="0" rtl="0" algn="ctr">
                <a:lnSpc>
                  <a:spcPct val="140037"/>
                </a:lnSpc>
                <a:spcBef>
                  <a:spcPts val="0"/>
                </a:spcBef>
                <a:spcAft>
                  <a:spcPts val="0"/>
                </a:spcAft>
                <a:buNone/>
              </a:pPr>
              <a:r>
                <a:rPr b="0" i="0" lang="en-US" sz="1616" u="none" cap="none" strike="noStrike">
                  <a:solidFill>
                    <a:srgbClr val="000000"/>
                  </a:solidFill>
                  <a:latin typeface="Lora"/>
                  <a:ea typeface="Lora"/>
                  <a:cs typeface="Lora"/>
                  <a:sym typeface="Lora"/>
                </a:rPr>
                <a:t>Lorem ipsum odor amet, consectetuer adipiscing elit. Laoreet lobortis quam hac habitant.</a:t>
              </a:r>
              <a:endParaRPr/>
            </a:p>
          </p:txBody>
        </p:sp>
      </p:grpSp>
      <p:grpSp>
        <p:nvGrpSpPr>
          <p:cNvPr id="223" name="Google Shape;223;p23"/>
          <p:cNvGrpSpPr/>
          <p:nvPr/>
        </p:nvGrpSpPr>
        <p:grpSpPr>
          <a:xfrm>
            <a:off x="13128897" y="4898026"/>
            <a:ext cx="2875345" cy="2508477"/>
            <a:chOff x="0" y="-28575"/>
            <a:chExt cx="3833794" cy="3344637"/>
          </a:xfrm>
        </p:grpSpPr>
        <p:sp>
          <p:nvSpPr>
            <p:cNvPr id="224" name="Google Shape;224;p23"/>
            <p:cNvSpPr txBox="1"/>
            <p:nvPr/>
          </p:nvSpPr>
          <p:spPr>
            <a:xfrm>
              <a:off x="0" y="-28575"/>
              <a:ext cx="3833794" cy="1340057"/>
            </a:xfrm>
            <a:prstGeom prst="rect">
              <a:avLst/>
            </a:prstGeom>
            <a:noFill/>
            <a:ln>
              <a:noFill/>
            </a:ln>
          </p:spPr>
          <p:txBody>
            <a:bodyPr anchorCtr="0" anchor="t" bIns="0" lIns="0" spcFirstLastPara="1" rIns="0" wrap="square" tIns="0">
              <a:spAutoFit/>
            </a:bodyPr>
            <a:lstStyle/>
            <a:p>
              <a:pPr indent="0" lvl="0" marL="0" marR="0" rtl="0" algn="ctr">
                <a:lnSpc>
                  <a:spcPct val="125997"/>
                </a:lnSpc>
                <a:spcBef>
                  <a:spcPts val="0"/>
                </a:spcBef>
                <a:spcAft>
                  <a:spcPts val="0"/>
                </a:spcAft>
                <a:buNone/>
              </a:pPr>
              <a:r>
                <a:rPr b="1" i="0" lang="en-US" sz="6493" u="none" cap="none" strike="noStrike">
                  <a:solidFill>
                    <a:srgbClr val="46280D"/>
                  </a:solidFill>
                  <a:latin typeface="Cinzel Decorative"/>
                  <a:ea typeface="Cinzel Decorative"/>
                  <a:cs typeface="Cinzel Decorative"/>
                  <a:sym typeface="Cinzel Decorative"/>
                </a:rPr>
                <a:t>40%</a:t>
              </a:r>
              <a:endParaRPr/>
            </a:p>
          </p:txBody>
        </p:sp>
        <p:sp>
          <p:nvSpPr>
            <p:cNvPr id="225" name="Google Shape;225;p23"/>
            <p:cNvSpPr txBox="1"/>
            <p:nvPr/>
          </p:nvSpPr>
          <p:spPr>
            <a:xfrm>
              <a:off x="290649" y="1373031"/>
              <a:ext cx="3252495" cy="412324"/>
            </a:xfrm>
            <a:prstGeom prst="rect">
              <a:avLst/>
            </a:prstGeom>
            <a:noFill/>
            <a:ln>
              <a:noFill/>
            </a:ln>
          </p:spPr>
          <p:txBody>
            <a:bodyPr anchorCtr="0" anchor="t" bIns="0" lIns="0" spcFirstLastPara="1" rIns="0" wrap="square" tIns="0">
              <a:spAutoFit/>
            </a:bodyPr>
            <a:lstStyle/>
            <a:p>
              <a:pPr indent="0" lvl="0" marL="0" marR="0" rtl="0" algn="ctr">
                <a:lnSpc>
                  <a:spcPct val="120048"/>
                </a:lnSpc>
                <a:spcBef>
                  <a:spcPts val="0"/>
                </a:spcBef>
                <a:spcAft>
                  <a:spcPts val="0"/>
                </a:spcAft>
                <a:buNone/>
              </a:pPr>
              <a:r>
                <a:rPr b="1" i="0" lang="en-US" sz="2065" u="none" cap="none" strike="noStrike">
                  <a:solidFill>
                    <a:srgbClr val="46280D"/>
                  </a:solidFill>
                  <a:latin typeface="Lora"/>
                  <a:ea typeface="Lora"/>
                  <a:cs typeface="Lora"/>
                  <a:sym typeface="Lora"/>
                </a:rPr>
                <a:t>Point 03</a:t>
              </a:r>
              <a:endParaRPr/>
            </a:p>
          </p:txBody>
        </p:sp>
        <p:sp>
          <p:nvSpPr>
            <p:cNvPr id="226" name="Google Shape;226;p23"/>
            <p:cNvSpPr txBox="1"/>
            <p:nvPr/>
          </p:nvSpPr>
          <p:spPr>
            <a:xfrm>
              <a:off x="34226" y="2404676"/>
              <a:ext cx="3765342" cy="911386"/>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US" sz="1328" u="none" cap="none" strike="noStrike">
                  <a:solidFill>
                    <a:srgbClr val="000000"/>
                  </a:solidFill>
                  <a:latin typeface="Lora"/>
                  <a:ea typeface="Lora"/>
                  <a:cs typeface="Lora"/>
                  <a:sym typeface="Lora"/>
                </a:rPr>
                <a:t>Lorem ipsum odor amet, consectetuer adipiscing elit. Laoreet lobortis quam hac habitant.</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230" name="Shape 230"/>
        <p:cNvGrpSpPr/>
        <p:nvPr/>
      </p:nvGrpSpPr>
      <p:grpSpPr>
        <a:xfrm>
          <a:off x="0" y="0"/>
          <a:ext cx="0" cy="0"/>
          <a:chOff x="0" y="0"/>
          <a:chExt cx="0" cy="0"/>
        </a:xfrm>
      </p:grpSpPr>
      <p:grpSp>
        <p:nvGrpSpPr>
          <p:cNvPr id="231" name="Google Shape;231;p24"/>
          <p:cNvGrpSpPr/>
          <p:nvPr/>
        </p:nvGrpSpPr>
        <p:grpSpPr>
          <a:xfrm>
            <a:off x="1028700" y="-180826"/>
            <a:ext cx="6734808" cy="10467826"/>
            <a:chOff x="0" y="-47625"/>
            <a:chExt cx="1773777" cy="2756958"/>
          </a:xfrm>
        </p:grpSpPr>
        <p:sp>
          <p:nvSpPr>
            <p:cNvPr id="232" name="Google Shape;232;p24"/>
            <p:cNvSpPr/>
            <p:nvPr/>
          </p:nvSpPr>
          <p:spPr>
            <a:xfrm>
              <a:off x="0" y="0"/>
              <a:ext cx="1773777" cy="2709333"/>
            </a:xfrm>
            <a:custGeom>
              <a:rect b="b" l="l" r="r" t="t"/>
              <a:pathLst>
                <a:path extrusionOk="0" h="2709333" w="1773777">
                  <a:moveTo>
                    <a:pt x="0" y="0"/>
                  </a:moveTo>
                  <a:lnTo>
                    <a:pt x="1773777" y="0"/>
                  </a:lnTo>
                  <a:lnTo>
                    <a:pt x="1773777" y="2709333"/>
                  </a:lnTo>
                  <a:lnTo>
                    <a:pt x="0" y="2709333"/>
                  </a:lnTo>
                  <a:close/>
                </a:path>
              </a:pathLst>
            </a:custGeom>
            <a:solidFill>
              <a:srgbClr val="FFF7EC"/>
            </a:solidFill>
            <a:ln>
              <a:noFill/>
            </a:ln>
          </p:spPr>
        </p:sp>
        <p:sp>
          <p:nvSpPr>
            <p:cNvPr id="233" name="Google Shape;233;p24"/>
            <p:cNvSpPr txBox="1"/>
            <p:nvPr/>
          </p:nvSpPr>
          <p:spPr>
            <a:xfrm>
              <a:off x="0" y="-47625"/>
              <a:ext cx="177377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4" name="Google Shape;234;p24"/>
          <p:cNvPicPr preferRelativeResize="0"/>
          <p:nvPr/>
        </p:nvPicPr>
        <p:blipFill rotWithShape="1">
          <a:blip r:embed="rId3">
            <a:alphaModFix/>
          </a:blip>
          <a:srcRect b="9569" l="0" r="0" t="9568"/>
          <a:stretch/>
        </p:blipFill>
        <p:spPr>
          <a:xfrm>
            <a:off x="7044001" y="1608677"/>
            <a:ext cx="6271876" cy="6762039"/>
          </a:xfrm>
          <a:prstGeom prst="rect">
            <a:avLst/>
          </a:prstGeom>
          <a:noFill/>
          <a:ln>
            <a:noFill/>
          </a:ln>
        </p:spPr>
      </p:pic>
      <p:sp>
        <p:nvSpPr>
          <p:cNvPr id="235" name="Google Shape;235;p24"/>
          <p:cNvSpPr txBox="1"/>
          <p:nvPr/>
        </p:nvSpPr>
        <p:spPr>
          <a:xfrm>
            <a:off x="2046451" y="2365460"/>
            <a:ext cx="5717100" cy="492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46280D"/>
                </a:solidFill>
                <a:latin typeface="Cinzel Decorative"/>
                <a:ea typeface="Cinzel Decorative"/>
                <a:cs typeface="Cinzel Decorative"/>
                <a:sym typeface="Cinzel Decorative"/>
              </a:rPr>
              <a:t>"Indeed, with hardship comes ease." </a:t>
            </a:r>
            <a:endParaRPr/>
          </a:p>
        </p:txBody>
      </p:sp>
      <p:sp>
        <p:nvSpPr>
          <p:cNvPr id="236" name="Google Shape;236;p24"/>
          <p:cNvSpPr txBox="1"/>
          <p:nvPr/>
        </p:nvSpPr>
        <p:spPr>
          <a:xfrm>
            <a:off x="2046451" y="8644923"/>
            <a:ext cx="3215818" cy="6133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000000"/>
                </a:solidFill>
                <a:latin typeface="Lora"/>
                <a:ea typeface="Lora"/>
                <a:cs typeface="Lora"/>
                <a:sym typeface="Lora"/>
              </a:rPr>
              <a:t>QURAN 94:6</a:t>
            </a:r>
            <a:endParaRPr/>
          </a:p>
        </p:txBody>
      </p:sp>
      <p:sp>
        <p:nvSpPr>
          <p:cNvPr id="237" name="Google Shape;237;p24"/>
          <p:cNvSpPr txBox="1"/>
          <p:nvPr/>
        </p:nvSpPr>
        <p:spPr>
          <a:xfrm>
            <a:off x="13813877" y="6492188"/>
            <a:ext cx="3134167" cy="18785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Curae inceptos aptent semper leo.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241" name="Shape 241"/>
        <p:cNvGrpSpPr/>
        <p:nvPr/>
      </p:nvGrpSpPr>
      <p:grpSpPr>
        <a:xfrm>
          <a:off x="0" y="0"/>
          <a:ext cx="0" cy="0"/>
          <a:chOff x="0" y="0"/>
          <a:chExt cx="0" cy="0"/>
        </a:xfrm>
      </p:grpSpPr>
      <p:grpSp>
        <p:nvGrpSpPr>
          <p:cNvPr id="242" name="Google Shape;242;p25"/>
          <p:cNvGrpSpPr/>
          <p:nvPr/>
        </p:nvGrpSpPr>
        <p:grpSpPr>
          <a:xfrm>
            <a:off x="8246762" y="847874"/>
            <a:ext cx="9012538" cy="8410426"/>
            <a:chOff x="0" y="-47625"/>
            <a:chExt cx="2373673" cy="2215092"/>
          </a:xfrm>
        </p:grpSpPr>
        <p:sp>
          <p:nvSpPr>
            <p:cNvPr id="243" name="Google Shape;243;p25"/>
            <p:cNvSpPr/>
            <p:nvPr/>
          </p:nvSpPr>
          <p:spPr>
            <a:xfrm>
              <a:off x="0" y="0"/>
              <a:ext cx="2373673" cy="2167467"/>
            </a:xfrm>
            <a:custGeom>
              <a:rect b="b" l="l" r="r" t="t"/>
              <a:pathLst>
                <a:path extrusionOk="0" h="2167467" w="2373673">
                  <a:moveTo>
                    <a:pt x="0" y="0"/>
                  </a:moveTo>
                  <a:lnTo>
                    <a:pt x="2373673" y="0"/>
                  </a:lnTo>
                  <a:lnTo>
                    <a:pt x="2373673" y="2167467"/>
                  </a:lnTo>
                  <a:lnTo>
                    <a:pt x="0" y="2167467"/>
                  </a:lnTo>
                  <a:close/>
                </a:path>
              </a:pathLst>
            </a:custGeom>
            <a:solidFill>
              <a:srgbClr val="FFF7EC"/>
            </a:solidFill>
            <a:ln>
              <a:noFill/>
            </a:ln>
          </p:spPr>
        </p:sp>
        <p:sp>
          <p:nvSpPr>
            <p:cNvPr id="244" name="Google Shape;244;p25"/>
            <p:cNvSpPr txBox="1"/>
            <p:nvPr/>
          </p:nvSpPr>
          <p:spPr>
            <a:xfrm>
              <a:off x="0" y="-47625"/>
              <a:ext cx="2373673" cy="22150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5" name="Google Shape;245;p25"/>
          <p:cNvPicPr preferRelativeResize="0"/>
          <p:nvPr/>
        </p:nvPicPr>
        <p:blipFill rotWithShape="1">
          <a:blip r:embed="rId3">
            <a:alphaModFix/>
          </a:blip>
          <a:srcRect b="31130" l="0" r="0" t="10433"/>
          <a:stretch/>
        </p:blipFill>
        <p:spPr>
          <a:xfrm>
            <a:off x="1315001" y="1568545"/>
            <a:ext cx="7468931" cy="2909619"/>
          </a:xfrm>
          <a:prstGeom prst="rect">
            <a:avLst/>
          </a:prstGeom>
          <a:noFill/>
          <a:ln>
            <a:noFill/>
          </a:ln>
        </p:spPr>
      </p:pic>
      <p:pic>
        <p:nvPicPr>
          <p:cNvPr id="246" name="Google Shape;246;p25"/>
          <p:cNvPicPr preferRelativeResize="0"/>
          <p:nvPr/>
        </p:nvPicPr>
        <p:blipFill rotWithShape="1">
          <a:blip r:embed="rId4">
            <a:alphaModFix/>
          </a:blip>
          <a:srcRect b="21471" l="0" r="0" t="9121"/>
          <a:stretch/>
        </p:blipFill>
        <p:spPr>
          <a:xfrm>
            <a:off x="6028185" y="4989798"/>
            <a:ext cx="8060655" cy="3729773"/>
          </a:xfrm>
          <a:prstGeom prst="rect">
            <a:avLst/>
          </a:prstGeom>
          <a:noFill/>
          <a:ln>
            <a:noFill/>
          </a:ln>
        </p:spPr>
      </p:pic>
      <p:sp>
        <p:nvSpPr>
          <p:cNvPr id="247" name="Google Shape;247;p25"/>
          <p:cNvSpPr txBox="1"/>
          <p:nvPr/>
        </p:nvSpPr>
        <p:spPr>
          <a:xfrm>
            <a:off x="10429840" y="1948291"/>
            <a:ext cx="6230400" cy="2462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000" u="none" cap="none" strike="noStrike">
                <a:solidFill>
                  <a:srgbClr val="46280D"/>
                </a:solidFill>
                <a:latin typeface="Cinzel Decorative"/>
                <a:ea typeface="Cinzel Decorative"/>
                <a:cs typeface="Cinzel Decorative"/>
                <a:sym typeface="Cinzel Decorative"/>
              </a:rPr>
              <a:t>Ramadan Mubarak!</a:t>
            </a:r>
            <a:endParaRPr/>
          </a:p>
        </p:txBody>
      </p:sp>
      <p:sp>
        <p:nvSpPr>
          <p:cNvPr id="248" name="Google Shape;248;p25"/>
          <p:cNvSpPr txBox="1"/>
          <p:nvPr/>
        </p:nvSpPr>
        <p:spPr>
          <a:xfrm>
            <a:off x="1315001" y="6256870"/>
            <a:ext cx="4206000" cy="24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Lora"/>
                <a:ea typeface="Lora"/>
                <a:cs typeface="Lora"/>
                <a:sym typeface="Lora"/>
              </a:rPr>
              <a:t>Lorem ipsum odor amet, consectetuer adipiscing elit. Laoreet lobortis quam hac habitant, nisl rutrum leo est conubia. Curae inceptos aptent semper leo.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252" name="Shape 252"/>
        <p:cNvGrpSpPr/>
        <p:nvPr/>
      </p:nvGrpSpPr>
      <p:grpSpPr>
        <a:xfrm>
          <a:off x="0" y="0"/>
          <a:ext cx="0" cy="0"/>
          <a:chOff x="0" y="0"/>
          <a:chExt cx="0" cy="0"/>
        </a:xfrm>
      </p:grpSpPr>
      <p:grpSp>
        <p:nvGrpSpPr>
          <p:cNvPr id="253" name="Google Shape;253;p26"/>
          <p:cNvGrpSpPr/>
          <p:nvPr/>
        </p:nvGrpSpPr>
        <p:grpSpPr>
          <a:xfrm>
            <a:off x="714865" y="2228207"/>
            <a:ext cx="5097641" cy="7472652"/>
            <a:chOff x="0" y="-19050"/>
            <a:chExt cx="1342589" cy="1968106"/>
          </a:xfrm>
        </p:grpSpPr>
        <p:sp>
          <p:nvSpPr>
            <p:cNvPr id="254" name="Google Shape;254;p26"/>
            <p:cNvSpPr/>
            <p:nvPr/>
          </p:nvSpPr>
          <p:spPr>
            <a:xfrm>
              <a:off x="0" y="0"/>
              <a:ext cx="1342589" cy="1949056"/>
            </a:xfrm>
            <a:custGeom>
              <a:rect b="b" l="l" r="r" t="t"/>
              <a:pathLst>
                <a:path extrusionOk="0" h="1949056" w="1342589">
                  <a:moveTo>
                    <a:pt x="30375" y="0"/>
                  </a:moveTo>
                  <a:lnTo>
                    <a:pt x="1312214" y="0"/>
                  </a:lnTo>
                  <a:cubicBezTo>
                    <a:pt x="1320270" y="0"/>
                    <a:pt x="1327996" y="3200"/>
                    <a:pt x="1333692" y="8896"/>
                  </a:cubicBezTo>
                  <a:cubicBezTo>
                    <a:pt x="1339388" y="14593"/>
                    <a:pt x="1342589" y="22319"/>
                    <a:pt x="1342589" y="30375"/>
                  </a:cubicBezTo>
                  <a:lnTo>
                    <a:pt x="1342589" y="1918682"/>
                  </a:lnTo>
                  <a:cubicBezTo>
                    <a:pt x="1342589" y="1935457"/>
                    <a:pt x="1328989" y="1949056"/>
                    <a:pt x="1312214" y="1949056"/>
                  </a:cubicBezTo>
                  <a:lnTo>
                    <a:pt x="30375" y="1949056"/>
                  </a:lnTo>
                  <a:cubicBezTo>
                    <a:pt x="22319" y="1949056"/>
                    <a:pt x="14593" y="1945856"/>
                    <a:pt x="8896" y="1940159"/>
                  </a:cubicBezTo>
                  <a:cubicBezTo>
                    <a:pt x="3200" y="1934463"/>
                    <a:pt x="0" y="1926737"/>
                    <a:pt x="0" y="1918682"/>
                  </a:cubicBezTo>
                  <a:lnTo>
                    <a:pt x="0" y="30375"/>
                  </a:lnTo>
                  <a:cubicBezTo>
                    <a:pt x="0" y="13599"/>
                    <a:pt x="13599" y="0"/>
                    <a:pt x="303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26"/>
          <p:cNvGrpSpPr/>
          <p:nvPr/>
        </p:nvGrpSpPr>
        <p:grpSpPr>
          <a:xfrm>
            <a:off x="6060156" y="2228207"/>
            <a:ext cx="11512980" cy="7472652"/>
            <a:chOff x="0" y="-19050"/>
            <a:chExt cx="3032225" cy="1968106"/>
          </a:xfrm>
        </p:grpSpPr>
        <p:sp>
          <p:nvSpPr>
            <p:cNvPr id="257" name="Google Shape;257;p26"/>
            <p:cNvSpPr/>
            <p:nvPr/>
          </p:nvSpPr>
          <p:spPr>
            <a:xfrm>
              <a:off x="0" y="0"/>
              <a:ext cx="3032225" cy="1949056"/>
            </a:xfrm>
            <a:custGeom>
              <a:rect b="b" l="l" r="r" t="t"/>
              <a:pathLst>
                <a:path extrusionOk="0" h="1949056" w="3032225">
                  <a:moveTo>
                    <a:pt x="13449" y="0"/>
                  </a:moveTo>
                  <a:lnTo>
                    <a:pt x="3018776" y="0"/>
                  </a:lnTo>
                  <a:cubicBezTo>
                    <a:pt x="3022343" y="0"/>
                    <a:pt x="3025764" y="1417"/>
                    <a:pt x="3028286" y="3939"/>
                  </a:cubicBezTo>
                  <a:cubicBezTo>
                    <a:pt x="3030808" y="6461"/>
                    <a:pt x="3032225" y="9882"/>
                    <a:pt x="3032225" y="13449"/>
                  </a:cubicBezTo>
                  <a:lnTo>
                    <a:pt x="3032225" y="1935607"/>
                  </a:lnTo>
                  <a:cubicBezTo>
                    <a:pt x="3032225" y="1939174"/>
                    <a:pt x="3030808" y="1942595"/>
                    <a:pt x="3028286" y="1945117"/>
                  </a:cubicBezTo>
                  <a:cubicBezTo>
                    <a:pt x="3025764" y="1947639"/>
                    <a:pt x="3022343" y="1949056"/>
                    <a:pt x="3018776" y="1949056"/>
                  </a:cubicBezTo>
                  <a:lnTo>
                    <a:pt x="13449" y="1949056"/>
                  </a:lnTo>
                  <a:cubicBezTo>
                    <a:pt x="9882" y="1949056"/>
                    <a:pt x="6461" y="1947639"/>
                    <a:pt x="3939" y="1945117"/>
                  </a:cubicBezTo>
                  <a:cubicBezTo>
                    <a:pt x="1417" y="1942595"/>
                    <a:pt x="0" y="1939174"/>
                    <a:pt x="0" y="1935607"/>
                  </a:cubicBezTo>
                  <a:lnTo>
                    <a:pt x="0" y="13449"/>
                  </a:lnTo>
                  <a:cubicBezTo>
                    <a:pt x="0" y="9882"/>
                    <a:pt x="1417" y="6461"/>
                    <a:pt x="3939" y="3939"/>
                  </a:cubicBezTo>
                  <a:cubicBezTo>
                    <a:pt x="6461" y="1417"/>
                    <a:pt x="9882" y="0"/>
                    <a:pt x="13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26"/>
          <p:cNvGrpSpPr/>
          <p:nvPr/>
        </p:nvGrpSpPr>
        <p:grpSpPr>
          <a:xfrm>
            <a:off x="1104558" y="2712744"/>
            <a:ext cx="4318255" cy="647237"/>
            <a:chOff x="0" y="0"/>
            <a:chExt cx="1137318" cy="170466"/>
          </a:xfrm>
        </p:grpSpPr>
        <p:sp>
          <p:nvSpPr>
            <p:cNvPr id="260" name="Google Shape;260;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462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Fonts</a:t>
              </a:r>
              <a:endParaRPr/>
            </a:p>
          </p:txBody>
        </p:sp>
      </p:grpSp>
      <p:grpSp>
        <p:nvGrpSpPr>
          <p:cNvPr id="262" name="Google Shape;262;p26"/>
          <p:cNvGrpSpPr/>
          <p:nvPr/>
        </p:nvGrpSpPr>
        <p:grpSpPr>
          <a:xfrm>
            <a:off x="9623087" y="2712744"/>
            <a:ext cx="4368067" cy="647237"/>
            <a:chOff x="0" y="0"/>
            <a:chExt cx="1150437" cy="170466"/>
          </a:xfrm>
        </p:grpSpPr>
        <p:sp>
          <p:nvSpPr>
            <p:cNvPr id="263" name="Google Shape;263;p26"/>
            <p:cNvSpPr/>
            <p:nvPr/>
          </p:nvSpPr>
          <p:spPr>
            <a:xfrm>
              <a:off x="0" y="0"/>
              <a:ext cx="1150437" cy="170466"/>
            </a:xfrm>
            <a:custGeom>
              <a:rect b="b" l="l" r="r" t="t"/>
              <a:pathLst>
                <a:path extrusionOk="0" h="170466" w="1150437">
                  <a:moveTo>
                    <a:pt x="35448" y="0"/>
                  </a:moveTo>
                  <a:lnTo>
                    <a:pt x="1114989" y="0"/>
                  </a:lnTo>
                  <a:cubicBezTo>
                    <a:pt x="1124391" y="0"/>
                    <a:pt x="1133407" y="3735"/>
                    <a:pt x="1140055" y="10382"/>
                  </a:cubicBezTo>
                  <a:cubicBezTo>
                    <a:pt x="1146703" y="17030"/>
                    <a:pt x="1150437" y="26046"/>
                    <a:pt x="1150437" y="35448"/>
                  </a:cubicBezTo>
                  <a:lnTo>
                    <a:pt x="1150437" y="135018"/>
                  </a:lnTo>
                  <a:cubicBezTo>
                    <a:pt x="1150437" y="144419"/>
                    <a:pt x="1146703" y="153436"/>
                    <a:pt x="1140055" y="160083"/>
                  </a:cubicBezTo>
                  <a:cubicBezTo>
                    <a:pt x="1133407" y="166731"/>
                    <a:pt x="1124391" y="170466"/>
                    <a:pt x="1114989" y="170466"/>
                  </a:cubicBezTo>
                  <a:lnTo>
                    <a:pt x="35448" y="170466"/>
                  </a:lnTo>
                  <a:cubicBezTo>
                    <a:pt x="26046" y="170466"/>
                    <a:pt x="17030" y="166731"/>
                    <a:pt x="10382" y="160083"/>
                  </a:cubicBezTo>
                  <a:cubicBezTo>
                    <a:pt x="3735" y="153436"/>
                    <a:pt x="0" y="144419"/>
                    <a:pt x="0" y="135018"/>
                  </a:cubicBezTo>
                  <a:lnTo>
                    <a:pt x="0" y="35448"/>
                  </a:lnTo>
                  <a:cubicBezTo>
                    <a:pt x="0" y="26046"/>
                    <a:pt x="3735" y="17030"/>
                    <a:pt x="10382" y="10382"/>
                  </a:cubicBezTo>
                  <a:cubicBezTo>
                    <a:pt x="17030" y="3735"/>
                    <a:pt x="26046" y="0"/>
                    <a:pt x="35448" y="0"/>
                  </a:cubicBezTo>
                  <a:close/>
                </a:path>
              </a:pathLst>
            </a:custGeom>
            <a:solidFill>
              <a:srgbClr val="462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txBox="1"/>
            <p:nvPr/>
          </p:nvSpPr>
          <p:spPr>
            <a:xfrm>
              <a:off x="0" y="0"/>
              <a:ext cx="1150437"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Design Elements / Icons</a:t>
              </a:r>
              <a:endParaRPr/>
            </a:p>
          </p:txBody>
        </p:sp>
      </p:grpSp>
      <p:grpSp>
        <p:nvGrpSpPr>
          <p:cNvPr id="265" name="Google Shape;265;p26"/>
          <p:cNvGrpSpPr/>
          <p:nvPr/>
        </p:nvGrpSpPr>
        <p:grpSpPr>
          <a:xfrm>
            <a:off x="1104558" y="7347143"/>
            <a:ext cx="4318255" cy="647237"/>
            <a:chOff x="0" y="0"/>
            <a:chExt cx="1137318" cy="170466"/>
          </a:xfrm>
        </p:grpSpPr>
        <p:sp>
          <p:nvSpPr>
            <p:cNvPr id="266" name="Google Shape;266;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462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Colors</a:t>
              </a:r>
              <a:endParaRPr/>
            </a:p>
          </p:txBody>
        </p:sp>
      </p:grpSp>
      <p:grpSp>
        <p:nvGrpSpPr>
          <p:cNvPr id="268" name="Google Shape;268;p26"/>
          <p:cNvGrpSpPr/>
          <p:nvPr/>
        </p:nvGrpSpPr>
        <p:grpSpPr>
          <a:xfrm>
            <a:off x="1615657" y="8236246"/>
            <a:ext cx="725897" cy="725897"/>
            <a:chOff x="0" y="0"/>
            <a:chExt cx="812800" cy="812800"/>
          </a:xfrm>
        </p:grpSpPr>
        <p:sp>
          <p:nvSpPr>
            <p:cNvPr id="269" name="Google Shape;269;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7EC"/>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26"/>
          <p:cNvGrpSpPr/>
          <p:nvPr/>
        </p:nvGrpSpPr>
        <p:grpSpPr>
          <a:xfrm>
            <a:off x="2431015" y="8236246"/>
            <a:ext cx="725897" cy="725897"/>
            <a:chOff x="0" y="0"/>
            <a:chExt cx="812800" cy="812800"/>
          </a:xfrm>
        </p:grpSpPr>
        <p:sp>
          <p:nvSpPr>
            <p:cNvPr id="272" name="Google Shape;27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6C1"/>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26"/>
          <p:cNvGrpSpPr/>
          <p:nvPr/>
        </p:nvGrpSpPr>
        <p:grpSpPr>
          <a:xfrm>
            <a:off x="3309312" y="8236246"/>
            <a:ext cx="725897" cy="725897"/>
            <a:chOff x="0" y="0"/>
            <a:chExt cx="812800" cy="812800"/>
          </a:xfrm>
        </p:grpSpPr>
        <p:sp>
          <p:nvSpPr>
            <p:cNvPr id="275" name="Google Shape;27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80D"/>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7" name="Google Shape;277;p26"/>
          <p:cNvGrpSpPr/>
          <p:nvPr/>
        </p:nvGrpSpPr>
        <p:grpSpPr>
          <a:xfrm>
            <a:off x="4185816" y="8236246"/>
            <a:ext cx="725897" cy="725897"/>
            <a:chOff x="0" y="0"/>
            <a:chExt cx="812800" cy="812800"/>
          </a:xfrm>
        </p:grpSpPr>
        <p:sp>
          <p:nvSpPr>
            <p:cNvPr id="278" name="Google Shape;27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793"/>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0" name="Google Shape;280;p26"/>
          <p:cNvSpPr txBox="1"/>
          <p:nvPr/>
        </p:nvSpPr>
        <p:spPr>
          <a:xfrm>
            <a:off x="1173043" y="3683903"/>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281" name="Google Shape;281;p26"/>
          <p:cNvSpPr txBox="1"/>
          <p:nvPr/>
        </p:nvSpPr>
        <p:spPr>
          <a:xfrm>
            <a:off x="1116102" y="6773539"/>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282" name="Google Shape;282;p26"/>
          <p:cNvSpPr txBox="1"/>
          <p:nvPr/>
        </p:nvSpPr>
        <p:spPr>
          <a:xfrm>
            <a:off x="1688417" y="5005735"/>
            <a:ext cx="3150536" cy="372534"/>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1" i="0" lang="en-US" sz="2697" u="none" cap="none" strike="noStrike">
                <a:solidFill>
                  <a:srgbClr val="000000"/>
                </a:solidFill>
                <a:latin typeface="Arial"/>
                <a:ea typeface="Arial"/>
                <a:cs typeface="Arial"/>
                <a:sym typeface="Arial"/>
              </a:rPr>
              <a:t>Cinzel Decorative</a:t>
            </a:r>
            <a:endParaRPr/>
          </a:p>
        </p:txBody>
      </p:sp>
      <p:sp>
        <p:nvSpPr>
          <p:cNvPr id="283" name="Google Shape;283;p26"/>
          <p:cNvSpPr txBox="1"/>
          <p:nvPr/>
        </p:nvSpPr>
        <p:spPr>
          <a:xfrm>
            <a:off x="1523971" y="6004102"/>
            <a:ext cx="3479429" cy="273922"/>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0" i="0" lang="en-US" sz="2097" u="none" cap="none" strike="noStrike">
                <a:solidFill>
                  <a:srgbClr val="000000"/>
                </a:solidFill>
                <a:latin typeface="Arial"/>
                <a:ea typeface="Arial"/>
                <a:cs typeface="Arial"/>
                <a:sym typeface="Arial"/>
              </a:rPr>
              <a:t>Lora</a:t>
            </a:r>
            <a:endParaRPr/>
          </a:p>
        </p:txBody>
      </p:sp>
      <p:sp>
        <p:nvSpPr>
          <p:cNvPr id="284" name="Google Shape;284;p26"/>
          <p:cNvSpPr txBox="1"/>
          <p:nvPr/>
        </p:nvSpPr>
        <p:spPr>
          <a:xfrm>
            <a:off x="2319155" y="4711675"/>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TITLES:</a:t>
            </a:r>
            <a:endParaRPr/>
          </a:p>
        </p:txBody>
      </p:sp>
      <p:sp>
        <p:nvSpPr>
          <p:cNvPr id="285" name="Google Shape;285;p26"/>
          <p:cNvSpPr txBox="1"/>
          <p:nvPr/>
        </p:nvSpPr>
        <p:spPr>
          <a:xfrm>
            <a:off x="2319155" y="5712367"/>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BODY TEXT:</a:t>
            </a:r>
            <a:endParaRPr/>
          </a:p>
        </p:txBody>
      </p:sp>
      <p:sp>
        <p:nvSpPr>
          <p:cNvPr id="286" name="Google Shape;286;p26"/>
          <p:cNvSpPr txBox="1"/>
          <p:nvPr/>
        </p:nvSpPr>
        <p:spPr>
          <a:xfrm>
            <a:off x="1615657" y="9077308"/>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#FFF7EC</a:t>
            </a:r>
            <a:endParaRPr/>
          </a:p>
        </p:txBody>
      </p:sp>
      <p:sp>
        <p:nvSpPr>
          <p:cNvPr id="287" name="Google Shape;287;p26"/>
          <p:cNvSpPr txBox="1"/>
          <p:nvPr/>
        </p:nvSpPr>
        <p:spPr>
          <a:xfrm>
            <a:off x="2431015" y="9077308"/>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#FFE6C1</a:t>
            </a:r>
            <a:endParaRPr/>
          </a:p>
        </p:txBody>
      </p:sp>
      <p:sp>
        <p:nvSpPr>
          <p:cNvPr id="288" name="Google Shape;288;p26"/>
          <p:cNvSpPr txBox="1"/>
          <p:nvPr/>
        </p:nvSpPr>
        <p:spPr>
          <a:xfrm>
            <a:off x="3309312" y="9077308"/>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#46280D</a:t>
            </a:r>
            <a:endParaRPr/>
          </a:p>
        </p:txBody>
      </p:sp>
      <p:sp>
        <p:nvSpPr>
          <p:cNvPr id="289" name="Google Shape;289;p26"/>
          <p:cNvSpPr txBox="1"/>
          <p:nvPr/>
        </p:nvSpPr>
        <p:spPr>
          <a:xfrm>
            <a:off x="4185816" y="9077308"/>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#E0B793</a:t>
            </a:r>
            <a:endParaRPr/>
          </a:p>
        </p:txBody>
      </p:sp>
      <p:sp>
        <p:nvSpPr>
          <p:cNvPr id="290" name="Google Shape;290;p26"/>
          <p:cNvSpPr txBox="1"/>
          <p:nvPr/>
        </p:nvSpPr>
        <p:spPr>
          <a:xfrm>
            <a:off x="3800933" y="1719479"/>
            <a:ext cx="10686133" cy="314358"/>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100" u="none" cap="none" strike="noStrike">
                <a:solidFill>
                  <a:srgbClr val="000000"/>
                </a:solidFill>
                <a:latin typeface="Arial"/>
                <a:ea typeface="Arial"/>
                <a:cs typeface="Arial"/>
                <a:sym typeface="Arial"/>
              </a:rPr>
              <a:t>Use these in your presentation. Delete or hide this page before presenting. </a:t>
            </a:r>
            <a:endParaRPr/>
          </a:p>
        </p:txBody>
      </p:sp>
      <p:sp>
        <p:nvSpPr>
          <p:cNvPr id="291" name="Google Shape;291;p26"/>
          <p:cNvSpPr txBox="1"/>
          <p:nvPr/>
        </p:nvSpPr>
        <p:spPr>
          <a:xfrm>
            <a:off x="5469973" y="709966"/>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46280D"/>
                </a:solidFill>
                <a:latin typeface="Arial"/>
                <a:ea typeface="Arial"/>
                <a:cs typeface="Arial"/>
                <a:sym typeface="Arial"/>
              </a:rPr>
              <a:t>Resource Page</a:t>
            </a:r>
            <a:endParaRPr/>
          </a:p>
        </p:txBody>
      </p:sp>
      <p:grpSp>
        <p:nvGrpSpPr>
          <p:cNvPr id="292" name="Google Shape;292;p26"/>
          <p:cNvGrpSpPr/>
          <p:nvPr/>
        </p:nvGrpSpPr>
        <p:grpSpPr>
          <a:xfrm>
            <a:off x="6784056" y="4512506"/>
            <a:ext cx="8463386" cy="3958124"/>
            <a:chOff x="0" y="0"/>
            <a:chExt cx="11284514" cy="5277499"/>
          </a:xfrm>
        </p:grpSpPr>
        <p:sp>
          <p:nvSpPr>
            <p:cNvPr id="293" name="Google Shape;293;p26"/>
            <p:cNvSpPr/>
            <p:nvPr/>
          </p:nvSpPr>
          <p:spPr>
            <a:xfrm>
              <a:off x="122267" y="4407284"/>
              <a:ext cx="452096" cy="840043"/>
            </a:xfrm>
            <a:custGeom>
              <a:rect b="b" l="l" r="r" t="t"/>
              <a:pathLst>
                <a:path extrusionOk="0" h="840043" w="452096">
                  <a:moveTo>
                    <a:pt x="0" y="0"/>
                  </a:moveTo>
                  <a:lnTo>
                    <a:pt x="452096" y="0"/>
                  </a:lnTo>
                  <a:lnTo>
                    <a:pt x="452096" y="840043"/>
                  </a:lnTo>
                  <a:lnTo>
                    <a:pt x="0" y="840043"/>
                  </a:lnTo>
                  <a:lnTo>
                    <a:pt x="0" y="0"/>
                  </a:lnTo>
                  <a:close/>
                </a:path>
              </a:pathLst>
            </a:custGeom>
            <a:blipFill rotWithShape="1">
              <a:blip r:embed="rId3">
                <a:alphaModFix/>
              </a:blip>
              <a:stretch>
                <a:fillRect b="0" l="0" r="0" t="0"/>
              </a:stretch>
            </a:blipFill>
            <a:ln>
              <a:noFill/>
            </a:ln>
          </p:spPr>
        </p:sp>
        <p:sp>
          <p:nvSpPr>
            <p:cNvPr id="294" name="Google Shape;294;p26"/>
            <p:cNvSpPr/>
            <p:nvPr/>
          </p:nvSpPr>
          <p:spPr>
            <a:xfrm>
              <a:off x="9144231" y="1513948"/>
              <a:ext cx="793846" cy="682707"/>
            </a:xfrm>
            <a:custGeom>
              <a:rect b="b" l="l" r="r" t="t"/>
              <a:pathLst>
                <a:path extrusionOk="0" h="682707" w="793846">
                  <a:moveTo>
                    <a:pt x="0" y="0"/>
                  </a:moveTo>
                  <a:lnTo>
                    <a:pt x="793846" y="0"/>
                  </a:lnTo>
                  <a:lnTo>
                    <a:pt x="793846" y="682707"/>
                  </a:lnTo>
                  <a:lnTo>
                    <a:pt x="0" y="682707"/>
                  </a:lnTo>
                  <a:lnTo>
                    <a:pt x="0" y="0"/>
                  </a:lnTo>
                  <a:close/>
                </a:path>
              </a:pathLst>
            </a:custGeom>
            <a:blipFill rotWithShape="1">
              <a:blip r:embed="rId4">
                <a:alphaModFix/>
              </a:blip>
              <a:stretch>
                <a:fillRect b="0" l="0" r="0" t="0"/>
              </a:stretch>
            </a:blipFill>
            <a:ln>
              <a:noFill/>
            </a:ln>
          </p:spPr>
        </p:sp>
        <p:sp>
          <p:nvSpPr>
            <p:cNvPr id="295" name="Google Shape;295;p26"/>
            <p:cNvSpPr/>
            <p:nvPr/>
          </p:nvSpPr>
          <p:spPr>
            <a:xfrm>
              <a:off x="10658125" y="2923244"/>
              <a:ext cx="564219" cy="779699"/>
            </a:xfrm>
            <a:custGeom>
              <a:rect b="b" l="l" r="r" t="t"/>
              <a:pathLst>
                <a:path extrusionOk="0" h="779699" w="564219">
                  <a:moveTo>
                    <a:pt x="0" y="0"/>
                  </a:moveTo>
                  <a:lnTo>
                    <a:pt x="564218" y="0"/>
                  </a:lnTo>
                  <a:lnTo>
                    <a:pt x="564218" y="779699"/>
                  </a:lnTo>
                  <a:lnTo>
                    <a:pt x="0" y="779699"/>
                  </a:lnTo>
                  <a:lnTo>
                    <a:pt x="0" y="0"/>
                  </a:lnTo>
                  <a:close/>
                </a:path>
              </a:pathLst>
            </a:custGeom>
            <a:blipFill rotWithShape="1">
              <a:blip r:embed="rId5">
                <a:alphaModFix/>
              </a:blip>
              <a:stretch>
                <a:fillRect b="0" l="0" r="0" t="0"/>
              </a:stretch>
            </a:blipFill>
            <a:ln>
              <a:noFill/>
            </a:ln>
          </p:spPr>
        </p:sp>
        <p:sp>
          <p:nvSpPr>
            <p:cNvPr id="296" name="Google Shape;296;p26"/>
            <p:cNvSpPr/>
            <p:nvPr/>
          </p:nvSpPr>
          <p:spPr>
            <a:xfrm>
              <a:off x="9698394" y="2964778"/>
              <a:ext cx="464842" cy="696630"/>
            </a:xfrm>
            <a:custGeom>
              <a:rect b="b" l="l" r="r" t="t"/>
              <a:pathLst>
                <a:path extrusionOk="0" h="696630" w="464842">
                  <a:moveTo>
                    <a:pt x="0" y="0"/>
                  </a:moveTo>
                  <a:lnTo>
                    <a:pt x="464842" y="0"/>
                  </a:lnTo>
                  <a:lnTo>
                    <a:pt x="464842" y="696630"/>
                  </a:lnTo>
                  <a:lnTo>
                    <a:pt x="0" y="696630"/>
                  </a:lnTo>
                  <a:lnTo>
                    <a:pt x="0" y="0"/>
                  </a:lnTo>
                  <a:close/>
                </a:path>
              </a:pathLst>
            </a:custGeom>
            <a:blipFill rotWithShape="1">
              <a:blip r:embed="rId6">
                <a:alphaModFix/>
              </a:blip>
              <a:stretch>
                <a:fillRect b="0" l="0" r="0" t="0"/>
              </a:stretch>
            </a:blipFill>
            <a:ln>
              <a:noFill/>
            </a:ln>
          </p:spPr>
        </p:sp>
        <p:sp>
          <p:nvSpPr>
            <p:cNvPr id="297" name="Google Shape;297;p26"/>
            <p:cNvSpPr/>
            <p:nvPr/>
          </p:nvSpPr>
          <p:spPr>
            <a:xfrm>
              <a:off x="10513595" y="4478990"/>
              <a:ext cx="770919" cy="696630"/>
            </a:xfrm>
            <a:custGeom>
              <a:rect b="b" l="l" r="r" t="t"/>
              <a:pathLst>
                <a:path extrusionOk="0" h="696630" w="770919">
                  <a:moveTo>
                    <a:pt x="0" y="0"/>
                  </a:moveTo>
                  <a:lnTo>
                    <a:pt x="770919" y="0"/>
                  </a:lnTo>
                  <a:lnTo>
                    <a:pt x="770919" y="696630"/>
                  </a:lnTo>
                  <a:lnTo>
                    <a:pt x="0" y="696630"/>
                  </a:lnTo>
                  <a:lnTo>
                    <a:pt x="0" y="0"/>
                  </a:lnTo>
                  <a:close/>
                </a:path>
              </a:pathLst>
            </a:custGeom>
            <a:blipFill rotWithShape="1">
              <a:blip r:embed="rId7">
                <a:alphaModFix/>
              </a:blip>
              <a:stretch>
                <a:fillRect b="0" l="0" r="0" t="0"/>
              </a:stretch>
            </a:blipFill>
            <a:ln>
              <a:noFill/>
            </a:ln>
          </p:spPr>
        </p:sp>
        <p:sp>
          <p:nvSpPr>
            <p:cNvPr id="298" name="Google Shape;298;p26"/>
            <p:cNvSpPr/>
            <p:nvPr/>
          </p:nvSpPr>
          <p:spPr>
            <a:xfrm>
              <a:off x="10513595" y="45365"/>
              <a:ext cx="696630" cy="696630"/>
            </a:xfrm>
            <a:custGeom>
              <a:rect b="b" l="l" r="r" t="t"/>
              <a:pathLst>
                <a:path extrusionOk="0" h="696630" w="696630">
                  <a:moveTo>
                    <a:pt x="0" y="0"/>
                  </a:moveTo>
                  <a:lnTo>
                    <a:pt x="696631" y="0"/>
                  </a:lnTo>
                  <a:lnTo>
                    <a:pt x="696631" y="696630"/>
                  </a:lnTo>
                  <a:lnTo>
                    <a:pt x="0" y="696630"/>
                  </a:lnTo>
                  <a:lnTo>
                    <a:pt x="0" y="0"/>
                  </a:lnTo>
                  <a:close/>
                </a:path>
              </a:pathLst>
            </a:custGeom>
            <a:blipFill rotWithShape="1">
              <a:blip r:embed="rId8">
                <a:alphaModFix/>
              </a:blip>
              <a:stretch>
                <a:fillRect b="0" l="0" r="0" t="0"/>
              </a:stretch>
            </a:blipFill>
            <a:ln>
              <a:noFill/>
            </a:ln>
          </p:spPr>
        </p:sp>
        <p:sp>
          <p:nvSpPr>
            <p:cNvPr id="299" name="Google Shape;299;p26"/>
            <p:cNvSpPr/>
            <p:nvPr/>
          </p:nvSpPr>
          <p:spPr>
            <a:xfrm>
              <a:off x="9154679" y="100822"/>
              <a:ext cx="953088" cy="585716"/>
            </a:xfrm>
            <a:custGeom>
              <a:rect b="b" l="l" r="r" t="t"/>
              <a:pathLst>
                <a:path extrusionOk="0" h="585716" w="953088">
                  <a:moveTo>
                    <a:pt x="0" y="0"/>
                  </a:moveTo>
                  <a:lnTo>
                    <a:pt x="953087" y="0"/>
                  </a:lnTo>
                  <a:lnTo>
                    <a:pt x="953087" y="585716"/>
                  </a:lnTo>
                  <a:lnTo>
                    <a:pt x="0" y="585716"/>
                  </a:lnTo>
                  <a:lnTo>
                    <a:pt x="0" y="0"/>
                  </a:lnTo>
                  <a:close/>
                </a:path>
              </a:pathLst>
            </a:custGeom>
            <a:blipFill rotWithShape="1">
              <a:blip r:embed="rId9">
                <a:alphaModFix/>
              </a:blip>
              <a:stretch>
                <a:fillRect b="0" l="0" r="0" t="0"/>
              </a:stretch>
            </a:blipFill>
            <a:ln>
              <a:noFill/>
            </a:ln>
          </p:spPr>
        </p:sp>
        <p:sp>
          <p:nvSpPr>
            <p:cNvPr id="300" name="Google Shape;300;p26"/>
            <p:cNvSpPr/>
            <p:nvPr/>
          </p:nvSpPr>
          <p:spPr>
            <a:xfrm>
              <a:off x="10442644" y="1465452"/>
              <a:ext cx="779699" cy="779699"/>
            </a:xfrm>
            <a:custGeom>
              <a:rect b="b" l="l" r="r" t="t"/>
              <a:pathLst>
                <a:path extrusionOk="0" h="779699" w="779699">
                  <a:moveTo>
                    <a:pt x="0" y="0"/>
                  </a:moveTo>
                  <a:lnTo>
                    <a:pt x="779699" y="0"/>
                  </a:lnTo>
                  <a:lnTo>
                    <a:pt x="779699" y="779699"/>
                  </a:lnTo>
                  <a:lnTo>
                    <a:pt x="0" y="779699"/>
                  </a:lnTo>
                  <a:lnTo>
                    <a:pt x="0" y="0"/>
                  </a:lnTo>
                  <a:close/>
                </a:path>
              </a:pathLst>
            </a:custGeom>
            <a:blipFill rotWithShape="1">
              <a:blip r:embed="rId10">
                <a:alphaModFix/>
              </a:blip>
              <a:stretch>
                <a:fillRect b="0" l="0" r="0" t="0"/>
              </a:stretch>
            </a:blipFill>
            <a:ln>
              <a:noFill/>
            </a:ln>
          </p:spPr>
        </p:sp>
        <p:sp>
          <p:nvSpPr>
            <p:cNvPr id="301" name="Google Shape;301;p26"/>
            <p:cNvSpPr/>
            <p:nvPr/>
          </p:nvSpPr>
          <p:spPr>
            <a:xfrm>
              <a:off x="9422413" y="4437456"/>
              <a:ext cx="542954" cy="779699"/>
            </a:xfrm>
            <a:custGeom>
              <a:rect b="b" l="l" r="r" t="t"/>
              <a:pathLst>
                <a:path extrusionOk="0" h="779699" w="542954">
                  <a:moveTo>
                    <a:pt x="0" y="0"/>
                  </a:moveTo>
                  <a:lnTo>
                    <a:pt x="542954" y="0"/>
                  </a:lnTo>
                  <a:lnTo>
                    <a:pt x="542954" y="779699"/>
                  </a:lnTo>
                  <a:lnTo>
                    <a:pt x="0" y="779699"/>
                  </a:lnTo>
                  <a:lnTo>
                    <a:pt x="0" y="0"/>
                  </a:lnTo>
                  <a:close/>
                </a:path>
              </a:pathLst>
            </a:custGeom>
            <a:blipFill rotWithShape="1">
              <a:blip r:embed="rId11">
                <a:alphaModFix/>
              </a:blip>
              <a:stretch>
                <a:fillRect b="0" l="0" r="0" t="0"/>
              </a:stretch>
            </a:blipFill>
            <a:ln>
              <a:noFill/>
            </a:ln>
          </p:spPr>
        </p:sp>
        <p:sp>
          <p:nvSpPr>
            <p:cNvPr id="302" name="Google Shape;302;p26"/>
            <p:cNvSpPr/>
            <p:nvPr/>
          </p:nvSpPr>
          <p:spPr>
            <a:xfrm>
              <a:off x="5615157" y="3830"/>
              <a:ext cx="684718" cy="779699"/>
            </a:xfrm>
            <a:custGeom>
              <a:rect b="b" l="l" r="r" t="t"/>
              <a:pathLst>
                <a:path extrusionOk="0" h="779699" w="684718">
                  <a:moveTo>
                    <a:pt x="0" y="0"/>
                  </a:moveTo>
                  <a:lnTo>
                    <a:pt x="684717" y="0"/>
                  </a:lnTo>
                  <a:lnTo>
                    <a:pt x="684717" y="779699"/>
                  </a:lnTo>
                  <a:lnTo>
                    <a:pt x="0" y="779699"/>
                  </a:lnTo>
                  <a:lnTo>
                    <a:pt x="0" y="0"/>
                  </a:lnTo>
                  <a:close/>
                </a:path>
              </a:pathLst>
            </a:custGeom>
            <a:blipFill rotWithShape="1">
              <a:blip r:embed="rId12">
                <a:alphaModFix/>
              </a:blip>
              <a:stretch>
                <a:fillRect b="0" l="0" r="0" t="0"/>
              </a:stretch>
            </a:blipFill>
            <a:ln>
              <a:noFill/>
            </a:ln>
          </p:spPr>
        </p:sp>
        <p:sp>
          <p:nvSpPr>
            <p:cNvPr id="303" name="Google Shape;303;p26"/>
            <p:cNvSpPr/>
            <p:nvPr/>
          </p:nvSpPr>
          <p:spPr>
            <a:xfrm>
              <a:off x="7844842" y="124943"/>
              <a:ext cx="904008" cy="537474"/>
            </a:xfrm>
            <a:custGeom>
              <a:rect b="b" l="l" r="r" t="t"/>
              <a:pathLst>
                <a:path extrusionOk="0" h="537474" w="904008">
                  <a:moveTo>
                    <a:pt x="0" y="0"/>
                  </a:moveTo>
                  <a:lnTo>
                    <a:pt x="904008" y="0"/>
                  </a:lnTo>
                  <a:lnTo>
                    <a:pt x="904008" y="537474"/>
                  </a:lnTo>
                  <a:lnTo>
                    <a:pt x="0" y="537474"/>
                  </a:lnTo>
                  <a:lnTo>
                    <a:pt x="0" y="0"/>
                  </a:lnTo>
                  <a:close/>
                </a:path>
              </a:pathLst>
            </a:custGeom>
            <a:blipFill rotWithShape="1">
              <a:blip r:embed="rId13">
                <a:alphaModFix/>
              </a:blip>
              <a:stretch>
                <a:fillRect b="0" l="0" r="0" t="0"/>
              </a:stretch>
            </a:blipFill>
            <a:ln>
              <a:noFill/>
            </a:ln>
          </p:spPr>
        </p:sp>
        <p:sp>
          <p:nvSpPr>
            <p:cNvPr id="304" name="Google Shape;304;p26"/>
            <p:cNvSpPr/>
            <p:nvPr/>
          </p:nvSpPr>
          <p:spPr>
            <a:xfrm>
              <a:off x="1102459" y="45365"/>
              <a:ext cx="696630" cy="696630"/>
            </a:xfrm>
            <a:custGeom>
              <a:rect b="b" l="l" r="r" t="t"/>
              <a:pathLst>
                <a:path extrusionOk="0" h="696630" w="696630">
                  <a:moveTo>
                    <a:pt x="0" y="0"/>
                  </a:moveTo>
                  <a:lnTo>
                    <a:pt x="696630" y="0"/>
                  </a:lnTo>
                  <a:lnTo>
                    <a:pt x="696630" y="696630"/>
                  </a:lnTo>
                  <a:lnTo>
                    <a:pt x="0" y="696630"/>
                  </a:lnTo>
                  <a:lnTo>
                    <a:pt x="0" y="0"/>
                  </a:lnTo>
                  <a:close/>
                </a:path>
              </a:pathLst>
            </a:custGeom>
            <a:blipFill rotWithShape="1">
              <a:blip r:embed="rId14">
                <a:alphaModFix/>
              </a:blip>
              <a:stretch>
                <a:fillRect b="0" l="0" r="0" t="0"/>
              </a:stretch>
            </a:blipFill>
            <a:ln>
              <a:noFill/>
            </a:ln>
          </p:spPr>
        </p:sp>
        <p:sp>
          <p:nvSpPr>
            <p:cNvPr id="305" name="Google Shape;305;p26"/>
            <p:cNvSpPr/>
            <p:nvPr/>
          </p:nvSpPr>
          <p:spPr>
            <a:xfrm>
              <a:off x="0" y="45365"/>
              <a:ext cx="696630" cy="696630"/>
            </a:xfrm>
            <a:custGeom>
              <a:rect b="b" l="l" r="r" t="t"/>
              <a:pathLst>
                <a:path extrusionOk="0" h="696630" w="696630">
                  <a:moveTo>
                    <a:pt x="0" y="0"/>
                  </a:moveTo>
                  <a:lnTo>
                    <a:pt x="696630" y="0"/>
                  </a:lnTo>
                  <a:lnTo>
                    <a:pt x="696630" y="696630"/>
                  </a:lnTo>
                  <a:lnTo>
                    <a:pt x="0" y="696630"/>
                  </a:lnTo>
                  <a:lnTo>
                    <a:pt x="0" y="0"/>
                  </a:lnTo>
                  <a:close/>
                </a:path>
              </a:pathLst>
            </a:custGeom>
            <a:blipFill rotWithShape="1">
              <a:blip r:embed="rId15">
                <a:alphaModFix/>
              </a:blip>
              <a:stretch>
                <a:fillRect b="0" l="0" r="0" t="0"/>
              </a:stretch>
            </a:blipFill>
            <a:ln>
              <a:noFill/>
            </a:ln>
          </p:spPr>
        </p:sp>
        <p:sp>
          <p:nvSpPr>
            <p:cNvPr id="306" name="Google Shape;306;p26"/>
            <p:cNvSpPr/>
            <p:nvPr/>
          </p:nvSpPr>
          <p:spPr>
            <a:xfrm>
              <a:off x="4436240" y="24706"/>
              <a:ext cx="773088" cy="737947"/>
            </a:xfrm>
            <a:custGeom>
              <a:rect b="b" l="l" r="r" t="t"/>
              <a:pathLst>
                <a:path extrusionOk="0" h="737947" w="773088">
                  <a:moveTo>
                    <a:pt x="0" y="0"/>
                  </a:moveTo>
                  <a:lnTo>
                    <a:pt x="773088" y="0"/>
                  </a:lnTo>
                  <a:lnTo>
                    <a:pt x="773088" y="737947"/>
                  </a:lnTo>
                  <a:lnTo>
                    <a:pt x="0" y="737947"/>
                  </a:lnTo>
                  <a:lnTo>
                    <a:pt x="0" y="0"/>
                  </a:lnTo>
                  <a:close/>
                </a:path>
              </a:pathLst>
            </a:custGeom>
            <a:blipFill rotWithShape="1">
              <a:blip r:embed="rId16">
                <a:alphaModFix/>
              </a:blip>
              <a:stretch>
                <a:fillRect b="0" l="0" r="0" t="0"/>
              </a:stretch>
            </a:blipFill>
            <a:ln>
              <a:noFill/>
            </a:ln>
          </p:spPr>
        </p:sp>
        <p:sp>
          <p:nvSpPr>
            <p:cNvPr id="307" name="Google Shape;307;p26"/>
            <p:cNvSpPr/>
            <p:nvPr/>
          </p:nvSpPr>
          <p:spPr>
            <a:xfrm>
              <a:off x="2204918" y="3830"/>
              <a:ext cx="774029" cy="779699"/>
            </a:xfrm>
            <a:custGeom>
              <a:rect b="b" l="l" r="r" t="t"/>
              <a:pathLst>
                <a:path extrusionOk="0" h="779699" w="774029">
                  <a:moveTo>
                    <a:pt x="0" y="0"/>
                  </a:moveTo>
                  <a:lnTo>
                    <a:pt x="774029" y="0"/>
                  </a:lnTo>
                  <a:lnTo>
                    <a:pt x="774029" y="779699"/>
                  </a:lnTo>
                  <a:lnTo>
                    <a:pt x="0" y="779699"/>
                  </a:lnTo>
                  <a:lnTo>
                    <a:pt x="0" y="0"/>
                  </a:lnTo>
                  <a:close/>
                </a:path>
              </a:pathLst>
            </a:custGeom>
            <a:blipFill rotWithShape="1">
              <a:blip r:embed="rId17">
                <a:alphaModFix/>
              </a:blip>
              <a:stretch>
                <a:fillRect b="0" l="0" r="0" t="0"/>
              </a:stretch>
            </a:blipFill>
            <a:ln>
              <a:noFill/>
            </a:ln>
          </p:spPr>
        </p:sp>
        <p:sp>
          <p:nvSpPr>
            <p:cNvPr id="308" name="Google Shape;308;p26"/>
            <p:cNvSpPr/>
            <p:nvPr/>
          </p:nvSpPr>
          <p:spPr>
            <a:xfrm>
              <a:off x="3384776" y="0"/>
              <a:ext cx="645635" cy="787360"/>
            </a:xfrm>
            <a:custGeom>
              <a:rect b="b" l="l" r="r" t="t"/>
              <a:pathLst>
                <a:path extrusionOk="0" h="787360" w="645635">
                  <a:moveTo>
                    <a:pt x="0" y="0"/>
                  </a:moveTo>
                  <a:lnTo>
                    <a:pt x="645635" y="0"/>
                  </a:lnTo>
                  <a:lnTo>
                    <a:pt x="645635" y="787360"/>
                  </a:lnTo>
                  <a:lnTo>
                    <a:pt x="0" y="787360"/>
                  </a:lnTo>
                  <a:lnTo>
                    <a:pt x="0" y="0"/>
                  </a:lnTo>
                  <a:close/>
                </a:path>
              </a:pathLst>
            </a:custGeom>
            <a:blipFill rotWithShape="1">
              <a:blip r:embed="rId18">
                <a:alphaModFix/>
              </a:blip>
              <a:stretch>
                <a:fillRect b="0" l="0" r="0" t="0"/>
              </a:stretch>
            </a:blipFill>
            <a:ln>
              <a:noFill/>
            </a:ln>
          </p:spPr>
        </p:sp>
        <p:sp>
          <p:nvSpPr>
            <p:cNvPr id="309" name="Google Shape;309;p26"/>
            <p:cNvSpPr/>
            <p:nvPr/>
          </p:nvSpPr>
          <p:spPr>
            <a:xfrm>
              <a:off x="6705704" y="25014"/>
              <a:ext cx="733309" cy="737331"/>
            </a:xfrm>
            <a:custGeom>
              <a:rect b="b" l="l" r="r" t="t"/>
              <a:pathLst>
                <a:path extrusionOk="0" h="737331" w="733309">
                  <a:moveTo>
                    <a:pt x="0" y="0"/>
                  </a:moveTo>
                  <a:lnTo>
                    <a:pt x="733309" y="0"/>
                  </a:lnTo>
                  <a:lnTo>
                    <a:pt x="733309" y="737331"/>
                  </a:lnTo>
                  <a:lnTo>
                    <a:pt x="0" y="737331"/>
                  </a:lnTo>
                  <a:lnTo>
                    <a:pt x="0" y="0"/>
                  </a:lnTo>
                  <a:close/>
                </a:path>
              </a:pathLst>
            </a:custGeom>
            <a:blipFill rotWithShape="1">
              <a:blip r:embed="rId19">
                <a:alphaModFix/>
              </a:blip>
              <a:stretch>
                <a:fillRect b="0" l="0" r="0" t="0"/>
              </a:stretch>
            </a:blipFill>
            <a:ln>
              <a:noFill/>
            </a:ln>
          </p:spPr>
        </p:sp>
        <p:sp>
          <p:nvSpPr>
            <p:cNvPr id="310" name="Google Shape;310;p26"/>
            <p:cNvSpPr/>
            <p:nvPr/>
          </p:nvSpPr>
          <p:spPr>
            <a:xfrm>
              <a:off x="6614641" y="1465452"/>
              <a:ext cx="629430" cy="779699"/>
            </a:xfrm>
            <a:custGeom>
              <a:rect b="b" l="l" r="r" t="t"/>
              <a:pathLst>
                <a:path extrusionOk="0" h="779699" w="629430">
                  <a:moveTo>
                    <a:pt x="0" y="0"/>
                  </a:moveTo>
                  <a:lnTo>
                    <a:pt x="629430" y="0"/>
                  </a:lnTo>
                  <a:lnTo>
                    <a:pt x="629430" y="779699"/>
                  </a:lnTo>
                  <a:lnTo>
                    <a:pt x="0" y="779699"/>
                  </a:lnTo>
                  <a:lnTo>
                    <a:pt x="0" y="0"/>
                  </a:lnTo>
                  <a:close/>
                </a:path>
              </a:pathLst>
            </a:custGeom>
            <a:blipFill rotWithShape="1">
              <a:blip r:embed="rId20">
                <a:alphaModFix/>
              </a:blip>
              <a:stretch>
                <a:fillRect b="0" l="0" r="0" t="0"/>
              </a:stretch>
            </a:blipFill>
            <a:ln>
              <a:noFill/>
            </a:ln>
          </p:spPr>
        </p:sp>
        <p:sp>
          <p:nvSpPr>
            <p:cNvPr id="311" name="Google Shape;311;p26"/>
            <p:cNvSpPr/>
            <p:nvPr/>
          </p:nvSpPr>
          <p:spPr>
            <a:xfrm>
              <a:off x="5262575" y="1465452"/>
              <a:ext cx="847499" cy="779699"/>
            </a:xfrm>
            <a:custGeom>
              <a:rect b="b" l="l" r="r" t="t"/>
              <a:pathLst>
                <a:path extrusionOk="0" h="779699" w="847499">
                  <a:moveTo>
                    <a:pt x="0" y="0"/>
                  </a:moveTo>
                  <a:lnTo>
                    <a:pt x="847499" y="0"/>
                  </a:lnTo>
                  <a:lnTo>
                    <a:pt x="847499" y="779699"/>
                  </a:lnTo>
                  <a:lnTo>
                    <a:pt x="0" y="779699"/>
                  </a:lnTo>
                  <a:lnTo>
                    <a:pt x="0" y="0"/>
                  </a:lnTo>
                  <a:close/>
                </a:path>
              </a:pathLst>
            </a:custGeom>
            <a:blipFill rotWithShape="1">
              <a:blip r:embed="rId21">
                <a:alphaModFix/>
              </a:blip>
              <a:stretch>
                <a:fillRect b="0" l="0" r="0" t="0"/>
              </a:stretch>
            </a:blipFill>
            <a:ln>
              <a:noFill/>
            </a:ln>
          </p:spPr>
        </p:sp>
        <p:sp>
          <p:nvSpPr>
            <p:cNvPr id="312" name="Google Shape;312;p26"/>
            <p:cNvSpPr/>
            <p:nvPr/>
          </p:nvSpPr>
          <p:spPr>
            <a:xfrm>
              <a:off x="7748638" y="1599334"/>
              <a:ext cx="891026" cy="511935"/>
            </a:xfrm>
            <a:custGeom>
              <a:rect b="b" l="l" r="r" t="t"/>
              <a:pathLst>
                <a:path extrusionOk="0" h="511935" w="891026">
                  <a:moveTo>
                    <a:pt x="0" y="0"/>
                  </a:moveTo>
                  <a:lnTo>
                    <a:pt x="891026" y="0"/>
                  </a:lnTo>
                  <a:lnTo>
                    <a:pt x="891026" y="511935"/>
                  </a:lnTo>
                  <a:lnTo>
                    <a:pt x="0" y="511935"/>
                  </a:lnTo>
                  <a:lnTo>
                    <a:pt x="0" y="0"/>
                  </a:lnTo>
                  <a:close/>
                </a:path>
              </a:pathLst>
            </a:custGeom>
            <a:blipFill rotWithShape="1">
              <a:blip r:embed="rId22">
                <a:alphaModFix/>
              </a:blip>
              <a:stretch>
                <a:fillRect b="0" l="0" r="0" t="0"/>
              </a:stretch>
            </a:blipFill>
            <a:ln>
              <a:noFill/>
            </a:ln>
          </p:spPr>
        </p:sp>
        <p:sp>
          <p:nvSpPr>
            <p:cNvPr id="313" name="Google Shape;313;p26"/>
            <p:cNvSpPr/>
            <p:nvPr/>
          </p:nvSpPr>
          <p:spPr>
            <a:xfrm>
              <a:off x="2695460" y="1465452"/>
              <a:ext cx="779699" cy="779699"/>
            </a:xfrm>
            <a:custGeom>
              <a:rect b="b" l="l" r="r" t="t"/>
              <a:pathLst>
                <a:path extrusionOk="0" h="779699" w="779699">
                  <a:moveTo>
                    <a:pt x="0" y="0"/>
                  </a:moveTo>
                  <a:lnTo>
                    <a:pt x="779699" y="0"/>
                  </a:lnTo>
                  <a:lnTo>
                    <a:pt x="779699" y="779699"/>
                  </a:lnTo>
                  <a:lnTo>
                    <a:pt x="0" y="779699"/>
                  </a:lnTo>
                  <a:lnTo>
                    <a:pt x="0" y="0"/>
                  </a:lnTo>
                  <a:close/>
                </a:path>
              </a:pathLst>
            </a:custGeom>
            <a:blipFill rotWithShape="1">
              <a:blip r:embed="rId23">
                <a:alphaModFix/>
              </a:blip>
              <a:stretch>
                <a:fillRect b="0" l="0" r="0" t="0"/>
              </a:stretch>
            </a:blipFill>
            <a:ln>
              <a:noFill/>
            </a:ln>
          </p:spPr>
        </p:sp>
        <p:sp>
          <p:nvSpPr>
            <p:cNvPr id="314" name="Google Shape;314;p26"/>
            <p:cNvSpPr/>
            <p:nvPr/>
          </p:nvSpPr>
          <p:spPr>
            <a:xfrm>
              <a:off x="0" y="1465452"/>
              <a:ext cx="906627" cy="779699"/>
            </a:xfrm>
            <a:custGeom>
              <a:rect b="b" l="l" r="r" t="t"/>
              <a:pathLst>
                <a:path extrusionOk="0" h="779699" w="906627">
                  <a:moveTo>
                    <a:pt x="0" y="0"/>
                  </a:moveTo>
                  <a:lnTo>
                    <a:pt x="906627" y="0"/>
                  </a:lnTo>
                  <a:lnTo>
                    <a:pt x="906627" y="779699"/>
                  </a:lnTo>
                  <a:lnTo>
                    <a:pt x="0" y="779699"/>
                  </a:lnTo>
                  <a:lnTo>
                    <a:pt x="0" y="0"/>
                  </a:lnTo>
                  <a:close/>
                </a:path>
              </a:pathLst>
            </a:custGeom>
            <a:blipFill rotWithShape="1">
              <a:blip r:embed="rId24">
                <a:alphaModFix/>
              </a:blip>
              <a:stretch>
                <a:fillRect b="0" l="0" r="0" t="0"/>
              </a:stretch>
            </a:blipFill>
            <a:ln>
              <a:noFill/>
            </a:ln>
          </p:spPr>
        </p:sp>
        <p:sp>
          <p:nvSpPr>
            <p:cNvPr id="315" name="Google Shape;315;p26"/>
            <p:cNvSpPr/>
            <p:nvPr/>
          </p:nvSpPr>
          <p:spPr>
            <a:xfrm>
              <a:off x="3979726" y="1465452"/>
              <a:ext cx="778281" cy="779699"/>
            </a:xfrm>
            <a:custGeom>
              <a:rect b="b" l="l" r="r" t="t"/>
              <a:pathLst>
                <a:path extrusionOk="0" h="779699" w="778281">
                  <a:moveTo>
                    <a:pt x="0" y="0"/>
                  </a:moveTo>
                  <a:lnTo>
                    <a:pt x="778282" y="0"/>
                  </a:lnTo>
                  <a:lnTo>
                    <a:pt x="778282" y="779699"/>
                  </a:lnTo>
                  <a:lnTo>
                    <a:pt x="0" y="779699"/>
                  </a:lnTo>
                  <a:lnTo>
                    <a:pt x="0" y="0"/>
                  </a:lnTo>
                  <a:close/>
                </a:path>
              </a:pathLst>
            </a:custGeom>
            <a:blipFill rotWithShape="1">
              <a:blip r:embed="rId25">
                <a:alphaModFix/>
              </a:blip>
              <a:stretch>
                <a:fillRect b="0" l="0" r="0" t="0"/>
              </a:stretch>
            </a:blipFill>
            <a:ln>
              <a:noFill/>
            </a:ln>
          </p:spPr>
        </p:sp>
        <p:sp>
          <p:nvSpPr>
            <p:cNvPr id="316" name="Google Shape;316;p26"/>
            <p:cNvSpPr/>
            <p:nvPr/>
          </p:nvSpPr>
          <p:spPr>
            <a:xfrm>
              <a:off x="1411194" y="1465452"/>
              <a:ext cx="779699" cy="779699"/>
            </a:xfrm>
            <a:custGeom>
              <a:rect b="b" l="l" r="r" t="t"/>
              <a:pathLst>
                <a:path extrusionOk="0" h="779699" w="779699">
                  <a:moveTo>
                    <a:pt x="0" y="0"/>
                  </a:moveTo>
                  <a:lnTo>
                    <a:pt x="779699" y="0"/>
                  </a:lnTo>
                  <a:lnTo>
                    <a:pt x="779699" y="779699"/>
                  </a:lnTo>
                  <a:lnTo>
                    <a:pt x="0" y="779699"/>
                  </a:lnTo>
                  <a:lnTo>
                    <a:pt x="0" y="0"/>
                  </a:lnTo>
                  <a:close/>
                </a:path>
              </a:pathLst>
            </a:custGeom>
            <a:blipFill rotWithShape="1">
              <a:blip r:embed="rId26">
                <a:alphaModFix/>
              </a:blip>
              <a:stretch>
                <a:fillRect b="0" l="0" r="0" t="0"/>
              </a:stretch>
            </a:blipFill>
            <a:ln>
              <a:noFill/>
            </a:ln>
          </p:spPr>
        </p:sp>
        <p:sp>
          <p:nvSpPr>
            <p:cNvPr id="317" name="Google Shape;317;p26"/>
            <p:cNvSpPr/>
            <p:nvPr/>
          </p:nvSpPr>
          <p:spPr>
            <a:xfrm>
              <a:off x="6010646" y="2975950"/>
              <a:ext cx="854510" cy="674286"/>
            </a:xfrm>
            <a:custGeom>
              <a:rect b="b" l="l" r="r" t="t"/>
              <a:pathLst>
                <a:path extrusionOk="0" h="674286" w="854510">
                  <a:moveTo>
                    <a:pt x="0" y="0"/>
                  </a:moveTo>
                  <a:lnTo>
                    <a:pt x="854510" y="0"/>
                  </a:lnTo>
                  <a:lnTo>
                    <a:pt x="854510" y="674286"/>
                  </a:lnTo>
                  <a:lnTo>
                    <a:pt x="0" y="674286"/>
                  </a:lnTo>
                  <a:lnTo>
                    <a:pt x="0" y="0"/>
                  </a:lnTo>
                  <a:close/>
                </a:path>
              </a:pathLst>
            </a:custGeom>
            <a:blipFill rotWithShape="1">
              <a:blip r:embed="rId27">
                <a:alphaModFix/>
              </a:blip>
              <a:stretch>
                <a:fillRect b="0" l="0" r="0" t="0"/>
              </a:stretch>
            </a:blipFill>
            <a:ln>
              <a:noFill/>
            </a:ln>
          </p:spPr>
        </p:sp>
        <p:sp>
          <p:nvSpPr>
            <p:cNvPr id="318" name="Google Shape;318;p26"/>
            <p:cNvSpPr/>
            <p:nvPr/>
          </p:nvSpPr>
          <p:spPr>
            <a:xfrm>
              <a:off x="4634488" y="3047911"/>
              <a:ext cx="881269" cy="530364"/>
            </a:xfrm>
            <a:custGeom>
              <a:rect b="b" l="l" r="r" t="t"/>
              <a:pathLst>
                <a:path extrusionOk="0" h="530364" w="881269">
                  <a:moveTo>
                    <a:pt x="0" y="0"/>
                  </a:moveTo>
                  <a:lnTo>
                    <a:pt x="881269" y="0"/>
                  </a:lnTo>
                  <a:lnTo>
                    <a:pt x="881269" y="530364"/>
                  </a:lnTo>
                  <a:lnTo>
                    <a:pt x="0" y="530364"/>
                  </a:lnTo>
                  <a:lnTo>
                    <a:pt x="0" y="0"/>
                  </a:lnTo>
                  <a:close/>
                </a:path>
              </a:pathLst>
            </a:custGeom>
            <a:blipFill rotWithShape="1">
              <a:blip r:embed="rId28">
                <a:alphaModFix/>
              </a:blip>
              <a:stretch>
                <a:fillRect b="0" l="0" r="0" t="0"/>
              </a:stretch>
            </a:blipFill>
            <a:ln>
              <a:noFill/>
            </a:ln>
          </p:spPr>
        </p:sp>
        <p:sp>
          <p:nvSpPr>
            <p:cNvPr id="319" name="Google Shape;319;p26"/>
            <p:cNvSpPr/>
            <p:nvPr/>
          </p:nvSpPr>
          <p:spPr>
            <a:xfrm>
              <a:off x="2426711" y="2926623"/>
              <a:ext cx="725158" cy="772940"/>
            </a:xfrm>
            <a:custGeom>
              <a:rect b="b" l="l" r="r" t="t"/>
              <a:pathLst>
                <a:path extrusionOk="0" h="772940" w="725158">
                  <a:moveTo>
                    <a:pt x="0" y="0"/>
                  </a:moveTo>
                  <a:lnTo>
                    <a:pt x="725158" y="0"/>
                  </a:lnTo>
                  <a:lnTo>
                    <a:pt x="725158" y="772940"/>
                  </a:lnTo>
                  <a:lnTo>
                    <a:pt x="0" y="772940"/>
                  </a:lnTo>
                  <a:lnTo>
                    <a:pt x="0" y="0"/>
                  </a:lnTo>
                  <a:close/>
                </a:path>
              </a:pathLst>
            </a:custGeom>
            <a:blipFill rotWithShape="1">
              <a:blip r:embed="rId29">
                <a:alphaModFix/>
              </a:blip>
              <a:stretch>
                <a:fillRect b="0" l="0" r="0" t="0"/>
              </a:stretch>
            </a:blipFill>
            <a:ln>
              <a:noFill/>
            </a:ln>
          </p:spPr>
        </p:sp>
        <p:sp>
          <p:nvSpPr>
            <p:cNvPr id="320" name="Google Shape;320;p26"/>
            <p:cNvSpPr/>
            <p:nvPr/>
          </p:nvSpPr>
          <p:spPr>
            <a:xfrm>
              <a:off x="3646758" y="2975950"/>
              <a:ext cx="492842" cy="674286"/>
            </a:xfrm>
            <a:custGeom>
              <a:rect b="b" l="l" r="r" t="t"/>
              <a:pathLst>
                <a:path extrusionOk="0" h="674286" w="492842">
                  <a:moveTo>
                    <a:pt x="0" y="0"/>
                  </a:moveTo>
                  <a:lnTo>
                    <a:pt x="492842" y="0"/>
                  </a:lnTo>
                  <a:lnTo>
                    <a:pt x="492842" y="674286"/>
                  </a:lnTo>
                  <a:lnTo>
                    <a:pt x="0" y="674286"/>
                  </a:lnTo>
                  <a:lnTo>
                    <a:pt x="0" y="0"/>
                  </a:lnTo>
                  <a:close/>
                </a:path>
              </a:pathLst>
            </a:custGeom>
            <a:blipFill rotWithShape="1">
              <a:blip r:embed="rId30">
                <a:alphaModFix/>
              </a:blip>
              <a:stretch>
                <a:fillRect b="0" l="0" r="0" t="0"/>
              </a:stretch>
            </a:blipFill>
            <a:ln>
              <a:noFill/>
            </a:ln>
          </p:spPr>
        </p:sp>
        <p:sp>
          <p:nvSpPr>
            <p:cNvPr id="321" name="Google Shape;321;p26"/>
            <p:cNvSpPr/>
            <p:nvPr/>
          </p:nvSpPr>
          <p:spPr>
            <a:xfrm>
              <a:off x="1368279" y="2926623"/>
              <a:ext cx="563544" cy="772940"/>
            </a:xfrm>
            <a:custGeom>
              <a:rect b="b" l="l" r="r" t="t"/>
              <a:pathLst>
                <a:path extrusionOk="0" h="772940" w="563544">
                  <a:moveTo>
                    <a:pt x="0" y="0"/>
                  </a:moveTo>
                  <a:lnTo>
                    <a:pt x="563543" y="0"/>
                  </a:lnTo>
                  <a:lnTo>
                    <a:pt x="563543" y="772940"/>
                  </a:lnTo>
                  <a:lnTo>
                    <a:pt x="0" y="772940"/>
                  </a:lnTo>
                  <a:lnTo>
                    <a:pt x="0" y="0"/>
                  </a:lnTo>
                  <a:close/>
                </a:path>
              </a:pathLst>
            </a:custGeom>
            <a:blipFill rotWithShape="1">
              <a:blip r:embed="rId31">
                <a:alphaModFix/>
              </a:blip>
              <a:stretch>
                <a:fillRect b="0" l="0" r="0" t="0"/>
              </a:stretch>
            </a:blipFill>
            <a:ln>
              <a:noFill/>
            </a:ln>
          </p:spPr>
        </p:sp>
        <p:sp>
          <p:nvSpPr>
            <p:cNvPr id="322" name="Google Shape;322;p26"/>
            <p:cNvSpPr/>
            <p:nvPr/>
          </p:nvSpPr>
          <p:spPr>
            <a:xfrm>
              <a:off x="8529219" y="2975950"/>
              <a:ext cx="674286" cy="674286"/>
            </a:xfrm>
            <a:custGeom>
              <a:rect b="b" l="l" r="r" t="t"/>
              <a:pathLst>
                <a:path extrusionOk="0" h="674286" w="674286">
                  <a:moveTo>
                    <a:pt x="0" y="0"/>
                  </a:moveTo>
                  <a:lnTo>
                    <a:pt x="674286" y="0"/>
                  </a:lnTo>
                  <a:lnTo>
                    <a:pt x="674286" y="674286"/>
                  </a:lnTo>
                  <a:lnTo>
                    <a:pt x="0" y="674286"/>
                  </a:lnTo>
                  <a:lnTo>
                    <a:pt x="0" y="0"/>
                  </a:lnTo>
                  <a:close/>
                </a:path>
              </a:pathLst>
            </a:custGeom>
            <a:blipFill rotWithShape="1">
              <a:blip r:embed="rId32">
                <a:alphaModFix/>
              </a:blip>
              <a:stretch>
                <a:fillRect b="0" l="0" r="0" t="0"/>
              </a:stretch>
            </a:blipFill>
            <a:ln>
              <a:noFill/>
            </a:ln>
          </p:spPr>
        </p:sp>
        <p:sp>
          <p:nvSpPr>
            <p:cNvPr id="323" name="Google Shape;323;p26"/>
            <p:cNvSpPr/>
            <p:nvPr/>
          </p:nvSpPr>
          <p:spPr>
            <a:xfrm>
              <a:off x="7360045" y="2975950"/>
              <a:ext cx="674286" cy="674286"/>
            </a:xfrm>
            <a:custGeom>
              <a:rect b="b" l="l" r="r" t="t"/>
              <a:pathLst>
                <a:path extrusionOk="0" h="674286" w="674286">
                  <a:moveTo>
                    <a:pt x="0" y="0"/>
                  </a:moveTo>
                  <a:lnTo>
                    <a:pt x="674286" y="0"/>
                  </a:lnTo>
                  <a:lnTo>
                    <a:pt x="674286" y="674286"/>
                  </a:lnTo>
                  <a:lnTo>
                    <a:pt x="0" y="674286"/>
                  </a:lnTo>
                  <a:lnTo>
                    <a:pt x="0" y="0"/>
                  </a:lnTo>
                  <a:close/>
                </a:path>
              </a:pathLst>
            </a:custGeom>
            <a:blipFill rotWithShape="1">
              <a:blip r:embed="rId33">
                <a:alphaModFix/>
              </a:blip>
              <a:stretch>
                <a:fillRect b="0" l="0" r="0" t="0"/>
              </a:stretch>
            </a:blipFill>
            <a:ln>
              <a:noFill/>
            </a:ln>
          </p:spPr>
        </p:sp>
        <p:sp>
          <p:nvSpPr>
            <p:cNvPr id="324" name="Google Shape;324;p26"/>
            <p:cNvSpPr/>
            <p:nvPr/>
          </p:nvSpPr>
          <p:spPr>
            <a:xfrm>
              <a:off x="0" y="2923244"/>
              <a:ext cx="873390" cy="779699"/>
            </a:xfrm>
            <a:custGeom>
              <a:rect b="b" l="l" r="r" t="t"/>
              <a:pathLst>
                <a:path extrusionOk="0" h="779699" w="873390">
                  <a:moveTo>
                    <a:pt x="0" y="0"/>
                  </a:moveTo>
                  <a:lnTo>
                    <a:pt x="873390" y="0"/>
                  </a:lnTo>
                  <a:lnTo>
                    <a:pt x="873390" y="779699"/>
                  </a:lnTo>
                  <a:lnTo>
                    <a:pt x="0" y="779699"/>
                  </a:lnTo>
                  <a:lnTo>
                    <a:pt x="0" y="0"/>
                  </a:lnTo>
                  <a:close/>
                </a:path>
              </a:pathLst>
            </a:custGeom>
            <a:blipFill rotWithShape="1">
              <a:blip r:embed="rId34">
                <a:alphaModFix/>
              </a:blip>
              <a:stretch>
                <a:fillRect b="0" l="0" r="0" t="0"/>
              </a:stretch>
            </a:blipFill>
            <a:ln>
              <a:noFill/>
            </a:ln>
          </p:spPr>
        </p:sp>
        <p:sp>
          <p:nvSpPr>
            <p:cNvPr id="325" name="Google Shape;325;p26"/>
            <p:cNvSpPr/>
            <p:nvPr/>
          </p:nvSpPr>
          <p:spPr>
            <a:xfrm>
              <a:off x="8206674" y="4445672"/>
              <a:ext cx="667512" cy="763267"/>
            </a:xfrm>
            <a:custGeom>
              <a:rect b="b" l="l" r="r" t="t"/>
              <a:pathLst>
                <a:path extrusionOk="0" h="763267" w="667512">
                  <a:moveTo>
                    <a:pt x="0" y="0"/>
                  </a:moveTo>
                  <a:lnTo>
                    <a:pt x="667511" y="0"/>
                  </a:lnTo>
                  <a:lnTo>
                    <a:pt x="667511" y="763267"/>
                  </a:lnTo>
                  <a:lnTo>
                    <a:pt x="0" y="763267"/>
                  </a:lnTo>
                  <a:lnTo>
                    <a:pt x="0" y="0"/>
                  </a:lnTo>
                  <a:close/>
                </a:path>
              </a:pathLst>
            </a:custGeom>
            <a:blipFill rotWithShape="1">
              <a:blip r:embed="rId35">
                <a:alphaModFix/>
              </a:blip>
              <a:stretch>
                <a:fillRect b="0" l="0" r="0" t="0"/>
              </a:stretch>
            </a:blipFill>
            <a:ln>
              <a:noFill/>
            </a:ln>
          </p:spPr>
        </p:sp>
        <p:sp>
          <p:nvSpPr>
            <p:cNvPr id="326" name="Google Shape;326;p26"/>
            <p:cNvSpPr/>
            <p:nvPr/>
          </p:nvSpPr>
          <p:spPr>
            <a:xfrm>
              <a:off x="6854812" y="4546034"/>
              <a:ext cx="803633" cy="562543"/>
            </a:xfrm>
            <a:custGeom>
              <a:rect b="b" l="l" r="r" t="t"/>
              <a:pathLst>
                <a:path extrusionOk="0" h="562543" w="803633">
                  <a:moveTo>
                    <a:pt x="0" y="0"/>
                  </a:moveTo>
                  <a:lnTo>
                    <a:pt x="803634" y="0"/>
                  </a:lnTo>
                  <a:lnTo>
                    <a:pt x="803634" y="562543"/>
                  </a:lnTo>
                  <a:lnTo>
                    <a:pt x="0" y="562543"/>
                  </a:lnTo>
                  <a:lnTo>
                    <a:pt x="0" y="0"/>
                  </a:lnTo>
                  <a:close/>
                </a:path>
              </a:pathLst>
            </a:custGeom>
            <a:blipFill rotWithShape="1">
              <a:blip r:embed="rId36">
                <a:alphaModFix/>
              </a:blip>
              <a:stretch>
                <a:fillRect b="0" l="0" r="0" t="0"/>
              </a:stretch>
            </a:blipFill>
            <a:ln>
              <a:noFill/>
            </a:ln>
          </p:spPr>
        </p:sp>
        <p:sp>
          <p:nvSpPr>
            <p:cNvPr id="327" name="Google Shape;327;p26"/>
            <p:cNvSpPr/>
            <p:nvPr/>
          </p:nvSpPr>
          <p:spPr>
            <a:xfrm>
              <a:off x="5619032" y="4546034"/>
              <a:ext cx="687553" cy="562543"/>
            </a:xfrm>
            <a:custGeom>
              <a:rect b="b" l="l" r="r" t="t"/>
              <a:pathLst>
                <a:path extrusionOk="0" h="562543" w="687553">
                  <a:moveTo>
                    <a:pt x="0" y="0"/>
                  </a:moveTo>
                  <a:lnTo>
                    <a:pt x="687552" y="0"/>
                  </a:lnTo>
                  <a:lnTo>
                    <a:pt x="687552" y="562543"/>
                  </a:lnTo>
                  <a:lnTo>
                    <a:pt x="0" y="562543"/>
                  </a:lnTo>
                  <a:lnTo>
                    <a:pt x="0" y="0"/>
                  </a:lnTo>
                  <a:close/>
                </a:path>
              </a:pathLst>
            </a:custGeom>
            <a:blipFill rotWithShape="1">
              <a:blip r:embed="rId37">
                <a:alphaModFix/>
              </a:blip>
              <a:stretch>
                <a:fillRect b="0" l="0" r="0" t="0"/>
              </a:stretch>
            </a:blipFill>
            <a:ln>
              <a:noFill/>
            </a:ln>
          </p:spPr>
        </p:sp>
        <p:sp>
          <p:nvSpPr>
            <p:cNvPr id="328" name="Google Shape;328;p26"/>
            <p:cNvSpPr/>
            <p:nvPr/>
          </p:nvSpPr>
          <p:spPr>
            <a:xfrm>
              <a:off x="3575623" y="4445672"/>
              <a:ext cx="384409" cy="763267"/>
            </a:xfrm>
            <a:custGeom>
              <a:rect b="b" l="l" r="r" t="t"/>
              <a:pathLst>
                <a:path extrusionOk="0" h="763267" w="384409">
                  <a:moveTo>
                    <a:pt x="0" y="0"/>
                  </a:moveTo>
                  <a:lnTo>
                    <a:pt x="384409" y="0"/>
                  </a:lnTo>
                  <a:lnTo>
                    <a:pt x="384409" y="763267"/>
                  </a:lnTo>
                  <a:lnTo>
                    <a:pt x="0" y="763267"/>
                  </a:lnTo>
                  <a:lnTo>
                    <a:pt x="0" y="0"/>
                  </a:lnTo>
                  <a:close/>
                </a:path>
              </a:pathLst>
            </a:custGeom>
            <a:blipFill rotWithShape="1">
              <a:blip r:embed="rId38">
                <a:alphaModFix/>
              </a:blip>
              <a:stretch>
                <a:fillRect b="0" l="0" r="0" t="0"/>
              </a:stretch>
            </a:blipFill>
            <a:ln>
              <a:noFill/>
            </a:ln>
          </p:spPr>
        </p:sp>
        <p:sp>
          <p:nvSpPr>
            <p:cNvPr id="329" name="Google Shape;329;p26"/>
            <p:cNvSpPr/>
            <p:nvPr/>
          </p:nvSpPr>
          <p:spPr>
            <a:xfrm>
              <a:off x="4508260" y="4546034"/>
              <a:ext cx="562543" cy="562543"/>
            </a:xfrm>
            <a:custGeom>
              <a:rect b="b" l="l" r="r" t="t"/>
              <a:pathLst>
                <a:path extrusionOk="0" h="562543" w="562543">
                  <a:moveTo>
                    <a:pt x="0" y="0"/>
                  </a:moveTo>
                  <a:lnTo>
                    <a:pt x="562544" y="0"/>
                  </a:lnTo>
                  <a:lnTo>
                    <a:pt x="562544" y="562543"/>
                  </a:lnTo>
                  <a:lnTo>
                    <a:pt x="0" y="562543"/>
                  </a:lnTo>
                  <a:lnTo>
                    <a:pt x="0" y="0"/>
                  </a:lnTo>
                  <a:close/>
                </a:path>
              </a:pathLst>
            </a:custGeom>
            <a:blipFill rotWithShape="1">
              <a:blip r:embed="rId39">
                <a:alphaModFix/>
              </a:blip>
              <a:stretch>
                <a:fillRect b="0" l="0" r="0" t="0"/>
              </a:stretch>
            </a:blipFill>
            <a:ln>
              <a:noFill/>
            </a:ln>
          </p:spPr>
        </p:sp>
        <p:sp>
          <p:nvSpPr>
            <p:cNvPr id="330" name="Google Shape;330;p26"/>
            <p:cNvSpPr/>
            <p:nvPr/>
          </p:nvSpPr>
          <p:spPr>
            <a:xfrm>
              <a:off x="1122591" y="4377112"/>
              <a:ext cx="697391" cy="900387"/>
            </a:xfrm>
            <a:custGeom>
              <a:rect b="b" l="l" r="r" t="t"/>
              <a:pathLst>
                <a:path extrusionOk="0" h="900387" w="697391">
                  <a:moveTo>
                    <a:pt x="0" y="0"/>
                  </a:moveTo>
                  <a:lnTo>
                    <a:pt x="697391" y="0"/>
                  </a:lnTo>
                  <a:lnTo>
                    <a:pt x="697391" y="900387"/>
                  </a:lnTo>
                  <a:lnTo>
                    <a:pt x="0" y="900387"/>
                  </a:lnTo>
                  <a:lnTo>
                    <a:pt x="0" y="0"/>
                  </a:lnTo>
                  <a:close/>
                </a:path>
              </a:pathLst>
            </a:custGeom>
            <a:blipFill rotWithShape="1">
              <a:blip r:embed="rId40">
                <a:alphaModFix/>
              </a:blip>
              <a:stretch>
                <a:fillRect b="0" l="0" r="0" t="0"/>
              </a:stretch>
            </a:blipFill>
            <a:ln>
              <a:noFill/>
            </a:ln>
          </p:spPr>
        </p:sp>
        <p:sp>
          <p:nvSpPr>
            <p:cNvPr id="331" name="Google Shape;331;p26"/>
            <p:cNvSpPr/>
            <p:nvPr/>
          </p:nvSpPr>
          <p:spPr>
            <a:xfrm>
              <a:off x="2368210" y="4445672"/>
              <a:ext cx="659185" cy="763267"/>
            </a:xfrm>
            <a:custGeom>
              <a:rect b="b" l="l" r="r" t="t"/>
              <a:pathLst>
                <a:path extrusionOk="0" h="763267" w="659185">
                  <a:moveTo>
                    <a:pt x="0" y="0"/>
                  </a:moveTo>
                  <a:lnTo>
                    <a:pt x="659185" y="0"/>
                  </a:lnTo>
                  <a:lnTo>
                    <a:pt x="659185" y="763267"/>
                  </a:lnTo>
                  <a:lnTo>
                    <a:pt x="0" y="763267"/>
                  </a:lnTo>
                  <a:lnTo>
                    <a:pt x="0" y="0"/>
                  </a:lnTo>
                  <a:close/>
                </a:path>
              </a:pathLst>
            </a:custGeom>
            <a:blipFill rotWithShape="1">
              <a:blip r:embed="rId41">
                <a:alphaModFix/>
              </a:blip>
              <a:stretch>
                <a:fillRect b="0" l="0" r="0" t="0"/>
              </a:stretch>
            </a:blipFill>
            <a:ln>
              <a:noFill/>
            </a:ln>
          </p:spPr>
        </p:sp>
      </p:grpSp>
      <p:sp>
        <p:nvSpPr>
          <p:cNvPr id="332" name="Google Shape;332;p26"/>
          <p:cNvSpPr/>
          <p:nvPr/>
        </p:nvSpPr>
        <p:spPr>
          <a:xfrm>
            <a:off x="15547498" y="5683792"/>
            <a:ext cx="1538714" cy="1530304"/>
          </a:xfrm>
          <a:custGeom>
            <a:rect b="b" l="l" r="r" t="t"/>
            <a:pathLst>
              <a:path extrusionOk="0" h="1530304" w="1538714">
                <a:moveTo>
                  <a:pt x="0" y="0"/>
                </a:moveTo>
                <a:lnTo>
                  <a:pt x="1538714" y="0"/>
                </a:lnTo>
                <a:lnTo>
                  <a:pt x="1538714" y="1530304"/>
                </a:lnTo>
                <a:lnTo>
                  <a:pt x="0" y="1530304"/>
                </a:lnTo>
                <a:lnTo>
                  <a:pt x="0" y="0"/>
                </a:lnTo>
                <a:close/>
              </a:path>
            </a:pathLst>
          </a:custGeom>
          <a:blipFill rotWithShape="1">
            <a:blip r:embed="rId42">
              <a:alphaModFix amt="64000"/>
            </a:blip>
            <a:stretch>
              <a:fillRect b="-547"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336" name="Shape 336"/>
        <p:cNvGrpSpPr/>
        <p:nvPr/>
      </p:nvGrpSpPr>
      <p:grpSpPr>
        <a:xfrm>
          <a:off x="0" y="0"/>
          <a:ext cx="0" cy="0"/>
          <a:chOff x="0" y="0"/>
          <a:chExt cx="0" cy="0"/>
        </a:xfrm>
      </p:grpSpPr>
      <p:grpSp>
        <p:nvGrpSpPr>
          <p:cNvPr id="337" name="Google Shape;337;p27"/>
          <p:cNvGrpSpPr/>
          <p:nvPr/>
        </p:nvGrpSpPr>
        <p:grpSpPr>
          <a:xfrm>
            <a:off x="714865" y="521369"/>
            <a:ext cx="16858270" cy="9171932"/>
            <a:chOff x="0" y="-19050"/>
            <a:chExt cx="4440038" cy="2415653"/>
          </a:xfrm>
        </p:grpSpPr>
        <p:sp>
          <p:nvSpPr>
            <p:cNvPr id="338" name="Google Shape;338;p27"/>
            <p:cNvSpPr/>
            <p:nvPr/>
          </p:nvSpPr>
          <p:spPr>
            <a:xfrm>
              <a:off x="0" y="0"/>
              <a:ext cx="4440038" cy="2396603"/>
            </a:xfrm>
            <a:custGeom>
              <a:rect b="b" l="l" r="r" t="t"/>
              <a:pathLst>
                <a:path extrusionOk="0" h="2396603" w="4440038">
                  <a:moveTo>
                    <a:pt x="9185" y="0"/>
                  </a:moveTo>
                  <a:lnTo>
                    <a:pt x="4430854" y="0"/>
                  </a:lnTo>
                  <a:cubicBezTo>
                    <a:pt x="4435926" y="0"/>
                    <a:pt x="4440038" y="4112"/>
                    <a:pt x="4440038" y="9185"/>
                  </a:cubicBezTo>
                  <a:lnTo>
                    <a:pt x="4440038" y="2387418"/>
                  </a:lnTo>
                  <a:cubicBezTo>
                    <a:pt x="4440038" y="2389854"/>
                    <a:pt x="4439071" y="2392190"/>
                    <a:pt x="4437348" y="2393913"/>
                  </a:cubicBezTo>
                  <a:cubicBezTo>
                    <a:pt x="4435626" y="2395635"/>
                    <a:pt x="4433289" y="2396603"/>
                    <a:pt x="4430854" y="2396603"/>
                  </a:cubicBezTo>
                  <a:lnTo>
                    <a:pt x="9185" y="2396603"/>
                  </a:lnTo>
                  <a:cubicBezTo>
                    <a:pt x="6749" y="2396603"/>
                    <a:pt x="4413" y="2395635"/>
                    <a:pt x="2690" y="2393913"/>
                  </a:cubicBezTo>
                  <a:cubicBezTo>
                    <a:pt x="968" y="2392190"/>
                    <a:pt x="0" y="2389854"/>
                    <a:pt x="0" y="2387418"/>
                  </a:cubicBezTo>
                  <a:lnTo>
                    <a:pt x="0" y="9185"/>
                  </a:lnTo>
                  <a:cubicBezTo>
                    <a:pt x="0" y="6749"/>
                    <a:pt x="968" y="4413"/>
                    <a:pt x="2690" y="2690"/>
                  </a:cubicBezTo>
                  <a:cubicBezTo>
                    <a:pt x="4413" y="968"/>
                    <a:pt x="6749" y="0"/>
                    <a:pt x="91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txBox="1"/>
            <p:nvPr/>
          </p:nvSpPr>
          <p:spPr>
            <a:xfrm>
              <a:off x="0" y="-19050"/>
              <a:ext cx="4440038" cy="241565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0" name="Google Shape;340;p27"/>
          <p:cNvSpPr txBox="1"/>
          <p:nvPr/>
        </p:nvSpPr>
        <p:spPr>
          <a:xfrm>
            <a:off x="3377480" y="2482841"/>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46280D"/>
                </a:solidFill>
                <a:latin typeface="Arial"/>
                <a:ea typeface="Arial"/>
                <a:cs typeface="Arial"/>
                <a:sym typeface="Arial"/>
              </a:rPr>
              <a:t>This presentation template is free for everyone to use, thanks to the following:</a:t>
            </a:r>
            <a:endParaRPr/>
          </a:p>
        </p:txBody>
      </p:sp>
      <p:sp>
        <p:nvSpPr>
          <p:cNvPr id="341" name="Google Shape;341;p27"/>
          <p:cNvSpPr txBox="1"/>
          <p:nvPr/>
        </p:nvSpPr>
        <p:spPr>
          <a:xfrm>
            <a:off x="3377480" y="5260322"/>
            <a:ext cx="11532900" cy="3144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46280D"/>
                </a:solidFill>
                <a:latin typeface="Arial"/>
                <a:ea typeface="Arial"/>
                <a:cs typeface="Arial"/>
                <a:sym typeface="Arial"/>
              </a:rPr>
              <a:t>for this presentation template</a:t>
            </a:r>
            <a:endParaRPr/>
          </a:p>
        </p:txBody>
      </p:sp>
      <p:sp>
        <p:nvSpPr>
          <p:cNvPr id="342" name="Google Shape;342;p27"/>
          <p:cNvSpPr txBox="1"/>
          <p:nvPr/>
        </p:nvSpPr>
        <p:spPr>
          <a:xfrm>
            <a:off x="3377480" y="7317689"/>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46280D"/>
                </a:solidFill>
                <a:latin typeface="Arial"/>
                <a:ea typeface="Arial"/>
                <a:cs typeface="Arial"/>
                <a:sym typeface="Arial"/>
              </a:rPr>
              <a:t>for the photos, graphics, and elements</a:t>
            </a:r>
            <a:endParaRPr/>
          </a:p>
        </p:txBody>
      </p:sp>
      <p:sp>
        <p:nvSpPr>
          <p:cNvPr id="343" name="Google Shape;343;p27"/>
          <p:cNvSpPr txBox="1"/>
          <p:nvPr/>
        </p:nvSpPr>
        <p:spPr>
          <a:xfrm>
            <a:off x="7108732" y="8479706"/>
            <a:ext cx="4070535" cy="496664"/>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i="0" lang="en-US" sz="3200" u="none" cap="none" strike="noStrike">
                <a:solidFill>
                  <a:srgbClr val="46280D"/>
                </a:solidFill>
                <a:latin typeface="Arial"/>
                <a:ea typeface="Arial"/>
                <a:cs typeface="Arial"/>
                <a:sym typeface="Arial"/>
              </a:rPr>
              <a:t>Happy designing!</a:t>
            </a:r>
            <a:endParaRPr/>
          </a:p>
        </p:txBody>
      </p:sp>
      <p:sp>
        <p:nvSpPr>
          <p:cNvPr id="344" name="Google Shape;344;p27"/>
          <p:cNvSpPr txBox="1"/>
          <p:nvPr/>
        </p:nvSpPr>
        <p:spPr>
          <a:xfrm>
            <a:off x="5469973" y="1434455"/>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46280D"/>
                </a:solidFill>
                <a:latin typeface="Arial"/>
                <a:ea typeface="Arial"/>
                <a:cs typeface="Arial"/>
                <a:sym typeface="Arial"/>
              </a:rPr>
              <a:t>Credits</a:t>
            </a:r>
            <a:endParaRPr/>
          </a:p>
        </p:txBody>
      </p:sp>
      <p:sp>
        <p:nvSpPr>
          <p:cNvPr id="345" name="Google Shape;345;p27"/>
          <p:cNvSpPr txBox="1"/>
          <p:nvPr/>
        </p:nvSpPr>
        <p:spPr>
          <a:xfrm>
            <a:off x="5004582" y="6517589"/>
            <a:ext cx="8278835" cy="6000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500" u="none" cap="none" strike="noStrike">
                <a:solidFill>
                  <a:srgbClr val="46280D"/>
                </a:solidFill>
                <a:latin typeface="Arial"/>
                <a:ea typeface="Arial"/>
                <a:cs typeface="Arial"/>
                <a:sym typeface="Arial"/>
              </a:rPr>
              <a:t>Pexels, Pixabay, Sketchify</a:t>
            </a:r>
            <a:endParaRPr/>
          </a:p>
        </p:txBody>
      </p:sp>
      <p:pic>
        <p:nvPicPr>
          <p:cNvPr id="346" name="Google Shape;346;p27"/>
          <p:cNvPicPr preferRelativeResize="0"/>
          <p:nvPr/>
        </p:nvPicPr>
        <p:blipFill>
          <a:blip r:embed="rId3">
            <a:alphaModFix/>
          </a:blip>
          <a:stretch>
            <a:fillRect/>
          </a:stretch>
        </p:blipFill>
        <p:spPr>
          <a:xfrm>
            <a:off x="6553200" y="3323875"/>
            <a:ext cx="5486400" cy="140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94" name="Shape 94"/>
        <p:cNvGrpSpPr/>
        <p:nvPr/>
      </p:nvGrpSpPr>
      <p:grpSpPr>
        <a:xfrm>
          <a:off x="0" y="0"/>
          <a:ext cx="0" cy="0"/>
          <a:chOff x="0" y="0"/>
          <a:chExt cx="0" cy="0"/>
        </a:xfrm>
      </p:grpSpPr>
      <p:grpSp>
        <p:nvGrpSpPr>
          <p:cNvPr id="95" name="Google Shape;95;p14"/>
          <p:cNvGrpSpPr/>
          <p:nvPr/>
        </p:nvGrpSpPr>
        <p:grpSpPr>
          <a:xfrm>
            <a:off x="0" y="-180826"/>
            <a:ext cx="3218905" cy="10467826"/>
            <a:chOff x="0" y="-47625"/>
            <a:chExt cx="847777" cy="2756958"/>
          </a:xfrm>
        </p:grpSpPr>
        <p:sp>
          <p:nvSpPr>
            <p:cNvPr id="96" name="Google Shape;96;p14"/>
            <p:cNvSpPr/>
            <p:nvPr/>
          </p:nvSpPr>
          <p:spPr>
            <a:xfrm>
              <a:off x="0" y="0"/>
              <a:ext cx="847777" cy="2709333"/>
            </a:xfrm>
            <a:custGeom>
              <a:rect b="b" l="l" r="r" t="t"/>
              <a:pathLst>
                <a:path extrusionOk="0" h="2709333" w="847777">
                  <a:moveTo>
                    <a:pt x="0" y="0"/>
                  </a:moveTo>
                  <a:lnTo>
                    <a:pt x="847777" y="0"/>
                  </a:lnTo>
                  <a:lnTo>
                    <a:pt x="847777" y="2709333"/>
                  </a:lnTo>
                  <a:lnTo>
                    <a:pt x="0" y="2709333"/>
                  </a:lnTo>
                  <a:close/>
                </a:path>
              </a:pathLst>
            </a:custGeom>
            <a:solidFill>
              <a:srgbClr val="FFF7EC"/>
            </a:solidFill>
            <a:ln>
              <a:noFill/>
            </a:ln>
          </p:spPr>
        </p:sp>
        <p:sp>
          <p:nvSpPr>
            <p:cNvPr id="97" name="Google Shape;97;p14"/>
            <p:cNvSpPr txBox="1"/>
            <p:nvPr/>
          </p:nvSpPr>
          <p:spPr>
            <a:xfrm>
              <a:off x="0" y="-47625"/>
              <a:ext cx="84777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14"/>
          <p:cNvSpPr txBox="1"/>
          <p:nvPr/>
        </p:nvSpPr>
        <p:spPr>
          <a:xfrm>
            <a:off x="8466034" y="6804436"/>
            <a:ext cx="4306199" cy="419117"/>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46280D"/>
                </a:solidFill>
                <a:latin typeface="Lora"/>
                <a:ea typeface="Lora"/>
                <a:cs typeface="Lora"/>
                <a:sym typeface="Lora"/>
              </a:rPr>
              <a:t>Ramadan Greetings</a:t>
            </a:r>
            <a:endParaRPr/>
          </a:p>
        </p:txBody>
      </p:sp>
      <p:sp>
        <p:nvSpPr>
          <p:cNvPr id="99" name="Google Shape;99;p14"/>
          <p:cNvSpPr txBox="1"/>
          <p:nvPr/>
        </p:nvSpPr>
        <p:spPr>
          <a:xfrm>
            <a:off x="8466034" y="7441710"/>
            <a:ext cx="2920200" cy="1551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a:t>
            </a:r>
            <a:endParaRPr/>
          </a:p>
        </p:txBody>
      </p:sp>
      <p:sp>
        <p:nvSpPr>
          <p:cNvPr id="100" name="Google Shape;100;p14"/>
          <p:cNvSpPr txBox="1"/>
          <p:nvPr/>
        </p:nvSpPr>
        <p:spPr>
          <a:xfrm>
            <a:off x="4178886" y="6804436"/>
            <a:ext cx="3306074" cy="419117"/>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46280D"/>
                </a:solidFill>
                <a:latin typeface="Lora"/>
                <a:ea typeface="Lora"/>
                <a:cs typeface="Lora"/>
                <a:sym typeface="Lora"/>
              </a:rPr>
              <a:t>Introduction</a:t>
            </a:r>
            <a:endParaRPr/>
          </a:p>
        </p:txBody>
      </p:sp>
      <p:sp>
        <p:nvSpPr>
          <p:cNvPr id="101" name="Google Shape;101;p14"/>
          <p:cNvSpPr txBox="1"/>
          <p:nvPr/>
        </p:nvSpPr>
        <p:spPr>
          <a:xfrm>
            <a:off x="4178886" y="7441710"/>
            <a:ext cx="2766900" cy="1551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a:t>
            </a:r>
            <a:endParaRPr/>
          </a:p>
        </p:txBody>
      </p:sp>
      <p:sp>
        <p:nvSpPr>
          <p:cNvPr id="102" name="Google Shape;102;p14"/>
          <p:cNvSpPr txBox="1"/>
          <p:nvPr/>
        </p:nvSpPr>
        <p:spPr>
          <a:xfrm>
            <a:off x="12753183" y="6804436"/>
            <a:ext cx="5008616" cy="419117"/>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46280D"/>
                </a:solidFill>
                <a:latin typeface="Lora"/>
                <a:ea typeface="Lora"/>
                <a:cs typeface="Lora"/>
                <a:sym typeface="Lora"/>
              </a:rPr>
              <a:t>Ramadan Around the World</a:t>
            </a:r>
            <a:endParaRPr/>
          </a:p>
        </p:txBody>
      </p:sp>
      <p:sp>
        <p:nvSpPr>
          <p:cNvPr id="103" name="Google Shape;103;p14"/>
          <p:cNvSpPr txBox="1"/>
          <p:nvPr/>
        </p:nvSpPr>
        <p:spPr>
          <a:xfrm>
            <a:off x="12753183" y="7441710"/>
            <a:ext cx="2920200" cy="1551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a:t>
            </a:r>
            <a:endParaRPr/>
          </a:p>
        </p:txBody>
      </p:sp>
      <p:sp>
        <p:nvSpPr>
          <p:cNvPr id="104" name="Google Shape;104;p14"/>
          <p:cNvSpPr txBox="1"/>
          <p:nvPr/>
        </p:nvSpPr>
        <p:spPr>
          <a:xfrm rot="-5400000">
            <a:off x="-1785134" y="4546544"/>
            <a:ext cx="6837783" cy="1343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800" u="none" cap="none" strike="noStrike">
                <a:solidFill>
                  <a:srgbClr val="46280D"/>
                </a:solidFill>
                <a:latin typeface="Cinzel Decorative"/>
                <a:ea typeface="Cinzel Decorative"/>
                <a:cs typeface="Cinzel Decorative"/>
                <a:sym typeface="Cinzel Decorative"/>
              </a:rPr>
              <a:t>Contents</a:t>
            </a:r>
            <a:endParaRPr/>
          </a:p>
        </p:txBody>
      </p:sp>
      <p:pic>
        <p:nvPicPr>
          <p:cNvPr id="105" name="Google Shape;105;p14"/>
          <p:cNvPicPr preferRelativeResize="0"/>
          <p:nvPr/>
        </p:nvPicPr>
        <p:blipFill rotWithShape="1">
          <a:blip r:embed="rId3">
            <a:alphaModFix/>
          </a:blip>
          <a:srcRect b="0" l="15647" r="15647" t="0"/>
          <a:stretch/>
        </p:blipFill>
        <p:spPr>
          <a:xfrm>
            <a:off x="4178886" y="2756504"/>
            <a:ext cx="3132626" cy="3233425"/>
          </a:xfrm>
          <a:prstGeom prst="rect">
            <a:avLst/>
          </a:prstGeom>
          <a:noFill/>
          <a:ln>
            <a:noFill/>
          </a:ln>
        </p:spPr>
      </p:pic>
      <p:pic>
        <p:nvPicPr>
          <p:cNvPr id="106" name="Google Shape;106;p14"/>
          <p:cNvPicPr preferRelativeResize="0"/>
          <p:nvPr/>
        </p:nvPicPr>
        <p:blipFill rotWithShape="1">
          <a:blip r:embed="rId4">
            <a:alphaModFix/>
          </a:blip>
          <a:srcRect b="0" l="39090" r="7407" t="17166"/>
          <a:stretch/>
        </p:blipFill>
        <p:spPr>
          <a:xfrm>
            <a:off x="8466034" y="2756504"/>
            <a:ext cx="3132626" cy="3233425"/>
          </a:xfrm>
          <a:prstGeom prst="rect">
            <a:avLst/>
          </a:prstGeom>
          <a:noFill/>
          <a:ln>
            <a:noFill/>
          </a:ln>
        </p:spPr>
      </p:pic>
      <p:pic>
        <p:nvPicPr>
          <p:cNvPr id="107" name="Google Shape;107;p14"/>
          <p:cNvPicPr preferRelativeResize="0"/>
          <p:nvPr/>
        </p:nvPicPr>
        <p:blipFill rotWithShape="1">
          <a:blip r:embed="rId5">
            <a:alphaModFix/>
          </a:blip>
          <a:srcRect b="0" l="14420" r="20991" t="0"/>
          <a:stretch/>
        </p:blipFill>
        <p:spPr>
          <a:xfrm>
            <a:off x="12753183" y="2787452"/>
            <a:ext cx="3132626" cy="323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11" name="Shape 111"/>
        <p:cNvGrpSpPr/>
        <p:nvPr/>
      </p:nvGrpSpPr>
      <p:grpSpPr>
        <a:xfrm>
          <a:off x="0" y="0"/>
          <a:ext cx="0" cy="0"/>
          <a:chOff x="0" y="0"/>
          <a:chExt cx="0" cy="0"/>
        </a:xfrm>
      </p:grpSpPr>
      <p:grpSp>
        <p:nvGrpSpPr>
          <p:cNvPr id="112" name="Google Shape;112;p15"/>
          <p:cNvGrpSpPr/>
          <p:nvPr/>
        </p:nvGrpSpPr>
        <p:grpSpPr>
          <a:xfrm>
            <a:off x="9144000" y="-180826"/>
            <a:ext cx="9144000" cy="10467826"/>
            <a:chOff x="0" y="-47625"/>
            <a:chExt cx="2408296" cy="2756958"/>
          </a:xfrm>
        </p:grpSpPr>
        <p:sp>
          <p:nvSpPr>
            <p:cNvPr id="113" name="Google Shape;113;p15"/>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7EC"/>
            </a:solidFill>
            <a:ln>
              <a:noFill/>
            </a:ln>
          </p:spPr>
        </p:sp>
        <p:sp>
          <p:nvSpPr>
            <p:cNvPr id="114" name="Google Shape;114;p15"/>
            <p:cNvSpPr txBox="1"/>
            <p:nvPr/>
          </p:nvSpPr>
          <p:spPr>
            <a:xfrm>
              <a:off x="0" y="-47625"/>
              <a:ext cx="240829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15"/>
          <p:cNvSpPr/>
          <p:nvPr/>
        </p:nvSpPr>
        <p:spPr>
          <a:xfrm>
            <a:off x="0" y="0"/>
            <a:ext cx="9144000" cy="10287000"/>
          </a:xfrm>
          <a:custGeom>
            <a:rect b="b" l="l" r="r" t="t"/>
            <a:pathLst>
              <a:path extrusionOk="0" h="10287000" w="9144000">
                <a:moveTo>
                  <a:pt x="0" y="0"/>
                </a:moveTo>
                <a:lnTo>
                  <a:pt x="9144000" y="0"/>
                </a:lnTo>
                <a:lnTo>
                  <a:pt x="9144000" y="10287000"/>
                </a:lnTo>
                <a:lnTo>
                  <a:pt x="0" y="10287000"/>
                </a:lnTo>
                <a:lnTo>
                  <a:pt x="0" y="0"/>
                </a:lnTo>
                <a:close/>
              </a:path>
            </a:pathLst>
          </a:custGeom>
          <a:blipFill rotWithShape="1">
            <a:blip r:embed="rId3">
              <a:alphaModFix amt="64000"/>
            </a:blip>
            <a:stretch>
              <a:fillRect b="0" l="-12499" r="0" t="0"/>
            </a:stretch>
          </a:blipFill>
          <a:ln>
            <a:noFill/>
          </a:ln>
        </p:spPr>
      </p:sp>
      <p:sp>
        <p:nvSpPr>
          <p:cNvPr id="116" name="Google Shape;116;p15"/>
          <p:cNvSpPr txBox="1"/>
          <p:nvPr/>
        </p:nvSpPr>
        <p:spPr>
          <a:xfrm>
            <a:off x="7359890" y="6467922"/>
            <a:ext cx="10078200" cy="2708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Intro to ramadan</a:t>
            </a:r>
            <a:endParaRPr/>
          </a:p>
        </p:txBody>
      </p:sp>
      <p:sp>
        <p:nvSpPr>
          <p:cNvPr id="117" name="Google Shape;117;p15"/>
          <p:cNvSpPr txBox="1"/>
          <p:nvPr/>
        </p:nvSpPr>
        <p:spPr>
          <a:xfrm>
            <a:off x="12137103" y="5597163"/>
            <a:ext cx="5122197" cy="61337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600" u="none" cap="none" strike="noStrike">
                <a:solidFill>
                  <a:srgbClr val="000000"/>
                </a:solidFill>
                <a:latin typeface="Lora"/>
                <a:ea typeface="Lora"/>
                <a:cs typeface="Lora"/>
                <a:sym typeface="Lora"/>
              </a:rPr>
              <a:t>SECTION 01</a:t>
            </a:r>
            <a:endParaRPr/>
          </a:p>
        </p:txBody>
      </p:sp>
      <p:pic>
        <p:nvPicPr>
          <p:cNvPr id="118" name="Google Shape;118;p15"/>
          <p:cNvPicPr preferRelativeResize="0"/>
          <p:nvPr/>
        </p:nvPicPr>
        <p:blipFill rotWithShape="1">
          <a:blip r:embed="rId4">
            <a:alphaModFix/>
          </a:blip>
          <a:srcRect b="0" l="30420" r="0" t="0"/>
          <a:stretch/>
        </p:blipFill>
        <p:spPr>
          <a:xfrm>
            <a:off x="6859796" y="1560006"/>
            <a:ext cx="4568407" cy="43771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22" name="Shape 122"/>
        <p:cNvGrpSpPr/>
        <p:nvPr/>
      </p:nvGrpSpPr>
      <p:grpSpPr>
        <a:xfrm>
          <a:off x="0" y="0"/>
          <a:ext cx="0" cy="0"/>
          <a:chOff x="0" y="0"/>
          <a:chExt cx="0" cy="0"/>
        </a:xfrm>
      </p:grpSpPr>
      <p:grpSp>
        <p:nvGrpSpPr>
          <p:cNvPr id="123" name="Google Shape;123;p16"/>
          <p:cNvGrpSpPr/>
          <p:nvPr/>
        </p:nvGrpSpPr>
        <p:grpSpPr>
          <a:xfrm>
            <a:off x="0" y="-180826"/>
            <a:ext cx="9667752" cy="10467826"/>
            <a:chOff x="0" y="-47625"/>
            <a:chExt cx="2546239" cy="2756958"/>
          </a:xfrm>
        </p:grpSpPr>
        <p:sp>
          <p:nvSpPr>
            <p:cNvPr id="124" name="Google Shape;124;p16"/>
            <p:cNvSpPr/>
            <p:nvPr/>
          </p:nvSpPr>
          <p:spPr>
            <a:xfrm>
              <a:off x="0" y="0"/>
              <a:ext cx="2546239" cy="2709333"/>
            </a:xfrm>
            <a:custGeom>
              <a:rect b="b" l="l" r="r" t="t"/>
              <a:pathLst>
                <a:path extrusionOk="0" h="2709333" w="2546239">
                  <a:moveTo>
                    <a:pt x="0" y="0"/>
                  </a:moveTo>
                  <a:lnTo>
                    <a:pt x="2546239" y="0"/>
                  </a:lnTo>
                  <a:lnTo>
                    <a:pt x="2546239" y="2709333"/>
                  </a:lnTo>
                  <a:lnTo>
                    <a:pt x="0" y="2709333"/>
                  </a:lnTo>
                  <a:close/>
                </a:path>
              </a:pathLst>
            </a:custGeom>
            <a:solidFill>
              <a:srgbClr val="FFF7EC"/>
            </a:solidFill>
            <a:ln>
              <a:noFill/>
            </a:ln>
          </p:spPr>
        </p:sp>
        <p:sp>
          <p:nvSpPr>
            <p:cNvPr id="125" name="Google Shape;125;p16"/>
            <p:cNvSpPr txBox="1"/>
            <p:nvPr/>
          </p:nvSpPr>
          <p:spPr>
            <a:xfrm>
              <a:off x="0" y="-47625"/>
              <a:ext cx="2546239"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26" name="Google Shape;126;p16"/>
          <p:cNvPicPr preferRelativeResize="0"/>
          <p:nvPr/>
        </p:nvPicPr>
        <p:blipFill rotWithShape="1">
          <a:blip r:embed="rId3">
            <a:alphaModFix/>
          </a:blip>
          <a:srcRect b="10588" l="0" r="0" t="17816"/>
          <a:stretch/>
        </p:blipFill>
        <p:spPr>
          <a:xfrm>
            <a:off x="8660606" y="1194977"/>
            <a:ext cx="5225460" cy="5611755"/>
          </a:xfrm>
          <a:prstGeom prst="rect">
            <a:avLst/>
          </a:prstGeom>
          <a:noFill/>
          <a:ln>
            <a:noFill/>
          </a:ln>
        </p:spPr>
      </p:pic>
      <p:pic>
        <p:nvPicPr>
          <p:cNvPr id="127" name="Google Shape;127;p16"/>
          <p:cNvPicPr preferRelativeResize="0"/>
          <p:nvPr/>
        </p:nvPicPr>
        <p:blipFill rotWithShape="1">
          <a:blip r:embed="rId4">
            <a:alphaModFix/>
          </a:blip>
          <a:srcRect b="10544" l="0" r="0" t="28928"/>
          <a:stretch/>
        </p:blipFill>
        <p:spPr>
          <a:xfrm>
            <a:off x="11952256" y="4807079"/>
            <a:ext cx="5722692" cy="5479921"/>
          </a:xfrm>
          <a:prstGeom prst="rect">
            <a:avLst/>
          </a:prstGeom>
          <a:noFill/>
          <a:ln>
            <a:noFill/>
          </a:ln>
        </p:spPr>
      </p:pic>
      <p:sp>
        <p:nvSpPr>
          <p:cNvPr id="128" name="Google Shape;128;p16"/>
          <p:cNvSpPr txBox="1"/>
          <p:nvPr/>
        </p:nvSpPr>
        <p:spPr>
          <a:xfrm>
            <a:off x="1028700" y="2154486"/>
            <a:ext cx="10078200" cy="270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What is ramadan?</a:t>
            </a:r>
            <a:endParaRPr/>
          </a:p>
        </p:txBody>
      </p:sp>
      <p:sp>
        <p:nvSpPr>
          <p:cNvPr id="129" name="Google Shape;129;p16"/>
          <p:cNvSpPr txBox="1"/>
          <p:nvPr/>
        </p:nvSpPr>
        <p:spPr>
          <a:xfrm>
            <a:off x="1028700" y="5534059"/>
            <a:ext cx="5492422" cy="250724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Curae inceptos aptent semper leo dis primis dictumst adipiscing ante. Posuere accumsan adipiscing blandit pretium turpis aliquet. Viverra suspendisse aliquet gravida mi varius odio praesent integer. Sed tempor at quis laoreet consectetur dapibus.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33" name="Shape 133"/>
        <p:cNvGrpSpPr/>
        <p:nvPr/>
      </p:nvGrpSpPr>
      <p:grpSpPr>
        <a:xfrm>
          <a:off x="0" y="0"/>
          <a:ext cx="0" cy="0"/>
          <a:chOff x="0" y="0"/>
          <a:chExt cx="0" cy="0"/>
        </a:xfrm>
      </p:grpSpPr>
      <p:grpSp>
        <p:nvGrpSpPr>
          <p:cNvPr id="134" name="Google Shape;134;p17"/>
          <p:cNvGrpSpPr/>
          <p:nvPr/>
        </p:nvGrpSpPr>
        <p:grpSpPr>
          <a:xfrm>
            <a:off x="9701001" y="2236606"/>
            <a:ext cx="5831551" cy="6385905"/>
            <a:chOff x="0" y="-47625"/>
            <a:chExt cx="1535882" cy="1681885"/>
          </a:xfrm>
        </p:grpSpPr>
        <p:sp>
          <p:nvSpPr>
            <p:cNvPr id="135" name="Google Shape;135;p17"/>
            <p:cNvSpPr/>
            <p:nvPr/>
          </p:nvSpPr>
          <p:spPr>
            <a:xfrm>
              <a:off x="0" y="0"/>
              <a:ext cx="1535882" cy="1634260"/>
            </a:xfrm>
            <a:custGeom>
              <a:rect b="b" l="l" r="r" t="t"/>
              <a:pathLst>
                <a:path extrusionOk="0" h="1634260" w="1535882">
                  <a:moveTo>
                    <a:pt x="0" y="0"/>
                  </a:moveTo>
                  <a:lnTo>
                    <a:pt x="1535882" y="0"/>
                  </a:lnTo>
                  <a:lnTo>
                    <a:pt x="1535882" y="1634260"/>
                  </a:lnTo>
                  <a:lnTo>
                    <a:pt x="0" y="1634260"/>
                  </a:lnTo>
                  <a:close/>
                </a:path>
              </a:pathLst>
            </a:custGeom>
            <a:solidFill>
              <a:srgbClr val="FFF7EC"/>
            </a:solidFill>
            <a:ln>
              <a:noFill/>
            </a:ln>
          </p:spPr>
        </p:sp>
        <p:sp>
          <p:nvSpPr>
            <p:cNvPr id="136" name="Google Shape;136;p17"/>
            <p:cNvSpPr txBox="1"/>
            <p:nvPr/>
          </p:nvSpPr>
          <p:spPr>
            <a:xfrm>
              <a:off x="0" y="-47625"/>
              <a:ext cx="1535882" cy="168188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7"/>
          <p:cNvSpPr txBox="1"/>
          <p:nvPr/>
        </p:nvSpPr>
        <p:spPr>
          <a:xfrm>
            <a:off x="371648" y="2778173"/>
            <a:ext cx="10078200" cy="270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When is ramadan?</a:t>
            </a:r>
            <a:endParaRPr/>
          </a:p>
        </p:txBody>
      </p:sp>
      <p:sp>
        <p:nvSpPr>
          <p:cNvPr id="138" name="Google Shape;138;p17"/>
          <p:cNvSpPr txBox="1"/>
          <p:nvPr/>
        </p:nvSpPr>
        <p:spPr>
          <a:xfrm>
            <a:off x="2664490" y="6011735"/>
            <a:ext cx="5492422" cy="21928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Curae inceptos aptent semper leo dis primis dictumst adipiscing ante. Posuere accumsan adipiscing blandit pretium turpis aliquet. Viverra suspendisse aliquet gravida mi varius odio praesent integer. </a:t>
            </a:r>
            <a:endParaRPr/>
          </a:p>
        </p:txBody>
      </p:sp>
      <p:sp>
        <p:nvSpPr>
          <p:cNvPr id="139" name="Google Shape;139;p17"/>
          <p:cNvSpPr txBox="1"/>
          <p:nvPr/>
        </p:nvSpPr>
        <p:spPr>
          <a:xfrm>
            <a:off x="10449755" y="6144172"/>
            <a:ext cx="4323178" cy="1525524"/>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4800" u="none" cap="none" strike="noStrike">
                <a:solidFill>
                  <a:srgbClr val="46280D"/>
                </a:solidFill>
                <a:latin typeface="Cinzel Decorative"/>
                <a:ea typeface="Cinzel Decorative"/>
                <a:cs typeface="Cinzel Decorative"/>
                <a:sym typeface="Cinzel Decorative"/>
              </a:rPr>
              <a:t>FebRUARY 28  to MarCH 29</a:t>
            </a:r>
            <a:endParaRPr/>
          </a:p>
        </p:txBody>
      </p:sp>
      <p:pic>
        <p:nvPicPr>
          <p:cNvPr id="140" name="Google Shape;140;p17"/>
          <p:cNvPicPr preferRelativeResize="0"/>
          <p:nvPr/>
        </p:nvPicPr>
        <p:blipFill rotWithShape="1">
          <a:blip r:embed="rId3">
            <a:alphaModFix/>
          </a:blip>
          <a:srcRect b="1064" l="0" r="0" t="1064"/>
          <a:stretch/>
        </p:blipFill>
        <p:spPr>
          <a:xfrm>
            <a:off x="10994454" y="1334540"/>
            <a:ext cx="3244646" cy="42340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44" name="Shape 144"/>
        <p:cNvGrpSpPr/>
        <p:nvPr/>
      </p:nvGrpSpPr>
      <p:grpSpPr>
        <a:xfrm>
          <a:off x="0" y="0"/>
          <a:ext cx="0" cy="0"/>
          <a:chOff x="0" y="0"/>
          <a:chExt cx="0" cy="0"/>
        </a:xfrm>
      </p:grpSpPr>
      <p:grpSp>
        <p:nvGrpSpPr>
          <p:cNvPr id="145" name="Google Shape;145;p18"/>
          <p:cNvGrpSpPr/>
          <p:nvPr/>
        </p:nvGrpSpPr>
        <p:grpSpPr>
          <a:xfrm>
            <a:off x="9144000" y="-180826"/>
            <a:ext cx="9144000" cy="10467826"/>
            <a:chOff x="0" y="-47625"/>
            <a:chExt cx="2408296" cy="2756958"/>
          </a:xfrm>
        </p:grpSpPr>
        <p:sp>
          <p:nvSpPr>
            <p:cNvPr id="146" name="Google Shape;146;p18"/>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7EC"/>
            </a:solidFill>
            <a:ln>
              <a:noFill/>
            </a:ln>
          </p:spPr>
        </p:sp>
        <p:sp>
          <p:nvSpPr>
            <p:cNvPr id="147" name="Google Shape;147;p18"/>
            <p:cNvSpPr txBox="1"/>
            <p:nvPr/>
          </p:nvSpPr>
          <p:spPr>
            <a:xfrm>
              <a:off x="0" y="-47625"/>
              <a:ext cx="240829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8"/>
          <p:cNvSpPr/>
          <p:nvPr/>
        </p:nvSpPr>
        <p:spPr>
          <a:xfrm>
            <a:off x="0" y="0"/>
            <a:ext cx="9144000" cy="10287000"/>
          </a:xfrm>
          <a:custGeom>
            <a:rect b="b" l="l" r="r" t="t"/>
            <a:pathLst>
              <a:path extrusionOk="0" h="10287000" w="9144000">
                <a:moveTo>
                  <a:pt x="0" y="0"/>
                </a:moveTo>
                <a:lnTo>
                  <a:pt x="9144000" y="0"/>
                </a:lnTo>
                <a:lnTo>
                  <a:pt x="9144000" y="10287000"/>
                </a:lnTo>
                <a:lnTo>
                  <a:pt x="0" y="10287000"/>
                </a:lnTo>
                <a:lnTo>
                  <a:pt x="0" y="0"/>
                </a:lnTo>
                <a:close/>
              </a:path>
            </a:pathLst>
          </a:custGeom>
          <a:blipFill rotWithShape="1">
            <a:blip r:embed="rId3">
              <a:alphaModFix amt="64000"/>
            </a:blip>
            <a:stretch>
              <a:fillRect b="0" l="-12499" r="0" t="0"/>
            </a:stretch>
          </a:blipFill>
          <a:ln>
            <a:noFill/>
          </a:ln>
        </p:spPr>
      </p:sp>
      <p:sp>
        <p:nvSpPr>
          <p:cNvPr id="149" name="Google Shape;149;p18"/>
          <p:cNvSpPr txBox="1"/>
          <p:nvPr/>
        </p:nvSpPr>
        <p:spPr>
          <a:xfrm>
            <a:off x="7359890" y="6467922"/>
            <a:ext cx="10078200" cy="2708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Ramadan Greetings</a:t>
            </a:r>
            <a:endParaRPr/>
          </a:p>
        </p:txBody>
      </p:sp>
      <p:sp>
        <p:nvSpPr>
          <p:cNvPr id="150" name="Google Shape;150;p18"/>
          <p:cNvSpPr txBox="1"/>
          <p:nvPr/>
        </p:nvSpPr>
        <p:spPr>
          <a:xfrm>
            <a:off x="12137103" y="5597163"/>
            <a:ext cx="5122197" cy="61337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600" u="none" cap="none" strike="noStrike">
                <a:solidFill>
                  <a:srgbClr val="000000"/>
                </a:solidFill>
                <a:latin typeface="Lora"/>
                <a:ea typeface="Lora"/>
                <a:cs typeface="Lora"/>
                <a:sym typeface="Lora"/>
              </a:rPr>
              <a:t>SECTION 02</a:t>
            </a:r>
            <a:endParaRPr/>
          </a:p>
        </p:txBody>
      </p:sp>
      <p:pic>
        <p:nvPicPr>
          <p:cNvPr id="151" name="Google Shape;151;p18"/>
          <p:cNvPicPr preferRelativeResize="0"/>
          <p:nvPr/>
        </p:nvPicPr>
        <p:blipFill rotWithShape="1">
          <a:blip r:embed="rId4">
            <a:alphaModFix/>
          </a:blip>
          <a:srcRect b="18060" l="0" r="0" t="18061"/>
          <a:stretch/>
        </p:blipFill>
        <p:spPr>
          <a:xfrm>
            <a:off x="6859796" y="1560006"/>
            <a:ext cx="4568407" cy="43771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55" name="Shape 155"/>
        <p:cNvGrpSpPr/>
        <p:nvPr/>
      </p:nvGrpSpPr>
      <p:grpSpPr>
        <a:xfrm>
          <a:off x="0" y="0"/>
          <a:ext cx="0" cy="0"/>
          <a:chOff x="0" y="0"/>
          <a:chExt cx="0" cy="0"/>
        </a:xfrm>
      </p:grpSpPr>
      <p:pic>
        <p:nvPicPr>
          <p:cNvPr id="156" name="Google Shape;156;p19"/>
          <p:cNvPicPr preferRelativeResize="0"/>
          <p:nvPr/>
        </p:nvPicPr>
        <p:blipFill rotWithShape="1">
          <a:blip r:embed="rId3">
            <a:alphaModFix/>
          </a:blip>
          <a:srcRect b="0" l="35814" r="3681" t="0"/>
          <a:stretch/>
        </p:blipFill>
        <p:spPr>
          <a:xfrm>
            <a:off x="1028700" y="1028700"/>
            <a:ext cx="8399572" cy="9258300"/>
          </a:xfrm>
          <a:prstGeom prst="rect">
            <a:avLst/>
          </a:prstGeom>
          <a:noFill/>
          <a:ln>
            <a:noFill/>
          </a:ln>
        </p:spPr>
      </p:pic>
      <p:grpSp>
        <p:nvGrpSpPr>
          <p:cNvPr id="157" name="Google Shape;157;p19"/>
          <p:cNvGrpSpPr/>
          <p:nvPr/>
        </p:nvGrpSpPr>
        <p:grpSpPr>
          <a:xfrm>
            <a:off x="8216550" y="2872395"/>
            <a:ext cx="8873460" cy="6385905"/>
            <a:chOff x="0" y="-47625"/>
            <a:chExt cx="2337043" cy="1681885"/>
          </a:xfrm>
        </p:grpSpPr>
        <p:sp>
          <p:nvSpPr>
            <p:cNvPr id="158" name="Google Shape;158;p19"/>
            <p:cNvSpPr/>
            <p:nvPr/>
          </p:nvSpPr>
          <p:spPr>
            <a:xfrm>
              <a:off x="0" y="0"/>
              <a:ext cx="2337043" cy="1634260"/>
            </a:xfrm>
            <a:custGeom>
              <a:rect b="b" l="l" r="r" t="t"/>
              <a:pathLst>
                <a:path extrusionOk="0" h="1634260" w="2337043">
                  <a:moveTo>
                    <a:pt x="0" y="0"/>
                  </a:moveTo>
                  <a:lnTo>
                    <a:pt x="2337043" y="0"/>
                  </a:lnTo>
                  <a:lnTo>
                    <a:pt x="2337043" y="1634260"/>
                  </a:lnTo>
                  <a:lnTo>
                    <a:pt x="0" y="1634260"/>
                  </a:lnTo>
                  <a:close/>
                </a:path>
              </a:pathLst>
            </a:custGeom>
            <a:solidFill>
              <a:srgbClr val="FFF7EC"/>
            </a:solidFill>
            <a:ln>
              <a:noFill/>
            </a:ln>
          </p:spPr>
        </p:sp>
        <p:sp>
          <p:nvSpPr>
            <p:cNvPr id="159" name="Google Shape;159;p19"/>
            <p:cNvSpPr txBox="1"/>
            <p:nvPr/>
          </p:nvSpPr>
          <p:spPr>
            <a:xfrm>
              <a:off x="0" y="-47625"/>
              <a:ext cx="2337043" cy="168188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0" name="Google Shape;160;p19"/>
          <p:cNvSpPr txBox="1"/>
          <p:nvPr/>
        </p:nvSpPr>
        <p:spPr>
          <a:xfrm>
            <a:off x="9144000" y="4011759"/>
            <a:ext cx="6987600" cy="270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Ramadan Kareem!</a:t>
            </a:r>
            <a:endParaRPr/>
          </a:p>
        </p:txBody>
      </p:sp>
      <p:sp>
        <p:nvSpPr>
          <p:cNvPr id="161" name="Google Shape;161;p19"/>
          <p:cNvSpPr txBox="1"/>
          <p:nvPr/>
        </p:nvSpPr>
        <p:spPr>
          <a:xfrm>
            <a:off x="9144000" y="7286432"/>
            <a:ext cx="7390574" cy="12498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Curae inceptos aptent semper leo dis primis dictumst adipiscing ante. Posuere accumsan adipiscing blandit pretium turpis aliquet.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65" name="Shape 165"/>
        <p:cNvGrpSpPr/>
        <p:nvPr/>
      </p:nvGrpSpPr>
      <p:grpSpPr>
        <a:xfrm>
          <a:off x="0" y="0"/>
          <a:ext cx="0" cy="0"/>
          <a:chOff x="0" y="0"/>
          <a:chExt cx="0" cy="0"/>
        </a:xfrm>
      </p:grpSpPr>
      <p:sp>
        <p:nvSpPr>
          <p:cNvPr id="166" name="Google Shape;166;p20"/>
          <p:cNvSpPr/>
          <p:nvPr/>
        </p:nvSpPr>
        <p:spPr>
          <a:xfrm flipH="1">
            <a:off x="0" y="0"/>
            <a:ext cx="6571302" cy="10287000"/>
          </a:xfrm>
          <a:custGeom>
            <a:rect b="b" l="l" r="r" t="t"/>
            <a:pathLst>
              <a:path extrusionOk="0" h="10287000" w="6571302">
                <a:moveTo>
                  <a:pt x="6571302" y="0"/>
                </a:moveTo>
                <a:lnTo>
                  <a:pt x="0" y="0"/>
                </a:lnTo>
                <a:lnTo>
                  <a:pt x="0" y="10287000"/>
                </a:lnTo>
                <a:lnTo>
                  <a:pt x="6571302" y="10287000"/>
                </a:lnTo>
                <a:lnTo>
                  <a:pt x="6571302" y="0"/>
                </a:lnTo>
                <a:close/>
              </a:path>
            </a:pathLst>
          </a:custGeom>
          <a:blipFill rotWithShape="1">
            <a:blip r:embed="rId3">
              <a:alphaModFix amt="44999"/>
            </a:blip>
            <a:stretch>
              <a:fillRect b="0" l="-39876" r="-16660" t="0"/>
            </a:stretch>
          </a:blipFill>
          <a:ln>
            <a:noFill/>
          </a:ln>
        </p:spPr>
      </p:sp>
      <p:grpSp>
        <p:nvGrpSpPr>
          <p:cNvPr id="167" name="Google Shape;167;p20"/>
          <p:cNvGrpSpPr/>
          <p:nvPr/>
        </p:nvGrpSpPr>
        <p:grpSpPr>
          <a:xfrm>
            <a:off x="1028700" y="847874"/>
            <a:ext cx="6736540" cy="3788166"/>
            <a:chOff x="0" y="-47625"/>
            <a:chExt cx="1774233" cy="997706"/>
          </a:xfrm>
        </p:grpSpPr>
        <p:sp>
          <p:nvSpPr>
            <p:cNvPr id="168" name="Google Shape;168;p20"/>
            <p:cNvSpPr/>
            <p:nvPr/>
          </p:nvSpPr>
          <p:spPr>
            <a:xfrm>
              <a:off x="0" y="0"/>
              <a:ext cx="1774233" cy="950081"/>
            </a:xfrm>
            <a:custGeom>
              <a:rect b="b" l="l" r="r" t="t"/>
              <a:pathLst>
                <a:path extrusionOk="0" h="950081" w="1774233">
                  <a:moveTo>
                    <a:pt x="0" y="0"/>
                  </a:moveTo>
                  <a:lnTo>
                    <a:pt x="1774233" y="0"/>
                  </a:lnTo>
                  <a:lnTo>
                    <a:pt x="1774233" y="950081"/>
                  </a:lnTo>
                  <a:lnTo>
                    <a:pt x="0" y="950081"/>
                  </a:lnTo>
                  <a:close/>
                </a:path>
              </a:pathLst>
            </a:custGeom>
            <a:solidFill>
              <a:srgbClr val="FFF7EC"/>
            </a:solidFill>
            <a:ln>
              <a:noFill/>
            </a:ln>
          </p:spPr>
        </p:sp>
        <p:sp>
          <p:nvSpPr>
            <p:cNvPr id="169" name="Google Shape;169;p20"/>
            <p:cNvSpPr txBox="1"/>
            <p:nvPr/>
          </p:nvSpPr>
          <p:spPr>
            <a:xfrm>
              <a:off x="0" y="-47625"/>
              <a:ext cx="1774233" cy="99770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20"/>
          <p:cNvSpPr txBox="1"/>
          <p:nvPr/>
        </p:nvSpPr>
        <p:spPr>
          <a:xfrm>
            <a:off x="8081598" y="1320192"/>
            <a:ext cx="9323700" cy="5417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Other ways to say</a:t>
            </a:r>
            <a:endParaRPr/>
          </a:p>
          <a:p>
            <a:pPr indent="0" lvl="0" marL="0" marR="0" rtl="0" algn="r">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“Happy Ramadan”</a:t>
            </a:r>
            <a:endParaRPr/>
          </a:p>
        </p:txBody>
      </p:sp>
      <p:grpSp>
        <p:nvGrpSpPr>
          <p:cNvPr id="171" name="Google Shape;171;p20"/>
          <p:cNvGrpSpPr/>
          <p:nvPr/>
        </p:nvGrpSpPr>
        <p:grpSpPr>
          <a:xfrm>
            <a:off x="1028700" y="5210276"/>
            <a:ext cx="6736540" cy="3788166"/>
            <a:chOff x="0" y="-47625"/>
            <a:chExt cx="1774233" cy="997706"/>
          </a:xfrm>
        </p:grpSpPr>
        <p:sp>
          <p:nvSpPr>
            <p:cNvPr id="172" name="Google Shape;172;p20"/>
            <p:cNvSpPr/>
            <p:nvPr/>
          </p:nvSpPr>
          <p:spPr>
            <a:xfrm>
              <a:off x="0" y="0"/>
              <a:ext cx="1774233" cy="950081"/>
            </a:xfrm>
            <a:custGeom>
              <a:rect b="b" l="l" r="r" t="t"/>
              <a:pathLst>
                <a:path extrusionOk="0" h="950081" w="1774233">
                  <a:moveTo>
                    <a:pt x="0" y="0"/>
                  </a:moveTo>
                  <a:lnTo>
                    <a:pt x="1774233" y="0"/>
                  </a:lnTo>
                  <a:lnTo>
                    <a:pt x="1774233" y="950081"/>
                  </a:lnTo>
                  <a:lnTo>
                    <a:pt x="0" y="950081"/>
                  </a:lnTo>
                  <a:close/>
                </a:path>
              </a:pathLst>
            </a:custGeom>
            <a:solidFill>
              <a:srgbClr val="FFF7EC"/>
            </a:solidFill>
            <a:ln>
              <a:noFill/>
            </a:ln>
          </p:spPr>
        </p:sp>
        <p:sp>
          <p:nvSpPr>
            <p:cNvPr id="173" name="Google Shape;173;p20"/>
            <p:cNvSpPr txBox="1"/>
            <p:nvPr/>
          </p:nvSpPr>
          <p:spPr>
            <a:xfrm>
              <a:off x="0" y="-47625"/>
              <a:ext cx="1774233" cy="99770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20"/>
          <p:cNvSpPr txBox="1"/>
          <p:nvPr/>
        </p:nvSpPr>
        <p:spPr>
          <a:xfrm>
            <a:off x="11766878" y="7459320"/>
            <a:ext cx="5492422" cy="1249812"/>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Curae inceptos aptent semper leo dis primis dictumst adipiscing ante. </a:t>
            </a:r>
            <a:endParaRPr/>
          </a:p>
        </p:txBody>
      </p:sp>
      <p:sp>
        <p:nvSpPr>
          <p:cNvPr id="175" name="Google Shape;175;p20"/>
          <p:cNvSpPr txBox="1"/>
          <p:nvPr/>
        </p:nvSpPr>
        <p:spPr>
          <a:xfrm>
            <a:off x="2743933" y="1888711"/>
            <a:ext cx="3306074" cy="419117"/>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6280D"/>
                </a:solidFill>
                <a:latin typeface="Lora"/>
                <a:ea typeface="Lora"/>
                <a:cs typeface="Lora"/>
                <a:sym typeface="Lora"/>
              </a:rPr>
              <a:t>“Greeting 01”</a:t>
            </a:r>
            <a:endParaRPr/>
          </a:p>
        </p:txBody>
      </p:sp>
      <p:sp>
        <p:nvSpPr>
          <p:cNvPr id="176" name="Google Shape;176;p20"/>
          <p:cNvSpPr txBox="1"/>
          <p:nvPr/>
        </p:nvSpPr>
        <p:spPr>
          <a:xfrm>
            <a:off x="2001701" y="2794275"/>
            <a:ext cx="4790700" cy="105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a:t>
            </a:r>
            <a:endParaRPr/>
          </a:p>
        </p:txBody>
      </p:sp>
      <p:sp>
        <p:nvSpPr>
          <p:cNvPr id="177" name="Google Shape;177;p20"/>
          <p:cNvSpPr txBox="1"/>
          <p:nvPr/>
        </p:nvSpPr>
        <p:spPr>
          <a:xfrm>
            <a:off x="2743933" y="6103922"/>
            <a:ext cx="3306074" cy="419117"/>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6280D"/>
                </a:solidFill>
                <a:latin typeface="Lora"/>
                <a:ea typeface="Lora"/>
                <a:cs typeface="Lora"/>
                <a:sym typeface="Lora"/>
              </a:rPr>
              <a:t>“Greeting 02”</a:t>
            </a:r>
            <a:endParaRPr/>
          </a:p>
        </p:txBody>
      </p:sp>
      <p:sp>
        <p:nvSpPr>
          <p:cNvPr id="178" name="Google Shape;178;p20"/>
          <p:cNvSpPr txBox="1"/>
          <p:nvPr/>
        </p:nvSpPr>
        <p:spPr>
          <a:xfrm>
            <a:off x="2001626" y="7009475"/>
            <a:ext cx="4790700" cy="105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Lora"/>
                <a:ea typeface="Lora"/>
                <a:cs typeface="Lora"/>
                <a:sym typeface="Lora"/>
              </a:rPr>
              <a:t>Lorem ipsum odor amet, consectetuer adipiscing elit. Laoreet lobortis quam hac habitant, nisl rutrum leo est conubia.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C1"/>
        </a:solidFill>
      </p:bgPr>
    </p:bg>
    <p:spTree>
      <p:nvGrpSpPr>
        <p:cNvPr id="182" name="Shape 182"/>
        <p:cNvGrpSpPr/>
        <p:nvPr/>
      </p:nvGrpSpPr>
      <p:grpSpPr>
        <a:xfrm>
          <a:off x="0" y="0"/>
          <a:ext cx="0" cy="0"/>
          <a:chOff x="0" y="0"/>
          <a:chExt cx="0" cy="0"/>
        </a:xfrm>
      </p:grpSpPr>
      <p:grpSp>
        <p:nvGrpSpPr>
          <p:cNvPr id="183" name="Google Shape;183;p21"/>
          <p:cNvGrpSpPr/>
          <p:nvPr/>
        </p:nvGrpSpPr>
        <p:grpSpPr>
          <a:xfrm>
            <a:off x="9144000" y="-180826"/>
            <a:ext cx="9144000" cy="10467826"/>
            <a:chOff x="0" y="-47625"/>
            <a:chExt cx="2408296" cy="2756958"/>
          </a:xfrm>
        </p:grpSpPr>
        <p:sp>
          <p:nvSpPr>
            <p:cNvPr id="184" name="Google Shape;184;p21"/>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7EC"/>
            </a:solidFill>
            <a:ln>
              <a:noFill/>
            </a:ln>
          </p:spPr>
        </p:sp>
        <p:sp>
          <p:nvSpPr>
            <p:cNvPr id="185" name="Google Shape;185;p21"/>
            <p:cNvSpPr txBox="1"/>
            <p:nvPr/>
          </p:nvSpPr>
          <p:spPr>
            <a:xfrm>
              <a:off x="0" y="-47625"/>
              <a:ext cx="240829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21"/>
          <p:cNvSpPr/>
          <p:nvPr/>
        </p:nvSpPr>
        <p:spPr>
          <a:xfrm>
            <a:off x="0" y="0"/>
            <a:ext cx="9144000" cy="10287000"/>
          </a:xfrm>
          <a:custGeom>
            <a:rect b="b" l="l" r="r" t="t"/>
            <a:pathLst>
              <a:path extrusionOk="0" h="10287000" w="9144000">
                <a:moveTo>
                  <a:pt x="0" y="0"/>
                </a:moveTo>
                <a:lnTo>
                  <a:pt x="9144000" y="0"/>
                </a:lnTo>
                <a:lnTo>
                  <a:pt x="9144000" y="10287000"/>
                </a:lnTo>
                <a:lnTo>
                  <a:pt x="0" y="10287000"/>
                </a:lnTo>
                <a:lnTo>
                  <a:pt x="0" y="0"/>
                </a:lnTo>
                <a:close/>
              </a:path>
            </a:pathLst>
          </a:custGeom>
          <a:blipFill rotWithShape="1">
            <a:blip r:embed="rId3">
              <a:alphaModFix amt="64000"/>
            </a:blip>
            <a:stretch>
              <a:fillRect b="0" l="-12499" r="0" t="0"/>
            </a:stretch>
          </a:blipFill>
          <a:ln>
            <a:noFill/>
          </a:ln>
        </p:spPr>
      </p:sp>
      <p:sp>
        <p:nvSpPr>
          <p:cNvPr id="187" name="Google Shape;187;p21"/>
          <p:cNvSpPr txBox="1"/>
          <p:nvPr/>
        </p:nvSpPr>
        <p:spPr>
          <a:xfrm>
            <a:off x="3855611" y="6467922"/>
            <a:ext cx="13582500" cy="2708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799" u="none" cap="none" strike="noStrike">
                <a:solidFill>
                  <a:srgbClr val="46280D"/>
                </a:solidFill>
                <a:latin typeface="Cinzel Decorative"/>
                <a:ea typeface="Cinzel Decorative"/>
                <a:cs typeface="Cinzel Decorative"/>
                <a:sym typeface="Cinzel Decorative"/>
              </a:rPr>
              <a:t>Ramadan Around the World</a:t>
            </a:r>
            <a:endParaRPr/>
          </a:p>
        </p:txBody>
      </p:sp>
      <p:sp>
        <p:nvSpPr>
          <p:cNvPr id="188" name="Google Shape;188;p21"/>
          <p:cNvSpPr txBox="1"/>
          <p:nvPr/>
        </p:nvSpPr>
        <p:spPr>
          <a:xfrm>
            <a:off x="12137103" y="5597163"/>
            <a:ext cx="5122197" cy="61337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600" u="none" cap="none" strike="noStrike">
                <a:solidFill>
                  <a:srgbClr val="000000"/>
                </a:solidFill>
                <a:latin typeface="Lora"/>
                <a:ea typeface="Lora"/>
                <a:cs typeface="Lora"/>
                <a:sym typeface="Lora"/>
              </a:rPr>
              <a:t>SECTION 03</a:t>
            </a:r>
            <a:endParaRPr/>
          </a:p>
        </p:txBody>
      </p:sp>
      <p:pic>
        <p:nvPicPr>
          <p:cNvPr id="189" name="Google Shape;189;p21"/>
          <p:cNvPicPr preferRelativeResize="0"/>
          <p:nvPr/>
        </p:nvPicPr>
        <p:blipFill rotWithShape="1">
          <a:blip r:embed="rId4">
            <a:alphaModFix/>
          </a:blip>
          <a:srcRect b="20758" l="25129" r="19665" t="0"/>
          <a:stretch/>
        </p:blipFill>
        <p:spPr>
          <a:xfrm>
            <a:off x="6859796" y="1560006"/>
            <a:ext cx="4568407" cy="43771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