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10693400" cx="7556500"/>
  <p:notesSz cx="6858000" cy="9144000"/>
  <p:embeddedFontLst>
    <p:embeddedFont>
      <p:font typeface="Great Vibes"/>
      <p:regular r:id="rId10"/>
    </p:embeddedFont>
    <p:embeddedFont>
      <p:font typeface="Poppins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oppins-regular.fntdata"/><Relationship Id="rId10" Type="http://schemas.openxmlformats.org/officeDocument/2006/relationships/font" Target="fonts/GreatVibes-regular.fntdata"/><Relationship Id="rId13" Type="http://schemas.openxmlformats.org/officeDocument/2006/relationships/font" Target="fonts/Poppins-italic.fntdata"/><Relationship Id="rId12" Type="http://schemas.openxmlformats.org/officeDocument/2006/relationships/font" Target="fonts/Poppins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Poppi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11.png"/><Relationship Id="rId5" Type="http://schemas.openxmlformats.org/officeDocument/2006/relationships/image" Target="../media/image8.png"/><Relationship Id="rId6" Type="http://schemas.openxmlformats.org/officeDocument/2006/relationships/image" Target="../media/image3.png"/><Relationship Id="rId7" Type="http://schemas.openxmlformats.org/officeDocument/2006/relationships/image" Target="../media/image7.png"/><Relationship Id="rId8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24.png"/><Relationship Id="rId5" Type="http://schemas.openxmlformats.org/officeDocument/2006/relationships/image" Target="../media/image13.png"/><Relationship Id="rId6" Type="http://schemas.openxmlformats.org/officeDocument/2006/relationships/image" Target="../media/image12.png"/><Relationship Id="rId7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3.png"/><Relationship Id="rId10" Type="http://schemas.openxmlformats.org/officeDocument/2006/relationships/image" Target="../media/image8.png"/><Relationship Id="rId13" Type="http://schemas.openxmlformats.org/officeDocument/2006/relationships/image" Target="../media/image14.png"/><Relationship Id="rId1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9" Type="http://schemas.openxmlformats.org/officeDocument/2006/relationships/image" Target="../media/image1.png"/><Relationship Id="rId14" Type="http://schemas.openxmlformats.org/officeDocument/2006/relationships/image" Target="../media/image11.png"/><Relationship Id="rId5" Type="http://schemas.openxmlformats.org/officeDocument/2006/relationships/image" Target="../media/image24.png"/><Relationship Id="rId6" Type="http://schemas.openxmlformats.org/officeDocument/2006/relationships/image" Target="../media/image9.png"/><Relationship Id="rId7" Type="http://schemas.openxmlformats.org/officeDocument/2006/relationships/image" Target="../media/image13.png"/><Relationship Id="rId8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3A4F5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-54000" y="0"/>
            <a:ext cx="7589909" cy="10692000"/>
          </a:xfrm>
          <a:custGeom>
            <a:rect b="b" l="l" r="r" t="t"/>
            <a:pathLst>
              <a:path extrusionOk="0" h="10692000" w="7589909">
                <a:moveTo>
                  <a:pt x="0" y="0"/>
                </a:moveTo>
                <a:lnTo>
                  <a:pt x="7589909" y="0"/>
                </a:lnTo>
                <a:lnTo>
                  <a:pt x="7589909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25000"/>
            </a:blip>
            <a:stretch>
              <a:fillRect b="0" l="-25824" r="-15044" t="0"/>
            </a:stretch>
          </a:blipFill>
          <a:ln>
            <a:noFill/>
          </a:ln>
        </p:spPr>
      </p:sp>
      <p:sp>
        <p:nvSpPr>
          <p:cNvPr id="85" name="Google Shape;85;p13"/>
          <p:cNvSpPr/>
          <p:nvPr/>
        </p:nvSpPr>
        <p:spPr>
          <a:xfrm>
            <a:off x="250541" y="1577699"/>
            <a:ext cx="7058917" cy="7058917"/>
          </a:xfrm>
          <a:custGeom>
            <a:rect b="b" l="l" r="r" t="t"/>
            <a:pathLst>
              <a:path extrusionOk="0" h="7058917" w="7058917">
                <a:moveTo>
                  <a:pt x="0" y="0"/>
                </a:moveTo>
                <a:lnTo>
                  <a:pt x="7058918" y="0"/>
                </a:lnTo>
                <a:lnTo>
                  <a:pt x="7058918" y="7058917"/>
                </a:lnTo>
                <a:lnTo>
                  <a:pt x="0" y="70589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" name="Google Shape;86;p13"/>
          <p:cNvSpPr/>
          <p:nvPr/>
        </p:nvSpPr>
        <p:spPr>
          <a:xfrm>
            <a:off x="1892938" y="7282936"/>
            <a:ext cx="3774123" cy="3774123"/>
          </a:xfrm>
          <a:custGeom>
            <a:rect b="b" l="l" r="r" t="t"/>
            <a:pathLst>
              <a:path extrusionOk="0" h="3774123" w="3774123">
                <a:moveTo>
                  <a:pt x="0" y="0"/>
                </a:moveTo>
                <a:lnTo>
                  <a:pt x="3774124" y="0"/>
                </a:lnTo>
                <a:lnTo>
                  <a:pt x="3774124" y="3774124"/>
                </a:lnTo>
                <a:lnTo>
                  <a:pt x="0" y="37741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7" name="Google Shape;87;p13"/>
          <p:cNvSpPr/>
          <p:nvPr/>
        </p:nvSpPr>
        <p:spPr>
          <a:xfrm>
            <a:off x="140533" y="6780260"/>
            <a:ext cx="1438560" cy="4276800"/>
          </a:xfrm>
          <a:custGeom>
            <a:rect b="b" l="l" r="r" t="t"/>
            <a:pathLst>
              <a:path extrusionOk="0" h="4276800" w="1438560">
                <a:moveTo>
                  <a:pt x="0" y="0"/>
                </a:moveTo>
                <a:lnTo>
                  <a:pt x="1438560" y="0"/>
                </a:lnTo>
                <a:lnTo>
                  <a:pt x="1438560" y="4276800"/>
                </a:lnTo>
                <a:lnTo>
                  <a:pt x="0" y="4276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8" name="Google Shape;88;p13"/>
          <p:cNvSpPr/>
          <p:nvPr/>
        </p:nvSpPr>
        <p:spPr>
          <a:xfrm>
            <a:off x="5981387" y="6806686"/>
            <a:ext cx="1461888" cy="4276800"/>
          </a:xfrm>
          <a:custGeom>
            <a:rect b="b" l="l" r="r" t="t"/>
            <a:pathLst>
              <a:path extrusionOk="0" h="4276800" w="1461888">
                <a:moveTo>
                  <a:pt x="0" y="0"/>
                </a:moveTo>
                <a:lnTo>
                  <a:pt x="1461888" y="0"/>
                </a:lnTo>
                <a:lnTo>
                  <a:pt x="1461888" y="4276800"/>
                </a:lnTo>
                <a:lnTo>
                  <a:pt x="0" y="4276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9" name="Google Shape;89;p13"/>
          <p:cNvSpPr/>
          <p:nvPr/>
        </p:nvSpPr>
        <p:spPr>
          <a:xfrm>
            <a:off x="2889789" y="370819"/>
            <a:ext cx="2049207" cy="2060446"/>
          </a:xfrm>
          <a:custGeom>
            <a:rect b="b" l="l" r="r" t="t"/>
            <a:pathLst>
              <a:path extrusionOk="0" h="2060446" w="2049207">
                <a:moveTo>
                  <a:pt x="0" y="0"/>
                </a:moveTo>
                <a:lnTo>
                  <a:pt x="2049207" y="0"/>
                </a:lnTo>
                <a:lnTo>
                  <a:pt x="2049207" y="2060446"/>
                </a:lnTo>
                <a:lnTo>
                  <a:pt x="0" y="20604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0" name="Google Shape;90;p13"/>
          <p:cNvSpPr/>
          <p:nvPr/>
        </p:nvSpPr>
        <p:spPr>
          <a:xfrm>
            <a:off x="-500906" y="420206"/>
            <a:ext cx="3024000" cy="2011059"/>
          </a:xfrm>
          <a:custGeom>
            <a:rect b="b" l="l" r="r" t="t"/>
            <a:pathLst>
              <a:path extrusionOk="0" h="2011059" w="3024000">
                <a:moveTo>
                  <a:pt x="0" y="0"/>
                </a:moveTo>
                <a:lnTo>
                  <a:pt x="3024000" y="0"/>
                </a:lnTo>
                <a:lnTo>
                  <a:pt x="3024000" y="2011059"/>
                </a:lnTo>
                <a:lnTo>
                  <a:pt x="0" y="20110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1" name="Google Shape;91;p13"/>
          <p:cNvSpPr/>
          <p:nvPr/>
        </p:nvSpPr>
        <p:spPr>
          <a:xfrm flipH="1">
            <a:off x="5036906" y="420206"/>
            <a:ext cx="3024000" cy="2011059"/>
          </a:xfrm>
          <a:custGeom>
            <a:rect b="b" l="l" r="r" t="t"/>
            <a:pathLst>
              <a:path extrusionOk="0" h="2011059" w="3024000">
                <a:moveTo>
                  <a:pt x="3024000" y="0"/>
                </a:moveTo>
                <a:lnTo>
                  <a:pt x="0" y="0"/>
                </a:lnTo>
                <a:lnTo>
                  <a:pt x="0" y="2011059"/>
                </a:lnTo>
                <a:lnTo>
                  <a:pt x="3024000" y="2011059"/>
                </a:lnTo>
                <a:lnTo>
                  <a:pt x="302400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2" name="Google Shape;92;p13"/>
          <p:cNvSpPr txBox="1"/>
          <p:nvPr/>
        </p:nvSpPr>
        <p:spPr>
          <a:xfrm>
            <a:off x="1108841" y="3166631"/>
            <a:ext cx="5264100" cy="27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266" u="none" cap="none" strike="noStrike">
                <a:solidFill>
                  <a:srgbClr val="6A3EA1"/>
                </a:solidFill>
                <a:latin typeface="Great Vibes"/>
                <a:ea typeface="Great Vibes"/>
                <a:cs typeface="Great Vibes"/>
                <a:sym typeface="Great Vibes"/>
              </a:rPr>
              <a:t>Ramadan Kareem!</a:t>
            </a:r>
            <a:endParaRPr/>
          </a:p>
        </p:txBody>
      </p:sp>
      <p:sp>
        <p:nvSpPr>
          <p:cNvPr id="93" name="Google Shape;93;p13"/>
          <p:cNvSpPr txBox="1"/>
          <p:nvPr/>
        </p:nvSpPr>
        <p:spPr>
          <a:xfrm>
            <a:off x="2119401" y="6238325"/>
            <a:ext cx="3321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Wishing you a month of peace, reflection, and spiritual growth.</a:t>
            </a:r>
            <a:endParaRPr sz="1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B3236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/>
          <p:nvPr/>
        </p:nvSpPr>
        <p:spPr>
          <a:xfrm>
            <a:off x="-342480" y="0"/>
            <a:ext cx="3918224" cy="4113620"/>
          </a:xfrm>
          <a:custGeom>
            <a:rect b="b" l="l" r="r" t="t"/>
            <a:pathLst>
              <a:path extrusionOk="0" h="4113620" w="3918224">
                <a:moveTo>
                  <a:pt x="0" y="0"/>
                </a:moveTo>
                <a:lnTo>
                  <a:pt x="3918223" y="0"/>
                </a:lnTo>
                <a:lnTo>
                  <a:pt x="3918223" y="4113620"/>
                </a:lnTo>
                <a:lnTo>
                  <a:pt x="0" y="41136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43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9" name="Google Shape;99;p14"/>
          <p:cNvSpPr/>
          <p:nvPr/>
        </p:nvSpPr>
        <p:spPr>
          <a:xfrm flipH="1" rot="10800000">
            <a:off x="-342480" y="4533791"/>
            <a:ext cx="3918224" cy="4113620"/>
          </a:xfrm>
          <a:custGeom>
            <a:rect b="b" l="l" r="r" t="t"/>
            <a:pathLst>
              <a:path extrusionOk="0" h="4113620" w="3918224">
                <a:moveTo>
                  <a:pt x="0" y="4113620"/>
                </a:moveTo>
                <a:lnTo>
                  <a:pt x="3918223" y="4113620"/>
                </a:lnTo>
                <a:lnTo>
                  <a:pt x="3918223" y="0"/>
                </a:lnTo>
                <a:lnTo>
                  <a:pt x="0" y="0"/>
                </a:lnTo>
                <a:lnTo>
                  <a:pt x="0" y="4113620"/>
                </a:lnTo>
                <a:close/>
              </a:path>
            </a:pathLst>
          </a:custGeom>
          <a:blipFill rotWithShape="1">
            <a:blip r:embed="rId3">
              <a:alphaModFix amt="43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0" name="Google Shape;100;p14"/>
          <p:cNvSpPr/>
          <p:nvPr/>
        </p:nvSpPr>
        <p:spPr>
          <a:xfrm>
            <a:off x="3992638" y="0"/>
            <a:ext cx="3918224" cy="4113620"/>
          </a:xfrm>
          <a:custGeom>
            <a:rect b="b" l="l" r="r" t="t"/>
            <a:pathLst>
              <a:path extrusionOk="0" h="4113620" w="3918224">
                <a:moveTo>
                  <a:pt x="0" y="0"/>
                </a:moveTo>
                <a:lnTo>
                  <a:pt x="3918224" y="0"/>
                </a:lnTo>
                <a:lnTo>
                  <a:pt x="3918224" y="4113620"/>
                </a:lnTo>
                <a:lnTo>
                  <a:pt x="0" y="41136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43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1" name="Google Shape;101;p14"/>
          <p:cNvSpPr/>
          <p:nvPr/>
        </p:nvSpPr>
        <p:spPr>
          <a:xfrm flipH="1" rot="10800000">
            <a:off x="3992638" y="4533791"/>
            <a:ext cx="3918224" cy="4113620"/>
          </a:xfrm>
          <a:custGeom>
            <a:rect b="b" l="l" r="r" t="t"/>
            <a:pathLst>
              <a:path extrusionOk="0" h="4113620" w="3918224">
                <a:moveTo>
                  <a:pt x="0" y="4113620"/>
                </a:moveTo>
                <a:lnTo>
                  <a:pt x="3918224" y="4113620"/>
                </a:lnTo>
                <a:lnTo>
                  <a:pt x="3918224" y="0"/>
                </a:lnTo>
                <a:lnTo>
                  <a:pt x="0" y="0"/>
                </a:lnTo>
                <a:lnTo>
                  <a:pt x="0" y="4113620"/>
                </a:lnTo>
                <a:close/>
              </a:path>
            </a:pathLst>
          </a:custGeom>
          <a:blipFill rotWithShape="1">
            <a:blip r:embed="rId3">
              <a:alphaModFix amt="43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2" name="Google Shape;102;p14"/>
          <p:cNvSpPr/>
          <p:nvPr/>
        </p:nvSpPr>
        <p:spPr>
          <a:xfrm>
            <a:off x="995434" y="5535036"/>
            <a:ext cx="5569133" cy="5548249"/>
          </a:xfrm>
          <a:custGeom>
            <a:rect b="b" l="l" r="r" t="t"/>
            <a:pathLst>
              <a:path extrusionOk="0" h="5548249" w="5569133">
                <a:moveTo>
                  <a:pt x="0" y="0"/>
                </a:moveTo>
                <a:lnTo>
                  <a:pt x="5569132" y="0"/>
                </a:lnTo>
                <a:lnTo>
                  <a:pt x="5569132" y="5548249"/>
                </a:lnTo>
                <a:lnTo>
                  <a:pt x="0" y="55482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3" name="Google Shape;103;p14"/>
          <p:cNvSpPr/>
          <p:nvPr/>
        </p:nvSpPr>
        <p:spPr>
          <a:xfrm>
            <a:off x="1274151" y="627938"/>
            <a:ext cx="5020079" cy="5013804"/>
          </a:xfrm>
          <a:custGeom>
            <a:rect b="b" l="l" r="r" t="t"/>
            <a:pathLst>
              <a:path extrusionOk="0" h="5013804" w="5020079">
                <a:moveTo>
                  <a:pt x="0" y="0"/>
                </a:moveTo>
                <a:lnTo>
                  <a:pt x="5020079" y="0"/>
                </a:lnTo>
                <a:lnTo>
                  <a:pt x="5020079" y="5013804"/>
                </a:lnTo>
                <a:lnTo>
                  <a:pt x="0" y="50138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4" name="Google Shape;104;p14"/>
          <p:cNvSpPr/>
          <p:nvPr/>
        </p:nvSpPr>
        <p:spPr>
          <a:xfrm>
            <a:off x="0" y="7230209"/>
            <a:ext cx="7261433" cy="4173237"/>
          </a:xfrm>
          <a:custGeom>
            <a:rect b="b" l="l" r="r" t="t"/>
            <a:pathLst>
              <a:path extrusionOk="0" h="4173237" w="7261433">
                <a:moveTo>
                  <a:pt x="0" y="0"/>
                </a:moveTo>
                <a:lnTo>
                  <a:pt x="7261433" y="0"/>
                </a:lnTo>
                <a:lnTo>
                  <a:pt x="7261433" y="4173237"/>
                </a:lnTo>
                <a:lnTo>
                  <a:pt x="0" y="41732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 amt="2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5" name="Google Shape;105;p14"/>
          <p:cNvSpPr/>
          <p:nvPr/>
        </p:nvSpPr>
        <p:spPr>
          <a:xfrm>
            <a:off x="149283" y="7230209"/>
            <a:ext cx="7261433" cy="4173237"/>
          </a:xfrm>
          <a:custGeom>
            <a:rect b="b" l="l" r="r" t="t"/>
            <a:pathLst>
              <a:path extrusionOk="0" h="4173237" w="7261433">
                <a:moveTo>
                  <a:pt x="0" y="0"/>
                </a:moveTo>
                <a:lnTo>
                  <a:pt x="7261434" y="0"/>
                </a:lnTo>
                <a:lnTo>
                  <a:pt x="7261434" y="4173237"/>
                </a:lnTo>
                <a:lnTo>
                  <a:pt x="0" y="41732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6" name="Google Shape;106;p14"/>
          <p:cNvSpPr txBox="1"/>
          <p:nvPr/>
        </p:nvSpPr>
        <p:spPr>
          <a:xfrm>
            <a:off x="995434" y="1245673"/>
            <a:ext cx="5569200" cy="27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266" u="none" cap="none" strike="noStrike">
                <a:solidFill>
                  <a:srgbClr val="B3EBDF"/>
                </a:solidFill>
                <a:latin typeface="Great Vibes"/>
                <a:ea typeface="Great Vibes"/>
                <a:cs typeface="Great Vibes"/>
                <a:sym typeface="Great Vibes"/>
              </a:rPr>
              <a:t>Ramadan Mubarak!</a:t>
            </a:r>
            <a:endParaRPr/>
          </a:p>
        </p:txBody>
      </p:sp>
      <p:sp>
        <p:nvSpPr>
          <p:cNvPr id="107" name="Google Shape;107;p14"/>
          <p:cNvSpPr txBox="1"/>
          <p:nvPr/>
        </p:nvSpPr>
        <p:spPr>
          <a:xfrm>
            <a:off x="1616632" y="4241375"/>
            <a:ext cx="4377300" cy="1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999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May this holy month bring blessings, joy, and renewed faith to you and your loved ones.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B3236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15"/>
          <p:cNvGrpSpPr/>
          <p:nvPr/>
        </p:nvGrpSpPr>
        <p:grpSpPr>
          <a:xfrm>
            <a:off x="545024" y="1903380"/>
            <a:ext cx="3156536" cy="4215183"/>
            <a:chOff x="0" y="-19050"/>
            <a:chExt cx="1853855" cy="2475605"/>
          </a:xfrm>
        </p:grpSpPr>
        <p:sp>
          <p:nvSpPr>
            <p:cNvPr id="113" name="Google Shape;113;p15"/>
            <p:cNvSpPr/>
            <p:nvPr/>
          </p:nvSpPr>
          <p:spPr>
            <a:xfrm>
              <a:off x="0" y="0"/>
              <a:ext cx="1853855" cy="2456555"/>
            </a:xfrm>
            <a:custGeom>
              <a:rect b="b" l="l" r="r" t="t"/>
              <a:pathLst>
                <a:path extrusionOk="0" h="2456555" w="1853855">
                  <a:moveTo>
                    <a:pt x="49053" y="0"/>
                  </a:moveTo>
                  <a:lnTo>
                    <a:pt x="1804801" y="0"/>
                  </a:lnTo>
                  <a:cubicBezTo>
                    <a:pt x="1817811" y="0"/>
                    <a:pt x="1830288" y="5168"/>
                    <a:pt x="1839487" y="14367"/>
                  </a:cubicBezTo>
                  <a:cubicBezTo>
                    <a:pt x="1848687" y="23567"/>
                    <a:pt x="1853855" y="36044"/>
                    <a:pt x="1853855" y="49053"/>
                  </a:cubicBezTo>
                  <a:lnTo>
                    <a:pt x="1853855" y="2407502"/>
                  </a:lnTo>
                  <a:cubicBezTo>
                    <a:pt x="1853855" y="2420512"/>
                    <a:pt x="1848687" y="2432989"/>
                    <a:pt x="1839487" y="2442188"/>
                  </a:cubicBezTo>
                  <a:cubicBezTo>
                    <a:pt x="1830288" y="2451387"/>
                    <a:pt x="1817811" y="2456555"/>
                    <a:pt x="1804801" y="2456555"/>
                  </a:cubicBezTo>
                  <a:lnTo>
                    <a:pt x="49053" y="2456555"/>
                  </a:lnTo>
                  <a:cubicBezTo>
                    <a:pt x="36044" y="2456555"/>
                    <a:pt x="23567" y="2451387"/>
                    <a:pt x="14367" y="2442188"/>
                  </a:cubicBezTo>
                  <a:cubicBezTo>
                    <a:pt x="5168" y="2432989"/>
                    <a:pt x="0" y="2420512"/>
                    <a:pt x="0" y="2407502"/>
                  </a:cubicBezTo>
                  <a:lnTo>
                    <a:pt x="0" y="49053"/>
                  </a:lnTo>
                  <a:cubicBezTo>
                    <a:pt x="0" y="36044"/>
                    <a:pt x="5168" y="23567"/>
                    <a:pt x="14367" y="14367"/>
                  </a:cubicBezTo>
                  <a:cubicBezTo>
                    <a:pt x="23567" y="5168"/>
                    <a:pt x="36044" y="0"/>
                    <a:pt x="49053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5"/>
            <p:cNvSpPr txBox="1"/>
            <p:nvPr/>
          </p:nvSpPr>
          <p:spPr>
            <a:xfrm>
              <a:off x="0" y="-19050"/>
              <a:ext cx="1853855" cy="24756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" name="Google Shape;115;p15"/>
          <p:cNvGrpSpPr/>
          <p:nvPr/>
        </p:nvGrpSpPr>
        <p:grpSpPr>
          <a:xfrm>
            <a:off x="3858439" y="1903380"/>
            <a:ext cx="3156536" cy="4215183"/>
            <a:chOff x="0" y="-19050"/>
            <a:chExt cx="1853855" cy="2475605"/>
          </a:xfrm>
        </p:grpSpPr>
        <p:sp>
          <p:nvSpPr>
            <p:cNvPr id="116" name="Google Shape;116;p15"/>
            <p:cNvSpPr/>
            <p:nvPr/>
          </p:nvSpPr>
          <p:spPr>
            <a:xfrm>
              <a:off x="0" y="0"/>
              <a:ext cx="1853855" cy="2456555"/>
            </a:xfrm>
            <a:custGeom>
              <a:rect b="b" l="l" r="r" t="t"/>
              <a:pathLst>
                <a:path extrusionOk="0" h="2456555" w="1853855">
                  <a:moveTo>
                    <a:pt x="49053" y="0"/>
                  </a:moveTo>
                  <a:lnTo>
                    <a:pt x="1804801" y="0"/>
                  </a:lnTo>
                  <a:cubicBezTo>
                    <a:pt x="1817811" y="0"/>
                    <a:pt x="1830288" y="5168"/>
                    <a:pt x="1839487" y="14367"/>
                  </a:cubicBezTo>
                  <a:cubicBezTo>
                    <a:pt x="1848687" y="23567"/>
                    <a:pt x="1853855" y="36044"/>
                    <a:pt x="1853855" y="49053"/>
                  </a:cubicBezTo>
                  <a:lnTo>
                    <a:pt x="1853855" y="2407502"/>
                  </a:lnTo>
                  <a:cubicBezTo>
                    <a:pt x="1853855" y="2420512"/>
                    <a:pt x="1848687" y="2432989"/>
                    <a:pt x="1839487" y="2442188"/>
                  </a:cubicBezTo>
                  <a:cubicBezTo>
                    <a:pt x="1830288" y="2451387"/>
                    <a:pt x="1817811" y="2456555"/>
                    <a:pt x="1804801" y="2456555"/>
                  </a:cubicBezTo>
                  <a:lnTo>
                    <a:pt x="49053" y="2456555"/>
                  </a:lnTo>
                  <a:cubicBezTo>
                    <a:pt x="36044" y="2456555"/>
                    <a:pt x="23567" y="2451387"/>
                    <a:pt x="14367" y="2442188"/>
                  </a:cubicBezTo>
                  <a:cubicBezTo>
                    <a:pt x="5168" y="2432989"/>
                    <a:pt x="0" y="2420512"/>
                    <a:pt x="0" y="2407502"/>
                  </a:cubicBezTo>
                  <a:lnTo>
                    <a:pt x="0" y="49053"/>
                  </a:lnTo>
                  <a:cubicBezTo>
                    <a:pt x="0" y="36044"/>
                    <a:pt x="5168" y="23567"/>
                    <a:pt x="14367" y="14367"/>
                  </a:cubicBezTo>
                  <a:cubicBezTo>
                    <a:pt x="23567" y="5168"/>
                    <a:pt x="36044" y="0"/>
                    <a:pt x="49053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5"/>
            <p:cNvSpPr txBox="1"/>
            <p:nvPr/>
          </p:nvSpPr>
          <p:spPr>
            <a:xfrm>
              <a:off x="0" y="-19050"/>
              <a:ext cx="1853855" cy="24756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" name="Google Shape;118;p15"/>
          <p:cNvGrpSpPr/>
          <p:nvPr/>
        </p:nvGrpSpPr>
        <p:grpSpPr>
          <a:xfrm>
            <a:off x="545024" y="6228057"/>
            <a:ext cx="6469953" cy="3930311"/>
            <a:chOff x="0" y="-19050"/>
            <a:chExt cx="3799846" cy="2308298"/>
          </a:xfrm>
        </p:grpSpPr>
        <p:sp>
          <p:nvSpPr>
            <p:cNvPr id="119" name="Google Shape;119;p15"/>
            <p:cNvSpPr/>
            <p:nvPr/>
          </p:nvSpPr>
          <p:spPr>
            <a:xfrm>
              <a:off x="0" y="0"/>
              <a:ext cx="3799846" cy="2289248"/>
            </a:xfrm>
            <a:custGeom>
              <a:rect b="b" l="l" r="r" t="t"/>
              <a:pathLst>
                <a:path extrusionOk="0" h="2289248" w="3799846">
                  <a:moveTo>
                    <a:pt x="23932" y="0"/>
                  </a:moveTo>
                  <a:lnTo>
                    <a:pt x="3775914" y="0"/>
                  </a:lnTo>
                  <a:cubicBezTo>
                    <a:pt x="3789131" y="0"/>
                    <a:pt x="3799846" y="10715"/>
                    <a:pt x="3799846" y="23932"/>
                  </a:cubicBezTo>
                  <a:lnTo>
                    <a:pt x="3799846" y="2265316"/>
                  </a:lnTo>
                  <a:cubicBezTo>
                    <a:pt x="3799846" y="2278533"/>
                    <a:pt x="3789131" y="2289248"/>
                    <a:pt x="3775914" y="2289248"/>
                  </a:cubicBezTo>
                  <a:lnTo>
                    <a:pt x="23932" y="2289248"/>
                  </a:lnTo>
                  <a:cubicBezTo>
                    <a:pt x="10715" y="2289248"/>
                    <a:pt x="0" y="2278533"/>
                    <a:pt x="0" y="2265316"/>
                  </a:cubicBezTo>
                  <a:lnTo>
                    <a:pt x="0" y="23932"/>
                  </a:lnTo>
                  <a:cubicBezTo>
                    <a:pt x="0" y="10715"/>
                    <a:pt x="10715" y="0"/>
                    <a:pt x="23932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5"/>
            <p:cNvSpPr txBox="1"/>
            <p:nvPr/>
          </p:nvSpPr>
          <p:spPr>
            <a:xfrm>
              <a:off x="0" y="-19050"/>
              <a:ext cx="3799845" cy="23082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" name="Google Shape;121;p15"/>
          <p:cNvGrpSpPr/>
          <p:nvPr/>
        </p:nvGrpSpPr>
        <p:grpSpPr>
          <a:xfrm>
            <a:off x="2512192" y="6545124"/>
            <a:ext cx="2535615" cy="375714"/>
            <a:chOff x="0" y="0"/>
            <a:chExt cx="1150437" cy="170466"/>
          </a:xfrm>
        </p:grpSpPr>
        <p:sp>
          <p:nvSpPr>
            <p:cNvPr id="122" name="Google Shape;122;p15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24426" y="0"/>
                  </a:moveTo>
                  <a:lnTo>
                    <a:pt x="1126011" y="0"/>
                  </a:lnTo>
                  <a:cubicBezTo>
                    <a:pt x="1132489" y="0"/>
                    <a:pt x="1138702" y="2573"/>
                    <a:pt x="1143283" y="7154"/>
                  </a:cubicBezTo>
                  <a:cubicBezTo>
                    <a:pt x="1147864" y="11735"/>
                    <a:pt x="1150437" y="17948"/>
                    <a:pt x="1150437" y="24426"/>
                  </a:cubicBezTo>
                  <a:lnTo>
                    <a:pt x="1150437" y="146040"/>
                  </a:lnTo>
                  <a:cubicBezTo>
                    <a:pt x="1150437" y="159530"/>
                    <a:pt x="1139501" y="170466"/>
                    <a:pt x="1126011" y="170466"/>
                  </a:cubicBezTo>
                  <a:lnTo>
                    <a:pt x="24426" y="170466"/>
                  </a:lnTo>
                  <a:cubicBezTo>
                    <a:pt x="10936" y="170466"/>
                    <a:pt x="0" y="159530"/>
                    <a:pt x="0" y="146040"/>
                  </a:cubicBezTo>
                  <a:lnTo>
                    <a:pt x="0" y="24426"/>
                  </a:lnTo>
                  <a:cubicBezTo>
                    <a:pt x="0" y="10936"/>
                    <a:pt x="10936" y="0"/>
                    <a:pt x="24426" y="0"/>
                  </a:cubicBezTo>
                  <a:close/>
                </a:path>
              </a:pathLst>
            </a:custGeom>
            <a:solidFill>
              <a:srgbClr val="6A3E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5"/>
            <p:cNvSpPr txBox="1"/>
            <p:nvPr/>
          </p:nvSpPr>
          <p:spPr>
            <a:xfrm>
              <a:off x="0" y="0"/>
              <a:ext cx="1150437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Design Elements / Icons</a:t>
              </a:r>
              <a:endParaRPr/>
            </a:p>
          </p:txBody>
        </p:sp>
      </p:grpSp>
      <p:grpSp>
        <p:nvGrpSpPr>
          <p:cNvPr id="124" name="Google Shape;124;p15"/>
          <p:cNvGrpSpPr/>
          <p:nvPr/>
        </p:nvGrpSpPr>
        <p:grpSpPr>
          <a:xfrm>
            <a:off x="940968" y="2220447"/>
            <a:ext cx="2364650" cy="375714"/>
            <a:chOff x="0" y="0"/>
            <a:chExt cx="1072868" cy="170466"/>
          </a:xfrm>
        </p:grpSpPr>
        <p:sp>
          <p:nvSpPr>
            <p:cNvPr id="125" name="Google Shape;125;p15"/>
            <p:cNvSpPr/>
            <p:nvPr/>
          </p:nvSpPr>
          <p:spPr>
            <a:xfrm>
              <a:off x="0" y="0"/>
              <a:ext cx="1072868" cy="170466"/>
            </a:xfrm>
            <a:custGeom>
              <a:rect b="b" l="l" r="r" t="t"/>
              <a:pathLst>
                <a:path extrusionOk="0" h="170466" w="1072868">
                  <a:moveTo>
                    <a:pt x="26192" y="0"/>
                  </a:moveTo>
                  <a:lnTo>
                    <a:pt x="1046676" y="0"/>
                  </a:lnTo>
                  <a:cubicBezTo>
                    <a:pt x="1053623" y="0"/>
                    <a:pt x="1060285" y="2760"/>
                    <a:pt x="1065197" y="7672"/>
                  </a:cubicBezTo>
                  <a:cubicBezTo>
                    <a:pt x="1070109" y="12584"/>
                    <a:pt x="1072868" y="19246"/>
                    <a:pt x="1072868" y="26192"/>
                  </a:cubicBezTo>
                  <a:lnTo>
                    <a:pt x="1072868" y="144273"/>
                  </a:lnTo>
                  <a:cubicBezTo>
                    <a:pt x="1072868" y="151220"/>
                    <a:pt x="1070109" y="157882"/>
                    <a:pt x="1065197" y="162794"/>
                  </a:cubicBezTo>
                  <a:cubicBezTo>
                    <a:pt x="1060285" y="167706"/>
                    <a:pt x="1053623" y="170466"/>
                    <a:pt x="1046676" y="170466"/>
                  </a:cubicBezTo>
                  <a:lnTo>
                    <a:pt x="26192" y="170466"/>
                  </a:lnTo>
                  <a:cubicBezTo>
                    <a:pt x="19246" y="170466"/>
                    <a:pt x="12584" y="167706"/>
                    <a:pt x="7672" y="162794"/>
                  </a:cubicBezTo>
                  <a:cubicBezTo>
                    <a:pt x="2760" y="157882"/>
                    <a:pt x="0" y="151220"/>
                    <a:pt x="0" y="144273"/>
                  </a:cubicBezTo>
                  <a:lnTo>
                    <a:pt x="0" y="26192"/>
                  </a:lnTo>
                  <a:cubicBezTo>
                    <a:pt x="0" y="19246"/>
                    <a:pt x="2760" y="12584"/>
                    <a:pt x="7672" y="7672"/>
                  </a:cubicBezTo>
                  <a:cubicBezTo>
                    <a:pt x="12584" y="2760"/>
                    <a:pt x="19246" y="0"/>
                    <a:pt x="26192" y="0"/>
                  </a:cubicBezTo>
                  <a:close/>
                </a:path>
              </a:pathLst>
            </a:custGeom>
            <a:solidFill>
              <a:srgbClr val="6A3E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5"/>
            <p:cNvSpPr txBox="1"/>
            <p:nvPr/>
          </p:nvSpPr>
          <p:spPr>
            <a:xfrm>
              <a:off x="0" y="0"/>
              <a:ext cx="1072868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Fonts</a:t>
              </a:r>
              <a:endParaRPr/>
            </a:p>
          </p:txBody>
        </p:sp>
      </p:grpSp>
      <p:grpSp>
        <p:nvGrpSpPr>
          <p:cNvPr id="127" name="Google Shape;127;p15"/>
          <p:cNvGrpSpPr/>
          <p:nvPr/>
        </p:nvGrpSpPr>
        <p:grpSpPr>
          <a:xfrm>
            <a:off x="4254383" y="2220447"/>
            <a:ext cx="2364650" cy="375714"/>
            <a:chOff x="0" y="0"/>
            <a:chExt cx="1072868" cy="170466"/>
          </a:xfrm>
        </p:grpSpPr>
        <p:sp>
          <p:nvSpPr>
            <p:cNvPr id="128" name="Google Shape;128;p15"/>
            <p:cNvSpPr/>
            <p:nvPr/>
          </p:nvSpPr>
          <p:spPr>
            <a:xfrm>
              <a:off x="0" y="0"/>
              <a:ext cx="1072868" cy="170466"/>
            </a:xfrm>
            <a:custGeom>
              <a:rect b="b" l="l" r="r" t="t"/>
              <a:pathLst>
                <a:path extrusionOk="0" h="170466" w="1072868">
                  <a:moveTo>
                    <a:pt x="26192" y="0"/>
                  </a:moveTo>
                  <a:lnTo>
                    <a:pt x="1046676" y="0"/>
                  </a:lnTo>
                  <a:cubicBezTo>
                    <a:pt x="1053623" y="0"/>
                    <a:pt x="1060285" y="2760"/>
                    <a:pt x="1065197" y="7672"/>
                  </a:cubicBezTo>
                  <a:cubicBezTo>
                    <a:pt x="1070109" y="12584"/>
                    <a:pt x="1072868" y="19246"/>
                    <a:pt x="1072868" y="26192"/>
                  </a:cubicBezTo>
                  <a:lnTo>
                    <a:pt x="1072868" y="144273"/>
                  </a:lnTo>
                  <a:cubicBezTo>
                    <a:pt x="1072868" y="151220"/>
                    <a:pt x="1070109" y="157882"/>
                    <a:pt x="1065197" y="162794"/>
                  </a:cubicBezTo>
                  <a:cubicBezTo>
                    <a:pt x="1060285" y="167706"/>
                    <a:pt x="1053623" y="170466"/>
                    <a:pt x="1046676" y="170466"/>
                  </a:cubicBezTo>
                  <a:lnTo>
                    <a:pt x="26192" y="170466"/>
                  </a:lnTo>
                  <a:cubicBezTo>
                    <a:pt x="19246" y="170466"/>
                    <a:pt x="12584" y="167706"/>
                    <a:pt x="7672" y="162794"/>
                  </a:cubicBezTo>
                  <a:cubicBezTo>
                    <a:pt x="2760" y="157882"/>
                    <a:pt x="0" y="151220"/>
                    <a:pt x="0" y="144273"/>
                  </a:cubicBezTo>
                  <a:lnTo>
                    <a:pt x="0" y="26192"/>
                  </a:lnTo>
                  <a:cubicBezTo>
                    <a:pt x="0" y="19246"/>
                    <a:pt x="2760" y="12584"/>
                    <a:pt x="7672" y="7672"/>
                  </a:cubicBezTo>
                  <a:cubicBezTo>
                    <a:pt x="12584" y="2760"/>
                    <a:pt x="19246" y="0"/>
                    <a:pt x="26192" y="0"/>
                  </a:cubicBezTo>
                  <a:close/>
                </a:path>
              </a:pathLst>
            </a:custGeom>
            <a:solidFill>
              <a:srgbClr val="6A3E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5"/>
            <p:cNvSpPr txBox="1"/>
            <p:nvPr/>
          </p:nvSpPr>
          <p:spPr>
            <a:xfrm>
              <a:off x="0" y="0"/>
              <a:ext cx="1072868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Colors</a:t>
              </a:r>
              <a:endParaRPr/>
            </a:p>
          </p:txBody>
        </p:sp>
      </p:grpSp>
      <p:grpSp>
        <p:nvGrpSpPr>
          <p:cNvPr id="130" name="Google Shape;130;p15"/>
          <p:cNvGrpSpPr/>
          <p:nvPr/>
        </p:nvGrpSpPr>
        <p:grpSpPr>
          <a:xfrm>
            <a:off x="4350472" y="2996266"/>
            <a:ext cx="632010" cy="632010"/>
            <a:chOff x="0" y="0"/>
            <a:chExt cx="812800" cy="812800"/>
          </a:xfrm>
        </p:grpSpPr>
        <p:sp>
          <p:nvSpPr>
            <p:cNvPr id="131" name="Google Shape;131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A3EA1"/>
            </a:soli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" name="Google Shape;133;p15"/>
          <p:cNvGrpSpPr/>
          <p:nvPr/>
        </p:nvGrpSpPr>
        <p:grpSpPr>
          <a:xfrm>
            <a:off x="4350472" y="4000465"/>
            <a:ext cx="632010" cy="632010"/>
            <a:chOff x="0" y="0"/>
            <a:chExt cx="812800" cy="812800"/>
          </a:xfrm>
        </p:grpSpPr>
        <p:sp>
          <p:nvSpPr>
            <p:cNvPr id="134" name="Google Shape;134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F8FC"/>
            </a:soli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" name="Google Shape;136;p15"/>
          <p:cNvGrpSpPr/>
          <p:nvPr/>
        </p:nvGrpSpPr>
        <p:grpSpPr>
          <a:xfrm>
            <a:off x="5120743" y="2996266"/>
            <a:ext cx="632010" cy="632010"/>
            <a:chOff x="0" y="0"/>
            <a:chExt cx="812800" cy="812800"/>
          </a:xfrm>
        </p:grpSpPr>
        <p:sp>
          <p:nvSpPr>
            <p:cNvPr id="137" name="Google Shape;137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777BC"/>
            </a:soli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" name="Google Shape;139;p15"/>
          <p:cNvGrpSpPr/>
          <p:nvPr/>
        </p:nvGrpSpPr>
        <p:grpSpPr>
          <a:xfrm>
            <a:off x="5120743" y="4000465"/>
            <a:ext cx="632010" cy="632010"/>
            <a:chOff x="0" y="0"/>
            <a:chExt cx="812800" cy="812800"/>
          </a:xfrm>
        </p:grpSpPr>
        <p:sp>
          <p:nvSpPr>
            <p:cNvPr id="140" name="Google Shape;140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3EBDF"/>
            </a:soli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" name="Google Shape;142;p15"/>
          <p:cNvGrpSpPr/>
          <p:nvPr/>
        </p:nvGrpSpPr>
        <p:grpSpPr>
          <a:xfrm>
            <a:off x="5890933" y="2996266"/>
            <a:ext cx="632010" cy="632010"/>
            <a:chOff x="0" y="0"/>
            <a:chExt cx="812800" cy="812800"/>
          </a:xfrm>
        </p:grpSpPr>
        <p:sp>
          <p:nvSpPr>
            <p:cNvPr id="143" name="Google Shape;143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DF1C"/>
            </a:soli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" name="Google Shape;145;p15"/>
          <p:cNvGrpSpPr/>
          <p:nvPr/>
        </p:nvGrpSpPr>
        <p:grpSpPr>
          <a:xfrm>
            <a:off x="5890933" y="4000465"/>
            <a:ext cx="632010" cy="632010"/>
            <a:chOff x="0" y="0"/>
            <a:chExt cx="812800" cy="812800"/>
          </a:xfrm>
        </p:grpSpPr>
        <p:sp>
          <p:nvSpPr>
            <p:cNvPr id="146" name="Google Shape;146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B3236"/>
            </a:soli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8" name="Google Shape;148;p15"/>
          <p:cNvSpPr txBox="1"/>
          <p:nvPr/>
        </p:nvSpPr>
        <p:spPr>
          <a:xfrm>
            <a:off x="770810" y="3141025"/>
            <a:ext cx="2658613" cy="358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149" name="Google Shape;149;p15"/>
          <p:cNvSpPr txBox="1"/>
          <p:nvPr/>
        </p:nvSpPr>
        <p:spPr>
          <a:xfrm>
            <a:off x="734605" y="5358562"/>
            <a:ext cx="2777375" cy="1778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150" name="Google Shape;150;p15"/>
          <p:cNvSpPr txBox="1"/>
          <p:nvPr/>
        </p:nvSpPr>
        <p:spPr>
          <a:xfrm>
            <a:off x="4350472" y="3749599"/>
            <a:ext cx="632010" cy="1295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#6A3EA1</a:t>
            </a:r>
            <a:endParaRPr/>
          </a:p>
        </p:txBody>
      </p:sp>
      <p:sp>
        <p:nvSpPr>
          <p:cNvPr id="151" name="Google Shape;151;p15"/>
          <p:cNvSpPr txBox="1"/>
          <p:nvPr/>
        </p:nvSpPr>
        <p:spPr>
          <a:xfrm>
            <a:off x="4350472" y="4753383"/>
            <a:ext cx="632010" cy="1295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#F2F8FC</a:t>
            </a:r>
            <a:endParaRPr/>
          </a:p>
        </p:txBody>
      </p:sp>
      <p:sp>
        <p:nvSpPr>
          <p:cNvPr id="152" name="Google Shape;152;p15"/>
          <p:cNvSpPr txBox="1"/>
          <p:nvPr/>
        </p:nvSpPr>
        <p:spPr>
          <a:xfrm>
            <a:off x="5120743" y="3749599"/>
            <a:ext cx="632010" cy="1295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#9777BC</a:t>
            </a:r>
            <a:endParaRPr/>
          </a:p>
        </p:txBody>
      </p:sp>
      <p:sp>
        <p:nvSpPr>
          <p:cNvPr id="153" name="Google Shape;153;p15"/>
          <p:cNvSpPr txBox="1"/>
          <p:nvPr/>
        </p:nvSpPr>
        <p:spPr>
          <a:xfrm>
            <a:off x="5120743" y="4753383"/>
            <a:ext cx="632010" cy="1295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#B3EBDF</a:t>
            </a:r>
            <a:endParaRPr/>
          </a:p>
        </p:txBody>
      </p:sp>
      <p:sp>
        <p:nvSpPr>
          <p:cNvPr id="154" name="Google Shape;154;p15"/>
          <p:cNvSpPr txBox="1"/>
          <p:nvPr/>
        </p:nvSpPr>
        <p:spPr>
          <a:xfrm>
            <a:off x="5890933" y="3749599"/>
            <a:ext cx="632010" cy="1295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#F9DF1C</a:t>
            </a:r>
            <a:endParaRPr/>
          </a:p>
        </p:txBody>
      </p:sp>
      <p:sp>
        <p:nvSpPr>
          <p:cNvPr id="155" name="Google Shape;155;p15"/>
          <p:cNvSpPr txBox="1"/>
          <p:nvPr/>
        </p:nvSpPr>
        <p:spPr>
          <a:xfrm>
            <a:off x="5890933" y="4753383"/>
            <a:ext cx="632010" cy="1295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#2B3236</a:t>
            </a:r>
            <a:endParaRPr/>
          </a:p>
        </p:txBody>
      </p:sp>
      <p:sp>
        <p:nvSpPr>
          <p:cNvPr id="156" name="Google Shape;156;p15"/>
          <p:cNvSpPr txBox="1"/>
          <p:nvPr/>
        </p:nvSpPr>
        <p:spPr>
          <a:xfrm>
            <a:off x="545024" y="1447097"/>
            <a:ext cx="6469951" cy="200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Use these in your template, then delete or hide this page afterward.</a:t>
            </a:r>
            <a:endParaRPr/>
          </a:p>
        </p:txBody>
      </p:sp>
      <p:sp>
        <p:nvSpPr>
          <p:cNvPr id="157" name="Google Shape;157;p15"/>
          <p:cNvSpPr txBox="1"/>
          <p:nvPr/>
        </p:nvSpPr>
        <p:spPr>
          <a:xfrm>
            <a:off x="222600" y="481850"/>
            <a:ext cx="7114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Resource Page</a:t>
            </a:r>
            <a:endParaRPr/>
          </a:p>
        </p:txBody>
      </p:sp>
      <p:sp>
        <p:nvSpPr>
          <p:cNvPr id="158" name="Google Shape;158;p15"/>
          <p:cNvSpPr txBox="1"/>
          <p:nvPr/>
        </p:nvSpPr>
        <p:spPr>
          <a:xfrm>
            <a:off x="945927" y="4073483"/>
            <a:ext cx="2360297" cy="2790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2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Great Vibes</a:t>
            </a:r>
            <a:endParaRPr/>
          </a:p>
        </p:txBody>
      </p:sp>
      <p:sp>
        <p:nvSpPr>
          <p:cNvPr id="159" name="Google Shape;159;p15"/>
          <p:cNvSpPr txBox="1"/>
          <p:nvPr/>
        </p:nvSpPr>
        <p:spPr>
          <a:xfrm>
            <a:off x="822729" y="4811907"/>
            <a:ext cx="2606694" cy="2147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7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Poppins</a:t>
            </a:r>
            <a:endParaRPr/>
          </a:p>
        </p:txBody>
      </p:sp>
      <p:sp>
        <p:nvSpPr>
          <p:cNvPr id="160" name="Google Shape;160;p15"/>
          <p:cNvSpPr txBox="1"/>
          <p:nvPr/>
        </p:nvSpPr>
        <p:spPr>
          <a:xfrm>
            <a:off x="1418459" y="3850791"/>
            <a:ext cx="1415234" cy="1566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9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</p:txBody>
      </p:sp>
      <p:sp>
        <p:nvSpPr>
          <p:cNvPr id="161" name="Google Shape;161;p15"/>
          <p:cNvSpPr txBox="1"/>
          <p:nvPr/>
        </p:nvSpPr>
        <p:spPr>
          <a:xfrm>
            <a:off x="1418459" y="4600483"/>
            <a:ext cx="1415234" cy="1566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9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TEXT:</a:t>
            </a:r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4666477" y="4977926"/>
            <a:ext cx="632010" cy="632010"/>
            <a:chOff x="0" y="0"/>
            <a:chExt cx="812800" cy="812800"/>
          </a:xfrm>
        </p:grpSpPr>
        <p:sp>
          <p:nvSpPr>
            <p:cNvPr id="163" name="Google Shape;163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7575"/>
            </a:soli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1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5" name="Google Shape;165;p15"/>
          <p:cNvSpPr txBox="1"/>
          <p:nvPr/>
        </p:nvSpPr>
        <p:spPr>
          <a:xfrm>
            <a:off x="4666477" y="5730844"/>
            <a:ext cx="632010" cy="1295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#FF7575</a:t>
            </a:r>
            <a:endParaRPr/>
          </a:p>
        </p:txBody>
      </p:sp>
      <p:grpSp>
        <p:nvGrpSpPr>
          <p:cNvPr id="166" name="Google Shape;166;p15"/>
          <p:cNvGrpSpPr/>
          <p:nvPr/>
        </p:nvGrpSpPr>
        <p:grpSpPr>
          <a:xfrm>
            <a:off x="5436748" y="4977926"/>
            <a:ext cx="632010" cy="632010"/>
            <a:chOff x="0" y="0"/>
            <a:chExt cx="812800" cy="812800"/>
          </a:xfrm>
        </p:grpSpPr>
        <p:sp>
          <p:nvSpPr>
            <p:cNvPr id="167" name="Google Shape;167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9198"/>
            </a:soli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9" name="Google Shape;169;p15"/>
          <p:cNvSpPr txBox="1"/>
          <p:nvPr/>
        </p:nvSpPr>
        <p:spPr>
          <a:xfrm>
            <a:off x="5436748" y="5730844"/>
            <a:ext cx="632010" cy="1295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#189198</a:t>
            </a:r>
            <a:endParaRPr/>
          </a:p>
        </p:txBody>
      </p:sp>
      <p:sp>
        <p:nvSpPr>
          <p:cNvPr id="170" name="Google Shape;170;p15"/>
          <p:cNvSpPr/>
          <p:nvPr/>
        </p:nvSpPr>
        <p:spPr>
          <a:xfrm>
            <a:off x="2091002" y="7274483"/>
            <a:ext cx="839957" cy="881844"/>
          </a:xfrm>
          <a:custGeom>
            <a:rect b="b" l="l" r="r" t="t"/>
            <a:pathLst>
              <a:path extrusionOk="0" h="881844" w="839957">
                <a:moveTo>
                  <a:pt x="0" y="0"/>
                </a:moveTo>
                <a:lnTo>
                  <a:pt x="839957" y="0"/>
                </a:lnTo>
                <a:lnTo>
                  <a:pt x="839957" y="881844"/>
                </a:lnTo>
                <a:lnTo>
                  <a:pt x="0" y="8818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57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1" name="Google Shape;171;p15"/>
          <p:cNvSpPr/>
          <p:nvPr/>
        </p:nvSpPr>
        <p:spPr>
          <a:xfrm rot="-5400000">
            <a:off x="3413752" y="7204868"/>
            <a:ext cx="732495" cy="1174085"/>
          </a:xfrm>
          <a:custGeom>
            <a:rect b="b" l="l" r="r" t="t"/>
            <a:pathLst>
              <a:path extrusionOk="0" h="1174085" w="732495">
                <a:moveTo>
                  <a:pt x="0" y="0"/>
                </a:moveTo>
                <a:lnTo>
                  <a:pt x="732496" y="0"/>
                </a:lnTo>
                <a:lnTo>
                  <a:pt x="732496" y="1174086"/>
                </a:lnTo>
                <a:lnTo>
                  <a:pt x="0" y="11740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8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2" name="Google Shape;172;p15"/>
          <p:cNvSpPr/>
          <p:nvPr/>
        </p:nvSpPr>
        <p:spPr>
          <a:xfrm>
            <a:off x="5554000" y="7213938"/>
            <a:ext cx="1065032" cy="1061038"/>
          </a:xfrm>
          <a:custGeom>
            <a:rect b="b" l="l" r="r" t="t"/>
            <a:pathLst>
              <a:path extrusionOk="0" h="1061038" w="1065032">
                <a:moveTo>
                  <a:pt x="0" y="0"/>
                </a:moveTo>
                <a:lnTo>
                  <a:pt x="1065032" y="0"/>
                </a:lnTo>
                <a:lnTo>
                  <a:pt x="1065032" y="1061038"/>
                </a:lnTo>
                <a:lnTo>
                  <a:pt x="0" y="10610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3" name="Google Shape;173;p15"/>
          <p:cNvSpPr/>
          <p:nvPr/>
        </p:nvSpPr>
        <p:spPr>
          <a:xfrm>
            <a:off x="1045530" y="8633352"/>
            <a:ext cx="1632322" cy="938116"/>
          </a:xfrm>
          <a:custGeom>
            <a:rect b="b" l="l" r="r" t="t"/>
            <a:pathLst>
              <a:path extrusionOk="0" h="938116" w="1632322">
                <a:moveTo>
                  <a:pt x="0" y="0"/>
                </a:moveTo>
                <a:lnTo>
                  <a:pt x="1632323" y="0"/>
                </a:lnTo>
                <a:lnTo>
                  <a:pt x="1632323" y="938116"/>
                </a:lnTo>
                <a:lnTo>
                  <a:pt x="0" y="9381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4" name="Google Shape;174;p15"/>
          <p:cNvSpPr/>
          <p:nvPr/>
        </p:nvSpPr>
        <p:spPr>
          <a:xfrm>
            <a:off x="940968" y="7150314"/>
            <a:ext cx="1047254" cy="1045944"/>
          </a:xfrm>
          <a:custGeom>
            <a:rect b="b" l="l" r="r" t="t"/>
            <a:pathLst>
              <a:path extrusionOk="0" h="1045944" w="1047254">
                <a:moveTo>
                  <a:pt x="0" y="0"/>
                </a:moveTo>
                <a:lnTo>
                  <a:pt x="1047253" y="0"/>
                </a:lnTo>
                <a:lnTo>
                  <a:pt x="1047253" y="1045945"/>
                </a:lnTo>
                <a:lnTo>
                  <a:pt x="0" y="10459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 amt="37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5" name="Google Shape;175;p15"/>
          <p:cNvSpPr/>
          <p:nvPr/>
        </p:nvSpPr>
        <p:spPr>
          <a:xfrm>
            <a:off x="4584761" y="7273041"/>
            <a:ext cx="711242" cy="1001935"/>
          </a:xfrm>
          <a:custGeom>
            <a:rect b="b" l="l" r="r" t="t"/>
            <a:pathLst>
              <a:path extrusionOk="0" h="1001935" w="711242">
                <a:moveTo>
                  <a:pt x="0" y="0"/>
                </a:moveTo>
                <a:lnTo>
                  <a:pt x="711241" y="0"/>
                </a:lnTo>
                <a:lnTo>
                  <a:pt x="711241" y="1001935"/>
                </a:lnTo>
                <a:lnTo>
                  <a:pt x="0" y="10019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 amt="25000"/>
            </a:blip>
            <a:stretch>
              <a:fillRect b="0" l="-25824" r="-15044" t="0"/>
            </a:stretch>
          </a:blipFill>
          <a:ln>
            <a:noFill/>
          </a:ln>
        </p:spPr>
      </p:sp>
      <p:sp>
        <p:nvSpPr>
          <p:cNvPr id="176" name="Google Shape;176;p15"/>
          <p:cNvSpPr/>
          <p:nvPr/>
        </p:nvSpPr>
        <p:spPr>
          <a:xfrm>
            <a:off x="4167553" y="8604709"/>
            <a:ext cx="995402" cy="995402"/>
          </a:xfrm>
          <a:custGeom>
            <a:rect b="b" l="l" r="r" t="t"/>
            <a:pathLst>
              <a:path extrusionOk="0" h="995402" w="995402">
                <a:moveTo>
                  <a:pt x="0" y="0"/>
                </a:moveTo>
                <a:lnTo>
                  <a:pt x="995402" y="0"/>
                </a:lnTo>
                <a:lnTo>
                  <a:pt x="995402" y="995401"/>
                </a:lnTo>
                <a:lnTo>
                  <a:pt x="0" y="9954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7" name="Google Shape;177;p15"/>
          <p:cNvSpPr/>
          <p:nvPr/>
        </p:nvSpPr>
        <p:spPr>
          <a:xfrm>
            <a:off x="5436748" y="8667594"/>
            <a:ext cx="869632" cy="869632"/>
          </a:xfrm>
          <a:custGeom>
            <a:rect b="b" l="l" r="r" t="t"/>
            <a:pathLst>
              <a:path extrusionOk="0" h="869632" w="869632">
                <a:moveTo>
                  <a:pt x="0" y="0"/>
                </a:moveTo>
                <a:lnTo>
                  <a:pt x="869632" y="0"/>
                </a:lnTo>
                <a:lnTo>
                  <a:pt x="869632" y="869632"/>
                </a:lnTo>
                <a:lnTo>
                  <a:pt x="0" y="8696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8" name="Google Shape;178;p15"/>
          <p:cNvSpPr/>
          <p:nvPr/>
        </p:nvSpPr>
        <p:spPr>
          <a:xfrm>
            <a:off x="2951646" y="8609680"/>
            <a:ext cx="331472" cy="985459"/>
          </a:xfrm>
          <a:custGeom>
            <a:rect b="b" l="l" r="r" t="t"/>
            <a:pathLst>
              <a:path extrusionOk="0" h="985459" w="331472">
                <a:moveTo>
                  <a:pt x="0" y="0"/>
                </a:moveTo>
                <a:lnTo>
                  <a:pt x="331472" y="0"/>
                </a:lnTo>
                <a:lnTo>
                  <a:pt x="331472" y="985459"/>
                </a:lnTo>
                <a:lnTo>
                  <a:pt x="0" y="9854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9" name="Google Shape;179;p15"/>
          <p:cNvSpPr/>
          <p:nvPr/>
        </p:nvSpPr>
        <p:spPr>
          <a:xfrm>
            <a:off x="3556912" y="8609680"/>
            <a:ext cx="336848" cy="985459"/>
          </a:xfrm>
          <a:custGeom>
            <a:rect b="b" l="l" r="r" t="t"/>
            <a:pathLst>
              <a:path extrusionOk="0" h="985459" w="336848">
                <a:moveTo>
                  <a:pt x="0" y="0"/>
                </a:moveTo>
                <a:lnTo>
                  <a:pt x="336848" y="0"/>
                </a:lnTo>
                <a:lnTo>
                  <a:pt x="336848" y="985459"/>
                </a:lnTo>
                <a:lnTo>
                  <a:pt x="0" y="9854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0" name="Google Shape;180;p15"/>
          <p:cNvSpPr/>
          <p:nvPr/>
        </p:nvSpPr>
        <p:spPr>
          <a:xfrm>
            <a:off x="4430388" y="8846476"/>
            <a:ext cx="472178" cy="474767"/>
          </a:xfrm>
          <a:custGeom>
            <a:rect b="b" l="l" r="r" t="t"/>
            <a:pathLst>
              <a:path extrusionOk="0" h="474767" w="472178">
                <a:moveTo>
                  <a:pt x="0" y="0"/>
                </a:moveTo>
                <a:lnTo>
                  <a:pt x="472177" y="0"/>
                </a:lnTo>
                <a:lnTo>
                  <a:pt x="472177" y="474767"/>
                </a:lnTo>
                <a:lnTo>
                  <a:pt x="0" y="4747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1" name="Google Shape;181;p15"/>
          <p:cNvSpPr/>
          <p:nvPr/>
        </p:nvSpPr>
        <p:spPr>
          <a:xfrm flipH="1">
            <a:off x="3510045" y="7206588"/>
            <a:ext cx="561812" cy="373623"/>
          </a:xfrm>
          <a:custGeom>
            <a:rect b="b" l="l" r="r" t="t"/>
            <a:pathLst>
              <a:path extrusionOk="0" h="373623" w="561812">
                <a:moveTo>
                  <a:pt x="561812" y="0"/>
                </a:moveTo>
                <a:lnTo>
                  <a:pt x="0" y="0"/>
                </a:lnTo>
                <a:lnTo>
                  <a:pt x="0" y="373624"/>
                </a:lnTo>
                <a:lnTo>
                  <a:pt x="561812" y="373624"/>
                </a:lnTo>
                <a:lnTo>
                  <a:pt x="561812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3A4F5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6"/>
          <p:cNvSpPr/>
          <p:nvPr/>
        </p:nvSpPr>
        <p:spPr>
          <a:xfrm>
            <a:off x="-54000" y="0"/>
            <a:ext cx="7589909" cy="10692000"/>
          </a:xfrm>
          <a:custGeom>
            <a:rect b="b" l="l" r="r" t="t"/>
            <a:pathLst>
              <a:path extrusionOk="0" h="10692000" w="7589909">
                <a:moveTo>
                  <a:pt x="0" y="0"/>
                </a:moveTo>
                <a:lnTo>
                  <a:pt x="7589909" y="0"/>
                </a:lnTo>
                <a:lnTo>
                  <a:pt x="7589909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25000"/>
            </a:blip>
            <a:stretch>
              <a:fillRect b="0" l="-25824" r="-15044" t="0"/>
            </a:stretch>
          </a:blipFill>
          <a:ln>
            <a:noFill/>
          </a:ln>
        </p:spPr>
      </p:sp>
      <p:sp>
        <p:nvSpPr>
          <p:cNvPr id="187" name="Google Shape;187;p16"/>
          <p:cNvSpPr txBox="1"/>
          <p:nvPr/>
        </p:nvSpPr>
        <p:spPr>
          <a:xfrm>
            <a:off x="1426400" y="2841937"/>
            <a:ext cx="47072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6A3EA1"/>
                </a:solidFill>
                <a:latin typeface="Arial"/>
                <a:ea typeface="Arial"/>
                <a:cs typeface="Arial"/>
                <a:sym typeface="Arial"/>
              </a:rPr>
              <a:t>This template is free for everyone to use, </a:t>
            </a:r>
            <a:endParaRPr/>
          </a:p>
          <a:p>
            <a:pPr indent="0" lvl="1" marL="0" marR="0" rtl="0" algn="ctr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6A3EA1"/>
                </a:solidFill>
                <a:latin typeface="Arial"/>
                <a:ea typeface="Arial"/>
                <a:cs typeface="Arial"/>
                <a:sym typeface="Arial"/>
              </a:rPr>
              <a:t>thanks to the following:</a:t>
            </a:r>
            <a:endParaRPr/>
          </a:p>
        </p:txBody>
      </p:sp>
      <p:sp>
        <p:nvSpPr>
          <p:cNvPr id="188" name="Google Shape;188;p16"/>
          <p:cNvSpPr txBox="1"/>
          <p:nvPr/>
        </p:nvSpPr>
        <p:spPr>
          <a:xfrm>
            <a:off x="657244" y="5279750"/>
            <a:ext cx="6245512" cy="209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6A3EA1"/>
                </a:solidFill>
                <a:latin typeface="Arial"/>
                <a:ea typeface="Arial"/>
                <a:cs typeface="Arial"/>
                <a:sym typeface="Arial"/>
              </a:rPr>
              <a:t>for this template</a:t>
            </a:r>
            <a:endParaRPr/>
          </a:p>
        </p:txBody>
      </p:sp>
      <p:sp>
        <p:nvSpPr>
          <p:cNvPr id="189" name="Google Shape;189;p16"/>
          <p:cNvSpPr txBox="1"/>
          <p:nvPr/>
        </p:nvSpPr>
        <p:spPr>
          <a:xfrm>
            <a:off x="756000" y="7102237"/>
            <a:ext cx="6048000" cy="2095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6A3EA1"/>
                </a:solidFill>
                <a:latin typeface="Arial"/>
                <a:ea typeface="Arial"/>
                <a:cs typeface="Arial"/>
                <a:sym typeface="Arial"/>
              </a:rPr>
              <a:t>for the photos, graphics, and elements</a:t>
            </a:r>
            <a:endParaRPr/>
          </a:p>
        </p:txBody>
      </p:sp>
      <p:sp>
        <p:nvSpPr>
          <p:cNvPr id="190" name="Google Shape;190;p16"/>
          <p:cNvSpPr txBox="1"/>
          <p:nvPr/>
        </p:nvSpPr>
        <p:spPr>
          <a:xfrm>
            <a:off x="1938086" y="8276389"/>
            <a:ext cx="3683827" cy="496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99" u="none" cap="none" strike="noStrike">
                <a:solidFill>
                  <a:srgbClr val="6A3EA1"/>
                </a:solidFill>
                <a:latin typeface="Arial"/>
                <a:ea typeface="Arial"/>
                <a:cs typeface="Arial"/>
                <a:sym typeface="Arial"/>
              </a:rPr>
              <a:t>Happy designing!</a:t>
            </a:r>
            <a:endParaRPr/>
          </a:p>
        </p:txBody>
      </p:sp>
      <p:sp>
        <p:nvSpPr>
          <p:cNvPr id="191" name="Google Shape;191;p16"/>
          <p:cNvSpPr txBox="1"/>
          <p:nvPr/>
        </p:nvSpPr>
        <p:spPr>
          <a:xfrm>
            <a:off x="2191075" y="2014200"/>
            <a:ext cx="3177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6A3EA1"/>
                </a:solidFill>
                <a:latin typeface="Arial"/>
                <a:ea typeface="Arial"/>
                <a:cs typeface="Arial"/>
                <a:sym typeface="Arial"/>
              </a:rPr>
              <a:t>Credits</a:t>
            </a:r>
            <a:endParaRPr/>
          </a:p>
        </p:txBody>
      </p:sp>
      <p:sp>
        <p:nvSpPr>
          <p:cNvPr id="192" name="Google Shape;192;p16"/>
          <p:cNvSpPr txBox="1"/>
          <p:nvPr/>
        </p:nvSpPr>
        <p:spPr>
          <a:xfrm>
            <a:off x="860453" y="6530102"/>
            <a:ext cx="5839094" cy="448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99" u="none" cap="none" strike="noStrike">
                <a:solidFill>
                  <a:srgbClr val="6A3EA1"/>
                </a:solidFill>
                <a:latin typeface="Arial"/>
                <a:ea typeface="Arial"/>
                <a:cs typeface="Arial"/>
                <a:sym typeface="Arial"/>
              </a:rPr>
              <a:t>Pexels, Pixabay, Sketchify</a:t>
            </a:r>
            <a:endParaRPr/>
          </a:p>
        </p:txBody>
      </p:sp>
      <p:pic>
        <p:nvPicPr>
          <p:cNvPr id="193" name="Google Shape;19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725" y="3690913"/>
            <a:ext cx="4510600" cy="115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