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756000" y="2415167"/>
            <a:ext cx="2941129" cy="2374313"/>
            <a:chOff x="0" y="-38100"/>
            <a:chExt cx="1054034" cy="850900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1054034" cy="812800"/>
            </a:xfrm>
            <a:custGeom>
              <a:rect b="b" l="l" r="r" t="t"/>
              <a:pathLst>
                <a:path extrusionOk="0" h="812800" w="1054034">
                  <a:moveTo>
                    <a:pt x="39484" y="0"/>
                  </a:moveTo>
                  <a:lnTo>
                    <a:pt x="1014550" y="0"/>
                  </a:lnTo>
                  <a:cubicBezTo>
                    <a:pt x="1036357" y="0"/>
                    <a:pt x="1054034" y="17678"/>
                    <a:pt x="1054034" y="39484"/>
                  </a:cubicBezTo>
                  <a:lnTo>
                    <a:pt x="1054034" y="773316"/>
                  </a:lnTo>
                  <a:cubicBezTo>
                    <a:pt x="1054034" y="795122"/>
                    <a:pt x="1036357" y="812800"/>
                    <a:pt x="1014550" y="812800"/>
                  </a:cubicBezTo>
                  <a:lnTo>
                    <a:pt x="39484" y="812800"/>
                  </a:lnTo>
                  <a:cubicBezTo>
                    <a:pt x="17678" y="812800"/>
                    <a:pt x="0" y="795122"/>
                    <a:pt x="0" y="773316"/>
                  </a:cubicBezTo>
                  <a:lnTo>
                    <a:pt x="0" y="39484"/>
                  </a:lnTo>
                  <a:cubicBezTo>
                    <a:pt x="0" y="17678"/>
                    <a:pt x="17678" y="0"/>
                    <a:pt x="39484" y="0"/>
                  </a:cubicBezTo>
                  <a:close/>
                </a:path>
              </a:pathLst>
            </a:custGeom>
            <a:solidFill>
              <a:srgbClr val="C5D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0" y="-38100"/>
              <a:ext cx="1054034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756000" y="7489688"/>
            <a:ext cx="2941129" cy="2374313"/>
            <a:chOff x="0" y="-38100"/>
            <a:chExt cx="1054034" cy="850900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1054034" cy="812800"/>
            </a:xfrm>
            <a:custGeom>
              <a:rect b="b" l="l" r="r" t="t"/>
              <a:pathLst>
                <a:path extrusionOk="0" h="812800" w="1054034">
                  <a:moveTo>
                    <a:pt x="39484" y="0"/>
                  </a:moveTo>
                  <a:lnTo>
                    <a:pt x="1014550" y="0"/>
                  </a:lnTo>
                  <a:cubicBezTo>
                    <a:pt x="1036357" y="0"/>
                    <a:pt x="1054034" y="17678"/>
                    <a:pt x="1054034" y="39484"/>
                  </a:cubicBezTo>
                  <a:lnTo>
                    <a:pt x="1054034" y="773316"/>
                  </a:lnTo>
                  <a:cubicBezTo>
                    <a:pt x="1054034" y="795122"/>
                    <a:pt x="1036357" y="812800"/>
                    <a:pt x="1014550" y="812800"/>
                  </a:cubicBezTo>
                  <a:lnTo>
                    <a:pt x="39484" y="812800"/>
                  </a:lnTo>
                  <a:cubicBezTo>
                    <a:pt x="17678" y="812800"/>
                    <a:pt x="0" y="795122"/>
                    <a:pt x="0" y="773316"/>
                  </a:cubicBezTo>
                  <a:lnTo>
                    <a:pt x="0" y="39484"/>
                  </a:lnTo>
                  <a:cubicBezTo>
                    <a:pt x="0" y="17678"/>
                    <a:pt x="17678" y="0"/>
                    <a:pt x="39484" y="0"/>
                  </a:cubicBezTo>
                  <a:close/>
                </a:path>
              </a:pathLst>
            </a:custGeom>
            <a:solidFill>
              <a:srgbClr val="E4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38100"/>
              <a:ext cx="1054034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2040383" y="7797075"/>
            <a:ext cx="1623120" cy="999852"/>
          </a:xfrm>
          <a:custGeom>
            <a:rect b="b" l="l" r="r" t="t"/>
            <a:pathLst>
              <a:path extrusionOk="0" h="999852" w="1623120">
                <a:moveTo>
                  <a:pt x="0" y="0"/>
                </a:moveTo>
                <a:lnTo>
                  <a:pt x="1623119" y="0"/>
                </a:lnTo>
                <a:lnTo>
                  <a:pt x="1623119" y="999852"/>
                </a:lnTo>
                <a:lnTo>
                  <a:pt x="0" y="999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1673" l="0" r="0" t="0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3970602" y="2415167"/>
            <a:ext cx="2833398" cy="2374313"/>
            <a:chOff x="0" y="-38100"/>
            <a:chExt cx="1015426" cy="850900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1015426" cy="812800"/>
            </a:xfrm>
            <a:custGeom>
              <a:rect b="b" l="l" r="r" t="t"/>
              <a:pathLst>
                <a:path extrusionOk="0" h="812800" w="1015426">
                  <a:moveTo>
                    <a:pt x="40986" y="0"/>
                  </a:moveTo>
                  <a:lnTo>
                    <a:pt x="974440" y="0"/>
                  </a:lnTo>
                  <a:cubicBezTo>
                    <a:pt x="985310" y="0"/>
                    <a:pt x="995735" y="4318"/>
                    <a:pt x="1003422" y="12004"/>
                  </a:cubicBezTo>
                  <a:cubicBezTo>
                    <a:pt x="1011108" y="19691"/>
                    <a:pt x="1015426" y="30116"/>
                    <a:pt x="1015426" y="40986"/>
                  </a:cubicBezTo>
                  <a:lnTo>
                    <a:pt x="1015426" y="771814"/>
                  </a:lnTo>
                  <a:cubicBezTo>
                    <a:pt x="1015426" y="794450"/>
                    <a:pt x="997076" y="812800"/>
                    <a:pt x="974440" y="812800"/>
                  </a:cubicBezTo>
                  <a:lnTo>
                    <a:pt x="40986" y="812800"/>
                  </a:lnTo>
                  <a:cubicBezTo>
                    <a:pt x="18350" y="812800"/>
                    <a:pt x="0" y="794450"/>
                    <a:pt x="0" y="771814"/>
                  </a:cubicBezTo>
                  <a:lnTo>
                    <a:pt x="0" y="40986"/>
                  </a:lnTo>
                  <a:cubicBezTo>
                    <a:pt x="0" y="18350"/>
                    <a:pt x="18350" y="0"/>
                    <a:pt x="40986" y="0"/>
                  </a:cubicBezTo>
                  <a:close/>
                </a:path>
              </a:pathLst>
            </a:custGeom>
            <a:solidFill>
              <a:srgbClr val="F8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0" y="-38100"/>
              <a:ext cx="1015426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970602" y="7489688"/>
            <a:ext cx="2833398" cy="2374313"/>
            <a:chOff x="0" y="-38100"/>
            <a:chExt cx="1015426" cy="850900"/>
          </a:xfrm>
        </p:grpSpPr>
        <p:sp>
          <p:nvSpPr>
            <p:cNvPr id="95" name="Google Shape;95;p13"/>
            <p:cNvSpPr/>
            <p:nvPr/>
          </p:nvSpPr>
          <p:spPr>
            <a:xfrm>
              <a:off x="0" y="0"/>
              <a:ext cx="1015426" cy="812800"/>
            </a:xfrm>
            <a:custGeom>
              <a:rect b="b" l="l" r="r" t="t"/>
              <a:pathLst>
                <a:path extrusionOk="0" h="812800" w="1015426">
                  <a:moveTo>
                    <a:pt x="40986" y="0"/>
                  </a:moveTo>
                  <a:lnTo>
                    <a:pt x="974440" y="0"/>
                  </a:lnTo>
                  <a:cubicBezTo>
                    <a:pt x="985310" y="0"/>
                    <a:pt x="995735" y="4318"/>
                    <a:pt x="1003422" y="12004"/>
                  </a:cubicBezTo>
                  <a:cubicBezTo>
                    <a:pt x="1011108" y="19691"/>
                    <a:pt x="1015426" y="30116"/>
                    <a:pt x="1015426" y="40986"/>
                  </a:cubicBezTo>
                  <a:lnTo>
                    <a:pt x="1015426" y="771814"/>
                  </a:lnTo>
                  <a:cubicBezTo>
                    <a:pt x="1015426" y="794450"/>
                    <a:pt x="997076" y="812800"/>
                    <a:pt x="974440" y="812800"/>
                  </a:cubicBezTo>
                  <a:lnTo>
                    <a:pt x="40986" y="812800"/>
                  </a:lnTo>
                  <a:cubicBezTo>
                    <a:pt x="18350" y="812800"/>
                    <a:pt x="0" y="794450"/>
                    <a:pt x="0" y="771814"/>
                  </a:cubicBezTo>
                  <a:lnTo>
                    <a:pt x="0" y="40986"/>
                  </a:lnTo>
                  <a:cubicBezTo>
                    <a:pt x="0" y="18350"/>
                    <a:pt x="18350" y="0"/>
                    <a:pt x="40986" y="0"/>
                  </a:cubicBezTo>
                  <a:close/>
                </a:path>
              </a:pathLst>
            </a:custGeom>
            <a:solidFill>
              <a:srgbClr val="C1CFB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0" y="-38100"/>
              <a:ext cx="1015426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756000" y="4952427"/>
            <a:ext cx="6048000" cy="2374313"/>
            <a:chOff x="0" y="-38100"/>
            <a:chExt cx="2167467" cy="850900"/>
          </a:xfrm>
        </p:grpSpPr>
        <p:sp>
          <p:nvSpPr>
            <p:cNvPr id="98" name="Google Shape;98;p13"/>
            <p:cNvSpPr/>
            <p:nvPr/>
          </p:nvSpPr>
          <p:spPr>
            <a:xfrm>
              <a:off x="0" y="0"/>
              <a:ext cx="2167467" cy="812800"/>
            </a:xfrm>
            <a:custGeom>
              <a:rect b="b" l="l" r="r" t="t"/>
              <a:pathLst>
                <a:path extrusionOk="0" h="812800" w="2167467">
                  <a:moveTo>
                    <a:pt x="19201" y="0"/>
                  </a:moveTo>
                  <a:lnTo>
                    <a:pt x="2148266" y="0"/>
                  </a:lnTo>
                  <a:cubicBezTo>
                    <a:pt x="2158870" y="0"/>
                    <a:pt x="2167467" y="8597"/>
                    <a:pt x="2167467" y="19201"/>
                  </a:cubicBezTo>
                  <a:lnTo>
                    <a:pt x="2167467" y="793599"/>
                  </a:lnTo>
                  <a:cubicBezTo>
                    <a:pt x="2167467" y="798691"/>
                    <a:pt x="2165444" y="803575"/>
                    <a:pt x="2161843" y="807176"/>
                  </a:cubicBezTo>
                  <a:cubicBezTo>
                    <a:pt x="2158242" y="810777"/>
                    <a:pt x="2153358" y="812800"/>
                    <a:pt x="2148266" y="812800"/>
                  </a:cubicBezTo>
                  <a:lnTo>
                    <a:pt x="19201" y="812800"/>
                  </a:lnTo>
                  <a:cubicBezTo>
                    <a:pt x="14109" y="812800"/>
                    <a:pt x="9225" y="810777"/>
                    <a:pt x="5624" y="807176"/>
                  </a:cubicBezTo>
                  <a:cubicBezTo>
                    <a:pt x="2023" y="803575"/>
                    <a:pt x="0" y="798691"/>
                    <a:pt x="0" y="79359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D4C5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 txBox="1"/>
            <p:nvPr/>
          </p:nvSpPr>
          <p:spPr>
            <a:xfrm>
              <a:off x="0" y="-38100"/>
              <a:ext cx="2167467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1977292" y="2800641"/>
            <a:ext cx="1611837" cy="909151"/>
          </a:xfrm>
          <a:custGeom>
            <a:rect b="b" l="l" r="r" t="t"/>
            <a:pathLst>
              <a:path extrusionOk="0" h="909151" w="1611837">
                <a:moveTo>
                  <a:pt x="0" y="0"/>
                </a:moveTo>
                <a:lnTo>
                  <a:pt x="1611837" y="0"/>
                </a:lnTo>
                <a:lnTo>
                  <a:pt x="1611837" y="909150"/>
                </a:lnTo>
                <a:lnTo>
                  <a:pt x="0" y="909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3723" l="0" r="0" t="0"/>
            </a:stretch>
          </a:blipFill>
          <a:ln>
            <a:noFill/>
          </a:ln>
        </p:spPr>
      </p:sp>
      <p:cxnSp>
        <p:nvCxnSpPr>
          <p:cNvPr id="101" name="Google Shape;101;p13"/>
          <p:cNvCxnSpPr/>
          <p:nvPr/>
        </p:nvCxnSpPr>
        <p:spPr>
          <a:xfrm>
            <a:off x="756000" y="3709791"/>
            <a:ext cx="2941129" cy="0"/>
          </a:xfrm>
          <a:prstGeom prst="straightConnector1">
            <a:avLst/>
          </a:prstGeom>
          <a:noFill/>
          <a:ln cap="flat" cmpd="sng" w="9525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13"/>
          <p:cNvCxnSpPr/>
          <p:nvPr/>
        </p:nvCxnSpPr>
        <p:spPr>
          <a:xfrm>
            <a:off x="758373" y="8801690"/>
            <a:ext cx="2941129" cy="0"/>
          </a:xfrm>
          <a:prstGeom prst="straightConnector1">
            <a:avLst/>
          </a:prstGeom>
          <a:noFill/>
          <a:ln cap="flat" cmpd="sng" w="9525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3"/>
          <p:cNvSpPr/>
          <p:nvPr/>
        </p:nvSpPr>
        <p:spPr>
          <a:xfrm>
            <a:off x="5387301" y="2642988"/>
            <a:ext cx="1243732" cy="1066803"/>
          </a:xfrm>
          <a:custGeom>
            <a:rect b="b" l="l" r="r" t="t"/>
            <a:pathLst>
              <a:path extrusionOk="0" h="1066803" w="1243732">
                <a:moveTo>
                  <a:pt x="0" y="0"/>
                </a:moveTo>
                <a:lnTo>
                  <a:pt x="1243732" y="0"/>
                </a:lnTo>
                <a:lnTo>
                  <a:pt x="1243732" y="1066803"/>
                </a:lnTo>
                <a:lnTo>
                  <a:pt x="0" y="106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1125" l="0" r="0" t="0"/>
            </a:stretch>
          </a:blipFill>
          <a:ln>
            <a:noFill/>
          </a:ln>
        </p:spPr>
      </p:sp>
      <p:cxnSp>
        <p:nvCxnSpPr>
          <p:cNvPr id="104" name="Google Shape;104;p13"/>
          <p:cNvCxnSpPr/>
          <p:nvPr/>
        </p:nvCxnSpPr>
        <p:spPr>
          <a:xfrm>
            <a:off x="3970602" y="3709791"/>
            <a:ext cx="2833398" cy="0"/>
          </a:xfrm>
          <a:prstGeom prst="straightConnector1">
            <a:avLst/>
          </a:prstGeom>
          <a:noFill/>
          <a:ln cap="flat" cmpd="sng" w="9525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13"/>
          <p:cNvSpPr/>
          <p:nvPr/>
        </p:nvSpPr>
        <p:spPr>
          <a:xfrm>
            <a:off x="5295427" y="7905635"/>
            <a:ext cx="1464044" cy="891292"/>
          </a:xfrm>
          <a:custGeom>
            <a:rect b="b" l="l" r="r" t="t"/>
            <a:pathLst>
              <a:path extrusionOk="0" h="891292" w="1464044">
                <a:moveTo>
                  <a:pt x="0" y="0"/>
                </a:moveTo>
                <a:lnTo>
                  <a:pt x="1464044" y="0"/>
                </a:lnTo>
                <a:lnTo>
                  <a:pt x="1464044" y="891292"/>
                </a:lnTo>
                <a:lnTo>
                  <a:pt x="0" y="891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30790" l="0" r="0" t="0"/>
            </a:stretch>
          </a:blipFill>
          <a:ln>
            <a:noFill/>
          </a:ln>
        </p:spPr>
      </p:sp>
      <p:cxnSp>
        <p:nvCxnSpPr>
          <p:cNvPr id="106" name="Google Shape;106;p13"/>
          <p:cNvCxnSpPr/>
          <p:nvPr/>
        </p:nvCxnSpPr>
        <p:spPr>
          <a:xfrm>
            <a:off x="3970602" y="8796927"/>
            <a:ext cx="2833398" cy="0"/>
          </a:xfrm>
          <a:prstGeom prst="straightConnector1">
            <a:avLst/>
          </a:prstGeom>
          <a:noFill/>
          <a:ln cap="flat" cmpd="sng" w="9525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3473220" y="4758983"/>
            <a:ext cx="1822207" cy="1640461"/>
          </a:xfrm>
          <a:custGeom>
            <a:rect b="b" l="l" r="r" t="t"/>
            <a:pathLst>
              <a:path extrusionOk="0" h="1640461" w="1822207">
                <a:moveTo>
                  <a:pt x="0" y="0"/>
                </a:moveTo>
                <a:lnTo>
                  <a:pt x="1822207" y="0"/>
                </a:lnTo>
                <a:lnTo>
                  <a:pt x="1822207" y="1640461"/>
                </a:lnTo>
                <a:lnTo>
                  <a:pt x="0" y="1640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346" l="0" r="0" t="0"/>
            </a:stretch>
          </a:blipFill>
          <a:ln>
            <a:noFill/>
          </a:ln>
        </p:spPr>
      </p:sp>
      <p:cxnSp>
        <p:nvCxnSpPr>
          <p:cNvPr id="108" name="Google Shape;108;p13"/>
          <p:cNvCxnSpPr/>
          <p:nvPr/>
        </p:nvCxnSpPr>
        <p:spPr>
          <a:xfrm>
            <a:off x="756000" y="6399444"/>
            <a:ext cx="6048000" cy="0"/>
          </a:xfrm>
          <a:prstGeom prst="straightConnector1">
            <a:avLst/>
          </a:prstGeom>
          <a:noFill/>
          <a:ln cap="flat" cmpd="sng" w="9525">
            <a:solidFill>
              <a:srgbClr val="2C2C2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13"/>
          <p:cNvSpPr txBox="1"/>
          <p:nvPr/>
        </p:nvSpPr>
        <p:spPr>
          <a:xfrm>
            <a:off x="2248797" y="5675304"/>
            <a:ext cx="1654671" cy="231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Ask questions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663450" y="805725"/>
            <a:ext cx="62331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5 TIPS TO BE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 SMARTER READER</a:t>
            </a:r>
            <a:endParaRPr/>
          </a:p>
        </p:txBody>
      </p:sp>
      <p:sp>
        <p:nvSpPr>
          <p:cNvPr id="111" name="Google Shape;111;p13"/>
          <p:cNvSpPr txBox="1"/>
          <p:nvPr/>
        </p:nvSpPr>
        <p:spPr>
          <a:xfrm>
            <a:off x="1025327" y="2802741"/>
            <a:ext cx="1304079" cy="45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Preview the text</a:t>
            </a:r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971975" y="7835175"/>
            <a:ext cx="1410783" cy="45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Summarize as you go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4147690" y="7835175"/>
            <a:ext cx="1487000" cy="4503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Make text connections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4183690" y="2802741"/>
            <a:ext cx="1637630" cy="6694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Annotate while you read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>
            <a:off x="1025327" y="3914579"/>
            <a:ext cx="2407221" cy="576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Get a quick sense of the topic by scanning the title, headings, intro, and visuals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>
            <a:off x="1025327" y="8985346"/>
            <a:ext cx="2407221" cy="576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After each paragraph or section, write a 1-2 sentence summary in your own words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>
            <a:off x="4183690" y="8985346"/>
            <a:ext cx="2407221" cy="576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Connect the text to your life, other readings, or real-world events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1129231" y="6604232"/>
            <a:ext cx="1519216" cy="385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What’s the author really saying?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3080619" y="6604232"/>
            <a:ext cx="1519216" cy="385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What do I agree or disagree with?</a:t>
            </a:r>
            <a:endParaRPr/>
          </a:p>
        </p:txBody>
      </p:sp>
      <p:sp>
        <p:nvSpPr>
          <p:cNvPr id="120" name="Google Shape;120;p13"/>
          <p:cNvSpPr txBox="1"/>
          <p:nvPr/>
        </p:nvSpPr>
        <p:spPr>
          <a:xfrm>
            <a:off x="4911083" y="6604232"/>
            <a:ext cx="1519216" cy="385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Why is this important?</a:t>
            </a:r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4183690" y="3915830"/>
            <a:ext cx="2407221" cy="5764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7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Highlight main ideas, underline unfamiliar words, and jot down notes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889275" y="1835679"/>
            <a:ext cx="578145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C2C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Build stronger reading habits with these easy strategies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C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4"/>
          <p:cNvGrpSpPr/>
          <p:nvPr/>
        </p:nvGrpSpPr>
        <p:grpSpPr>
          <a:xfrm>
            <a:off x="545024" y="1903380"/>
            <a:ext cx="3156536" cy="4215183"/>
            <a:chOff x="0" y="-19050"/>
            <a:chExt cx="1853855" cy="2475605"/>
          </a:xfrm>
        </p:grpSpPr>
        <p:sp>
          <p:nvSpPr>
            <p:cNvPr id="128" name="Google Shape;128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3858439" y="1903380"/>
            <a:ext cx="3156536" cy="4215183"/>
            <a:chOff x="0" y="-19050"/>
            <a:chExt cx="1853855" cy="2475605"/>
          </a:xfrm>
        </p:grpSpPr>
        <p:sp>
          <p:nvSpPr>
            <p:cNvPr id="131" name="Google Shape;131;p14"/>
            <p:cNvSpPr/>
            <p:nvPr/>
          </p:nvSpPr>
          <p:spPr>
            <a:xfrm>
              <a:off x="0" y="0"/>
              <a:ext cx="1853855" cy="2456555"/>
            </a:xfrm>
            <a:custGeom>
              <a:rect b="b" l="l" r="r" t="t"/>
              <a:pathLst>
                <a:path extrusionOk="0" h="2456555" w="1853855">
                  <a:moveTo>
                    <a:pt x="36790" y="0"/>
                  </a:moveTo>
                  <a:lnTo>
                    <a:pt x="1817065" y="0"/>
                  </a:lnTo>
                  <a:cubicBezTo>
                    <a:pt x="1837383" y="0"/>
                    <a:pt x="1853855" y="16471"/>
                    <a:pt x="1853855" y="36790"/>
                  </a:cubicBezTo>
                  <a:lnTo>
                    <a:pt x="1853855" y="2419765"/>
                  </a:lnTo>
                  <a:cubicBezTo>
                    <a:pt x="1853855" y="2440084"/>
                    <a:pt x="1837383" y="2456555"/>
                    <a:pt x="1817065" y="2456555"/>
                  </a:cubicBezTo>
                  <a:lnTo>
                    <a:pt x="36790" y="2456555"/>
                  </a:lnTo>
                  <a:cubicBezTo>
                    <a:pt x="16471" y="2456555"/>
                    <a:pt x="0" y="2440084"/>
                    <a:pt x="0" y="2419765"/>
                  </a:cubicBezTo>
                  <a:lnTo>
                    <a:pt x="0" y="36790"/>
                  </a:lnTo>
                  <a:cubicBezTo>
                    <a:pt x="0" y="16471"/>
                    <a:pt x="16471" y="0"/>
                    <a:pt x="36790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0" y="-19050"/>
              <a:ext cx="1853855" cy="24756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545024" y="6228057"/>
            <a:ext cx="6469953" cy="3930311"/>
            <a:chOff x="0" y="-19050"/>
            <a:chExt cx="3799846" cy="2308298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17949" y="0"/>
                  </a:moveTo>
                  <a:lnTo>
                    <a:pt x="3781897" y="0"/>
                  </a:lnTo>
                  <a:cubicBezTo>
                    <a:pt x="3791810" y="0"/>
                    <a:pt x="3799846" y="8036"/>
                    <a:pt x="3799846" y="17949"/>
                  </a:cubicBezTo>
                  <a:lnTo>
                    <a:pt x="3799846" y="2271299"/>
                  </a:lnTo>
                  <a:cubicBezTo>
                    <a:pt x="3799846" y="2276059"/>
                    <a:pt x="3797955" y="2280625"/>
                    <a:pt x="3794589" y="2283991"/>
                  </a:cubicBezTo>
                  <a:cubicBezTo>
                    <a:pt x="3791222" y="2287357"/>
                    <a:pt x="3786657" y="2289248"/>
                    <a:pt x="3781897" y="2289248"/>
                  </a:cubicBezTo>
                  <a:lnTo>
                    <a:pt x="17949" y="2289248"/>
                  </a:lnTo>
                  <a:cubicBezTo>
                    <a:pt x="13189" y="2289248"/>
                    <a:pt x="8623" y="2287357"/>
                    <a:pt x="5257" y="2283991"/>
                  </a:cubicBezTo>
                  <a:cubicBezTo>
                    <a:pt x="1891" y="2280625"/>
                    <a:pt x="0" y="2276059"/>
                    <a:pt x="0" y="2271299"/>
                  </a:cubicBezTo>
                  <a:lnTo>
                    <a:pt x="0" y="17949"/>
                  </a:lnTo>
                  <a:cubicBezTo>
                    <a:pt x="0" y="13189"/>
                    <a:pt x="1891" y="8623"/>
                    <a:pt x="5257" y="5257"/>
                  </a:cubicBezTo>
                  <a:cubicBezTo>
                    <a:pt x="8623" y="1891"/>
                    <a:pt x="13189" y="0"/>
                    <a:pt x="17949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0" y="-19050"/>
              <a:ext cx="3799845" cy="23082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14"/>
          <p:cNvGrpSpPr/>
          <p:nvPr/>
        </p:nvGrpSpPr>
        <p:grpSpPr>
          <a:xfrm>
            <a:off x="940968" y="2220447"/>
            <a:ext cx="2364650" cy="375714"/>
            <a:chOff x="0" y="0"/>
            <a:chExt cx="1072868" cy="170466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C5D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C2C2C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Fonts</a:t>
              </a:r>
              <a:endParaRPr/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2428258" y="6623388"/>
            <a:ext cx="2703484" cy="375714"/>
            <a:chOff x="0" y="0"/>
            <a:chExt cx="1226601" cy="170466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1226601" cy="170466"/>
            </a:xfrm>
            <a:custGeom>
              <a:rect b="b" l="l" r="r" t="t"/>
              <a:pathLst>
                <a:path extrusionOk="0" h="170466" w="1226601">
                  <a:moveTo>
                    <a:pt x="22909" y="0"/>
                  </a:moveTo>
                  <a:lnTo>
                    <a:pt x="1203691" y="0"/>
                  </a:lnTo>
                  <a:cubicBezTo>
                    <a:pt x="1216344" y="0"/>
                    <a:pt x="1226601" y="10257"/>
                    <a:pt x="1226601" y="22909"/>
                  </a:cubicBezTo>
                  <a:lnTo>
                    <a:pt x="1226601" y="147556"/>
                  </a:lnTo>
                  <a:cubicBezTo>
                    <a:pt x="1226601" y="160209"/>
                    <a:pt x="1216344" y="170466"/>
                    <a:pt x="1203691" y="170466"/>
                  </a:cubicBezTo>
                  <a:lnTo>
                    <a:pt x="22909" y="170466"/>
                  </a:lnTo>
                  <a:cubicBezTo>
                    <a:pt x="10257" y="170466"/>
                    <a:pt x="0" y="160209"/>
                    <a:pt x="0" y="147556"/>
                  </a:cubicBezTo>
                  <a:lnTo>
                    <a:pt x="0" y="22909"/>
                  </a:lnTo>
                  <a:cubicBezTo>
                    <a:pt x="0" y="10257"/>
                    <a:pt x="10257" y="0"/>
                    <a:pt x="22909" y="0"/>
                  </a:cubicBezTo>
                  <a:close/>
                </a:path>
              </a:pathLst>
            </a:custGeom>
            <a:solidFill>
              <a:srgbClr val="C5D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0" y="0"/>
              <a:ext cx="1226601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C2C2C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Design Elements / Icons</a:t>
              </a:r>
              <a:endParaRPr/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4254427" y="2220447"/>
            <a:ext cx="2364650" cy="375714"/>
            <a:chOff x="0" y="0"/>
            <a:chExt cx="1072868" cy="170466"/>
          </a:xfrm>
        </p:grpSpPr>
        <p:sp>
          <p:nvSpPr>
            <p:cNvPr id="143" name="Google Shape;143;p14"/>
            <p:cNvSpPr/>
            <p:nvPr/>
          </p:nvSpPr>
          <p:spPr>
            <a:xfrm>
              <a:off x="0" y="0"/>
              <a:ext cx="1072868" cy="170466"/>
            </a:xfrm>
            <a:custGeom>
              <a:rect b="b" l="l" r="r" t="t"/>
              <a:pathLst>
                <a:path extrusionOk="0" h="170466" w="1072868">
                  <a:moveTo>
                    <a:pt x="26192" y="0"/>
                  </a:moveTo>
                  <a:lnTo>
                    <a:pt x="1046676" y="0"/>
                  </a:lnTo>
                  <a:cubicBezTo>
                    <a:pt x="1053623" y="0"/>
                    <a:pt x="1060285" y="2760"/>
                    <a:pt x="1065197" y="7672"/>
                  </a:cubicBezTo>
                  <a:cubicBezTo>
                    <a:pt x="1070109" y="12584"/>
                    <a:pt x="1072868" y="19246"/>
                    <a:pt x="1072868" y="26192"/>
                  </a:cubicBezTo>
                  <a:lnTo>
                    <a:pt x="1072868" y="144273"/>
                  </a:lnTo>
                  <a:cubicBezTo>
                    <a:pt x="1072868" y="151220"/>
                    <a:pt x="1070109" y="157882"/>
                    <a:pt x="1065197" y="162794"/>
                  </a:cubicBezTo>
                  <a:cubicBezTo>
                    <a:pt x="1060285" y="167706"/>
                    <a:pt x="1053623" y="170466"/>
                    <a:pt x="1046676" y="170466"/>
                  </a:cubicBezTo>
                  <a:lnTo>
                    <a:pt x="26192" y="170466"/>
                  </a:lnTo>
                  <a:cubicBezTo>
                    <a:pt x="19246" y="170466"/>
                    <a:pt x="12584" y="167706"/>
                    <a:pt x="7672" y="162794"/>
                  </a:cubicBezTo>
                  <a:cubicBezTo>
                    <a:pt x="2760" y="157882"/>
                    <a:pt x="0" y="151220"/>
                    <a:pt x="0" y="144273"/>
                  </a:cubicBezTo>
                  <a:lnTo>
                    <a:pt x="0" y="26192"/>
                  </a:lnTo>
                  <a:cubicBezTo>
                    <a:pt x="0" y="19246"/>
                    <a:pt x="2760" y="12584"/>
                    <a:pt x="7672" y="7672"/>
                  </a:cubicBezTo>
                  <a:cubicBezTo>
                    <a:pt x="12584" y="2760"/>
                    <a:pt x="19246" y="0"/>
                    <a:pt x="26192" y="0"/>
                  </a:cubicBezTo>
                  <a:close/>
                </a:path>
              </a:pathLst>
            </a:custGeom>
            <a:solidFill>
              <a:srgbClr val="C5D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0" y="0"/>
              <a:ext cx="107286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2C2C2C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Colors</a:t>
              </a: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4238691" y="3312139"/>
            <a:ext cx="697048" cy="697048"/>
            <a:chOff x="0" y="0"/>
            <a:chExt cx="812800" cy="812800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F0EC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4"/>
          <p:cNvGrpSpPr/>
          <p:nvPr/>
        </p:nvGrpSpPr>
        <p:grpSpPr>
          <a:xfrm>
            <a:off x="4238691" y="4419676"/>
            <a:ext cx="697048" cy="697048"/>
            <a:chOff x="0" y="0"/>
            <a:chExt cx="812800" cy="812800"/>
          </a:xfrm>
        </p:grpSpPr>
        <p:sp>
          <p:nvSpPr>
            <p:cNvPr id="149" name="Google Shape;14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4C5DF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4"/>
          <p:cNvGrpSpPr/>
          <p:nvPr/>
        </p:nvGrpSpPr>
        <p:grpSpPr>
          <a:xfrm>
            <a:off x="5088228" y="3312139"/>
            <a:ext cx="697048" cy="697048"/>
            <a:chOff x="0" y="0"/>
            <a:chExt cx="812800" cy="812800"/>
          </a:xfrm>
        </p:grpSpPr>
        <p:sp>
          <p:nvSpPr>
            <p:cNvPr id="152" name="Google Shape;15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5D9DF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5088228" y="4419676"/>
            <a:ext cx="697048" cy="697048"/>
            <a:chOff x="0" y="0"/>
            <a:chExt cx="812800" cy="812800"/>
          </a:xfrm>
        </p:grpSpPr>
        <p:sp>
          <p:nvSpPr>
            <p:cNvPr id="155" name="Google Shape;15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4CDD4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5937676" y="3312139"/>
            <a:ext cx="697048" cy="697048"/>
            <a:chOff x="0" y="0"/>
            <a:chExt cx="812800" cy="812800"/>
          </a:xfrm>
        </p:grpSpPr>
        <p:sp>
          <p:nvSpPr>
            <p:cNvPr id="158" name="Google Shape;15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D1AA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5937676" y="4419676"/>
            <a:ext cx="697048" cy="697048"/>
            <a:chOff x="0" y="0"/>
            <a:chExt cx="812800" cy="812800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1CFBB"/>
            </a:solidFill>
            <a:ln cap="sq" cmpd="sng" w="19050">
              <a:solidFill>
                <a:srgbClr val="2C2C2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4"/>
          <p:cNvSpPr txBox="1"/>
          <p:nvPr/>
        </p:nvSpPr>
        <p:spPr>
          <a:xfrm>
            <a:off x="770810" y="2953237"/>
            <a:ext cx="2658613" cy="3589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uses the following free fonts:</a:t>
            </a:r>
            <a:endParaRPr/>
          </a:p>
        </p:txBody>
      </p:sp>
      <p:sp>
        <p:nvSpPr>
          <p:cNvPr id="164" name="Google Shape;164;p14"/>
          <p:cNvSpPr txBox="1"/>
          <p:nvPr/>
        </p:nvSpPr>
        <p:spPr>
          <a:xfrm>
            <a:off x="734605" y="5358562"/>
            <a:ext cx="2777375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You can find these fonts online too.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4238691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4238691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67" name="Google Shape;167;p14"/>
          <p:cNvSpPr txBox="1"/>
          <p:nvPr/>
        </p:nvSpPr>
        <p:spPr>
          <a:xfrm>
            <a:off x="5088228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68" name="Google Shape;168;p14"/>
          <p:cNvSpPr txBox="1"/>
          <p:nvPr/>
        </p:nvSpPr>
        <p:spPr>
          <a:xfrm>
            <a:off x="5088228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69" name="Google Shape;169;p14"/>
          <p:cNvSpPr txBox="1"/>
          <p:nvPr/>
        </p:nvSpPr>
        <p:spPr>
          <a:xfrm>
            <a:off x="5937676" y="414299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70" name="Google Shape;170;p14"/>
          <p:cNvSpPr txBox="1"/>
          <p:nvPr/>
        </p:nvSpPr>
        <p:spPr>
          <a:xfrm>
            <a:off x="5937676" y="5250074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#ED7843</a:t>
            </a:r>
            <a:endParaRPr/>
          </a:p>
        </p:txBody>
      </p:sp>
      <p:sp>
        <p:nvSpPr>
          <p:cNvPr id="171" name="Google Shape;171;p14"/>
          <p:cNvSpPr txBox="1"/>
          <p:nvPr/>
        </p:nvSpPr>
        <p:spPr>
          <a:xfrm>
            <a:off x="1176075" y="798775"/>
            <a:ext cx="520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RESOURCE PAGE</a:t>
            </a:r>
            <a:endParaRPr/>
          </a:p>
        </p:txBody>
      </p:sp>
      <p:sp>
        <p:nvSpPr>
          <p:cNvPr id="172" name="Google Shape;172;p14"/>
          <p:cNvSpPr txBox="1"/>
          <p:nvPr/>
        </p:nvSpPr>
        <p:spPr>
          <a:xfrm>
            <a:off x="1118690" y="3865994"/>
            <a:ext cx="2009204" cy="5198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20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MONTSERRAT SEMIBOLD</a:t>
            </a:r>
            <a:endParaRPr/>
          </a:p>
        </p:txBody>
      </p:sp>
      <p:sp>
        <p:nvSpPr>
          <p:cNvPr id="173" name="Google Shape;173;p14"/>
          <p:cNvSpPr txBox="1"/>
          <p:nvPr/>
        </p:nvSpPr>
        <p:spPr>
          <a:xfrm>
            <a:off x="822729" y="4811907"/>
            <a:ext cx="2606694" cy="21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71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Montserrat Regular</a:t>
            </a:r>
            <a:endParaRPr/>
          </a:p>
        </p:txBody>
      </p:sp>
      <p:sp>
        <p:nvSpPr>
          <p:cNvPr id="174" name="Google Shape;174;p14"/>
          <p:cNvSpPr txBox="1"/>
          <p:nvPr/>
        </p:nvSpPr>
        <p:spPr>
          <a:xfrm>
            <a:off x="1418459" y="3651545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TITLES:</a:t>
            </a:r>
            <a:endParaRPr/>
          </a:p>
        </p:txBody>
      </p:sp>
      <p:sp>
        <p:nvSpPr>
          <p:cNvPr id="175" name="Google Shape;175;p14"/>
          <p:cNvSpPr txBox="1"/>
          <p:nvPr/>
        </p:nvSpPr>
        <p:spPr>
          <a:xfrm>
            <a:off x="1418459" y="4600533"/>
            <a:ext cx="1415234" cy="156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BODY TEXT:</a:t>
            </a:r>
            <a:endParaRPr/>
          </a:p>
        </p:txBody>
      </p:sp>
      <p:sp>
        <p:nvSpPr>
          <p:cNvPr id="176" name="Google Shape;176;p14"/>
          <p:cNvSpPr txBox="1"/>
          <p:nvPr/>
        </p:nvSpPr>
        <p:spPr>
          <a:xfrm>
            <a:off x="720391" y="1361776"/>
            <a:ext cx="6119217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2C2C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Use these in your template, then delete or hide this page afterward</a:t>
            </a: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118690" y="7452030"/>
            <a:ext cx="1611837" cy="909151"/>
          </a:xfrm>
          <a:custGeom>
            <a:rect b="b" l="l" r="r" t="t"/>
            <a:pathLst>
              <a:path extrusionOk="0" h="909151" w="1611837">
                <a:moveTo>
                  <a:pt x="0" y="0"/>
                </a:moveTo>
                <a:lnTo>
                  <a:pt x="1611837" y="0"/>
                </a:lnTo>
                <a:lnTo>
                  <a:pt x="1611837" y="909150"/>
                </a:lnTo>
                <a:lnTo>
                  <a:pt x="0" y="909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53723" l="0" r="0" t="0"/>
            </a:stretch>
          </a:blipFill>
          <a:ln>
            <a:noFill/>
          </a:ln>
        </p:spPr>
      </p:sp>
      <p:sp>
        <p:nvSpPr>
          <p:cNvPr id="178" name="Google Shape;178;p14"/>
          <p:cNvSpPr/>
          <p:nvPr/>
        </p:nvSpPr>
        <p:spPr>
          <a:xfrm>
            <a:off x="3298078" y="7294377"/>
            <a:ext cx="1243732" cy="1066803"/>
          </a:xfrm>
          <a:custGeom>
            <a:rect b="b" l="l" r="r" t="t"/>
            <a:pathLst>
              <a:path extrusionOk="0" h="1066803" w="1243732">
                <a:moveTo>
                  <a:pt x="0" y="0"/>
                </a:moveTo>
                <a:lnTo>
                  <a:pt x="1243732" y="0"/>
                </a:lnTo>
                <a:lnTo>
                  <a:pt x="1243732" y="1066803"/>
                </a:lnTo>
                <a:lnTo>
                  <a:pt x="0" y="10668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1125" l="0" r="0" t="0"/>
            </a:stretch>
          </a:blipFill>
          <a:ln>
            <a:noFill/>
          </a:ln>
        </p:spPr>
      </p:sp>
      <p:sp>
        <p:nvSpPr>
          <p:cNvPr id="179" name="Google Shape;179;p14"/>
          <p:cNvSpPr/>
          <p:nvPr/>
        </p:nvSpPr>
        <p:spPr>
          <a:xfrm flipH="1">
            <a:off x="4935739" y="6720720"/>
            <a:ext cx="1822207" cy="1640461"/>
          </a:xfrm>
          <a:custGeom>
            <a:rect b="b" l="l" r="r" t="t"/>
            <a:pathLst>
              <a:path extrusionOk="0" h="1640461" w="1822207">
                <a:moveTo>
                  <a:pt x="1822207" y="0"/>
                </a:moveTo>
                <a:lnTo>
                  <a:pt x="0" y="0"/>
                </a:lnTo>
                <a:lnTo>
                  <a:pt x="0" y="1640460"/>
                </a:lnTo>
                <a:lnTo>
                  <a:pt x="1822207" y="1640460"/>
                </a:lnTo>
                <a:lnTo>
                  <a:pt x="182220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29346" l="0" r="0" t="0"/>
            </a:stretch>
          </a:blipFill>
          <a:ln>
            <a:noFill/>
          </a:ln>
        </p:spPr>
      </p:sp>
      <p:sp>
        <p:nvSpPr>
          <p:cNvPr id="180" name="Google Shape;180;p14"/>
          <p:cNvSpPr/>
          <p:nvPr/>
        </p:nvSpPr>
        <p:spPr>
          <a:xfrm>
            <a:off x="2088901" y="8599305"/>
            <a:ext cx="1623120" cy="999852"/>
          </a:xfrm>
          <a:custGeom>
            <a:rect b="b" l="l" r="r" t="t"/>
            <a:pathLst>
              <a:path extrusionOk="0" h="999852" w="1623120">
                <a:moveTo>
                  <a:pt x="0" y="0"/>
                </a:moveTo>
                <a:lnTo>
                  <a:pt x="1623120" y="0"/>
                </a:lnTo>
                <a:lnTo>
                  <a:pt x="1623120" y="999853"/>
                </a:lnTo>
                <a:lnTo>
                  <a:pt x="0" y="999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51673" l="0" r="0" t="0"/>
            </a:stretch>
          </a:blipFill>
          <a:ln>
            <a:noFill/>
          </a:ln>
        </p:spPr>
      </p:sp>
      <p:sp>
        <p:nvSpPr>
          <p:cNvPr id="181" name="Google Shape;181;p14"/>
          <p:cNvSpPr/>
          <p:nvPr/>
        </p:nvSpPr>
        <p:spPr>
          <a:xfrm>
            <a:off x="4007055" y="8707865"/>
            <a:ext cx="1464044" cy="891292"/>
          </a:xfrm>
          <a:custGeom>
            <a:rect b="b" l="l" r="r" t="t"/>
            <a:pathLst>
              <a:path extrusionOk="0" h="891292" w="1464044">
                <a:moveTo>
                  <a:pt x="0" y="0"/>
                </a:moveTo>
                <a:lnTo>
                  <a:pt x="1464044" y="0"/>
                </a:lnTo>
                <a:lnTo>
                  <a:pt x="1464044" y="891293"/>
                </a:lnTo>
                <a:lnTo>
                  <a:pt x="0" y="8912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3079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0E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"/>
          <p:cNvSpPr/>
          <p:nvPr/>
        </p:nvSpPr>
        <p:spPr>
          <a:xfrm>
            <a:off x="-730820" y="7457789"/>
            <a:ext cx="6490048" cy="3385657"/>
          </a:xfrm>
          <a:custGeom>
            <a:rect b="b" l="l" r="r" t="t"/>
            <a:pathLst>
              <a:path extrusionOk="0" h="3385657" w="6490048">
                <a:moveTo>
                  <a:pt x="0" y="0"/>
                </a:moveTo>
                <a:lnTo>
                  <a:pt x="6490048" y="0"/>
                </a:lnTo>
                <a:lnTo>
                  <a:pt x="6490048" y="3385658"/>
                </a:lnTo>
                <a:lnTo>
                  <a:pt x="0" y="33856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4198" l="0" r="0" t="0"/>
            </a:stretch>
          </a:blipFill>
          <a:ln>
            <a:noFill/>
          </a:ln>
        </p:spPr>
      </p:sp>
      <p:grpSp>
        <p:nvGrpSpPr>
          <p:cNvPr id="187" name="Google Shape;187;p15"/>
          <p:cNvGrpSpPr/>
          <p:nvPr/>
        </p:nvGrpSpPr>
        <p:grpSpPr>
          <a:xfrm>
            <a:off x="1266077" y="3021217"/>
            <a:ext cx="5027846" cy="1849727"/>
            <a:chOff x="0" y="-38100"/>
            <a:chExt cx="1801866" cy="662901"/>
          </a:xfrm>
        </p:grpSpPr>
        <p:sp>
          <p:nvSpPr>
            <p:cNvPr id="188" name="Google Shape;188;p15"/>
            <p:cNvSpPr/>
            <p:nvPr/>
          </p:nvSpPr>
          <p:spPr>
            <a:xfrm>
              <a:off x="0" y="0"/>
              <a:ext cx="1801866" cy="624801"/>
            </a:xfrm>
            <a:custGeom>
              <a:rect b="b" l="l" r="r" t="t"/>
              <a:pathLst>
                <a:path extrusionOk="0" h="624801" w="1801866">
                  <a:moveTo>
                    <a:pt x="23097" y="0"/>
                  </a:moveTo>
                  <a:lnTo>
                    <a:pt x="1778769" y="0"/>
                  </a:lnTo>
                  <a:cubicBezTo>
                    <a:pt x="1791526" y="0"/>
                    <a:pt x="1801866" y="10341"/>
                    <a:pt x="1801866" y="23097"/>
                  </a:cubicBezTo>
                  <a:lnTo>
                    <a:pt x="1801866" y="601703"/>
                  </a:lnTo>
                  <a:cubicBezTo>
                    <a:pt x="1801866" y="607829"/>
                    <a:pt x="1799433" y="613704"/>
                    <a:pt x="1795101" y="618036"/>
                  </a:cubicBezTo>
                  <a:cubicBezTo>
                    <a:pt x="1790770" y="622367"/>
                    <a:pt x="1784895" y="624801"/>
                    <a:pt x="1778769" y="624801"/>
                  </a:cubicBezTo>
                  <a:lnTo>
                    <a:pt x="23097" y="624801"/>
                  </a:lnTo>
                  <a:cubicBezTo>
                    <a:pt x="16971" y="624801"/>
                    <a:pt x="11097" y="622367"/>
                    <a:pt x="6765" y="618036"/>
                  </a:cubicBezTo>
                  <a:cubicBezTo>
                    <a:pt x="2433" y="613704"/>
                    <a:pt x="0" y="607829"/>
                    <a:pt x="0" y="601703"/>
                  </a:cubicBezTo>
                  <a:lnTo>
                    <a:pt x="0" y="23097"/>
                  </a:lnTo>
                  <a:cubicBezTo>
                    <a:pt x="0" y="16971"/>
                    <a:pt x="2433" y="11097"/>
                    <a:pt x="6765" y="6765"/>
                  </a:cubicBezTo>
                  <a:cubicBezTo>
                    <a:pt x="11097" y="2433"/>
                    <a:pt x="16971" y="0"/>
                    <a:pt x="23097" y="0"/>
                  </a:cubicBezTo>
                  <a:close/>
                </a:path>
              </a:pathLst>
            </a:custGeom>
            <a:solidFill>
              <a:srgbClr val="F8D1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0" y="-38100"/>
              <a:ext cx="1801866" cy="6629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5"/>
          <p:cNvSpPr txBox="1"/>
          <p:nvPr/>
        </p:nvSpPr>
        <p:spPr>
          <a:xfrm>
            <a:off x="3037720" y="4387801"/>
            <a:ext cx="1484561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for this template</a:t>
            </a:r>
            <a:endParaRPr/>
          </a:p>
        </p:txBody>
      </p:sp>
      <p:grpSp>
        <p:nvGrpSpPr>
          <p:cNvPr id="191" name="Google Shape;191;p15"/>
          <p:cNvGrpSpPr/>
          <p:nvPr/>
        </p:nvGrpSpPr>
        <p:grpSpPr>
          <a:xfrm>
            <a:off x="1266077" y="5017639"/>
            <a:ext cx="5027846" cy="2030576"/>
            <a:chOff x="0" y="-38100"/>
            <a:chExt cx="1801866" cy="727713"/>
          </a:xfrm>
        </p:grpSpPr>
        <p:sp>
          <p:nvSpPr>
            <p:cNvPr id="192" name="Google Shape;192;p15"/>
            <p:cNvSpPr/>
            <p:nvPr/>
          </p:nvSpPr>
          <p:spPr>
            <a:xfrm>
              <a:off x="0" y="0"/>
              <a:ext cx="1801866" cy="689613"/>
            </a:xfrm>
            <a:custGeom>
              <a:rect b="b" l="l" r="r" t="t"/>
              <a:pathLst>
                <a:path extrusionOk="0" h="689613" w="1801866">
                  <a:moveTo>
                    <a:pt x="23097" y="0"/>
                  </a:moveTo>
                  <a:lnTo>
                    <a:pt x="1778769" y="0"/>
                  </a:lnTo>
                  <a:cubicBezTo>
                    <a:pt x="1791526" y="0"/>
                    <a:pt x="1801866" y="10341"/>
                    <a:pt x="1801866" y="23097"/>
                  </a:cubicBezTo>
                  <a:lnTo>
                    <a:pt x="1801866" y="666516"/>
                  </a:lnTo>
                  <a:cubicBezTo>
                    <a:pt x="1801866" y="672641"/>
                    <a:pt x="1799433" y="678516"/>
                    <a:pt x="1795101" y="682848"/>
                  </a:cubicBezTo>
                  <a:cubicBezTo>
                    <a:pt x="1790770" y="687179"/>
                    <a:pt x="1784895" y="689613"/>
                    <a:pt x="1778769" y="689613"/>
                  </a:cubicBezTo>
                  <a:lnTo>
                    <a:pt x="23097" y="689613"/>
                  </a:lnTo>
                  <a:cubicBezTo>
                    <a:pt x="16971" y="689613"/>
                    <a:pt x="11097" y="687179"/>
                    <a:pt x="6765" y="682848"/>
                  </a:cubicBezTo>
                  <a:cubicBezTo>
                    <a:pt x="2433" y="678516"/>
                    <a:pt x="0" y="672641"/>
                    <a:pt x="0" y="666516"/>
                  </a:cubicBezTo>
                  <a:lnTo>
                    <a:pt x="0" y="23097"/>
                  </a:lnTo>
                  <a:cubicBezTo>
                    <a:pt x="0" y="16971"/>
                    <a:pt x="2433" y="11097"/>
                    <a:pt x="6765" y="6765"/>
                  </a:cubicBezTo>
                  <a:cubicBezTo>
                    <a:pt x="11097" y="2433"/>
                    <a:pt x="16971" y="0"/>
                    <a:pt x="23097" y="0"/>
                  </a:cubicBezTo>
                  <a:close/>
                </a:path>
              </a:pathLst>
            </a:custGeom>
            <a:solidFill>
              <a:srgbClr val="C5D9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5"/>
            <p:cNvSpPr txBox="1"/>
            <p:nvPr/>
          </p:nvSpPr>
          <p:spPr>
            <a:xfrm>
              <a:off x="0" y="-38100"/>
              <a:ext cx="1801866" cy="727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5"/>
          <p:cNvSpPr txBox="1"/>
          <p:nvPr/>
        </p:nvSpPr>
        <p:spPr>
          <a:xfrm>
            <a:off x="2064012" y="6416729"/>
            <a:ext cx="3431977" cy="209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for the photos, graphics, and elements</a:t>
            </a:r>
            <a:endParaRPr/>
          </a:p>
        </p:txBody>
      </p:sp>
      <p:sp>
        <p:nvSpPr>
          <p:cNvPr id="195" name="Google Shape;195;p15"/>
          <p:cNvSpPr txBox="1"/>
          <p:nvPr/>
        </p:nvSpPr>
        <p:spPr>
          <a:xfrm>
            <a:off x="1930574" y="5451969"/>
            <a:ext cx="36990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99" u="none" cap="none" strike="noStrike">
                <a:solidFill>
                  <a:srgbClr val="2C2C2C"/>
                </a:solidFill>
                <a:latin typeface="Montserrat"/>
                <a:ea typeface="Montserrat"/>
                <a:cs typeface="Montserrat"/>
                <a:sym typeface="Montserrat"/>
              </a:rPr>
              <a:t>Pexels, Pixabay, Sketchify</a:t>
            </a:r>
            <a:endParaRPr sz="900"/>
          </a:p>
        </p:txBody>
      </p:sp>
      <p:sp>
        <p:nvSpPr>
          <p:cNvPr id="196" name="Google Shape;196;p15"/>
          <p:cNvSpPr txBox="1"/>
          <p:nvPr/>
        </p:nvSpPr>
        <p:spPr>
          <a:xfrm>
            <a:off x="1606700" y="1444975"/>
            <a:ext cx="4346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2C2C2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CREDITS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266038" y="2271025"/>
            <a:ext cx="5028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C2C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template is free for everyone to use,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C2C2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thanks to the following:</a:t>
            </a:r>
            <a:endParaRPr/>
          </a:p>
        </p:txBody>
      </p:sp>
      <p:pic>
        <p:nvPicPr>
          <p:cNvPr id="198" name="Google Shape;1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9250" y="3485261"/>
            <a:ext cx="3077999" cy="76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