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7556500" cx="10693400"/>
  <p:notesSz cx="6858000" cy="9144000"/>
  <p:embeddedFontLst>
    <p:embeddedFont>
      <p:font typeface="DM Sans Medium"/>
      <p:regular r:id="rId11"/>
      <p:bold r:id="rId12"/>
      <p:italic r:id="rId13"/>
      <p:boldItalic r:id="rId14"/>
    </p:embeddedFont>
    <p:embeddedFont>
      <p:font typeface="Roboto"/>
      <p:regular r:id="rId15"/>
      <p:bold r:id="rId16"/>
      <p:italic r:id="rId17"/>
      <p:boldItalic r:id="rId18"/>
    </p:embeddedFont>
    <p:embeddedFont>
      <p:font typeface="Londrina Solid"/>
      <p:regular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DMSansMedium-regular.fntdata"/><Relationship Id="rId10" Type="http://schemas.openxmlformats.org/officeDocument/2006/relationships/slide" Target="slides/slide5.xml"/><Relationship Id="rId13" Type="http://schemas.openxmlformats.org/officeDocument/2006/relationships/font" Target="fonts/DMSansMedium-italic.fntdata"/><Relationship Id="rId12" Type="http://schemas.openxmlformats.org/officeDocument/2006/relationships/font" Target="fonts/DMSansMedium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regular.fntdata"/><Relationship Id="rId14" Type="http://schemas.openxmlformats.org/officeDocument/2006/relationships/font" Target="fonts/DMSansMedium-boldItalic.fntdata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ondrinaSolid-regular.fntdata"/><Relationship Id="rId6" Type="http://schemas.openxmlformats.org/officeDocument/2006/relationships/slide" Target="slides/slide1.xml"/><Relationship Id="rId18" Type="http://schemas.openxmlformats.org/officeDocument/2006/relationships/font" Target="fonts/Robo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5" Type="http://schemas.openxmlformats.org/officeDocument/2006/relationships/image" Target="../media/image24.png"/><Relationship Id="rId6" Type="http://schemas.openxmlformats.org/officeDocument/2006/relationships/image" Target="../media/image6.png"/><Relationship Id="rId7" Type="http://schemas.openxmlformats.org/officeDocument/2006/relationships/image" Target="../media/image3.png"/><Relationship Id="rId8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19.png"/><Relationship Id="rId5" Type="http://schemas.openxmlformats.org/officeDocument/2006/relationships/image" Target="../media/image8.png"/><Relationship Id="rId6" Type="http://schemas.openxmlformats.org/officeDocument/2006/relationships/image" Target="../media/image14.png"/><Relationship Id="rId7" Type="http://schemas.openxmlformats.org/officeDocument/2006/relationships/image" Target="../media/image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9.png"/><Relationship Id="rId6" Type="http://schemas.openxmlformats.org/officeDocument/2006/relationships/image" Target="../media/image1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6961D8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2400" y="476170"/>
            <a:ext cx="10693401" cy="6908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3"/>
          <p:cNvPicPr preferRelativeResize="0"/>
          <p:nvPr/>
        </p:nvPicPr>
        <p:blipFill rotWithShape="1">
          <a:blip r:embed="rId3">
            <a:alphaModFix/>
          </a:blip>
          <a:srcRect b="66646" l="0" r="0" t="0"/>
          <a:stretch/>
        </p:blipFill>
        <p:spPr>
          <a:xfrm>
            <a:off x="5217412" y="6375618"/>
            <a:ext cx="3532375" cy="1180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3"/>
          <p:cNvPicPr preferRelativeResize="0"/>
          <p:nvPr/>
        </p:nvPicPr>
        <p:blipFill rotWithShape="1">
          <a:blip r:embed="rId4">
            <a:alphaModFix/>
          </a:blip>
          <a:srcRect b="0" l="0" r="0" t="43949"/>
          <a:stretch/>
        </p:blipFill>
        <p:spPr>
          <a:xfrm>
            <a:off x="2098875" y="-2"/>
            <a:ext cx="3119500" cy="154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3"/>
          <p:cNvPicPr preferRelativeResize="0"/>
          <p:nvPr/>
        </p:nvPicPr>
        <p:blipFill rotWithShape="1">
          <a:blip r:embed="rId5">
            <a:alphaModFix/>
          </a:blip>
          <a:srcRect b="0" l="64741" r="0" t="0"/>
          <a:stretch/>
        </p:blipFill>
        <p:spPr>
          <a:xfrm>
            <a:off x="0" y="1147475"/>
            <a:ext cx="2061049" cy="587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 rotWithShape="1">
          <a:blip r:embed="rId6">
            <a:alphaModFix/>
          </a:blip>
          <a:srcRect b="39911" l="19126" r="0" t="0"/>
          <a:stretch/>
        </p:blipFill>
        <p:spPr>
          <a:xfrm>
            <a:off x="0" y="5469000"/>
            <a:ext cx="3532375" cy="208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3"/>
          <p:cNvPicPr preferRelativeResize="0"/>
          <p:nvPr/>
        </p:nvPicPr>
        <p:blipFill rotWithShape="1">
          <a:blip r:embed="rId7">
            <a:alphaModFix/>
          </a:blip>
          <a:srcRect b="0" l="0" r="17715" t="0"/>
          <a:stretch/>
        </p:blipFill>
        <p:spPr>
          <a:xfrm>
            <a:off x="8507724" y="3308125"/>
            <a:ext cx="2221025" cy="364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/>
          <p:cNvPicPr preferRelativeResize="0"/>
          <p:nvPr/>
        </p:nvPicPr>
        <p:blipFill rotWithShape="1">
          <a:blip r:embed="rId8">
            <a:alphaModFix/>
          </a:blip>
          <a:srcRect b="0" l="0" r="28412" t="36768"/>
          <a:stretch/>
        </p:blipFill>
        <p:spPr>
          <a:xfrm>
            <a:off x="8027800" y="0"/>
            <a:ext cx="2818000" cy="2544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rgbClr val="A6DFFF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546142" y="681910"/>
            <a:ext cx="9599716" cy="6196181"/>
          </a:xfrm>
          <a:custGeom>
            <a:rect b="b" l="l" r="r" t="t"/>
            <a:pathLst>
              <a:path extrusionOk="0" h="6196181" w="9599716">
                <a:moveTo>
                  <a:pt x="0" y="0"/>
                </a:moveTo>
                <a:lnTo>
                  <a:pt x="9599716" y="0"/>
                </a:lnTo>
                <a:lnTo>
                  <a:pt x="9599716" y="6196180"/>
                </a:lnTo>
                <a:lnTo>
                  <a:pt x="0" y="61961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22" name="Google Shape;22;p4"/>
          <p:cNvPicPr preferRelativeResize="0"/>
          <p:nvPr/>
        </p:nvPicPr>
        <p:blipFill rotWithShape="1">
          <a:blip r:embed="rId3">
            <a:alphaModFix/>
          </a:blip>
          <a:srcRect b="6820" l="20420" r="0" t="0"/>
          <a:stretch/>
        </p:blipFill>
        <p:spPr>
          <a:xfrm>
            <a:off x="0" y="4214450"/>
            <a:ext cx="2933100" cy="33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4">
            <a:alphaModFix/>
          </a:blip>
          <a:srcRect b="59837" l="0" r="0" t="0"/>
          <a:stretch/>
        </p:blipFill>
        <p:spPr>
          <a:xfrm>
            <a:off x="3936925" y="6075000"/>
            <a:ext cx="3917501" cy="148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 rotWithShape="1">
          <a:blip r:embed="rId5">
            <a:alphaModFix/>
          </a:blip>
          <a:srcRect b="8759" l="0" r="12914" t="0"/>
          <a:stretch/>
        </p:blipFill>
        <p:spPr>
          <a:xfrm>
            <a:off x="8073925" y="5430500"/>
            <a:ext cx="2619475" cy="212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"/>
          <p:cNvPicPr preferRelativeResize="0"/>
          <p:nvPr/>
        </p:nvPicPr>
        <p:blipFill rotWithShape="1">
          <a:blip r:embed="rId6">
            <a:alphaModFix/>
          </a:blip>
          <a:srcRect b="0" l="0" r="56149" t="0"/>
          <a:stretch/>
        </p:blipFill>
        <p:spPr>
          <a:xfrm>
            <a:off x="8543052" y="-229500"/>
            <a:ext cx="2150350" cy="491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4"/>
          <p:cNvPicPr preferRelativeResize="0"/>
          <p:nvPr/>
        </p:nvPicPr>
        <p:blipFill rotWithShape="1">
          <a:blip r:embed="rId7">
            <a:alphaModFix/>
          </a:blip>
          <a:srcRect b="0" l="29522" r="0" t="25144"/>
          <a:stretch/>
        </p:blipFill>
        <p:spPr>
          <a:xfrm>
            <a:off x="0" y="0"/>
            <a:ext cx="2564700" cy="2779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FFD753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5"/>
          <p:cNvPicPr preferRelativeResize="0"/>
          <p:nvPr/>
        </p:nvPicPr>
        <p:blipFill rotWithShape="1">
          <a:blip r:embed="rId2">
            <a:alphaModFix/>
          </a:blip>
          <a:srcRect b="10000" l="0" r="3297" t="-10000"/>
          <a:stretch/>
        </p:blipFill>
        <p:spPr>
          <a:xfrm>
            <a:off x="1726725" y="-839100"/>
            <a:ext cx="8966674" cy="8395276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/>
          <p:nvPr/>
        </p:nvSpPr>
        <p:spPr>
          <a:xfrm>
            <a:off x="-98600" y="1777039"/>
            <a:ext cx="3274140" cy="4920156"/>
          </a:xfrm>
          <a:custGeom>
            <a:rect b="b" l="l" r="r" t="t"/>
            <a:pathLst>
              <a:path extrusionOk="0" h="4920156" w="3274140">
                <a:moveTo>
                  <a:pt x="0" y="0"/>
                </a:moveTo>
                <a:lnTo>
                  <a:pt x="3274140" y="0"/>
                </a:lnTo>
                <a:lnTo>
                  <a:pt x="3274140" y="4920157"/>
                </a:lnTo>
                <a:lnTo>
                  <a:pt x="0" y="49201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30" name="Google Shape;30;p5"/>
          <p:cNvPicPr preferRelativeResize="0"/>
          <p:nvPr/>
        </p:nvPicPr>
        <p:blipFill rotWithShape="1">
          <a:blip r:embed="rId4">
            <a:alphaModFix/>
          </a:blip>
          <a:srcRect b="0" l="0" r="55925" t="0"/>
          <a:stretch/>
        </p:blipFill>
        <p:spPr>
          <a:xfrm>
            <a:off x="8507325" y="2551975"/>
            <a:ext cx="2186075" cy="4971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5"/>
          <p:cNvPicPr preferRelativeResize="0"/>
          <p:nvPr/>
        </p:nvPicPr>
        <p:blipFill rotWithShape="1">
          <a:blip r:embed="rId5">
            <a:alphaModFix/>
          </a:blip>
          <a:srcRect b="0" l="36744" r="0" t="30843"/>
          <a:stretch/>
        </p:blipFill>
        <p:spPr>
          <a:xfrm>
            <a:off x="0" y="0"/>
            <a:ext cx="1726725" cy="192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5"/>
          <p:cNvPicPr preferRelativeResize="0"/>
          <p:nvPr/>
        </p:nvPicPr>
        <p:blipFill rotWithShape="1">
          <a:blip r:embed="rId6">
            <a:alphaModFix/>
          </a:blip>
          <a:srcRect b="59837" l="0" r="0" t="0"/>
          <a:stretch/>
        </p:blipFill>
        <p:spPr>
          <a:xfrm>
            <a:off x="2059975" y="6428675"/>
            <a:ext cx="2982300" cy="112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ondrina Solid"/>
              <a:buNone/>
              <a:defRPr i="0" sz="4400" u="none" cap="none" strike="noStrik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"/>
              <a:buChar char="•"/>
              <a:defRPr i="0" sz="3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Char char="–"/>
              <a:defRPr i="0" sz="2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•"/>
              <a:defRPr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–"/>
              <a:defRPr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»"/>
              <a:defRPr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•"/>
              <a:defRPr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•"/>
              <a:defRPr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•"/>
              <a:defRPr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•"/>
              <a:defRPr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9" Type="http://schemas.openxmlformats.org/officeDocument/2006/relationships/image" Target="../media/image5.png"/><Relationship Id="rId5" Type="http://schemas.openxmlformats.org/officeDocument/2006/relationships/image" Target="../media/image7.png"/><Relationship Id="rId6" Type="http://schemas.openxmlformats.org/officeDocument/2006/relationships/image" Target="../media/image24.png"/><Relationship Id="rId7" Type="http://schemas.openxmlformats.org/officeDocument/2006/relationships/image" Target="../media/image6.png"/><Relationship Id="rId8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18.png"/><Relationship Id="rId9" Type="http://schemas.openxmlformats.org/officeDocument/2006/relationships/image" Target="../media/image9.png"/><Relationship Id="rId5" Type="http://schemas.openxmlformats.org/officeDocument/2006/relationships/image" Target="../media/image4.png"/><Relationship Id="rId6" Type="http://schemas.openxmlformats.org/officeDocument/2006/relationships/image" Target="../media/image19.png"/><Relationship Id="rId7" Type="http://schemas.openxmlformats.org/officeDocument/2006/relationships/image" Target="../media/image8.png"/><Relationship Id="rId8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9.png"/><Relationship Id="rId7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20.png"/><Relationship Id="rId10" Type="http://schemas.openxmlformats.org/officeDocument/2006/relationships/image" Target="../media/image21.png"/><Relationship Id="rId13" Type="http://schemas.openxmlformats.org/officeDocument/2006/relationships/image" Target="../media/image22.png"/><Relationship Id="rId1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7.png"/><Relationship Id="rId4" Type="http://schemas.openxmlformats.org/officeDocument/2006/relationships/image" Target="../media/image16.png"/><Relationship Id="rId9" Type="http://schemas.openxmlformats.org/officeDocument/2006/relationships/image" Target="../media/image23.png"/><Relationship Id="rId14" Type="http://schemas.openxmlformats.org/officeDocument/2006/relationships/image" Target="../media/image25.png"/><Relationship Id="rId5" Type="http://schemas.openxmlformats.org/officeDocument/2006/relationships/image" Target="../media/image17.png"/><Relationship Id="rId6" Type="http://schemas.openxmlformats.org/officeDocument/2006/relationships/image" Target="../media/image15.png"/><Relationship Id="rId7" Type="http://schemas.openxmlformats.org/officeDocument/2006/relationships/image" Target="../media/image29.png"/><Relationship Id="rId8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961D8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76170"/>
            <a:ext cx="10693401" cy="6908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6"/>
          <p:cNvPicPr preferRelativeResize="0"/>
          <p:nvPr/>
        </p:nvPicPr>
        <p:blipFill rotWithShape="1">
          <a:blip r:embed="rId4">
            <a:alphaModFix/>
          </a:blip>
          <a:srcRect b="66646" l="0" r="0" t="0"/>
          <a:stretch/>
        </p:blipFill>
        <p:spPr>
          <a:xfrm>
            <a:off x="5217412" y="6375618"/>
            <a:ext cx="3532375" cy="1180888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6"/>
          <p:cNvSpPr txBox="1"/>
          <p:nvPr/>
        </p:nvSpPr>
        <p:spPr>
          <a:xfrm>
            <a:off x="1010200" y="1440800"/>
            <a:ext cx="8671500" cy="10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699" u="none" cap="none" strike="noStrike">
                <a:solidFill>
                  <a:srgbClr val="FF56C8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READING QUEST BADGE</a:t>
            </a:r>
            <a:endParaRPr b="1" sz="2000"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40" name="Google Shape;40;p6"/>
          <p:cNvSpPr txBox="1"/>
          <p:nvPr/>
        </p:nvSpPr>
        <p:spPr>
          <a:xfrm>
            <a:off x="3092820" y="6053302"/>
            <a:ext cx="2220900" cy="1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6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Teacher</a:t>
            </a:r>
            <a:endParaRPr/>
          </a:p>
        </p:txBody>
      </p:sp>
      <p:sp>
        <p:nvSpPr>
          <p:cNvPr id="41" name="Google Shape;41;p6"/>
          <p:cNvSpPr txBox="1"/>
          <p:nvPr/>
        </p:nvSpPr>
        <p:spPr>
          <a:xfrm>
            <a:off x="3360730" y="3234337"/>
            <a:ext cx="39705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399" u="none" cap="none" strike="noStrike">
                <a:solidFill>
                  <a:srgbClr val="000000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AWARDED TO</a:t>
            </a:r>
            <a:endParaRPr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42" name="Google Shape;42;p6"/>
          <p:cNvSpPr txBox="1"/>
          <p:nvPr/>
        </p:nvSpPr>
        <p:spPr>
          <a:xfrm>
            <a:off x="3162076" y="3506250"/>
            <a:ext cx="4367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3A199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NYLE ALCOTT</a:t>
            </a:r>
            <a:endParaRPr b="1"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43" name="Google Shape;43;p6"/>
          <p:cNvSpPr txBox="1"/>
          <p:nvPr/>
        </p:nvSpPr>
        <p:spPr>
          <a:xfrm>
            <a:off x="3110976" y="4300494"/>
            <a:ext cx="447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600" u="none" cap="none" strike="noStrike">
                <a:solidFill>
                  <a:srgbClr val="000000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For taking on every reading challenge and growing their skills along the way</a:t>
            </a:r>
            <a:endParaRPr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44" name="Google Shape;44;p6"/>
          <p:cNvSpPr txBox="1"/>
          <p:nvPr/>
        </p:nvSpPr>
        <p:spPr>
          <a:xfrm>
            <a:off x="2423254" y="2418817"/>
            <a:ext cx="5845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4200" u="none" cap="none" strike="noStrike">
                <a:solidFill>
                  <a:srgbClr val="41BBF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RANK: SUPER READER</a:t>
            </a:r>
            <a:endParaRPr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45" name="Google Shape;45;p6"/>
          <p:cNvSpPr txBox="1"/>
          <p:nvPr/>
        </p:nvSpPr>
        <p:spPr>
          <a:xfrm>
            <a:off x="3360730" y="5021854"/>
            <a:ext cx="3970500" cy="2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419" u="none" cap="none" strike="noStrike">
                <a:solidFill>
                  <a:srgbClr val="000000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READER STATS</a:t>
            </a:r>
            <a:endParaRPr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grpSp>
        <p:nvGrpSpPr>
          <p:cNvPr id="46" name="Google Shape;46;p6"/>
          <p:cNvGrpSpPr/>
          <p:nvPr/>
        </p:nvGrpSpPr>
        <p:grpSpPr>
          <a:xfrm>
            <a:off x="2798005" y="5388138"/>
            <a:ext cx="5840369" cy="187437"/>
            <a:chOff x="0" y="-38100"/>
            <a:chExt cx="7787157" cy="249916"/>
          </a:xfrm>
        </p:grpSpPr>
        <p:sp>
          <p:nvSpPr>
            <p:cNvPr id="47" name="Google Shape;47;p6"/>
            <p:cNvSpPr txBox="1"/>
            <p:nvPr/>
          </p:nvSpPr>
          <p:spPr>
            <a:xfrm>
              <a:off x="0" y="-38100"/>
              <a:ext cx="1644900" cy="24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3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217" u="none" cap="none" strike="noStrike">
                  <a:solidFill>
                    <a:srgbClr val="000000"/>
                  </a:solidFill>
                  <a:latin typeface="DM Sans Medium"/>
                  <a:ea typeface="DM Sans Medium"/>
                  <a:cs typeface="DM Sans Medium"/>
                  <a:sym typeface="DM Sans Medium"/>
                </a:rPr>
                <a:t>Books Read: 5</a:t>
              </a:r>
              <a:endParaRPr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48" name="Google Shape;48;p6"/>
            <p:cNvSpPr txBox="1"/>
            <p:nvPr/>
          </p:nvSpPr>
          <p:spPr>
            <a:xfrm>
              <a:off x="1998064" y="-38100"/>
              <a:ext cx="2345700" cy="24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3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217" u="none" cap="none" strike="noStrike">
                  <a:solidFill>
                    <a:srgbClr val="000000"/>
                  </a:solidFill>
                  <a:latin typeface="DM Sans Medium"/>
                  <a:ea typeface="DM Sans Medium"/>
                  <a:cs typeface="DM Sans Medium"/>
                  <a:sym typeface="DM Sans Medium"/>
                </a:rPr>
                <a:t>New Words Learned: 20</a:t>
              </a:r>
              <a:endParaRPr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  <p:sp>
          <p:nvSpPr>
            <p:cNvPr id="49" name="Google Shape;49;p6"/>
            <p:cNvSpPr txBox="1"/>
            <p:nvPr/>
          </p:nvSpPr>
          <p:spPr>
            <a:xfrm>
              <a:off x="3704457" y="-38084"/>
              <a:ext cx="4082700" cy="24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3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1217" u="none" cap="none" strike="noStrike">
                  <a:solidFill>
                    <a:srgbClr val="000000"/>
                  </a:solidFill>
                  <a:latin typeface="DM Sans Medium"/>
                  <a:ea typeface="DM Sans Medium"/>
                  <a:cs typeface="DM Sans Medium"/>
                  <a:sym typeface="DM Sans Medium"/>
                </a:rPr>
                <a:t>Top Genre: Adventure</a:t>
              </a:r>
              <a:endParaRPr>
                <a:latin typeface="DM Sans Medium"/>
                <a:ea typeface="DM Sans Medium"/>
                <a:cs typeface="DM Sans Medium"/>
                <a:sym typeface="DM Sans Medium"/>
              </a:endParaRPr>
            </a:p>
          </p:txBody>
        </p:sp>
      </p:grpSp>
      <p:sp>
        <p:nvSpPr>
          <p:cNvPr id="50" name="Google Shape;50;p6"/>
          <p:cNvSpPr txBox="1"/>
          <p:nvPr/>
        </p:nvSpPr>
        <p:spPr>
          <a:xfrm>
            <a:off x="3092820" y="5834027"/>
            <a:ext cx="2220900" cy="1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57" u="none" cap="none" strike="noStrike">
                <a:solidFill>
                  <a:srgbClr val="FF56C8"/>
                </a:solidFill>
                <a:latin typeface="Roboto"/>
                <a:ea typeface="Roboto"/>
                <a:cs typeface="Roboto"/>
                <a:sym typeface="Roboto"/>
              </a:rPr>
              <a:t>MISS IRENA KIM</a:t>
            </a:r>
            <a:endParaRPr/>
          </a:p>
        </p:txBody>
      </p:sp>
      <p:sp>
        <p:nvSpPr>
          <p:cNvPr id="51" name="Google Shape;51;p6"/>
          <p:cNvSpPr txBox="1"/>
          <p:nvPr/>
        </p:nvSpPr>
        <p:spPr>
          <a:xfrm>
            <a:off x="5378141" y="6053302"/>
            <a:ext cx="2220900" cy="1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64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Date</a:t>
            </a:r>
            <a:endParaRPr/>
          </a:p>
        </p:txBody>
      </p:sp>
      <p:sp>
        <p:nvSpPr>
          <p:cNvPr id="52" name="Google Shape;52;p6"/>
          <p:cNvSpPr txBox="1"/>
          <p:nvPr/>
        </p:nvSpPr>
        <p:spPr>
          <a:xfrm>
            <a:off x="5378141" y="5834027"/>
            <a:ext cx="2220900" cy="1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57" u="none" cap="none" strike="noStrike">
                <a:solidFill>
                  <a:srgbClr val="FF56C8"/>
                </a:solidFill>
                <a:latin typeface="Roboto"/>
                <a:ea typeface="Roboto"/>
                <a:cs typeface="Roboto"/>
                <a:sym typeface="Roboto"/>
              </a:rPr>
              <a:t>JUNE 30, 2030</a:t>
            </a:r>
            <a:endParaRPr/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5">
            <a:alphaModFix/>
          </a:blip>
          <a:srcRect b="0" l="0" r="0" t="43949"/>
          <a:stretch/>
        </p:blipFill>
        <p:spPr>
          <a:xfrm>
            <a:off x="2098875" y="-2"/>
            <a:ext cx="3119500" cy="154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6">
            <a:alphaModFix/>
          </a:blip>
          <a:srcRect b="0" l="64741" r="0" t="0"/>
          <a:stretch/>
        </p:blipFill>
        <p:spPr>
          <a:xfrm>
            <a:off x="0" y="1147475"/>
            <a:ext cx="2061049" cy="587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6"/>
          <p:cNvPicPr preferRelativeResize="0"/>
          <p:nvPr/>
        </p:nvPicPr>
        <p:blipFill rotWithShape="1">
          <a:blip r:embed="rId7">
            <a:alphaModFix/>
          </a:blip>
          <a:srcRect b="39911" l="19126" r="0" t="0"/>
          <a:stretch/>
        </p:blipFill>
        <p:spPr>
          <a:xfrm>
            <a:off x="0" y="5469000"/>
            <a:ext cx="3532375" cy="208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6"/>
          <p:cNvPicPr preferRelativeResize="0"/>
          <p:nvPr/>
        </p:nvPicPr>
        <p:blipFill rotWithShape="1">
          <a:blip r:embed="rId8">
            <a:alphaModFix/>
          </a:blip>
          <a:srcRect b="0" l="0" r="17715" t="0"/>
          <a:stretch/>
        </p:blipFill>
        <p:spPr>
          <a:xfrm>
            <a:off x="8507724" y="3308125"/>
            <a:ext cx="2221025" cy="364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6"/>
          <p:cNvPicPr preferRelativeResize="0"/>
          <p:nvPr/>
        </p:nvPicPr>
        <p:blipFill rotWithShape="1">
          <a:blip r:embed="rId9">
            <a:alphaModFix/>
          </a:blip>
          <a:srcRect b="0" l="0" r="28412" t="36768"/>
          <a:stretch/>
        </p:blipFill>
        <p:spPr>
          <a:xfrm>
            <a:off x="8027800" y="0"/>
            <a:ext cx="2818000" cy="2544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6DFFF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"/>
          <p:cNvSpPr/>
          <p:nvPr/>
        </p:nvSpPr>
        <p:spPr>
          <a:xfrm>
            <a:off x="546142" y="681910"/>
            <a:ext cx="9599716" cy="6196181"/>
          </a:xfrm>
          <a:custGeom>
            <a:rect b="b" l="l" r="r" t="t"/>
            <a:pathLst>
              <a:path extrusionOk="0" h="6196181" w="9599716">
                <a:moveTo>
                  <a:pt x="0" y="0"/>
                </a:moveTo>
                <a:lnTo>
                  <a:pt x="9599716" y="0"/>
                </a:lnTo>
                <a:lnTo>
                  <a:pt x="9599716" y="6196180"/>
                </a:lnTo>
                <a:lnTo>
                  <a:pt x="0" y="61961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63" name="Google Shape;63;p7"/>
          <p:cNvGrpSpPr/>
          <p:nvPr/>
        </p:nvGrpSpPr>
        <p:grpSpPr>
          <a:xfrm>
            <a:off x="4576866" y="1355255"/>
            <a:ext cx="1538269" cy="398780"/>
            <a:chOff x="0" y="0"/>
            <a:chExt cx="2051025" cy="531707"/>
          </a:xfrm>
        </p:grpSpPr>
        <p:sp>
          <p:nvSpPr>
            <p:cNvPr id="64" name="Google Shape;64;p7"/>
            <p:cNvSpPr/>
            <p:nvPr/>
          </p:nvSpPr>
          <p:spPr>
            <a:xfrm>
              <a:off x="0" y="0"/>
              <a:ext cx="522039" cy="531707"/>
            </a:xfrm>
            <a:custGeom>
              <a:rect b="b" l="l" r="r" t="t"/>
              <a:pathLst>
                <a:path extrusionOk="0" h="531707" w="522039">
                  <a:moveTo>
                    <a:pt x="0" y="0"/>
                  </a:moveTo>
                  <a:lnTo>
                    <a:pt x="522039" y="0"/>
                  </a:lnTo>
                  <a:lnTo>
                    <a:pt x="522039" y="531707"/>
                  </a:lnTo>
                  <a:lnTo>
                    <a:pt x="0" y="53170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65" name="Google Shape;65;p7"/>
            <p:cNvSpPr txBox="1"/>
            <p:nvPr/>
          </p:nvSpPr>
          <p:spPr>
            <a:xfrm>
              <a:off x="608941" y="0"/>
              <a:ext cx="1442084" cy="5317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Starson Hills</a:t>
              </a:r>
              <a:endParaRPr/>
            </a:p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Elementary</a:t>
              </a:r>
              <a:endParaRPr/>
            </a:p>
          </p:txBody>
        </p:sp>
      </p:grpSp>
      <p:sp>
        <p:nvSpPr>
          <p:cNvPr id="66" name="Google Shape;66;p7"/>
          <p:cNvSpPr txBox="1"/>
          <p:nvPr/>
        </p:nvSpPr>
        <p:spPr>
          <a:xfrm>
            <a:off x="1366877" y="1935010"/>
            <a:ext cx="7958100" cy="10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6922" u="none" cap="none" strike="noStrike">
                <a:solidFill>
                  <a:srgbClr val="FF56C8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BOOKWORM BADGE</a:t>
            </a:r>
            <a:endParaRPr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67" name="Google Shape;67;p7"/>
          <p:cNvSpPr txBox="1"/>
          <p:nvPr/>
        </p:nvSpPr>
        <p:spPr>
          <a:xfrm>
            <a:off x="3135829" y="3313124"/>
            <a:ext cx="4420342" cy="2836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8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THIS GOES TO</a:t>
            </a:r>
            <a:endParaRPr/>
          </a:p>
        </p:txBody>
      </p:sp>
      <p:sp>
        <p:nvSpPr>
          <p:cNvPr id="68" name="Google Shape;68;p7"/>
          <p:cNvSpPr txBox="1"/>
          <p:nvPr/>
        </p:nvSpPr>
        <p:spPr>
          <a:xfrm>
            <a:off x="2092151" y="3682546"/>
            <a:ext cx="65076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5600" u="none" cap="none" strike="noStrike">
                <a:solidFill>
                  <a:srgbClr val="3A199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INIGO BENNETT</a:t>
            </a:r>
            <a:endParaRPr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69" name="Google Shape;69;p7"/>
          <p:cNvSpPr txBox="1"/>
          <p:nvPr/>
        </p:nvSpPr>
        <p:spPr>
          <a:xfrm>
            <a:off x="2647777" y="4596714"/>
            <a:ext cx="5242437" cy="316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for their love of reading and endless curiosity.</a:t>
            </a:r>
            <a:endParaRPr/>
          </a:p>
        </p:txBody>
      </p:sp>
      <p:grpSp>
        <p:nvGrpSpPr>
          <p:cNvPr id="70" name="Google Shape;70;p7"/>
          <p:cNvGrpSpPr/>
          <p:nvPr/>
        </p:nvGrpSpPr>
        <p:grpSpPr>
          <a:xfrm>
            <a:off x="2837568" y="5622868"/>
            <a:ext cx="2472650" cy="452126"/>
            <a:chOff x="0" y="-38100"/>
            <a:chExt cx="3296867" cy="602834"/>
          </a:xfrm>
        </p:grpSpPr>
        <p:sp>
          <p:nvSpPr>
            <p:cNvPr id="71" name="Google Shape;71;p7"/>
            <p:cNvSpPr txBox="1"/>
            <p:nvPr/>
          </p:nvSpPr>
          <p:spPr>
            <a:xfrm>
              <a:off x="0" y="-38100"/>
              <a:ext cx="3296867" cy="320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FF56C8"/>
                  </a:solidFill>
                  <a:latin typeface="Roboto"/>
                  <a:ea typeface="Roboto"/>
                  <a:cs typeface="Roboto"/>
                  <a:sym typeface="Roboto"/>
                </a:rPr>
                <a:t>MISS IRENA KIM</a:t>
              </a:r>
              <a:endParaRPr/>
            </a:p>
          </p:txBody>
        </p:sp>
        <p:sp>
          <p:nvSpPr>
            <p:cNvPr id="72" name="Google Shape;72;p7"/>
            <p:cNvSpPr txBox="1"/>
            <p:nvPr/>
          </p:nvSpPr>
          <p:spPr>
            <a:xfrm>
              <a:off x="0" y="287388"/>
              <a:ext cx="3296867" cy="2773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185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Teacher</a:t>
              </a:r>
              <a:endParaRPr/>
            </a:p>
          </p:txBody>
        </p:sp>
      </p:grpSp>
      <p:grpSp>
        <p:nvGrpSpPr>
          <p:cNvPr id="73" name="Google Shape;73;p7"/>
          <p:cNvGrpSpPr/>
          <p:nvPr/>
        </p:nvGrpSpPr>
        <p:grpSpPr>
          <a:xfrm>
            <a:off x="5381782" y="5622868"/>
            <a:ext cx="2472650" cy="452126"/>
            <a:chOff x="0" y="-38100"/>
            <a:chExt cx="3296867" cy="602834"/>
          </a:xfrm>
        </p:grpSpPr>
        <p:sp>
          <p:nvSpPr>
            <p:cNvPr id="74" name="Google Shape;74;p7"/>
            <p:cNvSpPr txBox="1"/>
            <p:nvPr/>
          </p:nvSpPr>
          <p:spPr>
            <a:xfrm>
              <a:off x="0" y="287388"/>
              <a:ext cx="3296867" cy="2773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185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Date</a:t>
              </a:r>
              <a:endParaRPr/>
            </a:p>
          </p:txBody>
        </p:sp>
        <p:sp>
          <p:nvSpPr>
            <p:cNvPr id="75" name="Google Shape;75;p7"/>
            <p:cNvSpPr txBox="1"/>
            <p:nvPr/>
          </p:nvSpPr>
          <p:spPr>
            <a:xfrm>
              <a:off x="0" y="-38100"/>
              <a:ext cx="3296867" cy="320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FF56C8"/>
                  </a:solidFill>
                  <a:latin typeface="Roboto"/>
                  <a:ea typeface="Roboto"/>
                  <a:cs typeface="Roboto"/>
                  <a:sym typeface="Roboto"/>
                </a:rPr>
                <a:t>JUNE 30, 2030</a:t>
              </a:r>
              <a:endParaRPr/>
            </a:p>
          </p:txBody>
        </p:sp>
      </p:grpSp>
      <p:pic>
        <p:nvPicPr>
          <p:cNvPr id="76" name="Google Shape;76;p7"/>
          <p:cNvPicPr preferRelativeResize="0"/>
          <p:nvPr/>
        </p:nvPicPr>
        <p:blipFill rotWithShape="1">
          <a:blip r:embed="rId5">
            <a:alphaModFix/>
          </a:blip>
          <a:srcRect b="6820" l="20420" r="0" t="0"/>
          <a:stretch/>
        </p:blipFill>
        <p:spPr>
          <a:xfrm>
            <a:off x="0" y="4214450"/>
            <a:ext cx="2933100" cy="33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7"/>
          <p:cNvPicPr preferRelativeResize="0"/>
          <p:nvPr/>
        </p:nvPicPr>
        <p:blipFill rotWithShape="1">
          <a:blip r:embed="rId6">
            <a:alphaModFix/>
          </a:blip>
          <a:srcRect b="59837" l="0" r="0" t="0"/>
          <a:stretch/>
        </p:blipFill>
        <p:spPr>
          <a:xfrm>
            <a:off x="3936925" y="6075000"/>
            <a:ext cx="3917501" cy="148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7"/>
          <p:cNvPicPr preferRelativeResize="0"/>
          <p:nvPr/>
        </p:nvPicPr>
        <p:blipFill rotWithShape="1">
          <a:blip r:embed="rId7">
            <a:alphaModFix/>
          </a:blip>
          <a:srcRect b="8759" l="0" r="12914" t="0"/>
          <a:stretch/>
        </p:blipFill>
        <p:spPr>
          <a:xfrm>
            <a:off x="8073925" y="5430500"/>
            <a:ext cx="2619475" cy="212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7"/>
          <p:cNvPicPr preferRelativeResize="0"/>
          <p:nvPr/>
        </p:nvPicPr>
        <p:blipFill rotWithShape="1">
          <a:blip r:embed="rId8">
            <a:alphaModFix/>
          </a:blip>
          <a:srcRect b="0" l="0" r="56149" t="0"/>
          <a:stretch/>
        </p:blipFill>
        <p:spPr>
          <a:xfrm>
            <a:off x="8543052" y="-229500"/>
            <a:ext cx="2150350" cy="491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7"/>
          <p:cNvPicPr preferRelativeResize="0"/>
          <p:nvPr/>
        </p:nvPicPr>
        <p:blipFill rotWithShape="1">
          <a:blip r:embed="rId9">
            <a:alphaModFix/>
          </a:blip>
          <a:srcRect b="0" l="29522" r="0" t="25144"/>
          <a:stretch/>
        </p:blipFill>
        <p:spPr>
          <a:xfrm>
            <a:off x="0" y="0"/>
            <a:ext cx="2564700" cy="2779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753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8"/>
          <p:cNvPicPr preferRelativeResize="0"/>
          <p:nvPr/>
        </p:nvPicPr>
        <p:blipFill rotWithShape="1">
          <a:blip r:embed="rId3">
            <a:alphaModFix/>
          </a:blip>
          <a:srcRect b="10000" l="0" r="3297" t="-10000"/>
          <a:stretch/>
        </p:blipFill>
        <p:spPr>
          <a:xfrm>
            <a:off x="1726725" y="-839100"/>
            <a:ext cx="8966674" cy="839527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8"/>
          <p:cNvSpPr/>
          <p:nvPr/>
        </p:nvSpPr>
        <p:spPr>
          <a:xfrm>
            <a:off x="-98600" y="1777039"/>
            <a:ext cx="3274140" cy="4920156"/>
          </a:xfrm>
          <a:custGeom>
            <a:rect b="b" l="l" r="r" t="t"/>
            <a:pathLst>
              <a:path extrusionOk="0" h="4920156" w="3274140">
                <a:moveTo>
                  <a:pt x="0" y="0"/>
                </a:moveTo>
                <a:lnTo>
                  <a:pt x="3274140" y="0"/>
                </a:lnTo>
                <a:lnTo>
                  <a:pt x="3274140" y="4920157"/>
                </a:lnTo>
                <a:lnTo>
                  <a:pt x="0" y="49201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7" name="Google Shape;87;p8"/>
          <p:cNvSpPr txBox="1"/>
          <p:nvPr/>
        </p:nvSpPr>
        <p:spPr>
          <a:xfrm>
            <a:off x="3516226" y="1729340"/>
            <a:ext cx="6102300" cy="14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6922" u="none" cap="none" strike="noStrike">
                <a:solidFill>
                  <a:srgbClr val="FF56C8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MOST IMPROVED </a:t>
            </a:r>
            <a:endParaRPr>
              <a:latin typeface="Londrina Solid"/>
              <a:ea typeface="Londrina Solid"/>
              <a:cs typeface="Londrina Solid"/>
              <a:sym typeface="Londrina Solid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6922" u="none" cap="none" strike="noStrike">
                <a:solidFill>
                  <a:srgbClr val="FF56C8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READER AWARD</a:t>
            </a:r>
            <a:endParaRPr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88" name="Google Shape;88;p8"/>
          <p:cNvSpPr txBox="1"/>
          <p:nvPr/>
        </p:nvSpPr>
        <p:spPr>
          <a:xfrm>
            <a:off x="4749974" y="1000496"/>
            <a:ext cx="3634854" cy="316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WINCREST ACADEMY</a:t>
            </a:r>
            <a:endParaRPr/>
          </a:p>
        </p:txBody>
      </p:sp>
      <p:sp>
        <p:nvSpPr>
          <p:cNvPr id="89" name="Google Shape;89;p8"/>
          <p:cNvSpPr txBox="1"/>
          <p:nvPr/>
        </p:nvSpPr>
        <p:spPr>
          <a:xfrm>
            <a:off x="4749974" y="3420483"/>
            <a:ext cx="3634854" cy="2836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8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PRESENTED TO</a:t>
            </a:r>
            <a:endParaRPr/>
          </a:p>
        </p:txBody>
      </p:sp>
      <p:sp>
        <p:nvSpPr>
          <p:cNvPr id="90" name="Google Shape;90;p8"/>
          <p:cNvSpPr txBox="1"/>
          <p:nvPr/>
        </p:nvSpPr>
        <p:spPr>
          <a:xfrm>
            <a:off x="3891756" y="3813255"/>
            <a:ext cx="53514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5600" u="none" cap="none" strike="noStrike">
                <a:solidFill>
                  <a:srgbClr val="3A199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LUNA WALBERG</a:t>
            </a:r>
            <a:endParaRPr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91" name="Google Shape;91;p8"/>
          <p:cNvSpPr txBox="1"/>
          <p:nvPr/>
        </p:nvSpPr>
        <p:spPr>
          <a:xfrm>
            <a:off x="4188492" y="4722430"/>
            <a:ext cx="4757817" cy="6305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For showing amazing progress and growing into a confident reader</a:t>
            </a:r>
            <a:endParaRPr/>
          </a:p>
        </p:txBody>
      </p:sp>
      <p:grpSp>
        <p:nvGrpSpPr>
          <p:cNvPr id="92" name="Google Shape;92;p8"/>
          <p:cNvGrpSpPr/>
          <p:nvPr/>
        </p:nvGrpSpPr>
        <p:grpSpPr>
          <a:xfrm>
            <a:off x="4022110" y="6048310"/>
            <a:ext cx="5090580" cy="505382"/>
            <a:chOff x="0" y="-38100"/>
            <a:chExt cx="6787441" cy="673843"/>
          </a:xfrm>
        </p:grpSpPr>
        <p:sp>
          <p:nvSpPr>
            <p:cNvPr id="93" name="Google Shape;93;p8"/>
            <p:cNvSpPr txBox="1"/>
            <p:nvPr/>
          </p:nvSpPr>
          <p:spPr>
            <a:xfrm>
              <a:off x="646211" y="392443"/>
              <a:ext cx="2221800" cy="24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185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Teacher</a:t>
              </a:r>
              <a:endParaRPr/>
            </a:p>
          </p:txBody>
        </p:sp>
        <p:sp>
          <p:nvSpPr>
            <p:cNvPr id="94" name="Google Shape;94;p8"/>
            <p:cNvSpPr txBox="1"/>
            <p:nvPr/>
          </p:nvSpPr>
          <p:spPr>
            <a:xfrm>
              <a:off x="3997961" y="392443"/>
              <a:ext cx="2221800" cy="24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185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Date</a:t>
              </a:r>
              <a:endParaRPr/>
            </a:p>
          </p:txBody>
        </p:sp>
        <p:sp>
          <p:nvSpPr>
            <p:cNvPr id="95" name="Google Shape;95;p8"/>
            <p:cNvSpPr txBox="1"/>
            <p:nvPr/>
          </p:nvSpPr>
          <p:spPr>
            <a:xfrm>
              <a:off x="0" y="-38100"/>
              <a:ext cx="3357229" cy="320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FF56C8"/>
                  </a:solidFill>
                  <a:latin typeface="Roboto"/>
                  <a:ea typeface="Roboto"/>
                  <a:cs typeface="Roboto"/>
                  <a:sym typeface="Roboto"/>
                </a:rPr>
                <a:t>MISS IRENA KIM</a:t>
              </a:r>
              <a:endParaRPr/>
            </a:p>
          </p:txBody>
        </p:sp>
        <p:sp>
          <p:nvSpPr>
            <p:cNvPr id="96" name="Google Shape;96;p8"/>
            <p:cNvSpPr txBox="1"/>
            <p:nvPr/>
          </p:nvSpPr>
          <p:spPr>
            <a:xfrm>
              <a:off x="3430212" y="-38100"/>
              <a:ext cx="3357229" cy="320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FF56C8"/>
                  </a:solidFill>
                  <a:latin typeface="Roboto"/>
                  <a:ea typeface="Roboto"/>
                  <a:cs typeface="Roboto"/>
                  <a:sym typeface="Roboto"/>
                </a:rPr>
                <a:t>JUNE 30, 2030</a:t>
              </a:r>
              <a:endParaRPr/>
            </a:p>
          </p:txBody>
        </p:sp>
      </p:grpSp>
      <p:pic>
        <p:nvPicPr>
          <p:cNvPr id="97" name="Google Shape;97;p8"/>
          <p:cNvPicPr preferRelativeResize="0"/>
          <p:nvPr/>
        </p:nvPicPr>
        <p:blipFill rotWithShape="1">
          <a:blip r:embed="rId5">
            <a:alphaModFix/>
          </a:blip>
          <a:srcRect b="0" l="0" r="55925" t="0"/>
          <a:stretch/>
        </p:blipFill>
        <p:spPr>
          <a:xfrm>
            <a:off x="8507325" y="2551975"/>
            <a:ext cx="2186075" cy="4971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8"/>
          <p:cNvPicPr preferRelativeResize="0"/>
          <p:nvPr/>
        </p:nvPicPr>
        <p:blipFill rotWithShape="1">
          <a:blip r:embed="rId6">
            <a:alphaModFix/>
          </a:blip>
          <a:srcRect b="0" l="36744" r="0" t="30843"/>
          <a:stretch/>
        </p:blipFill>
        <p:spPr>
          <a:xfrm>
            <a:off x="0" y="0"/>
            <a:ext cx="1726725" cy="192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8"/>
          <p:cNvPicPr preferRelativeResize="0"/>
          <p:nvPr/>
        </p:nvPicPr>
        <p:blipFill rotWithShape="1">
          <a:blip r:embed="rId7">
            <a:alphaModFix/>
          </a:blip>
          <a:srcRect b="59837" l="0" r="0" t="0"/>
          <a:stretch/>
        </p:blipFill>
        <p:spPr>
          <a:xfrm>
            <a:off x="2059975" y="6428675"/>
            <a:ext cx="2982300" cy="112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6DFFF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9"/>
          <p:cNvGrpSpPr/>
          <p:nvPr/>
        </p:nvGrpSpPr>
        <p:grpSpPr>
          <a:xfrm>
            <a:off x="296141" y="1505858"/>
            <a:ext cx="3053975" cy="3080200"/>
            <a:chOff x="0" y="-28575"/>
            <a:chExt cx="1342589" cy="1354118"/>
          </a:xfrm>
        </p:grpSpPr>
        <p:sp>
          <p:nvSpPr>
            <p:cNvPr id="105" name="Google Shape;105;p9"/>
            <p:cNvSpPr/>
            <p:nvPr/>
          </p:nvSpPr>
          <p:spPr>
            <a:xfrm>
              <a:off x="0" y="0"/>
              <a:ext cx="1342589" cy="1325543"/>
            </a:xfrm>
            <a:custGeom>
              <a:rect b="b" l="l" r="r" t="t"/>
              <a:pathLst>
                <a:path extrusionOk="0" h="1325543" w="1342589">
                  <a:moveTo>
                    <a:pt x="0" y="0"/>
                  </a:moveTo>
                  <a:lnTo>
                    <a:pt x="1342589" y="0"/>
                  </a:lnTo>
                  <a:lnTo>
                    <a:pt x="1342589" y="1325543"/>
                  </a:lnTo>
                  <a:lnTo>
                    <a:pt x="0" y="13255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06" name="Google Shape;106;p9"/>
            <p:cNvSpPr txBox="1"/>
            <p:nvPr/>
          </p:nvSpPr>
          <p:spPr>
            <a:xfrm>
              <a:off x="0" y="-28575"/>
              <a:ext cx="1342589" cy="13541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9"/>
          <p:cNvGrpSpPr/>
          <p:nvPr/>
        </p:nvGrpSpPr>
        <p:grpSpPr>
          <a:xfrm>
            <a:off x="3498482" y="1505858"/>
            <a:ext cx="6897377" cy="5766875"/>
            <a:chOff x="0" y="-28575"/>
            <a:chExt cx="3032225" cy="2535234"/>
          </a:xfrm>
        </p:grpSpPr>
        <p:sp>
          <p:nvSpPr>
            <p:cNvPr id="108" name="Google Shape;108;p9"/>
            <p:cNvSpPr/>
            <p:nvPr/>
          </p:nvSpPr>
          <p:spPr>
            <a:xfrm>
              <a:off x="0" y="0"/>
              <a:ext cx="3032225" cy="2506659"/>
            </a:xfrm>
            <a:custGeom>
              <a:rect b="b" l="l" r="r" t="t"/>
              <a:pathLst>
                <a:path extrusionOk="0" h="2506659" w="3032225">
                  <a:moveTo>
                    <a:pt x="0" y="0"/>
                  </a:moveTo>
                  <a:lnTo>
                    <a:pt x="3032225" y="0"/>
                  </a:lnTo>
                  <a:lnTo>
                    <a:pt x="3032225" y="2506659"/>
                  </a:lnTo>
                  <a:lnTo>
                    <a:pt x="0" y="25066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09" name="Google Shape;109;p9"/>
            <p:cNvSpPr txBox="1"/>
            <p:nvPr/>
          </p:nvSpPr>
          <p:spPr>
            <a:xfrm>
              <a:off x="0" y="-28575"/>
              <a:ext cx="3032225" cy="25352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" name="Google Shape;110;p9"/>
          <p:cNvGrpSpPr/>
          <p:nvPr/>
        </p:nvGrpSpPr>
        <p:grpSpPr>
          <a:xfrm>
            <a:off x="529600" y="1784595"/>
            <a:ext cx="2587052" cy="387757"/>
            <a:chOff x="-2" y="0"/>
            <a:chExt cx="1137320" cy="170466"/>
          </a:xfrm>
        </p:grpSpPr>
        <p:sp>
          <p:nvSpPr>
            <p:cNvPr id="111" name="Google Shape;111;p9"/>
            <p:cNvSpPr/>
            <p:nvPr/>
          </p:nvSpPr>
          <p:spPr>
            <a:xfrm>
              <a:off x="0" y="0"/>
              <a:ext cx="1137318" cy="170466"/>
            </a:xfrm>
            <a:custGeom>
              <a:rect b="b" l="l" r="r" t="t"/>
              <a:pathLst>
                <a:path extrusionOk="0" h="170466" w="1137318">
                  <a:moveTo>
                    <a:pt x="85233" y="0"/>
                  </a:moveTo>
                  <a:lnTo>
                    <a:pt x="1052085" y="0"/>
                  </a:lnTo>
                  <a:cubicBezTo>
                    <a:pt x="1074691" y="0"/>
                    <a:pt x="1096370" y="8980"/>
                    <a:pt x="1112354" y="24964"/>
                  </a:cubicBezTo>
                  <a:cubicBezTo>
                    <a:pt x="1128338" y="40948"/>
                    <a:pt x="1137318" y="62628"/>
                    <a:pt x="1137318" y="85233"/>
                  </a:cubicBezTo>
                  <a:lnTo>
                    <a:pt x="1137318" y="85233"/>
                  </a:lnTo>
                  <a:cubicBezTo>
                    <a:pt x="1137318" y="107838"/>
                    <a:pt x="1128338" y="129517"/>
                    <a:pt x="1112354" y="145502"/>
                  </a:cubicBezTo>
                  <a:cubicBezTo>
                    <a:pt x="1096370" y="161486"/>
                    <a:pt x="1074691" y="170466"/>
                    <a:pt x="1052085" y="170466"/>
                  </a:cubicBezTo>
                  <a:lnTo>
                    <a:pt x="85233" y="170466"/>
                  </a:lnTo>
                  <a:cubicBezTo>
                    <a:pt x="62628" y="170466"/>
                    <a:pt x="40948" y="161486"/>
                    <a:pt x="24964" y="145502"/>
                  </a:cubicBezTo>
                  <a:cubicBezTo>
                    <a:pt x="8980" y="129517"/>
                    <a:pt x="0" y="107838"/>
                    <a:pt x="0" y="85233"/>
                  </a:cubicBezTo>
                  <a:lnTo>
                    <a:pt x="0" y="85233"/>
                  </a:lnTo>
                  <a:cubicBezTo>
                    <a:pt x="0" y="62628"/>
                    <a:pt x="8980" y="40948"/>
                    <a:pt x="24964" y="24964"/>
                  </a:cubicBezTo>
                  <a:cubicBezTo>
                    <a:pt x="40948" y="8980"/>
                    <a:pt x="62628" y="0"/>
                    <a:pt x="852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9"/>
            <p:cNvSpPr txBox="1"/>
            <p:nvPr/>
          </p:nvSpPr>
          <p:spPr>
            <a:xfrm>
              <a:off x="-2" y="2"/>
              <a:ext cx="1137300" cy="17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994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22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FONTS</a:t>
              </a:r>
              <a:endParaRPr/>
            </a:p>
          </p:txBody>
        </p:sp>
      </p:grpSp>
      <p:grpSp>
        <p:nvGrpSpPr>
          <p:cNvPr id="113" name="Google Shape;113;p9"/>
          <p:cNvGrpSpPr/>
          <p:nvPr/>
        </p:nvGrpSpPr>
        <p:grpSpPr>
          <a:xfrm>
            <a:off x="5402900" y="1759950"/>
            <a:ext cx="3088576" cy="412402"/>
            <a:chOff x="-4" y="-10834"/>
            <a:chExt cx="1357800" cy="181300"/>
          </a:xfrm>
        </p:grpSpPr>
        <p:sp>
          <p:nvSpPr>
            <p:cNvPr id="114" name="Google Shape;114;p9"/>
            <p:cNvSpPr/>
            <p:nvPr/>
          </p:nvSpPr>
          <p:spPr>
            <a:xfrm>
              <a:off x="0" y="0"/>
              <a:ext cx="1357778" cy="170466"/>
            </a:xfrm>
            <a:custGeom>
              <a:rect b="b" l="l" r="r" t="t"/>
              <a:pathLst>
                <a:path extrusionOk="0" h="170466" w="1357778">
                  <a:moveTo>
                    <a:pt x="85233" y="0"/>
                  </a:moveTo>
                  <a:lnTo>
                    <a:pt x="1272545" y="0"/>
                  </a:lnTo>
                  <a:cubicBezTo>
                    <a:pt x="1295150" y="0"/>
                    <a:pt x="1316829" y="8980"/>
                    <a:pt x="1332814" y="24964"/>
                  </a:cubicBezTo>
                  <a:cubicBezTo>
                    <a:pt x="1348798" y="40948"/>
                    <a:pt x="1357778" y="62628"/>
                    <a:pt x="1357778" y="85233"/>
                  </a:cubicBezTo>
                  <a:lnTo>
                    <a:pt x="1357778" y="85233"/>
                  </a:lnTo>
                  <a:cubicBezTo>
                    <a:pt x="1357778" y="107838"/>
                    <a:pt x="1348798" y="129517"/>
                    <a:pt x="1332814" y="145502"/>
                  </a:cubicBezTo>
                  <a:cubicBezTo>
                    <a:pt x="1316829" y="161486"/>
                    <a:pt x="1295150" y="170466"/>
                    <a:pt x="1272545" y="170466"/>
                  </a:cubicBezTo>
                  <a:lnTo>
                    <a:pt x="85233" y="170466"/>
                  </a:lnTo>
                  <a:cubicBezTo>
                    <a:pt x="62628" y="170466"/>
                    <a:pt x="40948" y="161486"/>
                    <a:pt x="24964" y="145502"/>
                  </a:cubicBezTo>
                  <a:cubicBezTo>
                    <a:pt x="8980" y="129517"/>
                    <a:pt x="0" y="107838"/>
                    <a:pt x="0" y="85233"/>
                  </a:cubicBezTo>
                  <a:lnTo>
                    <a:pt x="0" y="85233"/>
                  </a:lnTo>
                  <a:cubicBezTo>
                    <a:pt x="0" y="62628"/>
                    <a:pt x="8980" y="40948"/>
                    <a:pt x="24964" y="24964"/>
                  </a:cubicBezTo>
                  <a:cubicBezTo>
                    <a:pt x="40948" y="8980"/>
                    <a:pt x="62628" y="0"/>
                    <a:pt x="852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9"/>
            <p:cNvSpPr txBox="1"/>
            <p:nvPr/>
          </p:nvSpPr>
          <p:spPr>
            <a:xfrm>
              <a:off x="-4" y="-10834"/>
              <a:ext cx="1357800" cy="18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994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22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DESIGN ELEMENTS / ICONS</a:t>
              </a:r>
              <a:endParaRPr/>
            </a:p>
          </p:txBody>
        </p:sp>
      </p:grpSp>
      <p:grpSp>
        <p:nvGrpSpPr>
          <p:cNvPr id="116" name="Google Shape;116;p9"/>
          <p:cNvGrpSpPr/>
          <p:nvPr/>
        </p:nvGrpSpPr>
        <p:grpSpPr>
          <a:xfrm>
            <a:off x="275126" y="4711560"/>
            <a:ext cx="3053975" cy="2561174"/>
            <a:chOff x="0" y="-28575"/>
            <a:chExt cx="1342589" cy="1125943"/>
          </a:xfrm>
        </p:grpSpPr>
        <p:sp>
          <p:nvSpPr>
            <p:cNvPr id="117" name="Google Shape;117;p9"/>
            <p:cNvSpPr/>
            <p:nvPr/>
          </p:nvSpPr>
          <p:spPr>
            <a:xfrm>
              <a:off x="0" y="0"/>
              <a:ext cx="1342589" cy="1097368"/>
            </a:xfrm>
            <a:custGeom>
              <a:rect b="b" l="l" r="r" t="t"/>
              <a:pathLst>
                <a:path extrusionOk="0" h="1097368" w="1342589">
                  <a:moveTo>
                    <a:pt x="0" y="0"/>
                  </a:moveTo>
                  <a:lnTo>
                    <a:pt x="1342589" y="0"/>
                  </a:lnTo>
                  <a:lnTo>
                    <a:pt x="1342589" y="1097368"/>
                  </a:lnTo>
                  <a:lnTo>
                    <a:pt x="0" y="10973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18" name="Google Shape;118;p9"/>
            <p:cNvSpPr txBox="1"/>
            <p:nvPr/>
          </p:nvSpPr>
          <p:spPr>
            <a:xfrm>
              <a:off x="0" y="-28575"/>
              <a:ext cx="1342589" cy="11259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" name="Google Shape;119;p9"/>
          <p:cNvGrpSpPr/>
          <p:nvPr/>
        </p:nvGrpSpPr>
        <p:grpSpPr>
          <a:xfrm>
            <a:off x="529600" y="4948003"/>
            <a:ext cx="2587052" cy="387763"/>
            <a:chOff x="-2" y="-3"/>
            <a:chExt cx="1137320" cy="170469"/>
          </a:xfrm>
        </p:grpSpPr>
        <p:sp>
          <p:nvSpPr>
            <p:cNvPr id="120" name="Google Shape;120;p9"/>
            <p:cNvSpPr/>
            <p:nvPr/>
          </p:nvSpPr>
          <p:spPr>
            <a:xfrm>
              <a:off x="0" y="0"/>
              <a:ext cx="1137318" cy="170466"/>
            </a:xfrm>
            <a:custGeom>
              <a:rect b="b" l="l" r="r" t="t"/>
              <a:pathLst>
                <a:path extrusionOk="0" h="170466" w="1137318">
                  <a:moveTo>
                    <a:pt x="85233" y="0"/>
                  </a:moveTo>
                  <a:lnTo>
                    <a:pt x="1052085" y="0"/>
                  </a:lnTo>
                  <a:cubicBezTo>
                    <a:pt x="1074691" y="0"/>
                    <a:pt x="1096370" y="8980"/>
                    <a:pt x="1112354" y="24964"/>
                  </a:cubicBezTo>
                  <a:cubicBezTo>
                    <a:pt x="1128338" y="40948"/>
                    <a:pt x="1137318" y="62628"/>
                    <a:pt x="1137318" y="85233"/>
                  </a:cubicBezTo>
                  <a:lnTo>
                    <a:pt x="1137318" y="85233"/>
                  </a:lnTo>
                  <a:cubicBezTo>
                    <a:pt x="1137318" y="107838"/>
                    <a:pt x="1128338" y="129517"/>
                    <a:pt x="1112354" y="145502"/>
                  </a:cubicBezTo>
                  <a:cubicBezTo>
                    <a:pt x="1096370" y="161486"/>
                    <a:pt x="1074691" y="170466"/>
                    <a:pt x="1052085" y="170466"/>
                  </a:cubicBezTo>
                  <a:lnTo>
                    <a:pt x="85233" y="170466"/>
                  </a:lnTo>
                  <a:cubicBezTo>
                    <a:pt x="62628" y="170466"/>
                    <a:pt x="40948" y="161486"/>
                    <a:pt x="24964" y="145502"/>
                  </a:cubicBezTo>
                  <a:cubicBezTo>
                    <a:pt x="8980" y="129517"/>
                    <a:pt x="0" y="107838"/>
                    <a:pt x="0" y="85233"/>
                  </a:cubicBezTo>
                  <a:lnTo>
                    <a:pt x="0" y="85233"/>
                  </a:lnTo>
                  <a:cubicBezTo>
                    <a:pt x="0" y="62628"/>
                    <a:pt x="8980" y="40948"/>
                    <a:pt x="24964" y="24964"/>
                  </a:cubicBezTo>
                  <a:cubicBezTo>
                    <a:pt x="40948" y="8980"/>
                    <a:pt x="62628" y="0"/>
                    <a:pt x="852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9"/>
            <p:cNvSpPr txBox="1"/>
            <p:nvPr/>
          </p:nvSpPr>
          <p:spPr>
            <a:xfrm>
              <a:off x="-2" y="-3"/>
              <a:ext cx="1137300" cy="17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994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22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COLORS</a:t>
              </a:r>
              <a:endParaRPr/>
            </a:p>
          </p:txBody>
        </p:sp>
      </p:grpSp>
      <p:grpSp>
        <p:nvGrpSpPr>
          <p:cNvPr id="122" name="Google Shape;122;p9"/>
          <p:cNvGrpSpPr/>
          <p:nvPr/>
        </p:nvGrpSpPr>
        <p:grpSpPr>
          <a:xfrm>
            <a:off x="861065" y="5471057"/>
            <a:ext cx="547514" cy="547514"/>
            <a:chOff x="0" y="0"/>
            <a:chExt cx="812800" cy="812800"/>
          </a:xfrm>
        </p:grpSpPr>
        <p:sp>
          <p:nvSpPr>
            <p:cNvPr id="123" name="Google Shape;123;p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56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7875" lIns="17875" spcFirstLastPara="1" rIns="17875" wrap="square" tIns="17875">
              <a:noAutofit/>
            </a:bodyPr>
            <a:lstStyle/>
            <a:p>
              <a:pPr indent="0" lvl="0" marL="0" marR="0" rtl="0" algn="ctr">
                <a:lnSpc>
                  <a:spcPct val="48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" name="Google Shape;125;p9"/>
          <p:cNvGrpSpPr/>
          <p:nvPr/>
        </p:nvGrpSpPr>
        <p:grpSpPr>
          <a:xfrm>
            <a:off x="861065" y="6341001"/>
            <a:ext cx="547514" cy="547514"/>
            <a:chOff x="0" y="0"/>
            <a:chExt cx="812800" cy="812800"/>
          </a:xfrm>
        </p:grpSpPr>
        <p:sp>
          <p:nvSpPr>
            <p:cNvPr id="126" name="Google Shape;126;p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6D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7875" lIns="17875" spcFirstLastPara="1" rIns="17875" wrap="square" tIns="17875">
              <a:noAutofit/>
            </a:bodyPr>
            <a:lstStyle/>
            <a:p>
              <a:pPr indent="0" lvl="0" marL="0" marR="0" rtl="0" algn="ctr">
                <a:lnSpc>
                  <a:spcPct val="48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" name="Google Shape;128;p9"/>
          <p:cNvGrpSpPr/>
          <p:nvPr/>
        </p:nvGrpSpPr>
        <p:grpSpPr>
          <a:xfrm>
            <a:off x="1528356" y="5471057"/>
            <a:ext cx="547514" cy="547514"/>
            <a:chOff x="0" y="0"/>
            <a:chExt cx="812800" cy="812800"/>
          </a:xfrm>
        </p:grpSpPr>
        <p:sp>
          <p:nvSpPr>
            <p:cNvPr id="129" name="Google Shape;129;p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961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7875" lIns="17875" spcFirstLastPara="1" rIns="17875" wrap="square" tIns="17875">
              <a:noAutofit/>
            </a:bodyPr>
            <a:lstStyle/>
            <a:p>
              <a:pPr indent="0" lvl="0" marL="0" marR="0" rtl="0" algn="ctr">
                <a:lnSpc>
                  <a:spcPct val="48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" name="Google Shape;131;p9"/>
          <p:cNvGrpSpPr/>
          <p:nvPr/>
        </p:nvGrpSpPr>
        <p:grpSpPr>
          <a:xfrm>
            <a:off x="1528356" y="6341001"/>
            <a:ext cx="547514" cy="547514"/>
            <a:chOff x="0" y="0"/>
            <a:chExt cx="812800" cy="812800"/>
          </a:xfrm>
        </p:grpSpPr>
        <p:sp>
          <p:nvSpPr>
            <p:cNvPr id="132" name="Google Shape;132;p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A19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7875" lIns="17875" spcFirstLastPara="1" rIns="17875" wrap="square" tIns="17875">
              <a:noAutofit/>
            </a:bodyPr>
            <a:lstStyle/>
            <a:p>
              <a:pPr indent="0" lvl="0" marL="0" marR="0" rtl="0" algn="ctr">
                <a:lnSpc>
                  <a:spcPct val="48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" name="Google Shape;134;p9"/>
          <p:cNvGrpSpPr/>
          <p:nvPr/>
        </p:nvGrpSpPr>
        <p:grpSpPr>
          <a:xfrm>
            <a:off x="2195577" y="5471057"/>
            <a:ext cx="547514" cy="547514"/>
            <a:chOff x="0" y="0"/>
            <a:chExt cx="812800" cy="812800"/>
          </a:xfrm>
        </p:grpSpPr>
        <p:sp>
          <p:nvSpPr>
            <p:cNvPr id="135" name="Google Shape;135;p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7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7875" lIns="17875" spcFirstLastPara="1" rIns="17875" wrap="square" tIns="17875">
              <a:noAutofit/>
            </a:bodyPr>
            <a:lstStyle/>
            <a:p>
              <a:pPr indent="0" lvl="0" marL="0" marR="0" rtl="0" algn="ctr">
                <a:lnSpc>
                  <a:spcPct val="48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" name="Google Shape;137;p9"/>
          <p:cNvGrpSpPr/>
          <p:nvPr/>
        </p:nvGrpSpPr>
        <p:grpSpPr>
          <a:xfrm>
            <a:off x="2195577" y="6341001"/>
            <a:ext cx="547514" cy="547514"/>
            <a:chOff x="0" y="0"/>
            <a:chExt cx="812800" cy="812800"/>
          </a:xfrm>
        </p:grpSpPr>
        <p:sp>
          <p:nvSpPr>
            <p:cNvPr id="138" name="Google Shape;138;p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1BB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7875" lIns="17875" spcFirstLastPara="1" rIns="17875" wrap="square" tIns="17875">
              <a:noAutofit/>
            </a:bodyPr>
            <a:lstStyle/>
            <a:p>
              <a:pPr indent="0" lvl="0" marL="0" marR="0" rtl="0" algn="ctr">
                <a:lnSpc>
                  <a:spcPct val="48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0" name="Google Shape;140;p9"/>
          <p:cNvSpPr/>
          <p:nvPr/>
        </p:nvSpPr>
        <p:spPr>
          <a:xfrm rot="5400000">
            <a:off x="4345528" y="2482081"/>
            <a:ext cx="1118825" cy="1287856"/>
          </a:xfrm>
          <a:custGeom>
            <a:rect b="b" l="l" r="r" t="t"/>
            <a:pathLst>
              <a:path extrusionOk="0" h="1287856" w="1118825">
                <a:moveTo>
                  <a:pt x="0" y="0"/>
                </a:moveTo>
                <a:lnTo>
                  <a:pt x="1118825" y="0"/>
                </a:lnTo>
                <a:lnTo>
                  <a:pt x="1118825" y="1287856"/>
                </a:lnTo>
                <a:lnTo>
                  <a:pt x="0" y="12878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1" name="Google Shape;141;p9"/>
          <p:cNvSpPr/>
          <p:nvPr/>
        </p:nvSpPr>
        <p:spPr>
          <a:xfrm rot="-5400000">
            <a:off x="5713714" y="2571664"/>
            <a:ext cx="1158135" cy="1148002"/>
          </a:xfrm>
          <a:custGeom>
            <a:rect b="b" l="l" r="r" t="t"/>
            <a:pathLst>
              <a:path extrusionOk="0" h="1148002" w="1158135">
                <a:moveTo>
                  <a:pt x="0" y="0"/>
                </a:moveTo>
                <a:lnTo>
                  <a:pt x="1158135" y="0"/>
                </a:lnTo>
                <a:lnTo>
                  <a:pt x="1158135" y="1148001"/>
                </a:lnTo>
                <a:lnTo>
                  <a:pt x="0" y="11480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2" name="Google Shape;142;p9"/>
          <p:cNvSpPr/>
          <p:nvPr/>
        </p:nvSpPr>
        <p:spPr>
          <a:xfrm rot="5400000">
            <a:off x="7171468" y="2518861"/>
            <a:ext cx="1158135" cy="1214297"/>
          </a:xfrm>
          <a:custGeom>
            <a:rect b="b" l="l" r="r" t="t"/>
            <a:pathLst>
              <a:path extrusionOk="0" h="1214297" w="1158135">
                <a:moveTo>
                  <a:pt x="0" y="0"/>
                </a:moveTo>
                <a:lnTo>
                  <a:pt x="1158136" y="0"/>
                </a:lnTo>
                <a:lnTo>
                  <a:pt x="1158136" y="1214296"/>
                </a:lnTo>
                <a:lnTo>
                  <a:pt x="0" y="12142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3" name="Google Shape;143;p9"/>
          <p:cNvSpPr/>
          <p:nvPr/>
        </p:nvSpPr>
        <p:spPr>
          <a:xfrm>
            <a:off x="3888232" y="4008596"/>
            <a:ext cx="1651804" cy="1280148"/>
          </a:xfrm>
          <a:custGeom>
            <a:rect b="b" l="l" r="r" t="t"/>
            <a:pathLst>
              <a:path extrusionOk="0" h="1280148" w="1651804">
                <a:moveTo>
                  <a:pt x="0" y="0"/>
                </a:moveTo>
                <a:lnTo>
                  <a:pt x="1651804" y="0"/>
                </a:lnTo>
                <a:lnTo>
                  <a:pt x="1651804" y="1280147"/>
                </a:lnTo>
                <a:lnTo>
                  <a:pt x="0" y="12801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4" name="Google Shape;144;p9"/>
          <p:cNvSpPr/>
          <p:nvPr/>
        </p:nvSpPr>
        <p:spPr>
          <a:xfrm>
            <a:off x="5695064" y="3997573"/>
            <a:ext cx="1337296" cy="1302192"/>
          </a:xfrm>
          <a:custGeom>
            <a:rect b="b" l="l" r="r" t="t"/>
            <a:pathLst>
              <a:path extrusionOk="0" h="1302192" w="1337296">
                <a:moveTo>
                  <a:pt x="0" y="0"/>
                </a:moveTo>
                <a:lnTo>
                  <a:pt x="1337296" y="0"/>
                </a:lnTo>
                <a:lnTo>
                  <a:pt x="1337296" y="1302193"/>
                </a:lnTo>
                <a:lnTo>
                  <a:pt x="0" y="13021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5" name="Google Shape;145;p9"/>
          <p:cNvSpPr/>
          <p:nvPr/>
        </p:nvSpPr>
        <p:spPr>
          <a:xfrm>
            <a:off x="4119676" y="5421448"/>
            <a:ext cx="976267" cy="1467068"/>
          </a:xfrm>
          <a:custGeom>
            <a:rect b="b" l="l" r="r" t="t"/>
            <a:pathLst>
              <a:path extrusionOk="0" h="1467068" w="976267">
                <a:moveTo>
                  <a:pt x="0" y="0"/>
                </a:moveTo>
                <a:lnTo>
                  <a:pt x="976267" y="0"/>
                </a:lnTo>
                <a:lnTo>
                  <a:pt x="976267" y="1467067"/>
                </a:lnTo>
                <a:lnTo>
                  <a:pt x="0" y="14670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6" name="Google Shape;146;p9"/>
          <p:cNvSpPr/>
          <p:nvPr/>
        </p:nvSpPr>
        <p:spPr>
          <a:xfrm>
            <a:off x="5238486" y="5468135"/>
            <a:ext cx="1084654" cy="1420380"/>
          </a:xfrm>
          <a:custGeom>
            <a:rect b="b" l="l" r="r" t="t"/>
            <a:pathLst>
              <a:path extrusionOk="0" h="1420380" w="1084654">
                <a:moveTo>
                  <a:pt x="0" y="0"/>
                </a:moveTo>
                <a:lnTo>
                  <a:pt x="1084654" y="0"/>
                </a:lnTo>
                <a:lnTo>
                  <a:pt x="1084654" y="1420380"/>
                </a:lnTo>
                <a:lnTo>
                  <a:pt x="0" y="14203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7" name="Google Shape;147;p9"/>
          <p:cNvSpPr/>
          <p:nvPr/>
        </p:nvSpPr>
        <p:spPr>
          <a:xfrm>
            <a:off x="7187388" y="4102114"/>
            <a:ext cx="1803071" cy="1093112"/>
          </a:xfrm>
          <a:custGeom>
            <a:rect b="b" l="l" r="r" t="t"/>
            <a:pathLst>
              <a:path extrusionOk="0" h="1093112" w="1803071">
                <a:moveTo>
                  <a:pt x="0" y="0"/>
                </a:moveTo>
                <a:lnTo>
                  <a:pt x="1803071" y="0"/>
                </a:lnTo>
                <a:lnTo>
                  <a:pt x="1803071" y="1093111"/>
                </a:lnTo>
                <a:lnTo>
                  <a:pt x="0" y="10931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8" name="Google Shape;148;p9"/>
          <p:cNvSpPr/>
          <p:nvPr/>
        </p:nvSpPr>
        <p:spPr>
          <a:xfrm>
            <a:off x="9145487" y="4004985"/>
            <a:ext cx="860928" cy="1287369"/>
          </a:xfrm>
          <a:custGeom>
            <a:rect b="b" l="l" r="r" t="t"/>
            <a:pathLst>
              <a:path extrusionOk="0" h="1287369" w="860928">
                <a:moveTo>
                  <a:pt x="0" y="0"/>
                </a:moveTo>
                <a:lnTo>
                  <a:pt x="860928" y="0"/>
                </a:lnTo>
                <a:lnTo>
                  <a:pt x="860928" y="1287369"/>
                </a:lnTo>
                <a:lnTo>
                  <a:pt x="0" y="12873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9" name="Google Shape;149;p9"/>
          <p:cNvSpPr/>
          <p:nvPr/>
        </p:nvSpPr>
        <p:spPr>
          <a:xfrm>
            <a:off x="6465684" y="5583224"/>
            <a:ext cx="1904272" cy="1305292"/>
          </a:xfrm>
          <a:custGeom>
            <a:rect b="b" l="l" r="r" t="t"/>
            <a:pathLst>
              <a:path extrusionOk="0" h="1305292" w="1904272">
                <a:moveTo>
                  <a:pt x="0" y="0"/>
                </a:moveTo>
                <a:lnTo>
                  <a:pt x="1904272" y="0"/>
                </a:lnTo>
                <a:lnTo>
                  <a:pt x="1904272" y="1305291"/>
                </a:lnTo>
                <a:lnTo>
                  <a:pt x="0" y="13052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0" name="Google Shape;150;p9"/>
          <p:cNvSpPr/>
          <p:nvPr/>
        </p:nvSpPr>
        <p:spPr>
          <a:xfrm>
            <a:off x="8512499" y="5418407"/>
            <a:ext cx="1389920" cy="1470108"/>
          </a:xfrm>
          <a:custGeom>
            <a:rect b="b" l="l" r="r" t="t"/>
            <a:pathLst>
              <a:path extrusionOk="0" h="1470108" w="1389920">
                <a:moveTo>
                  <a:pt x="0" y="0"/>
                </a:moveTo>
                <a:lnTo>
                  <a:pt x="1389921" y="0"/>
                </a:lnTo>
                <a:lnTo>
                  <a:pt x="1389921" y="1470108"/>
                </a:lnTo>
                <a:lnTo>
                  <a:pt x="0" y="14701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1" name="Google Shape;151;p9"/>
          <p:cNvSpPr/>
          <p:nvPr/>
        </p:nvSpPr>
        <p:spPr>
          <a:xfrm>
            <a:off x="8633909" y="2517060"/>
            <a:ext cx="999419" cy="1188017"/>
          </a:xfrm>
          <a:custGeom>
            <a:rect b="b" l="l" r="r" t="t"/>
            <a:pathLst>
              <a:path extrusionOk="0" h="1188017" w="999419">
                <a:moveTo>
                  <a:pt x="0" y="0"/>
                </a:moveTo>
                <a:lnTo>
                  <a:pt x="999419" y="0"/>
                </a:lnTo>
                <a:lnTo>
                  <a:pt x="999419" y="1188017"/>
                </a:lnTo>
                <a:lnTo>
                  <a:pt x="0" y="11880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2" name="Google Shape;152;p9"/>
          <p:cNvSpPr txBox="1"/>
          <p:nvPr/>
        </p:nvSpPr>
        <p:spPr>
          <a:xfrm>
            <a:off x="2743091" y="1085082"/>
            <a:ext cx="5081992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Use these in your template, then delete or hide this page afterward.</a:t>
            </a:r>
            <a:endParaRPr/>
          </a:p>
        </p:txBody>
      </p:sp>
      <p:sp>
        <p:nvSpPr>
          <p:cNvPr id="153" name="Google Shape;153;p9"/>
          <p:cNvSpPr txBox="1"/>
          <p:nvPr/>
        </p:nvSpPr>
        <p:spPr>
          <a:xfrm>
            <a:off x="1319100" y="405025"/>
            <a:ext cx="7929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4800" u="none" cap="none" strike="noStrike">
                <a:solidFill>
                  <a:srgbClr val="3A199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RESOURCE PAGE</a:t>
            </a:r>
            <a:endParaRPr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154" name="Google Shape;154;p9"/>
          <p:cNvSpPr txBox="1"/>
          <p:nvPr/>
        </p:nvSpPr>
        <p:spPr>
          <a:xfrm>
            <a:off x="570633" y="2356428"/>
            <a:ext cx="2504990" cy="3117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18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18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uses the following free fonts:</a:t>
            </a:r>
            <a:endParaRPr/>
          </a:p>
        </p:txBody>
      </p:sp>
      <p:sp>
        <p:nvSpPr>
          <p:cNvPr id="155" name="Google Shape;155;p9"/>
          <p:cNvSpPr txBox="1"/>
          <p:nvPr/>
        </p:nvSpPr>
        <p:spPr>
          <a:xfrm>
            <a:off x="536520" y="4205973"/>
            <a:ext cx="2616890" cy="1610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18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You can find these fonts online too.</a:t>
            </a:r>
            <a:endParaRPr/>
          </a:p>
        </p:txBody>
      </p:sp>
      <p:sp>
        <p:nvSpPr>
          <p:cNvPr id="156" name="Google Shape;156;p9"/>
          <p:cNvSpPr txBox="1"/>
          <p:nvPr/>
        </p:nvSpPr>
        <p:spPr>
          <a:xfrm>
            <a:off x="570633" y="3143542"/>
            <a:ext cx="2619090" cy="2253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1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 PETIT COHON</a:t>
            </a:r>
            <a:endParaRPr/>
          </a:p>
        </p:txBody>
      </p:sp>
      <p:sp>
        <p:nvSpPr>
          <p:cNvPr id="157" name="Google Shape;157;p9"/>
          <p:cNvSpPr txBox="1"/>
          <p:nvPr/>
        </p:nvSpPr>
        <p:spPr>
          <a:xfrm>
            <a:off x="780873" y="3752659"/>
            <a:ext cx="2084511" cy="1700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56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Roboto</a:t>
            </a:r>
            <a:endParaRPr/>
          </a:p>
        </p:txBody>
      </p:sp>
      <p:sp>
        <p:nvSpPr>
          <p:cNvPr id="158" name="Google Shape;158;p9"/>
          <p:cNvSpPr txBox="1"/>
          <p:nvPr/>
        </p:nvSpPr>
        <p:spPr>
          <a:xfrm>
            <a:off x="1257264" y="2974592"/>
            <a:ext cx="1131729" cy="1309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57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TITLES:</a:t>
            </a:r>
            <a:endParaRPr/>
          </a:p>
        </p:txBody>
      </p:sp>
      <p:sp>
        <p:nvSpPr>
          <p:cNvPr id="159" name="Google Shape;159;p9"/>
          <p:cNvSpPr txBox="1"/>
          <p:nvPr/>
        </p:nvSpPr>
        <p:spPr>
          <a:xfrm>
            <a:off x="1257264" y="3574102"/>
            <a:ext cx="1131729" cy="1309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57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BODY TEXT:</a:t>
            </a:r>
            <a:endParaRPr/>
          </a:p>
        </p:txBody>
      </p:sp>
      <p:sp>
        <p:nvSpPr>
          <p:cNvPr id="160" name="Google Shape;160;p9"/>
          <p:cNvSpPr txBox="1"/>
          <p:nvPr/>
        </p:nvSpPr>
        <p:spPr>
          <a:xfrm>
            <a:off x="861065" y="6114148"/>
            <a:ext cx="547514" cy="121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85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#FF56C8</a:t>
            </a:r>
            <a:endParaRPr/>
          </a:p>
        </p:txBody>
      </p:sp>
      <p:sp>
        <p:nvSpPr>
          <p:cNvPr id="161" name="Google Shape;161;p9"/>
          <p:cNvSpPr txBox="1"/>
          <p:nvPr/>
        </p:nvSpPr>
        <p:spPr>
          <a:xfrm>
            <a:off x="861065" y="6983733"/>
            <a:ext cx="547514" cy="121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85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#A6DFFF</a:t>
            </a:r>
            <a:endParaRPr/>
          </a:p>
        </p:txBody>
      </p:sp>
      <p:sp>
        <p:nvSpPr>
          <p:cNvPr id="162" name="Google Shape;162;p9"/>
          <p:cNvSpPr txBox="1"/>
          <p:nvPr/>
        </p:nvSpPr>
        <p:spPr>
          <a:xfrm>
            <a:off x="1528356" y="6114148"/>
            <a:ext cx="547514" cy="121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85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#6961D8</a:t>
            </a:r>
            <a:endParaRPr/>
          </a:p>
        </p:txBody>
      </p:sp>
      <p:sp>
        <p:nvSpPr>
          <p:cNvPr id="163" name="Google Shape;163;p9"/>
          <p:cNvSpPr txBox="1"/>
          <p:nvPr/>
        </p:nvSpPr>
        <p:spPr>
          <a:xfrm>
            <a:off x="1528356" y="6983733"/>
            <a:ext cx="547514" cy="121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85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#3A1990</a:t>
            </a:r>
            <a:endParaRPr/>
          </a:p>
        </p:txBody>
      </p:sp>
      <p:sp>
        <p:nvSpPr>
          <p:cNvPr id="164" name="Google Shape;164;p9"/>
          <p:cNvSpPr txBox="1"/>
          <p:nvPr/>
        </p:nvSpPr>
        <p:spPr>
          <a:xfrm>
            <a:off x="2195577" y="6114148"/>
            <a:ext cx="547514" cy="121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85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#FFD753</a:t>
            </a:r>
            <a:endParaRPr/>
          </a:p>
        </p:txBody>
      </p:sp>
      <p:sp>
        <p:nvSpPr>
          <p:cNvPr id="165" name="Google Shape;165;p9"/>
          <p:cNvSpPr txBox="1"/>
          <p:nvPr/>
        </p:nvSpPr>
        <p:spPr>
          <a:xfrm>
            <a:off x="2195577" y="6983733"/>
            <a:ext cx="547514" cy="121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85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#41BBFF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753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oogle Shape;170;p10"/>
          <p:cNvGrpSpPr/>
          <p:nvPr/>
        </p:nvGrpSpPr>
        <p:grpSpPr>
          <a:xfrm>
            <a:off x="756000" y="649688"/>
            <a:ext cx="9180000" cy="6154312"/>
            <a:chOff x="0" y="-38100"/>
            <a:chExt cx="3289905" cy="2205567"/>
          </a:xfrm>
        </p:grpSpPr>
        <p:sp>
          <p:nvSpPr>
            <p:cNvPr id="171" name="Google Shape;171;p10"/>
            <p:cNvSpPr/>
            <p:nvPr/>
          </p:nvSpPr>
          <p:spPr>
            <a:xfrm>
              <a:off x="0" y="0"/>
              <a:ext cx="3289905" cy="2167467"/>
            </a:xfrm>
            <a:custGeom>
              <a:rect b="b" l="l" r="r" t="t"/>
              <a:pathLst>
                <a:path extrusionOk="0" h="2167467" w="3289905">
                  <a:moveTo>
                    <a:pt x="0" y="0"/>
                  </a:moveTo>
                  <a:lnTo>
                    <a:pt x="3289905" y="0"/>
                  </a:lnTo>
                  <a:lnTo>
                    <a:pt x="3289905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72" name="Google Shape;172;p10"/>
            <p:cNvSpPr txBox="1"/>
            <p:nvPr/>
          </p:nvSpPr>
          <p:spPr>
            <a:xfrm>
              <a:off x="0" y="-38100"/>
              <a:ext cx="3289905" cy="22055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2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3" name="Google Shape;173;p10"/>
          <p:cNvSpPr txBox="1"/>
          <p:nvPr/>
        </p:nvSpPr>
        <p:spPr>
          <a:xfrm>
            <a:off x="2325393" y="5699105"/>
            <a:ext cx="6041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4200" u="none" cap="none" strike="noStrike">
                <a:solidFill>
                  <a:srgbClr val="3A199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HAPPY DESIGNING!</a:t>
            </a:r>
            <a:endParaRPr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grpSp>
        <p:nvGrpSpPr>
          <p:cNvPr id="174" name="Google Shape;174;p10"/>
          <p:cNvGrpSpPr/>
          <p:nvPr/>
        </p:nvGrpSpPr>
        <p:grpSpPr>
          <a:xfrm>
            <a:off x="3491636" y="1232500"/>
            <a:ext cx="3708727" cy="1146320"/>
            <a:chOff x="0" y="-15"/>
            <a:chExt cx="4944969" cy="1528427"/>
          </a:xfrm>
        </p:grpSpPr>
        <p:sp>
          <p:nvSpPr>
            <p:cNvPr id="175" name="Google Shape;175;p10"/>
            <p:cNvSpPr txBox="1"/>
            <p:nvPr/>
          </p:nvSpPr>
          <p:spPr>
            <a:xfrm>
              <a:off x="0" y="960087"/>
              <a:ext cx="4944969" cy="568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This template is free for everyone to use, </a:t>
              </a:r>
              <a:endParaRPr/>
            </a:p>
            <a:p>
              <a:pPr indent="0" lvl="1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thanks to the following:</a:t>
              </a:r>
              <a:endParaRPr/>
            </a:p>
          </p:txBody>
        </p:sp>
        <p:sp>
          <p:nvSpPr>
            <p:cNvPr id="176" name="Google Shape;176;p10"/>
            <p:cNvSpPr txBox="1"/>
            <p:nvPr/>
          </p:nvSpPr>
          <p:spPr>
            <a:xfrm>
              <a:off x="231719" y="-15"/>
              <a:ext cx="44814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en-US" sz="4800" u="none" cap="none" strike="noStrike">
                  <a:solidFill>
                    <a:srgbClr val="3A1990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CREDITS</a:t>
              </a:r>
              <a:endParaRPr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</p:grpSp>
      <p:sp>
        <p:nvSpPr>
          <p:cNvPr id="177" name="Google Shape;177;p10"/>
          <p:cNvSpPr txBox="1"/>
          <p:nvPr/>
        </p:nvSpPr>
        <p:spPr>
          <a:xfrm>
            <a:off x="2885631" y="3720646"/>
            <a:ext cx="49209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for this template</a:t>
            </a:r>
            <a:endParaRPr/>
          </a:p>
        </p:txBody>
      </p:sp>
      <p:grpSp>
        <p:nvGrpSpPr>
          <p:cNvPr id="178" name="Google Shape;178;p10"/>
          <p:cNvGrpSpPr/>
          <p:nvPr/>
        </p:nvGrpSpPr>
        <p:grpSpPr>
          <a:xfrm>
            <a:off x="2963439" y="4490368"/>
            <a:ext cx="4765121" cy="684861"/>
            <a:chOff x="0" y="38100"/>
            <a:chExt cx="6353495" cy="913148"/>
          </a:xfrm>
        </p:grpSpPr>
        <p:sp>
          <p:nvSpPr>
            <p:cNvPr id="179" name="Google Shape;179;p10"/>
            <p:cNvSpPr txBox="1"/>
            <p:nvPr/>
          </p:nvSpPr>
          <p:spPr>
            <a:xfrm>
              <a:off x="0" y="661552"/>
              <a:ext cx="6353495" cy="2896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for the photos, graphics, and elements</a:t>
              </a:r>
              <a:endParaRPr/>
            </a:p>
          </p:txBody>
        </p:sp>
        <p:sp>
          <p:nvSpPr>
            <p:cNvPr id="180" name="Google Shape;180;p10"/>
            <p:cNvSpPr txBox="1"/>
            <p:nvPr/>
          </p:nvSpPr>
          <p:spPr>
            <a:xfrm>
              <a:off x="109729" y="38100"/>
              <a:ext cx="6134036" cy="5028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678" u="none" cap="none" strike="noStrike">
                  <a:solidFill>
                    <a:srgbClr val="0F1A38"/>
                  </a:solidFill>
                  <a:latin typeface="Roboto"/>
                  <a:ea typeface="Roboto"/>
                  <a:cs typeface="Roboto"/>
                  <a:sym typeface="Roboto"/>
                </a:rPr>
                <a:t>Pexels, Pixabay, Sketchify</a:t>
              </a:r>
              <a:endParaRPr/>
            </a:p>
          </p:txBody>
        </p:sp>
      </p:grpSp>
      <p:pic>
        <p:nvPicPr>
          <p:cNvPr id="181" name="Google Shape;181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7700" y="2664999"/>
            <a:ext cx="3077999" cy="76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