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</p:sldIdLst>
  <p:sldSz cy="10693400" cx="7556500"/>
  <p:notesSz cx="6858000" cy="9144000"/>
  <p:embeddedFontLst>
    <p:embeddedFont>
      <p:font typeface="Playfair Display"/>
      <p:regular r:id="rId10"/>
      <p:bold r:id="rId11"/>
      <p:italic r:id="rId12"/>
      <p:boldItalic r:id="rId13"/>
    </p:embeddedFont>
    <p:embeddedFont>
      <p:font typeface="Noto Sans"/>
      <p:bold r:id="rId14"/>
      <p:boldItalic r:id="rId15"/>
    </p:embeddedFont>
    <p:embeddedFont>
      <p:font typeface="Literata"/>
      <p:regular r:id="rId16"/>
      <p:bold r:id="rId17"/>
      <p:italic r:id="rId18"/>
      <p:boldItalic r:id="rId19"/>
    </p:embeddedFont>
    <p:embeddedFont>
      <p:font typeface="Montserrat"/>
      <p:bold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EC0BDB-FED7-40EC-9D95-0CF7BC476DF5}">
  <a:tblStyle styleId="{BFEC0BDB-FED7-40EC-9D95-0CF7BC476DF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Montserrat-bold.fntdata"/><Relationship Id="rId21" Type="http://schemas.openxmlformats.org/officeDocument/2006/relationships/font" Target="fonts/Montserrat-boldItalic.fntdata"/><Relationship Id="rId11" Type="http://schemas.openxmlformats.org/officeDocument/2006/relationships/font" Target="fonts/PlayfairDisplay-bold.fntdata"/><Relationship Id="rId10" Type="http://schemas.openxmlformats.org/officeDocument/2006/relationships/font" Target="fonts/PlayfairDisplay-regular.fntdata"/><Relationship Id="rId13" Type="http://schemas.openxmlformats.org/officeDocument/2006/relationships/font" Target="fonts/PlayfairDisplay-boldItalic.fntdata"/><Relationship Id="rId12" Type="http://schemas.openxmlformats.org/officeDocument/2006/relationships/font" Target="fonts/PlayfairDisplay-italic.fntdata"/><Relationship Id="rId15" Type="http://schemas.openxmlformats.org/officeDocument/2006/relationships/font" Target="fonts/NotoSans-boldItalic.fntdata"/><Relationship Id="rId14" Type="http://schemas.openxmlformats.org/officeDocument/2006/relationships/font" Target="fonts/NotoSans-bold.fntdata"/><Relationship Id="rId17" Type="http://schemas.openxmlformats.org/officeDocument/2006/relationships/font" Target="fonts/Literata-bold.fntdata"/><Relationship Id="rId16" Type="http://schemas.openxmlformats.org/officeDocument/2006/relationships/font" Target="fonts/Literata-regular.fntdata"/><Relationship Id="rId19" Type="http://schemas.openxmlformats.org/officeDocument/2006/relationships/font" Target="fonts/Literata-boldItalic.fntdata"/><Relationship Id="rId18" Type="http://schemas.openxmlformats.org/officeDocument/2006/relationships/font" Target="fonts/Literata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4.png"/><Relationship Id="rId13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image" Target="../media/image45.png"/><Relationship Id="rId42" Type="http://schemas.openxmlformats.org/officeDocument/2006/relationships/image" Target="../media/image56.png"/><Relationship Id="rId41" Type="http://schemas.openxmlformats.org/officeDocument/2006/relationships/image" Target="../media/image49.png"/><Relationship Id="rId44" Type="http://schemas.openxmlformats.org/officeDocument/2006/relationships/image" Target="../media/image48.png"/><Relationship Id="rId43" Type="http://schemas.openxmlformats.org/officeDocument/2006/relationships/image" Target="../media/image53.png"/><Relationship Id="rId46" Type="http://schemas.openxmlformats.org/officeDocument/2006/relationships/image" Target="../media/image57.png"/><Relationship Id="rId4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35.png"/><Relationship Id="rId48" Type="http://schemas.openxmlformats.org/officeDocument/2006/relationships/image" Target="../media/image58.png"/><Relationship Id="rId47" Type="http://schemas.openxmlformats.org/officeDocument/2006/relationships/image" Target="../media/image51.png"/><Relationship Id="rId49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27.png"/><Relationship Id="rId31" Type="http://schemas.openxmlformats.org/officeDocument/2006/relationships/image" Target="../media/image37.png"/><Relationship Id="rId30" Type="http://schemas.openxmlformats.org/officeDocument/2006/relationships/image" Target="../media/image33.png"/><Relationship Id="rId33" Type="http://schemas.openxmlformats.org/officeDocument/2006/relationships/image" Target="../media/image46.png"/><Relationship Id="rId32" Type="http://schemas.openxmlformats.org/officeDocument/2006/relationships/image" Target="../media/image47.png"/><Relationship Id="rId35" Type="http://schemas.openxmlformats.org/officeDocument/2006/relationships/image" Target="../media/image41.png"/><Relationship Id="rId34" Type="http://schemas.openxmlformats.org/officeDocument/2006/relationships/image" Target="../media/image54.png"/><Relationship Id="rId37" Type="http://schemas.openxmlformats.org/officeDocument/2006/relationships/image" Target="../media/image43.png"/><Relationship Id="rId36" Type="http://schemas.openxmlformats.org/officeDocument/2006/relationships/image" Target="../media/image59.png"/><Relationship Id="rId39" Type="http://schemas.openxmlformats.org/officeDocument/2006/relationships/image" Target="../media/image55.png"/><Relationship Id="rId38" Type="http://schemas.openxmlformats.org/officeDocument/2006/relationships/image" Target="../media/image44.png"/><Relationship Id="rId20" Type="http://schemas.openxmlformats.org/officeDocument/2006/relationships/image" Target="../media/image28.png"/><Relationship Id="rId22" Type="http://schemas.openxmlformats.org/officeDocument/2006/relationships/image" Target="../media/image36.png"/><Relationship Id="rId21" Type="http://schemas.openxmlformats.org/officeDocument/2006/relationships/image" Target="../media/image26.png"/><Relationship Id="rId24" Type="http://schemas.openxmlformats.org/officeDocument/2006/relationships/image" Target="../media/image30.png"/><Relationship Id="rId23" Type="http://schemas.openxmlformats.org/officeDocument/2006/relationships/image" Target="../media/image31.png"/><Relationship Id="rId26" Type="http://schemas.openxmlformats.org/officeDocument/2006/relationships/image" Target="../media/image29.png"/><Relationship Id="rId25" Type="http://schemas.openxmlformats.org/officeDocument/2006/relationships/image" Target="../media/image40.png"/><Relationship Id="rId28" Type="http://schemas.openxmlformats.org/officeDocument/2006/relationships/image" Target="../media/image34.png"/><Relationship Id="rId27" Type="http://schemas.openxmlformats.org/officeDocument/2006/relationships/image" Target="../media/image39.png"/><Relationship Id="rId29" Type="http://schemas.openxmlformats.org/officeDocument/2006/relationships/image" Target="../media/image38.png"/><Relationship Id="rId11" Type="http://schemas.openxmlformats.org/officeDocument/2006/relationships/image" Target="../media/image23.png"/><Relationship Id="rId10" Type="http://schemas.openxmlformats.org/officeDocument/2006/relationships/image" Target="../media/image19.png"/><Relationship Id="rId13" Type="http://schemas.openxmlformats.org/officeDocument/2006/relationships/image" Target="../media/image17.png"/><Relationship Id="rId12" Type="http://schemas.openxmlformats.org/officeDocument/2006/relationships/image" Target="../media/image14.png"/><Relationship Id="rId15" Type="http://schemas.openxmlformats.org/officeDocument/2006/relationships/image" Target="../media/image21.png"/><Relationship Id="rId14" Type="http://schemas.openxmlformats.org/officeDocument/2006/relationships/image" Target="../media/image16.png"/><Relationship Id="rId17" Type="http://schemas.openxmlformats.org/officeDocument/2006/relationships/image" Target="../media/image20.png"/><Relationship Id="rId16" Type="http://schemas.openxmlformats.org/officeDocument/2006/relationships/image" Target="../media/image24.png"/><Relationship Id="rId19" Type="http://schemas.openxmlformats.org/officeDocument/2006/relationships/image" Target="../media/image32.png"/><Relationship Id="rId18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63.png"/><Relationship Id="rId9" Type="http://schemas.openxmlformats.org/officeDocument/2006/relationships/image" Target="../media/image5.png"/><Relationship Id="rId5" Type="http://schemas.openxmlformats.org/officeDocument/2006/relationships/image" Target="../media/image62.png"/><Relationship Id="rId6" Type="http://schemas.openxmlformats.org/officeDocument/2006/relationships/image" Target="../media/image64.png"/><Relationship Id="rId7" Type="http://schemas.openxmlformats.org/officeDocument/2006/relationships/image" Target="../media/image9.png"/><Relationship Id="rId8" Type="http://schemas.openxmlformats.org/officeDocument/2006/relationships/image" Target="../media/image8.png"/><Relationship Id="rId11" Type="http://schemas.openxmlformats.org/officeDocument/2006/relationships/image" Target="../media/image61.png"/><Relationship Id="rId10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7560000" cy="10692000"/>
          </a:xfrm>
          <a:custGeom>
            <a:rect b="b" l="l" r="r" t="t"/>
            <a:pathLst>
              <a:path extrusionOk="0"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68" l="-22224" r="-22223" t="-1068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 rot="-904748">
            <a:off x="5849115" y="-93422"/>
            <a:ext cx="2984185" cy="2984185"/>
          </a:xfrm>
          <a:custGeom>
            <a:rect b="b" l="l" r="r" t="t"/>
            <a:pathLst>
              <a:path extrusionOk="0" h="2985940" w="2985940">
                <a:moveTo>
                  <a:pt x="0" y="0"/>
                </a:moveTo>
                <a:lnTo>
                  <a:pt x="2985940" y="0"/>
                </a:lnTo>
                <a:lnTo>
                  <a:pt x="2985940" y="2985940"/>
                </a:lnTo>
                <a:lnTo>
                  <a:pt x="0" y="29859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/>
          <p:nvPr/>
        </p:nvSpPr>
        <p:spPr>
          <a:xfrm>
            <a:off x="-705566" y="3111672"/>
            <a:ext cx="3761378" cy="4892850"/>
          </a:xfrm>
          <a:custGeom>
            <a:rect b="b" l="l" r="r" t="t"/>
            <a:pathLst>
              <a:path extrusionOk="0" h="4892850" w="3761378">
                <a:moveTo>
                  <a:pt x="0" y="0"/>
                </a:moveTo>
                <a:lnTo>
                  <a:pt x="3761378" y="0"/>
                </a:lnTo>
                <a:lnTo>
                  <a:pt x="3761378" y="4892850"/>
                </a:lnTo>
                <a:lnTo>
                  <a:pt x="0" y="4892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" name="Google Shape;87;p13"/>
          <p:cNvSpPr/>
          <p:nvPr/>
        </p:nvSpPr>
        <p:spPr>
          <a:xfrm>
            <a:off x="4235718" y="6716044"/>
            <a:ext cx="4911535" cy="4911535"/>
          </a:xfrm>
          <a:custGeom>
            <a:rect b="b" l="l" r="r" t="t"/>
            <a:pathLst>
              <a:path extrusionOk="0" h="4911535" w="4911535">
                <a:moveTo>
                  <a:pt x="0" y="0"/>
                </a:moveTo>
                <a:lnTo>
                  <a:pt x="4911534" y="0"/>
                </a:lnTo>
                <a:lnTo>
                  <a:pt x="4911534" y="4911535"/>
                </a:lnTo>
                <a:lnTo>
                  <a:pt x="0" y="49115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/>
          <p:nvPr/>
        </p:nvSpPr>
        <p:spPr>
          <a:xfrm flipH="1">
            <a:off x="388412" y="1463858"/>
            <a:ext cx="6864499" cy="9039743"/>
          </a:xfrm>
          <a:custGeom>
            <a:rect b="b" l="l" r="r" t="t"/>
            <a:pathLst>
              <a:path extrusionOk="0" h="9039743" w="6864499">
                <a:moveTo>
                  <a:pt x="6864498" y="0"/>
                </a:moveTo>
                <a:lnTo>
                  <a:pt x="0" y="0"/>
                </a:lnTo>
                <a:lnTo>
                  <a:pt x="0" y="9039743"/>
                </a:lnTo>
                <a:lnTo>
                  <a:pt x="6864498" y="9039743"/>
                </a:lnTo>
                <a:lnTo>
                  <a:pt x="6864498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3207" r="-1811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>
            <a:off x="388412" y="339841"/>
            <a:ext cx="6787286" cy="1371466"/>
          </a:xfrm>
          <a:custGeom>
            <a:rect b="b" l="l" r="r" t="t"/>
            <a:pathLst>
              <a:path extrusionOk="0" h="1371466" w="6787286">
                <a:moveTo>
                  <a:pt x="0" y="0"/>
                </a:moveTo>
                <a:lnTo>
                  <a:pt x="6787286" y="0"/>
                </a:lnTo>
                <a:lnTo>
                  <a:pt x="6787286" y="1371466"/>
                </a:lnTo>
                <a:lnTo>
                  <a:pt x="0" y="137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1718" l="0" r="0" t="-10147"/>
            </a:stretch>
          </a:blipFill>
          <a:ln>
            <a:noFill/>
          </a:ln>
        </p:spPr>
      </p:sp>
      <p:graphicFrame>
        <p:nvGraphicFramePr>
          <p:cNvPr id="90" name="Google Shape;90;p13"/>
          <p:cNvGraphicFramePr/>
          <p:nvPr/>
        </p:nvGraphicFramePr>
        <p:xfrm>
          <a:off x="758969" y="590760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{BFEC0BDB-FED7-40EC-9D95-0CF7BC476DF5}</a:tableStyleId>
              </a:tblPr>
              <a:tblGrid>
                <a:gridCol w="689500"/>
                <a:gridCol w="1472075"/>
                <a:gridCol w="1634125"/>
                <a:gridCol w="1018900"/>
                <a:gridCol w="1220925"/>
              </a:tblGrid>
              <a:tr h="478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Week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C6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Book/Article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C6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Goal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C6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Start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C6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Target finish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C6B7"/>
                    </a:solidFill>
                  </a:tcPr>
                </a:tc>
              </a:tr>
              <a:tr h="5008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1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Autobiography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5 chapters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June 30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July 5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8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title here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goal here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8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2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title here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goal here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85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title here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goal here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cap="none" strike="noStrike">
                          <a:solidFill>
                            <a:srgbClr val="4B3A29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Add date</a:t>
                      </a:r>
                      <a:endParaRPr sz="1100" u="none" cap="none" strike="noStrike"/>
                    </a:p>
                  </a:txBody>
                  <a:tcPr marT="114300" marB="114300" marR="114300" marL="114300" anchor="ctr">
                    <a:lnL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B3A2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91" name="Google Shape;91;p13"/>
          <p:cNvGrpSpPr/>
          <p:nvPr/>
        </p:nvGrpSpPr>
        <p:grpSpPr>
          <a:xfrm>
            <a:off x="756000" y="2976866"/>
            <a:ext cx="1116000" cy="1440010"/>
            <a:chOff x="0" y="0"/>
            <a:chExt cx="1488000" cy="1920013"/>
          </a:xfrm>
        </p:grpSpPr>
        <p:sp>
          <p:nvSpPr>
            <p:cNvPr id="92" name="Google Shape;92;p13"/>
            <p:cNvSpPr/>
            <p:nvPr/>
          </p:nvSpPr>
          <p:spPr>
            <a:xfrm>
              <a:off x="0" y="0"/>
              <a:ext cx="1488000" cy="1920013"/>
            </a:xfrm>
            <a:custGeom>
              <a:rect b="b" l="l" r="r" t="t"/>
              <a:pathLst>
                <a:path extrusionOk="0" h="422990" w="327815">
                  <a:moveTo>
                    <a:pt x="0" y="0"/>
                  </a:moveTo>
                  <a:lnTo>
                    <a:pt x="327815" y="0"/>
                  </a:lnTo>
                  <a:lnTo>
                    <a:pt x="327815" y="422990"/>
                  </a:lnTo>
                  <a:lnTo>
                    <a:pt x="0" y="422990"/>
                  </a:lnTo>
                  <a:close/>
                </a:path>
              </a:pathLst>
            </a:custGeom>
            <a:solidFill>
              <a:srgbClr val="E48468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grpSp>
          <p:nvGrpSpPr>
            <p:cNvPr id="93" name="Google Shape;93;p13"/>
            <p:cNvGrpSpPr/>
            <p:nvPr/>
          </p:nvGrpSpPr>
          <p:grpSpPr>
            <a:xfrm>
              <a:off x="753930" y="1072071"/>
              <a:ext cx="563801" cy="366093"/>
              <a:chOff x="0" y="0"/>
              <a:chExt cx="827989" cy="537638"/>
            </a:xfrm>
          </p:grpSpPr>
          <p:sp>
            <p:nvSpPr>
              <p:cNvPr id="94" name="Google Shape;94;p13"/>
              <p:cNvSpPr/>
              <p:nvPr/>
            </p:nvSpPr>
            <p:spPr>
              <a:xfrm>
                <a:off x="0" y="0"/>
                <a:ext cx="827989" cy="537638"/>
              </a:xfrm>
              <a:custGeom>
                <a:rect b="b" l="l" r="r" t="t"/>
                <a:pathLst>
                  <a:path extrusionOk="0" h="537638" w="827989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3"/>
              <p:cNvSpPr txBox="1"/>
              <p:nvPr/>
            </p:nvSpPr>
            <p:spPr>
              <a:xfrm>
                <a:off x="38100" y="88900"/>
                <a:ext cx="736600" cy="36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13"/>
            <p:cNvGrpSpPr/>
            <p:nvPr/>
          </p:nvGrpSpPr>
          <p:grpSpPr>
            <a:xfrm>
              <a:off x="485365" y="1345743"/>
              <a:ext cx="227738" cy="179069"/>
              <a:chOff x="0" y="0"/>
              <a:chExt cx="1033709" cy="812800"/>
            </a:xfrm>
          </p:grpSpPr>
          <p:sp>
            <p:nvSpPr>
              <p:cNvPr id="97" name="Google Shape;97;p13"/>
              <p:cNvSpPr/>
              <p:nvPr/>
            </p:nvSpPr>
            <p:spPr>
              <a:xfrm>
                <a:off x="0" y="0"/>
                <a:ext cx="1033709" cy="812800"/>
              </a:xfrm>
              <a:custGeom>
                <a:rect b="b" l="l" r="r" t="t"/>
                <a:pathLst>
                  <a:path extrusionOk="0" h="812800" w="1033709">
                    <a:moveTo>
                      <a:pt x="516855" y="0"/>
                    </a:moveTo>
                    <a:cubicBezTo>
                      <a:pt x="231404" y="0"/>
                      <a:pt x="0" y="181951"/>
                      <a:pt x="0" y="406400"/>
                    </a:cubicBezTo>
                    <a:cubicBezTo>
                      <a:pt x="0" y="630849"/>
                      <a:pt x="231404" y="812800"/>
                      <a:pt x="516855" y="812800"/>
                    </a:cubicBezTo>
                    <a:cubicBezTo>
                      <a:pt x="802305" y="812800"/>
                      <a:pt x="1033709" y="630849"/>
                      <a:pt x="1033709" y="406400"/>
                    </a:cubicBezTo>
                    <a:cubicBezTo>
                      <a:pt x="1033709" y="181951"/>
                      <a:pt x="802305" y="0"/>
                      <a:pt x="5168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13"/>
              <p:cNvSpPr txBox="1"/>
              <p:nvPr/>
            </p:nvSpPr>
            <p:spPr>
              <a:xfrm>
                <a:off x="96910" y="76200"/>
                <a:ext cx="839889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" name="Google Shape;99;p13"/>
            <p:cNvSpPr txBox="1"/>
            <p:nvPr/>
          </p:nvSpPr>
          <p:spPr>
            <a:xfrm>
              <a:off x="111572" y="38072"/>
              <a:ext cx="1264856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4B3A29"/>
                  </a:solidFill>
                  <a:latin typeface="Literata"/>
                  <a:ea typeface="Literata"/>
                  <a:cs typeface="Literata"/>
                  <a:sym typeface="Literata"/>
                </a:rPr>
                <a:t>Think</a:t>
              </a:r>
              <a:endParaRPr/>
            </a:p>
          </p:txBody>
        </p:sp>
        <p:sp>
          <p:nvSpPr>
            <p:cNvPr id="100" name="Google Shape;100;p13"/>
            <p:cNvSpPr txBox="1"/>
            <p:nvPr/>
          </p:nvSpPr>
          <p:spPr>
            <a:xfrm>
              <a:off x="356390" y="424377"/>
              <a:ext cx="1020038" cy="2137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rgbClr val="4B3A29"/>
                  </a:solidFill>
                  <a:latin typeface="Literata"/>
                  <a:ea typeface="Literata"/>
                  <a:cs typeface="Literata"/>
                  <a:sym typeface="Literata"/>
                </a:rPr>
                <a:t>LIKE AN</a:t>
              </a:r>
              <a:endParaRPr/>
            </a:p>
          </p:txBody>
        </p:sp>
        <p:sp>
          <p:nvSpPr>
            <p:cNvPr id="101" name="Google Shape;101;p13"/>
            <p:cNvSpPr txBox="1"/>
            <p:nvPr/>
          </p:nvSpPr>
          <p:spPr>
            <a:xfrm>
              <a:off x="111572" y="552429"/>
              <a:ext cx="1264856" cy="4180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99" u="none" cap="none" strike="noStrike">
                  <a:solidFill>
                    <a:srgbClr val="4B3A29"/>
                  </a:solidFill>
                  <a:latin typeface="Literata"/>
                  <a:ea typeface="Literata"/>
                  <a:cs typeface="Literata"/>
                  <a:sym typeface="Literata"/>
                </a:rPr>
                <a:t>Expert</a:t>
              </a:r>
              <a:endParaRPr/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133025" y="1672700"/>
              <a:ext cx="1221950" cy="1246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" u="none" cap="none" strike="noStrike">
                  <a:solidFill>
                    <a:srgbClr val="4B3A29"/>
                  </a:solidFill>
                  <a:latin typeface="Literata"/>
                  <a:ea typeface="Literata"/>
                  <a:cs typeface="Literata"/>
                  <a:sym typeface="Literata"/>
                </a:rPr>
                <a:t>MARTHA BLEVINS</a:t>
              </a:r>
              <a:endParaRPr/>
            </a:p>
          </p:txBody>
        </p:sp>
        <p:grpSp>
          <p:nvGrpSpPr>
            <p:cNvPr id="103" name="Google Shape;103;p13"/>
            <p:cNvGrpSpPr/>
            <p:nvPr/>
          </p:nvGrpSpPr>
          <p:grpSpPr>
            <a:xfrm>
              <a:off x="253474" y="1524813"/>
              <a:ext cx="135885" cy="99024"/>
              <a:chOff x="0" y="0"/>
              <a:chExt cx="859713" cy="626504"/>
            </a:xfrm>
          </p:grpSpPr>
          <p:sp>
            <p:nvSpPr>
              <p:cNvPr id="104" name="Google Shape;104;p13"/>
              <p:cNvSpPr/>
              <p:nvPr/>
            </p:nvSpPr>
            <p:spPr>
              <a:xfrm>
                <a:off x="0" y="0"/>
                <a:ext cx="859713" cy="626504"/>
              </a:xfrm>
              <a:custGeom>
                <a:rect b="b" l="l" r="r" t="t"/>
                <a:pathLst>
                  <a:path extrusionOk="0" h="626504" w="859713">
                    <a:moveTo>
                      <a:pt x="429856" y="0"/>
                    </a:moveTo>
                    <a:cubicBezTo>
                      <a:pt x="192453" y="0"/>
                      <a:pt x="0" y="140248"/>
                      <a:pt x="0" y="313252"/>
                    </a:cubicBezTo>
                    <a:cubicBezTo>
                      <a:pt x="0" y="486256"/>
                      <a:pt x="192453" y="626504"/>
                      <a:pt x="429856" y="626504"/>
                    </a:cubicBezTo>
                    <a:cubicBezTo>
                      <a:pt x="667259" y="626504"/>
                      <a:pt x="859713" y="486256"/>
                      <a:pt x="859713" y="313252"/>
                    </a:cubicBezTo>
                    <a:cubicBezTo>
                      <a:pt x="859713" y="140248"/>
                      <a:pt x="667259" y="0"/>
                      <a:pt x="4298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3"/>
              <p:cNvSpPr txBox="1"/>
              <p:nvPr/>
            </p:nvSpPr>
            <p:spPr>
              <a:xfrm>
                <a:off x="80598" y="58735"/>
                <a:ext cx="698517" cy="509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" name="Google Shape;106;p13"/>
          <p:cNvSpPr/>
          <p:nvPr/>
        </p:nvSpPr>
        <p:spPr>
          <a:xfrm>
            <a:off x="756000" y="9235724"/>
            <a:ext cx="2836645" cy="700276"/>
          </a:xfrm>
          <a:custGeom>
            <a:rect b="b" l="l" r="r" t="t"/>
            <a:pathLst>
              <a:path extrusionOk="0" h="700276" w="2836645">
                <a:moveTo>
                  <a:pt x="0" y="0"/>
                </a:moveTo>
                <a:lnTo>
                  <a:pt x="2836645" y="0"/>
                </a:lnTo>
                <a:lnTo>
                  <a:pt x="2836645" y="700276"/>
                </a:lnTo>
                <a:lnTo>
                  <a:pt x="0" y="700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39089" l="0" r="0" t="-3189"/>
            </a:stretch>
          </a:blipFill>
          <a:ln>
            <a:noFill/>
          </a:ln>
        </p:spPr>
      </p:sp>
      <p:sp>
        <p:nvSpPr>
          <p:cNvPr id="107" name="Google Shape;107;p13"/>
          <p:cNvSpPr/>
          <p:nvPr/>
        </p:nvSpPr>
        <p:spPr>
          <a:xfrm>
            <a:off x="3967355" y="9235724"/>
            <a:ext cx="2836645" cy="700276"/>
          </a:xfrm>
          <a:custGeom>
            <a:rect b="b" l="l" r="r" t="t"/>
            <a:pathLst>
              <a:path extrusionOk="0" h="700276" w="2836645">
                <a:moveTo>
                  <a:pt x="0" y="0"/>
                </a:moveTo>
                <a:lnTo>
                  <a:pt x="2836645" y="0"/>
                </a:lnTo>
                <a:lnTo>
                  <a:pt x="2836645" y="700276"/>
                </a:lnTo>
                <a:lnTo>
                  <a:pt x="0" y="700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39089" l="0" r="0" t="-3189"/>
            </a:stretch>
          </a:blipFill>
          <a:ln>
            <a:noFill/>
          </a:ln>
        </p:spPr>
      </p:sp>
      <p:sp>
        <p:nvSpPr>
          <p:cNvPr id="108" name="Google Shape;108;p13"/>
          <p:cNvSpPr/>
          <p:nvPr/>
        </p:nvSpPr>
        <p:spPr>
          <a:xfrm flipH="1">
            <a:off x="2336000" y="5390164"/>
            <a:ext cx="2887999" cy="412872"/>
          </a:xfrm>
          <a:custGeom>
            <a:rect b="b" l="l" r="r" t="t"/>
            <a:pathLst>
              <a:path extrusionOk="0" h="412872" w="2887999">
                <a:moveTo>
                  <a:pt x="2888000" y="0"/>
                </a:moveTo>
                <a:lnTo>
                  <a:pt x="0" y="0"/>
                </a:lnTo>
                <a:lnTo>
                  <a:pt x="0" y="412872"/>
                </a:lnTo>
                <a:lnTo>
                  <a:pt x="2888000" y="412872"/>
                </a:lnTo>
                <a:lnTo>
                  <a:pt x="288800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4644" l="0" r="0" t="-4645"/>
            </a:stretch>
          </a:blipFill>
          <a:ln>
            <a:noFill/>
          </a:ln>
        </p:spPr>
      </p:sp>
      <p:sp>
        <p:nvSpPr>
          <p:cNvPr id="109" name="Google Shape;109;p13"/>
          <p:cNvSpPr/>
          <p:nvPr/>
        </p:nvSpPr>
        <p:spPr>
          <a:xfrm flipH="1">
            <a:off x="2336000" y="1863707"/>
            <a:ext cx="2887999" cy="412872"/>
          </a:xfrm>
          <a:custGeom>
            <a:rect b="b" l="l" r="r" t="t"/>
            <a:pathLst>
              <a:path extrusionOk="0" h="412872" w="2887999">
                <a:moveTo>
                  <a:pt x="2888000" y="0"/>
                </a:moveTo>
                <a:lnTo>
                  <a:pt x="0" y="0"/>
                </a:lnTo>
                <a:lnTo>
                  <a:pt x="0" y="412871"/>
                </a:lnTo>
                <a:lnTo>
                  <a:pt x="2888000" y="412871"/>
                </a:lnTo>
                <a:lnTo>
                  <a:pt x="288800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4644" l="0" r="0" t="-4645"/>
            </a:stretch>
          </a:blipFill>
          <a:ln>
            <a:noFill/>
          </a:ln>
        </p:spPr>
      </p:sp>
      <p:sp>
        <p:nvSpPr>
          <p:cNvPr id="110" name="Google Shape;110;p13"/>
          <p:cNvSpPr/>
          <p:nvPr/>
        </p:nvSpPr>
        <p:spPr>
          <a:xfrm flipH="1">
            <a:off x="2336000" y="8699027"/>
            <a:ext cx="2887999" cy="412872"/>
          </a:xfrm>
          <a:custGeom>
            <a:rect b="b" l="l" r="r" t="t"/>
            <a:pathLst>
              <a:path extrusionOk="0" h="412872" w="2887999">
                <a:moveTo>
                  <a:pt x="2888000" y="0"/>
                </a:moveTo>
                <a:lnTo>
                  <a:pt x="0" y="0"/>
                </a:lnTo>
                <a:lnTo>
                  <a:pt x="0" y="412872"/>
                </a:lnTo>
                <a:lnTo>
                  <a:pt x="2888000" y="412872"/>
                </a:lnTo>
                <a:lnTo>
                  <a:pt x="288800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4644" l="0" r="0" t="-4645"/>
            </a:stretch>
          </a:blipFill>
          <a:ln>
            <a:noFill/>
          </a:ln>
        </p:spPr>
      </p:sp>
      <p:grpSp>
        <p:nvGrpSpPr>
          <p:cNvPr id="111" name="Google Shape;111;p13"/>
          <p:cNvGrpSpPr/>
          <p:nvPr/>
        </p:nvGrpSpPr>
        <p:grpSpPr>
          <a:xfrm>
            <a:off x="2396825" y="2976866"/>
            <a:ext cx="1116000" cy="1440010"/>
            <a:chOff x="0" y="0"/>
            <a:chExt cx="1488000" cy="1920013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0"/>
              <a:ext cx="1488000" cy="1920013"/>
            </a:xfrm>
            <a:custGeom>
              <a:rect b="b" l="l" r="r" t="t"/>
              <a:pathLst>
                <a:path extrusionOk="0" h="422990" w="327815">
                  <a:moveTo>
                    <a:pt x="0" y="0"/>
                  </a:moveTo>
                  <a:lnTo>
                    <a:pt x="327815" y="0"/>
                  </a:lnTo>
                  <a:lnTo>
                    <a:pt x="327815" y="422990"/>
                  </a:lnTo>
                  <a:lnTo>
                    <a:pt x="0" y="422990"/>
                  </a:lnTo>
                  <a:close/>
                </a:path>
              </a:pathLst>
            </a:custGeom>
            <a:solidFill>
              <a:srgbClr val="0A3305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13" name="Google Shape;113;p13"/>
            <p:cNvSpPr txBox="1"/>
            <p:nvPr/>
          </p:nvSpPr>
          <p:spPr>
            <a:xfrm>
              <a:off x="344645" y="120650"/>
              <a:ext cx="798711" cy="5981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F6EE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ANOTHER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F6EE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HOT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F6EEE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SUMMER</a:t>
              </a: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441388" y="791633"/>
              <a:ext cx="605224" cy="740335"/>
            </a:xfrm>
            <a:custGeom>
              <a:rect b="b" l="l" r="r" t="t"/>
              <a:pathLst>
                <a:path extrusionOk="0" h="740335" w="605224">
                  <a:moveTo>
                    <a:pt x="0" y="0"/>
                  </a:moveTo>
                  <a:lnTo>
                    <a:pt x="605224" y="0"/>
                  </a:lnTo>
                  <a:lnTo>
                    <a:pt x="605224" y="740335"/>
                  </a:lnTo>
                  <a:lnTo>
                    <a:pt x="0" y="740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5" name="Google Shape;115;p13"/>
            <p:cNvSpPr txBox="1"/>
            <p:nvPr/>
          </p:nvSpPr>
          <p:spPr>
            <a:xfrm>
              <a:off x="58622" y="1635784"/>
              <a:ext cx="1370756" cy="143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5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99" u="none" cap="none" strike="noStrike">
                  <a:solidFill>
                    <a:srgbClr val="F6EEE8"/>
                  </a:solidFill>
                  <a:latin typeface="Noto Sans"/>
                  <a:ea typeface="Noto Sans"/>
                  <a:cs typeface="Noto Sans"/>
                  <a:sym typeface="Noto Sans"/>
                </a:rPr>
                <a:t>BY OLIVIA NADAL</a:t>
              </a:r>
              <a:endParaRPr/>
            </a:p>
          </p:txBody>
        </p:sp>
      </p:grpSp>
      <p:grpSp>
        <p:nvGrpSpPr>
          <p:cNvPr id="116" name="Google Shape;116;p13"/>
          <p:cNvGrpSpPr/>
          <p:nvPr/>
        </p:nvGrpSpPr>
        <p:grpSpPr>
          <a:xfrm>
            <a:off x="5688000" y="2976866"/>
            <a:ext cx="1116000" cy="1440010"/>
            <a:chOff x="0" y="0"/>
            <a:chExt cx="1488000" cy="1920013"/>
          </a:xfrm>
        </p:grpSpPr>
        <p:sp>
          <p:nvSpPr>
            <p:cNvPr id="117" name="Google Shape;117;p13"/>
            <p:cNvSpPr/>
            <p:nvPr/>
          </p:nvSpPr>
          <p:spPr>
            <a:xfrm>
              <a:off x="0" y="0"/>
              <a:ext cx="1488000" cy="1920013"/>
            </a:xfrm>
            <a:custGeom>
              <a:rect b="b" l="l" r="r" t="t"/>
              <a:pathLst>
                <a:path extrusionOk="0" h="422990" w="327815">
                  <a:moveTo>
                    <a:pt x="0" y="0"/>
                  </a:moveTo>
                  <a:lnTo>
                    <a:pt x="327815" y="0"/>
                  </a:lnTo>
                  <a:lnTo>
                    <a:pt x="327815" y="422990"/>
                  </a:lnTo>
                  <a:lnTo>
                    <a:pt x="0" y="422990"/>
                  </a:lnTo>
                  <a:close/>
                </a:path>
              </a:pathLst>
            </a:custGeom>
            <a:solidFill>
              <a:srgbClr val="FFFEEF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grpSp>
          <p:nvGrpSpPr>
            <p:cNvPr id="118" name="Google Shape;118;p13"/>
            <p:cNvGrpSpPr/>
            <p:nvPr/>
          </p:nvGrpSpPr>
          <p:grpSpPr>
            <a:xfrm>
              <a:off x="0" y="1369280"/>
              <a:ext cx="1488000" cy="550733"/>
              <a:chOff x="0" y="-28575"/>
              <a:chExt cx="399949" cy="148028"/>
            </a:xfrm>
          </p:grpSpPr>
          <p:sp>
            <p:nvSpPr>
              <p:cNvPr id="119" name="Google Shape;119;p13"/>
              <p:cNvSpPr/>
              <p:nvPr/>
            </p:nvSpPr>
            <p:spPr>
              <a:xfrm>
                <a:off x="0" y="0"/>
                <a:ext cx="399949" cy="119453"/>
              </a:xfrm>
              <a:custGeom>
                <a:rect b="b" l="l" r="r" t="t"/>
                <a:pathLst>
                  <a:path extrusionOk="0" h="119453" w="399949">
                    <a:moveTo>
                      <a:pt x="0" y="0"/>
                    </a:moveTo>
                    <a:lnTo>
                      <a:pt x="399949" y="0"/>
                    </a:lnTo>
                    <a:lnTo>
                      <a:pt x="399949" y="119453"/>
                    </a:lnTo>
                    <a:lnTo>
                      <a:pt x="0" y="119453"/>
                    </a:lnTo>
                    <a:close/>
                  </a:path>
                </a:pathLst>
              </a:custGeom>
              <a:solidFill>
                <a:srgbClr val="188E69"/>
              </a:solidFill>
              <a:ln>
                <a:noFill/>
              </a:ln>
            </p:spPr>
          </p:sp>
          <p:sp>
            <p:nvSpPr>
              <p:cNvPr id="120" name="Google Shape;120;p13"/>
              <p:cNvSpPr txBox="1"/>
              <p:nvPr/>
            </p:nvSpPr>
            <p:spPr>
              <a:xfrm>
                <a:off x="0" y="-28575"/>
                <a:ext cx="399949" cy="148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7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Google Shape;121;p13"/>
            <p:cNvSpPr txBox="1"/>
            <p:nvPr/>
          </p:nvSpPr>
          <p:spPr>
            <a:xfrm>
              <a:off x="110979" y="212725"/>
              <a:ext cx="1266042" cy="4425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No More </a:t>
              </a:r>
              <a:r>
                <a:rPr b="0" i="0" lang="en-US" sz="1200" u="none" cap="none" strike="noStrike">
                  <a:solidFill>
                    <a:srgbClr val="188E69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Overthinking</a:t>
              </a:r>
              <a:endParaRPr/>
            </a:p>
          </p:txBody>
        </p:sp>
        <p:sp>
          <p:nvSpPr>
            <p:cNvPr id="122" name="Google Shape;122;p13"/>
            <p:cNvSpPr txBox="1"/>
            <p:nvPr/>
          </p:nvSpPr>
          <p:spPr>
            <a:xfrm>
              <a:off x="357592" y="829309"/>
              <a:ext cx="772816" cy="115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" u="none" cap="none" strike="noStrike">
                  <a:solidFill>
                    <a:srgbClr val="188E69"/>
                  </a:solidFill>
                  <a:latin typeface="Noto Sans"/>
                  <a:ea typeface="Noto Sans"/>
                  <a:cs typeface="Noto Sans"/>
                  <a:sym typeface="Noto Sans"/>
                </a:rPr>
                <a:t>WAYS TO STAY WORRY-FREE AND CLEAR MINDED</a:t>
              </a:r>
              <a:endParaRPr/>
            </a:p>
          </p:txBody>
        </p:sp>
        <p:sp>
          <p:nvSpPr>
            <p:cNvPr id="123" name="Google Shape;123;p13"/>
            <p:cNvSpPr txBox="1"/>
            <p:nvPr/>
          </p:nvSpPr>
          <p:spPr>
            <a:xfrm>
              <a:off x="357592" y="1654834"/>
              <a:ext cx="772816" cy="90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00" u="none" cap="none" strike="noStrike">
                  <a:solidFill>
                    <a:srgbClr val="FFFFFF"/>
                  </a:solidFill>
                  <a:latin typeface="Noto Sans"/>
                  <a:ea typeface="Noto Sans"/>
                  <a:cs typeface="Noto Sans"/>
                  <a:sym typeface="Noto Sans"/>
                </a:rPr>
                <a:t>IMANI OLOWE</a:t>
              </a:r>
              <a:endParaRPr/>
            </a:p>
          </p:txBody>
        </p:sp>
      </p:grpSp>
      <p:grpSp>
        <p:nvGrpSpPr>
          <p:cNvPr id="124" name="Google Shape;124;p13"/>
          <p:cNvGrpSpPr/>
          <p:nvPr/>
        </p:nvGrpSpPr>
        <p:grpSpPr>
          <a:xfrm>
            <a:off x="4037650" y="2976866"/>
            <a:ext cx="1116000" cy="1440010"/>
            <a:chOff x="0" y="0"/>
            <a:chExt cx="1488000" cy="1920013"/>
          </a:xfrm>
        </p:grpSpPr>
        <p:sp>
          <p:nvSpPr>
            <p:cNvPr id="125" name="Google Shape;125;p13"/>
            <p:cNvSpPr/>
            <p:nvPr/>
          </p:nvSpPr>
          <p:spPr>
            <a:xfrm>
              <a:off x="0" y="0"/>
              <a:ext cx="1488000" cy="1920013"/>
            </a:xfrm>
            <a:custGeom>
              <a:rect b="b" l="l" r="r" t="t"/>
              <a:pathLst>
                <a:path extrusionOk="0" h="422990" w="327815">
                  <a:moveTo>
                    <a:pt x="0" y="0"/>
                  </a:moveTo>
                  <a:lnTo>
                    <a:pt x="327815" y="0"/>
                  </a:lnTo>
                  <a:lnTo>
                    <a:pt x="327815" y="422990"/>
                  </a:lnTo>
                  <a:lnTo>
                    <a:pt x="0" y="422990"/>
                  </a:lnTo>
                  <a:close/>
                </a:path>
              </a:pathLst>
            </a:custGeom>
            <a:solidFill>
              <a:srgbClr val="EAA286"/>
            </a:solidFill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6" name="Google Shape;126;p13"/>
            <p:cNvSpPr txBox="1"/>
            <p:nvPr/>
          </p:nvSpPr>
          <p:spPr>
            <a:xfrm>
              <a:off x="119441" y="174190"/>
              <a:ext cx="620425" cy="459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4B3A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LOVE RIGHT</a:t>
              </a: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745794" y="126591"/>
              <a:ext cx="628342" cy="769684"/>
            </a:xfrm>
            <a:custGeom>
              <a:rect b="b" l="l" r="r" t="t"/>
              <a:pathLst>
                <a:path extrusionOk="0" h="769684" w="628342">
                  <a:moveTo>
                    <a:pt x="0" y="0"/>
                  </a:moveTo>
                  <a:lnTo>
                    <a:pt x="628342" y="0"/>
                  </a:lnTo>
                  <a:lnTo>
                    <a:pt x="628342" y="769684"/>
                  </a:lnTo>
                  <a:lnTo>
                    <a:pt x="0" y="7696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8" name="Google Shape;128;p13"/>
            <p:cNvSpPr/>
            <p:nvPr/>
          </p:nvSpPr>
          <p:spPr>
            <a:xfrm>
              <a:off x="119441" y="798921"/>
              <a:ext cx="577423" cy="708890"/>
            </a:xfrm>
            <a:custGeom>
              <a:rect b="b" l="l" r="r" t="t"/>
              <a:pathLst>
                <a:path extrusionOk="0" h="708890" w="577423">
                  <a:moveTo>
                    <a:pt x="0" y="0"/>
                  </a:moveTo>
                  <a:lnTo>
                    <a:pt x="577423" y="0"/>
                  </a:lnTo>
                  <a:lnTo>
                    <a:pt x="577423" y="708890"/>
                  </a:lnTo>
                  <a:lnTo>
                    <a:pt x="0" y="70889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9" name="Google Shape;129;p13"/>
            <p:cNvSpPr txBox="1"/>
            <p:nvPr/>
          </p:nvSpPr>
          <p:spPr>
            <a:xfrm>
              <a:off x="817938" y="959248"/>
              <a:ext cx="556198" cy="459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" u="none" cap="none" strike="noStrike">
                  <a:solidFill>
                    <a:srgbClr val="4B3A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NEXT DOOR</a:t>
              </a:r>
              <a:endParaRPr/>
            </a:p>
          </p:txBody>
        </p:sp>
        <p:sp>
          <p:nvSpPr>
            <p:cNvPr id="130" name="Google Shape;130;p13"/>
            <p:cNvSpPr txBox="1"/>
            <p:nvPr/>
          </p:nvSpPr>
          <p:spPr>
            <a:xfrm>
              <a:off x="119441" y="1660666"/>
              <a:ext cx="1276135" cy="1341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600" u="none" cap="none" strike="noStrike">
                  <a:solidFill>
                    <a:srgbClr val="4B3A2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DREW FEIG</a:t>
              </a:r>
              <a:endParaRPr/>
            </a:p>
          </p:txBody>
        </p:sp>
      </p:grpSp>
      <p:sp>
        <p:nvSpPr>
          <p:cNvPr id="131" name="Google Shape;131;p13"/>
          <p:cNvSpPr txBox="1"/>
          <p:nvPr/>
        </p:nvSpPr>
        <p:spPr>
          <a:xfrm>
            <a:off x="2517943" y="5451502"/>
            <a:ext cx="2524115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Weekly Reading Goals</a:t>
            </a:r>
            <a:endParaRPr/>
          </a:p>
        </p:txBody>
      </p:sp>
      <p:sp>
        <p:nvSpPr>
          <p:cNvPr id="132" name="Google Shape;132;p13"/>
          <p:cNvSpPr txBox="1"/>
          <p:nvPr/>
        </p:nvSpPr>
        <p:spPr>
          <a:xfrm>
            <a:off x="806274" y="498702"/>
            <a:ext cx="5947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Reading Schedule Planner</a:t>
            </a:r>
            <a:endParaRPr/>
          </a:p>
        </p:txBody>
      </p:sp>
      <p:sp>
        <p:nvSpPr>
          <p:cNvPr id="133" name="Google Shape;133;p13"/>
          <p:cNvSpPr txBox="1"/>
          <p:nvPr/>
        </p:nvSpPr>
        <p:spPr>
          <a:xfrm>
            <a:off x="1958170" y="1166678"/>
            <a:ext cx="3643660" cy="297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Student Name</a:t>
            </a:r>
            <a:endParaRPr/>
          </a:p>
        </p:txBody>
      </p:sp>
      <p:sp>
        <p:nvSpPr>
          <p:cNvPr id="134" name="Google Shape;134;p13"/>
          <p:cNvSpPr txBox="1"/>
          <p:nvPr/>
        </p:nvSpPr>
        <p:spPr>
          <a:xfrm>
            <a:off x="758969" y="2433741"/>
            <a:ext cx="1113031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Book Title</a:t>
            </a:r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2553510" y="1939159"/>
            <a:ext cx="2453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My Active Reading List</a:t>
            </a:r>
            <a:endParaRPr/>
          </a:p>
        </p:txBody>
      </p:sp>
      <p:sp>
        <p:nvSpPr>
          <p:cNvPr id="136" name="Google Shape;136;p13"/>
          <p:cNvSpPr txBox="1"/>
          <p:nvPr/>
        </p:nvSpPr>
        <p:spPr>
          <a:xfrm>
            <a:off x="758969" y="2645396"/>
            <a:ext cx="1113031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Author</a:t>
            </a:r>
            <a:endParaRPr/>
          </a:p>
        </p:txBody>
      </p:sp>
      <p:sp>
        <p:nvSpPr>
          <p:cNvPr id="137" name="Google Shape;137;p13"/>
          <p:cNvSpPr txBox="1"/>
          <p:nvPr/>
        </p:nvSpPr>
        <p:spPr>
          <a:xfrm>
            <a:off x="2365677" y="2438186"/>
            <a:ext cx="1147148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Book Title</a:t>
            </a:r>
            <a:endParaRPr/>
          </a:p>
        </p:txBody>
      </p:sp>
      <p:sp>
        <p:nvSpPr>
          <p:cNvPr id="138" name="Google Shape;138;p13"/>
          <p:cNvSpPr txBox="1"/>
          <p:nvPr/>
        </p:nvSpPr>
        <p:spPr>
          <a:xfrm>
            <a:off x="2365677" y="2649841"/>
            <a:ext cx="1147148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Author</a:t>
            </a:r>
            <a:endParaRPr/>
          </a:p>
        </p:txBody>
      </p:sp>
      <p:sp>
        <p:nvSpPr>
          <p:cNvPr id="139" name="Google Shape;139;p13"/>
          <p:cNvSpPr txBox="1"/>
          <p:nvPr/>
        </p:nvSpPr>
        <p:spPr>
          <a:xfrm>
            <a:off x="4037650" y="2433741"/>
            <a:ext cx="111600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Book Title</a:t>
            </a:r>
            <a:endParaRPr/>
          </a:p>
        </p:txBody>
      </p:sp>
      <p:sp>
        <p:nvSpPr>
          <p:cNvPr id="140" name="Google Shape;140;p13"/>
          <p:cNvSpPr txBox="1"/>
          <p:nvPr/>
        </p:nvSpPr>
        <p:spPr>
          <a:xfrm>
            <a:off x="4040341" y="2645396"/>
            <a:ext cx="1113309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Author</a:t>
            </a:r>
            <a:endParaRPr/>
          </a:p>
        </p:txBody>
      </p:sp>
      <p:sp>
        <p:nvSpPr>
          <p:cNvPr id="141" name="Google Shape;141;p13"/>
          <p:cNvSpPr txBox="1"/>
          <p:nvPr/>
        </p:nvSpPr>
        <p:spPr>
          <a:xfrm>
            <a:off x="5688000" y="2433741"/>
            <a:ext cx="1116000" cy="198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Book Title</a:t>
            </a:r>
            <a:endParaRPr/>
          </a:p>
        </p:txBody>
      </p:sp>
      <p:sp>
        <p:nvSpPr>
          <p:cNvPr id="142" name="Google Shape;142;p13"/>
          <p:cNvSpPr txBox="1"/>
          <p:nvPr/>
        </p:nvSpPr>
        <p:spPr>
          <a:xfrm>
            <a:off x="5688000" y="2645396"/>
            <a:ext cx="1113290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Author</a:t>
            </a:r>
            <a:endParaRPr/>
          </a:p>
        </p:txBody>
      </p:sp>
      <p:sp>
        <p:nvSpPr>
          <p:cNvPr id="143" name="Google Shape;143;p13"/>
          <p:cNvSpPr txBox="1"/>
          <p:nvPr/>
        </p:nvSpPr>
        <p:spPr>
          <a:xfrm>
            <a:off x="756000" y="4512126"/>
            <a:ext cx="1104205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How it’s going?</a:t>
            </a:r>
            <a:endParaRPr/>
          </a:p>
        </p:txBody>
      </p:sp>
      <p:sp>
        <p:nvSpPr>
          <p:cNvPr id="144" name="Google Shape;144;p13"/>
          <p:cNvSpPr txBox="1"/>
          <p:nvPr/>
        </p:nvSpPr>
        <p:spPr>
          <a:xfrm>
            <a:off x="2396825" y="4537872"/>
            <a:ext cx="1116000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How it’s going?</a:t>
            </a:r>
            <a:endParaRPr/>
          </a:p>
        </p:txBody>
      </p:sp>
      <p:sp>
        <p:nvSpPr>
          <p:cNvPr id="145" name="Google Shape;145;p13"/>
          <p:cNvSpPr txBox="1"/>
          <p:nvPr/>
        </p:nvSpPr>
        <p:spPr>
          <a:xfrm>
            <a:off x="4037650" y="4537875"/>
            <a:ext cx="1220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How it’s going?</a:t>
            </a:r>
            <a:endParaRPr/>
          </a:p>
        </p:txBody>
      </p:sp>
      <p:sp>
        <p:nvSpPr>
          <p:cNvPr id="146" name="Google Shape;146;p13"/>
          <p:cNvSpPr txBox="1"/>
          <p:nvPr/>
        </p:nvSpPr>
        <p:spPr>
          <a:xfrm>
            <a:off x="5678475" y="4537872"/>
            <a:ext cx="1125525" cy="1746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How it’s going?</a:t>
            </a:r>
            <a:endParaRPr/>
          </a:p>
        </p:txBody>
      </p:sp>
      <p:sp>
        <p:nvSpPr>
          <p:cNvPr id="147" name="Google Shape;147;p13"/>
          <p:cNvSpPr txBox="1"/>
          <p:nvPr/>
        </p:nvSpPr>
        <p:spPr>
          <a:xfrm>
            <a:off x="2523223" y="8751006"/>
            <a:ext cx="2513554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Bookmarked Quotes</a:t>
            </a:r>
            <a:endParaRPr/>
          </a:p>
        </p:txBody>
      </p:sp>
      <p:sp>
        <p:nvSpPr>
          <p:cNvPr id="148" name="Google Shape;148;p13"/>
          <p:cNvSpPr txBox="1"/>
          <p:nvPr/>
        </p:nvSpPr>
        <p:spPr>
          <a:xfrm>
            <a:off x="950266" y="9385837"/>
            <a:ext cx="24480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“A memorable quote”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- Book title by Author</a:t>
            </a:r>
            <a:endParaRPr/>
          </a:p>
        </p:txBody>
      </p:sp>
      <p:sp>
        <p:nvSpPr>
          <p:cNvPr id="149" name="Google Shape;149;p13"/>
          <p:cNvSpPr txBox="1"/>
          <p:nvPr/>
        </p:nvSpPr>
        <p:spPr>
          <a:xfrm>
            <a:off x="4161621" y="9385837"/>
            <a:ext cx="24480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“A memorable quote”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- Book title by Author</a:t>
            </a: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755275" y="4753750"/>
            <a:ext cx="1116000" cy="198000"/>
          </a:xfrm>
          <a:prstGeom prst="roundRect">
            <a:avLst>
              <a:gd fmla="val 50000" name="adj"/>
            </a:avLst>
          </a:prstGeom>
          <a:solidFill>
            <a:srgbClr val="C5D1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3"/>
          <p:cNvSpPr/>
          <p:nvPr/>
        </p:nvSpPr>
        <p:spPr>
          <a:xfrm>
            <a:off x="757491" y="4761900"/>
            <a:ext cx="285000" cy="198000"/>
          </a:xfrm>
          <a:prstGeom prst="roundRect">
            <a:avLst>
              <a:gd fmla="val 50000" name="adj"/>
            </a:avLst>
          </a:prstGeom>
          <a:solidFill>
            <a:srgbClr val="51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3"/>
          <p:cNvSpPr/>
          <p:nvPr/>
        </p:nvSpPr>
        <p:spPr>
          <a:xfrm>
            <a:off x="2396825" y="4753750"/>
            <a:ext cx="1116000" cy="198000"/>
          </a:xfrm>
          <a:prstGeom prst="roundRect">
            <a:avLst>
              <a:gd fmla="val 50000" name="adj"/>
            </a:avLst>
          </a:prstGeom>
          <a:solidFill>
            <a:srgbClr val="C5D1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3"/>
          <p:cNvSpPr/>
          <p:nvPr/>
        </p:nvSpPr>
        <p:spPr>
          <a:xfrm>
            <a:off x="2399058" y="4761900"/>
            <a:ext cx="521400" cy="198000"/>
          </a:xfrm>
          <a:prstGeom prst="roundRect">
            <a:avLst>
              <a:gd fmla="val 50000" name="adj"/>
            </a:avLst>
          </a:prstGeom>
          <a:solidFill>
            <a:srgbClr val="51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4038375" y="4753750"/>
            <a:ext cx="1116000" cy="198000"/>
          </a:xfrm>
          <a:prstGeom prst="roundRect">
            <a:avLst>
              <a:gd fmla="val 50000" name="adj"/>
            </a:avLst>
          </a:prstGeom>
          <a:solidFill>
            <a:srgbClr val="C5D1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3"/>
          <p:cNvSpPr/>
          <p:nvPr/>
        </p:nvSpPr>
        <p:spPr>
          <a:xfrm>
            <a:off x="4040596" y="4761900"/>
            <a:ext cx="785400" cy="198000"/>
          </a:xfrm>
          <a:prstGeom prst="roundRect">
            <a:avLst>
              <a:gd fmla="val 50000" name="adj"/>
            </a:avLst>
          </a:prstGeom>
          <a:solidFill>
            <a:srgbClr val="51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3"/>
          <p:cNvSpPr/>
          <p:nvPr/>
        </p:nvSpPr>
        <p:spPr>
          <a:xfrm>
            <a:off x="5679925" y="4753750"/>
            <a:ext cx="1116000" cy="198000"/>
          </a:xfrm>
          <a:prstGeom prst="roundRect">
            <a:avLst>
              <a:gd fmla="val 50000" name="adj"/>
            </a:avLst>
          </a:prstGeom>
          <a:solidFill>
            <a:srgbClr val="C5D17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5682151" y="4761900"/>
            <a:ext cx="983100" cy="198000"/>
          </a:xfrm>
          <a:prstGeom prst="roundRect">
            <a:avLst>
              <a:gd fmla="val 50000" name="adj"/>
            </a:avLst>
          </a:prstGeom>
          <a:solidFill>
            <a:srgbClr val="51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/>
          <p:nvPr/>
        </p:nvSpPr>
        <p:spPr>
          <a:xfrm>
            <a:off x="0" y="0"/>
            <a:ext cx="7560000" cy="10692000"/>
          </a:xfrm>
          <a:custGeom>
            <a:rect b="b" l="l" r="r" t="t"/>
            <a:pathLst>
              <a:path extrusionOk="0"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68" l="-22224" r="-22223" t="-1068"/>
            </a:stretch>
          </a:blipFill>
          <a:ln>
            <a:noFill/>
          </a:ln>
        </p:spPr>
      </p:sp>
      <p:sp>
        <p:nvSpPr>
          <p:cNvPr id="163" name="Google Shape;163;p14"/>
          <p:cNvSpPr/>
          <p:nvPr/>
        </p:nvSpPr>
        <p:spPr>
          <a:xfrm>
            <a:off x="399011" y="304695"/>
            <a:ext cx="6787286" cy="1371466"/>
          </a:xfrm>
          <a:custGeom>
            <a:rect b="b" l="l" r="r" t="t"/>
            <a:pathLst>
              <a:path extrusionOk="0" h="1371466" w="6787286">
                <a:moveTo>
                  <a:pt x="0" y="0"/>
                </a:moveTo>
                <a:lnTo>
                  <a:pt x="6787286" y="0"/>
                </a:lnTo>
                <a:lnTo>
                  <a:pt x="6787286" y="1371465"/>
                </a:lnTo>
                <a:lnTo>
                  <a:pt x="0" y="1371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718" l="0" r="0" t="-10147"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>
            <a:off x="-1312529" y="3122807"/>
            <a:ext cx="3614054" cy="3614054"/>
          </a:xfrm>
          <a:custGeom>
            <a:rect b="b" l="l" r="r" t="t"/>
            <a:pathLst>
              <a:path extrusionOk="0" h="3614054" w="3614054">
                <a:moveTo>
                  <a:pt x="0" y="0"/>
                </a:moveTo>
                <a:lnTo>
                  <a:pt x="3614053" y="0"/>
                </a:lnTo>
                <a:lnTo>
                  <a:pt x="3614053" y="3614054"/>
                </a:lnTo>
                <a:lnTo>
                  <a:pt x="0" y="3614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-238623">
            <a:off x="4235674" y="4691091"/>
            <a:ext cx="3678668" cy="3678668"/>
          </a:xfrm>
          <a:custGeom>
            <a:rect b="b" l="l" r="r" t="t"/>
            <a:pathLst>
              <a:path extrusionOk="0" h="3678668" w="3678668">
                <a:moveTo>
                  <a:pt x="0" y="0"/>
                </a:moveTo>
                <a:lnTo>
                  <a:pt x="3678668" y="0"/>
                </a:lnTo>
                <a:lnTo>
                  <a:pt x="3678668" y="3678668"/>
                </a:lnTo>
                <a:lnTo>
                  <a:pt x="0" y="3678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14"/>
          <p:cNvSpPr/>
          <p:nvPr/>
        </p:nvSpPr>
        <p:spPr>
          <a:xfrm flipH="1">
            <a:off x="3881238" y="1897445"/>
            <a:ext cx="3098627" cy="4080530"/>
          </a:xfrm>
          <a:custGeom>
            <a:rect b="b" l="l" r="r" t="t"/>
            <a:pathLst>
              <a:path extrusionOk="0" h="4080530" w="3098627">
                <a:moveTo>
                  <a:pt x="3098627" y="0"/>
                </a:moveTo>
                <a:lnTo>
                  <a:pt x="0" y="0"/>
                </a:lnTo>
                <a:lnTo>
                  <a:pt x="0" y="4080530"/>
                </a:lnTo>
                <a:lnTo>
                  <a:pt x="3098627" y="4080530"/>
                </a:lnTo>
                <a:lnTo>
                  <a:pt x="3098627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3207" r="-1811" t="0"/>
            </a:stretch>
          </a:blipFill>
          <a:ln>
            <a:noFill/>
          </a:ln>
        </p:spPr>
      </p:sp>
      <p:sp>
        <p:nvSpPr>
          <p:cNvPr id="167" name="Google Shape;167;p14"/>
          <p:cNvSpPr/>
          <p:nvPr/>
        </p:nvSpPr>
        <p:spPr>
          <a:xfrm>
            <a:off x="-99485" y="9237297"/>
            <a:ext cx="5147292" cy="1537754"/>
          </a:xfrm>
          <a:custGeom>
            <a:rect b="b" l="l" r="r" t="t"/>
            <a:pathLst>
              <a:path extrusionOk="0" h="1537754" w="5147292">
                <a:moveTo>
                  <a:pt x="0" y="0"/>
                </a:moveTo>
                <a:lnTo>
                  <a:pt x="5147293" y="0"/>
                </a:lnTo>
                <a:lnTo>
                  <a:pt x="5147293" y="1537754"/>
                </a:lnTo>
                <a:lnTo>
                  <a:pt x="0" y="1537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14"/>
          <p:cNvSpPr/>
          <p:nvPr/>
        </p:nvSpPr>
        <p:spPr>
          <a:xfrm flipH="1">
            <a:off x="576762" y="1879374"/>
            <a:ext cx="3098627" cy="4080530"/>
          </a:xfrm>
          <a:custGeom>
            <a:rect b="b" l="l" r="r" t="t"/>
            <a:pathLst>
              <a:path extrusionOk="0" h="4080530" w="3098627">
                <a:moveTo>
                  <a:pt x="3098627" y="0"/>
                </a:moveTo>
                <a:lnTo>
                  <a:pt x="0" y="0"/>
                </a:lnTo>
                <a:lnTo>
                  <a:pt x="0" y="4080530"/>
                </a:lnTo>
                <a:lnTo>
                  <a:pt x="3098627" y="4080530"/>
                </a:lnTo>
                <a:lnTo>
                  <a:pt x="3098627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3207" r="-1811" t="0"/>
            </a:stretch>
          </a:blipFill>
          <a:ln>
            <a:noFill/>
          </a:ln>
        </p:spPr>
      </p:sp>
      <p:sp>
        <p:nvSpPr>
          <p:cNvPr id="169" name="Google Shape;169;p14"/>
          <p:cNvSpPr/>
          <p:nvPr/>
        </p:nvSpPr>
        <p:spPr>
          <a:xfrm flipH="1" rot="5400000">
            <a:off x="1901326" y="5012198"/>
            <a:ext cx="3782656" cy="6495259"/>
          </a:xfrm>
          <a:custGeom>
            <a:rect b="b" l="l" r="r" t="t"/>
            <a:pathLst>
              <a:path extrusionOk="0" h="6495259" w="3782656">
                <a:moveTo>
                  <a:pt x="3782656" y="0"/>
                </a:moveTo>
                <a:lnTo>
                  <a:pt x="0" y="0"/>
                </a:lnTo>
                <a:lnTo>
                  <a:pt x="0" y="6495260"/>
                </a:lnTo>
                <a:lnTo>
                  <a:pt x="3782656" y="6495260"/>
                </a:lnTo>
                <a:lnTo>
                  <a:pt x="3782656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19376" r="-17557" t="0"/>
            </a:stretch>
          </a:blip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>
            <a:off x="1229893" y="9366476"/>
            <a:ext cx="208858" cy="388081"/>
          </a:xfrm>
          <a:custGeom>
            <a:rect b="b" l="l" r="r" t="t"/>
            <a:pathLst>
              <a:path extrusionOk="0" h="388081" w="208858">
                <a:moveTo>
                  <a:pt x="0" y="0"/>
                </a:moveTo>
                <a:lnTo>
                  <a:pt x="208858" y="0"/>
                </a:lnTo>
                <a:lnTo>
                  <a:pt x="208858" y="388081"/>
                </a:lnTo>
                <a:lnTo>
                  <a:pt x="0" y="388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1" name="Google Shape;171;p14"/>
          <p:cNvSpPr/>
          <p:nvPr/>
        </p:nvSpPr>
        <p:spPr>
          <a:xfrm>
            <a:off x="5397831" y="8029822"/>
            <a:ext cx="366738" cy="315395"/>
          </a:xfrm>
          <a:custGeom>
            <a:rect b="b" l="l" r="r" t="t"/>
            <a:pathLst>
              <a:path extrusionOk="0" h="315395" w="366738">
                <a:moveTo>
                  <a:pt x="0" y="0"/>
                </a:moveTo>
                <a:lnTo>
                  <a:pt x="366738" y="0"/>
                </a:lnTo>
                <a:lnTo>
                  <a:pt x="366738" y="315395"/>
                </a:lnTo>
                <a:lnTo>
                  <a:pt x="0" y="315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4"/>
          <p:cNvSpPr/>
          <p:nvPr/>
        </p:nvSpPr>
        <p:spPr>
          <a:xfrm>
            <a:off x="6097215" y="8680884"/>
            <a:ext cx="260656" cy="360203"/>
          </a:xfrm>
          <a:custGeom>
            <a:rect b="b" l="l" r="r" t="t"/>
            <a:pathLst>
              <a:path extrusionOk="0" h="360203" w="260656">
                <a:moveTo>
                  <a:pt x="0" y="0"/>
                </a:moveTo>
                <a:lnTo>
                  <a:pt x="260655" y="0"/>
                </a:lnTo>
                <a:lnTo>
                  <a:pt x="260655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>
            <a:off x="5653841" y="8700072"/>
            <a:ext cx="214746" cy="321827"/>
          </a:xfrm>
          <a:custGeom>
            <a:rect b="b" l="l" r="r" t="t"/>
            <a:pathLst>
              <a:path extrusionOk="0" h="321827" w="214746">
                <a:moveTo>
                  <a:pt x="0" y="0"/>
                </a:moveTo>
                <a:lnTo>
                  <a:pt x="214746" y="0"/>
                </a:lnTo>
                <a:lnTo>
                  <a:pt x="214746" y="321827"/>
                </a:lnTo>
                <a:lnTo>
                  <a:pt x="0" y="321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4"/>
          <p:cNvSpPr/>
          <p:nvPr/>
        </p:nvSpPr>
        <p:spPr>
          <a:xfrm>
            <a:off x="6030445" y="9399603"/>
            <a:ext cx="356147" cy="321827"/>
          </a:xfrm>
          <a:custGeom>
            <a:rect b="b" l="l" r="r" t="t"/>
            <a:pathLst>
              <a:path extrusionOk="0" h="321827" w="356147">
                <a:moveTo>
                  <a:pt x="0" y="0"/>
                </a:moveTo>
                <a:lnTo>
                  <a:pt x="356147" y="0"/>
                </a:lnTo>
                <a:lnTo>
                  <a:pt x="356147" y="321827"/>
                </a:lnTo>
                <a:lnTo>
                  <a:pt x="0" y="321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4"/>
          <p:cNvSpPr/>
          <p:nvPr/>
        </p:nvSpPr>
        <p:spPr>
          <a:xfrm>
            <a:off x="6030445" y="7351371"/>
            <a:ext cx="321827" cy="321827"/>
          </a:xfrm>
          <a:custGeom>
            <a:rect b="b" l="l" r="r" t="t"/>
            <a:pathLst>
              <a:path extrusionOk="0" h="321827" w="321827">
                <a:moveTo>
                  <a:pt x="0" y="0"/>
                </a:moveTo>
                <a:lnTo>
                  <a:pt x="321827" y="0"/>
                </a:lnTo>
                <a:lnTo>
                  <a:pt x="321827" y="321827"/>
                </a:lnTo>
                <a:lnTo>
                  <a:pt x="0" y="321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4"/>
          <p:cNvSpPr/>
          <p:nvPr/>
        </p:nvSpPr>
        <p:spPr>
          <a:xfrm>
            <a:off x="5402657" y="7376991"/>
            <a:ext cx="440304" cy="270587"/>
          </a:xfrm>
          <a:custGeom>
            <a:rect b="b" l="l" r="r" t="t"/>
            <a:pathLst>
              <a:path extrusionOk="0" h="270587" w="440304">
                <a:moveTo>
                  <a:pt x="0" y="0"/>
                </a:moveTo>
                <a:lnTo>
                  <a:pt x="440305" y="0"/>
                </a:lnTo>
                <a:lnTo>
                  <a:pt x="440305" y="270587"/>
                </a:lnTo>
                <a:lnTo>
                  <a:pt x="0" y="270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4"/>
          <p:cNvSpPr/>
          <p:nvPr/>
        </p:nvSpPr>
        <p:spPr>
          <a:xfrm>
            <a:off x="5997668" y="8007418"/>
            <a:ext cx="360203" cy="360203"/>
          </a:xfrm>
          <a:custGeom>
            <a:rect b="b" l="l" r="r" t="t"/>
            <a:pathLst>
              <a:path extrusionOk="0" h="360203" w="360203">
                <a:moveTo>
                  <a:pt x="0" y="0"/>
                </a:moveTo>
                <a:lnTo>
                  <a:pt x="360202" y="0"/>
                </a:lnTo>
                <a:lnTo>
                  <a:pt x="360202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4"/>
          <p:cNvSpPr/>
          <p:nvPr/>
        </p:nvSpPr>
        <p:spPr>
          <a:xfrm>
            <a:off x="5526345" y="9380415"/>
            <a:ext cx="250832" cy="360203"/>
          </a:xfrm>
          <a:custGeom>
            <a:rect b="b" l="l" r="r" t="t"/>
            <a:pathLst>
              <a:path extrusionOk="0" h="360203" w="250832">
                <a:moveTo>
                  <a:pt x="0" y="0"/>
                </a:moveTo>
                <a:lnTo>
                  <a:pt x="250832" y="0"/>
                </a:lnTo>
                <a:lnTo>
                  <a:pt x="250832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4"/>
          <p:cNvSpPr/>
          <p:nvPr/>
        </p:nvSpPr>
        <p:spPr>
          <a:xfrm>
            <a:off x="3767480" y="7332183"/>
            <a:ext cx="316324" cy="360203"/>
          </a:xfrm>
          <a:custGeom>
            <a:rect b="b" l="l" r="r" t="t"/>
            <a:pathLst>
              <a:path extrusionOk="0" h="360203" w="316324">
                <a:moveTo>
                  <a:pt x="0" y="0"/>
                </a:moveTo>
                <a:lnTo>
                  <a:pt x="316324" y="0"/>
                </a:lnTo>
                <a:lnTo>
                  <a:pt x="316324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4"/>
          <p:cNvSpPr/>
          <p:nvPr/>
        </p:nvSpPr>
        <p:spPr>
          <a:xfrm>
            <a:off x="4797543" y="7388134"/>
            <a:ext cx="417631" cy="248300"/>
          </a:xfrm>
          <a:custGeom>
            <a:rect b="b" l="l" r="r" t="t"/>
            <a:pathLst>
              <a:path extrusionOk="0" h="248300" w="417631">
                <a:moveTo>
                  <a:pt x="0" y="0"/>
                </a:moveTo>
                <a:lnTo>
                  <a:pt x="417631" y="0"/>
                </a:lnTo>
                <a:lnTo>
                  <a:pt x="417631" y="248301"/>
                </a:lnTo>
                <a:lnTo>
                  <a:pt x="0" y="2483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4"/>
          <p:cNvSpPr/>
          <p:nvPr/>
        </p:nvSpPr>
        <p:spPr>
          <a:xfrm>
            <a:off x="1682719" y="7351371"/>
            <a:ext cx="321827" cy="321827"/>
          </a:xfrm>
          <a:custGeom>
            <a:rect b="b" l="l" r="r" t="t"/>
            <a:pathLst>
              <a:path extrusionOk="0" h="321827" w="321827">
                <a:moveTo>
                  <a:pt x="0" y="0"/>
                </a:moveTo>
                <a:lnTo>
                  <a:pt x="321827" y="0"/>
                </a:lnTo>
                <a:lnTo>
                  <a:pt x="321827" y="321827"/>
                </a:lnTo>
                <a:lnTo>
                  <a:pt x="0" y="321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4"/>
          <p:cNvSpPr/>
          <p:nvPr/>
        </p:nvSpPr>
        <p:spPr>
          <a:xfrm>
            <a:off x="1173408" y="7351371"/>
            <a:ext cx="321827" cy="321827"/>
          </a:xfrm>
          <a:custGeom>
            <a:rect b="b" l="l" r="r" t="t"/>
            <a:pathLst>
              <a:path extrusionOk="0" h="321827" w="321827">
                <a:moveTo>
                  <a:pt x="0" y="0"/>
                </a:moveTo>
                <a:lnTo>
                  <a:pt x="321827" y="0"/>
                </a:lnTo>
                <a:lnTo>
                  <a:pt x="321827" y="321827"/>
                </a:lnTo>
                <a:lnTo>
                  <a:pt x="0" y="3218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4"/>
          <p:cNvSpPr/>
          <p:nvPr/>
        </p:nvSpPr>
        <p:spPr>
          <a:xfrm>
            <a:off x="3222848" y="7341827"/>
            <a:ext cx="357149" cy="340915"/>
          </a:xfrm>
          <a:custGeom>
            <a:rect b="b" l="l" r="r" t="t"/>
            <a:pathLst>
              <a:path extrusionOk="0" h="340915" w="357149">
                <a:moveTo>
                  <a:pt x="0" y="0"/>
                </a:moveTo>
                <a:lnTo>
                  <a:pt x="357149" y="0"/>
                </a:lnTo>
                <a:lnTo>
                  <a:pt x="357149" y="340915"/>
                </a:lnTo>
                <a:lnTo>
                  <a:pt x="0" y="340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4"/>
          <p:cNvSpPr/>
          <p:nvPr/>
        </p:nvSpPr>
        <p:spPr>
          <a:xfrm>
            <a:off x="2192029" y="7332183"/>
            <a:ext cx="357583" cy="360203"/>
          </a:xfrm>
          <a:custGeom>
            <a:rect b="b" l="l" r="r" t="t"/>
            <a:pathLst>
              <a:path extrusionOk="0" h="360203" w="357583">
                <a:moveTo>
                  <a:pt x="0" y="0"/>
                </a:moveTo>
                <a:lnTo>
                  <a:pt x="357584" y="0"/>
                </a:lnTo>
                <a:lnTo>
                  <a:pt x="357584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14"/>
          <p:cNvSpPr/>
          <p:nvPr/>
        </p:nvSpPr>
        <p:spPr>
          <a:xfrm>
            <a:off x="2737096" y="7330413"/>
            <a:ext cx="298268" cy="363742"/>
          </a:xfrm>
          <a:custGeom>
            <a:rect b="b" l="l" r="r" t="t"/>
            <a:pathLst>
              <a:path extrusionOk="0" h="363742" w="298268">
                <a:moveTo>
                  <a:pt x="0" y="0"/>
                </a:moveTo>
                <a:lnTo>
                  <a:pt x="298269" y="0"/>
                </a:lnTo>
                <a:lnTo>
                  <a:pt x="298269" y="363742"/>
                </a:lnTo>
                <a:lnTo>
                  <a:pt x="0" y="363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6" name="Google Shape;186;p14"/>
          <p:cNvSpPr/>
          <p:nvPr/>
        </p:nvSpPr>
        <p:spPr>
          <a:xfrm>
            <a:off x="4271288" y="7341969"/>
            <a:ext cx="338772" cy="340630"/>
          </a:xfrm>
          <a:custGeom>
            <a:rect b="b" l="l" r="r" t="t"/>
            <a:pathLst>
              <a:path extrusionOk="0" h="340630" w="338772">
                <a:moveTo>
                  <a:pt x="0" y="0"/>
                </a:moveTo>
                <a:lnTo>
                  <a:pt x="338771" y="0"/>
                </a:lnTo>
                <a:lnTo>
                  <a:pt x="338771" y="340630"/>
                </a:lnTo>
                <a:lnTo>
                  <a:pt x="0" y="340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4"/>
          <p:cNvSpPr/>
          <p:nvPr/>
        </p:nvSpPr>
        <p:spPr>
          <a:xfrm>
            <a:off x="4229219" y="8007418"/>
            <a:ext cx="290782" cy="360203"/>
          </a:xfrm>
          <a:custGeom>
            <a:rect b="b" l="l" r="r" t="t"/>
            <a:pathLst>
              <a:path extrusionOk="0" h="360203" w="290782">
                <a:moveTo>
                  <a:pt x="0" y="0"/>
                </a:moveTo>
                <a:lnTo>
                  <a:pt x="290782" y="0"/>
                </a:lnTo>
                <a:lnTo>
                  <a:pt x="290782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4"/>
          <p:cNvSpPr/>
          <p:nvPr/>
        </p:nvSpPr>
        <p:spPr>
          <a:xfrm>
            <a:off x="3604596" y="8007418"/>
            <a:ext cx="391525" cy="360203"/>
          </a:xfrm>
          <a:custGeom>
            <a:rect b="b" l="l" r="r" t="t"/>
            <a:pathLst>
              <a:path extrusionOk="0" h="360203" w="391525">
                <a:moveTo>
                  <a:pt x="0" y="0"/>
                </a:moveTo>
                <a:lnTo>
                  <a:pt x="391525" y="0"/>
                </a:lnTo>
                <a:lnTo>
                  <a:pt x="391525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4"/>
          <p:cNvSpPr/>
          <p:nvPr/>
        </p:nvSpPr>
        <p:spPr>
          <a:xfrm>
            <a:off x="4753099" y="8069269"/>
            <a:ext cx="411633" cy="236502"/>
          </a:xfrm>
          <a:custGeom>
            <a:rect b="b" l="l" r="r" t="t"/>
            <a:pathLst>
              <a:path extrusionOk="0" h="236502" w="411633">
                <a:moveTo>
                  <a:pt x="0" y="0"/>
                </a:moveTo>
                <a:lnTo>
                  <a:pt x="411634" y="0"/>
                </a:lnTo>
                <a:lnTo>
                  <a:pt x="411634" y="236502"/>
                </a:lnTo>
                <a:lnTo>
                  <a:pt x="0" y="236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4"/>
          <p:cNvSpPr/>
          <p:nvPr/>
        </p:nvSpPr>
        <p:spPr>
          <a:xfrm>
            <a:off x="2418648" y="8007418"/>
            <a:ext cx="360203" cy="360203"/>
          </a:xfrm>
          <a:custGeom>
            <a:rect b="b" l="l" r="r" t="t"/>
            <a:pathLst>
              <a:path extrusionOk="0" h="360203" w="360203">
                <a:moveTo>
                  <a:pt x="0" y="0"/>
                </a:moveTo>
                <a:lnTo>
                  <a:pt x="360203" y="0"/>
                </a:lnTo>
                <a:lnTo>
                  <a:pt x="360203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4"/>
          <p:cNvSpPr/>
          <p:nvPr/>
        </p:nvSpPr>
        <p:spPr>
          <a:xfrm>
            <a:off x="1173408" y="8007418"/>
            <a:ext cx="418841" cy="360203"/>
          </a:xfrm>
          <a:custGeom>
            <a:rect b="b" l="l" r="r" t="t"/>
            <a:pathLst>
              <a:path extrusionOk="0" h="360203" w="418841">
                <a:moveTo>
                  <a:pt x="0" y="0"/>
                </a:moveTo>
                <a:lnTo>
                  <a:pt x="418841" y="0"/>
                </a:lnTo>
                <a:lnTo>
                  <a:pt x="418841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4"/>
          <p:cNvSpPr/>
          <p:nvPr/>
        </p:nvSpPr>
        <p:spPr>
          <a:xfrm>
            <a:off x="3011949" y="8007418"/>
            <a:ext cx="359548" cy="360203"/>
          </a:xfrm>
          <a:custGeom>
            <a:rect b="b" l="l" r="r" t="t"/>
            <a:pathLst>
              <a:path extrusionOk="0" h="360203" w="359548">
                <a:moveTo>
                  <a:pt x="0" y="0"/>
                </a:moveTo>
                <a:lnTo>
                  <a:pt x="359548" y="0"/>
                </a:lnTo>
                <a:lnTo>
                  <a:pt x="359548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4"/>
          <p:cNvSpPr/>
          <p:nvPr/>
        </p:nvSpPr>
        <p:spPr>
          <a:xfrm>
            <a:off x="1825347" y="8007418"/>
            <a:ext cx="360203" cy="360203"/>
          </a:xfrm>
          <a:custGeom>
            <a:rect b="b" l="l" r="r" t="t"/>
            <a:pathLst>
              <a:path extrusionOk="0" h="360203" w="360203">
                <a:moveTo>
                  <a:pt x="0" y="0"/>
                </a:moveTo>
                <a:lnTo>
                  <a:pt x="360203" y="0"/>
                </a:lnTo>
                <a:lnTo>
                  <a:pt x="360203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4"/>
          <p:cNvSpPr/>
          <p:nvPr/>
        </p:nvSpPr>
        <p:spPr>
          <a:xfrm>
            <a:off x="3950187" y="8705233"/>
            <a:ext cx="394764" cy="311505"/>
          </a:xfrm>
          <a:custGeom>
            <a:rect b="b" l="l" r="r" t="t"/>
            <a:pathLst>
              <a:path extrusionOk="0" h="311505" w="394764">
                <a:moveTo>
                  <a:pt x="0" y="0"/>
                </a:moveTo>
                <a:lnTo>
                  <a:pt x="394764" y="0"/>
                </a:lnTo>
                <a:lnTo>
                  <a:pt x="394764" y="311505"/>
                </a:lnTo>
                <a:lnTo>
                  <a:pt x="0" y="311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4"/>
          <p:cNvSpPr/>
          <p:nvPr/>
        </p:nvSpPr>
        <p:spPr>
          <a:xfrm>
            <a:off x="3314434" y="8738478"/>
            <a:ext cx="407126" cy="245016"/>
          </a:xfrm>
          <a:custGeom>
            <a:rect b="b" l="l" r="r" t="t"/>
            <a:pathLst>
              <a:path extrusionOk="0" h="245016" w="407126">
                <a:moveTo>
                  <a:pt x="0" y="0"/>
                </a:moveTo>
                <a:lnTo>
                  <a:pt x="407126" y="0"/>
                </a:lnTo>
                <a:lnTo>
                  <a:pt x="407126" y="245016"/>
                </a:lnTo>
                <a:lnTo>
                  <a:pt x="0" y="245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4"/>
          <p:cNvSpPr/>
          <p:nvPr/>
        </p:nvSpPr>
        <p:spPr>
          <a:xfrm>
            <a:off x="2294492" y="8682445"/>
            <a:ext cx="335006" cy="357080"/>
          </a:xfrm>
          <a:custGeom>
            <a:rect b="b" l="l" r="r" t="t"/>
            <a:pathLst>
              <a:path extrusionOk="0" h="357080" w="335006">
                <a:moveTo>
                  <a:pt x="0" y="0"/>
                </a:moveTo>
                <a:lnTo>
                  <a:pt x="335007" y="0"/>
                </a:lnTo>
                <a:lnTo>
                  <a:pt x="335007" y="357081"/>
                </a:lnTo>
                <a:lnTo>
                  <a:pt x="0" y="357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4"/>
          <p:cNvSpPr/>
          <p:nvPr/>
        </p:nvSpPr>
        <p:spPr>
          <a:xfrm>
            <a:off x="2858126" y="8705233"/>
            <a:ext cx="227682" cy="311505"/>
          </a:xfrm>
          <a:custGeom>
            <a:rect b="b" l="l" r="r" t="t"/>
            <a:pathLst>
              <a:path extrusionOk="0" h="311505" w="227682">
                <a:moveTo>
                  <a:pt x="0" y="0"/>
                </a:moveTo>
                <a:lnTo>
                  <a:pt x="227681" y="0"/>
                </a:lnTo>
                <a:lnTo>
                  <a:pt x="227681" y="311505"/>
                </a:lnTo>
                <a:lnTo>
                  <a:pt x="0" y="311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4"/>
          <p:cNvSpPr/>
          <p:nvPr/>
        </p:nvSpPr>
        <p:spPr>
          <a:xfrm>
            <a:off x="1805521" y="8682445"/>
            <a:ext cx="260344" cy="357080"/>
          </a:xfrm>
          <a:custGeom>
            <a:rect b="b" l="l" r="r" t="t"/>
            <a:pathLst>
              <a:path extrusionOk="0" h="357080" w="260344">
                <a:moveTo>
                  <a:pt x="0" y="0"/>
                </a:moveTo>
                <a:lnTo>
                  <a:pt x="260344" y="0"/>
                </a:lnTo>
                <a:lnTo>
                  <a:pt x="260344" y="357081"/>
                </a:lnTo>
                <a:lnTo>
                  <a:pt x="0" y="357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4"/>
          <p:cNvSpPr/>
          <p:nvPr/>
        </p:nvSpPr>
        <p:spPr>
          <a:xfrm>
            <a:off x="5113710" y="8705233"/>
            <a:ext cx="311505" cy="311505"/>
          </a:xfrm>
          <a:custGeom>
            <a:rect b="b" l="l" r="r" t="t"/>
            <a:pathLst>
              <a:path extrusionOk="0" h="311505" w="311505">
                <a:moveTo>
                  <a:pt x="0" y="0"/>
                </a:moveTo>
                <a:lnTo>
                  <a:pt x="311504" y="0"/>
                </a:lnTo>
                <a:lnTo>
                  <a:pt x="311504" y="311505"/>
                </a:lnTo>
                <a:lnTo>
                  <a:pt x="0" y="311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4"/>
          <p:cNvSpPr/>
          <p:nvPr/>
        </p:nvSpPr>
        <p:spPr>
          <a:xfrm>
            <a:off x="4573578" y="8705233"/>
            <a:ext cx="311505" cy="311505"/>
          </a:xfrm>
          <a:custGeom>
            <a:rect b="b" l="l" r="r" t="t"/>
            <a:pathLst>
              <a:path extrusionOk="0" h="311505" w="311505">
                <a:moveTo>
                  <a:pt x="0" y="0"/>
                </a:moveTo>
                <a:lnTo>
                  <a:pt x="311505" y="0"/>
                </a:lnTo>
                <a:lnTo>
                  <a:pt x="311505" y="311505"/>
                </a:lnTo>
                <a:lnTo>
                  <a:pt x="0" y="311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4"/>
          <p:cNvSpPr/>
          <p:nvPr/>
        </p:nvSpPr>
        <p:spPr>
          <a:xfrm>
            <a:off x="1173408" y="8680884"/>
            <a:ext cx="403486" cy="360203"/>
          </a:xfrm>
          <a:custGeom>
            <a:rect b="b" l="l" r="r" t="t"/>
            <a:pathLst>
              <a:path extrusionOk="0" h="360203" w="403486">
                <a:moveTo>
                  <a:pt x="0" y="0"/>
                </a:moveTo>
                <a:lnTo>
                  <a:pt x="403486" y="0"/>
                </a:lnTo>
                <a:lnTo>
                  <a:pt x="403486" y="360203"/>
                </a:lnTo>
                <a:lnTo>
                  <a:pt x="0" y="3602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4"/>
          <p:cNvSpPr/>
          <p:nvPr/>
        </p:nvSpPr>
        <p:spPr>
          <a:xfrm>
            <a:off x="4964701" y="9384211"/>
            <a:ext cx="308375" cy="352612"/>
          </a:xfrm>
          <a:custGeom>
            <a:rect b="b" l="l" r="r" t="t"/>
            <a:pathLst>
              <a:path extrusionOk="0" h="352612" w="308375">
                <a:moveTo>
                  <a:pt x="0" y="0"/>
                </a:moveTo>
                <a:lnTo>
                  <a:pt x="308375" y="0"/>
                </a:lnTo>
                <a:lnTo>
                  <a:pt x="308375" y="352611"/>
                </a:lnTo>
                <a:lnTo>
                  <a:pt x="0" y="352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14"/>
          <p:cNvSpPr/>
          <p:nvPr/>
        </p:nvSpPr>
        <p:spPr>
          <a:xfrm>
            <a:off x="4340172" y="9430576"/>
            <a:ext cx="371260" cy="259882"/>
          </a:xfrm>
          <a:custGeom>
            <a:rect b="b" l="l" r="r" t="t"/>
            <a:pathLst>
              <a:path extrusionOk="0" h="259882" w="371260">
                <a:moveTo>
                  <a:pt x="0" y="0"/>
                </a:moveTo>
                <a:lnTo>
                  <a:pt x="371260" y="0"/>
                </a:lnTo>
                <a:lnTo>
                  <a:pt x="371260" y="259882"/>
                </a:lnTo>
                <a:lnTo>
                  <a:pt x="0" y="259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3769270" y="9430576"/>
            <a:ext cx="317633" cy="259882"/>
          </a:xfrm>
          <a:custGeom>
            <a:rect b="b" l="l" r="r" t="t"/>
            <a:pathLst>
              <a:path extrusionOk="0" h="259882" w="317633">
                <a:moveTo>
                  <a:pt x="0" y="0"/>
                </a:moveTo>
                <a:lnTo>
                  <a:pt x="317634" y="0"/>
                </a:lnTo>
                <a:lnTo>
                  <a:pt x="317634" y="259882"/>
                </a:lnTo>
                <a:lnTo>
                  <a:pt x="0" y="259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14"/>
          <p:cNvSpPr/>
          <p:nvPr/>
        </p:nvSpPr>
        <p:spPr>
          <a:xfrm>
            <a:off x="2825263" y="9384211"/>
            <a:ext cx="177588" cy="352612"/>
          </a:xfrm>
          <a:custGeom>
            <a:rect b="b" l="l" r="r" t="t"/>
            <a:pathLst>
              <a:path extrusionOk="0" h="352612" w="177588">
                <a:moveTo>
                  <a:pt x="0" y="0"/>
                </a:moveTo>
                <a:lnTo>
                  <a:pt x="177588" y="0"/>
                </a:lnTo>
                <a:lnTo>
                  <a:pt x="177588" y="352611"/>
                </a:lnTo>
                <a:lnTo>
                  <a:pt x="0" y="352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14"/>
          <p:cNvSpPr/>
          <p:nvPr/>
        </p:nvSpPr>
        <p:spPr>
          <a:xfrm>
            <a:off x="3256120" y="9430576"/>
            <a:ext cx="259882" cy="259882"/>
          </a:xfrm>
          <a:custGeom>
            <a:rect b="b" l="l" r="r" t="t"/>
            <a:pathLst>
              <a:path extrusionOk="0" h="259882" w="259882">
                <a:moveTo>
                  <a:pt x="0" y="0"/>
                </a:moveTo>
                <a:lnTo>
                  <a:pt x="259882" y="0"/>
                </a:lnTo>
                <a:lnTo>
                  <a:pt x="259882" y="259882"/>
                </a:lnTo>
                <a:lnTo>
                  <a:pt x="0" y="259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14"/>
          <p:cNvSpPr/>
          <p:nvPr/>
        </p:nvSpPr>
        <p:spPr>
          <a:xfrm>
            <a:off x="1692019" y="9352537"/>
            <a:ext cx="322178" cy="415958"/>
          </a:xfrm>
          <a:custGeom>
            <a:rect b="b" l="l" r="r" t="t"/>
            <a:pathLst>
              <a:path extrusionOk="0" h="415958" w="322178">
                <a:moveTo>
                  <a:pt x="0" y="0"/>
                </a:moveTo>
                <a:lnTo>
                  <a:pt x="322179" y="0"/>
                </a:lnTo>
                <a:lnTo>
                  <a:pt x="322179" y="415959"/>
                </a:lnTo>
                <a:lnTo>
                  <a:pt x="0" y="415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4"/>
          <p:cNvSpPr/>
          <p:nvPr/>
        </p:nvSpPr>
        <p:spPr>
          <a:xfrm>
            <a:off x="2267466" y="9384211"/>
            <a:ext cx="304528" cy="352612"/>
          </a:xfrm>
          <a:custGeom>
            <a:rect b="b" l="l" r="r" t="t"/>
            <a:pathLst>
              <a:path extrusionOk="0" h="352612" w="304528">
                <a:moveTo>
                  <a:pt x="0" y="0"/>
                </a:moveTo>
                <a:lnTo>
                  <a:pt x="304529" y="0"/>
                </a:lnTo>
                <a:lnTo>
                  <a:pt x="304529" y="352611"/>
                </a:lnTo>
                <a:lnTo>
                  <a:pt x="0" y="3526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9" name="Google Shape;209;p14"/>
          <p:cNvGrpSpPr/>
          <p:nvPr/>
        </p:nvGrpSpPr>
        <p:grpSpPr>
          <a:xfrm>
            <a:off x="4238691" y="3312139"/>
            <a:ext cx="697048" cy="697048"/>
            <a:chOff x="0" y="0"/>
            <a:chExt cx="812800" cy="812800"/>
          </a:xfrm>
        </p:grpSpPr>
        <p:sp>
          <p:nvSpPr>
            <p:cNvPr id="210" name="Google Shape;210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D17A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4"/>
          <p:cNvGrpSpPr/>
          <p:nvPr/>
        </p:nvGrpSpPr>
        <p:grpSpPr>
          <a:xfrm>
            <a:off x="4238691" y="4419676"/>
            <a:ext cx="697048" cy="697048"/>
            <a:chOff x="0" y="0"/>
            <a:chExt cx="812800" cy="812800"/>
          </a:xfrm>
        </p:grpSpPr>
        <p:sp>
          <p:nvSpPr>
            <p:cNvPr id="213" name="Google Shape;213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BC6B7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4"/>
          <p:cNvGrpSpPr/>
          <p:nvPr/>
        </p:nvGrpSpPr>
        <p:grpSpPr>
          <a:xfrm>
            <a:off x="5088228" y="3312139"/>
            <a:ext cx="697048" cy="697048"/>
            <a:chOff x="0" y="0"/>
            <a:chExt cx="812800" cy="812800"/>
          </a:xfrm>
        </p:grpSpPr>
        <p:sp>
          <p:nvSpPr>
            <p:cNvPr id="216" name="Google Shape;216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B157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14"/>
          <p:cNvGrpSpPr/>
          <p:nvPr/>
        </p:nvGrpSpPr>
        <p:grpSpPr>
          <a:xfrm>
            <a:off x="5088228" y="4419676"/>
            <a:ext cx="697048" cy="697048"/>
            <a:chOff x="0" y="0"/>
            <a:chExt cx="812800" cy="812800"/>
          </a:xfrm>
        </p:grpSpPr>
        <p:sp>
          <p:nvSpPr>
            <p:cNvPr id="219" name="Google Shape;219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EE8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14"/>
          <p:cNvGrpSpPr/>
          <p:nvPr/>
        </p:nvGrpSpPr>
        <p:grpSpPr>
          <a:xfrm>
            <a:off x="5937676" y="3312139"/>
            <a:ext cx="697048" cy="697048"/>
            <a:chOff x="0" y="0"/>
            <a:chExt cx="812800" cy="812800"/>
          </a:xfrm>
        </p:grpSpPr>
        <p:sp>
          <p:nvSpPr>
            <p:cNvPr id="222" name="Google Shape;222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6A38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4"/>
          <p:cNvGrpSpPr/>
          <p:nvPr/>
        </p:nvGrpSpPr>
        <p:grpSpPr>
          <a:xfrm>
            <a:off x="5937676" y="4419676"/>
            <a:ext cx="697048" cy="697048"/>
            <a:chOff x="0" y="0"/>
            <a:chExt cx="812800" cy="812800"/>
          </a:xfrm>
        </p:grpSpPr>
        <p:sp>
          <p:nvSpPr>
            <p:cNvPr id="225" name="Google Shape;225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74221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1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2775" lIns="22775" spcFirstLastPara="1" rIns="22775" wrap="square" tIns="22775">
              <a:noAutofit/>
            </a:bodyPr>
            <a:lstStyle/>
            <a:p>
              <a:pPr indent="0" lvl="0" marL="0" marR="0" rtl="0" algn="ctr">
                <a:lnSpc>
                  <a:spcPct val="61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4"/>
          <p:cNvSpPr/>
          <p:nvPr/>
        </p:nvSpPr>
        <p:spPr>
          <a:xfrm flipH="1">
            <a:off x="893857" y="2280644"/>
            <a:ext cx="2408345" cy="412872"/>
          </a:xfrm>
          <a:custGeom>
            <a:rect b="b" l="l" r="r" t="t"/>
            <a:pathLst>
              <a:path extrusionOk="0" h="412872" w="2408345">
                <a:moveTo>
                  <a:pt x="2408344" y="0"/>
                </a:moveTo>
                <a:lnTo>
                  <a:pt x="0" y="0"/>
                </a:lnTo>
                <a:lnTo>
                  <a:pt x="0" y="412871"/>
                </a:lnTo>
                <a:lnTo>
                  <a:pt x="2408344" y="412871"/>
                </a:lnTo>
                <a:lnTo>
                  <a:pt x="2408344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 b="-4644" l="-19915" r="0" t="-4645"/>
            </a:stretch>
          </a:blipFill>
          <a:ln>
            <a:noFill/>
          </a:ln>
        </p:spPr>
      </p:sp>
      <p:sp>
        <p:nvSpPr>
          <p:cNvPr id="228" name="Google Shape;228;p14"/>
          <p:cNvSpPr/>
          <p:nvPr/>
        </p:nvSpPr>
        <p:spPr>
          <a:xfrm flipH="1">
            <a:off x="4226379" y="2280644"/>
            <a:ext cx="2408345" cy="412872"/>
          </a:xfrm>
          <a:custGeom>
            <a:rect b="b" l="l" r="r" t="t"/>
            <a:pathLst>
              <a:path extrusionOk="0" h="412872" w="2408345">
                <a:moveTo>
                  <a:pt x="2408345" y="0"/>
                </a:moveTo>
                <a:lnTo>
                  <a:pt x="0" y="0"/>
                </a:lnTo>
                <a:lnTo>
                  <a:pt x="0" y="412871"/>
                </a:lnTo>
                <a:lnTo>
                  <a:pt x="2408345" y="412871"/>
                </a:lnTo>
                <a:lnTo>
                  <a:pt x="2408345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 b="-4644" l="-19915" r="0" t="-4645"/>
            </a:stretch>
          </a:blipFill>
          <a:ln>
            <a:noFill/>
          </a:ln>
        </p:spPr>
      </p:sp>
      <p:sp>
        <p:nvSpPr>
          <p:cNvPr id="229" name="Google Shape;229;p14"/>
          <p:cNvSpPr/>
          <p:nvPr/>
        </p:nvSpPr>
        <p:spPr>
          <a:xfrm flipH="1">
            <a:off x="2335708" y="6530425"/>
            <a:ext cx="2888583" cy="412872"/>
          </a:xfrm>
          <a:custGeom>
            <a:rect b="b" l="l" r="r" t="t"/>
            <a:pathLst>
              <a:path extrusionOk="0" h="412872" w="2888583">
                <a:moveTo>
                  <a:pt x="2888584" y="0"/>
                </a:moveTo>
                <a:lnTo>
                  <a:pt x="0" y="0"/>
                </a:lnTo>
                <a:lnTo>
                  <a:pt x="0" y="412872"/>
                </a:lnTo>
                <a:lnTo>
                  <a:pt x="2888584" y="412872"/>
                </a:lnTo>
                <a:lnTo>
                  <a:pt x="2888584" y="0"/>
                </a:lnTo>
                <a:close/>
              </a:path>
            </a:pathLst>
          </a:custGeom>
          <a:blipFill rotWithShape="1">
            <a:blip r:embed="rId49">
              <a:alphaModFix/>
            </a:blip>
            <a:stretch>
              <a:fillRect b="-4656" l="0" r="0" t="-4657"/>
            </a:stretch>
          </a:blipFill>
          <a:ln>
            <a:noFill/>
          </a:ln>
        </p:spPr>
      </p:sp>
      <p:sp>
        <p:nvSpPr>
          <p:cNvPr id="230" name="Google Shape;230;p14"/>
          <p:cNvSpPr txBox="1"/>
          <p:nvPr/>
        </p:nvSpPr>
        <p:spPr>
          <a:xfrm>
            <a:off x="4238691" y="4142994"/>
            <a:ext cx="697048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#C5D17A</a:t>
            </a:r>
            <a:endParaRPr/>
          </a:p>
        </p:txBody>
      </p:sp>
      <p:sp>
        <p:nvSpPr>
          <p:cNvPr id="231" name="Google Shape;231;p14"/>
          <p:cNvSpPr txBox="1"/>
          <p:nvPr/>
        </p:nvSpPr>
        <p:spPr>
          <a:xfrm>
            <a:off x="4238691" y="5250074"/>
            <a:ext cx="697048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#DBC6B7</a:t>
            </a:r>
            <a:endParaRPr/>
          </a:p>
        </p:txBody>
      </p:sp>
      <p:sp>
        <p:nvSpPr>
          <p:cNvPr id="232" name="Google Shape;232;p14"/>
          <p:cNvSpPr txBox="1"/>
          <p:nvPr/>
        </p:nvSpPr>
        <p:spPr>
          <a:xfrm>
            <a:off x="5088228" y="4142994"/>
            <a:ext cx="697048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#A8B157</a:t>
            </a:r>
            <a:endParaRPr/>
          </a:p>
        </p:txBody>
      </p:sp>
      <p:sp>
        <p:nvSpPr>
          <p:cNvPr id="233" name="Google Shape;233;p14"/>
          <p:cNvSpPr txBox="1"/>
          <p:nvPr/>
        </p:nvSpPr>
        <p:spPr>
          <a:xfrm>
            <a:off x="5088228" y="5250074"/>
            <a:ext cx="697048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#F6EEE8</a:t>
            </a:r>
            <a:endParaRPr/>
          </a:p>
        </p:txBody>
      </p:sp>
      <p:sp>
        <p:nvSpPr>
          <p:cNvPr id="234" name="Google Shape;234;p14"/>
          <p:cNvSpPr txBox="1"/>
          <p:nvPr/>
        </p:nvSpPr>
        <p:spPr>
          <a:xfrm>
            <a:off x="5937676" y="4142994"/>
            <a:ext cx="697048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#516A38</a:t>
            </a:r>
            <a:endParaRPr/>
          </a:p>
        </p:txBody>
      </p:sp>
      <p:sp>
        <p:nvSpPr>
          <p:cNvPr id="235" name="Google Shape;235;p14"/>
          <p:cNvSpPr txBox="1"/>
          <p:nvPr/>
        </p:nvSpPr>
        <p:spPr>
          <a:xfrm>
            <a:off x="5937676" y="5250074"/>
            <a:ext cx="697048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#A74221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770810" y="3034536"/>
            <a:ext cx="2658613" cy="3589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uses the following free fonts:</a:t>
            </a:r>
            <a:endParaRPr/>
          </a:p>
        </p:txBody>
      </p:sp>
      <p:sp>
        <p:nvSpPr>
          <p:cNvPr id="237" name="Google Shape;237;p14"/>
          <p:cNvSpPr txBox="1"/>
          <p:nvPr/>
        </p:nvSpPr>
        <p:spPr>
          <a:xfrm>
            <a:off x="737388" y="5215022"/>
            <a:ext cx="2777375" cy="1779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You can find these fonts online too.</a:t>
            </a:r>
            <a:endParaRPr/>
          </a:p>
        </p:txBody>
      </p:sp>
      <p:sp>
        <p:nvSpPr>
          <p:cNvPr id="238" name="Google Shape;238;p14"/>
          <p:cNvSpPr txBox="1"/>
          <p:nvPr/>
        </p:nvSpPr>
        <p:spPr>
          <a:xfrm>
            <a:off x="756000" y="1130696"/>
            <a:ext cx="6048000" cy="240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 Use these in your template, then delete or hide this page afterward.</a:t>
            </a: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909412" y="438198"/>
            <a:ext cx="5741176" cy="587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Resource Page</a:t>
            </a:r>
            <a:endParaRPr/>
          </a:p>
        </p:txBody>
      </p:sp>
      <p:sp>
        <p:nvSpPr>
          <p:cNvPr id="240" name="Google Shape;240;p14"/>
          <p:cNvSpPr txBox="1"/>
          <p:nvPr/>
        </p:nvSpPr>
        <p:spPr>
          <a:xfrm>
            <a:off x="945927" y="3976518"/>
            <a:ext cx="2360297" cy="262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4B3A29"/>
                </a:solidFill>
                <a:latin typeface="Literata"/>
                <a:ea typeface="Literata"/>
                <a:cs typeface="Literata"/>
                <a:sym typeface="Literata"/>
              </a:rPr>
              <a:t>Literata</a:t>
            </a:r>
            <a:endParaRPr/>
          </a:p>
        </p:txBody>
      </p:sp>
      <p:sp>
        <p:nvSpPr>
          <p:cNvPr id="241" name="Google Shape;241;p14"/>
          <p:cNvSpPr txBox="1"/>
          <p:nvPr/>
        </p:nvSpPr>
        <p:spPr>
          <a:xfrm>
            <a:off x="822729" y="4705418"/>
            <a:ext cx="2606694" cy="214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1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Noto Sans</a:t>
            </a:r>
            <a:endParaRPr/>
          </a:p>
        </p:txBody>
      </p:sp>
      <p:sp>
        <p:nvSpPr>
          <p:cNvPr id="242" name="Google Shape;242;p14"/>
          <p:cNvSpPr txBox="1"/>
          <p:nvPr/>
        </p:nvSpPr>
        <p:spPr>
          <a:xfrm>
            <a:off x="1418459" y="3744351"/>
            <a:ext cx="1415234" cy="156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6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TITLES:</a:t>
            </a:r>
            <a:endParaRPr/>
          </a:p>
        </p:txBody>
      </p:sp>
      <p:sp>
        <p:nvSpPr>
          <p:cNvPr id="243" name="Google Shape;243;p14"/>
          <p:cNvSpPr txBox="1"/>
          <p:nvPr/>
        </p:nvSpPr>
        <p:spPr>
          <a:xfrm>
            <a:off x="1418459" y="4494043"/>
            <a:ext cx="1415234" cy="1566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6" u="none" cap="none" strike="noStrike">
                <a:solidFill>
                  <a:srgbClr val="4B3A29"/>
                </a:solidFill>
                <a:latin typeface="Noto Sans"/>
                <a:ea typeface="Noto Sans"/>
                <a:cs typeface="Noto Sans"/>
                <a:sym typeface="Noto Sans"/>
              </a:rPr>
              <a:t>BODY TEXT:</a:t>
            </a:r>
            <a:endParaRPr/>
          </a:p>
        </p:txBody>
      </p:sp>
      <p:sp>
        <p:nvSpPr>
          <p:cNvPr id="244" name="Google Shape;244;p14"/>
          <p:cNvSpPr txBox="1"/>
          <p:nvPr/>
        </p:nvSpPr>
        <p:spPr>
          <a:xfrm>
            <a:off x="1115893" y="2326955"/>
            <a:ext cx="1964272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Fonts</a:t>
            </a:r>
            <a:endParaRPr/>
          </a:p>
        </p:txBody>
      </p:sp>
      <p:sp>
        <p:nvSpPr>
          <p:cNvPr id="245" name="Google Shape;245;p14"/>
          <p:cNvSpPr txBox="1"/>
          <p:nvPr/>
        </p:nvSpPr>
        <p:spPr>
          <a:xfrm>
            <a:off x="4448415" y="2326955"/>
            <a:ext cx="1964272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Colors</a:t>
            </a:r>
            <a:endParaRPr/>
          </a:p>
        </p:txBody>
      </p:sp>
      <p:sp>
        <p:nvSpPr>
          <p:cNvPr id="246" name="Google Shape;246;p14"/>
          <p:cNvSpPr txBox="1"/>
          <p:nvPr/>
        </p:nvSpPr>
        <p:spPr>
          <a:xfrm>
            <a:off x="2491880" y="6580337"/>
            <a:ext cx="2588582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Design Elements / Icons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"/>
          <p:cNvSpPr/>
          <p:nvPr/>
        </p:nvSpPr>
        <p:spPr>
          <a:xfrm>
            <a:off x="0" y="0"/>
            <a:ext cx="7560000" cy="10692000"/>
          </a:xfrm>
          <a:custGeom>
            <a:rect b="b" l="l" r="r" t="t"/>
            <a:pathLst>
              <a:path extrusionOk="0" h="10692000" w="7560000">
                <a:moveTo>
                  <a:pt x="0" y="0"/>
                </a:moveTo>
                <a:lnTo>
                  <a:pt x="7560000" y="0"/>
                </a:lnTo>
                <a:lnTo>
                  <a:pt x="7560000" y="10692000"/>
                </a:lnTo>
                <a:lnTo>
                  <a:pt x="0" y="1069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068" l="-22224" r="-22223" t="-1068"/>
            </a:stretch>
          </a:blipFill>
          <a:ln>
            <a:noFill/>
          </a:ln>
        </p:spPr>
      </p:sp>
      <p:sp>
        <p:nvSpPr>
          <p:cNvPr id="252" name="Google Shape;252;p15"/>
          <p:cNvSpPr/>
          <p:nvPr/>
        </p:nvSpPr>
        <p:spPr>
          <a:xfrm>
            <a:off x="5565011" y="-422851"/>
            <a:ext cx="3761378" cy="4892850"/>
          </a:xfrm>
          <a:custGeom>
            <a:rect b="b" l="l" r="r" t="t"/>
            <a:pathLst>
              <a:path extrusionOk="0" h="4892850" w="3761378">
                <a:moveTo>
                  <a:pt x="0" y="0"/>
                </a:moveTo>
                <a:lnTo>
                  <a:pt x="3761378" y="0"/>
                </a:lnTo>
                <a:lnTo>
                  <a:pt x="3761378" y="4892849"/>
                </a:lnTo>
                <a:lnTo>
                  <a:pt x="0" y="4892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5"/>
          <p:cNvSpPr/>
          <p:nvPr/>
        </p:nvSpPr>
        <p:spPr>
          <a:xfrm rot="-3856882">
            <a:off x="480991" y="7877585"/>
            <a:ext cx="3263317" cy="6218428"/>
          </a:xfrm>
          <a:custGeom>
            <a:rect b="b" l="l" r="r" t="t"/>
            <a:pathLst>
              <a:path extrusionOk="0" h="6218428" w="3263317">
                <a:moveTo>
                  <a:pt x="0" y="0"/>
                </a:moveTo>
                <a:lnTo>
                  <a:pt x="3263317" y="0"/>
                </a:lnTo>
                <a:lnTo>
                  <a:pt x="3263317" y="6218428"/>
                </a:lnTo>
                <a:lnTo>
                  <a:pt x="0" y="6218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5379" r="-5378" t="0"/>
            </a:stretch>
          </a:blipFill>
          <a:ln>
            <a:noFill/>
          </a:ln>
        </p:spPr>
      </p:sp>
      <p:sp>
        <p:nvSpPr>
          <p:cNvPr id="254" name="Google Shape;254;p15"/>
          <p:cNvSpPr/>
          <p:nvPr/>
        </p:nvSpPr>
        <p:spPr>
          <a:xfrm>
            <a:off x="-1623611" y="2722593"/>
            <a:ext cx="4425761" cy="4425761"/>
          </a:xfrm>
          <a:custGeom>
            <a:rect b="b" l="l" r="r" t="t"/>
            <a:pathLst>
              <a:path extrusionOk="0" h="4425761" w="4425761">
                <a:moveTo>
                  <a:pt x="0" y="0"/>
                </a:moveTo>
                <a:lnTo>
                  <a:pt x="4425761" y="0"/>
                </a:lnTo>
                <a:lnTo>
                  <a:pt x="4425761" y="4425761"/>
                </a:lnTo>
                <a:lnTo>
                  <a:pt x="0" y="4425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5"/>
          <p:cNvSpPr/>
          <p:nvPr/>
        </p:nvSpPr>
        <p:spPr>
          <a:xfrm flipH="1">
            <a:off x="446482" y="877221"/>
            <a:ext cx="6555198" cy="9144513"/>
          </a:xfrm>
          <a:custGeom>
            <a:rect b="b" l="l" r="r" t="t"/>
            <a:pathLst>
              <a:path extrusionOk="0" h="9144513" w="6555198">
                <a:moveTo>
                  <a:pt x="6555197" y="0"/>
                </a:moveTo>
                <a:lnTo>
                  <a:pt x="0" y="0"/>
                </a:lnTo>
                <a:lnTo>
                  <a:pt x="0" y="9144513"/>
                </a:lnTo>
                <a:lnTo>
                  <a:pt x="6555197" y="9144513"/>
                </a:lnTo>
                <a:lnTo>
                  <a:pt x="6555197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11250" r="0" t="0"/>
            </a:stretch>
          </a:blipFill>
          <a:ln>
            <a:noFill/>
          </a:ln>
        </p:spPr>
      </p:sp>
      <p:sp>
        <p:nvSpPr>
          <p:cNvPr id="256" name="Google Shape;256;p15"/>
          <p:cNvSpPr/>
          <p:nvPr/>
        </p:nvSpPr>
        <p:spPr>
          <a:xfrm>
            <a:off x="1637488" y="8221412"/>
            <a:ext cx="4285024" cy="866226"/>
          </a:xfrm>
          <a:custGeom>
            <a:rect b="b" l="l" r="r" t="t"/>
            <a:pathLst>
              <a:path extrusionOk="0" h="866226" w="4285024">
                <a:moveTo>
                  <a:pt x="0" y="0"/>
                </a:moveTo>
                <a:lnTo>
                  <a:pt x="4285024" y="0"/>
                </a:lnTo>
                <a:lnTo>
                  <a:pt x="4285024" y="866226"/>
                </a:lnTo>
                <a:lnTo>
                  <a:pt x="0" y="866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8705" l="0" r="0" t="-45047"/>
            </a:stretch>
          </a:blipFill>
          <a:ln>
            <a:noFill/>
          </a:ln>
        </p:spPr>
      </p:sp>
      <p:sp>
        <p:nvSpPr>
          <p:cNvPr id="257" name="Google Shape;257;p15"/>
          <p:cNvSpPr/>
          <p:nvPr/>
        </p:nvSpPr>
        <p:spPr>
          <a:xfrm>
            <a:off x="748614" y="601263"/>
            <a:ext cx="5950933" cy="1324497"/>
          </a:xfrm>
          <a:custGeom>
            <a:rect b="b" l="l" r="r" t="t"/>
            <a:pathLst>
              <a:path extrusionOk="0" h="1324497" w="5950933">
                <a:moveTo>
                  <a:pt x="0" y="0"/>
                </a:moveTo>
                <a:lnTo>
                  <a:pt x="5950933" y="0"/>
                </a:lnTo>
                <a:lnTo>
                  <a:pt x="5950933" y="1324497"/>
                </a:lnTo>
                <a:lnTo>
                  <a:pt x="0" y="13244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636" l="0" r="0" t="0"/>
            </a:stretch>
          </a:blipFill>
          <a:ln>
            <a:noFill/>
          </a:ln>
        </p:spPr>
      </p:sp>
      <p:sp>
        <p:nvSpPr>
          <p:cNvPr id="258" name="Google Shape;258;p15"/>
          <p:cNvSpPr/>
          <p:nvPr/>
        </p:nvSpPr>
        <p:spPr>
          <a:xfrm flipH="1">
            <a:off x="2581082" y="4152542"/>
            <a:ext cx="2397835" cy="412872"/>
          </a:xfrm>
          <a:custGeom>
            <a:rect b="b" l="l" r="r" t="t"/>
            <a:pathLst>
              <a:path extrusionOk="0" h="412872" w="2397835">
                <a:moveTo>
                  <a:pt x="2397836" y="0"/>
                </a:moveTo>
                <a:lnTo>
                  <a:pt x="0" y="0"/>
                </a:lnTo>
                <a:lnTo>
                  <a:pt x="0" y="412871"/>
                </a:lnTo>
                <a:lnTo>
                  <a:pt x="2397836" y="412871"/>
                </a:lnTo>
                <a:lnTo>
                  <a:pt x="2397836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4408" l="-19915" r="0" t="-4407"/>
            </a:stretch>
          </a:blipFill>
          <a:ln>
            <a:noFill/>
          </a:ln>
        </p:spPr>
      </p:sp>
      <p:sp>
        <p:nvSpPr>
          <p:cNvPr id="259" name="Google Shape;259;p15"/>
          <p:cNvSpPr/>
          <p:nvPr/>
        </p:nvSpPr>
        <p:spPr>
          <a:xfrm flipH="1">
            <a:off x="1567604" y="6322641"/>
            <a:ext cx="4424792" cy="412872"/>
          </a:xfrm>
          <a:custGeom>
            <a:rect b="b" l="l" r="r" t="t"/>
            <a:pathLst>
              <a:path extrusionOk="0" h="412872" w="4424792">
                <a:moveTo>
                  <a:pt x="4424792" y="0"/>
                </a:moveTo>
                <a:lnTo>
                  <a:pt x="0" y="0"/>
                </a:lnTo>
                <a:lnTo>
                  <a:pt x="0" y="412871"/>
                </a:lnTo>
                <a:lnTo>
                  <a:pt x="4424792" y="412871"/>
                </a:lnTo>
                <a:lnTo>
                  <a:pt x="4424792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37261" l="0" r="0" t="-30189"/>
            </a:stretch>
          </a:blipFill>
          <a:ln>
            <a:noFill/>
          </a:ln>
        </p:spPr>
      </p:sp>
      <p:sp>
        <p:nvSpPr>
          <p:cNvPr id="260" name="Google Shape;260;p15"/>
          <p:cNvSpPr txBox="1"/>
          <p:nvPr/>
        </p:nvSpPr>
        <p:spPr>
          <a:xfrm>
            <a:off x="1938086" y="8430446"/>
            <a:ext cx="3683827" cy="387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Happy designing!</a:t>
            </a:r>
            <a:endParaRPr/>
          </a:p>
        </p:txBody>
      </p:sp>
      <p:sp>
        <p:nvSpPr>
          <p:cNvPr id="261" name="Google Shape;261;p15"/>
          <p:cNvSpPr txBox="1"/>
          <p:nvPr/>
        </p:nvSpPr>
        <p:spPr>
          <a:xfrm>
            <a:off x="860453" y="5636268"/>
            <a:ext cx="5839094" cy="433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B3A29"/>
                </a:solidFill>
                <a:latin typeface="Literata"/>
                <a:ea typeface="Literata"/>
                <a:cs typeface="Literata"/>
                <a:sym typeface="Literata"/>
              </a:rPr>
              <a:t>Pexels, Pixabay, Sketchify</a:t>
            </a:r>
            <a:endParaRPr/>
          </a:p>
        </p:txBody>
      </p:sp>
      <p:sp>
        <p:nvSpPr>
          <p:cNvPr id="262" name="Google Shape;262;p15"/>
          <p:cNvSpPr txBox="1"/>
          <p:nvPr/>
        </p:nvSpPr>
        <p:spPr>
          <a:xfrm>
            <a:off x="3331978" y="1040309"/>
            <a:ext cx="2851745" cy="488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99" u="none" cap="none" strike="noStrike">
                <a:solidFill>
                  <a:srgbClr val="F6EEE8"/>
                </a:solidFill>
                <a:latin typeface="Noto Sans"/>
                <a:ea typeface="Noto Sans"/>
                <a:cs typeface="Noto Sans"/>
                <a:sym typeface="Noto Sans"/>
              </a:rPr>
              <a:t>This template is free for everyone to use, thanks to the following:</a:t>
            </a:r>
            <a:endParaRPr/>
          </a:p>
        </p:txBody>
      </p:sp>
      <p:sp>
        <p:nvSpPr>
          <p:cNvPr id="263" name="Google Shape;263;p15"/>
          <p:cNvSpPr txBox="1"/>
          <p:nvPr/>
        </p:nvSpPr>
        <p:spPr>
          <a:xfrm>
            <a:off x="1386254" y="931724"/>
            <a:ext cx="1803418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Credits</a:t>
            </a:r>
            <a:endParaRPr/>
          </a:p>
        </p:txBody>
      </p:sp>
      <p:sp>
        <p:nvSpPr>
          <p:cNvPr id="264" name="Google Shape;264;p15"/>
          <p:cNvSpPr txBox="1"/>
          <p:nvPr/>
        </p:nvSpPr>
        <p:spPr>
          <a:xfrm>
            <a:off x="2802150" y="4198854"/>
            <a:ext cx="1955700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for this template</a:t>
            </a:r>
            <a:endParaRPr/>
          </a:p>
        </p:txBody>
      </p:sp>
      <p:sp>
        <p:nvSpPr>
          <p:cNvPr id="265" name="Google Shape;265;p15"/>
          <p:cNvSpPr txBox="1"/>
          <p:nvPr/>
        </p:nvSpPr>
        <p:spPr>
          <a:xfrm>
            <a:off x="1702886" y="6383979"/>
            <a:ext cx="4154228" cy="27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6EEE8"/>
                </a:solidFill>
                <a:latin typeface="Literata"/>
                <a:ea typeface="Literata"/>
                <a:cs typeface="Literata"/>
                <a:sym typeface="Literata"/>
              </a:rPr>
              <a:t>for the photos, graphics, and elements</a:t>
            </a:r>
            <a:endParaRPr/>
          </a:p>
        </p:txBody>
      </p:sp>
      <p:pic>
        <p:nvPicPr>
          <p:cNvPr id="266" name="Google Shape;26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33000" y="3246137"/>
            <a:ext cx="2690500" cy="6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