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Space Mono"/>
      <p:regular r:id="rId23"/>
      <p:bold r:id="rId24"/>
      <p:italic r:id="rId25"/>
      <p:boldItalic r:id="rId26"/>
    </p:embeddedFont>
    <p:embeddedFont>
      <p:font typeface="Marcellus"/>
      <p:regular r:id="rId27"/>
    </p:embeddedFont>
    <p:embeddedFont>
      <p:font typeface="Raleway"/>
      <p:regular r:id="rId28"/>
      <p:bold r:id="rId29"/>
      <p:italic r:id="rId30"/>
      <p:boldItalic r:id="rId31"/>
    </p:embeddedFont>
    <p:embeddedFont>
      <p:font typeface="Montserra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paceMono-bold.fntdata"/><Relationship Id="rId23" Type="http://schemas.openxmlformats.org/officeDocument/2006/relationships/font" Target="fonts/SpaceMon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paceMono-boldItalic.fntdata"/><Relationship Id="rId25" Type="http://schemas.openxmlformats.org/officeDocument/2006/relationships/font" Target="fonts/SpaceMono-italic.fntdata"/><Relationship Id="rId28" Type="http://schemas.openxmlformats.org/officeDocument/2006/relationships/font" Target="fonts/Raleway-regular.fntdata"/><Relationship Id="rId27" Type="http://schemas.openxmlformats.org/officeDocument/2006/relationships/font" Target="fonts/Marcellu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2a409ac8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92a409ac8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2a409ac8a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92a409ac8a_2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a409ac8a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92a409ac8a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92a409ac8a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92a409ac8a_2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92a409ac8a_2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92a409ac8a_2_3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92a409ac8a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92a409ac8a_2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92a409ac8a_2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92a409ac8a_2_3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92a409ac8a_2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92a409ac8a_2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92a409ac8a_2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92a409ac8a_2_4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2a409ac8a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92a409ac8a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92a409ac8a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92a409ac8a_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92a409ac8a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92a409ac8a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92a409ac8a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92a409ac8a_2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2a409ac8a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92a409ac8a_2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a409ac8a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92a409ac8a_2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2a409ac8a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92a409ac8a_2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92a409ac8a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92a409ac8a_2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rot="-5400000">
            <a:off x="532909" y="4217894"/>
            <a:ext cx="3146406" cy="2418711"/>
            <a:chOff x="0" y="-57150"/>
            <a:chExt cx="603014" cy="463550"/>
          </a:xfrm>
        </p:grpSpPr>
        <p:sp>
          <p:nvSpPr>
            <p:cNvPr id="14" name="Google Shape;14;p2"/>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no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 name="Google Shape;15;p2"/>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rot="-5400000">
            <a:off x="2849705" y="4217894"/>
            <a:ext cx="3146406" cy="2418711"/>
            <a:chOff x="0" y="-57150"/>
            <a:chExt cx="603014" cy="463550"/>
          </a:xfrm>
        </p:grpSpPr>
        <p:sp>
          <p:nvSpPr>
            <p:cNvPr id="17" name="Google Shape;17;p2"/>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no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 name="Google Shape;18;p2"/>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 name="Google Shape;19;p2"/>
          <p:cNvGrpSpPr/>
          <p:nvPr/>
        </p:nvGrpSpPr>
        <p:grpSpPr>
          <a:xfrm rot="-5400000">
            <a:off x="5165469" y="4217894"/>
            <a:ext cx="3146406" cy="2418711"/>
            <a:chOff x="0" y="-57150"/>
            <a:chExt cx="603014" cy="463550"/>
          </a:xfrm>
        </p:grpSpPr>
        <p:sp>
          <p:nvSpPr>
            <p:cNvPr id="20" name="Google Shape;20;p2"/>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no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 name="Google Shape;21;p2"/>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5" name="Google Shape;25;p3"/>
          <p:cNvGrpSpPr/>
          <p:nvPr/>
        </p:nvGrpSpPr>
        <p:grpSpPr>
          <a:xfrm>
            <a:off x="509504" y="-76192"/>
            <a:ext cx="8124993" cy="4633785"/>
            <a:chOff x="0" y="-57150"/>
            <a:chExt cx="812800" cy="463550"/>
          </a:xfrm>
        </p:grpSpPr>
        <p:sp>
          <p:nvSpPr>
            <p:cNvPr id="26" name="Google Shape;26;p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3"/>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2" name="Google Shape;32;p4"/>
          <p:cNvGrpSpPr/>
          <p:nvPr/>
        </p:nvGrpSpPr>
        <p:grpSpPr>
          <a:xfrm>
            <a:off x="6286427" y="1017721"/>
            <a:ext cx="5788274" cy="3416410"/>
            <a:chOff x="0" y="-57150"/>
            <a:chExt cx="812800" cy="463550"/>
          </a:xfrm>
        </p:grpSpPr>
        <p:sp>
          <p:nvSpPr>
            <p:cNvPr id="33" name="Google Shape;33;p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4"/>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0" name="Google Shape;40;p5"/>
          <p:cNvGrpSpPr/>
          <p:nvPr/>
        </p:nvGrpSpPr>
        <p:grpSpPr>
          <a:xfrm rot="-5400000">
            <a:off x="532909" y="4217894"/>
            <a:ext cx="3146406" cy="2418711"/>
            <a:chOff x="0" y="-57150"/>
            <a:chExt cx="603014" cy="463550"/>
          </a:xfrm>
        </p:grpSpPr>
        <p:sp>
          <p:nvSpPr>
            <p:cNvPr id="41" name="Google Shape;41;p5"/>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 name="Google Shape;42;p5"/>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rot="-5400000">
            <a:off x="2849705" y="4217894"/>
            <a:ext cx="3146406" cy="2418711"/>
            <a:chOff x="0" y="-57150"/>
            <a:chExt cx="603014" cy="463550"/>
          </a:xfrm>
        </p:grpSpPr>
        <p:sp>
          <p:nvSpPr>
            <p:cNvPr id="44" name="Google Shape;44;p5"/>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 name="Google Shape;45;p5"/>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 name="Google Shape;46;p5"/>
          <p:cNvGrpSpPr/>
          <p:nvPr/>
        </p:nvGrpSpPr>
        <p:grpSpPr>
          <a:xfrm rot="-5400000">
            <a:off x="5165469" y="4217894"/>
            <a:ext cx="3146406" cy="2418711"/>
            <a:chOff x="0" y="-57150"/>
            <a:chExt cx="603014" cy="463550"/>
          </a:xfrm>
        </p:grpSpPr>
        <p:sp>
          <p:nvSpPr>
            <p:cNvPr id="47" name="Google Shape;47;p5"/>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 name="Google Shape;48;p5"/>
            <p:cNvSpPr txBox="1"/>
            <p:nvPr/>
          </p:nvSpPr>
          <p:spPr>
            <a:xfrm>
              <a:off x="0" y="-57150"/>
              <a:ext cx="6030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6"/>
          <p:cNvSpPr txBox="1"/>
          <p:nvPr>
            <p:ph idx="12" type="sldNum"/>
          </p:nvPr>
        </p:nvSpPr>
        <p:spPr>
          <a:xfrm>
            <a:off x="8472483"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2" name="Google Shape;52;p6"/>
          <p:cNvGrpSpPr/>
          <p:nvPr/>
        </p:nvGrpSpPr>
        <p:grpSpPr>
          <a:xfrm>
            <a:off x="-835436" y="1665958"/>
            <a:ext cx="10814873" cy="6167857"/>
            <a:chOff x="0" y="-57150"/>
            <a:chExt cx="812800" cy="463550"/>
          </a:xfrm>
        </p:grpSpPr>
        <p:sp>
          <p:nvSpPr>
            <p:cNvPr id="53" name="Google Shape;53;p6"/>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 name="Google Shape;54;p6"/>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 name="Google Shape;55;p6"/>
          <p:cNvGrpSpPr/>
          <p:nvPr/>
        </p:nvGrpSpPr>
        <p:grpSpPr>
          <a:xfrm>
            <a:off x="-835436" y="-2355299"/>
            <a:ext cx="10814873" cy="6167857"/>
            <a:chOff x="0" y="-57150"/>
            <a:chExt cx="812800" cy="463550"/>
          </a:xfrm>
        </p:grpSpPr>
        <p:sp>
          <p:nvSpPr>
            <p:cNvPr id="56" name="Google Shape;56;p6"/>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 name="Google Shape;57;p6"/>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0" name="Google Shape;6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1" name="Google Shape;61;p7"/>
          <p:cNvGrpSpPr/>
          <p:nvPr/>
        </p:nvGrpSpPr>
        <p:grpSpPr>
          <a:xfrm>
            <a:off x="7465707" y="3199990"/>
            <a:ext cx="8461980" cy="4825973"/>
            <a:chOff x="0" y="-57150"/>
            <a:chExt cx="812800" cy="463550"/>
          </a:xfrm>
        </p:grpSpPr>
        <p:sp>
          <p:nvSpPr>
            <p:cNvPr id="62" name="Google Shape;62;p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 name="Google Shape;63;p7"/>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4" name="Google Shape;64;p7"/>
          <p:cNvGrpSpPr/>
          <p:nvPr/>
        </p:nvGrpSpPr>
        <p:grpSpPr>
          <a:xfrm>
            <a:off x="-6783667" y="3199990"/>
            <a:ext cx="8461980" cy="4825973"/>
            <a:chOff x="0" y="-57150"/>
            <a:chExt cx="812800" cy="463550"/>
          </a:xfrm>
        </p:grpSpPr>
        <p:sp>
          <p:nvSpPr>
            <p:cNvPr id="65" name="Google Shape;65;p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 name="Google Shape;66;p7"/>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 name="Google Shape;67;p7"/>
          <p:cNvGrpSpPr/>
          <p:nvPr/>
        </p:nvGrpSpPr>
        <p:grpSpPr>
          <a:xfrm>
            <a:off x="341020" y="3199990"/>
            <a:ext cx="8461980" cy="4825973"/>
            <a:chOff x="0" y="-57150"/>
            <a:chExt cx="812800" cy="463550"/>
          </a:xfrm>
        </p:grpSpPr>
        <p:sp>
          <p:nvSpPr>
            <p:cNvPr id="68" name="Google Shape;68;p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 name="Google Shape;69;p7"/>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6" name="Google Shape;76;p8"/>
          <p:cNvGrpSpPr/>
          <p:nvPr/>
        </p:nvGrpSpPr>
        <p:grpSpPr>
          <a:xfrm>
            <a:off x="509504" y="-4214517"/>
            <a:ext cx="8124993" cy="4633785"/>
            <a:chOff x="0" y="-57150"/>
            <a:chExt cx="812800" cy="463550"/>
          </a:xfrm>
        </p:grpSpPr>
        <p:sp>
          <p:nvSpPr>
            <p:cNvPr id="77" name="Google Shape;77;p8"/>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 name="Google Shape;78;p8"/>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 name="Google Shape;79;p8"/>
          <p:cNvGrpSpPr/>
          <p:nvPr/>
        </p:nvGrpSpPr>
        <p:grpSpPr>
          <a:xfrm>
            <a:off x="651504" y="3721158"/>
            <a:ext cx="8124993" cy="4633785"/>
            <a:chOff x="0" y="-57150"/>
            <a:chExt cx="812800" cy="463550"/>
          </a:xfrm>
        </p:grpSpPr>
        <p:sp>
          <p:nvSpPr>
            <p:cNvPr id="80" name="Google Shape;80;p8"/>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 name="Google Shape;81;p8"/>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4" name="Google Shape;8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5" name="Google Shape;85;p9"/>
          <p:cNvGrpSpPr/>
          <p:nvPr/>
        </p:nvGrpSpPr>
        <p:grpSpPr>
          <a:xfrm>
            <a:off x="-6783692" y="-138735"/>
            <a:ext cx="8461980" cy="4825973"/>
            <a:chOff x="0" y="-57150"/>
            <a:chExt cx="812800" cy="463550"/>
          </a:xfrm>
        </p:grpSpPr>
        <p:sp>
          <p:nvSpPr>
            <p:cNvPr id="86" name="Google Shape;86;p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9"/>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9"/>
          <p:cNvGrpSpPr/>
          <p:nvPr/>
        </p:nvGrpSpPr>
        <p:grpSpPr>
          <a:xfrm>
            <a:off x="340995" y="-138735"/>
            <a:ext cx="8461980" cy="4825973"/>
            <a:chOff x="0" y="-57150"/>
            <a:chExt cx="812800" cy="463550"/>
          </a:xfrm>
        </p:grpSpPr>
        <p:sp>
          <p:nvSpPr>
            <p:cNvPr id="89" name="Google Shape;89;p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9"/>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9"/>
          <p:cNvGrpSpPr/>
          <p:nvPr/>
        </p:nvGrpSpPr>
        <p:grpSpPr>
          <a:xfrm>
            <a:off x="7465682" y="-138735"/>
            <a:ext cx="8461980" cy="4825973"/>
            <a:chOff x="0" y="-57150"/>
            <a:chExt cx="812800" cy="463550"/>
          </a:xfrm>
        </p:grpSpPr>
        <p:sp>
          <p:nvSpPr>
            <p:cNvPr id="92" name="Google Shape;92;p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9"/>
            <p:cNvSpPr txBox="1"/>
            <p:nvPr/>
          </p:nvSpPr>
          <p:spPr>
            <a:xfrm>
              <a:off x="0" y="-57150"/>
              <a:ext cx="812700" cy="46350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pace Mono"/>
              <a:buChar char="●"/>
              <a:defRPr sz="1800">
                <a:solidFill>
                  <a:schemeClr val="dk2"/>
                </a:solidFill>
                <a:latin typeface="Space Mono"/>
                <a:ea typeface="Space Mono"/>
                <a:cs typeface="Space Mono"/>
                <a:sym typeface="Space Mono"/>
              </a:defRPr>
            </a:lvl1pPr>
            <a:lvl2pPr indent="-317500" lvl="1" marL="914400">
              <a:lnSpc>
                <a:spcPct val="115000"/>
              </a:lnSpc>
              <a:spcBef>
                <a:spcPts val="0"/>
              </a:spcBef>
              <a:spcAft>
                <a:spcPts val="0"/>
              </a:spcAft>
              <a:buClr>
                <a:schemeClr val="dk2"/>
              </a:buClr>
              <a:buSzPts val="1400"/>
              <a:buFont typeface="Space Mono"/>
              <a:buChar char="○"/>
              <a:defRPr>
                <a:solidFill>
                  <a:schemeClr val="dk2"/>
                </a:solidFill>
                <a:latin typeface="Space Mono"/>
                <a:ea typeface="Space Mono"/>
                <a:cs typeface="Space Mono"/>
                <a:sym typeface="Space Mono"/>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1.jpg"/><Relationship Id="rId5"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40" Type="http://schemas.openxmlformats.org/officeDocument/2006/relationships/image" Target="../media/image44.png"/><Relationship Id="rId20" Type="http://schemas.openxmlformats.org/officeDocument/2006/relationships/image" Target="../media/image39.png"/><Relationship Id="rId41" Type="http://schemas.openxmlformats.org/officeDocument/2006/relationships/image" Target="../media/image45.png"/><Relationship Id="rId22" Type="http://schemas.openxmlformats.org/officeDocument/2006/relationships/image" Target="../media/image30.png"/><Relationship Id="rId21" Type="http://schemas.openxmlformats.org/officeDocument/2006/relationships/image" Target="../media/image31.png"/><Relationship Id="rId24" Type="http://schemas.openxmlformats.org/officeDocument/2006/relationships/image" Target="../media/image24.png"/><Relationship Id="rId23"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6.png"/><Relationship Id="rId26" Type="http://schemas.openxmlformats.org/officeDocument/2006/relationships/image" Target="../media/image33.png"/><Relationship Id="rId25" Type="http://schemas.openxmlformats.org/officeDocument/2006/relationships/image" Target="../media/image46.png"/><Relationship Id="rId28" Type="http://schemas.openxmlformats.org/officeDocument/2006/relationships/image" Target="../media/image26.png"/><Relationship Id="rId27" Type="http://schemas.openxmlformats.org/officeDocument/2006/relationships/image" Target="../media/image28.png"/><Relationship Id="rId5" Type="http://schemas.openxmlformats.org/officeDocument/2006/relationships/image" Target="../media/image7.png"/><Relationship Id="rId6" Type="http://schemas.openxmlformats.org/officeDocument/2006/relationships/image" Target="../media/image5.png"/><Relationship Id="rId29" Type="http://schemas.openxmlformats.org/officeDocument/2006/relationships/image" Target="../media/image27.png"/><Relationship Id="rId7" Type="http://schemas.openxmlformats.org/officeDocument/2006/relationships/image" Target="../media/image10.png"/><Relationship Id="rId8" Type="http://schemas.openxmlformats.org/officeDocument/2006/relationships/image" Target="../media/image8.png"/><Relationship Id="rId31" Type="http://schemas.openxmlformats.org/officeDocument/2006/relationships/image" Target="../media/image36.png"/><Relationship Id="rId30" Type="http://schemas.openxmlformats.org/officeDocument/2006/relationships/image" Target="../media/image41.png"/><Relationship Id="rId11" Type="http://schemas.openxmlformats.org/officeDocument/2006/relationships/image" Target="../media/image13.png"/><Relationship Id="rId33" Type="http://schemas.openxmlformats.org/officeDocument/2006/relationships/image" Target="../media/image43.png"/><Relationship Id="rId10" Type="http://schemas.openxmlformats.org/officeDocument/2006/relationships/image" Target="../media/image12.png"/><Relationship Id="rId32" Type="http://schemas.openxmlformats.org/officeDocument/2006/relationships/image" Target="../media/image34.png"/><Relationship Id="rId13" Type="http://schemas.openxmlformats.org/officeDocument/2006/relationships/image" Target="../media/image49.png"/><Relationship Id="rId35" Type="http://schemas.openxmlformats.org/officeDocument/2006/relationships/image" Target="../media/image37.png"/><Relationship Id="rId12" Type="http://schemas.openxmlformats.org/officeDocument/2006/relationships/image" Target="../media/image42.png"/><Relationship Id="rId34" Type="http://schemas.openxmlformats.org/officeDocument/2006/relationships/image" Target="../media/image38.png"/><Relationship Id="rId15" Type="http://schemas.openxmlformats.org/officeDocument/2006/relationships/image" Target="../media/image22.png"/><Relationship Id="rId37" Type="http://schemas.openxmlformats.org/officeDocument/2006/relationships/image" Target="../media/image48.png"/><Relationship Id="rId14" Type="http://schemas.openxmlformats.org/officeDocument/2006/relationships/image" Target="../media/image21.png"/><Relationship Id="rId36" Type="http://schemas.openxmlformats.org/officeDocument/2006/relationships/image" Target="../media/image35.png"/><Relationship Id="rId17" Type="http://schemas.openxmlformats.org/officeDocument/2006/relationships/image" Target="../media/image29.png"/><Relationship Id="rId39" Type="http://schemas.openxmlformats.org/officeDocument/2006/relationships/image" Target="../media/image40.png"/><Relationship Id="rId16" Type="http://schemas.openxmlformats.org/officeDocument/2006/relationships/image" Target="../media/image23.png"/><Relationship Id="rId38" Type="http://schemas.openxmlformats.org/officeDocument/2006/relationships/image" Target="../media/image50.png"/><Relationship Id="rId19" Type="http://schemas.openxmlformats.org/officeDocument/2006/relationships/image" Target="../media/image20.png"/><Relationship Id="rId18"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01" name="Google Shape;101;p11"/>
          <p:cNvGrpSpPr/>
          <p:nvPr/>
        </p:nvGrpSpPr>
        <p:grpSpPr>
          <a:xfrm>
            <a:off x="340995" y="59592"/>
            <a:ext cx="8461980" cy="4627645"/>
            <a:chOff x="0" y="-38100"/>
            <a:chExt cx="812800" cy="444500"/>
          </a:xfrm>
        </p:grpSpPr>
        <p:sp>
          <p:nvSpPr>
            <p:cNvPr id="102" name="Google Shape;102;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alpha val="37254"/>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0" y="-38100"/>
              <a:ext cx="812800"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340995" y="-138735"/>
            <a:ext cx="8461980" cy="4825973"/>
            <a:chOff x="0" y="-57150"/>
            <a:chExt cx="812800" cy="463550"/>
          </a:xfrm>
        </p:grpSpPr>
        <p:sp>
          <p:nvSpPr>
            <p:cNvPr id="105" name="Google Shape;105;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1"/>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 name="Google Shape;107;p11"/>
          <p:cNvSpPr txBox="1"/>
          <p:nvPr/>
        </p:nvSpPr>
        <p:spPr>
          <a:xfrm>
            <a:off x="2175900" y="1805925"/>
            <a:ext cx="4792200" cy="1654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5000" u="none" cap="none" strike="noStrike">
                <a:solidFill>
                  <a:srgbClr val="FFFDFC"/>
                </a:solidFill>
                <a:latin typeface="Marcellus"/>
                <a:ea typeface="Marcellus"/>
                <a:cs typeface="Marcellus"/>
                <a:sym typeface="Marcellus"/>
              </a:rPr>
              <a:t>Real Estate</a:t>
            </a:r>
            <a:endParaRPr sz="700"/>
          </a:p>
          <a:p>
            <a:pPr indent="0" lvl="0" marL="0" marR="0" rtl="0" algn="ctr">
              <a:lnSpc>
                <a:spcPct val="115000"/>
              </a:lnSpc>
              <a:spcBef>
                <a:spcPts val="0"/>
              </a:spcBef>
              <a:spcAft>
                <a:spcPts val="0"/>
              </a:spcAft>
              <a:buNone/>
            </a:pPr>
            <a:r>
              <a:rPr b="0" i="0" lang="en" sz="5000" u="none" cap="none" strike="noStrike">
                <a:solidFill>
                  <a:srgbClr val="FFFDFC"/>
                </a:solidFill>
                <a:latin typeface="Marcellus"/>
                <a:ea typeface="Marcellus"/>
                <a:cs typeface="Marcellus"/>
                <a:sym typeface="Marcellus"/>
              </a:rPr>
              <a:t>Marketing Plan</a:t>
            </a:r>
            <a:endParaRPr sz="700"/>
          </a:p>
        </p:txBody>
      </p:sp>
      <p:grpSp>
        <p:nvGrpSpPr>
          <p:cNvPr id="108" name="Google Shape;108;p11"/>
          <p:cNvGrpSpPr/>
          <p:nvPr/>
        </p:nvGrpSpPr>
        <p:grpSpPr>
          <a:xfrm>
            <a:off x="4229100" y="4344353"/>
            <a:ext cx="685800" cy="685800"/>
            <a:chOff x="0" y="0"/>
            <a:chExt cx="812800" cy="812800"/>
          </a:xfrm>
        </p:grpSpPr>
        <p:sp>
          <p:nvSpPr>
            <p:cNvPr id="109" name="Google Shape;10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 name="Google Shape;110;p1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1" name="Google Shape;111;p11"/>
          <p:cNvSpPr txBox="1"/>
          <p:nvPr/>
        </p:nvSpPr>
        <p:spPr>
          <a:xfrm>
            <a:off x="3359404" y="871270"/>
            <a:ext cx="2425192"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BUSINESS PRESENTATION</a:t>
            </a:r>
            <a:endParaRPr sz="700"/>
          </a:p>
        </p:txBody>
      </p:sp>
      <p:cxnSp>
        <p:nvCxnSpPr>
          <p:cNvPr id="112" name="Google Shape;112;p11"/>
          <p:cNvCxnSpPr/>
          <p:nvPr/>
        </p:nvCxnSpPr>
        <p:spPr>
          <a:xfrm>
            <a:off x="4358587" y="4687253"/>
            <a:ext cx="426826" cy="0"/>
          </a:xfrm>
          <a:prstGeom prst="straightConnector1">
            <a:avLst/>
          </a:prstGeom>
          <a:noFill/>
          <a:ln cap="flat" cmpd="sng" w="19050">
            <a:solidFill>
              <a:srgbClr val="FFFFFF"/>
            </a:solidFill>
            <a:prstDash val="solid"/>
            <a:round/>
            <a:headEnd len="sm" w="sm" type="none"/>
            <a:tailEnd len="med" w="med" type="stealth"/>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5B44"/>
        </a:solidFill>
      </p:bgPr>
    </p:bg>
    <p:spTree>
      <p:nvGrpSpPr>
        <p:cNvPr id="279" name="Shape 279"/>
        <p:cNvGrpSpPr/>
        <p:nvPr/>
      </p:nvGrpSpPr>
      <p:grpSpPr>
        <a:xfrm>
          <a:off x="0" y="0"/>
          <a:ext cx="0" cy="0"/>
          <a:chOff x="0" y="0"/>
          <a:chExt cx="0" cy="0"/>
        </a:xfrm>
      </p:grpSpPr>
      <p:grpSp>
        <p:nvGrpSpPr>
          <p:cNvPr id="280" name="Google Shape;280;p20"/>
          <p:cNvGrpSpPr/>
          <p:nvPr/>
        </p:nvGrpSpPr>
        <p:grpSpPr>
          <a:xfrm>
            <a:off x="340995" y="-138738"/>
            <a:ext cx="8462010" cy="4825990"/>
            <a:chOff x="0" y="-57150"/>
            <a:chExt cx="812800" cy="463550"/>
          </a:xfrm>
        </p:grpSpPr>
        <p:sp>
          <p:nvSpPr>
            <p:cNvPr id="281" name="Google Shape;281;p20"/>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20"/>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3" name="Google Shape;283;p20"/>
          <p:cNvPicPr preferRelativeResize="0"/>
          <p:nvPr/>
        </p:nvPicPr>
        <p:blipFill>
          <a:blip r:embed="rId3">
            <a:alphaModFix/>
          </a:blip>
          <a:stretch>
            <a:fillRect/>
          </a:stretch>
        </p:blipFill>
        <p:spPr>
          <a:xfrm>
            <a:off x="677" y="0"/>
            <a:ext cx="4570646" cy="5143501"/>
          </a:xfrm>
          <a:prstGeom prst="rect">
            <a:avLst/>
          </a:prstGeom>
          <a:noFill/>
          <a:ln>
            <a:noFill/>
          </a:ln>
        </p:spPr>
      </p:pic>
      <p:sp>
        <p:nvSpPr>
          <p:cNvPr id="284" name="Google Shape;284;p20"/>
          <p:cNvSpPr txBox="1"/>
          <p:nvPr/>
        </p:nvSpPr>
        <p:spPr>
          <a:xfrm>
            <a:off x="5064726" y="626462"/>
            <a:ext cx="33681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Our</a:t>
            </a:r>
            <a:endParaRPr sz="700"/>
          </a:p>
          <a:p>
            <a:pPr indent="0" lvl="0" marL="0" marR="0" rtl="0" algn="l">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Project</a:t>
            </a:r>
            <a:endParaRPr sz="700"/>
          </a:p>
        </p:txBody>
      </p:sp>
      <p:sp>
        <p:nvSpPr>
          <p:cNvPr id="285" name="Google Shape;285;p20"/>
          <p:cNvSpPr txBox="1"/>
          <p:nvPr/>
        </p:nvSpPr>
        <p:spPr>
          <a:xfrm>
            <a:off x="5064725" y="2495018"/>
            <a:ext cx="2808000" cy="77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286" name="Google Shape;286;p20"/>
          <p:cNvSpPr txBox="1"/>
          <p:nvPr/>
        </p:nvSpPr>
        <p:spPr>
          <a:xfrm>
            <a:off x="5064725" y="3746990"/>
            <a:ext cx="2352417" cy="452641"/>
          </a:xfrm>
          <a:prstGeom prst="rect">
            <a:avLst/>
          </a:prstGeom>
          <a:noFill/>
          <a:ln>
            <a:noFill/>
          </a:ln>
        </p:spPr>
        <p:txBody>
          <a:bodyPr anchorCtr="0" anchor="t" bIns="0" lIns="0" spcFirstLastPara="1" rIns="0" wrap="square" tIns="0">
            <a:spAutoFit/>
          </a:bodyPr>
          <a:lstStyle/>
          <a:p>
            <a:pPr indent="0" lvl="0" marL="0" marR="0" rtl="0" algn="l">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YEAR: 2022</a:t>
            </a:r>
            <a:endParaRPr sz="700"/>
          </a:p>
          <a:p>
            <a:pPr indent="0" lvl="0" marL="0" marR="0" rtl="0" algn="l">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ROLE: WRITE YOUR ROLE</a:t>
            </a:r>
            <a:endParaRPr sz="700"/>
          </a:p>
        </p:txBody>
      </p:sp>
      <p:grpSp>
        <p:nvGrpSpPr>
          <p:cNvPr id="287" name="Google Shape;287;p20"/>
          <p:cNvGrpSpPr/>
          <p:nvPr/>
        </p:nvGrpSpPr>
        <p:grpSpPr>
          <a:xfrm>
            <a:off x="340995" y="-138738"/>
            <a:ext cx="8462010" cy="4825990"/>
            <a:chOff x="0" y="-57150"/>
            <a:chExt cx="812800" cy="463550"/>
          </a:xfrm>
        </p:grpSpPr>
        <p:sp>
          <p:nvSpPr>
            <p:cNvPr id="288" name="Google Shape;288;p20"/>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0"/>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293" name="Shape 293"/>
        <p:cNvGrpSpPr/>
        <p:nvPr/>
      </p:nvGrpSpPr>
      <p:grpSpPr>
        <a:xfrm>
          <a:off x="0" y="0"/>
          <a:ext cx="0" cy="0"/>
          <a:chOff x="0" y="0"/>
          <a:chExt cx="0" cy="0"/>
        </a:xfrm>
      </p:grpSpPr>
      <p:grpSp>
        <p:nvGrpSpPr>
          <p:cNvPr id="294" name="Google Shape;294;p21"/>
          <p:cNvGrpSpPr/>
          <p:nvPr/>
        </p:nvGrpSpPr>
        <p:grpSpPr>
          <a:xfrm>
            <a:off x="340995" y="-138738"/>
            <a:ext cx="8462010" cy="4825990"/>
            <a:chOff x="0" y="-57150"/>
            <a:chExt cx="812800" cy="463550"/>
          </a:xfrm>
        </p:grpSpPr>
        <p:sp>
          <p:nvSpPr>
            <p:cNvPr id="295" name="Google Shape;295;p2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21"/>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7" name="Google Shape;297;p21"/>
          <p:cNvGrpSpPr/>
          <p:nvPr/>
        </p:nvGrpSpPr>
        <p:grpSpPr>
          <a:xfrm>
            <a:off x="340995" y="-3285126"/>
            <a:ext cx="8462010" cy="4825990"/>
            <a:chOff x="0" y="-57150"/>
            <a:chExt cx="812800" cy="463550"/>
          </a:xfrm>
        </p:grpSpPr>
        <p:sp>
          <p:nvSpPr>
            <p:cNvPr id="298" name="Google Shape;298;p2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21"/>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0" name="Google Shape;300;p21"/>
          <p:cNvGrpSpPr/>
          <p:nvPr/>
        </p:nvGrpSpPr>
        <p:grpSpPr>
          <a:xfrm rot="-5400000">
            <a:off x="532913" y="1904710"/>
            <a:ext cx="3146388" cy="2418697"/>
            <a:chOff x="0" y="-57150"/>
            <a:chExt cx="603014" cy="463550"/>
          </a:xfrm>
        </p:grpSpPr>
        <p:sp>
          <p:nvSpPr>
            <p:cNvPr id="301" name="Google Shape;301;p21"/>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21"/>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3" name="Google Shape;303;p21"/>
          <p:cNvGrpSpPr/>
          <p:nvPr/>
        </p:nvGrpSpPr>
        <p:grpSpPr>
          <a:xfrm rot="-5400000">
            <a:off x="2849708" y="1904710"/>
            <a:ext cx="3146388" cy="2418697"/>
            <a:chOff x="0" y="-57150"/>
            <a:chExt cx="603014" cy="463550"/>
          </a:xfrm>
        </p:grpSpPr>
        <p:sp>
          <p:nvSpPr>
            <p:cNvPr id="304" name="Google Shape;304;p21"/>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21"/>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6" name="Google Shape;306;p21"/>
          <p:cNvGrpSpPr/>
          <p:nvPr/>
        </p:nvGrpSpPr>
        <p:grpSpPr>
          <a:xfrm rot="-5400000">
            <a:off x="5165472" y="1904710"/>
            <a:ext cx="3146388" cy="2418697"/>
            <a:chOff x="0" y="-57150"/>
            <a:chExt cx="603014" cy="463550"/>
          </a:xfrm>
        </p:grpSpPr>
        <p:sp>
          <p:nvSpPr>
            <p:cNvPr id="307" name="Google Shape;307;p21"/>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1"/>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9" name="Google Shape;309;p21"/>
          <p:cNvSpPr txBox="1"/>
          <p:nvPr/>
        </p:nvSpPr>
        <p:spPr>
          <a:xfrm>
            <a:off x="1428686" y="2793174"/>
            <a:ext cx="1653037"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MONTHLY</a:t>
            </a:r>
            <a:endParaRPr sz="700"/>
          </a:p>
        </p:txBody>
      </p:sp>
      <p:sp>
        <p:nvSpPr>
          <p:cNvPr id="310" name="Google Shape;310;p21"/>
          <p:cNvSpPr txBox="1"/>
          <p:nvPr/>
        </p:nvSpPr>
        <p:spPr>
          <a:xfrm>
            <a:off x="1428686" y="1956561"/>
            <a:ext cx="165303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20$</a:t>
            </a:r>
            <a:endParaRPr sz="700"/>
          </a:p>
        </p:txBody>
      </p:sp>
      <p:sp>
        <p:nvSpPr>
          <p:cNvPr id="311" name="Google Shape;311;p21"/>
          <p:cNvSpPr txBox="1"/>
          <p:nvPr/>
        </p:nvSpPr>
        <p:spPr>
          <a:xfrm>
            <a:off x="1428686" y="3247402"/>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2" name="Google Shape;312;p21"/>
          <p:cNvSpPr txBox="1"/>
          <p:nvPr/>
        </p:nvSpPr>
        <p:spPr>
          <a:xfrm>
            <a:off x="1428686" y="3505079"/>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3" name="Google Shape;313;p21"/>
          <p:cNvSpPr txBox="1"/>
          <p:nvPr/>
        </p:nvSpPr>
        <p:spPr>
          <a:xfrm>
            <a:off x="6062663" y="2793174"/>
            <a:ext cx="1653037"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YEARLY</a:t>
            </a:r>
            <a:endParaRPr sz="700"/>
          </a:p>
        </p:txBody>
      </p:sp>
      <p:sp>
        <p:nvSpPr>
          <p:cNvPr id="314" name="Google Shape;314;p21"/>
          <p:cNvSpPr txBox="1"/>
          <p:nvPr/>
        </p:nvSpPr>
        <p:spPr>
          <a:xfrm>
            <a:off x="6062663" y="1956561"/>
            <a:ext cx="165303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300$</a:t>
            </a:r>
            <a:endParaRPr sz="700"/>
          </a:p>
        </p:txBody>
      </p:sp>
      <p:sp>
        <p:nvSpPr>
          <p:cNvPr id="315" name="Google Shape;315;p21"/>
          <p:cNvSpPr txBox="1"/>
          <p:nvPr/>
        </p:nvSpPr>
        <p:spPr>
          <a:xfrm>
            <a:off x="6062663" y="3247402"/>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6" name="Google Shape;316;p21"/>
          <p:cNvSpPr txBox="1"/>
          <p:nvPr/>
        </p:nvSpPr>
        <p:spPr>
          <a:xfrm>
            <a:off x="6062663" y="3505079"/>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7" name="Google Shape;317;p21"/>
          <p:cNvSpPr txBox="1"/>
          <p:nvPr/>
        </p:nvSpPr>
        <p:spPr>
          <a:xfrm>
            <a:off x="6062663" y="4025077"/>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8" name="Google Shape;318;p21"/>
          <p:cNvSpPr txBox="1"/>
          <p:nvPr/>
        </p:nvSpPr>
        <p:spPr>
          <a:xfrm>
            <a:off x="6062663" y="3765078"/>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19" name="Google Shape;319;p21"/>
          <p:cNvSpPr txBox="1"/>
          <p:nvPr/>
        </p:nvSpPr>
        <p:spPr>
          <a:xfrm>
            <a:off x="3745482" y="2793174"/>
            <a:ext cx="1653037"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MONTHLY</a:t>
            </a:r>
            <a:endParaRPr sz="700"/>
          </a:p>
        </p:txBody>
      </p:sp>
      <p:sp>
        <p:nvSpPr>
          <p:cNvPr id="320" name="Google Shape;320;p21"/>
          <p:cNvSpPr txBox="1"/>
          <p:nvPr/>
        </p:nvSpPr>
        <p:spPr>
          <a:xfrm>
            <a:off x="3745482" y="1956561"/>
            <a:ext cx="165303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30$</a:t>
            </a:r>
            <a:endParaRPr sz="700"/>
          </a:p>
        </p:txBody>
      </p:sp>
      <p:sp>
        <p:nvSpPr>
          <p:cNvPr id="321" name="Google Shape;321;p21"/>
          <p:cNvSpPr txBox="1"/>
          <p:nvPr/>
        </p:nvSpPr>
        <p:spPr>
          <a:xfrm>
            <a:off x="3745482" y="3169615"/>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22" name="Google Shape;322;p21"/>
          <p:cNvSpPr txBox="1"/>
          <p:nvPr/>
        </p:nvSpPr>
        <p:spPr>
          <a:xfrm>
            <a:off x="3745482" y="3427291"/>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23" name="Google Shape;323;p21"/>
          <p:cNvSpPr txBox="1"/>
          <p:nvPr/>
        </p:nvSpPr>
        <p:spPr>
          <a:xfrm>
            <a:off x="3745482" y="3687290"/>
            <a:ext cx="1653037"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Add a feature</a:t>
            </a:r>
            <a:endParaRPr sz="700"/>
          </a:p>
        </p:txBody>
      </p:sp>
      <p:sp>
        <p:nvSpPr>
          <p:cNvPr id="324" name="Google Shape;324;p21"/>
          <p:cNvSpPr txBox="1"/>
          <p:nvPr/>
        </p:nvSpPr>
        <p:spPr>
          <a:xfrm>
            <a:off x="514350" y="599477"/>
            <a:ext cx="8115300"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Add a Pricing Page</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328" name="Shape 328"/>
        <p:cNvGrpSpPr/>
        <p:nvPr/>
      </p:nvGrpSpPr>
      <p:grpSpPr>
        <a:xfrm>
          <a:off x="0" y="0"/>
          <a:ext cx="0" cy="0"/>
          <a:chOff x="0" y="0"/>
          <a:chExt cx="0" cy="0"/>
        </a:xfrm>
      </p:grpSpPr>
      <p:pic>
        <p:nvPicPr>
          <p:cNvPr id="329" name="Google Shape;329;p22"/>
          <p:cNvPicPr preferRelativeResize="0"/>
          <p:nvPr/>
        </p:nvPicPr>
        <p:blipFill>
          <a:blip r:embed="rId3">
            <a:alphaModFix/>
          </a:blip>
          <a:stretch>
            <a:fillRect/>
          </a:stretch>
        </p:blipFill>
        <p:spPr>
          <a:xfrm>
            <a:off x="0" y="-837875"/>
            <a:ext cx="9144003" cy="6094500"/>
          </a:xfrm>
          <a:prstGeom prst="rect">
            <a:avLst/>
          </a:prstGeom>
          <a:noFill/>
          <a:ln>
            <a:noFill/>
          </a:ln>
        </p:spPr>
      </p:pic>
      <p:grpSp>
        <p:nvGrpSpPr>
          <p:cNvPr id="330" name="Google Shape;330;p22"/>
          <p:cNvGrpSpPr/>
          <p:nvPr/>
        </p:nvGrpSpPr>
        <p:grpSpPr>
          <a:xfrm rot="10800000">
            <a:off x="2714834" y="1764914"/>
            <a:ext cx="3714333" cy="2718156"/>
            <a:chOff x="0" y="-57150"/>
            <a:chExt cx="633436" cy="463550"/>
          </a:xfrm>
        </p:grpSpPr>
        <p:sp>
          <p:nvSpPr>
            <p:cNvPr id="331" name="Google Shape;331;p22"/>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22"/>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3" name="Google Shape;333;p22"/>
          <p:cNvGrpSpPr/>
          <p:nvPr/>
        </p:nvGrpSpPr>
        <p:grpSpPr>
          <a:xfrm rot="10800000">
            <a:off x="2714834" y="1764914"/>
            <a:ext cx="3714333" cy="2718156"/>
            <a:chOff x="0" y="-57150"/>
            <a:chExt cx="633436" cy="463550"/>
          </a:xfrm>
        </p:grpSpPr>
        <p:sp>
          <p:nvSpPr>
            <p:cNvPr id="334" name="Google Shape;334;p22"/>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alpha val="56862"/>
              </a:srgbClr>
            </a:solidFill>
            <a:ln cap="sq" cmpd="sng" w="19050">
              <a:solidFill>
                <a:srgbClr val="FFFFFF">
                  <a:alpha val="56862"/>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2"/>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22"/>
          <p:cNvGrpSpPr/>
          <p:nvPr/>
        </p:nvGrpSpPr>
        <p:grpSpPr>
          <a:xfrm>
            <a:off x="3802632" y="995545"/>
            <a:ext cx="1538737" cy="1538737"/>
            <a:chOff x="0" y="0"/>
            <a:chExt cx="812800" cy="812800"/>
          </a:xfrm>
        </p:grpSpPr>
        <p:sp>
          <p:nvSpPr>
            <p:cNvPr id="337" name="Google Shape;33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22"/>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9" name="Google Shape;339;p22"/>
          <p:cNvSpPr txBox="1"/>
          <p:nvPr/>
        </p:nvSpPr>
        <p:spPr>
          <a:xfrm>
            <a:off x="2612007" y="2589513"/>
            <a:ext cx="391998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About Us</a:t>
            </a:r>
            <a:endParaRPr sz="700"/>
          </a:p>
        </p:txBody>
      </p:sp>
      <p:sp>
        <p:nvSpPr>
          <p:cNvPr id="340" name="Google Shape;340;p22"/>
          <p:cNvSpPr txBox="1"/>
          <p:nvPr/>
        </p:nvSpPr>
        <p:spPr>
          <a:xfrm>
            <a:off x="3907407" y="3408706"/>
            <a:ext cx="132918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341" name="Google Shape;341;p22"/>
          <p:cNvSpPr txBox="1"/>
          <p:nvPr/>
        </p:nvSpPr>
        <p:spPr>
          <a:xfrm>
            <a:off x="4139827" y="1379945"/>
            <a:ext cx="864347"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345" name="Shape 345"/>
        <p:cNvGrpSpPr/>
        <p:nvPr/>
      </p:nvGrpSpPr>
      <p:grpSpPr>
        <a:xfrm>
          <a:off x="0" y="0"/>
          <a:ext cx="0" cy="0"/>
          <a:chOff x="0" y="0"/>
          <a:chExt cx="0" cy="0"/>
        </a:xfrm>
      </p:grpSpPr>
      <p:pic>
        <p:nvPicPr>
          <p:cNvPr id="346" name="Google Shape;346;p23"/>
          <p:cNvPicPr preferRelativeResize="0"/>
          <p:nvPr/>
        </p:nvPicPr>
        <p:blipFill>
          <a:blip r:embed="rId3">
            <a:alphaModFix/>
          </a:blip>
          <a:stretch>
            <a:fillRect/>
          </a:stretch>
        </p:blipFill>
        <p:spPr>
          <a:xfrm>
            <a:off x="0" y="0"/>
            <a:ext cx="9144003" cy="6094500"/>
          </a:xfrm>
          <a:prstGeom prst="rect">
            <a:avLst/>
          </a:prstGeom>
          <a:noFill/>
          <a:ln>
            <a:noFill/>
          </a:ln>
        </p:spPr>
      </p:pic>
      <p:grpSp>
        <p:nvGrpSpPr>
          <p:cNvPr id="347" name="Google Shape;347;p23"/>
          <p:cNvGrpSpPr/>
          <p:nvPr/>
        </p:nvGrpSpPr>
        <p:grpSpPr>
          <a:xfrm>
            <a:off x="340995" y="59591"/>
            <a:ext cx="8462010" cy="4627662"/>
            <a:chOff x="0" y="-38100"/>
            <a:chExt cx="812800" cy="444500"/>
          </a:xfrm>
        </p:grpSpPr>
        <p:sp>
          <p:nvSpPr>
            <p:cNvPr id="348" name="Google Shape;348;p2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alpha val="75294"/>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23"/>
            <p:cNvSpPr txBox="1"/>
            <p:nvPr/>
          </p:nvSpPr>
          <p:spPr>
            <a:xfrm>
              <a:off x="0" y="-38100"/>
              <a:ext cx="812800"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0" name="Google Shape;350;p23"/>
          <p:cNvGrpSpPr/>
          <p:nvPr/>
        </p:nvGrpSpPr>
        <p:grpSpPr>
          <a:xfrm>
            <a:off x="340995" y="-138735"/>
            <a:ext cx="8461980" cy="4825973"/>
            <a:chOff x="0" y="-57150"/>
            <a:chExt cx="812800" cy="463550"/>
          </a:xfrm>
        </p:grpSpPr>
        <p:sp>
          <p:nvSpPr>
            <p:cNvPr id="351" name="Google Shape;351;p2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3"/>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3" name="Google Shape;353;p23"/>
          <p:cNvGrpSpPr/>
          <p:nvPr/>
        </p:nvGrpSpPr>
        <p:grpSpPr>
          <a:xfrm>
            <a:off x="7465682" y="-138735"/>
            <a:ext cx="8461980" cy="4825973"/>
            <a:chOff x="0" y="-57150"/>
            <a:chExt cx="812800" cy="463550"/>
          </a:xfrm>
        </p:grpSpPr>
        <p:sp>
          <p:nvSpPr>
            <p:cNvPr id="354" name="Google Shape;354;p2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3"/>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23"/>
          <p:cNvGrpSpPr/>
          <p:nvPr/>
        </p:nvGrpSpPr>
        <p:grpSpPr>
          <a:xfrm>
            <a:off x="-6783692" y="-138738"/>
            <a:ext cx="8462010" cy="4825990"/>
            <a:chOff x="0" y="-57150"/>
            <a:chExt cx="812800" cy="463550"/>
          </a:xfrm>
        </p:grpSpPr>
        <p:sp>
          <p:nvSpPr>
            <p:cNvPr id="357" name="Google Shape;357;p2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3"/>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23"/>
          <p:cNvSpPr txBox="1"/>
          <p:nvPr/>
        </p:nvSpPr>
        <p:spPr>
          <a:xfrm>
            <a:off x="2887877" y="1151624"/>
            <a:ext cx="33681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Our</a:t>
            </a:r>
            <a:endParaRPr sz="700"/>
          </a:p>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History</a:t>
            </a:r>
            <a:endParaRPr sz="700"/>
          </a:p>
        </p:txBody>
      </p:sp>
      <p:sp>
        <p:nvSpPr>
          <p:cNvPr id="360" name="Google Shape;360;p23"/>
          <p:cNvSpPr txBox="1"/>
          <p:nvPr/>
        </p:nvSpPr>
        <p:spPr>
          <a:xfrm>
            <a:off x="3396564" y="3020181"/>
            <a:ext cx="2808000" cy="775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364" name="Shape 364"/>
        <p:cNvGrpSpPr/>
        <p:nvPr/>
      </p:nvGrpSpPr>
      <p:grpSpPr>
        <a:xfrm>
          <a:off x="0" y="0"/>
          <a:ext cx="0" cy="0"/>
          <a:chOff x="0" y="0"/>
          <a:chExt cx="0" cy="0"/>
        </a:xfrm>
      </p:grpSpPr>
      <p:grpSp>
        <p:nvGrpSpPr>
          <p:cNvPr id="365" name="Google Shape;365;p24"/>
          <p:cNvGrpSpPr/>
          <p:nvPr/>
        </p:nvGrpSpPr>
        <p:grpSpPr>
          <a:xfrm>
            <a:off x="340995" y="-138738"/>
            <a:ext cx="8462010" cy="4825990"/>
            <a:chOff x="0" y="-57150"/>
            <a:chExt cx="812800" cy="463550"/>
          </a:xfrm>
        </p:grpSpPr>
        <p:sp>
          <p:nvSpPr>
            <p:cNvPr id="366" name="Google Shape;366;p2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24"/>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24"/>
          <p:cNvGrpSpPr/>
          <p:nvPr/>
        </p:nvGrpSpPr>
        <p:grpSpPr>
          <a:xfrm rot="-5400000">
            <a:off x="532913" y="1904710"/>
            <a:ext cx="3146388" cy="2418697"/>
            <a:chOff x="0" y="-57150"/>
            <a:chExt cx="603014" cy="463550"/>
          </a:xfrm>
        </p:grpSpPr>
        <p:sp>
          <p:nvSpPr>
            <p:cNvPr id="369" name="Google Shape;369;p24"/>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24"/>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1" name="Google Shape;371;p24"/>
          <p:cNvGrpSpPr/>
          <p:nvPr/>
        </p:nvGrpSpPr>
        <p:grpSpPr>
          <a:xfrm rot="-5400000">
            <a:off x="2849708" y="1904710"/>
            <a:ext cx="3146388" cy="2418697"/>
            <a:chOff x="0" y="-57150"/>
            <a:chExt cx="603014" cy="463550"/>
          </a:xfrm>
        </p:grpSpPr>
        <p:sp>
          <p:nvSpPr>
            <p:cNvPr id="372" name="Google Shape;372;p24"/>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24"/>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4" name="Google Shape;374;p24"/>
          <p:cNvPicPr preferRelativeResize="0"/>
          <p:nvPr/>
        </p:nvPicPr>
        <p:blipFill rotWithShape="1">
          <a:blip r:embed="rId3">
            <a:alphaModFix/>
          </a:blip>
          <a:srcRect b="18603" l="22503" r="10314" t="25129"/>
          <a:stretch/>
        </p:blipFill>
        <p:spPr>
          <a:xfrm>
            <a:off x="3521751" y="2505807"/>
            <a:ext cx="2098118" cy="1170740"/>
          </a:xfrm>
          <a:prstGeom prst="rect">
            <a:avLst/>
          </a:prstGeom>
          <a:noFill/>
          <a:ln>
            <a:noFill/>
          </a:ln>
        </p:spPr>
      </p:pic>
      <p:pic>
        <p:nvPicPr>
          <p:cNvPr id="375" name="Google Shape;375;p24"/>
          <p:cNvPicPr preferRelativeResize="0"/>
          <p:nvPr/>
        </p:nvPicPr>
        <p:blipFill rotWithShape="1">
          <a:blip r:embed="rId4">
            <a:alphaModFix/>
          </a:blip>
          <a:srcRect b="8237" l="0" r="0" t="8237"/>
          <a:stretch/>
        </p:blipFill>
        <p:spPr>
          <a:xfrm>
            <a:off x="1202097" y="2505807"/>
            <a:ext cx="2102483" cy="1170740"/>
          </a:xfrm>
          <a:prstGeom prst="rect">
            <a:avLst/>
          </a:prstGeom>
          <a:noFill/>
          <a:ln>
            <a:noFill/>
          </a:ln>
        </p:spPr>
      </p:pic>
      <p:grpSp>
        <p:nvGrpSpPr>
          <p:cNvPr id="376" name="Google Shape;376;p24"/>
          <p:cNvGrpSpPr/>
          <p:nvPr/>
        </p:nvGrpSpPr>
        <p:grpSpPr>
          <a:xfrm rot="-5400000">
            <a:off x="5165472" y="1904710"/>
            <a:ext cx="3146388" cy="2418697"/>
            <a:chOff x="0" y="-57150"/>
            <a:chExt cx="603014" cy="463550"/>
          </a:xfrm>
        </p:grpSpPr>
        <p:sp>
          <p:nvSpPr>
            <p:cNvPr id="377" name="Google Shape;377;p24"/>
            <p:cNvSpPr/>
            <p:nvPr/>
          </p:nvSpPr>
          <p:spPr>
            <a:xfrm>
              <a:off x="0" y="0"/>
              <a:ext cx="603014" cy="406400"/>
            </a:xfrm>
            <a:custGeom>
              <a:rect b="b" l="l" r="r" t="t"/>
              <a:pathLst>
                <a:path extrusionOk="0" h="406400" w="603014">
                  <a:moveTo>
                    <a:pt x="399814" y="0"/>
                  </a:moveTo>
                  <a:cubicBezTo>
                    <a:pt x="512038" y="0"/>
                    <a:pt x="603014" y="90976"/>
                    <a:pt x="603014" y="203200"/>
                  </a:cubicBezTo>
                  <a:cubicBezTo>
                    <a:pt x="603014" y="315424"/>
                    <a:pt x="512038" y="406400"/>
                    <a:pt x="399814"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8" name="Google Shape;378;p24"/>
            <p:cNvSpPr txBox="1"/>
            <p:nvPr/>
          </p:nvSpPr>
          <p:spPr>
            <a:xfrm>
              <a:off x="0" y="-57150"/>
              <a:ext cx="603014"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9" name="Google Shape;379;p24"/>
          <p:cNvPicPr preferRelativeResize="0"/>
          <p:nvPr/>
        </p:nvPicPr>
        <p:blipFill rotWithShape="1">
          <a:blip r:embed="rId5">
            <a:alphaModFix/>
          </a:blip>
          <a:srcRect b="15016" l="6523" r="9105" t="14306"/>
          <a:stretch/>
        </p:blipFill>
        <p:spPr>
          <a:xfrm>
            <a:off x="5837991" y="2505807"/>
            <a:ext cx="2097641" cy="1170740"/>
          </a:xfrm>
          <a:prstGeom prst="rect">
            <a:avLst/>
          </a:prstGeom>
          <a:noFill/>
          <a:ln>
            <a:noFill/>
          </a:ln>
        </p:spPr>
      </p:pic>
      <p:sp>
        <p:nvSpPr>
          <p:cNvPr id="380" name="Google Shape;380;p24"/>
          <p:cNvSpPr txBox="1"/>
          <p:nvPr/>
        </p:nvSpPr>
        <p:spPr>
          <a:xfrm>
            <a:off x="5920076" y="1962983"/>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Name</a:t>
            </a:r>
            <a:endParaRPr sz="700"/>
          </a:p>
        </p:txBody>
      </p:sp>
      <p:sp>
        <p:nvSpPr>
          <p:cNvPr id="381" name="Google Shape;381;p24"/>
          <p:cNvSpPr txBox="1"/>
          <p:nvPr/>
        </p:nvSpPr>
        <p:spPr>
          <a:xfrm>
            <a:off x="6225133" y="4052204"/>
            <a:ext cx="1325261"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Title or Position</a:t>
            </a:r>
            <a:endParaRPr sz="700"/>
          </a:p>
        </p:txBody>
      </p:sp>
      <p:sp>
        <p:nvSpPr>
          <p:cNvPr id="382" name="Google Shape;382;p24"/>
          <p:cNvSpPr txBox="1"/>
          <p:nvPr/>
        </p:nvSpPr>
        <p:spPr>
          <a:xfrm>
            <a:off x="514350" y="599477"/>
            <a:ext cx="8115300"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Add a Pricing Page</a:t>
            </a:r>
            <a:endParaRPr sz="700"/>
          </a:p>
        </p:txBody>
      </p:sp>
      <p:sp>
        <p:nvSpPr>
          <p:cNvPr id="383" name="Google Shape;383;p24"/>
          <p:cNvSpPr txBox="1"/>
          <p:nvPr/>
        </p:nvSpPr>
        <p:spPr>
          <a:xfrm>
            <a:off x="3604312" y="1962983"/>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Name</a:t>
            </a:r>
            <a:endParaRPr sz="700"/>
          </a:p>
        </p:txBody>
      </p:sp>
      <p:sp>
        <p:nvSpPr>
          <p:cNvPr id="384" name="Google Shape;384;p24"/>
          <p:cNvSpPr txBox="1"/>
          <p:nvPr/>
        </p:nvSpPr>
        <p:spPr>
          <a:xfrm>
            <a:off x="1288548" y="1962983"/>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Name</a:t>
            </a:r>
            <a:endParaRPr sz="700"/>
          </a:p>
        </p:txBody>
      </p:sp>
      <p:sp>
        <p:nvSpPr>
          <p:cNvPr id="385" name="Google Shape;385;p24"/>
          <p:cNvSpPr txBox="1"/>
          <p:nvPr/>
        </p:nvSpPr>
        <p:spPr>
          <a:xfrm>
            <a:off x="3909370" y="4052204"/>
            <a:ext cx="1325261"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Title or Position</a:t>
            </a:r>
            <a:endParaRPr sz="700"/>
          </a:p>
        </p:txBody>
      </p:sp>
      <p:sp>
        <p:nvSpPr>
          <p:cNvPr id="386" name="Google Shape;386;p24"/>
          <p:cNvSpPr txBox="1"/>
          <p:nvPr/>
        </p:nvSpPr>
        <p:spPr>
          <a:xfrm>
            <a:off x="1593606" y="4052204"/>
            <a:ext cx="1325261"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Title or Position</a:t>
            </a:r>
            <a:endParaRPr sz="700"/>
          </a:p>
        </p:txBody>
      </p:sp>
      <p:cxnSp>
        <p:nvCxnSpPr>
          <p:cNvPr id="387" name="Google Shape;387;p24"/>
          <p:cNvCxnSpPr/>
          <p:nvPr/>
        </p:nvCxnSpPr>
        <p:spPr>
          <a:xfrm>
            <a:off x="1202097" y="2505807"/>
            <a:ext cx="2108078" cy="0"/>
          </a:xfrm>
          <a:prstGeom prst="straightConnector1">
            <a:avLst/>
          </a:prstGeom>
          <a:noFill/>
          <a:ln cap="flat" cmpd="sng" w="19050">
            <a:solidFill>
              <a:srgbClr val="FFFFFF"/>
            </a:solidFill>
            <a:prstDash val="solid"/>
            <a:round/>
            <a:headEnd len="sm" w="sm" type="none"/>
            <a:tailEnd len="sm" w="sm" type="none"/>
          </a:ln>
        </p:spPr>
      </p:cxnSp>
      <p:cxnSp>
        <p:nvCxnSpPr>
          <p:cNvPr id="388" name="Google Shape;388;p24"/>
          <p:cNvCxnSpPr/>
          <p:nvPr/>
        </p:nvCxnSpPr>
        <p:spPr>
          <a:xfrm>
            <a:off x="3517961" y="2505807"/>
            <a:ext cx="2108079" cy="0"/>
          </a:xfrm>
          <a:prstGeom prst="straightConnector1">
            <a:avLst/>
          </a:prstGeom>
          <a:noFill/>
          <a:ln cap="flat" cmpd="sng" w="19050">
            <a:solidFill>
              <a:srgbClr val="FFFFFF"/>
            </a:solidFill>
            <a:prstDash val="solid"/>
            <a:round/>
            <a:headEnd len="sm" w="sm" type="none"/>
            <a:tailEnd len="sm" w="sm" type="none"/>
          </a:ln>
        </p:spPr>
      </p:cxnSp>
      <p:cxnSp>
        <p:nvCxnSpPr>
          <p:cNvPr id="389" name="Google Shape;389;p24"/>
          <p:cNvCxnSpPr/>
          <p:nvPr/>
        </p:nvCxnSpPr>
        <p:spPr>
          <a:xfrm>
            <a:off x="5832772" y="2505807"/>
            <a:ext cx="2108078" cy="0"/>
          </a:xfrm>
          <a:prstGeom prst="straightConnector1">
            <a:avLst/>
          </a:prstGeom>
          <a:noFill/>
          <a:ln cap="flat" cmpd="sng" w="19050">
            <a:solidFill>
              <a:srgbClr val="FFFFFF"/>
            </a:solidFill>
            <a:prstDash val="solid"/>
            <a:round/>
            <a:headEnd len="sm" w="sm" type="none"/>
            <a:tailEnd len="sm" w="sm" type="none"/>
          </a:ln>
        </p:spPr>
      </p:cxnSp>
      <p:cxnSp>
        <p:nvCxnSpPr>
          <p:cNvPr id="390" name="Google Shape;390;p24"/>
          <p:cNvCxnSpPr/>
          <p:nvPr/>
        </p:nvCxnSpPr>
        <p:spPr>
          <a:xfrm>
            <a:off x="1202097" y="3671785"/>
            <a:ext cx="2108078" cy="0"/>
          </a:xfrm>
          <a:prstGeom prst="straightConnector1">
            <a:avLst/>
          </a:prstGeom>
          <a:noFill/>
          <a:ln cap="flat" cmpd="sng" w="19050">
            <a:solidFill>
              <a:srgbClr val="FFFFFF"/>
            </a:solidFill>
            <a:prstDash val="solid"/>
            <a:round/>
            <a:headEnd len="sm" w="sm" type="none"/>
            <a:tailEnd len="sm" w="sm" type="none"/>
          </a:ln>
        </p:spPr>
      </p:cxnSp>
      <p:cxnSp>
        <p:nvCxnSpPr>
          <p:cNvPr id="391" name="Google Shape;391;p24"/>
          <p:cNvCxnSpPr/>
          <p:nvPr/>
        </p:nvCxnSpPr>
        <p:spPr>
          <a:xfrm>
            <a:off x="3517961" y="3671785"/>
            <a:ext cx="2108079" cy="0"/>
          </a:xfrm>
          <a:prstGeom prst="straightConnector1">
            <a:avLst/>
          </a:prstGeom>
          <a:noFill/>
          <a:ln cap="flat" cmpd="sng" w="19050">
            <a:solidFill>
              <a:srgbClr val="FFFFFF"/>
            </a:solidFill>
            <a:prstDash val="solid"/>
            <a:round/>
            <a:headEnd len="sm" w="sm" type="none"/>
            <a:tailEnd len="sm" w="sm" type="none"/>
          </a:ln>
        </p:spPr>
      </p:cxnSp>
      <p:cxnSp>
        <p:nvCxnSpPr>
          <p:cNvPr id="392" name="Google Shape;392;p24"/>
          <p:cNvCxnSpPr/>
          <p:nvPr/>
        </p:nvCxnSpPr>
        <p:spPr>
          <a:xfrm>
            <a:off x="5832772" y="3671785"/>
            <a:ext cx="2108078"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5B44"/>
        </a:solidFill>
      </p:bgPr>
    </p:bg>
    <p:spTree>
      <p:nvGrpSpPr>
        <p:cNvPr id="396" name="Shape 396"/>
        <p:cNvGrpSpPr/>
        <p:nvPr/>
      </p:nvGrpSpPr>
      <p:grpSpPr>
        <a:xfrm>
          <a:off x="0" y="0"/>
          <a:ext cx="0" cy="0"/>
          <a:chOff x="0" y="0"/>
          <a:chExt cx="0" cy="0"/>
        </a:xfrm>
      </p:grpSpPr>
      <p:grpSp>
        <p:nvGrpSpPr>
          <p:cNvPr id="397" name="Google Shape;397;p25"/>
          <p:cNvGrpSpPr/>
          <p:nvPr/>
        </p:nvGrpSpPr>
        <p:grpSpPr>
          <a:xfrm>
            <a:off x="340995" y="-138738"/>
            <a:ext cx="8462010" cy="4825990"/>
            <a:chOff x="0" y="-57150"/>
            <a:chExt cx="812800" cy="463550"/>
          </a:xfrm>
        </p:grpSpPr>
        <p:sp>
          <p:nvSpPr>
            <p:cNvPr id="398" name="Google Shape;398;p25"/>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5"/>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0" name="Google Shape;400;p25"/>
          <p:cNvGrpSpPr/>
          <p:nvPr/>
        </p:nvGrpSpPr>
        <p:grpSpPr>
          <a:xfrm>
            <a:off x="1370809" y="1460368"/>
            <a:ext cx="6402382" cy="2162042"/>
            <a:chOff x="0" y="-161925"/>
            <a:chExt cx="17073018" cy="5765446"/>
          </a:xfrm>
        </p:grpSpPr>
        <p:sp>
          <p:nvSpPr>
            <p:cNvPr id="401" name="Google Shape;401;p25"/>
            <p:cNvSpPr txBox="1"/>
            <p:nvPr/>
          </p:nvSpPr>
          <p:spPr>
            <a:xfrm>
              <a:off x="0" y="-161925"/>
              <a:ext cx="17073000" cy="3530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Write an original statement or inspiring quote</a:t>
              </a:r>
              <a:endParaRPr sz="700"/>
            </a:p>
          </p:txBody>
        </p:sp>
        <p:sp>
          <p:nvSpPr>
            <p:cNvPr id="402" name="Google Shape;402;p25"/>
            <p:cNvSpPr txBox="1"/>
            <p:nvPr/>
          </p:nvSpPr>
          <p:spPr>
            <a:xfrm>
              <a:off x="0" y="5025128"/>
              <a:ext cx="17073018" cy="57839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 INCLUDE A CREDIT, CITATION, OR SUPPORTING MESSAGE</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406" name="Shape 406"/>
        <p:cNvGrpSpPr/>
        <p:nvPr/>
      </p:nvGrpSpPr>
      <p:grpSpPr>
        <a:xfrm>
          <a:off x="0" y="0"/>
          <a:ext cx="0" cy="0"/>
          <a:chOff x="0" y="0"/>
          <a:chExt cx="0" cy="0"/>
        </a:xfrm>
      </p:grpSpPr>
      <p:grpSp>
        <p:nvGrpSpPr>
          <p:cNvPr id="407" name="Google Shape;407;p26"/>
          <p:cNvGrpSpPr/>
          <p:nvPr/>
        </p:nvGrpSpPr>
        <p:grpSpPr>
          <a:xfrm rot="-5400000">
            <a:off x="-920194" y="1135696"/>
            <a:ext cx="4481610" cy="2884310"/>
            <a:chOff x="0" y="-57150"/>
            <a:chExt cx="688431" cy="443066"/>
          </a:xfrm>
        </p:grpSpPr>
        <p:sp>
          <p:nvSpPr>
            <p:cNvPr id="408" name="Google Shape;408;p26"/>
            <p:cNvSpPr/>
            <p:nvPr/>
          </p:nvSpPr>
          <p:spPr>
            <a:xfrm>
              <a:off x="0" y="0"/>
              <a:ext cx="688431" cy="385916"/>
            </a:xfrm>
            <a:custGeom>
              <a:rect b="b" l="l" r="r" t="t"/>
              <a:pathLst>
                <a:path extrusionOk="0" h="385916" w="688431">
                  <a:moveTo>
                    <a:pt x="485231" y="0"/>
                  </a:moveTo>
                  <a:cubicBezTo>
                    <a:pt x="597455" y="0"/>
                    <a:pt x="688431" y="86390"/>
                    <a:pt x="688431" y="192958"/>
                  </a:cubicBezTo>
                  <a:cubicBezTo>
                    <a:pt x="688431" y="299526"/>
                    <a:pt x="597455" y="385916"/>
                    <a:pt x="485231" y="385916"/>
                  </a:cubicBezTo>
                  <a:lnTo>
                    <a:pt x="203200" y="385916"/>
                  </a:lnTo>
                  <a:cubicBezTo>
                    <a:pt x="90976" y="385916"/>
                    <a:pt x="0" y="299526"/>
                    <a:pt x="0" y="192958"/>
                  </a:cubicBezTo>
                  <a:cubicBezTo>
                    <a:pt x="0" y="86390"/>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6"/>
            <p:cNvSpPr txBox="1"/>
            <p:nvPr/>
          </p:nvSpPr>
          <p:spPr>
            <a:xfrm>
              <a:off x="0" y="-57150"/>
              <a:ext cx="688431" cy="443066"/>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0" name="Google Shape;410;p26"/>
          <p:cNvSpPr txBox="1"/>
          <p:nvPr/>
        </p:nvSpPr>
        <p:spPr>
          <a:xfrm>
            <a:off x="849122" y="679720"/>
            <a:ext cx="13149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FDFC"/>
                </a:solidFill>
                <a:latin typeface="Marcellus"/>
                <a:ea typeface="Marcellus"/>
                <a:cs typeface="Marcellus"/>
                <a:sym typeface="Marcellus"/>
              </a:rPr>
              <a:t>Resource</a:t>
            </a:r>
            <a:endParaRPr sz="700"/>
          </a:p>
          <a:p>
            <a:pPr indent="0" lvl="0" marL="0" marR="0" rtl="0" algn="ctr">
              <a:lnSpc>
                <a:spcPct val="115000"/>
              </a:lnSpc>
              <a:spcBef>
                <a:spcPts val="0"/>
              </a:spcBef>
              <a:spcAft>
                <a:spcPts val="0"/>
              </a:spcAft>
              <a:buNone/>
            </a:pPr>
            <a:r>
              <a:rPr b="0" i="0" lang="en" sz="2500" u="none" cap="none" strike="noStrike">
                <a:solidFill>
                  <a:srgbClr val="FFFDFC"/>
                </a:solidFill>
                <a:latin typeface="Marcellus"/>
                <a:ea typeface="Marcellus"/>
                <a:cs typeface="Marcellus"/>
                <a:sym typeface="Marcellus"/>
              </a:rPr>
              <a:t>Page</a:t>
            </a:r>
            <a:endParaRPr sz="700"/>
          </a:p>
        </p:txBody>
      </p:sp>
      <p:grpSp>
        <p:nvGrpSpPr>
          <p:cNvPr id="411" name="Google Shape;411;p26"/>
          <p:cNvGrpSpPr/>
          <p:nvPr/>
        </p:nvGrpSpPr>
        <p:grpSpPr>
          <a:xfrm>
            <a:off x="587471" y="1884063"/>
            <a:ext cx="1838362" cy="2537734"/>
            <a:chOff x="0" y="-47625"/>
            <a:chExt cx="4902300" cy="6767290"/>
          </a:xfrm>
        </p:grpSpPr>
        <p:sp>
          <p:nvSpPr>
            <p:cNvPr id="412" name="Google Shape;412;p26"/>
            <p:cNvSpPr txBox="1"/>
            <p:nvPr/>
          </p:nvSpPr>
          <p:spPr>
            <a:xfrm>
              <a:off x="53197" y="-47625"/>
              <a:ext cx="4795800" cy="794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Use these design resources in your Canva Presentation.</a:t>
              </a:r>
              <a:endParaRPr sz="700"/>
            </a:p>
          </p:txBody>
        </p:sp>
        <p:sp>
          <p:nvSpPr>
            <p:cNvPr id="413" name="Google Shape;413;p26"/>
            <p:cNvSpPr txBox="1"/>
            <p:nvPr/>
          </p:nvSpPr>
          <p:spPr>
            <a:xfrm>
              <a:off x="53197" y="1391538"/>
              <a:ext cx="4795800" cy="794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This presentation template uses the following free fonts:</a:t>
              </a:r>
              <a:endParaRPr sz="700"/>
            </a:p>
          </p:txBody>
        </p:sp>
        <p:sp>
          <p:nvSpPr>
            <p:cNvPr id="414" name="Google Shape;414;p26"/>
            <p:cNvSpPr txBox="1"/>
            <p:nvPr/>
          </p:nvSpPr>
          <p:spPr>
            <a:xfrm>
              <a:off x="53197" y="2830702"/>
              <a:ext cx="4795800" cy="1219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900" u="none" cap="none" strike="noStrike">
                  <a:solidFill>
                    <a:srgbClr val="FFFFFF"/>
                  </a:solidFill>
                  <a:latin typeface="Raleway"/>
                  <a:ea typeface="Raleway"/>
                  <a:cs typeface="Raleway"/>
                  <a:sym typeface="Raleway"/>
                </a:rPr>
                <a:t>Titles: Space Mono</a:t>
              </a:r>
              <a:endParaRPr sz="700"/>
            </a:p>
            <a:p>
              <a:pPr indent="0" lvl="1" marL="0" marR="0" rtl="0" algn="ctr">
                <a:lnSpc>
                  <a:spcPct val="115000"/>
                </a:lnSpc>
                <a:spcBef>
                  <a:spcPts val="0"/>
                </a:spcBef>
                <a:spcAft>
                  <a:spcPts val="0"/>
                </a:spcAft>
                <a:buNone/>
              </a:pPr>
              <a:r>
                <a:rPr b="1" i="0" lang="en" sz="900" u="none" cap="none" strike="noStrike">
                  <a:solidFill>
                    <a:srgbClr val="FFFFFF"/>
                  </a:solidFill>
                  <a:latin typeface="Raleway"/>
                  <a:ea typeface="Raleway"/>
                  <a:cs typeface="Raleway"/>
                  <a:sym typeface="Raleway"/>
                </a:rPr>
                <a:t>Headers: Space Mono</a:t>
              </a:r>
              <a:endParaRPr sz="700"/>
            </a:p>
            <a:p>
              <a:pPr indent="0" lvl="1" marL="0" marR="0" rtl="0" algn="ctr">
                <a:lnSpc>
                  <a:spcPct val="115000"/>
                </a:lnSpc>
                <a:spcBef>
                  <a:spcPts val="0"/>
                </a:spcBef>
                <a:spcAft>
                  <a:spcPts val="0"/>
                </a:spcAft>
                <a:buNone/>
              </a:pPr>
              <a:r>
                <a:rPr b="1" i="0" lang="en" sz="900" u="none" cap="none" strike="noStrike">
                  <a:solidFill>
                    <a:srgbClr val="FFFFFF"/>
                  </a:solidFill>
                  <a:latin typeface="Raleway"/>
                  <a:ea typeface="Raleway"/>
                  <a:cs typeface="Raleway"/>
                  <a:sym typeface="Raleway"/>
                </a:rPr>
                <a:t>Body Copy: Montserrat</a:t>
              </a:r>
              <a:endParaRPr sz="700"/>
            </a:p>
          </p:txBody>
        </p:sp>
        <p:sp>
          <p:nvSpPr>
            <p:cNvPr id="415" name="Google Shape;415;p26"/>
            <p:cNvSpPr txBox="1"/>
            <p:nvPr/>
          </p:nvSpPr>
          <p:spPr>
            <a:xfrm>
              <a:off x="0" y="4650865"/>
              <a:ext cx="4902300" cy="2068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You can find these fonts online too. Happy designing! </a:t>
              </a:r>
              <a:endParaRPr sz="700"/>
            </a:p>
            <a:p>
              <a:pPr indent="0" lvl="1" marL="0" marR="0" rtl="0" algn="ctr">
                <a:lnSpc>
                  <a:spcPct val="115000"/>
                </a:lnSpc>
                <a:spcBef>
                  <a:spcPts val="0"/>
                </a:spcBef>
                <a:spcAft>
                  <a:spcPts val="0"/>
                </a:spcAft>
                <a:buNone/>
              </a:pPr>
              <a:r>
                <a:t/>
              </a:r>
              <a:endParaRPr b="0" i="0" sz="900" u="none" cap="none" strike="noStrike">
                <a:solidFill>
                  <a:srgbClr val="FFFFFF"/>
                </a:solidFill>
                <a:latin typeface="Raleway"/>
                <a:ea typeface="Raleway"/>
                <a:cs typeface="Raleway"/>
                <a:sym typeface="Raleway"/>
              </a:endParaRPr>
            </a:p>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Don't forget to delete this page before presenting. </a:t>
              </a:r>
              <a:endParaRPr sz="700"/>
            </a:p>
          </p:txBody>
        </p:sp>
      </p:grpSp>
      <p:sp>
        <p:nvSpPr>
          <p:cNvPr id="416" name="Google Shape;416;p26"/>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417" name="Google Shape;417;p26"/>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418" name="Google Shape;418;p26"/>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419" name="Google Shape;419;p26"/>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420" name="Google Shape;420;p26"/>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421" name="Google Shape;421;p26"/>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422" name="Google Shape;422;p26"/>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423" name="Google Shape;423;p26"/>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424" name="Google Shape;424;p26"/>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425" name="Google Shape;425;p26"/>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426" name="Google Shape;426;p26"/>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427" name="Google Shape;427;p26"/>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428" name="Google Shape;428;p26"/>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429" name="Google Shape;429;p26"/>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430" name="Google Shape;430;p26"/>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431" name="Google Shape;431;p26"/>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432" name="Google Shape;432;p26"/>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433" name="Google Shape;433;p26"/>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434" name="Google Shape;434;p26"/>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435" name="Google Shape;435;p26"/>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436" name="Google Shape;436;p26"/>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437" name="Google Shape;437;p26"/>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438" name="Google Shape;438;p26"/>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439" name="Google Shape;439;p26"/>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440" name="Google Shape;440;p26"/>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441" name="Google Shape;441;p26"/>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442" name="Google Shape;442;p26"/>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443" name="Google Shape;443;p26"/>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444" name="Google Shape;444;p26"/>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445" name="Google Shape;445;p26"/>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446" name="Google Shape;446;p26"/>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447" name="Google Shape;447;p26"/>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448" name="Google Shape;448;p26"/>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449" name="Google Shape;449;p26"/>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450" name="Google Shape;450;p26"/>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451" name="Google Shape;451;p26"/>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452" name="Google Shape;452;p26"/>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453" name="Google Shape;453;p26"/>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454" name="Google Shape;454;p26"/>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458" name="Shape 458"/>
        <p:cNvGrpSpPr/>
        <p:nvPr/>
      </p:nvGrpSpPr>
      <p:grpSpPr>
        <a:xfrm>
          <a:off x="0" y="0"/>
          <a:ext cx="0" cy="0"/>
          <a:chOff x="0" y="0"/>
          <a:chExt cx="0" cy="0"/>
        </a:xfrm>
      </p:grpSpPr>
      <p:grpSp>
        <p:nvGrpSpPr>
          <p:cNvPr id="459" name="Google Shape;459;p27"/>
          <p:cNvGrpSpPr/>
          <p:nvPr/>
        </p:nvGrpSpPr>
        <p:grpSpPr>
          <a:xfrm>
            <a:off x="7465682" y="-138738"/>
            <a:ext cx="8462010" cy="4825990"/>
            <a:chOff x="0" y="-57150"/>
            <a:chExt cx="812800" cy="463550"/>
          </a:xfrm>
        </p:grpSpPr>
        <p:sp>
          <p:nvSpPr>
            <p:cNvPr id="460" name="Google Shape;460;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7"/>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2" name="Google Shape;462;p27"/>
          <p:cNvGrpSpPr/>
          <p:nvPr/>
        </p:nvGrpSpPr>
        <p:grpSpPr>
          <a:xfrm>
            <a:off x="-6783692" y="-138738"/>
            <a:ext cx="8462010" cy="4825990"/>
            <a:chOff x="0" y="-57150"/>
            <a:chExt cx="812800" cy="463550"/>
          </a:xfrm>
        </p:grpSpPr>
        <p:sp>
          <p:nvSpPr>
            <p:cNvPr id="463" name="Google Shape;463;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4" name="Google Shape;464;p27"/>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5" name="Google Shape;465;p27"/>
          <p:cNvGrpSpPr/>
          <p:nvPr/>
        </p:nvGrpSpPr>
        <p:grpSpPr>
          <a:xfrm>
            <a:off x="340995" y="-138738"/>
            <a:ext cx="8462010" cy="4825990"/>
            <a:chOff x="0" y="-57150"/>
            <a:chExt cx="812800" cy="463550"/>
          </a:xfrm>
        </p:grpSpPr>
        <p:sp>
          <p:nvSpPr>
            <p:cNvPr id="466" name="Google Shape;466;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7"/>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8" name="Google Shape;468;p27"/>
          <p:cNvSpPr txBox="1"/>
          <p:nvPr/>
        </p:nvSpPr>
        <p:spPr>
          <a:xfrm>
            <a:off x="2617439" y="1759274"/>
            <a:ext cx="3909000" cy="116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FFFDFC"/>
                </a:solidFill>
                <a:latin typeface="Marcellus"/>
                <a:ea typeface="Marcellus"/>
                <a:cs typeface="Marcellus"/>
                <a:sym typeface="Marcellus"/>
              </a:rPr>
              <a:t>This presentation template is free for everyone to use thanks to the following:</a:t>
            </a:r>
            <a:endParaRPr sz="700"/>
          </a:p>
        </p:txBody>
      </p:sp>
      <p:sp>
        <p:nvSpPr>
          <p:cNvPr id="469" name="Google Shape;469;p27"/>
          <p:cNvSpPr txBox="1"/>
          <p:nvPr/>
        </p:nvSpPr>
        <p:spPr>
          <a:xfrm>
            <a:off x="1844913" y="3271279"/>
            <a:ext cx="55062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SLIDESCARNIVAL FOR THE PRESENTATION TEMPLATE</a:t>
            </a:r>
            <a:endParaRPr sz="700"/>
          </a:p>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PEXELS FOR THE PHOTOS</a:t>
            </a:r>
            <a:endParaRPr sz="700"/>
          </a:p>
        </p:txBody>
      </p:sp>
      <p:sp>
        <p:nvSpPr>
          <p:cNvPr id="470" name="Google Shape;470;p27"/>
          <p:cNvSpPr txBox="1"/>
          <p:nvPr/>
        </p:nvSpPr>
        <p:spPr>
          <a:xfrm>
            <a:off x="2864345" y="3904896"/>
            <a:ext cx="3467444" cy="394168"/>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300" u="none" cap="none" strike="noStrike">
                <a:solidFill>
                  <a:srgbClr val="FFFDFC"/>
                </a:solidFill>
                <a:latin typeface="Marcellus"/>
                <a:ea typeface="Marcellus"/>
                <a:cs typeface="Marcellus"/>
                <a:sym typeface="Marcellus"/>
              </a:rPr>
              <a:t>Happy designing! </a:t>
            </a:r>
            <a:endParaRPr sz="700"/>
          </a:p>
        </p:txBody>
      </p:sp>
      <p:pic>
        <p:nvPicPr>
          <p:cNvPr id="471" name="Google Shape;471;p27"/>
          <p:cNvPicPr preferRelativeResize="0"/>
          <p:nvPr/>
        </p:nvPicPr>
        <p:blipFill rotWithShape="1">
          <a:blip r:embed="rId3">
            <a:alphaModFix/>
          </a:blip>
          <a:srcRect b="79299" l="38925" r="38969" t="10423"/>
          <a:stretch/>
        </p:blipFill>
        <p:spPr>
          <a:xfrm>
            <a:off x="3458113" y="945100"/>
            <a:ext cx="2227774" cy="582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116" name="Shape 116"/>
        <p:cNvGrpSpPr/>
        <p:nvPr/>
      </p:nvGrpSpPr>
      <p:grpSpPr>
        <a:xfrm>
          <a:off x="0" y="0"/>
          <a:ext cx="0" cy="0"/>
          <a:chOff x="0" y="0"/>
          <a:chExt cx="0" cy="0"/>
        </a:xfrm>
      </p:grpSpPr>
      <p:grpSp>
        <p:nvGrpSpPr>
          <p:cNvPr id="117" name="Google Shape;117;p12"/>
          <p:cNvGrpSpPr/>
          <p:nvPr/>
        </p:nvGrpSpPr>
        <p:grpSpPr>
          <a:xfrm>
            <a:off x="-6016942" y="-138738"/>
            <a:ext cx="8462010" cy="4825990"/>
            <a:chOff x="0" y="-57150"/>
            <a:chExt cx="812800" cy="463550"/>
          </a:xfrm>
        </p:grpSpPr>
        <p:sp>
          <p:nvSpPr>
            <p:cNvPr id="118" name="Google Shape;118;p1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9" name="Google Shape;119;p12"/>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0" name="Google Shape;120;p12"/>
          <p:cNvGrpSpPr/>
          <p:nvPr/>
        </p:nvGrpSpPr>
        <p:grpSpPr>
          <a:xfrm>
            <a:off x="6698932" y="-138738"/>
            <a:ext cx="8462010" cy="4825990"/>
            <a:chOff x="0" y="-57150"/>
            <a:chExt cx="812800" cy="463550"/>
          </a:xfrm>
        </p:grpSpPr>
        <p:sp>
          <p:nvSpPr>
            <p:cNvPr id="121" name="Google Shape;121;p1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2"/>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340995" y="-138738"/>
            <a:ext cx="8462010" cy="4825990"/>
            <a:chOff x="0" y="-57150"/>
            <a:chExt cx="812800" cy="463550"/>
          </a:xfrm>
        </p:grpSpPr>
        <p:sp>
          <p:nvSpPr>
            <p:cNvPr id="124" name="Google Shape;124;p1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2"/>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6" name="Google Shape;126;p12"/>
          <p:cNvSpPr txBox="1"/>
          <p:nvPr/>
        </p:nvSpPr>
        <p:spPr>
          <a:xfrm>
            <a:off x="1509527" y="690015"/>
            <a:ext cx="61248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How to Use</a:t>
            </a:r>
            <a:endParaRPr sz="700"/>
          </a:p>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This Presentation</a:t>
            </a:r>
            <a:endParaRPr sz="700"/>
          </a:p>
        </p:txBody>
      </p:sp>
      <p:sp>
        <p:nvSpPr>
          <p:cNvPr id="127" name="Google Shape;127;p12"/>
          <p:cNvSpPr txBox="1"/>
          <p:nvPr/>
        </p:nvSpPr>
        <p:spPr>
          <a:xfrm>
            <a:off x="988388" y="2698613"/>
            <a:ext cx="23859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Alternative: Click on the "Share" button on the top right corner in Canva and click on "More" at the bottom of the menu. Enter "Google Drive" in the search bar and click on the GDrive icon to add this design as a Google slide in your GDrive.</a:t>
            </a:r>
            <a:endParaRPr sz="700"/>
          </a:p>
          <a:p>
            <a:pPr indent="0" lvl="0" marL="0" marR="0" rtl="0" algn="ctr">
              <a:lnSpc>
                <a:spcPct val="115000"/>
              </a:lnSpc>
              <a:spcBef>
                <a:spcPts val="0"/>
              </a:spcBef>
              <a:spcAft>
                <a:spcPts val="0"/>
              </a:spcAft>
              <a:buNone/>
            </a:pPr>
            <a:r>
              <a:t/>
            </a:r>
            <a:endParaRPr b="0" i="0" sz="900" u="none" cap="none" strike="noStrike">
              <a:solidFill>
                <a:srgbClr val="FFFFFF"/>
              </a:solidFill>
              <a:latin typeface="Raleway"/>
              <a:ea typeface="Raleway"/>
              <a:cs typeface="Raleway"/>
              <a:sym typeface="Raleway"/>
            </a:endParaRPr>
          </a:p>
        </p:txBody>
      </p:sp>
      <p:sp>
        <p:nvSpPr>
          <p:cNvPr id="128" name="Google Shape;128;p12"/>
          <p:cNvSpPr txBox="1"/>
          <p:nvPr/>
        </p:nvSpPr>
        <p:spPr>
          <a:xfrm>
            <a:off x="1343645" y="2342378"/>
            <a:ext cx="1675301"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GOOGLE SLIDES</a:t>
            </a:r>
            <a:endParaRPr sz="700"/>
          </a:p>
        </p:txBody>
      </p:sp>
      <p:sp>
        <p:nvSpPr>
          <p:cNvPr id="129" name="Google Shape;129;p12"/>
          <p:cNvSpPr txBox="1"/>
          <p:nvPr/>
        </p:nvSpPr>
        <p:spPr>
          <a:xfrm>
            <a:off x="3874264" y="2698613"/>
            <a:ext cx="18657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Alternative: From Canva template file, Click on the "Share" button on the top right corner in Canva and click on "More" at the bottom of the menu. Enter "PowerPoint" in the search bar and click on the PowerPoint icon to download.</a:t>
            </a:r>
            <a:endParaRPr sz="700"/>
          </a:p>
          <a:p>
            <a:pPr indent="0" lvl="1" marL="0" marR="0" rtl="0" algn="ctr">
              <a:lnSpc>
                <a:spcPct val="115000"/>
              </a:lnSpc>
              <a:spcBef>
                <a:spcPts val="0"/>
              </a:spcBef>
              <a:spcAft>
                <a:spcPts val="0"/>
              </a:spcAft>
              <a:buNone/>
            </a:pPr>
            <a:r>
              <a:t/>
            </a:r>
            <a:endParaRPr b="0" i="0" sz="900" u="none" cap="none" strike="noStrike">
              <a:solidFill>
                <a:srgbClr val="FFFFFF"/>
              </a:solidFill>
              <a:latin typeface="Raleway"/>
              <a:ea typeface="Raleway"/>
              <a:cs typeface="Raleway"/>
              <a:sym typeface="Raleway"/>
            </a:endParaRPr>
          </a:p>
        </p:txBody>
      </p:sp>
      <p:sp>
        <p:nvSpPr>
          <p:cNvPr id="130" name="Google Shape;130;p12"/>
          <p:cNvSpPr txBox="1"/>
          <p:nvPr/>
        </p:nvSpPr>
        <p:spPr>
          <a:xfrm>
            <a:off x="3874264" y="2342378"/>
            <a:ext cx="1865801"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POWERPOINT</a:t>
            </a:r>
            <a:endParaRPr sz="700"/>
          </a:p>
        </p:txBody>
      </p:sp>
      <p:sp>
        <p:nvSpPr>
          <p:cNvPr id="131" name="Google Shape;131;p12"/>
          <p:cNvSpPr txBox="1"/>
          <p:nvPr/>
        </p:nvSpPr>
        <p:spPr>
          <a:xfrm>
            <a:off x="6239150" y="2698613"/>
            <a:ext cx="1761000" cy="775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FFFFFF"/>
                </a:solidFill>
                <a:latin typeface="Raleway"/>
                <a:ea typeface="Raleway"/>
                <a:cs typeface="Raleway"/>
                <a:sym typeface="Raleway"/>
              </a:rPr>
              <a:t>Click on the "Canva" button under this presentation preview. Start editing your presentation. You need to sign in to your Canva account.</a:t>
            </a:r>
            <a:endParaRPr sz="700"/>
          </a:p>
        </p:txBody>
      </p:sp>
      <p:sp>
        <p:nvSpPr>
          <p:cNvPr id="132" name="Google Shape;132;p12"/>
          <p:cNvSpPr txBox="1"/>
          <p:nvPr/>
        </p:nvSpPr>
        <p:spPr>
          <a:xfrm>
            <a:off x="6239150" y="2342378"/>
            <a:ext cx="176102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136" name="Shape 136"/>
        <p:cNvGrpSpPr/>
        <p:nvPr/>
      </p:nvGrpSpPr>
      <p:grpSpPr>
        <a:xfrm>
          <a:off x="0" y="0"/>
          <a:ext cx="0" cy="0"/>
          <a:chOff x="0" y="0"/>
          <a:chExt cx="0" cy="0"/>
        </a:xfrm>
      </p:grpSpPr>
      <p:grpSp>
        <p:nvGrpSpPr>
          <p:cNvPr id="137" name="Google Shape;137;p13"/>
          <p:cNvGrpSpPr/>
          <p:nvPr/>
        </p:nvGrpSpPr>
        <p:grpSpPr>
          <a:xfrm>
            <a:off x="340995" y="-138738"/>
            <a:ext cx="8462010" cy="4825990"/>
            <a:chOff x="0" y="-57150"/>
            <a:chExt cx="812800" cy="463550"/>
          </a:xfrm>
        </p:grpSpPr>
        <p:sp>
          <p:nvSpPr>
            <p:cNvPr id="138" name="Google Shape;138;p1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3"/>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3"/>
          <p:cNvGrpSpPr/>
          <p:nvPr/>
        </p:nvGrpSpPr>
        <p:grpSpPr>
          <a:xfrm rot="-5400000">
            <a:off x="2547276" y="2715471"/>
            <a:ext cx="3714333" cy="2718156"/>
            <a:chOff x="0" y="-57150"/>
            <a:chExt cx="633436" cy="463550"/>
          </a:xfrm>
        </p:grpSpPr>
        <p:sp>
          <p:nvSpPr>
            <p:cNvPr id="141" name="Google Shape;141;p13"/>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3"/>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3"/>
          <p:cNvGrpSpPr/>
          <p:nvPr/>
        </p:nvGrpSpPr>
        <p:grpSpPr>
          <a:xfrm rot="-5400000">
            <a:off x="5482644" y="2715471"/>
            <a:ext cx="3714333" cy="2718156"/>
            <a:chOff x="0" y="-57150"/>
            <a:chExt cx="633436" cy="463550"/>
          </a:xfrm>
        </p:grpSpPr>
        <p:sp>
          <p:nvSpPr>
            <p:cNvPr id="144" name="Google Shape;144;p13"/>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3"/>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6" name="Google Shape;146;p13"/>
          <p:cNvSpPr txBox="1"/>
          <p:nvPr/>
        </p:nvSpPr>
        <p:spPr>
          <a:xfrm>
            <a:off x="3745482" y="3626831"/>
            <a:ext cx="1653037"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OUR PRODUCTS</a:t>
            </a:r>
            <a:endParaRPr sz="700"/>
          </a:p>
        </p:txBody>
      </p:sp>
      <p:sp>
        <p:nvSpPr>
          <p:cNvPr id="147" name="Google Shape;147;p13"/>
          <p:cNvSpPr txBox="1"/>
          <p:nvPr/>
        </p:nvSpPr>
        <p:spPr>
          <a:xfrm>
            <a:off x="3935982" y="4050737"/>
            <a:ext cx="127203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grpSp>
        <p:nvGrpSpPr>
          <p:cNvPr id="148" name="Google Shape;148;p13"/>
          <p:cNvGrpSpPr/>
          <p:nvPr/>
        </p:nvGrpSpPr>
        <p:grpSpPr>
          <a:xfrm rot="-5400000">
            <a:off x="-391556" y="2715471"/>
            <a:ext cx="3714333" cy="2718156"/>
            <a:chOff x="0" y="-57150"/>
            <a:chExt cx="633436" cy="463550"/>
          </a:xfrm>
        </p:grpSpPr>
        <p:sp>
          <p:nvSpPr>
            <p:cNvPr id="149" name="Google Shape;149;p13"/>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0" name="Google Shape;150;p13"/>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1" name="Google Shape;151;p13"/>
          <p:cNvSpPr txBox="1"/>
          <p:nvPr/>
        </p:nvSpPr>
        <p:spPr>
          <a:xfrm>
            <a:off x="806650" y="3626831"/>
            <a:ext cx="1653037"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INTRODUCTION</a:t>
            </a:r>
            <a:endParaRPr sz="700"/>
          </a:p>
        </p:txBody>
      </p:sp>
      <p:sp>
        <p:nvSpPr>
          <p:cNvPr id="152" name="Google Shape;152;p13"/>
          <p:cNvSpPr txBox="1"/>
          <p:nvPr/>
        </p:nvSpPr>
        <p:spPr>
          <a:xfrm>
            <a:off x="968575" y="4050737"/>
            <a:ext cx="132918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153" name="Google Shape;153;p13"/>
          <p:cNvSpPr txBox="1"/>
          <p:nvPr/>
        </p:nvSpPr>
        <p:spPr>
          <a:xfrm>
            <a:off x="6558748" y="3626831"/>
            <a:ext cx="1897239"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ABOUT US</a:t>
            </a:r>
            <a:endParaRPr sz="700"/>
          </a:p>
        </p:txBody>
      </p:sp>
      <p:sp>
        <p:nvSpPr>
          <p:cNvPr id="154" name="Google Shape;154;p13"/>
          <p:cNvSpPr txBox="1"/>
          <p:nvPr/>
        </p:nvSpPr>
        <p:spPr>
          <a:xfrm>
            <a:off x="6852299" y="4050737"/>
            <a:ext cx="131013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155" name="Google Shape;155;p13"/>
          <p:cNvSpPr txBox="1"/>
          <p:nvPr/>
        </p:nvSpPr>
        <p:spPr>
          <a:xfrm>
            <a:off x="2021484" y="706704"/>
            <a:ext cx="5101034"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Table Of Contents</a:t>
            </a:r>
            <a:endParaRPr sz="700"/>
          </a:p>
        </p:txBody>
      </p:sp>
      <p:grpSp>
        <p:nvGrpSpPr>
          <p:cNvPr id="156" name="Google Shape;156;p13"/>
          <p:cNvGrpSpPr/>
          <p:nvPr/>
        </p:nvGrpSpPr>
        <p:grpSpPr>
          <a:xfrm>
            <a:off x="863799" y="1619516"/>
            <a:ext cx="1538737" cy="1538737"/>
            <a:chOff x="0" y="0"/>
            <a:chExt cx="812800" cy="812800"/>
          </a:xfrm>
        </p:grpSpPr>
        <p:sp>
          <p:nvSpPr>
            <p:cNvPr id="157" name="Google Shape;15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3"/>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 name="Google Shape;159;p13"/>
          <p:cNvGrpSpPr/>
          <p:nvPr/>
        </p:nvGrpSpPr>
        <p:grpSpPr>
          <a:xfrm>
            <a:off x="3802632" y="1619516"/>
            <a:ext cx="1538737" cy="1538737"/>
            <a:chOff x="0" y="0"/>
            <a:chExt cx="812800" cy="812800"/>
          </a:xfrm>
        </p:grpSpPr>
        <p:sp>
          <p:nvSpPr>
            <p:cNvPr id="160" name="Google Shape;16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13"/>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 name="Google Shape;162;p13"/>
          <p:cNvGrpSpPr/>
          <p:nvPr/>
        </p:nvGrpSpPr>
        <p:grpSpPr>
          <a:xfrm>
            <a:off x="6737999" y="1619516"/>
            <a:ext cx="1538737" cy="1538737"/>
            <a:chOff x="0" y="0"/>
            <a:chExt cx="812800" cy="812800"/>
          </a:xfrm>
        </p:grpSpPr>
        <p:sp>
          <p:nvSpPr>
            <p:cNvPr id="163" name="Google Shape;1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3"/>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5" name="Google Shape;165;p13"/>
          <p:cNvSpPr txBox="1"/>
          <p:nvPr/>
        </p:nvSpPr>
        <p:spPr>
          <a:xfrm>
            <a:off x="1301393" y="2003916"/>
            <a:ext cx="663550"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01.</a:t>
            </a:r>
            <a:endParaRPr sz="700"/>
          </a:p>
        </p:txBody>
      </p:sp>
      <p:sp>
        <p:nvSpPr>
          <p:cNvPr id="166" name="Google Shape;166;p13"/>
          <p:cNvSpPr txBox="1"/>
          <p:nvPr/>
        </p:nvSpPr>
        <p:spPr>
          <a:xfrm>
            <a:off x="4179949" y="2003916"/>
            <a:ext cx="784101"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02.</a:t>
            </a:r>
            <a:endParaRPr sz="700"/>
          </a:p>
        </p:txBody>
      </p:sp>
      <p:sp>
        <p:nvSpPr>
          <p:cNvPr id="167" name="Google Shape;167;p13"/>
          <p:cNvSpPr txBox="1"/>
          <p:nvPr/>
        </p:nvSpPr>
        <p:spPr>
          <a:xfrm>
            <a:off x="7122516" y="2003916"/>
            <a:ext cx="769702"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03.</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171" name="Shape 171"/>
        <p:cNvGrpSpPr/>
        <p:nvPr/>
      </p:nvGrpSpPr>
      <p:grpSpPr>
        <a:xfrm>
          <a:off x="0" y="0"/>
          <a:ext cx="0" cy="0"/>
          <a:chOff x="0" y="0"/>
          <a:chExt cx="0" cy="0"/>
        </a:xfrm>
      </p:grpSpPr>
      <p:pic>
        <p:nvPicPr>
          <p:cNvPr id="172" name="Google Shape;172;p14"/>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73" name="Google Shape;173;p14"/>
          <p:cNvGrpSpPr/>
          <p:nvPr/>
        </p:nvGrpSpPr>
        <p:grpSpPr>
          <a:xfrm rot="10800000">
            <a:off x="2714834" y="1764914"/>
            <a:ext cx="3714333" cy="2718156"/>
            <a:chOff x="0" y="-57150"/>
            <a:chExt cx="633436" cy="463550"/>
          </a:xfrm>
        </p:grpSpPr>
        <p:sp>
          <p:nvSpPr>
            <p:cNvPr id="174" name="Google Shape;174;p14"/>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14"/>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4"/>
          <p:cNvGrpSpPr/>
          <p:nvPr/>
        </p:nvGrpSpPr>
        <p:grpSpPr>
          <a:xfrm rot="10800000">
            <a:off x="2714834" y="1764914"/>
            <a:ext cx="3714333" cy="2718156"/>
            <a:chOff x="0" y="-57150"/>
            <a:chExt cx="633436" cy="463550"/>
          </a:xfrm>
        </p:grpSpPr>
        <p:sp>
          <p:nvSpPr>
            <p:cNvPr id="177" name="Google Shape;177;p14"/>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alpha val="56862"/>
              </a:srgbClr>
            </a:solidFill>
            <a:ln cap="sq" cmpd="sng" w="19050">
              <a:solidFill>
                <a:srgbClr val="FFFFFF">
                  <a:alpha val="56862"/>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14"/>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4"/>
          <p:cNvGrpSpPr/>
          <p:nvPr/>
        </p:nvGrpSpPr>
        <p:grpSpPr>
          <a:xfrm>
            <a:off x="3802632" y="995545"/>
            <a:ext cx="1538737" cy="1538737"/>
            <a:chOff x="0" y="0"/>
            <a:chExt cx="812800" cy="812800"/>
          </a:xfrm>
        </p:grpSpPr>
        <p:sp>
          <p:nvSpPr>
            <p:cNvPr id="180" name="Google Shape;18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14"/>
          <p:cNvSpPr txBox="1"/>
          <p:nvPr/>
        </p:nvSpPr>
        <p:spPr>
          <a:xfrm>
            <a:off x="2612007" y="2589513"/>
            <a:ext cx="391998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Introduction</a:t>
            </a:r>
            <a:endParaRPr sz="700"/>
          </a:p>
        </p:txBody>
      </p:sp>
      <p:sp>
        <p:nvSpPr>
          <p:cNvPr id="183" name="Google Shape;183;p14"/>
          <p:cNvSpPr txBox="1"/>
          <p:nvPr/>
        </p:nvSpPr>
        <p:spPr>
          <a:xfrm>
            <a:off x="3907407" y="3408706"/>
            <a:ext cx="132918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184" name="Google Shape;184;p14"/>
          <p:cNvSpPr txBox="1"/>
          <p:nvPr/>
        </p:nvSpPr>
        <p:spPr>
          <a:xfrm>
            <a:off x="4240225" y="1379945"/>
            <a:ext cx="663550"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01.</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188" name="Shape 188"/>
        <p:cNvGrpSpPr/>
        <p:nvPr/>
      </p:nvGrpSpPr>
      <p:grpSpPr>
        <a:xfrm>
          <a:off x="0" y="0"/>
          <a:ext cx="0" cy="0"/>
          <a:chOff x="0" y="0"/>
          <a:chExt cx="0" cy="0"/>
        </a:xfrm>
      </p:grpSpPr>
      <p:grpSp>
        <p:nvGrpSpPr>
          <p:cNvPr id="189" name="Google Shape;189;p15"/>
          <p:cNvGrpSpPr/>
          <p:nvPr/>
        </p:nvGrpSpPr>
        <p:grpSpPr>
          <a:xfrm>
            <a:off x="340995" y="-138738"/>
            <a:ext cx="8462010" cy="4825990"/>
            <a:chOff x="0" y="-57150"/>
            <a:chExt cx="812800" cy="463550"/>
          </a:xfrm>
        </p:grpSpPr>
        <p:sp>
          <p:nvSpPr>
            <p:cNvPr id="190" name="Google Shape;190;p15"/>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1" name="Google Shape;191;p15"/>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2" name="Google Shape;192;p15"/>
          <p:cNvPicPr preferRelativeResize="0"/>
          <p:nvPr/>
        </p:nvPicPr>
        <p:blipFill>
          <a:blip r:embed="rId3">
            <a:alphaModFix/>
          </a:blip>
          <a:stretch>
            <a:fillRect/>
          </a:stretch>
        </p:blipFill>
        <p:spPr>
          <a:xfrm>
            <a:off x="3162550" y="465199"/>
            <a:ext cx="2818900" cy="4213106"/>
          </a:xfrm>
          <a:prstGeom prst="rect">
            <a:avLst/>
          </a:prstGeom>
          <a:noFill/>
          <a:ln>
            <a:noFill/>
          </a:ln>
        </p:spPr>
      </p:pic>
      <p:sp>
        <p:nvSpPr>
          <p:cNvPr id="193" name="Google Shape;193;p15"/>
          <p:cNvSpPr txBox="1"/>
          <p:nvPr/>
        </p:nvSpPr>
        <p:spPr>
          <a:xfrm>
            <a:off x="676275" y="1831975"/>
            <a:ext cx="3292388" cy="13985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Welcome To Presentation</a:t>
            </a:r>
            <a:endParaRPr sz="700"/>
          </a:p>
        </p:txBody>
      </p:sp>
      <p:sp>
        <p:nvSpPr>
          <p:cNvPr id="194" name="Google Shape;194;p15"/>
          <p:cNvSpPr txBox="1"/>
          <p:nvPr/>
        </p:nvSpPr>
        <p:spPr>
          <a:xfrm>
            <a:off x="6543950" y="2323029"/>
            <a:ext cx="1884851" cy="47244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198" name="Shape 198"/>
        <p:cNvGrpSpPr/>
        <p:nvPr/>
      </p:nvGrpSpPr>
      <p:grpSpPr>
        <a:xfrm>
          <a:off x="0" y="0"/>
          <a:ext cx="0" cy="0"/>
          <a:chOff x="0" y="0"/>
          <a:chExt cx="0" cy="0"/>
        </a:xfrm>
      </p:grpSpPr>
      <p:pic>
        <p:nvPicPr>
          <p:cNvPr id="199" name="Google Shape;199;p16"/>
          <p:cNvPicPr preferRelativeResize="0"/>
          <p:nvPr/>
        </p:nvPicPr>
        <p:blipFill>
          <a:blip r:embed="rId3">
            <a:alphaModFix/>
          </a:blip>
          <a:stretch>
            <a:fillRect/>
          </a:stretch>
        </p:blipFill>
        <p:spPr>
          <a:xfrm>
            <a:off x="4775" y="-12256"/>
            <a:ext cx="9144003" cy="6094517"/>
          </a:xfrm>
          <a:prstGeom prst="rect">
            <a:avLst/>
          </a:prstGeom>
          <a:noFill/>
          <a:ln>
            <a:noFill/>
          </a:ln>
        </p:spPr>
      </p:pic>
      <p:sp>
        <p:nvSpPr>
          <p:cNvPr id="200" name="Google Shape;200;p16"/>
          <p:cNvSpPr txBox="1"/>
          <p:nvPr/>
        </p:nvSpPr>
        <p:spPr>
          <a:xfrm>
            <a:off x="2337202" y="1034175"/>
            <a:ext cx="4469595"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Our Company</a:t>
            </a:r>
            <a:endParaRPr sz="700"/>
          </a:p>
        </p:txBody>
      </p:sp>
      <p:grpSp>
        <p:nvGrpSpPr>
          <p:cNvPr id="201" name="Google Shape;201;p16"/>
          <p:cNvGrpSpPr/>
          <p:nvPr/>
        </p:nvGrpSpPr>
        <p:grpSpPr>
          <a:xfrm rot="10800000">
            <a:off x="1498095" y="2401013"/>
            <a:ext cx="2536473" cy="1856195"/>
            <a:chOff x="0" y="-57150"/>
            <a:chExt cx="633436" cy="463550"/>
          </a:xfrm>
        </p:grpSpPr>
        <p:sp>
          <p:nvSpPr>
            <p:cNvPr id="202" name="Google Shape;202;p16"/>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16"/>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4" name="Google Shape;204;p16"/>
          <p:cNvSpPr txBox="1"/>
          <p:nvPr/>
        </p:nvSpPr>
        <p:spPr>
          <a:xfrm>
            <a:off x="2087025" y="3301147"/>
            <a:ext cx="1358613"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Briefly elaborate on what you want to discuss. </a:t>
            </a:r>
            <a:endParaRPr sz="700"/>
          </a:p>
        </p:txBody>
      </p:sp>
      <p:sp>
        <p:nvSpPr>
          <p:cNvPr id="205" name="Google Shape;205;p16"/>
          <p:cNvSpPr txBox="1"/>
          <p:nvPr/>
        </p:nvSpPr>
        <p:spPr>
          <a:xfrm>
            <a:off x="1620300" y="2875570"/>
            <a:ext cx="2292063"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WHAT WE DO? </a:t>
            </a:r>
            <a:endParaRPr sz="700"/>
          </a:p>
        </p:txBody>
      </p:sp>
      <p:grpSp>
        <p:nvGrpSpPr>
          <p:cNvPr id="206" name="Google Shape;206;p16"/>
          <p:cNvGrpSpPr/>
          <p:nvPr/>
        </p:nvGrpSpPr>
        <p:grpSpPr>
          <a:xfrm rot="10800000">
            <a:off x="5109432" y="2401013"/>
            <a:ext cx="2536473" cy="1856195"/>
            <a:chOff x="0" y="-57150"/>
            <a:chExt cx="633436" cy="463550"/>
          </a:xfrm>
        </p:grpSpPr>
        <p:sp>
          <p:nvSpPr>
            <p:cNvPr id="207" name="Google Shape;207;p16"/>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6"/>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9" name="Google Shape;209;p16"/>
          <p:cNvSpPr txBox="1"/>
          <p:nvPr/>
        </p:nvSpPr>
        <p:spPr>
          <a:xfrm>
            <a:off x="5231637" y="2922983"/>
            <a:ext cx="2292062"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WHO WE ARE?</a:t>
            </a:r>
            <a:endParaRPr sz="700"/>
          </a:p>
        </p:txBody>
      </p:sp>
      <p:sp>
        <p:nvSpPr>
          <p:cNvPr id="210" name="Google Shape;210;p16"/>
          <p:cNvSpPr txBox="1"/>
          <p:nvPr/>
        </p:nvSpPr>
        <p:spPr>
          <a:xfrm>
            <a:off x="5698362" y="3301147"/>
            <a:ext cx="1358612"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Briefly 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5B44"/>
        </a:solidFill>
      </p:bgPr>
    </p:bg>
    <p:spTree>
      <p:nvGrpSpPr>
        <p:cNvPr id="214" name="Shape 214"/>
        <p:cNvGrpSpPr/>
        <p:nvPr/>
      </p:nvGrpSpPr>
      <p:grpSpPr>
        <a:xfrm>
          <a:off x="0" y="0"/>
          <a:ext cx="0" cy="0"/>
          <a:chOff x="0" y="0"/>
          <a:chExt cx="0" cy="0"/>
        </a:xfrm>
      </p:grpSpPr>
      <p:grpSp>
        <p:nvGrpSpPr>
          <p:cNvPr id="215" name="Google Shape;215;p17"/>
          <p:cNvGrpSpPr/>
          <p:nvPr/>
        </p:nvGrpSpPr>
        <p:grpSpPr>
          <a:xfrm>
            <a:off x="340995" y="-138738"/>
            <a:ext cx="8462010" cy="4825990"/>
            <a:chOff x="0" y="-57150"/>
            <a:chExt cx="812800" cy="463550"/>
          </a:xfrm>
        </p:grpSpPr>
        <p:sp>
          <p:nvSpPr>
            <p:cNvPr id="216" name="Google Shape;216;p1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7"/>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17"/>
          <p:cNvSpPr txBox="1"/>
          <p:nvPr/>
        </p:nvSpPr>
        <p:spPr>
          <a:xfrm>
            <a:off x="2021484" y="706704"/>
            <a:ext cx="5101034"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Table Of Contents</a:t>
            </a:r>
            <a:endParaRPr sz="700"/>
          </a:p>
        </p:txBody>
      </p:sp>
      <p:cxnSp>
        <p:nvCxnSpPr>
          <p:cNvPr id="219" name="Google Shape;219;p17"/>
          <p:cNvCxnSpPr/>
          <p:nvPr/>
        </p:nvCxnSpPr>
        <p:spPr>
          <a:xfrm>
            <a:off x="400050" y="3009900"/>
            <a:ext cx="8346783" cy="0"/>
          </a:xfrm>
          <a:prstGeom prst="straightConnector1">
            <a:avLst/>
          </a:prstGeom>
          <a:noFill/>
          <a:ln cap="flat" cmpd="sng" w="19050">
            <a:solidFill>
              <a:srgbClr val="FFFFFF"/>
            </a:solidFill>
            <a:prstDash val="solid"/>
            <a:round/>
            <a:headEnd len="sm" w="sm" type="none"/>
            <a:tailEnd len="sm" w="sm" type="none"/>
          </a:ln>
        </p:spPr>
      </p:cxnSp>
      <p:sp>
        <p:nvSpPr>
          <p:cNvPr id="220" name="Google Shape;220;p17"/>
          <p:cNvSpPr txBox="1"/>
          <p:nvPr/>
        </p:nvSpPr>
        <p:spPr>
          <a:xfrm>
            <a:off x="904103" y="3224213"/>
            <a:ext cx="16824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ADD A MAIN</a:t>
            </a:r>
            <a:endParaRPr sz="1300">
              <a:solidFill>
                <a:srgbClr val="FFFDFC"/>
              </a:solidFill>
              <a:latin typeface="Raleway"/>
              <a:ea typeface="Raleway"/>
              <a:cs typeface="Raleway"/>
              <a:sym typeface="Raleway"/>
            </a:endParaRPr>
          </a:p>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POINT</a:t>
            </a:r>
            <a:endParaRPr sz="700"/>
          </a:p>
        </p:txBody>
      </p:sp>
      <p:sp>
        <p:nvSpPr>
          <p:cNvPr id="221" name="Google Shape;221;p17"/>
          <p:cNvSpPr txBox="1"/>
          <p:nvPr/>
        </p:nvSpPr>
        <p:spPr>
          <a:xfrm>
            <a:off x="1185090" y="3750188"/>
            <a:ext cx="1120488"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grpSp>
        <p:nvGrpSpPr>
          <p:cNvPr id="222" name="Google Shape;222;p17"/>
          <p:cNvGrpSpPr/>
          <p:nvPr/>
        </p:nvGrpSpPr>
        <p:grpSpPr>
          <a:xfrm>
            <a:off x="1420036" y="2454555"/>
            <a:ext cx="650595" cy="650595"/>
            <a:chOff x="0" y="0"/>
            <a:chExt cx="812800" cy="812800"/>
          </a:xfrm>
        </p:grpSpPr>
        <p:sp>
          <p:nvSpPr>
            <p:cNvPr id="223" name="Google Shape;2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5" name="Google Shape;225;p17"/>
          <p:cNvSpPr txBox="1"/>
          <p:nvPr/>
        </p:nvSpPr>
        <p:spPr>
          <a:xfrm>
            <a:off x="1554073" y="2617975"/>
            <a:ext cx="331500" cy="2616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700" u="none" cap="none" strike="noStrike">
                <a:solidFill>
                  <a:srgbClr val="FFFDFC"/>
                </a:solidFill>
                <a:latin typeface="Marcellus"/>
                <a:ea typeface="Marcellus"/>
                <a:cs typeface="Marcellus"/>
                <a:sym typeface="Marcellus"/>
              </a:rPr>
              <a:t>01.</a:t>
            </a:r>
            <a:endParaRPr sz="700"/>
          </a:p>
        </p:txBody>
      </p:sp>
      <p:sp>
        <p:nvSpPr>
          <p:cNvPr id="226" name="Google Shape;226;p17"/>
          <p:cNvSpPr txBox="1"/>
          <p:nvPr/>
        </p:nvSpPr>
        <p:spPr>
          <a:xfrm>
            <a:off x="4763555" y="3224213"/>
            <a:ext cx="16824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ADD A MAIN</a:t>
            </a:r>
            <a:endParaRPr sz="1300">
              <a:solidFill>
                <a:srgbClr val="FFFDFC"/>
              </a:solidFill>
              <a:latin typeface="Raleway"/>
              <a:ea typeface="Raleway"/>
              <a:cs typeface="Raleway"/>
              <a:sym typeface="Raleway"/>
            </a:endParaRPr>
          </a:p>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POINT</a:t>
            </a:r>
            <a:endParaRPr sz="700"/>
          </a:p>
        </p:txBody>
      </p:sp>
      <p:sp>
        <p:nvSpPr>
          <p:cNvPr id="227" name="Google Shape;227;p17"/>
          <p:cNvSpPr txBox="1"/>
          <p:nvPr/>
        </p:nvSpPr>
        <p:spPr>
          <a:xfrm>
            <a:off x="5044542" y="3750188"/>
            <a:ext cx="1120488"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grpSp>
        <p:nvGrpSpPr>
          <p:cNvPr id="228" name="Google Shape;228;p17"/>
          <p:cNvGrpSpPr/>
          <p:nvPr/>
        </p:nvGrpSpPr>
        <p:grpSpPr>
          <a:xfrm>
            <a:off x="5279488" y="2454555"/>
            <a:ext cx="650595" cy="650595"/>
            <a:chOff x="0" y="0"/>
            <a:chExt cx="812800" cy="812800"/>
          </a:xfrm>
        </p:grpSpPr>
        <p:sp>
          <p:nvSpPr>
            <p:cNvPr id="229" name="Google Shape;22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1" name="Google Shape;231;p17"/>
          <p:cNvSpPr txBox="1"/>
          <p:nvPr/>
        </p:nvSpPr>
        <p:spPr>
          <a:xfrm>
            <a:off x="5369840" y="2617978"/>
            <a:ext cx="469893" cy="29041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700" u="none" cap="none" strike="noStrike">
                <a:solidFill>
                  <a:srgbClr val="FFFDFC"/>
                </a:solidFill>
                <a:latin typeface="Marcellus"/>
                <a:ea typeface="Marcellus"/>
                <a:cs typeface="Marcellus"/>
                <a:sym typeface="Marcellus"/>
              </a:rPr>
              <a:t>03.</a:t>
            </a:r>
            <a:endParaRPr sz="700"/>
          </a:p>
        </p:txBody>
      </p:sp>
      <p:sp>
        <p:nvSpPr>
          <p:cNvPr id="232" name="Google Shape;232;p17"/>
          <p:cNvSpPr txBox="1"/>
          <p:nvPr/>
        </p:nvSpPr>
        <p:spPr>
          <a:xfrm>
            <a:off x="2738965" y="1852613"/>
            <a:ext cx="16824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ADD A MAIN</a:t>
            </a:r>
            <a:endParaRPr sz="1300">
              <a:solidFill>
                <a:srgbClr val="FFFDFC"/>
              </a:solidFill>
              <a:latin typeface="Raleway"/>
              <a:ea typeface="Raleway"/>
              <a:cs typeface="Raleway"/>
              <a:sym typeface="Raleway"/>
            </a:endParaRPr>
          </a:p>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POINT</a:t>
            </a:r>
            <a:endParaRPr sz="700"/>
          </a:p>
        </p:txBody>
      </p:sp>
      <p:sp>
        <p:nvSpPr>
          <p:cNvPr id="233" name="Google Shape;233;p17"/>
          <p:cNvSpPr txBox="1"/>
          <p:nvPr/>
        </p:nvSpPr>
        <p:spPr>
          <a:xfrm>
            <a:off x="3019952" y="2378588"/>
            <a:ext cx="1120488"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grpSp>
        <p:nvGrpSpPr>
          <p:cNvPr id="234" name="Google Shape;234;p17"/>
          <p:cNvGrpSpPr/>
          <p:nvPr/>
        </p:nvGrpSpPr>
        <p:grpSpPr>
          <a:xfrm>
            <a:off x="3254899" y="2879603"/>
            <a:ext cx="650595" cy="650595"/>
            <a:chOff x="0" y="0"/>
            <a:chExt cx="812800" cy="812800"/>
          </a:xfrm>
        </p:grpSpPr>
        <p:sp>
          <p:nvSpPr>
            <p:cNvPr id="235" name="Google Shape;23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17"/>
          <p:cNvSpPr txBox="1"/>
          <p:nvPr/>
        </p:nvSpPr>
        <p:spPr>
          <a:xfrm>
            <a:off x="3357198" y="3043025"/>
            <a:ext cx="388800" cy="2616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700" u="none" cap="none" strike="noStrike">
                <a:solidFill>
                  <a:srgbClr val="FFFDFC"/>
                </a:solidFill>
                <a:latin typeface="Marcellus"/>
                <a:ea typeface="Marcellus"/>
                <a:cs typeface="Marcellus"/>
                <a:sym typeface="Marcellus"/>
              </a:rPr>
              <a:t>02.</a:t>
            </a:r>
            <a:endParaRPr sz="700"/>
          </a:p>
        </p:txBody>
      </p:sp>
      <p:sp>
        <p:nvSpPr>
          <p:cNvPr id="238" name="Google Shape;238;p17"/>
          <p:cNvSpPr txBox="1"/>
          <p:nvPr/>
        </p:nvSpPr>
        <p:spPr>
          <a:xfrm>
            <a:off x="7015972" y="1852613"/>
            <a:ext cx="12267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DFC"/>
                </a:solidFill>
                <a:latin typeface="Raleway"/>
                <a:ea typeface="Raleway"/>
                <a:cs typeface="Raleway"/>
                <a:sym typeface="Raleway"/>
              </a:rPr>
              <a:t>ADD A MAIN POINT</a:t>
            </a:r>
            <a:endParaRPr sz="700"/>
          </a:p>
        </p:txBody>
      </p:sp>
      <p:sp>
        <p:nvSpPr>
          <p:cNvPr id="239" name="Google Shape;239;p17"/>
          <p:cNvSpPr txBox="1"/>
          <p:nvPr/>
        </p:nvSpPr>
        <p:spPr>
          <a:xfrm>
            <a:off x="7069132" y="2378588"/>
            <a:ext cx="1120488"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grpSp>
        <p:nvGrpSpPr>
          <p:cNvPr id="240" name="Google Shape;240;p17"/>
          <p:cNvGrpSpPr/>
          <p:nvPr/>
        </p:nvGrpSpPr>
        <p:grpSpPr>
          <a:xfrm>
            <a:off x="7304078" y="2879603"/>
            <a:ext cx="650595" cy="650595"/>
            <a:chOff x="0" y="0"/>
            <a:chExt cx="812800" cy="812800"/>
          </a:xfrm>
        </p:grpSpPr>
        <p:sp>
          <p:nvSpPr>
            <p:cNvPr id="241" name="Google Shape;24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5B44"/>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17"/>
          <p:cNvSpPr txBox="1"/>
          <p:nvPr/>
        </p:nvSpPr>
        <p:spPr>
          <a:xfrm>
            <a:off x="7394429" y="3043026"/>
            <a:ext cx="469893" cy="29041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700" u="none" cap="none" strike="noStrike">
                <a:solidFill>
                  <a:srgbClr val="FFFDFC"/>
                </a:solidFill>
                <a:latin typeface="Marcellus"/>
                <a:ea typeface="Marcellus"/>
                <a:cs typeface="Marcellus"/>
                <a:sym typeface="Marcellus"/>
              </a:rPr>
              <a:t>04.</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247" name="Shape 247"/>
        <p:cNvGrpSpPr/>
        <p:nvPr/>
      </p:nvGrpSpPr>
      <p:grpSpPr>
        <a:xfrm>
          <a:off x="0" y="0"/>
          <a:ext cx="0" cy="0"/>
          <a:chOff x="0" y="0"/>
          <a:chExt cx="0" cy="0"/>
        </a:xfrm>
      </p:grpSpPr>
      <p:pic>
        <p:nvPicPr>
          <p:cNvPr id="248" name="Google Shape;248;p18"/>
          <p:cNvPicPr preferRelativeResize="0"/>
          <p:nvPr/>
        </p:nvPicPr>
        <p:blipFill>
          <a:blip r:embed="rId3">
            <a:alphaModFix/>
          </a:blip>
          <a:stretch>
            <a:fillRect/>
          </a:stretch>
        </p:blipFill>
        <p:spPr>
          <a:xfrm>
            <a:off x="-13" y="-950999"/>
            <a:ext cx="9144003" cy="6094500"/>
          </a:xfrm>
          <a:prstGeom prst="rect">
            <a:avLst/>
          </a:prstGeom>
          <a:noFill/>
          <a:ln>
            <a:noFill/>
          </a:ln>
        </p:spPr>
      </p:pic>
      <p:grpSp>
        <p:nvGrpSpPr>
          <p:cNvPr id="249" name="Google Shape;249;p18"/>
          <p:cNvGrpSpPr/>
          <p:nvPr/>
        </p:nvGrpSpPr>
        <p:grpSpPr>
          <a:xfrm rot="10800000">
            <a:off x="2714834" y="1764914"/>
            <a:ext cx="3714333" cy="2718156"/>
            <a:chOff x="0" y="-57150"/>
            <a:chExt cx="633436" cy="463550"/>
          </a:xfrm>
        </p:grpSpPr>
        <p:sp>
          <p:nvSpPr>
            <p:cNvPr id="250" name="Google Shape;250;p18"/>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8"/>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8"/>
          <p:cNvGrpSpPr/>
          <p:nvPr/>
        </p:nvGrpSpPr>
        <p:grpSpPr>
          <a:xfrm rot="10800000">
            <a:off x="2714834" y="1764914"/>
            <a:ext cx="3714333" cy="2718156"/>
            <a:chOff x="0" y="-57150"/>
            <a:chExt cx="633436" cy="463550"/>
          </a:xfrm>
        </p:grpSpPr>
        <p:sp>
          <p:nvSpPr>
            <p:cNvPr id="253" name="Google Shape;253;p18"/>
            <p:cNvSpPr/>
            <p:nvPr/>
          </p:nvSpPr>
          <p:spPr>
            <a:xfrm>
              <a:off x="0" y="0"/>
              <a:ext cx="633436" cy="406400"/>
            </a:xfrm>
            <a:custGeom>
              <a:rect b="b" l="l" r="r" t="t"/>
              <a:pathLst>
                <a:path extrusionOk="0" h="406400" w="633436">
                  <a:moveTo>
                    <a:pt x="430236" y="0"/>
                  </a:moveTo>
                  <a:cubicBezTo>
                    <a:pt x="542461" y="0"/>
                    <a:pt x="633436" y="90976"/>
                    <a:pt x="633436" y="203200"/>
                  </a:cubicBezTo>
                  <a:cubicBezTo>
                    <a:pt x="633436" y="315424"/>
                    <a:pt x="542461" y="406400"/>
                    <a:pt x="430236" y="406400"/>
                  </a:cubicBezTo>
                  <a:lnTo>
                    <a:pt x="203200" y="406400"/>
                  </a:lnTo>
                  <a:cubicBezTo>
                    <a:pt x="90976" y="406400"/>
                    <a:pt x="0" y="315424"/>
                    <a:pt x="0" y="203200"/>
                  </a:cubicBezTo>
                  <a:cubicBezTo>
                    <a:pt x="0" y="90976"/>
                    <a:pt x="90976" y="0"/>
                    <a:pt x="203200" y="0"/>
                  </a:cubicBezTo>
                  <a:close/>
                </a:path>
              </a:pathLst>
            </a:custGeom>
            <a:solidFill>
              <a:srgbClr val="A05B44">
                <a:alpha val="56862"/>
              </a:srgbClr>
            </a:solidFill>
            <a:ln cap="sq" cmpd="sng" w="19050">
              <a:solidFill>
                <a:srgbClr val="FFFFFF">
                  <a:alpha val="56862"/>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18"/>
            <p:cNvSpPr txBox="1"/>
            <p:nvPr/>
          </p:nvSpPr>
          <p:spPr>
            <a:xfrm>
              <a:off x="0" y="-57150"/>
              <a:ext cx="633436"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18"/>
          <p:cNvGrpSpPr/>
          <p:nvPr/>
        </p:nvGrpSpPr>
        <p:grpSpPr>
          <a:xfrm>
            <a:off x="3802632" y="995545"/>
            <a:ext cx="1538737" cy="1538737"/>
            <a:chOff x="0" y="0"/>
            <a:chExt cx="812800" cy="812800"/>
          </a:xfrm>
        </p:grpSpPr>
        <p:sp>
          <p:nvSpPr>
            <p:cNvPr id="256" name="Google Shape;2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247"/>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8" name="Google Shape;258;p18"/>
          <p:cNvSpPr txBox="1"/>
          <p:nvPr/>
        </p:nvSpPr>
        <p:spPr>
          <a:xfrm>
            <a:off x="2612007" y="2589513"/>
            <a:ext cx="3919987" cy="6889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Our Products</a:t>
            </a:r>
            <a:endParaRPr sz="700"/>
          </a:p>
        </p:txBody>
      </p:sp>
      <p:sp>
        <p:nvSpPr>
          <p:cNvPr id="259" name="Google Shape;259;p18"/>
          <p:cNvSpPr txBox="1"/>
          <p:nvPr/>
        </p:nvSpPr>
        <p:spPr>
          <a:xfrm>
            <a:off x="3907407" y="3408706"/>
            <a:ext cx="1329187" cy="31527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260" name="Google Shape;260;p18"/>
          <p:cNvSpPr txBox="1"/>
          <p:nvPr/>
        </p:nvSpPr>
        <p:spPr>
          <a:xfrm>
            <a:off x="4139827" y="1379945"/>
            <a:ext cx="864347" cy="6889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DFC"/>
                </a:solidFill>
                <a:latin typeface="Marcellus"/>
                <a:ea typeface="Marcellus"/>
                <a:cs typeface="Marcellus"/>
                <a:sym typeface="Marcellus"/>
              </a:rPr>
              <a:t>02.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247"/>
        </a:solidFill>
      </p:bgPr>
    </p:bg>
    <p:spTree>
      <p:nvGrpSpPr>
        <p:cNvPr id="264" name="Shape 264"/>
        <p:cNvGrpSpPr/>
        <p:nvPr/>
      </p:nvGrpSpPr>
      <p:grpSpPr>
        <a:xfrm>
          <a:off x="0" y="0"/>
          <a:ext cx="0" cy="0"/>
          <a:chOff x="0" y="0"/>
          <a:chExt cx="0" cy="0"/>
        </a:xfrm>
      </p:grpSpPr>
      <p:pic>
        <p:nvPicPr>
          <p:cNvPr id="265" name="Google Shape;265;p19"/>
          <p:cNvPicPr preferRelativeResize="0"/>
          <p:nvPr/>
        </p:nvPicPr>
        <p:blipFill>
          <a:blip r:embed="rId3">
            <a:alphaModFix/>
          </a:blip>
          <a:stretch>
            <a:fillRect/>
          </a:stretch>
        </p:blipFill>
        <p:spPr>
          <a:xfrm>
            <a:off x="4572002" y="0"/>
            <a:ext cx="4570646" cy="5143501"/>
          </a:xfrm>
          <a:prstGeom prst="rect">
            <a:avLst/>
          </a:prstGeom>
          <a:noFill/>
          <a:ln>
            <a:noFill/>
          </a:ln>
        </p:spPr>
      </p:pic>
      <p:grpSp>
        <p:nvGrpSpPr>
          <p:cNvPr id="266" name="Google Shape;266;p19"/>
          <p:cNvGrpSpPr/>
          <p:nvPr/>
        </p:nvGrpSpPr>
        <p:grpSpPr>
          <a:xfrm>
            <a:off x="340995" y="-138738"/>
            <a:ext cx="8462010" cy="4825990"/>
            <a:chOff x="0" y="-57150"/>
            <a:chExt cx="812800" cy="463550"/>
          </a:xfrm>
        </p:grpSpPr>
        <p:sp>
          <p:nvSpPr>
            <p:cNvPr id="267" name="Google Shape;267;p1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19"/>
            <p:cNvSpPr txBox="1"/>
            <p:nvPr/>
          </p:nvSpPr>
          <p:spPr>
            <a:xfrm>
              <a:off x="0" y="-57150"/>
              <a:ext cx="812800" cy="463550"/>
            </a:xfrm>
            <a:prstGeom prst="rect">
              <a:avLst/>
            </a:prstGeom>
            <a:noFill/>
            <a:ln>
              <a:noFill/>
            </a:ln>
          </p:spPr>
          <p:txBody>
            <a:bodyPr anchorCtr="0" anchor="ctr" bIns="25400" lIns="25400" spcFirstLastPara="1" rIns="25400" wrap="square" tIns="25400">
              <a:noAutofit/>
            </a:bodyPr>
            <a:lstStyle/>
            <a:p>
              <a:pPr indent="0" lvl="0" marL="0" marR="0" rtl="0" algn="ctr">
                <a:lnSpc>
                  <a:spcPct val="202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9" name="Google Shape;269;p19"/>
          <p:cNvSpPr txBox="1"/>
          <p:nvPr/>
        </p:nvSpPr>
        <p:spPr>
          <a:xfrm>
            <a:off x="972065" y="626462"/>
            <a:ext cx="33681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Our</a:t>
            </a:r>
            <a:endParaRPr sz="700"/>
          </a:p>
          <a:p>
            <a:pPr indent="0" lvl="0" marL="0" marR="0" rtl="0" algn="ctr">
              <a:lnSpc>
                <a:spcPct val="115000"/>
              </a:lnSpc>
              <a:spcBef>
                <a:spcPts val="0"/>
              </a:spcBef>
              <a:spcAft>
                <a:spcPts val="0"/>
              </a:spcAft>
              <a:buNone/>
            </a:pPr>
            <a:r>
              <a:rPr b="0" i="0" lang="en" sz="4000" u="none" cap="none" strike="noStrike">
                <a:solidFill>
                  <a:srgbClr val="FFFDFC"/>
                </a:solidFill>
                <a:latin typeface="Marcellus"/>
                <a:ea typeface="Marcellus"/>
                <a:cs typeface="Marcellus"/>
                <a:sym typeface="Marcellus"/>
              </a:rPr>
              <a:t>Services</a:t>
            </a:r>
            <a:endParaRPr sz="700"/>
          </a:p>
        </p:txBody>
      </p:sp>
      <p:sp>
        <p:nvSpPr>
          <p:cNvPr id="270" name="Google Shape;270;p19"/>
          <p:cNvSpPr txBox="1"/>
          <p:nvPr/>
        </p:nvSpPr>
        <p:spPr>
          <a:xfrm>
            <a:off x="1688501" y="2302793"/>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SERVICE ONE</a:t>
            </a:r>
            <a:endParaRPr sz="700"/>
          </a:p>
        </p:txBody>
      </p:sp>
      <p:sp>
        <p:nvSpPr>
          <p:cNvPr id="271" name="Google Shape;271;p19"/>
          <p:cNvSpPr txBox="1"/>
          <p:nvPr/>
        </p:nvSpPr>
        <p:spPr>
          <a:xfrm>
            <a:off x="943234" y="2594918"/>
            <a:ext cx="3425910"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272" name="Google Shape;272;p19"/>
          <p:cNvSpPr txBox="1"/>
          <p:nvPr/>
        </p:nvSpPr>
        <p:spPr>
          <a:xfrm>
            <a:off x="1688501" y="3038782"/>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SERVICE TWO</a:t>
            </a:r>
            <a:endParaRPr sz="700"/>
          </a:p>
        </p:txBody>
      </p:sp>
      <p:sp>
        <p:nvSpPr>
          <p:cNvPr id="273" name="Google Shape;273;p19"/>
          <p:cNvSpPr txBox="1"/>
          <p:nvPr/>
        </p:nvSpPr>
        <p:spPr>
          <a:xfrm>
            <a:off x="943234" y="3330906"/>
            <a:ext cx="3425910"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
        <p:nvSpPr>
          <p:cNvPr id="274" name="Google Shape;274;p19"/>
          <p:cNvSpPr txBox="1"/>
          <p:nvPr/>
        </p:nvSpPr>
        <p:spPr>
          <a:xfrm>
            <a:off x="1688501" y="3774771"/>
            <a:ext cx="1935376" cy="22404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300" u="none" cap="none" strike="noStrike">
                <a:solidFill>
                  <a:srgbClr val="FFFDFC"/>
                </a:solidFill>
                <a:latin typeface="Raleway"/>
                <a:ea typeface="Raleway"/>
                <a:cs typeface="Raleway"/>
                <a:sym typeface="Raleway"/>
              </a:rPr>
              <a:t>SERVICE THREE</a:t>
            </a:r>
            <a:endParaRPr sz="700"/>
          </a:p>
        </p:txBody>
      </p:sp>
      <p:sp>
        <p:nvSpPr>
          <p:cNvPr id="275" name="Google Shape;275;p19"/>
          <p:cNvSpPr txBox="1"/>
          <p:nvPr/>
        </p:nvSpPr>
        <p:spPr>
          <a:xfrm>
            <a:off x="943234" y="4066894"/>
            <a:ext cx="3425910"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Raleway"/>
                <a:ea typeface="Raleway"/>
                <a:cs typeface="Raleway"/>
                <a:sym typeface="Raleway"/>
              </a:rPr>
              <a:t>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334247"/>
      </a:lt1>
      <a:dk2>
        <a:srgbClr val="FFFFFF"/>
      </a:dk2>
      <a:lt2>
        <a:srgbClr val="A05B4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