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aleway"/>
      <p:regular r:id="rId23"/>
      <p:bold r:id="rId24"/>
      <p:italic r:id="rId25"/>
      <p:boldItalic r:id="rId26"/>
    </p:embeddedFont>
    <p:embeddedFont>
      <p:font typeface="Nunito Sans Light"/>
      <p:regular r:id="rId27"/>
      <p:bold r:id="rId28"/>
      <p:italic r:id="rId29"/>
      <p:boldItalic r:id="rId30"/>
    </p:embeddedFont>
    <p:embeddedFont>
      <p:font typeface="Montserrat"/>
      <p:regular r:id="rId31"/>
      <p:bold r:id="rId32"/>
      <p:italic r:id="rId33"/>
      <p:boldItalic r:id="rId34"/>
    </p:embeddedFont>
    <p:embeddedFont>
      <p:font typeface="Nunito Sans Black"/>
      <p:bold r:id="rId35"/>
      <p:boldItalic r:id="rId36"/>
    </p:embeddedFont>
    <p:embeddedFont>
      <p:font typeface="Nunito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NunitoSansLight-bold.fntdata"/><Relationship Id="rId27" Type="http://schemas.openxmlformats.org/officeDocument/2006/relationships/font" Target="fonts/NunitoSans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SansLight-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font" Target="fonts/NunitoSansLight-boldItalic.fntdata"/><Relationship Id="rId11" Type="http://schemas.openxmlformats.org/officeDocument/2006/relationships/slide" Target="slides/slide5.xml"/><Relationship Id="rId33" Type="http://schemas.openxmlformats.org/officeDocument/2006/relationships/font" Target="fonts/Montserrat-italic.fntdata"/><Relationship Id="rId10" Type="http://schemas.openxmlformats.org/officeDocument/2006/relationships/slide" Target="slides/slide4.xml"/><Relationship Id="rId32" Type="http://schemas.openxmlformats.org/officeDocument/2006/relationships/font" Target="fonts/Montserrat-bold.fntdata"/><Relationship Id="rId13" Type="http://schemas.openxmlformats.org/officeDocument/2006/relationships/slide" Target="slides/slide7.xml"/><Relationship Id="rId35" Type="http://schemas.openxmlformats.org/officeDocument/2006/relationships/font" Target="fonts/NunitoSansBlack-bold.fntdata"/><Relationship Id="rId12" Type="http://schemas.openxmlformats.org/officeDocument/2006/relationships/slide" Target="slides/slide6.xml"/><Relationship Id="rId34" Type="http://schemas.openxmlformats.org/officeDocument/2006/relationships/font" Target="fonts/Montserrat-boldItalic.fntdata"/><Relationship Id="rId15" Type="http://schemas.openxmlformats.org/officeDocument/2006/relationships/slide" Target="slides/slide9.xml"/><Relationship Id="rId37" Type="http://schemas.openxmlformats.org/officeDocument/2006/relationships/font" Target="fonts/NunitoSans-regular.fntdata"/><Relationship Id="rId14" Type="http://schemas.openxmlformats.org/officeDocument/2006/relationships/slide" Target="slides/slide8.xml"/><Relationship Id="rId36" Type="http://schemas.openxmlformats.org/officeDocument/2006/relationships/font" Target="fonts/NunitoSansBlack-boldItalic.fntdata"/><Relationship Id="rId17" Type="http://schemas.openxmlformats.org/officeDocument/2006/relationships/slide" Target="slides/slide11.xml"/><Relationship Id="rId39" Type="http://schemas.openxmlformats.org/officeDocument/2006/relationships/font" Target="fonts/NunitoSans-italic.fntdata"/><Relationship Id="rId16" Type="http://schemas.openxmlformats.org/officeDocument/2006/relationships/slide" Target="slides/slide10.xml"/><Relationship Id="rId38" Type="http://schemas.openxmlformats.org/officeDocument/2006/relationships/font" Target="fonts/NunitoSans-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2a9bb486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92a9bb486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92a9bb486b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92a9bb486b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2a9bb486b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92a9bb486b_1_2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2a9bb486b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92a9bb486b_1_3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92a9bb486b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92a9bb486b_1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92a9bb486b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92a9bb486b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92a9bb486b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92a9bb486b_1_3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92a9bb486b_1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92a9bb486b_1_4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2a9bb486b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92a9bb486b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92a9bb486b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92a9bb486b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92a9bb486b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92a9bb486b_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92a9bb486b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92a9bb486b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2a9bb486b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92a9bb486b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92a9bb486b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92a9bb486b_1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a9bb486b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92a9bb486b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92a9bb486b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92a9bb486b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7" name="Google Shape;97;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3" name="Google Shape;103;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09" name="Google Shape;109;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 name="Google Shape;114;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5" name="Google Shape;115;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6" name="Google Shape;116;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2" name="Google Shape;122;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3" name="Google Shape;123;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4" name="Google Shape;124;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5" name="Google Shape;12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0" name="Google Shape;130;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5" name="Google Shape;135;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6" name="Google Shape;136;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7" name="Google Shape;137;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2" name="Google Shape;142;p20"/>
          <p:cNvSpPr/>
          <p:nvPr>
            <p:ph idx="2" type="pic"/>
          </p:nvPr>
        </p:nvSpPr>
        <p:spPr>
          <a:xfrm>
            <a:off x="896144" y="306388"/>
            <a:ext cx="2743200" cy="2057400"/>
          </a:xfrm>
          <a:prstGeom prst="rect">
            <a:avLst/>
          </a:prstGeom>
          <a:noFill/>
          <a:ln>
            <a:noFill/>
          </a:ln>
        </p:spPr>
      </p:sp>
      <p:sp>
        <p:nvSpPr>
          <p:cNvPr id="143" name="Google Shape;143;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4" name="Google Shape;14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9" name="Google Shape;149;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0" name="Google Shape;150;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3"/>
          <p:cNvGrpSpPr/>
          <p:nvPr/>
        </p:nvGrpSpPr>
        <p:grpSpPr>
          <a:xfrm>
            <a:off x="469116" y="3487857"/>
            <a:ext cx="8264874" cy="1655616"/>
            <a:chOff x="0" y="-123825"/>
            <a:chExt cx="4353600" cy="872111"/>
          </a:xfrm>
        </p:grpSpPr>
        <p:sp>
          <p:nvSpPr>
            <p:cNvPr id="17" name="Google Shape;17;p3"/>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18" name="Google Shape;18;p3"/>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567416" y="1"/>
            <a:ext cx="8264883" cy="1420546"/>
            <a:chOff x="0" y="0"/>
            <a:chExt cx="4353605" cy="748286"/>
          </a:xfrm>
        </p:grpSpPr>
        <p:sp>
          <p:nvSpPr>
            <p:cNvPr id="20" name="Google Shape;20;p3"/>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21" name="Google Shape;21;p3"/>
            <p:cNvSpPr txBox="1"/>
            <p:nvPr/>
          </p:nvSpPr>
          <p:spPr>
            <a:xfrm>
              <a:off x="5" y="65"/>
              <a:ext cx="4353600" cy="7482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5" name="Google Shape;155;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6" name="Google Shape;156;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7" name="Google Shape;157;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8" name="Google Shape;158;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6" name="Google Shape;26;p4"/>
          <p:cNvGrpSpPr/>
          <p:nvPr/>
        </p:nvGrpSpPr>
        <p:grpSpPr>
          <a:xfrm>
            <a:off x="7323775" y="371838"/>
            <a:ext cx="1410131" cy="4771668"/>
            <a:chOff x="0" y="-123825"/>
            <a:chExt cx="4353600" cy="872111"/>
          </a:xfrm>
        </p:grpSpPr>
        <p:sp>
          <p:nvSpPr>
            <p:cNvPr id="27" name="Google Shape;27;p4"/>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28" name="Google Shape;28;p4"/>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4" name="Google Shape;34;p5"/>
          <p:cNvGrpSpPr/>
          <p:nvPr/>
        </p:nvGrpSpPr>
        <p:grpSpPr>
          <a:xfrm>
            <a:off x="7432334" y="4092124"/>
            <a:ext cx="1410131" cy="1051417"/>
            <a:chOff x="0" y="-123825"/>
            <a:chExt cx="4353600" cy="872111"/>
          </a:xfrm>
        </p:grpSpPr>
        <p:sp>
          <p:nvSpPr>
            <p:cNvPr id="35" name="Google Shape;35;p5"/>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36" name="Google Shape;36;p5"/>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 name="Google Shape;37;p5"/>
          <p:cNvGrpSpPr/>
          <p:nvPr/>
        </p:nvGrpSpPr>
        <p:grpSpPr>
          <a:xfrm>
            <a:off x="5649634" y="4092124"/>
            <a:ext cx="1410131" cy="1051417"/>
            <a:chOff x="0" y="-123825"/>
            <a:chExt cx="4353600" cy="872111"/>
          </a:xfrm>
        </p:grpSpPr>
        <p:sp>
          <p:nvSpPr>
            <p:cNvPr id="38" name="Google Shape;38;p5"/>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39" name="Google Shape;39;p5"/>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 name="Google Shape;40;p5"/>
          <p:cNvGrpSpPr/>
          <p:nvPr/>
        </p:nvGrpSpPr>
        <p:grpSpPr>
          <a:xfrm>
            <a:off x="3866934" y="4092124"/>
            <a:ext cx="1410131" cy="1051417"/>
            <a:chOff x="0" y="-123825"/>
            <a:chExt cx="4353600" cy="872111"/>
          </a:xfrm>
        </p:grpSpPr>
        <p:sp>
          <p:nvSpPr>
            <p:cNvPr id="41" name="Google Shape;41;p5"/>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42" name="Google Shape;42;p5"/>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a:off x="2084234" y="4092124"/>
            <a:ext cx="1410131" cy="1051417"/>
            <a:chOff x="0" y="-123825"/>
            <a:chExt cx="4353600" cy="872111"/>
          </a:xfrm>
        </p:grpSpPr>
        <p:sp>
          <p:nvSpPr>
            <p:cNvPr id="44" name="Google Shape;44;p5"/>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45" name="Google Shape;45;p5"/>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 name="Google Shape;46;p5"/>
          <p:cNvGrpSpPr/>
          <p:nvPr/>
        </p:nvGrpSpPr>
        <p:grpSpPr>
          <a:xfrm>
            <a:off x="301534" y="4092124"/>
            <a:ext cx="1410131" cy="1051417"/>
            <a:chOff x="0" y="-123825"/>
            <a:chExt cx="4353600" cy="872111"/>
          </a:xfrm>
        </p:grpSpPr>
        <p:sp>
          <p:nvSpPr>
            <p:cNvPr id="47" name="Google Shape;47;p5"/>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48" name="Google Shape;48;p5"/>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2" name="Google Shape;52;p6"/>
          <p:cNvGrpSpPr/>
          <p:nvPr/>
        </p:nvGrpSpPr>
        <p:grpSpPr>
          <a:xfrm>
            <a:off x="469116" y="3487857"/>
            <a:ext cx="8264874" cy="1655616"/>
            <a:chOff x="0" y="-123825"/>
            <a:chExt cx="4353600" cy="872111"/>
          </a:xfrm>
        </p:grpSpPr>
        <p:sp>
          <p:nvSpPr>
            <p:cNvPr id="53" name="Google Shape;53;p6"/>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54" name="Google Shape;54;p6"/>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7" name="Google Shape;5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8" name="Google Shape;58;p7"/>
          <p:cNvGrpSpPr/>
          <p:nvPr/>
        </p:nvGrpSpPr>
        <p:grpSpPr>
          <a:xfrm>
            <a:off x="7678067" y="2961530"/>
            <a:ext cx="1465857" cy="1655616"/>
            <a:chOff x="0" y="-123825"/>
            <a:chExt cx="4353600" cy="872111"/>
          </a:xfrm>
        </p:grpSpPr>
        <p:sp>
          <p:nvSpPr>
            <p:cNvPr id="59" name="Google Shape;59;p7"/>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60" name="Google Shape;60;p7"/>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 name="Google Shape;61;p7"/>
          <p:cNvGrpSpPr/>
          <p:nvPr/>
        </p:nvGrpSpPr>
        <p:grpSpPr>
          <a:xfrm>
            <a:off x="7678067" y="526355"/>
            <a:ext cx="1465857" cy="1655616"/>
            <a:chOff x="0" y="-123825"/>
            <a:chExt cx="4353600" cy="872111"/>
          </a:xfrm>
        </p:grpSpPr>
        <p:sp>
          <p:nvSpPr>
            <p:cNvPr id="62" name="Google Shape;62;p7"/>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63" name="Google Shape;63;p7"/>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7" name="Google Shape;6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8" name="Google Shape;68;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8"/>
          <p:cNvGrpSpPr/>
          <p:nvPr/>
        </p:nvGrpSpPr>
        <p:grpSpPr>
          <a:xfrm>
            <a:off x="3866934" y="4092124"/>
            <a:ext cx="1410131" cy="1051417"/>
            <a:chOff x="0" y="-123825"/>
            <a:chExt cx="4353600" cy="872111"/>
          </a:xfrm>
        </p:grpSpPr>
        <p:sp>
          <p:nvSpPr>
            <p:cNvPr id="71" name="Google Shape;71;p8"/>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E5E2DD"/>
            </a:solidFill>
            <a:ln>
              <a:noFill/>
            </a:ln>
          </p:spPr>
        </p:sp>
        <p:sp>
          <p:nvSpPr>
            <p:cNvPr id="72" name="Google Shape;72;p8"/>
            <p:cNvSpPr txBox="1"/>
            <p:nvPr/>
          </p:nvSpPr>
          <p:spPr>
            <a:xfrm>
              <a:off x="0" y="-123825"/>
              <a:ext cx="4353600" cy="872100"/>
            </a:xfrm>
            <a:prstGeom prst="rect">
              <a:avLst/>
            </a:prstGeom>
            <a:solidFill>
              <a:srgbClr val="E5E2DD"/>
            </a:solid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8"/>
          <p:cNvGrpSpPr/>
          <p:nvPr/>
        </p:nvGrpSpPr>
        <p:grpSpPr>
          <a:xfrm>
            <a:off x="2084234" y="4092124"/>
            <a:ext cx="1410131" cy="1051417"/>
            <a:chOff x="0" y="-123825"/>
            <a:chExt cx="4353600" cy="872111"/>
          </a:xfrm>
        </p:grpSpPr>
        <p:sp>
          <p:nvSpPr>
            <p:cNvPr id="74" name="Google Shape;74;p8"/>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75" name="Google Shape;75;p8"/>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8" name="Google Shape;7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9" name="Google Shape;79;p9"/>
          <p:cNvGrpSpPr/>
          <p:nvPr/>
        </p:nvGrpSpPr>
        <p:grpSpPr>
          <a:xfrm>
            <a:off x="-50" y="-68900"/>
            <a:ext cx="9143866" cy="3411524"/>
            <a:chOff x="0" y="-123825"/>
            <a:chExt cx="4353600" cy="872111"/>
          </a:xfrm>
        </p:grpSpPr>
        <p:sp>
          <p:nvSpPr>
            <p:cNvPr id="80" name="Google Shape;80;p9"/>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0"/>
              </a:srgbClr>
            </a:solidFill>
            <a:ln>
              <a:noFill/>
            </a:ln>
          </p:spPr>
        </p:sp>
        <p:sp>
          <p:nvSpPr>
            <p:cNvPr id="81" name="Google Shape;81;p9"/>
            <p:cNvSpPr txBox="1"/>
            <p:nvPr/>
          </p:nvSpPr>
          <p:spPr>
            <a:xfrm>
              <a:off x="0" y="-123825"/>
              <a:ext cx="4353600" cy="87210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 name="Shape 82"/>
        <p:cNvGrpSpPr/>
        <p:nvPr/>
      </p:nvGrpSpPr>
      <p:grpSpPr>
        <a:xfrm>
          <a:off x="0" y="0"/>
          <a:ext cx="0" cy="0"/>
          <a:chOff x="0" y="0"/>
          <a:chExt cx="0" cy="0"/>
        </a:xfrm>
      </p:grpSpPr>
      <p:sp>
        <p:nvSpPr>
          <p:cNvPr id="83" name="Google Shape;8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b="1"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2pPr>
            <a:lvl3pPr indent="-317500" lvl="2" marL="13716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3pPr>
            <a:lvl4pPr indent="-317500" lvl="3" marL="18288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4pPr>
            <a:lvl5pPr indent="-317500" lvl="4" marL="22860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5pPr>
            <a:lvl6pPr indent="-317500" lvl="5" marL="27432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6pPr>
            <a:lvl7pPr indent="-317500" lvl="6" marL="32004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7pPr>
            <a:lvl8pPr indent="-317500" lvl="7" marL="36576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8pPr>
            <a:lvl9pPr indent="-317500" lvl="8" marL="4114800">
              <a:lnSpc>
                <a:spcPct val="115000"/>
              </a:lnSpc>
              <a:spcBef>
                <a:spcPts val="0"/>
              </a:spcBef>
              <a:spcAft>
                <a:spcPts val="0"/>
              </a:spcAft>
              <a:buClr>
                <a:schemeClr val="dk2"/>
              </a:buClr>
              <a:buSzPts val="1400"/>
              <a:buFont typeface="Nunito Sans Light"/>
              <a:buChar char="■"/>
              <a:defRPr>
                <a:solidFill>
                  <a:schemeClr val="dk2"/>
                </a:solidFill>
                <a:latin typeface="Nunito Sans Light"/>
                <a:ea typeface="Nunito Sans Light"/>
                <a:cs typeface="Nunito Sans Light"/>
                <a:sym typeface="Nunito Sans Ligh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6" name="Google Shape;86;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7" name="Google Shape;87;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8" name="Google Shape;88;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9" name="Google Shape;89;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40" Type="http://schemas.openxmlformats.org/officeDocument/2006/relationships/image" Target="../media/image57.png"/><Relationship Id="rId20" Type="http://schemas.openxmlformats.org/officeDocument/2006/relationships/image" Target="../media/image33.png"/><Relationship Id="rId41" Type="http://schemas.openxmlformats.org/officeDocument/2006/relationships/image" Target="../media/image54.png"/><Relationship Id="rId22" Type="http://schemas.openxmlformats.org/officeDocument/2006/relationships/image" Target="../media/image40.png"/><Relationship Id="rId21" Type="http://schemas.openxmlformats.org/officeDocument/2006/relationships/image" Target="../media/image32.png"/><Relationship Id="rId24" Type="http://schemas.openxmlformats.org/officeDocument/2006/relationships/image" Target="../media/image41.png"/><Relationship Id="rId23"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0.png"/><Relationship Id="rId26" Type="http://schemas.openxmlformats.org/officeDocument/2006/relationships/image" Target="../media/image50.png"/><Relationship Id="rId25" Type="http://schemas.openxmlformats.org/officeDocument/2006/relationships/image" Target="../media/image43.png"/><Relationship Id="rId28" Type="http://schemas.openxmlformats.org/officeDocument/2006/relationships/image" Target="../media/image53.png"/><Relationship Id="rId27" Type="http://schemas.openxmlformats.org/officeDocument/2006/relationships/image" Target="../media/image48.png"/><Relationship Id="rId5" Type="http://schemas.openxmlformats.org/officeDocument/2006/relationships/image" Target="../media/image13.png"/><Relationship Id="rId6" Type="http://schemas.openxmlformats.org/officeDocument/2006/relationships/image" Target="../media/image23.png"/><Relationship Id="rId29" Type="http://schemas.openxmlformats.org/officeDocument/2006/relationships/image" Target="../media/image51.png"/><Relationship Id="rId7" Type="http://schemas.openxmlformats.org/officeDocument/2006/relationships/image" Target="../media/image31.png"/><Relationship Id="rId8" Type="http://schemas.openxmlformats.org/officeDocument/2006/relationships/image" Target="../media/image19.png"/><Relationship Id="rId31" Type="http://schemas.openxmlformats.org/officeDocument/2006/relationships/image" Target="../media/image52.png"/><Relationship Id="rId30" Type="http://schemas.openxmlformats.org/officeDocument/2006/relationships/image" Target="../media/image58.png"/><Relationship Id="rId11" Type="http://schemas.openxmlformats.org/officeDocument/2006/relationships/image" Target="../media/image25.png"/><Relationship Id="rId33" Type="http://schemas.openxmlformats.org/officeDocument/2006/relationships/image" Target="../media/image55.png"/><Relationship Id="rId10" Type="http://schemas.openxmlformats.org/officeDocument/2006/relationships/image" Target="../media/image21.png"/><Relationship Id="rId32" Type="http://schemas.openxmlformats.org/officeDocument/2006/relationships/image" Target="../media/image61.png"/><Relationship Id="rId13" Type="http://schemas.openxmlformats.org/officeDocument/2006/relationships/image" Target="../media/image29.png"/><Relationship Id="rId35" Type="http://schemas.openxmlformats.org/officeDocument/2006/relationships/image" Target="../media/image63.png"/><Relationship Id="rId12" Type="http://schemas.openxmlformats.org/officeDocument/2006/relationships/image" Target="../media/image22.png"/><Relationship Id="rId34" Type="http://schemas.openxmlformats.org/officeDocument/2006/relationships/image" Target="../media/image59.png"/><Relationship Id="rId15" Type="http://schemas.openxmlformats.org/officeDocument/2006/relationships/image" Target="../media/image35.png"/><Relationship Id="rId37" Type="http://schemas.openxmlformats.org/officeDocument/2006/relationships/image" Target="../media/image56.png"/><Relationship Id="rId14" Type="http://schemas.openxmlformats.org/officeDocument/2006/relationships/image" Target="../media/image28.png"/><Relationship Id="rId36" Type="http://schemas.openxmlformats.org/officeDocument/2006/relationships/image" Target="../media/image49.png"/><Relationship Id="rId17" Type="http://schemas.openxmlformats.org/officeDocument/2006/relationships/image" Target="../media/image37.png"/><Relationship Id="rId39" Type="http://schemas.openxmlformats.org/officeDocument/2006/relationships/image" Target="../media/image60.png"/><Relationship Id="rId16" Type="http://schemas.openxmlformats.org/officeDocument/2006/relationships/image" Target="../media/image34.png"/><Relationship Id="rId38" Type="http://schemas.openxmlformats.org/officeDocument/2006/relationships/image" Target="../media/image47.png"/><Relationship Id="rId19" Type="http://schemas.openxmlformats.org/officeDocument/2006/relationships/image" Target="../media/image30.png"/><Relationship Id="rId18"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44.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24.png"/><Relationship Id="rId5" Type="http://schemas.openxmlformats.org/officeDocument/2006/relationships/image" Target="../media/image39.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3"/>
          <p:cNvPicPr preferRelativeResize="0"/>
          <p:nvPr/>
        </p:nvPicPr>
        <p:blipFill>
          <a:blip r:embed="rId3">
            <a:alphaModFix/>
          </a:blip>
          <a:stretch>
            <a:fillRect/>
          </a:stretch>
        </p:blipFill>
        <p:spPr>
          <a:xfrm>
            <a:off x="0" y="0"/>
            <a:ext cx="9144003" cy="5143501"/>
          </a:xfrm>
          <a:prstGeom prst="rect">
            <a:avLst/>
          </a:prstGeom>
          <a:noFill/>
          <a:ln>
            <a:noFill/>
          </a:ln>
        </p:spPr>
      </p:pic>
      <p:sp>
        <p:nvSpPr>
          <p:cNvPr id="164" name="Google Shape;164;p23"/>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sp>
        <p:nvSpPr>
          <p:cNvPr id="165" name="Google Shape;165;p23"/>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Black"/>
                <a:ea typeface="Nunito Sans Black"/>
                <a:cs typeface="Nunito Sans Black"/>
                <a:sym typeface="Nunito Sans Black"/>
              </a:rPr>
              <a:t>Home</a:t>
            </a:r>
            <a:endParaRPr sz="700"/>
          </a:p>
        </p:txBody>
      </p:sp>
      <p:sp>
        <p:nvSpPr>
          <p:cNvPr id="166" name="Google Shape;166;p23"/>
          <p:cNvSpPr txBox="1"/>
          <p:nvPr/>
        </p:nvSpPr>
        <p:spPr>
          <a:xfrm>
            <a:off x="5663431" y="198221"/>
            <a:ext cx="400217"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167" name="Google Shape;167;p23"/>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168" name="Google Shape;168;p23"/>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169" name="Google Shape;169;p23"/>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170" name="Google Shape;170;p23"/>
          <p:cNvSpPr txBox="1"/>
          <p:nvPr/>
        </p:nvSpPr>
        <p:spPr>
          <a:xfrm>
            <a:off x="897751" y="255375"/>
            <a:ext cx="15015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171" name="Google Shape;171;p23"/>
          <p:cNvSpPr/>
          <p:nvPr/>
        </p:nvSpPr>
        <p:spPr>
          <a:xfrm>
            <a:off x="400217" y="3048732"/>
            <a:ext cx="3657600" cy="372410"/>
          </a:xfrm>
          <a:custGeom>
            <a:rect b="b" l="l" r="r" t="t"/>
            <a:pathLst>
              <a:path extrusionOk="0" h="744820" w="7315200">
                <a:moveTo>
                  <a:pt x="0" y="0"/>
                </a:moveTo>
                <a:lnTo>
                  <a:pt x="7315200" y="0"/>
                </a:lnTo>
                <a:lnTo>
                  <a:pt x="7315200" y="744820"/>
                </a:lnTo>
                <a:lnTo>
                  <a:pt x="0" y="744820"/>
                </a:lnTo>
                <a:lnTo>
                  <a:pt x="0" y="0"/>
                </a:lnTo>
                <a:close/>
              </a:path>
            </a:pathLst>
          </a:custGeom>
          <a:blipFill rotWithShape="1">
            <a:blip r:embed="rId5">
              <a:alphaModFix/>
            </a:blip>
            <a:stretch>
              <a:fillRect b="0" l="0" r="0" t="0"/>
            </a:stretch>
          </a:blipFill>
          <a:ln>
            <a:noFill/>
          </a:ln>
        </p:spPr>
      </p:sp>
      <p:sp>
        <p:nvSpPr>
          <p:cNvPr id="172" name="Google Shape;172;p23"/>
          <p:cNvSpPr txBox="1"/>
          <p:nvPr/>
        </p:nvSpPr>
        <p:spPr>
          <a:xfrm>
            <a:off x="400217" y="1435739"/>
            <a:ext cx="4110000" cy="144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700" u="none" cap="none" strike="noStrike">
                <a:solidFill>
                  <a:srgbClr val="000000"/>
                </a:solidFill>
                <a:latin typeface="Montserrat"/>
                <a:ea typeface="Montserrat"/>
                <a:cs typeface="Montserrat"/>
                <a:sym typeface="Montserrat"/>
              </a:rPr>
              <a:t>Real Estate Open House</a:t>
            </a:r>
            <a:endParaRPr sz="700"/>
          </a:p>
        </p:txBody>
      </p:sp>
      <p:sp>
        <p:nvSpPr>
          <p:cNvPr id="173" name="Google Shape;173;p23"/>
          <p:cNvSpPr txBox="1"/>
          <p:nvPr/>
        </p:nvSpPr>
        <p:spPr>
          <a:xfrm>
            <a:off x="859310" y="3118256"/>
            <a:ext cx="3080367" cy="227012"/>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 sz="1500" u="none" cap="none" strike="noStrike">
                <a:solidFill>
                  <a:srgbClr val="6792B0"/>
                </a:solidFill>
                <a:latin typeface="Montserrat"/>
                <a:ea typeface="Montserrat"/>
                <a:cs typeface="Montserrat"/>
                <a:sym typeface="Montserrat"/>
              </a:rPr>
              <a:t>Start searching for your home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355" name="Shape 355"/>
        <p:cNvGrpSpPr/>
        <p:nvPr/>
      </p:nvGrpSpPr>
      <p:grpSpPr>
        <a:xfrm>
          <a:off x="0" y="0"/>
          <a:ext cx="0" cy="0"/>
          <a:chOff x="0" y="0"/>
          <a:chExt cx="0" cy="0"/>
        </a:xfrm>
      </p:grpSpPr>
      <p:pic>
        <p:nvPicPr>
          <p:cNvPr id="356" name="Google Shape;356;p32"/>
          <p:cNvPicPr preferRelativeResize="0"/>
          <p:nvPr/>
        </p:nvPicPr>
        <p:blipFill>
          <a:blip r:embed="rId3">
            <a:alphaModFix/>
          </a:blip>
          <a:stretch>
            <a:fillRect/>
          </a:stretch>
        </p:blipFill>
        <p:spPr>
          <a:xfrm>
            <a:off x="0" y="0"/>
            <a:ext cx="9144003" cy="5143501"/>
          </a:xfrm>
          <a:prstGeom prst="rect">
            <a:avLst/>
          </a:prstGeom>
          <a:noFill/>
          <a:ln>
            <a:noFill/>
          </a:ln>
        </p:spPr>
      </p:pic>
      <p:sp>
        <p:nvSpPr>
          <p:cNvPr id="357" name="Google Shape;357;p32"/>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grpSp>
        <p:nvGrpSpPr>
          <p:cNvPr id="358" name="Google Shape;358;p32"/>
          <p:cNvGrpSpPr/>
          <p:nvPr/>
        </p:nvGrpSpPr>
        <p:grpSpPr>
          <a:xfrm>
            <a:off x="8391525" y="2305720"/>
            <a:ext cx="476250" cy="504155"/>
            <a:chOff x="0" y="-47625"/>
            <a:chExt cx="812800" cy="860425"/>
          </a:xfrm>
        </p:grpSpPr>
        <p:sp>
          <p:nvSpPr>
            <p:cNvPr id="359" name="Google Shape;35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32"/>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32"/>
          <p:cNvGrpSpPr/>
          <p:nvPr/>
        </p:nvGrpSpPr>
        <p:grpSpPr>
          <a:xfrm rot="10800000">
            <a:off x="421493" y="2333625"/>
            <a:ext cx="476250" cy="504155"/>
            <a:chOff x="0" y="-47625"/>
            <a:chExt cx="812800" cy="860425"/>
          </a:xfrm>
        </p:grpSpPr>
        <p:sp>
          <p:nvSpPr>
            <p:cNvPr id="362" name="Google Shape;36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32"/>
            <p:cNvSpPr txBox="1"/>
            <p:nvPr/>
          </p:nvSpPr>
          <p:spPr>
            <a:xfrm>
              <a:off x="76200" y="-47625"/>
              <a:ext cx="660400" cy="784225"/>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64" name="Google Shape;364;p32"/>
          <p:cNvCxnSpPr/>
          <p:nvPr/>
        </p:nvCxnSpPr>
        <p:spPr>
          <a:xfrm>
            <a:off x="8525392" y="2571750"/>
            <a:ext cx="208517" cy="0"/>
          </a:xfrm>
          <a:prstGeom prst="straightConnector1">
            <a:avLst/>
          </a:prstGeom>
          <a:noFill/>
          <a:ln cap="flat" cmpd="sng" w="38100">
            <a:solidFill>
              <a:srgbClr val="FFFFFF"/>
            </a:solidFill>
            <a:prstDash val="solid"/>
            <a:round/>
            <a:headEnd len="sm" w="sm" type="none"/>
            <a:tailEnd len="med" w="med" type="stealth"/>
          </a:ln>
        </p:spPr>
      </p:cxnSp>
      <p:cxnSp>
        <p:nvCxnSpPr>
          <p:cNvPr id="365" name="Google Shape;365;p32"/>
          <p:cNvCxnSpPr/>
          <p:nvPr/>
        </p:nvCxnSpPr>
        <p:spPr>
          <a:xfrm rot="10800000">
            <a:off x="555360" y="2571750"/>
            <a:ext cx="208517" cy="0"/>
          </a:xfrm>
          <a:prstGeom prst="straightConnector1">
            <a:avLst/>
          </a:prstGeom>
          <a:noFill/>
          <a:ln cap="flat" cmpd="sng" w="38100">
            <a:solidFill>
              <a:srgbClr val="FFFFFF"/>
            </a:solidFill>
            <a:prstDash val="solid"/>
            <a:round/>
            <a:headEnd len="sm" w="sm" type="none"/>
            <a:tailEnd len="med" w="med" type="stealth"/>
          </a:ln>
        </p:spPr>
      </p:cxnSp>
      <p:grpSp>
        <p:nvGrpSpPr>
          <p:cNvPr id="366" name="Google Shape;366;p32"/>
          <p:cNvGrpSpPr/>
          <p:nvPr/>
        </p:nvGrpSpPr>
        <p:grpSpPr>
          <a:xfrm>
            <a:off x="469116" y="3487852"/>
            <a:ext cx="8264793" cy="1655648"/>
            <a:chOff x="0" y="-123825"/>
            <a:chExt cx="4353471" cy="872111"/>
          </a:xfrm>
        </p:grpSpPr>
        <p:sp>
          <p:nvSpPr>
            <p:cNvPr id="367" name="Google Shape;367;p32"/>
            <p:cNvSpPr/>
            <p:nvPr/>
          </p:nvSpPr>
          <p:spPr>
            <a:xfrm>
              <a:off x="0" y="0"/>
              <a:ext cx="4353471" cy="748286"/>
            </a:xfrm>
            <a:custGeom>
              <a:rect b="b" l="l" r="r" t="t"/>
              <a:pathLst>
                <a:path extrusionOk="0" h="748286" w="4353471">
                  <a:moveTo>
                    <a:pt x="0" y="0"/>
                  </a:moveTo>
                  <a:lnTo>
                    <a:pt x="4353471" y="0"/>
                  </a:lnTo>
                  <a:lnTo>
                    <a:pt x="4353471" y="748286"/>
                  </a:lnTo>
                  <a:lnTo>
                    <a:pt x="0" y="748286"/>
                  </a:lnTo>
                  <a:close/>
                </a:path>
              </a:pathLst>
            </a:custGeom>
            <a:solidFill>
              <a:srgbClr val="6792B0">
                <a:alpha val="74901"/>
              </a:srgbClr>
            </a:solidFill>
            <a:ln>
              <a:noFill/>
            </a:ln>
          </p:spPr>
        </p:sp>
        <p:sp>
          <p:nvSpPr>
            <p:cNvPr id="368" name="Google Shape;368;p32"/>
            <p:cNvSpPr txBox="1"/>
            <p:nvPr/>
          </p:nvSpPr>
          <p:spPr>
            <a:xfrm>
              <a:off x="0" y="-123825"/>
              <a:ext cx="4353471" cy="872111"/>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9" name="Google Shape;369;p32"/>
          <p:cNvSpPr/>
          <p:nvPr/>
        </p:nvSpPr>
        <p:spPr>
          <a:xfrm>
            <a:off x="7482854" y="3945118"/>
            <a:ext cx="266384" cy="266384"/>
          </a:xfrm>
          <a:custGeom>
            <a:rect b="b" l="l" r="r" t="t"/>
            <a:pathLst>
              <a:path extrusionOk="0" h="532768" w="532768">
                <a:moveTo>
                  <a:pt x="0" y="0"/>
                </a:moveTo>
                <a:lnTo>
                  <a:pt x="532768" y="0"/>
                </a:lnTo>
                <a:lnTo>
                  <a:pt x="532768" y="532769"/>
                </a:lnTo>
                <a:lnTo>
                  <a:pt x="0" y="532769"/>
                </a:lnTo>
                <a:lnTo>
                  <a:pt x="0" y="0"/>
                </a:lnTo>
                <a:close/>
              </a:path>
            </a:pathLst>
          </a:custGeom>
          <a:blipFill rotWithShape="1">
            <a:blip r:embed="rId5">
              <a:alphaModFix/>
            </a:blip>
            <a:stretch>
              <a:fillRect b="0" l="0" r="0" t="0"/>
            </a:stretch>
          </a:blipFill>
          <a:ln>
            <a:noFill/>
          </a:ln>
        </p:spPr>
      </p:sp>
      <p:sp>
        <p:nvSpPr>
          <p:cNvPr id="370" name="Google Shape;370;p32"/>
          <p:cNvSpPr/>
          <p:nvPr/>
        </p:nvSpPr>
        <p:spPr>
          <a:xfrm>
            <a:off x="6804963" y="3982902"/>
            <a:ext cx="311985" cy="228600"/>
          </a:xfrm>
          <a:custGeom>
            <a:rect b="b" l="l" r="r" t="t"/>
            <a:pathLst>
              <a:path extrusionOk="0" h="457200" w="623970">
                <a:moveTo>
                  <a:pt x="0" y="0"/>
                </a:moveTo>
                <a:lnTo>
                  <a:pt x="623970" y="0"/>
                </a:lnTo>
                <a:lnTo>
                  <a:pt x="623970" y="457200"/>
                </a:lnTo>
                <a:lnTo>
                  <a:pt x="0" y="457200"/>
                </a:lnTo>
                <a:lnTo>
                  <a:pt x="0" y="0"/>
                </a:lnTo>
                <a:close/>
              </a:path>
            </a:pathLst>
          </a:custGeom>
          <a:blipFill rotWithShape="1">
            <a:blip r:embed="rId6">
              <a:alphaModFix/>
            </a:blip>
            <a:stretch>
              <a:fillRect b="0" l="0" r="0" t="0"/>
            </a:stretch>
          </a:blipFill>
          <a:ln>
            <a:noFill/>
          </a:ln>
        </p:spPr>
      </p:sp>
      <p:sp>
        <p:nvSpPr>
          <p:cNvPr id="371" name="Google Shape;371;p32"/>
          <p:cNvSpPr/>
          <p:nvPr/>
        </p:nvSpPr>
        <p:spPr>
          <a:xfrm>
            <a:off x="8048960" y="4015658"/>
            <a:ext cx="352625" cy="163089"/>
          </a:xfrm>
          <a:custGeom>
            <a:rect b="b" l="l" r="r" t="t"/>
            <a:pathLst>
              <a:path extrusionOk="0" h="326178" w="705250">
                <a:moveTo>
                  <a:pt x="0" y="0"/>
                </a:moveTo>
                <a:lnTo>
                  <a:pt x="705250" y="0"/>
                </a:lnTo>
                <a:lnTo>
                  <a:pt x="705250" y="326178"/>
                </a:lnTo>
                <a:lnTo>
                  <a:pt x="0" y="326178"/>
                </a:lnTo>
                <a:lnTo>
                  <a:pt x="0" y="0"/>
                </a:lnTo>
                <a:close/>
              </a:path>
            </a:pathLst>
          </a:custGeom>
          <a:blipFill rotWithShape="1">
            <a:blip r:embed="rId7">
              <a:alphaModFix/>
            </a:blip>
            <a:stretch>
              <a:fillRect b="0" l="0" r="0" t="0"/>
            </a:stretch>
          </a:blipFill>
          <a:ln>
            <a:noFill/>
          </a:ln>
        </p:spPr>
      </p:sp>
      <p:sp>
        <p:nvSpPr>
          <p:cNvPr id="372" name="Google Shape;372;p32"/>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373" name="Google Shape;373;p32"/>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374" name="Google Shape;374;p32"/>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375" name="Google Shape;375;p32"/>
          <p:cNvSpPr txBox="1"/>
          <p:nvPr/>
        </p:nvSpPr>
        <p:spPr>
          <a:xfrm>
            <a:off x="7196296" y="198221"/>
            <a:ext cx="532768"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Portfolio</a:t>
            </a:r>
            <a:endParaRPr sz="700"/>
          </a:p>
        </p:txBody>
      </p:sp>
      <p:sp>
        <p:nvSpPr>
          <p:cNvPr id="376" name="Google Shape;376;p32"/>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377" name="Google Shape;377;p32"/>
          <p:cNvSpPr txBox="1"/>
          <p:nvPr/>
        </p:nvSpPr>
        <p:spPr>
          <a:xfrm>
            <a:off x="897751" y="255375"/>
            <a:ext cx="14772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378" name="Google Shape;378;p32"/>
          <p:cNvSpPr txBox="1"/>
          <p:nvPr/>
        </p:nvSpPr>
        <p:spPr>
          <a:xfrm>
            <a:off x="774000" y="3941450"/>
            <a:ext cx="5577900" cy="23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FFFFFF"/>
                </a:solidFill>
                <a:latin typeface="Montserrat"/>
                <a:ea typeface="Montserrat"/>
                <a:cs typeface="Montserrat"/>
                <a:sym typeface="Montserrat"/>
              </a:rPr>
              <a:t>Incredible Opportunity in a Premier Inner City Address</a:t>
            </a:r>
            <a:endParaRPr sz="700"/>
          </a:p>
        </p:txBody>
      </p:sp>
      <p:sp>
        <p:nvSpPr>
          <p:cNvPr id="379" name="Google Shape;379;p32"/>
          <p:cNvSpPr txBox="1"/>
          <p:nvPr/>
        </p:nvSpPr>
        <p:spPr>
          <a:xfrm>
            <a:off x="774009" y="4268968"/>
            <a:ext cx="57702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Sans"/>
                <a:ea typeface="Nunito Sans"/>
                <a:cs typeface="Nunito Sans"/>
                <a:sym typeface="Nunito Sans"/>
              </a:rPr>
              <a:t>Promising unmatched convenience in a premier location, this studio apartment combines everyday comfort, city views and excellent on site amenities. It's set high above World Square in the renowned 'Hordern Towers' building, within a walk of the Queen Victoria Building and Market City.</a:t>
            </a:r>
            <a:endParaRPr sz="700"/>
          </a:p>
        </p:txBody>
      </p:sp>
      <p:sp>
        <p:nvSpPr>
          <p:cNvPr id="380" name="Google Shape;380;p32"/>
          <p:cNvSpPr txBox="1"/>
          <p:nvPr/>
        </p:nvSpPr>
        <p:spPr>
          <a:xfrm>
            <a:off x="7164573" y="3897177"/>
            <a:ext cx="245738" cy="31432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 sz="1500" u="none" cap="none" strike="noStrike">
                <a:solidFill>
                  <a:srgbClr val="FFFFFF"/>
                </a:solidFill>
                <a:latin typeface="Nunito Sans"/>
                <a:ea typeface="Nunito Sans"/>
                <a:cs typeface="Nunito Sans"/>
                <a:sym typeface="Nunito Sans"/>
              </a:rPr>
              <a:t>2</a:t>
            </a:r>
            <a:endParaRPr sz="700"/>
          </a:p>
        </p:txBody>
      </p:sp>
      <p:sp>
        <p:nvSpPr>
          <p:cNvPr id="381" name="Google Shape;381;p32"/>
          <p:cNvSpPr txBox="1"/>
          <p:nvPr/>
        </p:nvSpPr>
        <p:spPr>
          <a:xfrm>
            <a:off x="7798459" y="3897177"/>
            <a:ext cx="245738" cy="31432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 sz="1500" u="none" cap="none" strike="noStrike">
                <a:solidFill>
                  <a:srgbClr val="FFFFFF"/>
                </a:solidFill>
                <a:latin typeface="Nunito Sans"/>
                <a:ea typeface="Nunito Sans"/>
                <a:cs typeface="Nunito Sans"/>
                <a:sym typeface="Nunito Sans"/>
              </a:rPr>
              <a:t>1</a:t>
            </a:r>
            <a:endParaRPr sz="700"/>
          </a:p>
        </p:txBody>
      </p:sp>
      <p:sp>
        <p:nvSpPr>
          <p:cNvPr id="382" name="Google Shape;382;p32"/>
          <p:cNvSpPr txBox="1"/>
          <p:nvPr/>
        </p:nvSpPr>
        <p:spPr>
          <a:xfrm>
            <a:off x="8445527" y="3897177"/>
            <a:ext cx="245738" cy="31432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 sz="1500" u="none" cap="none" strike="noStrike">
                <a:solidFill>
                  <a:srgbClr val="FFFFFF"/>
                </a:solidFill>
                <a:latin typeface="Nunito Sans"/>
                <a:ea typeface="Nunito Sans"/>
                <a:cs typeface="Nunito Sans"/>
                <a:sym typeface="Nunito Sans"/>
              </a:rPr>
              <a:t>1</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386" name="Shape 386"/>
        <p:cNvGrpSpPr/>
        <p:nvPr/>
      </p:nvGrpSpPr>
      <p:grpSpPr>
        <a:xfrm>
          <a:off x="0" y="0"/>
          <a:ext cx="0" cy="0"/>
          <a:chOff x="0" y="0"/>
          <a:chExt cx="0" cy="0"/>
        </a:xfrm>
      </p:grpSpPr>
      <p:sp>
        <p:nvSpPr>
          <p:cNvPr id="387" name="Google Shape;387;p33"/>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3">
              <a:alphaModFix/>
            </a:blip>
            <a:stretch>
              <a:fillRect b="0" l="0" r="0" t="0"/>
            </a:stretch>
          </a:blipFill>
          <a:ln>
            <a:noFill/>
          </a:ln>
        </p:spPr>
      </p:sp>
      <p:sp>
        <p:nvSpPr>
          <p:cNvPr id="388" name="Google Shape;388;p33"/>
          <p:cNvSpPr/>
          <p:nvPr/>
        </p:nvSpPr>
        <p:spPr>
          <a:xfrm rot="-5400000">
            <a:off x="4765759" y="696904"/>
            <a:ext cx="3560842" cy="4166942"/>
          </a:xfrm>
          <a:custGeom>
            <a:rect b="b" l="l" r="r" t="t"/>
            <a:pathLst>
              <a:path extrusionOk="0" h="8333884" w="7121683">
                <a:moveTo>
                  <a:pt x="0" y="0"/>
                </a:moveTo>
                <a:lnTo>
                  <a:pt x="7121682" y="0"/>
                </a:lnTo>
                <a:lnTo>
                  <a:pt x="7121682" y="8333884"/>
                </a:lnTo>
                <a:lnTo>
                  <a:pt x="0" y="8333884"/>
                </a:lnTo>
                <a:lnTo>
                  <a:pt x="0" y="0"/>
                </a:lnTo>
                <a:close/>
              </a:path>
            </a:pathLst>
          </a:custGeom>
          <a:blipFill rotWithShape="1">
            <a:blip r:embed="rId4">
              <a:alphaModFix/>
            </a:blip>
            <a:stretch>
              <a:fillRect b="0" l="0" r="0" t="0"/>
            </a:stretch>
          </a:blipFill>
          <a:ln>
            <a:noFill/>
          </a:ln>
        </p:spPr>
      </p:sp>
      <p:sp>
        <p:nvSpPr>
          <p:cNvPr id="389" name="Google Shape;389;p33"/>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390" name="Google Shape;390;p33"/>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391" name="Google Shape;391;p33"/>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392" name="Google Shape;392;p33"/>
          <p:cNvSpPr txBox="1"/>
          <p:nvPr/>
        </p:nvSpPr>
        <p:spPr>
          <a:xfrm>
            <a:off x="7196296" y="198221"/>
            <a:ext cx="532768"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Portfolio</a:t>
            </a:r>
            <a:endParaRPr sz="700"/>
          </a:p>
        </p:txBody>
      </p:sp>
      <p:sp>
        <p:nvSpPr>
          <p:cNvPr id="393" name="Google Shape;393;p33"/>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394" name="Google Shape;394;p33"/>
          <p:cNvSpPr txBox="1"/>
          <p:nvPr/>
        </p:nvSpPr>
        <p:spPr>
          <a:xfrm>
            <a:off x="897751" y="255375"/>
            <a:ext cx="14694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395" name="Google Shape;395;p33"/>
          <p:cNvSpPr txBox="1"/>
          <p:nvPr/>
        </p:nvSpPr>
        <p:spPr>
          <a:xfrm>
            <a:off x="514350" y="2643188"/>
            <a:ext cx="36222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Promising unmatched convenience in a premier location, this studio apartment combines everyday comfort, city views and excellent on site amenities. It's set high above World Square in the renowned 'Hordern Towers' building, within a walk of the Queen Victoria Building and Market City.</a:t>
            </a:r>
            <a:endParaRPr sz="700"/>
          </a:p>
        </p:txBody>
      </p:sp>
      <p:sp>
        <p:nvSpPr>
          <p:cNvPr id="396" name="Google Shape;396;p33"/>
          <p:cNvSpPr txBox="1"/>
          <p:nvPr/>
        </p:nvSpPr>
        <p:spPr>
          <a:xfrm>
            <a:off x="514350" y="1088465"/>
            <a:ext cx="4057800" cy="138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About this Property</a:t>
            </a:r>
            <a:endParaRPr sz="700"/>
          </a:p>
        </p:txBody>
      </p:sp>
      <p:grpSp>
        <p:nvGrpSpPr>
          <p:cNvPr id="397" name="Google Shape;397;p33"/>
          <p:cNvGrpSpPr/>
          <p:nvPr/>
        </p:nvGrpSpPr>
        <p:grpSpPr>
          <a:xfrm>
            <a:off x="514350" y="4059137"/>
            <a:ext cx="1852665" cy="501659"/>
            <a:chOff x="0" y="-123825"/>
            <a:chExt cx="1218414" cy="329919"/>
          </a:xfrm>
        </p:grpSpPr>
        <p:sp>
          <p:nvSpPr>
            <p:cNvPr id="398" name="Google Shape;398;p33"/>
            <p:cNvSpPr/>
            <p:nvPr/>
          </p:nvSpPr>
          <p:spPr>
            <a:xfrm>
              <a:off x="0" y="0"/>
              <a:ext cx="1218414" cy="206094"/>
            </a:xfrm>
            <a:custGeom>
              <a:rect b="b" l="l" r="r" t="t"/>
              <a:pathLst>
                <a:path extrusionOk="0" h="206094" w="1218414">
                  <a:moveTo>
                    <a:pt x="0" y="0"/>
                  </a:moveTo>
                  <a:lnTo>
                    <a:pt x="1218414" y="0"/>
                  </a:lnTo>
                  <a:lnTo>
                    <a:pt x="1218414" y="206094"/>
                  </a:lnTo>
                  <a:lnTo>
                    <a:pt x="0" y="206094"/>
                  </a:lnTo>
                  <a:close/>
                </a:path>
              </a:pathLst>
            </a:custGeom>
            <a:solidFill>
              <a:srgbClr val="6792B0"/>
            </a:solidFill>
            <a:ln>
              <a:noFill/>
            </a:ln>
          </p:spPr>
        </p:sp>
        <p:sp>
          <p:nvSpPr>
            <p:cNvPr id="399" name="Google Shape;399;p33"/>
            <p:cNvSpPr txBox="1"/>
            <p:nvPr/>
          </p:nvSpPr>
          <p:spPr>
            <a:xfrm>
              <a:off x="0" y="-123825"/>
              <a:ext cx="1218413" cy="3299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0" name="Google Shape;400;p33"/>
          <p:cNvSpPr txBox="1"/>
          <p:nvPr/>
        </p:nvSpPr>
        <p:spPr>
          <a:xfrm>
            <a:off x="609600" y="4343963"/>
            <a:ext cx="1662300" cy="153900"/>
          </a:xfrm>
          <a:prstGeom prst="rect">
            <a:avLst/>
          </a:prstGeom>
          <a:noFill/>
          <a:ln>
            <a:noFill/>
          </a:ln>
        </p:spPr>
        <p:txBody>
          <a:bodyPr anchorCtr="0" anchor="t" bIns="0" lIns="0" spcFirstLastPara="1" rIns="0" wrap="square" tIns="0">
            <a:spAutoFit/>
          </a:bodyPr>
          <a:lstStyle/>
          <a:p>
            <a:pPr indent="0" lvl="0" marL="0" marR="0" rtl="0" algn="ctr">
              <a:lnSpc>
                <a:spcPct val="180071"/>
              </a:lnSpc>
              <a:spcBef>
                <a:spcPts val="0"/>
              </a:spcBef>
              <a:spcAft>
                <a:spcPts val="0"/>
              </a:spcAft>
              <a:buNone/>
            </a:pPr>
            <a:r>
              <a:rPr b="0" i="0" lang="en" sz="1000" u="none" cap="none" strike="noStrike">
                <a:solidFill>
                  <a:srgbClr val="FFFFFF"/>
                </a:solidFill>
                <a:latin typeface="Nunito Sans"/>
                <a:ea typeface="Nunito Sans"/>
                <a:cs typeface="Nunito Sans"/>
                <a:sym typeface="Nunito Sans"/>
              </a:rPr>
              <a:t>INQUIRE ABOUT THE PRICE</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404" name="Shape 404"/>
        <p:cNvGrpSpPr/>
        <p:nvPr/>
      </p:nvGrpSpPr>
      <p:grpSpPr>
        <a:xfrm>
          <a:off x="0" y="0"/>
          <a:ext cx="0" cy="0"/>
          <a:chOff x="0" y="0"/>
          <a:chExt cx="0" cy="0"/>
        </a:xfrm>
      </p:grpSpPr>
      <p:pic>
        <p:nvPicPr>
          <p:cNvPr id="405" name="Google Shape;405;p34"/>
          <p:cNvPicPr preferRelativeResize="0"/>
          <p:nvPr/>
        </p:nvPicPr>
        <p:blipFill>
          <a:blip r:embed="rId3">
            <a:alphaModFix/>
          </a:blip>
          <a:stretch>
            <a:fillRect/>
          </a:stretch>
        </p:blipFill>
        <p:spPr>
          <a:xfrm>
            <a:off x="677" y="0"/>
            <a:ext cx="4570646" cy="5143501"/>
          </a:xfrm>
          <a:prstGeom prst="rect">
            <a:avLst/>
          </a:prstGeom>
          <a:noFill/>
          <a:ln>
            <a:noFill/>
          </a:ln>
        </p:spPr>
      </p:pic>
      <p:sp>
        <p:nvSpPr>
          <p:cNvPr id="406" name="Google Shape;406;p34"/>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sp>
        <p:nvSpPr>
          <p:cNvPr id="407" name="Google Shape;407;p34"/>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408" name="Google Shape;408;p34"/>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409" name="Google Shape;409;p34"/>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410" name="Google Shape;410;p34"/>
          <p:cNvSpPr txBox="1"/>
          <p:nvPr/>
        </p:nvSpPr>
        <p:spPr>
          <a:xfrm>
            <a:off x="7196296" y="198221"/>
            <a:ext cx="532768"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Portfolio</a:t>
            </a:r>
            <a:endParaRPr sz="700"/>
          </a:p>
        </p:txBody>
      </p:sp>
      <p:sp>
        <p:nvSpPr>
          <p:cNvPr id="411" name="Google Shape;411;p34"/>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412" name="Google Shape;412;p34"/>
          <p:cNvSpPr txBox="1"/>
          <p:nvPr/>
        </p:nvSpPr>
        <p:spPr>
          <a:xfrm>
            <a:off x="897750"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413" name="Google Shape;413;p34"/>
          <p:cNvSpPr txBox="1"/>
          <p:nvPr/>
        </p:nvSpPr>
        <p:spPr>
          <a:xfrm>
            <a:off x="514350" y="1088475"/>
            <a:ext cx="3057900" cy="138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About</a:t>
            </a:r>
            <a:endParaRPr b="1" sz="42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this Area</a:t>
            </a:r>
            <a:endParaRPr sz="700"/>
          </a:p>
        </p:txBody>
      </p:sp>
      <p:sp>
        <p:nvSpPr>
          <p:cNvPr id="414" name="Google Shape;414;p34"/>
          <p:cNvSpPr txBox="1"/>
          <p:nvPr/>
        </p:nvSpPr>
        <p:spPr>
          <a:xfrm>
            <a:off x="6222492" y="1243247"/>
            <a:ext cx="2467116"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Add a main point</a:t>
            </a:r>
            <a:endParaRPr sz="700"/>
          </a:p>
        </p:txBody>
      </p:sp>
      <p:sp>
        <p:nvSpPr>
          <p:cNvPr id="415" name="Google Shape;415;p34"/>
          <p:cNvSpPr txBox="1"/>
          <p:nvPr/>
        </p:nvSpPr>
        <p:spPr>
          <a:xfrm>
            <a:off x="6222492" y="1522533"/>
            <a:ext cx="2467116"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Elaborate on what you want to discuss. </a:t>
            </a:r>
            <a:endParaRPr sz="700"/>
          </a:p>
        </p:txBody>
      </p:sp>
      <p:sp>
        <p:nvSpPr>
          <p:cNvPr id="416" name="Google Shape;416;p34"/>
          <p:cNvSpPr txBox="1"/>
          <p:nvPr/>
        </p:nvSpPr>
        <p:spPr>
          <a:xfrm>
            <a:off x="4974859" y="1093228"/>
            <a:ext cx="948639" cy="75723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01.</a:t>
            </a:r>
            <a:endParaRPr sz="700"/>
          </a:p>
        </p:txBody>
      </p:sp>
      <p:sp>
        <p:nvSpPr>
          <p:cNvPr id="417" name="Google Shape;417;p34"/>
          <p:cNvSpPr txBox="1"/>
          <p:nvPr/>
        </p:nvSpPr>
        <p:spPr>
          <a:xfrm>
            <a:off x="6222492" y="2577431"/>
            <a:ext cx="2467116"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Add a main point</a:t>
            </a:r>
            <a:endParaRPr sz="700"/>
          </a:p>
        </p:txBody>
      </p:sp>
      <p:sp>
        <p:nvSpPr>
          <p:cNvPr id="418" name="Google Shape;418;p34"/>
          <p:cNvSpPr txBox="1"/>
          <p:nvPr/>
        </p:nvSpPr>
        <p:spPr>
          <a:xfrm>
            <a:off x="6222492" y="2856717"/>
            <a:ext cx="2467116"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Elaborate on what you want to discuss. </a:t>
            </a:r>
            <a:endParaRPr sz="700"/>
          </a:p>
        </p:txBody>
      </p:sp>
      <p:sp>
        <p:nvSpPr>
          <p:cNvPr id="419" name="Google Shape;419;p34"/>
          <p:cNvSpPr txBox="1"/>
          <p:nvPr/>
        </p:nvSpPr>
        <p:spPr>
          <a:xfrm>
            <a:off x="4974859" y="2427413"/>
            <a:ext cx="1034364" cy="75723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02.</a:t>
            </a:r>
            <a:endParaRPr sz="700"/>
          </a:p>
        </p:txBody>
      </p:sp>
      <p:sp>
        <p:nvSpPr>
          <p:cNvPr id="420" name="Google Shape;420;p34"/>
          <p:cNvSpPr txBox="1"/>
          <p:nvPr/>
        </p:nvSpPr>
        <p:spPr>
          <a:xfrm>
            <a:off x="6222492" y="3911616"/>
            <a:ext cx="2467116"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Add a main point</a:t>
            </a:r>
            <a:endParaRPr sz="700"/>
          </a:p>
        </p:txBody>
      </p:sp>
      <p:sp>
        <p:nvSpPr>
          <p:cNvPr id="421" name="Google Shape;421;p34"/>
          <p:cNvSpPr txBox="1"/>
          <p:nvPr/>
        </p:nvSpPr>
        <p:spPr>
          <a:xfrm>
            <a:off x="6222492" y="4190902"/>
            <a:ext cx="2467116"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Elaborate on what you want to discuss. </a:t>
            </a:r>
            <a:endParaRPr sz="700"/>
          </a:p>
        </p:txBody>
      </p:sp>
      <p:sp>
        <p:nvSpPr>
          <p:cNvPr id="422" name="Google Shape;422;p34"/>
          <p:cNvSpPr txBox="1"/>
          <p:nvPr/>
        </p:nvSpPr>
        <p:spPr>
          <a:xfrm>
            <a:off x="4974859" y="3761597"/>
            <a:ext cx="1034364" cy="75723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426" name="Shape 426"/>
        <p:cNvGrpSpPr/>
        <p:nvPr/>
      </p:nvGrpSpPr>
      <p:grpSpPr>
        <a:xfrm>
          <a:off x="0" y="0"/>
          <a:ext cx="0" cy="0"/>
          <a:chOff x="0" y="0"/>
          <a:chExt cx="0" cy="0"/>
        </a:xfrm>
      </p:grpSpPr>
      <p:sp>
        <p:nvSpPr>
          <p:cNvPr id="427" name="Google Shape;427;p35"/>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3">
              <a:alphaModFix/>
            </a:blip>
            <a:stretch>
              <a:fillRect b="0" l="0" r="0" t="0"/>
            </a:stretch>
          </a:blipFill>
          <a:ln>
            <a:noFill/>
          </a:ln>
        </p:spPr>
      </p:sp>
      <p:cxnSp>
        <p:nvCxnSpPr>
          <p:cNvPr id="428" name="Google Shape;428;p35"/>
          <p:cNvCxnSpPr/>
          <p:nvPr/>
        </p:nvCxnSpPr>
        <p:spPr>
          <a:xfrm>
            <a:off x="598115" y="2647196"/>
            <a:ext cx="3246120" cy="0"/>
          </a:xfrm>
          <a:prstGeom prst="straightConnector1">
            <a:avLst/>
          </a:prstGeom>
          <a:noFill/>
          <a:ln cap="flat" cmpd="sng" w="9525">
            <a:solidFill>
              <a:srgbClr val="000000"/>
            </a:solidFill>
            <a:prstDash val="solid"/>
            <a:round/>
            <a:headEnd len="sm" w="sm" type="none"/>
            <a:tailEnd len="sm" w="sm" type="none"/>
          </a:ln>
        </p:spPr>
      </p:cxnSp>
      <p:cxnSp>
        <p:nvCxnSpPr>
          <p:cNvPr id="429" name="Google Shape;429;p35"/>
          <p:cNvCxnSpPr/>
          <p:nvPr/>
        </p:nvCxnSpPr>
        <p:spPr>
          <a:xfrm>
            <a:off x="5002930" y="2647196"/>
            <a:ext cx="3246120" cy="0"/>
          </a:xfrm>
          <a:prstGeom prst="straightConnector1">
            <a:avLst/>
          </a:prstGeom>
          <a:noFill/>
          <a:ln cap="flat" cmpd="sng" w="9525">
            <a:solidFill>
              <a:srgbClr val="000000"/>
            </a:solidFill>
            <a:prstDash val="solid"/>
            <a:round/>
            <a:headEnd len="sm" w="sm" type="none"/>
            <a:tailEnd len="sm" w="sm" type="none"/>
          </a:ln>
        </p:spPr>
      </p:cxnSp>
      <p:cxnSp>
        <p:nvCxnSpPr>
          <p:cNvPr id="430" name="Google Shape;430;p35"/>
          <p:cNvCxnSpPr/>
          <p:nvPr/>
        </p:nvCxnSpPr>
        <p:spPr>
          <a:xfrm>
            <a:off x="598115" y="3279454"/>
            <a:ext cx="3246120" cy="0"/>
          </a:xfrm>
          <a:prstGeom prst="straightConnector1">
            <a:avLst/>
          </a:prstGeom>
          <a:noFill/>
          <a:ln cap="flat" cmpd="sng" w="9525">
            <a:solidFill>
              <a:srgbClr val="000000"/>
            </a:solidFill>
            <a:prstDash val="solid"/>
            <a:round/>
            <a:headEnd len="sm" w="sm" type="none"/>
            <a:tailEnd len="sm" w="sm" type="none"/>
          </a:ln>
        </p:spPr>
      </p:cxnSp>
      <p:cxnSp>
        <p:nvCxnSpPr>
          <p:cNvPr id="431" name="Google Shape;431;p35"/>
          <p:cNvCxnSpPr/>
          <p:nvPr/>
        </p:nvCxnSpPr>
        <p:spPr>
          <a:xfrm>
            <a:off x="5002930" y="3279454"/>
            <a:ext cx="3246120" cy="0"/>
          </a:xfrm>
          <a:prstGeom prst="straightConnector1">
            <a:avLst/>
          </a:prstGeom>
          <a:noFill/>
          <a:ln cap="flat" cmpd="sng" w="9525">
            <a:solidFill>
              <a:srgbClr val="000000"/>
            </a:solidFill>
            <a:prstDash val="solid"/>
            <a:round/>
            <a:headEnd len="sm" w="sm" type="none"/>
            <a:tailEnd len="sm" w="sm" type="none"/>
          </a:ln>
        </p:spPr>
      </p:cxnSp>
      <p:cxnSp>
        <p:nvCxnSpPr>
          <p:cNvPr id="432" name="Google Shape;432;p35"/>
          <p:cNvCxnSpPr/>
          <p:nvPr/>
        </p:nvCxnSpPr>
        <p:spPr>
          <a:xfrm>
            <a:off x="598115" y="3891436"/>
            <a:ext cx="3246120" cy="0"/>
          </a:xfrm>
          <a:prstGeom prst="straightConnector1">
            <a:avLst/>
          </a:prstGeom>
          <a:noFill/>
          <a:ln cap="flat" cmpd="sng" w="9525">
            <a:solidFill>
              <a:srgbClr val="000000"/>
            </a:solidFill>
            <a:prstDash val="solid"/>
            <a:round/>
            <a:headEnd len="sm" w="sm" type="none"/>
            <a:tailEnd len="sm" w="sm" type="none"/>
          </a:ln>
        </p:spPr>
      </p:cxnSp>
      <p:cxnSp>
        <p:nvCxnSpPr>
          <p:cNvPr id="433" name="Google Shape;433;p35"/>
          <p:cNvCxnSpPr/>
          <p:nvPr/>
        </p:nvCxnSpPr>
        <p:spPr>
          <a:xfrm>
            <a:off x="5002930" y="3891436"/>
            <a:ext cx="3246120" cy="0"/>
          </a:xfrm>
          <a:prstGeom prst="straightConnector1">
            <a:avLst/>
          </a:prstGeom>
          <a:noFill/>
          <a:ln cap="flat" cmpd="sng" w="9525">
            <a:solidFill>
              <a:srgbClr val="000000"/>
            </a:solidFill>
            <a:prstDash val="solid"/>
            <a:round/>
            <a:headEnd len="sm" w="sm" type="none"/>
            <a:tailEnd len="sm" w="sm" type="none"/>
          </a:ln>
        </p:spPr>
      </p:cxnSp>
      <p:sp>
        <p:nvSpPr>
          <p:cNvPr id="434" name="Google Shape;434;p35"/>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435" name="Google Shape;435;p35"/>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436" name="Google Shape;436;p35"/>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437" name="Google Shape;437;p35"/>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438" name="Google Shape;438;p35"/>
          <p:cNvSpPr txBox="1"/>
          <p:nvPr/>
        </p:nvSpPr>
        <p:spPr>
          <a:xfrm>
            <a:off x="8017420" y="198221"/>
            <a:ext cx="463262"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Contact</a:t>
            </a:r>
            <a:endParaRPr sz="700"/>
          </a:p>
        </p:txBody>
      </p:sp>
      <p:sp>
        <p:nvSpPr>
          <p:cNvPr id="439" name="Google Shape;439;p35"/>
          <p:cNvSpPr txBox="1"/>
          <p:nvPr/>
        </p:nvSpPr>
        <p:spPr>
          <a:xfrm>
            <a:off x="897751"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440" name="Google Shape;440;p35"/>
          <p:cNvSpPr txBox="1"/>
          <p:nvPr/>
        </p:nvSpPr>
        <p:spPr>
          <a:xfrm>
            <a:off x="514350" y="1246997"/>
            <a:ext cx="3367906" cy="6429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Contact Us</a:t>
            </a:r>
            <a:endParaRPr sz="700"/>
          </a:p>
        </p:txBody>
      </p:sp>
      <p:sp>
        <p:nvSpPr>
          <p:cNvPr id="441" name="Google Shape;441;p35"/>
          <p:cNvSpPr txBox="1"/>
          <p:nvPr/>
        </p:nvSpPr>
        <p:spPr>
          <a:xfrm>
            <a:off x="587113" y="2334024"/>
            <a:ext cx="599256"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Name</a:t>
            </a:r>
            <a:endParaRPr sz="700"/>
          </a:p>
        </p:txBody>
      </p:sp>
      <p:sp>
        <p:nvSpPr>
          <p:cNvPr id="442" name="Google Shape;442;p35"/>
          <p:cNvSpPr txBox="1"/>
          <p:nvPr/>
        </p:nvSpPr>
        <p:spPr>
          <a:xfrm>
            <a:off x="598115" y="3611602"/>
            <a:ext cx="599255"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Phone</a:t>
            </a:r>
            <a:endParaRPr sz="700"/>
          </a:p>
        </p:txBody>
      </p:sp>
      <p:sp>
        <p:nvSpPr>
          <p:cNvPr id="443" name="Google Shape;443;p35"/>
          <p:cNvSpPr txBox="1"/>
          <p:nvPr/>
        </p:nvSpPr>
        <p:spPr>
          <a:xfrm>
            <a:off x="598115" y="2972813"/>
            <a:ext cx="599255"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Email</a:t>
            </a:r>
            <a:endParaRPr sz="700"/>
          </a:p>
        </p:txBody>
      </p:sp>
      <p:sp>
        <p:nvSpPr>
          <p:cNvPr id="444" name="Google Shape;444;p35"/>
          <p:cNvSpPr txBox="1"/>
          <p:nvPr/>
        </p:nvSpPr>
        <p:spPr>
          <a:xfrm>
            <a:off x="5002931" y="2340628"/>
            <a:ext cx="599256"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Message</a:t>
            </a:r>
            <a:endParaRPr sz="700"/>
          </a:p>
        </p:txBody>
      </p:sp>
      <p:grpSp>
        <p:nvGrpSpPr>
          <p:cNvPr id="445" name="Google Shape;445;p35"/>
          <p:cNvGrpSpPr/>
          <p:nvPr/>
        </p:nvGrpSpPr>
        <p:grpSpPr>
          <a:xfrm>
            <a:off x="3522413" y="4211537"/>
            <a:ext cx="1852665" cy="501659"/>
            <a:chOff x="0" y="-123825"/>
            <a:chExt cx="1218414" cy="329919"/>
          </a:xfrm>
        </p:grpSpPr>
        <p:sp>
          <p:nvSpPr>
            <p:cNvPr id="446" name="Google Shape;446;p35"/>
            <p:cNvSpPr/>
            <p:nvPr/>
          </p:nvSpPr>
          <p:spPr>
            <a:xfrm>
              <a:off x="0" y="0"/>
              <a:ext cx="1218414" cy="206094"/>
            </a:xfrm>
            <a:custGeom>
              <a:rect b="b" l="l" r="r" t="t"/>
              <a:pathLst>
                <a:path extrusionOk="0" h="206094" w="1218414">
                  <a:moveTo>
                    <a:pt x="0" y="0"/>
                  </a:moveTo>
                  <a:lnTo>
                    <a:pt x="1218414" y="0"/>
                  </a:lnTo>
                  <a:lnTo>
                    <a:pt x="1218414" y="206094"/>
                  </a:lnTo>
                  <a:lnTo>
                    <a:pt x="0" y="206094"/>
                  </a:lnTo>
                  <a:close/>
                </a:path>
              </a:pathLst>
            </a:custGeom>
            <a:solidFill>
              <a:srgbClr val="6792B0"/>
            </a:solidFill>
            <a:ln>
              <a:noFill/>
            </a:ln>
          </p:spPr>
        </p:sp>
        <p:sp>
          <p:nvSpPr>
            <p:cNvPr id="447" name="Google Shape;447;p35"/>
            <p:cNvSpPr txBox="1"/>
            <p:nvPr/>
          </p:nvSpPr>
          <p:spPr>
            <a:xfrm>
              <a:off x="0" y="-123825"/>
              <a:ext cx="1218413" cy="3299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8" name="Google Shape;448;p35"/>
          <p:cNvSpPr txBox="1"/>
          <p:nvPr/>
        </p:nvSpPr>
        <p:spPr>
          <a:xfrm>
            <a:off x="3617663" y="4420163"/>
            <a:ext cx="1662163" cy="210777"/>
          </a:xfrm>
          <a:prstGeom prst="rect">
            <a:avLst/>
          </a:prstGeom>
          <a:noFill/>
          <a:ln>
            <a:noFill/>
          </a:ln>
        </p:spPr>
        <p:txBody>
          <a:bodyPr anchorCtr="0" anchor="t" bIns="0" lIns="0" spcFirstLastPara="1" rIns="0" wrap="square" tIns="0">
            <a:spAutoFit/>
          </a:bodyPr>
          <a:lstStyle/>
          <a:p>
            <a:pPr indent="0" lvl="0" marL="0" marR="0" rtl="0" algn="ctr">
              <a:lnSpc>
                <a:spcPct val="180071"/>
              </a:lnSpc>
              <a:spcBef>
                <a:spcPts val="0"/>
              </a:spcBef>
              <a:spcAft>
                <a:spcPts val="0"/>
              </a:spcAft>
              <a:buNone/>
            </a:pPr>
            <a:r>
              <a:rPr b="0" i="0" lang="en" sz="1000" u="none" cap="none" strike="noStrike">
                <a:solidFill>
                  <a:srgbClr val="FFFFFF"/>
                </a:solidFill>
                <a:latin typeface="Nunito Sans"/>
                <a:ea typeface="Nunito Sans"/>
                <a:cs typeface="Nunito Sans"/>
                <a:sym typeface="Nunito Sans"/>
              </a:rPr>
              <a:t>MAKE AN ENQUIRY</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452" name="Shape 452"/>
        <p:cNvGrpSpPr/>
        <p:nvPr/>
      </p:nvGrpSpPr>
      <p:grpSpPr>
        <a:xfrm>
          <a:off x="0" y="0"/>
          <a:ext cx="0" cy="0"/>
          <a:chOff x="0" y="0"/>
          <a:chExt cx="0" cy="0"/>
        </a:xfrm>
      </p:grpSpPr>
      <p:pic>
        <p:nvPicPr>
          <p:cNvPr id="453" name="Google Shape;453;p36"/>
          <p:cNvPicPr preferRelativeResize="0"/>
          <p:nvPr/>
        </p:nvPicPr>
        <p:blipFill>
          <a:blip r:embed="rId3">
            <a:alphaModFix/>
          </a:blip>
          <a:stretch>
            <a:fillRect/>
          </a:stretch>
        </p:blipFill>
        <p:spPr>
          <a:xfrm>
            <a:off x="0" y="149"/>
            <a:ext cx="9144003" cy="3504903"/>
          </a:xfrm>
          <a:prstGeom prst="rect">
            <a:avLst/>
          </a:prstGeom>
          <a:noFill/>
          <a:ln>
            <a:noFill/>
          </a:ln>
        </p:spPr>
      </p:pic>
      <p:sp>
        <p:nvSpPr>
          <p:cNvPr id="454" name="Google Shape;454;p36"/>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grpSp>
        <p:nvGrpSpPr>
          <p:cNvPr id="455" name="Google Shape;455;p36"/>
          <p:cNvGrpSpPr/>
          <p:nvPr/>
        </p:nvGrpSpPr>
        <p:grpSpPr>
          <a:xfrm>
            <a:off x="0" y="3270126"/>
            <a:ext cx="9144000" cy="1873374"/>
            <a:chOff x="0" y="-123825"/>
            <a:chExt cx="4816593" cy="986798"/>
          </a:xfrm>
        </p:grpSpPr>
        <p:sp>
          <p:nvSpPr>
            <p:cNvPr id="456" name="Google Shape;456;p36"/>
            <p:cNvSpPr/>
            <p:nvPr/>
          </p:nvSpPr>
          <p:spPr>
            <a:xfrm>
              <a:off x="0" y="0"/>
              <a:ext cx="4816592" cy="862973"/>
            </a:xfrm>
            <a:custGeom>
              <a:rect b="b" l="l" r="r" t="t"/>
              <a:pathLst>
                <a:path extrusionOk="0" h="862973" w="4816592">
                  <a:moveTo>
                    <a:pt x="0" y="0"/>
                  </a:moveTo>
                  <a:lnTo>
                    <a:pt x="4816592" y="0"/>
                  </a:lnTo>
                  <a:lnTo>
                    <a:pt x="4816592" y="862973"/>
                  </a:lnTo>
                  <a:lnTo>
                    <a:pt x="0" y="862973"/>
                  </a:lnTo>
                  <a:close/>
                </a:path>
              </a:pathLst>
            </a:custGeom>
            <a:solidFill>
              <a:srgbClr val="6792B0"/>
            </a:solidFill>
            <a:ln>
              <a:noFill/>
            </a:ln>
          </p:spPr>
        </p:sp>
        <p:sp>
          <p:nvSpPr>
            <p:cNvPr id="457" name="Google Shape;457;p36"/>
            <p:cNvSpPr txBox="1"/>
            <p:nvPr/>
          </p:nvSpPr>
          <p:spPr>
            <a:xfrm>
              <a:off x="0" y="-123825"/>
              <a:ext cx="4816593" cy="986798"/>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8" name="Google Shape;458;p36"/>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459" name="Google Shape;459;p36"/>
          <p:cNvSpPr txBox="1"/>
          <p:nvPr/>
        </p:nvSpPr>
        <p:spPr>
          <a:xfrm>
            <a:off x="5663431" y="198221"/>
            <a:ext cx="400217"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460" name="Google Shape;460;p36"/>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461" name="Google Shape;461;p36"/>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462" name="Google Shape;462;p36"/>
          <p:cNvSpPr txBox="1"/>
          <p:nvPr/>
        </p:nvSpPr>
        <p:spPr>
          <a:xfrm>
            <a:off x="8017420" y="198221"/>
            <a:ext cx="463262"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Contact</a:t>
            </a:r>
            <a:endParaRPr sz="700"/>
          </a:p>
        </p:txBody>
      </p:sp>
      <p:sp>
        <p:nvSpPr>
          <p:cNvPr id="463" name="Google Shape;463;p36"/>
          <p:cNvSpPr txBox="1"/>
          <p:nvPr/>
        </p:nvSpPr>
        <p:spPr>
          <a:xfrm>
            <a:off x="2517057" y="1737054"/>
            <a:ext cx="4109886" cy="719138"/>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 sz="4700" u="none" cap="none" strike="noStrike">
                <a:solidFill>
                  <a:srgbClr val="FFFFFF"/>
                </a:solidFill>
                <a:latin typeface="Montserrat"/>
                <a:ea typeface="Montserrat"/>
                <a:cs typeface="Montserrat"/>
                <a:sym typeface="Montserrat"/>
              </a:rPr>
              <a:t>Thank you</a:t>
            </a:r>
            <a:endParaRPr sz="700"/>
          </a:p>
        </p:txBody>
      </p:sp>
      <p:sp>
        <p:nvSpPr>
          <p:cNvPr id="464" name="Google Shape;464;p36"/>
          <p:cNvSpPr txBox="1"/>
          <p:nvPr/>
        </p:nvSpPr>
        <p:spPr>
          <a:xfrm>
            <a:off x="897750"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465" name="Google Shape;465;p36"/>
          <p:cNvSpPr txBox="1"/>
          <p:nvPr/>
        </p:nvSpPr>
        <p:spPr>
          <a:xfrm>
            <a:off x="514350" y="3651580"/>
            <a:ext cx="688500" cy="10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Navigation</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 </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466" name="Google Shape;466;p36"/>
          <p:cNvSpPr txBox="1"/>
          <p:nvPr/>
        </p:nvSpPr>
        <p:spPr>
          <a:xfrm>
            <a:off x="2002583" y="3651580"/>
            <a:ext cx="1612500" cy="10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Contact Us</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123-456-7890</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123 Anywhere St., Any City,ST 12345</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hello@reallygreatsite.com</a:t>
            </a:r>
            <a:endParaRPr sz="700"/>
          </a:p>
          <a:p>
            <a:pPr indent="0" lvl="0" marL="0" marR="0" rtl="0" algn="l">
              <a:lnSpc>
                <a:spcPct val="115000"/>
              </a:lnSpc>
              <a:spcBef>
                <a:spcPts val="0"/>
              </a:spcBef>
              <a:spcAft>
                <a:spcPts val="0"/>
              </a:spcAft>
              <a:buNone/>
            </a:pPr>
            <a:r>
              <a:t/>
            </a:r>
            <a:endParaRPr b="0" i="0" sz="1000" u="none" cap="none" strike="noStrike">
              <a:solidFill>
                <a:srgbClr val="000000"/>
              </a:solidFill>
              <a:latin typeface="Nunito Sans"/>
              <a:ea typeface="Nunito Sans"/>
              <a:cs typeface="Nunito Sans"/>
              <a:sym typeface="Nunito Sans"/>
            </a:endParaRPr>
          </a:p>
        </p:txBody>
      </p:sp>
      <p:sp>
        <p:nvSpPr>
          <p:cNvPr id="467" name="Google Shape;467;p36"/>
          <p:cNvSpPr txBox="1"/>
          <p:nvPr/>
        </p:nvSpPr>
        <p:spPr>
          <a:xfrm>
            <a:off x="4414741" y="3651580"/>
            <a:ext cx="8916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Follow Us</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Facebook</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Instagram</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Medium</a:t>
            </a:r>
            <a:endParaRPr sz="700"/>
          </a:p>
        </p:txBody>
      </p:sp>
      <p:sp>
        <p:nvSpPr>
          <p:cNvPr id="468" name="Google Shape;468;p36"/>
          <p:cNvSpPr txBox="1"/>
          <p:nvPr/>
        </p:nvSpPr>
        <p:spPr>
          <a:xfrm>
            <a:off x="6106017" y="3651580"/>
            <a:ext cx="23748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Stay up to date</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Stay in the know with our latest updates and exclusive offers – subscribe to our newsletter today!</a:t>
            </a:r>
            <a:endParaRPr sz="700"/>
          </a:p>
        </p:txBody>
      </p:sp>
      <p:cxnSp>
        <p:nvCxnSpPr>
          <p:cNvPr id="469" name="Google Shape;469;p36"/>
          <p:cNvCxnSpPr/>
          <p:nvPr/>
        </p:nvCxnSpPr>
        <p:spPr>
          <a:xfrm>
            <a:off x="6106017" y="4852233"/>
            <a:ext cx="2274889"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473" name="Shape 473"/>
        <p:cNvGrpSpPr/>
        <p:nvPr/>
      </p:nvGrpSpPr>
      <p:grpSpPr>
        <a:xfrm>
          <a:off x="0" y="0"/>
          <a:ext cx="0" cy="0"/>
          <a:chOff x="0" y="0"/>
          <a:chExt cx="0" cy="0"/>
        </a:xfrm>
      </p:grpSpPr>
      <p:sp>
        <p:nvSpPr>
          <p:cNvPr id="474" name="Google Shape;474;p37"/>
          <p:cNvSpPr txBox="1"/>
          <p:nvPr/>
        </p:nvSpPr>
        <p:spPr>
          <a:xfrm>
            <a:off x="533346" y="510286"/>
            <a:ext cx="17697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2700" u="none" cap="none" strike="noStrike">
                <a:solidFill>
                  <a:srgbClr val="000000"/>
                </a:solidFill>
                <a:latin typeface="Montserrat"/>
                <a:ea typeface="Montserrat"/>
                <a:cs typeface="Montserrat"/>
                <a:sym typeface="Montserrat"/>
              </a:rPr>
              <a:t>Resource </a:t>
            </a:r>
            <a:endParaRPr sz="700"/>
          </a:p>
          <a:p>
            <a:pPr indent="0" lvl="0" marL="0" marR="0" rtl="0" algn="l">
              <a:lnSpc>
                <a:spcPct val="115000"/>
              </a:lnSpc>
              <a:spcBef>
                <a:spcPts val="0"/>
              </a:spcBef>
              <a:spcAft>
                <a:spcPts val="0"/>
              </a:spcAft>
              <a:buNone/>
            </a:pPr>
            <a:r>
              <a:rPr b="1" i="0" lang="en" sz="2700" u="none" cap="none" strike="noStrike">
                <a:solidFill>
                  <a:srgbClr val="000000"/>
                </a:solidFill>
                <a:latin typeface="Montserrat"/>
                <a:ea typeface="Montserrat"/>
                <a:cs typeface="Montserrat"/>
                <a:sym typeface="Montserrat"/>
              </a:rPr>
              <a:t>Page</a:t>
            </a:r>
            <a:endParaRPr sz="700"/>
          </a:p>
        </p:txBody>
      </p:sp>
      <p:sp>
        <p:nvSpPr>
          <p:cNvPr id="475" name="Google Shape;475;p37"/>
          <p:cNvSpPr txBox="1"/>
          <p:nvPr/>
        </p:nvSpPr>
        <p:spPr>
          <a:xfrm>
            <a:off x="533346" y="1652334"/>
            <a:ext cx="2167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Use these design resources in your</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Canva Presentation.</a:t>
            </a:r>
            <a:endParaRPr sz="700"/>
          </a:p>
        </p:txBody>
      </p:sp>
      <p:sp>
        <p:nvSpPr>
          <p:cNvPr id="476" name="Google Shape;476;p37"/>
          <p:cNvSpPr txBox="1"/>
          <p:nvPr/>
        </p:nvSpPr>
        <p:spPr>
          <a:xfrm>
            <a:off x="533346" y="2220161"/>
            <a:ext cx="1798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This presentation template uses the following free fonts:</a:t>
            </a:r>
            <a:endParaRPr sz="700"/>
          </a:p>
        </p:txBody>
      </p:sp>
      <p:sp>
        <p:nvSpPr>
          <p:cNvPr id="477" name="Google Shape;477;p37"/>
          <p:cNvSpPr txBox="1"/>
          <p:nvPr/>
        </p:nvSpPr>
        <p:spPr>
          <a:xfrm>
            <a:off x="533346" y="2787989"/>
            <a:ext cx="19770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Titles: Montserrat Clasic Bold</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Headers: Nunito Sans</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Body Copy: Nunito Sans</a:t>
            </a:r>
            <a:endParaRPr sz="700"/>
          </a:p>
        </p:txBody>
      </p:sp>
      <p:sp>
        <p:nvSpPr>
          <p:cNvPr id="478" name="Google Shape;478;p37"/>
          <p:cNvSpPr txBox="1"/>
          <p:nvPr/>
        </p:nvSpPr>
        <p:spPr>
          <a:xfrm>
            <a:off x="533346" y="3579654"/>
            <a:ext cx="19770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You can find these fonts online too. Happy designing! </a:t>
            </a:r>
            <a:endParaRPr sz="700"/>
          </a:p>
        </p:txBody>
      </p:sp>
      <p:sp>
        <p:nvSpPr>
          <p:cNvPr id="479" name="Google Shape;479;p37"/>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480" name="Google Shape;480;p37"/>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481" name="Google Shape;481;p37"/>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482" name="Google Shape;482;p37"/>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483" name="Google Shape;483;p37"/>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484" name="Google Shape;484;p37"/>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485" name="Google Shape;485;p37"/>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486" name="Google Shape;486;p37"/>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487" name="Google Shape;487;p37"/>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488" name="Google Shape;488;p37"/>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489" name="Google Shape;489;p37"/>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490" name="Google Shape;490;p37"/>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491" name="Google Shape;491;p37"/>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492" name="Google Shape;492;p37"/>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493" name="Google Shape;493;p37"/>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494" name="Google Shape;494;p37"/>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495" name="Google Shape;495;p37"/>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496" name="Google Shape;496;p37"/>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497" name="Google Shape;497;p37"/>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498" name="Google Shape;498;p37"/>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499" name="Google Shape;499;p37"/>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500" name="Google Shape;500;p37"/>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501" name="Google Shape;501;p37"/>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502" name="Google Shape;502;p37"/>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503" name="Google Shape;503;p37"/>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504" name="Google Shape;504;p37"/>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505" name="Google Shape;505;p37"/>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506" name="Google Shape;506;p37"/>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507" name="Google Shape;507;p37"/>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508" name="Google Shape;508;p37"/>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509" name="Google Shape;509;p37"/>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510" name="Google Shape;510;p37"/>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511" name="Google Shape;511;p37"/>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512" name="Google Shape;512;p37"/>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513" name="Google Shape;513;p37"/>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514" name="Google Shape;514;p37"/>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515" name="Google Shape;515;p37"/>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516" name="Google Shape;516;p37"/>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517" name="Google Shape;517;p37"/>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
        <p:nvSpPr>
          <p:cNvPr id="518" name="Google Shape;518;p37"/>
          <p:cNvSpPr txBox="1"/>
          <p:nvPr/>
        </p:nvSpPr>
        <p:spPr>
          <a:xfrm>
            <a:off x="546725" y="4147475"/>
            <a:ext cx="18546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Don't forget to delete this page</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before presenting.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522" name="Shape 522"/>
        <p:cNvGrpSpPr/>
        <p:nvPr/>
      </p:nvGrpSpPr>
      <p:grpSpPr>
        <a:xfrm>
          <a:off x="0" y="0"/>
          <a:ext cx="0" cy="0"/>
          <a:chOff x="0" y="0"/>
          <a:chExt cx="0" cy="0"/>
        </a:xfrm>
      </p:grpSpPr>
      <p:sp>
        <p:nvSpPr>
          <p:cNvPr id="523" name="Google Shape;523;p38"/>
          <p:cNvSpPr/>
          <p:nvPr/>
        </p:nvSpPr>
        <p:spPr>
          <a:xfrm>
            <a:off x="3601550" y="855202"/>
            <a:ext cx="2048666"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524" name="Google Shape;524;p38"/>
          <p:cNvSpPr txBox="1"/>
          <p:nvPr/>
        </p:nvSpPr>
        <p:spPr>
          <a:xfrm>
            <a:off x="1511750" y="1673459"/>
            <a:ext cx="6120450" cy="12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5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525" name="Google Shape;525;p38"/>
          <p:cNvSpPr txBox="1"/>
          <p:nvPr/>
        </p:nvSpPr>
        <p:spPr>
          <a:xfrm>
            <a:off x="2819400" y="3230283"/>
            <a:ext cx="3505162" cy="330975"/>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Raleway"/>
                <a:ea typeface="Raleway"/>
                <a:cs typeface="Raleway"/>
                <a:sym typeface="Raleway"/>
              </a:rPr>
              <a:t>Pexels for the photos</a:t>
            </a:r>
            <a:endParaRPr sz="700"/>
          </a:p>
        </p:txBody>
      </p:sp>
      <p:sp>
        <p:nvSpPr>
          <p:cNvPr id="526" name="Google Shape;526;p38"/>
          <p:cNvSpPr txBox="1"/>
          <p:nvPr/>
        </p:nvSpPr>
        <p:spPr>
          <a:xfrm>
            <a:off x="1511750" y="3981927"/>
            <a:ext cx="6120600" cy="38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500" u="none" cap="none" strike="noStrike">
                <a:solidFill>
                  <a:srgbClr val="000000"/>
                </a:solidFill>
                <a:latin typeface="Montserrat"/>
                <a:ea typeface="Montserrat"/>
                <a:cs typeface="Montserrat"/>
                <a:sym typeface="Montserrat"/>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92B0"/>
        </a:solidFill>
      </p:bgPr>
    </p:bg>
    <p:spTree>
      <p:nvGrpSpPr>
        <p:cNvPr id="177" name="Shape 177"/>
        <p:cNvGrpSpPr/>
        <p:nvPr/>
      </p:nvGrpSpPr>
      <p:grpSpPr>
        <a:xfrm>
          <a:off x="0" y="0"/>
          <a:ext cx="0" cy="0"/>
          <a:chOff x="0" y="0"/>
          <a:chExt cx="0" cy="0"/>
        </a:xfrm>
      </p:grpSpPr>
      <p:sp>
        <p:nvSpPr>
          <p:cNvPr id="178" name="Google Shape;178;p24"/>
          <p:cNvSpPr txBox="1"/>
          <p:nvPr/>
        </p:nvSpPr>
        <p:spPr>
          <a:xfrm>
            <a:off x="406350" y="509600"/>
            <a:ext cx="8408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How to Use This Presentation</a:t>
            </a:r>
            <a:endParaRPr sz="700"/>
          </a:p>
        </p:txBody>
      </p:sp>
      <p:sp>
        <p:nvSpPr>
          <p:cNvPr id="179" name="Google Shape;179;p24"/>
          <p:cNvSpPr txBox="1"/>
          <p:nvPr/>
        </p:nvSpPr>
        <p:spPr>
          <a:xfrm>
            <a:off x="406342" y="2150027"/>
            <a:ext cx="2740500" cy="192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Click on the "Google Slides" button below this presentation preview. Make sure to sign in to your Google account. Click on "Make a copy." Start editing your presentation.</a:t>
            </a:r>
            <a:endParaRPr sz="700"/>
          </a:p>
          <a:p>
            <a:pPr indent="0" lvl="0" marL="0" marR="0" rtl="0" algn="l">
              <a:lnSpc>
                <a:spcPct val="115000"/>
              </a:lnSpc>
              <a:spcBef>
                <a:spcPts val="0"/>
              </a:spcBef>
              <a:spcAft>
                <a:spcPts val="0"/>
              </a:spcAft>
              <a:buNone/>
            </a:pPr>
            <a:r>
              <a:t/>
            </a:r>
            <a:endParaRPr b="0" i="0" sz="1000" u="none" cap="none" strike="noStrike">
              <a:solidFill>
                <a:srgbClr val="000000"/>
              </a:solidFill>
              <a:latin typeface="Nunito Sans"/>
              <a:ea typeface="Nunito Sans"/>
              <a:cs typeface="Nunito Sans"/>
              <a:sym typeface="Nunito Sans"/>
            </a:endParaRPr>
          </a:p>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Alternative:</a:t>
            </a:r>
            <a:r>
              <a:rPr b="0" i="0" lang="en" sz="1000" u="none" cap="none" strike="noStrike">
                <a:solidFill>
                  <a:srgbClr val="000000"/>
                </a:solidFill>
                <a:latin typeface="Nunito Sans"/>
                <a:ea typeface="Nunito Sans"/>
                <a:cs typeface="Nunito Sans"/>
                <a:sym typeface="Nunito Sa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80" name="Google Shape;180;p24"/>
          <p:cNvSpPr txBox="1"/>
          <p:nvPr/>
        </p:nvSpPr>
        <p:spPr>
          <a:xfrm>
            <a:off x="406341" y="1646025"/>
            <a:ext cx="2570651"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Google Slides</a:t>
            </a:r>
            <a:endParaRPr sz="700"/>
          </a:p>
        </p:txBody>
      </p:sp>
      <p:sp>
        <p:nvSpPr>
          <p:cNvPr id="181" name="Google Shape;181;p24"/>
          <p:cNvSpPr txBox="1"/>
          <p:nvPr/>
        </p:nvSpPr>
        <p:spPr>
          <a:xfrm>
            <a:off x="3621777" y="2150027"/>
            <a:ext cx="2462700" cy="174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Click on the "PowerPoint" button below</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this presentation preview. Start editing</a:t>
            </a:r>
            <a:endParaRPr sz="700"/>
          </a:p>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your presentation.</a:t>
            </a:r>
            <a:endParaRPr sz="700"/>
          </a:p>
          <a:p>
            <a:pPr indent="0" lvl="0" marL="0" marR="0" rtl="0" algn="l">
              <a:lnSpc>
                <a:spcPct val="115000"/>
              </a:lnSpc>
              <a:spcBef>
                <a:spcPts val="0"/>
              </a:spcBef>
              <a:spcAft>
                <a:spcPts val="0"/>
              </a:spcAft>
              <a:buNone/>
            </a:pPr>
            <a:r>
              <a:t/>
            </a:r>
            <a:endParaRPr b="0" i="0" sz="1000" u="none" cap="none" strike="noStrike">
              <a:solidFill>
                <a:srgbClr val="000000"/>
              </a:solidFill>
              <a:latin typeface="Nunito Sans"/>
              <a:ea typeface="Nunito Sans"/>
              <a:cs typeface="Nunito Sans"/>
              <a:sym typeface="Nunito Sans"/>
            </a:endParaRPr>
          </a:p>
          <a:p>
            <a:pPr indent="0" lvl="0" marL="0" marR="0" rtl="0" algn="l">
              <a:lnSpc>
                <a:spcPct val="115000"/>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Alternative:</a:t>
            </a:r>
            <a:r>
              <a:rPr b="0" i="0" lang="en" sz="1000" u="none" cap="none" strike="noStrike">
                <a:solidFill>
                  <a:srgbClr val="000000"/>
                </a:solidFill>
                <a:latin typeface="Nunito Sans"/>
                <a:ea typeface="Nunito Sans"/>
                <a:cs typeface="Nunito Sans"/>
                <a:sym typeface="Nunito Sans"/>
              </a:rPr>
              <a:t> From Canva template file, Click on the "Share" button on the top right corner in Canva and click on "More" at the bottom of the menu. Enter "PowerPoint" in the search bar and click on the PowerPoint icon to download.</a:t>
            </a:r>
            <a:endParaRPr sz="700"/>
          </a:p>
        </p:txBody>
      </p:sp>
      <p:sp>
        <p:nvSpPr>
          <p:cNvPr id="182" name="Google Shape;182;p24"/>
          <p:cNvSpPr txBox="1"/>
          <p:nvPr/>
        </p:nvSpPr>
        <p:spPr>
          <a:xfrm>
            <a:off x="3621777" y="1646025"/>
            <a:ext cx="2107273"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PowerPoint</a:t>
            </a:r>
            <a:endParaRPr sz="700"/>
          </a:p>
        </p:txBody>
      </p:sp>
      <p:sp>
        <p:nvSpPr>
          <p:cNvPr id="183" name="Google Shape;183;p24"/>
          <p:cNvSpPr txBox="1"/>
          <p:nvPr/>
        </p:nvSpPr>
        <p:spPr>
          <a:xfrm>
            <a:off x="6513086" y="2150027"/>
            <a:ext cx="23019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Click on the "Canva" button under this presentation preview. Start editing your presentation. You need to sign in to your Canva account.</a:t>
            </a:r>
            <a:endParaRPr sz="700"/>
          </a:p>
        </p:txBody>
      </p:sp>
      <p:sp>
        <p:nvSpPr>
          <p:cNvPr id="184" name="Google Shape;184;p24"/>
          <p:cNvSpPr txBox="1"/>
          <p:nvPr/>
        </p:nvSpPr>
        <p:spPr>
          <a:xfrm>
            <a:off x="6519288" y="1646025"/>
            <a:ext cx="2570650"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188"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677" y="0"/>
            <a:ext cx="4570646" cy="5143501"/>
          </a:xfrm>
          <a:prstGeom prst="rect">
            <a:avLst/>
          </a:prstGeom>
          <a:noFill/>
          <a:ln>
            <a:noFill/>
          </a:ln>
        </p:spPr>
      </p:pic>
      <p:sp>
        <p:nvSpPr>
          <p:cNvPr id="190" name="Google Shape;190;p25"/>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sp>
        <p:nvSpPr>
          <p:cNvPr id="191" name="Google Shape;191;p25"/>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192" name="Google Shape;192;p25"/>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About</a:t>
            </a:r>
            <a:endParaRPr sz="700"/>
          </a:p>
        </p:txBody>
      </p:sp>
      <p:sp>
        <p:nvSpPr>
          <p:cNvPr id="193" name="Google Shape;193;p25"/>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194" name="Google Shape;194;p25"/>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195" name="Google Shape;195;p25"/>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196" name="Google Shape;196;p25"/>
          <p:cNvSpPr txBox="1"/>
          <p:nvPr/>
        </p:nvSpPr>
        <p:spPr>
          <a:xfrm>
            <a:off x="897750"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197" name="Google Shape;197;p25"/>
          <p:cNvSpPr txBox="1"/>
          <p:nvPr/>
        </p:nvSpPr>
        <p:spPr>
          <a:xfrm>
            <a:off x="4974858" y="1151692"/>
            <a:ext cx="36549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Welcome To Presentation</a:t>
            </a:r>
            <a:endParaRPr sz="700"/>
          </a:p>
        </p:txBody>
      </p:sp>
      <p:sp>
        <p:nvSpPr>
          <p:cNvPr id="198" name="Google Shape;198;p25"/>
          <p:cNvSpPr txBox="1"/>
          <p:nvPr/>
        </p:nvSpPr>
        <p:spPr>
          <a:xfrm>
            <a:off x="4974858" y="2683213"/>
            <a:ext cx="36549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I'm Rain, and I'll be sharing with you my beautiful ideas. Follow me at @reallygreatsite to learn more. </a:t>
            </a:r>
            <a:endParaRPr sz="700"/>
          </a:p>
        </p:txBody>
      </p:sp>
      <p:sp>
        <p:nvSpPr>
          <p:cNvPr id="199" name="Google Shape;199;p25"/>
          <p:cNvSpPr txBox="1"/>
          <p:nvPr/>
        </p:nvSpPr>
        <p:spPr>
          <a:xfrm>
            <a:off x="4974858" y="3553359"/>
            <a:ext cx="3851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203" name="Shape 203"/>
        <p:cNvGrpSpPr/>
        <p:nvPr/>
      </p:nvGrpSpPr>
      <p:grpSpPr>
        <a:xfrm>
          <a:off x="0" y="0"/>
          <a:ext cx="0" cy="0"/>
          <a:chOff x="0" y="0"/>
          <a:chExt cx="0" cy="0"/>
        </a:xfrm>
      </p:grpSpPr>
      <p:pic>
        <p:nvPicPr>
          <p:cNvPr id="204" name="Google Shape;204;p26"/>
          <p:cNvPicPr preferRelativeResize="0"/>
          <p:nvPr/>
        </p:nvPicPr>
        <p:blipFill>
          <a:blip r:embed="rId3">
            <a:alphaModFix/>
          </a:blip>
          <a:stretch>
            <a:fillRect/>
          </a:stretch>
        </p:blipFill>
        <p:spPr>
          <a:xfrm>
            <a:off x="0" y="-86966"/>
            <a:ext cx="9144003" cy="3491509"/>
          </a:xfrm>
          <a:prstGeom prst="rect">
            <a:avLst/>
          </a:prstGeom>
          <a:noFill/>
          <a:ln>
            <a:noFill/>
          </a:ln>
        </p:spPr>
      </p:pic>
      <p:sp>
        <p:nvSpPr>
          <p:cNvPr id="205" name="Google Shape;205;p26"/>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4">
              <a:alphaModFix/>
            </a:blip>
            <a:stretch>
              <a:fillRect b="0" l="0" r="0" t="0"/>
            </a:stretch>
          </a:blipFill>
          <a:ln>
            <a:noFill/>
          </a:ln>
        </p:spPr>
      </p:sp>
      <p:sp>
        <p:nvSpPr>
          <p:cNvPr id="206" name="Google Shape;206;p26"/>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207" name="Google Shape;207;p26"/>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About</a:t>
            </a:r>
            <a:endParaRPr sz="700"/>
          </a:p>
        </p:txBody>
      </p:sp>
      <p:sp>
        <p:nvSpPr>
          <p:cNvPr id="208" name="Google Shape;208;p26"/>
          <p:cNvSpPr txBox="1"/>
          <p:nvPr/>
        </p:nvSpPr>
        <p:spPr>
          <a:xfrm>
            <a:off x="6352004" y="198221"/>
            <a:ext cx="555937"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209" name="Google Shape;209;p26"/>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210" name="Google Shape;210;p26"/>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211" name="Google Shape;211;p26"/>
          <p:cNvSpPr txBox="1"/>
          <p:nvPr/>
        </p:nvSpPr>
        <p:spPr>
          <a:xfrm>
            <a:off x="897750" y="255375"/>
            <a:ext cx="14346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212" name="Google Shape;212;p26"/>
          <p:cNvSpPr txBox="1"/>
          <p:nvPr/>
        </p:nvSpPr>
        <p:spPr>
          <a:xfrm>
            <a:off x="400217" y="1294436"/>
            <a:ext cx="5234400" cy="138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Our</a:t>
            </a:r>
            <a:endParaRPr sz="700"/>
          </a:p>
          <a:p>
            <a:pPr indent="0" lvl="0" marL="0" marR="0" rtl="0" algn="l">
              <a:lnSpc>
                <a:spcPct val="115000"/>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Company</a:t>
            </a:r>
            <a:endParaRPr sz="700"/>
          </a:p>
        </p:txBody>
      </p:sp>
      <p:sp>
        <p:nvSpPr>
          <p:cNvPr id="213" name="Google Shape;213;p26"/>
          <p:cNvSpPr txBox="1"/>
          <p:nvPr/>
        </p:nvSpPr>
        <p:spPr>
          <a:xfrm>
            <a:off x="514350" y="3755714"/>
            <a:ext cx="3851812" cy="228136"/>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Who we are?</a:t>
            </a:r>
            <a:endParaRPr sz="700"/>
          </a:p>
        </p:txBody>
      </p:sp>
      <p:sp>
        <p:nvSpPr>
          <p:cNvPr id="214" name="Google Shape;214;p26"/>
          <p:cNvSpPr txBox="1"/>
          <p:nvPr/>
        </p:nvSpPr>
        <p:spPr>
          <a:xfrm>
            <a:off x="514350" y="4195463"/>
            <a:ext cx="3851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215" name="Google Shape;215;p26"/>
          <p:cNvSpPr txBox="1"/>
          <p:nvPr/>
        </p:nvSpPr>
        <p:spPr>
          <a:xfrm>
            <a:off x="4777839" y="3755714"/>
            <a:ext cx="3851812" cy="228136"/>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What we do? </a:t>
            </a:r>
            <a:endParaRPr sz="700"/>
          </a:p>
        </p:txBody>
      </p:sp>
      <p:sp>
        <p:nvSpPr>
          <p:cNvPr id="216" name="Google Shape;216;p26"/>
          <p:cNvSpPr txBox="1"/>
          <p:nvPr/>
        </p:nvSpPr>
        <p:spPr>
          <a:xfrm>
            <a:off x="4777839" y="4195463"/>
            <a:ext cx="3851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220" name="Shape 220"/>
        <p:cNvGrpSpPr/>
        <p:nvPr/>
      </p:nvGrpSpPr>
      <p:grpSpPr>
        <a:xfrm>
          <a:off x="0" y="0"/>
          <a:ext cx="0" cy="0"/>
          <a:chOff x="0" y="0"/>
          <a:chExt cx="0" cy="0"/>
        </a:xfrm>
      </p:grpSpPr>
      <p:sp>
        <p:nvSpPr>
          <p:cNvPr id="221" name="Google Shape;221;p27"/>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3">
              <a:alphaModFix/>
            </a:blip>
            <a:stretch>
              <a:fillRect b="0" l="0" r="0" t="0"/>
            </a:stretch>
          </a:blipFill>
          <a:ln>
            <a:noFill/>
          </a:ln>
        </p:spPr>
      </p:sp>
      <p:sp>
        <p:nvSpPr>
          <p:cNvPr id="222" name="Google Shape;222;p27"/>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223" name="Google Shape;223;p27"/>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224" name="Google Shape;224;p27"/>
          <p:cNvSpPr txBox="1"/>
          <p:nvPr/>
        </p:nvSpPr>
        <p:spPr>
          <a:xfrm>
            <a:off x="6352004" y="198221"/>
            <a:ext cx="55593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Services</a:t>
            </a:r>
            <a:endParaRPr sz="700"/>
          </a:p>
        </p:txBody>
      </p:sp>
      <p:sp>
        <p:nvSpPr>
          <p:cNvPr id="225" name="Google Shape;225;p27"/>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226" name="Google Shape;226;p27"/>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227" name="Google Shape;227;p27"/>
          <p:cNvSpPr txBox="1"/>
          <p:nvPr/>
        </p:nvSpPr>
        <p:spPr>
          <a:xfrm>
            <a:off x="897751" y="255375"/>
            <a:ext cx="14793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228" name="Google Shape;228;p27"/>
          <p:cNvSpPr txBox="1"/>
          <p:nvPr/>
        </p:nvSpPr>
        <p:spPr>
          <a:xfrm>
            <a:off x="514350" y="3348846"/>
            <a:ext cx="2467200" cy="49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Real Estate</a:t>
            </a:r>
            <a:endParaRPr sz="700"/>
          </a:p>
          <a:p>
            <a:pPr indent="0" lvl="0" marL="0" marR="0" rtl="0" algn="l">
              <a:lnSpc>
                <a:spcPct val="11500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Investment</a:t>
            </a:r>
            <a:endParaRPr sz="700"/>
          </a:p>
        </p:txBody>
      </p:sp>
      <p:sp>
        <p:nvSpPr>
          <p:cNvPr id="229" name="Google Shape;229;p27"/>
          <p:cNvSpPr txBox="1"/>
          <p:nvPr/>
        </p:nvSpPr>
        <p:spPr>
          <a:xfrm>
            <a:off x="514350" y="4036695"/>
            <a:ext cx="24672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230" name="Google Shape;230;p27"/>
          <p:cNvSpPr txBox="1"/>
          <p:nvPr/>
        </p:nvSpPr>
        <p:spPr>
          <a:xfrm>
            <a:off x="514350" y="2461434"/>
            <a:ext cx="2467117" cy="75723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01.</a:t>
            </a:r>
            <a:endParaRPr sz="700"/>
          </a:p>
        </p:txBody>
      </p:sp>
      <p:sp>
        <p:nvSpPr>
          <p:cNvPr id="231" name="Google Shape;231;p27"/>
          <p:cNvSpPr txBox="1"/>
          <p:nvPr/>
        </p:nvSpPr>
        <p:spPr>
          <a:xfrm>
            <a:off x="514350" y="1246997"/>
            <a:ext cx="5149081" cy="6429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Our Services</a:t>
            </a:r>
            <a:endParaRPr sz="700"/>
          </a:p>
        </p:txBody>
      </p:sp>
      <p:sp>
        <p:nvSpPr>
          <p:cNvPr id="232" name="Google Shape;232;p27"/>
          <p:cNvSpPr txBox="1"/>
          <p:nvPr/>
        </p:nvSpPr>
        <p:spPr>
          <a:xfrm>
            <a:off x="3338442" y="3348846"/>
            <a:ext cx="2467200" cy="49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Sustainability and Green Building</a:t>
            </a:r>
            <a:endParaRPr sz="700"/>
          </a:p>
        </p:txBody>
      </p:sp>
      <p:sp>
        <p:nvSpPr>
          <p:cNvPr id="233" name="Google Shape;233;p27"/>
          <p:cNvSpPr txBox="1"/>
          <p:nvPr/>
        </p:nvSpPr>
        <p:spPr>
          <a:xfrm>
            <a:off x="3338442" y="4036695"/>
            <a:ext cx="24672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234" name="Google Shape;234;p27"/>
          <p:cNvSpPr txBox="1"/>
          <p:nvPr/>
        </p:nvSpPr>
        <p:spPr>
          <a:xfrm>
            <a:off x="3338442" y="2461434"/>
            <a:ext cx="2467117" cy="75723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02.</a:t>
            </a:r>
            <a:endParaRPr sz="700"/>
          </a:p>
        </p:txBody>
      </p:sp>
      <p:sp>
        <p:nvSpPr>
          <p:cNvPr id="235" name="Google Shape;235;p27"/>
          <p:cNvSpPr txBox="1"/>
          <p:nvPr/>
        </p:nvSpPr>
        <p:spPr>
          <a:xfrm>
            <a:off x="6162533" y="3348846"/>
            <a:ext cx="2467200" cy="49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Commercial Real Estate Impact</a:t>
            </a:r>
            <a:endParaRPr sz="700"/>
          </a:p>
        </p:txBody>
      </p:sp>
      <p:sp>
        <p:nvSpPr>
          <p:cNvPr id="236" name="Google Shape;236;p27"/>
          <p:cNvSpPr txBox="1"/>
          <p:nvPr/>
        </p:nvSpPr>
        <p:spPr>
          <a:xfrm>
            <a:off x="6162533" y="4036695"/>
            <a:ext cx="24672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237" name="Google Shape;237;p27"/>
          <p:cNvSpPr txBox="1"/>
          <p:nvPr/>
        </p:nvSpPr>
        <p:spPr>
          <a:xfrm>
            <a:off x="6162533" y="2461434"/>
            <a:ext cx="2467117" cy="75723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5000" u="none" cap="none" strike="noStrike">
                <a:solidFill>
                  <a:srgbClr val="6792B0"/>
                </a:solidFill>
                <a:latin typeface="Montserrat"/>
                <a:ea typeface="Montserrat"/>
                <a:cs typeface="Montserrat"/>
                <a:sym typeface="Montserrat"/>
              </a:rPr>
              <a:t>03.</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241" name="Shape 241"/>
        <p:cNvGrpSpPr/>
        <p:nvPr/>
      </p:nvGrpSpPr>
      <p:grpSpPr>
        <a:xfrm>
          <a:off x="0" y="0"/>
          <a:ext cx="0" cy="0"/>
          <a:chOff x="0" y="0"/>
          <a:chExt cx="0" cy="0"/>
        </a:xfrm>
      </p:grpSpPr>
      <p:grpSp>
        <p:nvGrpSpPr>
          <p:cNvPr id="242" name="Google Shape;242;p28"/>
          <p:cNvGrpSpPr/>
          <p:nvPr/>
        </p:nvGrpSpPr>
        <p:grpSpPr>
          <a:xfrm>
            <a:off x="0" y="-235074"/>
            <a:ext cx="4684348" cy="3744514"/>
            <a:chOff x="0" y="-123825"/>
            <a:chExt cx="2467475" cy="1972419"/>
          </a:xfrm>
        </p:grpSpPr>
        <p:sp>
          <p:nvSpPr>
            <p:cNvPr id="243" name="Google Shape;243;p28"/>
            <p:cNvSpPr/>
            <p:nvPr/>
          </p:nvSpPr>
          <p:spPr>
            <a:xfrm>
              <a:off x="0" y="0"/>
              <a:ext cx="2467475" cy="1848594"/>
            </a:xfrm>
            <a:custGeom>
              <a:rect b="b" l="l" r="r" t="t"/>
              <a:pathLst>
                <a:path extrusionOk="0" h="1848594" w="2467475">
                  <a:moveTo>
                    <a:pt x="0" y="0"/>
                  </a:moveTo>
                  <a:lnTo>
                    <a:pt x="2467475" y="0"/>
                  </a:lnTo>
                  <a:lnTo>
                    <a:pt x="2467475" y="1848594"/>
                  </a:lnTo>
                  <a:lnTo>
                    <a:pt x="0" y="1848594"/>
                  </a:lnTo>
                  <a:close/>
                </a:path>
              </a:pathLst>
            </a:custGeom>
            <a:solidFill>
              <a:srgbClr val="6792B0"/>
            </a:solidFill>
            <a:ln>
              <a:noFill/>
            </a:ln>
          </p:spPr>
        </p:sp>
        <p:sp>
          <p:nvSpPr>
            <p:cNvPr id="244" name="Google Shape;244;p28"/>
            <p:cNvSpPr txBox="1"/>
            <p:nvPr/>
          </p:nvSpPr>
          <p:spPr>
            <a:xfrm>
              <a:off x="0" y="-123825"/>
              <a:ext cx="2467474" cy="19724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5" name="Google Shape;245;p28"/>
          <p:cNvPicPr preferRelativeResize="0"/>
          <p:nvPr/>
        </p:nvPicPr>
        <p:blipFill>
          <a:blip r:embed="rId3">
            <a:alphaModFix/>
          </a:blip>
          <a:stretch>
            <a:fillRect/>
          </a:stretch>
        </p:blipFill>
        <p:spPr>
          <a:xfrm>
            <a:off x="4672749" y="0"/>
            <a:ext cx="4459648" cy="3508596"/>
          </a:xfrm>
          <a:prstGeom prst="rect">
            <a:avLst/>
          </a:prstGeom>
          <a:noFill/>
          <a:ln>
            <a:noFill/>
          </a:ln>
        </p:spPr>
      </p:pic>
      <p:pic>
        <p:nvPicPr>
          <p:cNvPr id="246" name="Google Shape;246;p28"/>
          <p:cNvPicPr preferRelativeResize="0"/>
          <p:nvPr/>
        </p:nvPicPr>
        <p:blipFill>
          <a:blip r:embed="rId4">
            <a:alphaModFix/>
          </a:blip>
          <a:stretch>
            <a:fillRect/>
          </a:stretch>
        </p:blipFill>
        <p:spPr>
          <a:xfrm>
            <a:off x="457275" y="2650550"/>
            <a:ext cx="3769801" cy="2261304"/>
          </a:xfrm>
          <a:prstGeom prst="rect">
            <a:avLst/>
          </a:prstGeom>
          <a:noFill/>
          <a:ln>
            <a:noFill/>
          </a:ln>
        </p:spPr>
      </p:pic>
      <p:sp>
        <p:nvSpPr>
          <p:cNvPr id="247" name="Google Shape;247;p28"/>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5">
              <a:alphaModFix/>
            </a:blip>
            <a:stretch>
              <a:fillRect b="0" l="0" r="0" t="0"/>
            </a:stretch>
          </a:blipFill>
          <a:ln>
            <a:noFill/>
          </a:ln>
        </p:spPr>
      </p:sp>
      <p:sp>
        <p:nvSpPr>
          <p:cNvPr id="248" name="Google Shape;248;p28"/>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249" name="Google Shape;249;p28"/>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250" name="Google Shape;250;p28"/>
          <p:cNvSpPr txBox="1"/>
          <p:nvPr/>
        </p:nvSpPr>
        <p:spPr>
          <a:xfrm>
            <a:off x="6352004" y="198221"/>
            <a:ext cx="55593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Services</a:t>
            </a:r>
            <a:endParaRPr sz="700"/>
          </a:p>
        </p:txBody>
      </p:sp>
      <p:sp>
        <p:nvSpPr>
          <p:cNvPr id="251" name="Google Shape;251;p28"/>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252" name="Google Shape;252;p28"/>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253" name="Google Shape;253;p28"/>
          <p:cNvSpPr txBox="1"/>
          <p:nvPr/>
        </p:nvSpPr>
        <p:spPr>
          <a:xfrm>
            <a:off x="897750"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254" name="Google Shape;254;p28"/>
          <p:cNvSpPr txBox="1"/>
          <p:nvPr/>
        </p:nvSpPr>
        <p:spPr>
          <a:xfrm>
            <a:off x="514350" y="1246997"/>
            <a:ext cx="3712725" cy="6429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Our Services</a:t>
            </a:r>
            <a:endParaRPr sz="700"/>
          </a:p>
        </p:txBody>
      </p:sp>
      <p:sp>
        <p:nvSpPr>
          <p:cNvPr id="255" name="Google Shape;255;p28"/>
          <p:cNvSpPr txBox="1"/>
          <p:nvPr/>
        </p:nvSpPr>
        <p:spPr>
          <a:xfrm>
            <a:off x="4988268" y="4020084"/>
            <a:ext cx="38517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259" name="Shape 259"/>
        <p:cNvGrpSpPr/>
        <p:nvPr/>
      </p:nvGrpSpPr>
      <p:grpSpPr>
        <a:xfrm>
          <a:off x="0" y="0"/>
          <a:ext cx="0" cy="0"/>
          <a:chOff x="0" y="0"/>
          <a:chExt cx="0" cy="0"/>
        </a:xfrm>
      </p:grpSpPr>
      <p:pic>
        <p:nvPicPr>
          <p:cNvPr id="260" name="Google Shape;260;p29"/>
          <p:cNvPicPr preferRelativeResize="0"/>
          <p:nvPr/>
        </p:nvPicPr>
        <p:blipFill>
          <a:blip r:embed="rId3">
            <a:alphaModFix/>
          </a:blip>
          <a:stretch>
            <a:fillRect/>
          </a:stretch>
        </p:blipFill>
        <p:spPr>
          <a:xfrm>
            <a:off x="5828250" y="1291390"/>
            <a:ext cx="1657875" cy="1926061"/>
          </a:xfrm>
          <a:prstGeom prst="rect">
            <a:avLst/>
          </a:prstGeom>
          <a:noFill/>
          <a:ln>
            <a:noFill/>
          </a:ln>
        </p:spPr>
      </p:pic>
      <p:pic>
        <p:nvPicPr>
          <p:cNvPr id="261" name="Google Shape;261;p29"/>
          <p:cNvPicPr preferRelativeResize="0"/>
          <p:nvPr/>
        </p:nvPicPr>
        <p:blipFill>
          <a:blip r:embed="rId4">
            <a:alphaModFix/>
          </a:blip>
          <a:stretch>
            <a:fillRect/>
          </a:stretch>
        </p:blipFill>
        <p:spPr>
          <a:xfrm>
            <a:off x="4170384" y="3217445"/>
            <a:ext cx="1657875" cy="1926045"/>
          </a:xfrm>
          <a:prstGeom prst="rect">
            <a:avLst/>
          </a:prstGeom>
          <a:noFill/>
          <a:ln>
            <a:noFill/>
          </a:ln>
        </p:spPr>
      </p:pic>
      <p:pic>
        <p:nvPicPr>
          <p:cNvPr id="262" name="Google Shape;262;p29"/>
          <p:cNvPicPr preferRelativeResize="0"/>
          <p:nvPr/>
        </p:nvPicPr>
        <p:blipFill>
          <a:blip r:embed="rId5">
            <a:alphaModFix/>
          </a:blip>
          <a:stretch>
            <a:fillRect/>
          </a:stretch>
        </p:blipFill>
        <p:spPr>
          <a:xfrm>
            <a:off x="7486126" y="3217407"/>
            <a:ext cx="1657875" cy="1926093"/>
          </a:xfrm>
          <a:prstGeom prst="rect">
            <a:avLst/>
          </a:prstGeom>
          <a:noFill/>
          <a:ln>
            <a:noFill/>
          </a:ln>
        </p:spPr>
      </p:pic>
      <p:sp>
        <p:nvSpPr>
          <p:cNvPr id="263" name="Google Shape;263;p29"/>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6">
              <a:alphaModFix/>
            </a:blip>
            <a:stretch>
              <a:fillRect b="0" l="0" r="0" t="0"/>
            </a:stretch>
          </a:blipFill>
          <a:ln>
            <a:noFill/>
          </a:ln>
        </p:spPr>
      </p:sp>
      <p:grpSp>
        <p:nvGrpSpPr>
          <p:cNvPr id="264" name="Google Shape;264;p29"/>
          <p:cNvGrpSpPr/>
          <p:nvPr/>
        </p:nvGrpSpPr>
        <p:grpSpPr>
          <a:xfrm>
            <a:off x="4170380" y="1057629"/>
            <a:ext cx="1657874" cy="2160473"/>
            <a:chOff x="0" y="-626864"/>
            <a:chExt cx="4420996" cy="5761261"/>
          </a:xfrm>
        </p:grpSpPr>
        <p:grpSp>
          <p:nvGrpSpPr>
            <p:cNvPr id="265" name="Google Shape;265;p29"/>
            <p:cNvGrpSpPr/>
            <p:nvPr/>
          </p:nvGrpSpPr>
          <p:grpSpPr>
            <a:xfrm>
              <a:off x="0" y="-626864"/>
              <a:ext cx="4420996" cy="5761261"/>
              <a:chOff x="0" y="-123825"/>
              <a:chExt cx="873283" cy="1138027"/>
            </a:xfrm>
          </p:grpSpPr>
          <p:sp>
            <p:nvSpPr>
              <p:cNvPr id="266" name="Google Shape;266;p29"/>
              <p:cNvSpPr/>
              <p:nvPr/>
            </p:nvSpPr>
            <p:spPr>
              <a:xfrm>
                <a:off x="0" y="0"/>
                <a:ext cx="873283" cy="1014202"/>
              </a:xfrm>
              <a:custGeom>
                <a:rect b="b" l="l" r="r" t="t"/>
                <a:pathLst>
                  <a:path extrusionOk="0" h="1014202" w="873283">
                    <a:moveTo>
                      <a:pt x="0" y="0"/>
                    </a:moveTo>
                    <a:lnTo>
                      <a:pt x="873283" y="0"/>
                    </a:lnTo>
                    <a:lnTo>
                      <a:pt x="873283" y="1014202"/>
                    </a:lnTo>
                    <a:lnTo>
                      <a:pt x="0" y="1014202"/>
                    </a:lnTo>
                    <a:close/>
                  </a:path>
                </a:pathLst>
              </a:custGeom>
              <a:solidFill>
                <a:srgbClr val="6792B0"/>
              </a:solidFill>
              <a:ln>
                <a:noFill/>
              </a:ln>
            </p:spPr>
          </p:sp>
          <p:sp>
            <p:nvSpPr>
              <p:cNvPr id="267" name="Google Shape;267;p29"/>
              <p:cNvSpPr txBox="1"/>
              <p:nvPr/>
            </p:nvSpPr>
            <p:spPr>
              <a:xfrm>
                <a:off x="0" y="-123825"/>
                <a:ext cx="873283" cy="1138027"/>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29"/>
            <p:cNvSpPr txBox="1"/>
            <p:nvPr/>
          </p:nvSpPr>
          <p:spPr>
            <a:xfrm>
              <a:off x="483109" y="1575406"/>
              <a:ext cx="3454800" cy="606300"/>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Example 1</a:t>
              </a:r>
              <a:endParaRPr sz="700"/>
            </a:p>
          </p:txBody>
        </p:sp>
        <p:sp>
          <p:nvSpPr>
            <p:cNvPr id="269" name="Google Shape;269;p29"/>
            <p:cNvSpPr txBox="1"/>
            <p:nvPr/>
          </p:nvSpPr>
          <p:spPr>
            <a:xfrm>
              <a:off x="556259" y="2431768"/>
              <a:ext cx="33084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communication tools.</a:t>
              </a:r>
              <a:endParaRPr sz="700"/>
            </a:p>
          </p:txBody>
        </p:sp>
      </p:grpSp>
      <p:grpSp>
        <p:nvGrpSpPr>
          <p:cNvPr id="270" name="Google Shape;270;p29"/>
          <p:cNvGrpSpPr/>
          <p:nvPr/>
        </p:nvGrpSpPr>
        <p:grpSpPr>
          <a:xfrm>
            <a:off x="5828253" y="2983027"/>
            <a:ext cx="1657874" cy="2160473"/>
            <a:chOff x="0" y="-626864"/>
            <a:chExt cx="4420996" cy="5761261"/>
          </a:xfrm>
        </p:grpSpPr>
        <p:grpSp>
          <p:nvGrpSpPr>
            <p:cNvPr id="271" name="Google Shape;271;p29"/>
            <p:cNvGrpSpPr/>
            <p:nvPr/>
          </p:nvGrpSpPr>
          <p:grpSpPr>
            <a:xfrm>
              <a:off x="0" y="-626864"/>
              <a:ext cx="4420996" cy="5761261"/>
              <a:chOff x="0" y="-123825"/>
              <a:chExt cx="873283" cy="1138027"/>
            </a:xfrm>
          </p:grpSpPr>
          <p:sp>
            <p:nvSpPr>
              <p:cNvPr id="272" name="Google Shape;272;p29"/>
              <p:cNvSpPr/>
              <p:nvPr/>
            </p:nvSpPr>
            <p:spPr>
              <a:xfrm>
                <a:off x="0" y="0"/>
                <a:ext cx="873283" cy="1014202"/>
              </a:xfrm>
              <a:custGeom>
                <a:rect b="b" l="l" r="r" t="t"/>
                <a:pathLst>
                  <a:path extrusionOk="0" h="1014202" w="873283">
                    <a:moveTo>
                      <a:pt x="0" y="0"/>
                    </a:moveTo>
                    <a:lnTo>
                      <a:pt x="873283" y="0"/>
                    </a:lnTo>
                    <a:lnTo>
                      <a:pt x="873283" y="1014202"/>
                    </a:lnTo>
                    <a:lnTo>
                      <a:pt x="0" y="1014202"/>
                    </a:lnTo>
                    <a:close/>
                  </a:path>
                </a:pathLst>
              </a:custGeom>
              <a:solidFill>
                <a:srgbClr val="E5E2DD"/>
              </a:solidFill>
              <a:ln>
                <a:noFill/>
              </a:ln>
            </p:spPr>
          </p:sp>
          <p:sp>
            <p:nvSpPr>
              <p:cNvPr id="273" name="Google Shape;273;p29"/>
              <p:cNvSpPr txBox="1"/>
              <p:nvPr/>
            </p:nvSpPr>
            <p:spPr>
              <a:xfrm>
                <a:off x="0" y="-123825"/>
                <a:ext cx="873283" cy="1138027"/>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29"/>
            <p:cNvSpPr txBox="1"/>
            <p:nvPr/>
          </p:nvSpPr>
          <p:spPr>
            <a:xfrm>
              <a:off x="483109" y="1575406"/>
              <a:ext cx="3454777" cy="606425"/>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i="0" lang="en" sz="1500" u="none" cap="none" strike="noStrike">
                  <a:solidFill>
                    <a:srgbClr val="6792B0"/>
                  </a:solidFill>
                  <a:latin typeface="Montserrat"/>
                  <a:ea typeface="Montserrat"/>
                  <a:cs typeface="Montserrat"/>
                  <a:sym typeface="Montserrat"/>
                </a:rPr>
                <a:t>Example 1</a:t>
              </a:r>
              <a:endParaRPr sz="700"/>
            </a:p>
          </p:txBody>
        </p:sp>
        <p:sp>
          <p:nvSpPr>
            <p:cNvPr id="275" name="Google Shape;275;p29"/>
            <p:cNvSpPr txBox="1"/>
            <p:nvPr/>
          </p:nvSpPr>
          <p:spPr>
            <a:xfrm>
              <a:off x="556259" y="2431768"/>
              <a:ext cx="33084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communication tools.</a:t>
              </a:r>
              <a:endParaRPr sz="700"/>
            </a:p>
          </p:txBody>
        </p:sp>
      </p:grpSp>
      <p:grpSp>
        <p:nvGrpSpPr>
          <p:cNvPr id="276" name="Google Shape;276;p29"/>
          <p:cNvGrpSpPr/>
          <p:nvPr/>
        </p:nvGrpSpPr>
        <p:grpSpPr>
          <a:xfrm>
            <a:off x="7486127" y="1057628"/>
            <a:ext cx="1657874" cy="2160473"/>
            <a:chOff x="0" y="-626864"/>
            <a:chExt cx="4420996" cy="5761261"/>
          </a:xfrm>
        </p:grpSpPr>
        <p:grpSp>
          <p:nvGrpSpPr>
            <p:cNvPr id="277" name="Google Shape;277;p29"/>
            <p:cNvGrpSpPr/>
            <p:nvPr/>
          </p:nvGrpSpPr>
          <p:grpSpPr>
            <a:xfrm>
              <a:off x="0" y="-626864"/>
              <a:ext cx="4420996" cy="5761261"/>
              <a:chOff x="0" y="-123825"/>
              <a:chExt cx="873283" cy="1138027"/>
            </a:xfrm>
          </p:grpSpPr>
          <p:sp>
            <p:nvSpPr>
              <p:cNvPr id="278" name="Google Shape;278;p29"/>
              <p:cNvSpPr/>
              <p:nvPr/>
            </p:nvSpPr>
            <p:spPr>
              <a:xfrm>
                <a:off x="0" y="0"/>
                <a:ext cx="873283" cy="1014202"/>
              </a:xfrm>
              <a:custGeom>
                <a:rect b="b" l="l" r="r" t="t"/>
                <a:pathLst>
                  <a:path extrusionOk="0" h="1014202" w="873283">
                    <a:moveTo>
                      <a:pt x="0" y="0"/>
                    </a:moveTo>
                    <a:lnTo>
                      <a:pt x="873283" y="0"/>
                    </a:lnTo>
                    <a:lnTo>
                      <a:pt x="873283" y="1014202"/>
                    </a:lnTo>
                    <a:lnTo>
                      <a:pt x="0" y="1014202"/>
                    </a:lnTo>
                    <a:close/>
                  </a:path>
                </a:pathLst>
              </a:custGeom>
              <a:solidFill>
                <a:srgbClr val="6792B0"/>
              </a:solidFill>
              <a:ln>
                <a:noFill/>
              </a:ln>
            </p:spPr>
          </p:sp>
          <p:sp>
            <p:nvSpPr>
              <p:cNvPr id="279" name="Google Shape;279;p29"/>
              <p:cNvSpPr txBox="1"/>
              <p:nvPr/>
            </p:nvSpPr>
            <p:spPr>
              <a:xfrm>
                <a:off x="0" y="-123825"/>
                <a:ext cx="873283" cy="1138027"/>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29"/>
            <p:cNvSpPr txBox="1"/>
            <p:nvPr/>
          </p:nvSpPr>
          <p:spPr>
            <a:xfrm>
              <a:off x="483109" y="1575406"/>
              <a:ext cx="3454777" cy="606425"/>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Example 1</a:t>
              </a:r>
              <a:endParaRPr sz="700"/>
            </a:p>
          </p:txBody>
        </p:sp>
        <p:sp>
          <p:nvSpPr>
            <p:cNvPr id="281" name="Google Shape;281;p29"/>
            <p:cNvSpPr txBox="1"/>
            <p:nvPr/>
          </p:nvSpPr>
          <p:spPr>
            <a:xfrm>
              <a:off x="556259" y="2431768"/>
              <a:ext cx="33084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communication tools.</a:t>
              </a:r>
              <a:endParaRPr sz="700"/>
            </a:p>
          </p:txBody>
        </p:sp>
      </p:grpSp>
      <p:sp>
        <p:nvSpPr>
          <p:cNvPr id="282" name="Google Shape;282;p29"/>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283" name="Google Shape;283;p29"/>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284" name="Google Shape;284;p29"/>
          <p:cNvSpPr txBox="1"/>
          <p:nvPr/>
        </p:nvSpPr>
        <p:spPr>
          <a:xfrm>
            <a:off x="6352004" y="198221"/>
            <a:ext cx="55593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Services</a:t>
            </a:r>
            <a:endParaRPr sz="700"/>
          </a:p>
        </p:txBody>
      </p:sp>
      <p:sp>
        <p:nvSpPr>
          <p:cNvPr id="285" name="Google Shape;285;p29"/>
          <p:cNvSpPr txBox="1"/>
          <p:nvPr/>
        </p:nvSpPr>
        <p:spPr>
          <a:xfrm>
            <a:off x="7196296" y="198221"/>
            <a:ext cx="532768" cy="207842"/>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Portfolio</a:t>
            </a:r>
            <a:endParaRPr sz="700"/>
          </a:p>
        </p:txBody>
      </p:sp>
      <p:sp>
        <p:nvSpPr>
          <p:cNvPr id="286" name="Google Shape;286;p29"/>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287" name="Google Shape;287;p29"/>
          <p:cNvSpPr txBox="1"/>
          <p:nvPr/>
        </p:nvSpPr>
        <p:spPr>
          <a:xfrm>
            <a:off x="897751"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288" name="Google Shape;288;p29"/>
          <p:cNvSpPr txBox="1"/>
          <p:nvPr/>
        </p:nvSpPr>
        <p:spPr>
          <a:xfrm>
            <a:off x="514350" y="1281949"/>
            <a:ext cx="3396300" cy="138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Market Research</a:t>
            </a:r>
            <a:endParaRPr sz="700"/>
          </a:p>
        </p:txBody>
      </p:sp>
      <p:sp>
        <p:nvSpPr>
          <p:cNvPr id="289" name="Google Shape;289;p29"/>
          <p:cNvSpPr txBox="1"/>
          <p:nvPr/>
        </p:nvSpPr>
        <p:spPr>
          <a:xfrm>
            <a:off x="514350" y="2750661"/>
            <a:ext cx="32235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92B0"/>
        </a:solidFill>
      </p:bgPr>
    </p:bg>
    <p:spTree>
      <p:nvGrpSpPr>
        <p:cNvPr id="293" name="Shape 293"/>
        <p:cNvGrpSpPr/>
        <p:nvPr/>
      </p:nvGrpSpPr>
      <p:grpSpPr>
        <a:xfrm>
          <a:off x="0" y="0"/>
          <a:ext cx="0" cy="0"/>
          <a:chOff x="0" y="0"/>
          <a:chExt cx="0" cy="0"/>
        </a:xfrm>
      </p:grpSpPr>
      <p:sp>
        <p:nvSpPr>
          <p:cNvPr id="294" name="Google Shape;294;p30"/>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3">
              <a:alphaModFix/>
            </a:blip>
            <a:stretch>
              <a:fillRect b="0" l="0" r="0" t="0"/>
            </a:stretch>
          </a:blipFill>
          <a:ln>
            <a:noFill/>
          </a:ln>
        </p:spPr>
      </p:sp>
      <p:sp>
        <p:nvSpPr>
          <p:cNvPr id="295" name="Google Shape;295;p30"/>
          <p:cNvSpPr/>
          <p:nvPr/>
        </p:nvSpPr>
        <p:spPr>
          <a:xfrm>
            <a:off x="4003374" y="1156479"/>
            <a:ext cx="1047929" cy="1381125"/>
          </a:xfrm>
          <a:custGeom>
            <a:rect b="b" l="l" r="r" t="t"/>
            <a:pathLst>
              <a:path extrusionOk="0" h="2762250" w="2095857">
                <a:moveTo>
                  <a:pt x="0" y="0"/>
                </a:moveTo>
                <a:lnTo>
                  <a:pt x="2095857" y="0"/>
                </a:lnTo>
                <a:lnTo>
                  <a:pt x="2095857" y="2762250"/>
                </a:lnTo>
                <a:lnTo>
                  <a:pt x="0" y="2762250"/>
                </a:lnTo>
                <a:lnTo>
                  <a:pt x="0" y="0"/>
                </a:lnTo>
                <a:close/>
              </a:path>
            </a:pathLst>
          </a:custGeom>
          <a:blipFill rotWithShape="1">
            <a:blip r:embed="rId4">
              <a:alphaModFix/>
            </a:blip>
            <a:stretch>
              <a:fillRect b="0" l="0" r="0" t="0"/>
            </a:stretch>
          </a:blipFill>
          <a:ln>
            <a:noFill/>
          </a:ln>
        </p:spPr>
      </p:sp>
      <p:sp>
        <p:nvSpPr>
          <p:cNvPr id="296" name="Google Shape;296;p30"/>
          <p:cNvSpPr/>
          <p:nvPr/>
        </p:nvSpPr>
        <p:spPr>
          <a:xfrm>
            <a:off x="994125" y="1156479"/>
            <a:ext cx="1381125" cy="1381125"/>
          </a:xfrm>
          <a:custGeom>
            <a:rect b="b" l="l" r="r" t="t"/>
            <a:pathLst>
              <a:path extrusionOk="0" h="2762250" w="2762250">
                <a:moveTo>
                  <a:pt x="0" y="0"/>
                </a:moveTo>
                <a:lnTo>
                  <a:pt x="2762250" y="0"/>
                </a:lnTo>
                <a:lnTo>
                  <a:pt x="2762250" y="2762250"/>
                </a:lnTo>
                <a:lnTo>
                  <a:pt x="0" y="2762250"/>
                </a:lnTo>
                <a:lnTo>
                  <a:pt x="0" y="0"/>
                </a:lnTo>
                <a:close/>
              </a:path>
            </a:pathLst>
          </a:custGeom>
          <a:blipFill rotWithShape="1">
            <a:blip r:embed="rId5">
              <a:alphaModFix/>
            </a:blip>
            <a:stretch>
              <a:fillRect b="0" l="0" r="0" t="0"/>
            </a:stretch>
          </a:blipFill>
          <a:ln>
            <a:noFill/>
          </a:ln>
        </p:spPr>
      </p:sp>
      <p:sp>
        <p:nvSpPr>
          <p:cNvPr id="297" name="Google Shape;297;p30"/>
          <p:cNvSpPr/>
          <p:nvPr/>
        </p:nvSpPr>
        <p:spPr>
          <a:xfrm>
            <a:off x="6851654" y="1122332"/>
            <a:ext cx="1088876" cy="1449418"/>
          </a:xfrm>
          <a:custGeom>
            <a:rect b="b" l="l" r="r" t="t"/>
            <a:pathLst>
              <a:path extrusionOk="0" h="2898836" w="2177751">
                <a:moveTo>
                  <a:pt x="0" y="0"/>
                </a:moveTo>
                <a:lnTo>
                  <a:pt x="2177751" y="0"/>
                </a:lnTo>
                <a:lnTo>
                  <a:pt x="2177751" y="2898836"/>
                </a:lnTo>
                <a:lnTo>
                  <a:pt x="0" y="2898836"/>
                </a:lnTo>
                <a:lnTo>
                  <a:pt x="0" y="0"/>
                </a:lnTo>
                <a:close/>
              </a:path>
            </a:pathLst>
          </a:custGeom>
          <a:blipFill rotWithShape="1">
            <a:blip r:embed="rId6">
              <a:alphaModFix/>
            </a:blip>
            <a:stretch>
              <a:fillRect b="0" l="0" r="0" t="0"/>
            </a:stretch>
          </a:blipFill>
          <a:ln>
            <a:noFill/>
          </a:ln>
        </p:spPr>
      </p:sp>
      <p:grpSp>
        <p:nvGrpSpPr>
          <p:cNvPr id="298" name="Google Shape;298;p30"/>
          <p:cNvGrpSpPr/>
          <p:nvPr/>
        </p:nvGrpSpPr>
        <p:grpSpPr>
          <a:xfrm>
            <a:off x="1245439" y="4233354"/>
            <a:ext cx="1004938" cy="501659"/>
            <a:chOff x="0" y="-123825"/>
            <a:chExt cx="660903" cy="329919"/>
          </a:xfrm>
        </p:grpSpPr>
        <p:sp>
          <p:nvSpPr>
            <p:cNvPr id="299" name="Google Shape;299;p30"/>
            <p:cNvSpPr/>
            <p:nvPr/>
          </p:nvSpPr>
          <p:spPr>
            <a:xfrm>
              <a:off x="0" y="0"/>
              <a:ext cx="660903" cy="206094"/>
            </a:xfrm>
            <a:custGeom>
              <a:rect b="b" l="l" r="r" t="t"/>
              <a:pathLst>
                <a:path extrusionOk="0" h="206094" w="660903">
                  <a:moveTo>
                    <a:pt x="0" y="0"/>
                  </a:moveTo>
                  <a:lnTo>
                    <a:pt x="660903" y="0"/>
                  </a:lnTo>
                  <a:lnTo>
                    <a:pt x="660903" y="206094"/>
                  </a:lnTo>
                  <a:lnTo>
                    <a:pt x="0" y="206094"/>
                  </a:lnTo>
                  <a:close/>
                </a:path>
              </a:pathLst>
            </a:custGeom>
            <a:solidFill>
              <a:srgbClr val="E5E2DD"/>
            </a:solidFill>
            <a:ln>
              <a:noFill/>
            </a:ln>
          </p:spPr>
        </p:sp>
        <p:sp>
          <p:nvSpPr>
            <p:cNvPr id="300" name="Google Shape;300;p30"/>
            <p:cNvSpPr txBox="1"/>
            <p:nvPr/>
          </p:nvSpPr>
          <p:spPr>
            <a:xfrm>
              <a:off x="0" y="-123825"/>
              <a:ext cx="660903" cy="3299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30"/>
          <p:cNvGrpSpPr/>
          <p:nvPr/>
        </p:nvGrpSpPr>
        <p:grpSpPr>
          <a:xfrm>
            <a:off x="4069531" y="4233354"/>
            <a:ext cx="1004938" cy="501659"/>
            <a:chOff x="0" y="-123825"/>
            <a:chExt cx="660903" cy="329919"/>
          </a:xfrm>
        </p:grpSpPr>
        <p:sp>
          <p:nvSpPr>
            <p:cNvPr id="302" name="Google Shape;302;p30"/>
            <p:cNvSpPr/>
            <p:nvPr/>
          </p:nvSpPr>
          <p:spPr>
            <a:xfrm>
              <a:off x="0" y="0"/>
              <a:ext cx="660903" cy="206094"/>
            </a:xfrm>
            <a:custGeom>
              <a:rect b="b" l="l" r="r" t="t"/>
              <a:pathLst>
                <a:path extrusionOk="0" h="206094" w="660903">
                  <a:moveTo>
                    <a:pt x="0" y="0"/>
                  </a:moveTo>
                  <a:lnTo>
                    <a:pt x="660903" y="0"/>
                  </a:lnTo>
                  <a:lnTo>
                    <a:pt x="660903" y="206094"/>
                  </a:lnTo>
                  <a:lnTo>
                    <a:pt x="0" y="206094"/>
                  </a:lnTo>
                  <a:close/>
                </a:path>
              </a:pathLst>
            </a:custGeom>
            <a:solidFill>
              <a:srgbClr val="E5E2DD"/>
            </a:solidFill>
            <a:ln>
              <a:noFill/>
            </a:ln>
          </p:spPr>
        </p:sp>
        <p:sp>
          <p:nvSpPr>
            <p:cNvPr id="303" name="Google Shape;303;p30"/>
            <p:cNvSpPr txBox="1"/>
            <p:nvPr/>
          </p:nvSpPr>
          <p:spPr>
            <a:xfrm>
              <a:off x="0" y="-123825"/>
              <a:ext cx="660903" cy="3299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30"/>
          <p:cNvGrpSpPr/>
          <p:nvPr/>
        </p:nvGrpSpPr>
        <p:grpSpPr>
          <a:xfrm>
            <a:off x="6960211" y="4233354"/>
            <a:ext cx="1004938" cy="501659"/>
            <a:chOff x="0" y="-123825"/>
            <a:chExt cx="660903" cy="329919"/>
          </a:xfrm>
        </p:grpSpPr>
        <p:sp>
          <p:nvSpPr>
            <p:cNvPr id="305" name="Google Shape;305;p30"/>
            <p:cNvSpPr/>
            <p:nvPr/>
          </p:nvSpPr>
          <p:spPr>
            <a:xfrm>
              <a:off x="0" y="0"/>
              <a:ext cx="660903" cy="206094"/>
            </a:xfrm>
            <a:custGeom>
              <a:rect b="b" l="l" r="r" t="t"/>
              <a:pathLst>
                <a:path extrusionOk="0" h="206094" w="660903">
                  <a:moveTo>
                    <a:pt x="0" y="0"/>
                  </a:moveTo>
                  <a:lnTo>
                    <a:pt x="660903" y="0"/>
                  </a:lnTo>
                  <a:lnTo>
                    <a:pt x="660903" y="206094"/>
                  </a:lnTo>
                  <a:lnTo>
                    <a:pt x="0" y="206094"/>
                  </a:lnTo>
                  <a:close/>
                </a:path>
              </a:pathLst>
            </a:custGeom>
            <a:solidFill>
              <a:srgbClr val="E5E2DD"/>
            </a:solidFill>
            <a:ln>
              <a:noFill/>
            </a:ln>
          </p:spPr>
        </p:sp>
        <p:sp>
          <p:nvSpPr>
            <p:cNvPr id="306" name="Google Shape;306;p30"/>
            <p:cNvSpPr txBox="1"/>
            <p:nvPr/>
          </p:nvSpPr>
          <p:spPr>
            <a:xfrm>
              <a:off x="0" y="-123825"/>
              <a:ext cx="660903" cy="329919"/>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30"/>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308" name="Google Shape;308;p30"/>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309" name="Google Shape;309;p30"/>
          <p:cNvSpPr txBox="1"/>
          <p:nvPr/>
        </p:nvSpPr>
        <p:spPr>
          <a:xfrm>
            <a:off x="6352004" y="198221"/>
            <a:ext cx="55593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310" name="Google Shape;310;p30"/>
          <p:cNvSpPr txBox="1"/>
          <p:nvPr/>
        </p:nvSpPr>
        <p:spPr>
          <a:xfrm>
            <a:off x="7196296" y="198221"/>
            <a:ext cx="532768"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Portfolio</a:t>
            </a:r>
            <a:endParaRPr sz="700"/>
          </a:p>
        </p:txBody>
      </p:sp>
      <p:sp>
        <p:nvSpPr>
          <p:cNvPr id="311" name="Google Shape;311;p30"/>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312" name="Google Shape;312;p30"/>
          <p:cNvSpPr txBox="1"/>
          <p:nvPr/>
        </p:nvSpPr>
        <p:spPr>
          <a:xfrm>
            <a:off x="897751" y="255375"/>
            <a:ext cx="14775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313" name="Google Shape;313;p30"/>
          <p:cNvSpPr txBox="1"/>
          <p:nvPr/>
        </p:nvSpPr>
        <p:spPr>
          <a:xfrm>
            <a:off x="514350" y="2844022"/>
            <a:ext cx="24672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Residental Developments</a:t>
            </a:r>
            <a:endParaRPr sz="700"/>
          </a:p>
        </p:txBody>
      </p:sp>
      <p:sp>
        <p:nvSpPr>
          <p:cNvPr id="314" name="Google Shape;314;p30"/>
          <p:cNvSpPr txBox="1"/>
          <p:nvPr/>
        </p:nvSpPr>
        <p:spPr>
          <a:xfrm>
            <a:off x="6162533" y="2844022"/>
            <a:ext cx="24672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Currently</a:t>
            </a:r>
            <a:endParaRPr sz="700"/>
          </a:p>
          <a:p>
            <a:pPr indent="0" lvl="0" marL="0" marR="0" rtl="0" algn="ctr">
              <a:lnSpc>
                <a:spcPct val="11500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Selling</a:t>
            </a:r>
            <a:endParaRPr sz="700"/>
          </a:p>
        </p:txBody>
      </p:sp>
      <p:sp>
        <p:nvSpPr>
          <p:cNvPr id="315" name="Google Shape;315;p30"/>
          <p:cNvSpPr txBox="1"/>
          <p:nvPr/>
        </p:nvSpPr>
        <p:spPr>
          <a:xfrm>
            <a:off x="514350" y="3510771"/>
            <a:ext cx="24672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316" name="Google Shape;316;p30"/>
          <p:cNvSpPr txBox="1"/>
          <p:nvPr/>
        </p:nvSpPr>
        <p:spPr>
          <a:xfrm>
            <a:off x="1245450" y="4518175"/>
            <a:ext cx="1005000" cy="153900"/>
          </a:xfrm>
          <a:prstGeom prst="rect">
            <a:avLst/>
          </a:prstGeom>
          <a:noFill/>
          <a:ln>
            <a:noFill/>
          </a:ln>
        </p:spPr>
        <p:txBody>
          <a:bodyPr anchorCtr="0" anchor="t" bIns="0" lIns="0" spcFirstLastPara="1" rIns="0" wrap="square" tIns="0">
            <a:spAutoFit/>
          </a:bodyPr>
          <a:lstStyle/>
          <a:p>
            <a:pPr indent="0" lvl="0" marL="0" marR="0" rtl="0" algn="ctr">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VIEW NOW</a:t>
            </a:r>
            <a:endParaRPr sz="700"/>
          </a:p>
        </p:txBody>
      </p:sp>
      <p:sp>
        <p:nvSpPr>
          <p:cNvPr id="317" name="Google Shape;317;p30"/>
          <p:cNvSpPr txBox="1"/>
          <p:nvPr/>
        </p:nvSpPr>
        <p:spPr>
          <a:xfrm>
            <a:off x="4069531" y="4518180"/>
            <a:ext cx="1005000" cy="153900"/>
          </a:xfrm>
          <a:prstGeom prst="rect">
            <a:avLst/>
          </a:prstGeom>
          <a:noFill/>
          <a:ln>
            <a:noFill/>
          </a:ln>
        </p:spPr>
        <p:txBody>
          <a:bodyPr anchorCtr="0" anchor="t" bIns="0" lIns="0" spcFirstLastPara="1" rIns="0" wrap="square" tIns="0">
            <a:spAutoFit/>
          </a:bodyPr>
          <a:lstStyle/>
          <a:p>
            <a:pPr indent="0" lvl="0" marL="0" marR="0" rtl="0" algn="ctr">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VIEW NOW</a:t>
            </a:r>
            <a:endParaRPr sz="700"/>
          </a:p>
        </p:txBody>
      </p:sp>
      <p:sp>
        <p:nvSpPr>
          <p:cNvPr id="318" name="Google Shape;318;p30"/>
          <p:cNvSpPr txBox="1"/>
          <p:nvPr/>
        </p:nvSpPr>
        <p:spPr>
          <a:xfrm>
            <a:off x="6960211" y="4518180"/>
            <a:ext cx="1005000" cy="153900"/>
          </a:xfrm>
          <a:prstGeom prst="rect">
            <a:avLst/>
          </a:prstGeom>
          <a:noFill/>
          <a:ln>
            <a:noFill/>
          </a:ln>
        </p:spPr>
        <p:txBody>
          <a:bodyPr anchorCtr="0" anchor="t" bIns="0" lIns="0" spcFirstLastPara="1" rIns="0" wrap="square" tIns="0">
            <a:spAutoFit/>
          </a:bodyPr>
          <a:lstStyle/>
          <a:p>
            <a:pPr indent="0" lvl="0" marL="0" marR="0" rtl="0" algn="ctr">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VIEW NOW</a:t>
            </a:r>
            <a:endParaRPr sz="700"/>
          </a:p>
        </p:txBody>
      </p:sp>
      <p:sp>
        <p:nvSpPr>
          <p:cNvPr id="319" name="Google Shape;319;p30"/>
          <p:cNvSpPr txBox="1"/>
          <p:nvPr/>
        </p:nvSpPr>
        <p:spPr>
          <a:xfrm>
            <a:off x="6162533" y="3510771"/>
            <a:ext cx="24672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320" name="Google Shape;320;p30"/>
          <p:cNvSpPr txBox="1"/>
          <p:nvPr/>
        </p:nvSpPr>
        <p:spPr>
          <a:xfrm>
            <a:off x="3338442" y="2844022"/>
            <a:ext cx="24672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Commercial Developments</a:t>
            </a:r>
            <a:endParaRPr sz="700"/>
          </a:p>
        </p:txBody>
      </p:sp>
      <p:sp>
        <p:nvSpPr>
          <p:cNvPr id="321" name="Google Shape;321;p30"/>
          <p:cNvSpPr txBox="1"/>
          <p:nvPr/>
        </p:nvSpPr>
        <p:spPr>
          <a:xfrm>
            <a:off x="3338442" y="3510771"/>
            <a:ext cx="24672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2DD"/>
        </a:solidFill>
      </p:bgPr>
    </p:bg>
    <p:spTree>
      <p:nvGrpSpPr>
        <p:cNvPr id="325" name="Shape 325"/>
        <p:cNvGrpSpPr/>
        <p:nvPr/>
      </p:nvGrpSpPr>
      <p:grpSpPr>
        <a:xfrm>
          <a:off x="0" y="0"/>
          <a:ext cx="0" cy="0"/>
          <a:chOff x="0" y="0"/>
          <a:chExt cx="0" cy="0"/>
        </a:xfrm>
      </p:grpSpPr>
      <p:pic>
        <p:nvPicPr>
          <p:cNvPr id="326" name="Google Shape;326;p31"/>
          <p:cNvPicPr preferRelativeResize="0"/>
          <p:nvPr/>
        </p:nvPicPr>
        <p:blipFill>
          <a:blip r:embed="rId3">
            <a:alphaModFix/>
          </a:blip>
          <a:stretch>
            <a:fillRect/>
          </a:stretch>
        </p:blipFill>
        <p:spPr>
          <a:xfrm>
            <a:off x="514350" y="2168750"/>
            <a:ext cx="2524001" cy="1414411"/>
          </a:xfrm>
          <a:prstGeom prst="rect">
            <a:avLst/>
          </a:prstGeom>
          <a:noFill/>
          <a:ln>
            <a:noFill/>
          </a:ln>
        </p:spPr>
      </p:pic>
      <p:pic>
        <p:nvPicPr>
          <p:cNvPr id="327" name="Google Shape;327;p31"/>
          <p:cNvPicPr preferRelativeResize="0"/>
          <p:nvPr/>
        </p:nvPicPr>
        <p:blipFill>
          <a:blip r:embed="rId4">
            <a:alphaModFix/>
          </a:blip>
          <a:stretch>
            <a:fillRect/>
          </a:stretch>
        </p:blipFill>
        <p:spPr>
          <a:xfrm>
            <a:off x="3356900" y="2168750"/>
            <a:ext cx="2524001" cy="1414408"/>
          </a:xfrm>
          <a:prstGeom prst="rect">
            <a:avLst/>
          </a:prstGeom>
          <a:noFill/>
          <a:ln>
            <a:noFill/>
          </a:ln>
        </p:spPr>
      </p:pic>
      <p:pic>
        <p:nvPicPr>
          <p:cNvPr id="328" name="Google Shape;328;p31"/>
          <p:cNvPicPr preferRelativeResize="0"/>
          <p:nvPr/>
        </p:nvPicPr>
        <p:blipFill>
          <a:blip r:embed="rId5">
            <a:alphaModFix/>
          </a:blip>
          <a:stretch>
            <a:fillRect/>
          </a:stretch>
        </p:blipFill>
        <p:spPr>
          <a:xfrm>
            <a:off x="6122227" y="2168750"/>
            <a:ext cx="2527948" cy="1416624"/>
          </a:xfrm>
          <a:prstGeom prst="rect">
            <a:avLst/>
          </a:prstGeom>
          <a:noFill/>
          <a:ln>
            <a:noFill/>
          </a:ln>
        </p:spPr>
      </p:pic>
      <p:sp>
        <p:nvSpPr>
          <p:cNvPr id="329" name="Google Shape;329;p31"/>
          <p:cNvSpPr/>
          <p:nvPr/>
        </p:nvSpPr>
        <p:spPr>
          <a:xfrm>
            <a:off x="400217" y="219132"/>
            <a:ext cx="373792" cy="373792"/>
          </a:xfrm>
          <a:custGeom>
            <a:rect b="b" l="l" r="r" t="t"/>
            <a:pathLst>
              <a:path extrusionOk="0" h="747584" w="747584">
                <a:moveTo>
                  <a:pt x="0" y="0"/>
                </a:moveTo>
                <a:lnTo>
                  <a:pt x="747584" y="0"/>
                </a:lnTo>
                <a:lnTo>
                  <a:pt x="747584" y="747584"/>
                </a:lnTo>
                <a:lnTo>
                  <a:pt x="0" y="747584"/>
                </a:lnTo>
                <a:lnTo>
                  <a:pt x="0" y="0"/>
                </a:lnTo>
                <a:close/>
              </a:path>
            </a:pathLst>
          </a:custGeom>
          <a:blipFill rotWithShape="1">
            <a:blip r:embed="rId6">
              <a:alphaModFix/>
            </a:blip>
            <a:stretch>
              <a:fillRect b="0" l="0" r="0" t="0"/>
            </a:stretch>
          </a:blipFill>
          <a:ln>
            <a:noFill/>
          </a:ln>
        </p:spPr>
      </p:sp>
      <p:grpSp>
        <p:nvGrpSpPr>
          <p:cNvPr id="330" name="Google Shape;330;p31"/>
          <p:cNvGrpSpPr/>
          <p:nvPr/>
        </p:nvGrpSpPr>
        <p:grpSpPr>
          <a:xfrm>
            <a:off x="514350" y="3281160"/>
            <a:ext cx="2524055" cy="1588973"/>
            <a:chOff x="0" y="-123825"/>
            <a:chExt cx="1329543" cy="836990"/>
          </a:xfrm>
        </p:grpSpPr>
        <p:sp>
          <p:nvSpPr>
            <p:cNvPr id="331" name="Google Shape;331;p31"/>
            <p:cNvSpPr/>
            <p:nvPr/>
          </p:nvSpPr>
          <p:spPr>
            <a:xfrm>
              <a:off x="0" y="0"/>
              <a:ext cx="1329543" cy="713165"/>
            </a:xfrm>
            <a:custGeom>
              <a:rect b="b" l="l" r="r" t="t"/>
              <a:pathLst>
                <a:path extrusionOk="0" h="713165" w="1329543">
                  <a:moveTo>
                    <a:pt x="0" y="0"/>
                  </a:moveTo>
                  <a:lnTo>
                    <a:pt x="1329543" y="0"/>
                  </a:lnTo>
                  <a:lnTo>
                    <a:pt x="1329543" y="713165"/>
                  </a:lnTo>
                  <a:lnTo>
                    <a:pt x="0" y="713165"/>
                  </a:lnTo>
                  <a:close/>
                </a:path>
              </a:pathLst>
            </a:custGeom>
            <a:solidFill>
              <a:srgbClr val="6792B0"/>
            </a:solidFill>
            <a:ln>
              <a:noFill/>
            </a:ln>
          </p:spPr>
        </p:sp>
        <p:sp>
          <p:nvSpPr>
            <p:cNvPr id="332" name="Google Shape;332;p31"/>
            <p:cNvSpPr txBox="1"/>
            <p:nvPr/>
          </p:nvSpPr>
          <p:spPr>
            <a:xfrm>
              <a:off x="0" y="-123825"/>
              <a:ext cx="1329543" cy="83699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3" name="Google Shape;333;p31"/>
          <p:cNvGrpSpPr/>
          <p:nvPr/>
        </p:nvGrpSpPr>
        <p:grpSpPr>
          <a:xfrm>
            <a:off x="3356912" y="3281160"/>
            <a:ext cx="2524055" cy="1588973"/>
            <a:chOff x="0" y="-123825"/>
            <a:chExt cx="1329543" cy="836990"/>
          </a:xfrm>
        </p:grpSpPr>
        <p:sp>
          <p:nvSpPr>
            <p:cNvPr id="334" name="Google Shape;334;p31"/>
            <p:cNvSpPr/>
            <p:nvPr/>
          </p:nvSpPr>
          <p:spPr>
            <a:xfrm>
              <a:off x="0" y="0"/>
              <a:ext cx="1329543" cy="713165"/>
            </a:xfrm>
            <a:custGeom>
              <a:rect b="b" l="l" r="r" t="t"/>
              <a:pathLst>
                <a:path extrusionOk="0" h="713165" w="1329543">
                  <a:moveTo>
                    <a:pt x="0" y="0"/>
                  </a:moveTo>
                  <a:lnTo>
                    <a:pt x="1329543" y="0"/>
                  </a:lnTo>
                  <a:lnTo>
                    <a:pt x="1329543" y="713165"/>
                  </a:lnTo>
                  <a:lnTo>
                    <a:pt x="0" y="713165"/>
                  </a:lnTo>
                  <a:close/>
                </a:path>
              </a:pathLst>
            </a:custGeom>
            <a:solidFill>
              <a:srgbClr val="6792B0"/>
            </a:solidFill>
            <a:ln>
              <a:noFill/>
            </a:ln>
          </p:spPr>
        </p:sp>
        <p:sp>
          <p:nvSpPr>
            <p:cNvPr id="335" name="Google Shape;335;p31"/>
            <p:cNvSpPr txBox="1"/>
            <p:nvPr/>
          </p:nvSpPr>
          <p:spPr>
            <a:xfrm>
              <a:off x="0" y="-123825"/>
              <a:ext cx="1329543" cy="83699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31"/>
          <p:cNvGrpSpPr/>
          <p:nvPr/>
        </p:nvGrpSpPr>
        <p:grpSpPr>
          <a:xfrm>
            <a:off x="6126168" y="3281160"/>
            <a:ext cx="2524055" cy="1588973"/>
            <a:chOff x="0" y="-123825"/>
            <a:chExt cx="1329543" cy="836990"/>
          </a:xfrm>
        </p:grpSpPr>
        <p:sp>
          <p:nvSpPr>
            <p:cNvPr id="337" name="Google Shape;337;p31"/>
            <p:cNvSpPr/>
            <p:nvPr/>
          </p:nvSpPr>
          <p:spPr>
            <a:xfrm>
              <a:off x="0" y="0"/>
              <a:ext cx="1329543" cy="713165"/>
            </a:xfrm>
            <a:custGeom>
              <a:rect b="b" l="l" r="r" t="t"/>
              <a:pathLst>
                <a:path extrusionOk="0" h="713165" w="1329543">
                  <a:moveTo>
                    <a:pt x="0" y="0"/>
                  </a:moveTo>
                  <a:lnTo>
                    <a:pt x="1329543" y="0"/>
                  </a:lnTo>
                  <a:lnTo>
                    <a:pt x="1329543" y="713165"/>
                  </a:lnTo>
                  <a:lnTo>
                    <a:pt x="0" y="713165"/>
                  </a:lnTo>
                  <a:close/>
                </a:path>
              </a:pathLst>
            </a:custGeom>
            <a:solidFill>
              <a:srgbClr val="6792B0"/>
            </a:solidFill>
            <a:ln>
              <a:noFill/>
            </a:ln>
          </p:spPr>
        </p:sp>
        <p:sp>
          <p:nvSpPr>
            <p:cNvPr id="338" name="Google Shape;338;p31"/>
            <p:cNvSpPr txBox="1"/>
            <p:nvPr/>
          </p:nvSpPr>
          <p:spPr>
            <a:xfrm>
              <a:off x="0" y="-123825"/>
              <a:ext cx="1329543" cy="836990"/>
            </a:xfrm>
            <a:prstGeom prst="rect">
              <a:avLst/>
            </a:prstGeom>
            <a:noFill/>
            <a:ln>
              <a:noFill/>
            </a:ln>
          </p:spPr>
          <p:txBody>
            <a:bodyPr anchorCtr="0" anchor="ctr" bIns="25400" lIns="25400" spcFirstLastPara="1" rIns="25400" wrap="square" tIns="25400">
              <a:noAutofit/>
            </a:bodyPr>
            <a:lstStyle/>
            <a:p>
              <a:pPr indent="0" lvl="0" marL="0" marR="0" rtl="0" algn="ctr">
                <a:lnSpc>
                  <a:spcPct val="196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9" name="Google Shape;339;p31"/>
          <p:cNvSpPr txBox="1"/>
          <p:nvPr/>
        </p:nvSpPr>
        <p:spPr>
          <a:xfrm>
            <a:off x="4974859"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Home</a:t>
            </a:r>
            <a:endParaRPr sz="700"/>
          </a:p>
        </p:txBody>
      </p:sp>
      <p:sp>
        <p:nvSpPr>
          <p:cNvPr id="340" name="Google Shape;340;p31"/>
          <p:cNvSpPr txBox="1"/>
          <p:nvPr/>
        </p:nvSpPr>
        <p:spPr>
          <a:xfrm>
            <a:off x="5663431" y="198221"/>
            <a:ext cx="40021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About</a:t>
            </a:r>
            <a:endParaRPr sz="700"/>
          </a:p>
        </p:txBody>
      </p:sp>
      <p:sp>
        <p:nvSpPr>
          <p:cNvPr id="341" name="Google Shape;341;p31"/>
          <p:cNvSpPr txBox="1"/>
          <p:nvPr/>
        </p:nvSpPr>
        <p:spPr>
          <a:xfrm>
            <a:off x="6352004" y="198221"/>
            <a:ext cx="555937"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Services</a:t>
            </a:r>
            <a:endParaRPr sz="700"/>
          </a:p>
        </p:txBody>
      </p:sp>
      <p:sp>
        <p:nvSpPr>
          <p:cNvPr id="342" name="Google Shape;342;p31"/>
          <p:cNvSpPr txBox="1"/>
          <p:nvPr/>
        </p:nvSpPr>
        <p:spPr>
          <a:xfrm>
            <a:off x="7196296" y="198221"/>
            <a:ext cx="532768" cy="21077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1" i="0" lang="en" sz="1000" u="none" cap="none" strike="noStrike">
                <a:solidFill>
                  <a:srgbClr val="000000"/>
                </a:solidFill>
                <a:latin typeface="Nunito Sans"/>
                <a:ea typeface="Nunito Sans"/>
                <a:cs typeface="Nunito Sans"/>
                <a:sym typeface="Nunito Sans"/>
              </a:rPr>
              <a:t>Portfolio</a:t>
            </a:r>
            <a:endParaRPr sz="700"/>
          </a:p>
        </p:txBody>
      </p:sp>
      <p:sp>
        <p:nvSpPr>
          <p:cNvPr id="343" name="Google Shape;343;p31"/>
          <p:cNvSpPr txBox="1"/>
          <p:nvPr/>
        </p:nvSpPr>
        <p:spPr>
          <a:xfrm>
            <a:off x="8017420" y="198221"/>
            <a:ext cx="463262" cy="207807"/>
          </a:xfrm>
          <a:prstGeom prst="rect">
            <a:avLst/>
          </a:prstGeom>
          <a:noFill/>
          <a:ln>
            <a:noFill/>
          </a:ln>
        </p:spPr>
        <p:txBody>
          <a:bodyPr anchorCtr="0" anchor="t" bIns="0" lIns="0" spcFirstLastPara="1" rIns="0" wrap="square" tIns="0">
            <a:spAutoFit/>
          </a:bodyPr>
          <a:lstStyle/>
          <a:p>
            <a:pPr indent="0" lvl="0" marL="0" marR="0" rtl="0" algn="l">
              <a:lnSpc>
                <a:spcPct val="180071"/>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Contact</a:t>
            </a:r>
            <a:endParaRPr sz="700"/>
          </a:p>
        </p:txBody>
      </p:sp>
      <p:sp>
        <p:nvSpPr>
          <p:cNvPr id="344" name="Google Shape;344;p31"/>
          <p:cNvSpPr txBox="1"/>
          <p:nvPr/>
        </p:nvSpPr>
        <p:spPr>
          <a:xfrm>
            <a:off x="897750" y="255375"/>
            <a:ext cx="1434900" cy="2310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000000"/>
                </a:solidFill>
                <a:latin typeface="Montserrat"/>
                <a:ea typeface="Montserrat"/>
                <a:cs typeface="Montserrat"/>
                <a:sym typeface="Montserrat"/>
              </a:rPr>
              <a:t>yourcompany</a:t>
            </a:r>
            <a:endParaRPr sz="700"/>
          </a:p>
        </p:txBody>
      </p:sp>
      <p:sp>
        <p:nvSpPr>
          <p:cNvPr id="345" name="Google Shape;345;p31"/>
          <p:cNvSpPr txBox="1"/>
          <p:nvPr/>
        </p:nvSpPr>
        <p:spPr>
          <a:xfrm>
            <a:off x="714375" y="3682221"/>
            <a:ext cx="1286017"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Property 1</a:t>
            </a:r>
            <a:endParaRPr sz="700"/>
          </a:p>
        </p:txBody>
      </p:sp>
      <p:sp>
        <p:nvSpPr>
          <p:cNvPr id="346" name="Google Shape;346;p31"/>
          <p:cNvSpPr txBox="1"/>
          <p:nvPr/>
        </p:nvSpPr>
        <p:spPr>
          <a:xfrm>
            <a:off x="714375" y="4036695"/>
            <a:ext cx="22290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347" name="Google Shape;347;p31"/>
          <p:cNvSpPr txBox="1"/>
          <p:nvPr/>
        </p:nvSpPr>
        <p:spPr>
          <a:xfrm>
            <a:off x="514350" y="1097196"/>
            <a:ext cx="5149081" cy="6429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Property Listings</a:t>
            </a:r>
            <a:endParaRPr sz="700"/>
          </a:p>
        </p:txBody>
      </p:sp>
      <p:sp>
        <p:nvSpPr>
          <p:cNvPr id="348" name="Google Shape;348;p31"/>
          <p:cNvSpPr txBox="1"/>
          <p:nvPr/>
        </p:nvSpPr>
        <p:spPr>
          <a:xfrm>
            <a:off x="3546452" y="3682221"/>
            <a:ext cx="1295542"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Property 2</a:t>
            </a:r>
            <a:endParaRPr sz="700"/>
          </a:p>
        </p:txBody>
      </p:sp>
      <p:sp>
        <p:nvSpPr>
          <p:cNvPr id="349" name="Google Shape;349;p31"/>
          <p:cNvSpPr txBox="1"/>
          <p:nvPr/>
        </p:nvSpPr>
        <p:spPr>
          <a:xfrm>
            <a:off x="3546452" y="4036695"/>
            <a:ext cx="23250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
        <p:nvSpPr>
          <p:cNvPr id="350" name="Google Shape;350;p31"/>
          <p:cNvSpPr txBox="1"/>
          <p:nvPr/>
        </p:nvSpPr>
        <p:spPr>
          <a:xfrm>
            <a:off x="6332075" y="3682221"/>
            <a:ext cx="1324117" cy="22860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1" i="0" lang="en" sz="1500" u="none" cap="none" strike="noStrike">
                <a:solidFill>
                  <a:srgbClr val="E5E2DD"/>
                </a:solidFill>
                <a:latin typeface="Montserrat"/>
                <a:ea typeface="Montserrat"/>
                <a:cs typeface="Montserrat"/>
                <a:sym typeface="Montserrat"/>
              </a:rPr>
              <a:t>Property 3</a:t>
            </a:r>
            <a:endParaRPr sz="700"/>
          </a:p>
        </p:txBody>
      </p:sp>
      <p:sp>
        <p:nvSpPr>
          <p:cNvPr id="351" name="Google Shape;351;p31"/>
          <p:cNvSpPr txBox="1"/>
          <p:nvPr/>
        </p:nvSpPr>
        <p:spPr>
          <a:xfrm>
            <a:off x="6332075" y="4036695"/>
            <a:ext cx="23181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Nunito Sans"/>
                <a:ea typeface="Nunito Sans"/>
                <a:cs typeface="Nunito Sans"/>
                <a:sym typeface="Nunito Sans"/>
              </a:rPr>
              <a:t>Presentations are communication tools that can be used as demonstrations, lectures, speeches, reports, and more.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E5E2DD"/>
      </a:lt1>
      <a:dk2>
        <a:srgbClr val="000000"/>
      </a:dk2>
      <a:lt2>
        <a:srgbClr val="6792B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