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Nunito"/>
      <p:regular r:id="rId25"/>
      <p:bold r:id="rId26"/>
      <p:italic r:id="rId27"/>
      <p:boldItalic r:id="rId28"/>
    </p:embeddedFont>
    <p:embeddedFont>
      <p:font typeface="Alic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bold.fntdata"/><Relationship Id="rId25" Type="http://schemas.openxmlformats.org/officeDocument/2006/relationships/font" Target="fonts/Nunito-regular.fntdata"/><Relationship Id="rId28" Type="http://schemas.openxmlformats.org/officeDocument/2006/relationships/font" Target="fonts/Nunito-boldItalic.fntdata"/><Relationship Id="rId27"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lice-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92afe7be59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92afe7be59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92afe7be59_1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92afe7be59_1_3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92afe7be59_1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92afe7be59_1_3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92afe7be59_1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92afe7be59_1_4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92afe7be59_1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92afe7be59_1_4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92afe7be59_1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92afe7be59_1_5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92afe7be59_1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92afe7be59_1_5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92afe7be59_1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92afe7be59_1_5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92afe7be59_1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92afe7be59_1_6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92afe7be59_1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292afe7be59_1_6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92afe7be59_1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g292afe7be59_1_7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92afe7be59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92afe7be59_1_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92afe7be59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92afe7be59_1_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92afe7be59_1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92afe7be59_1_1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92afe7be59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92afe7be59_1_1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92afe7be59_1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92afe7be59_1_2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92afe7be59_1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92afe7be59_1_2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92afe7be59_1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92afe7be59_1_2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92afe7be59_1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92afe7be59_1_3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0" y="0"/>
            <a:ext cx="285750" cy="2607972"/>
            <a:chOff x="0" y="0"/>
            <a:chExt cx="762000" cy="6954591"/>
          </a:xfrm>
        </p:grpSpPr>
        <p:sp>
          <p:nvSpPr>
            <p:cNvPr id="11" name="Google Shape;11;p2"/>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12" name="Google Shape;12;p2"/>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13" name="Google Shape;13;p2"/>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grpSp>
      <p:grpSp>
        <p:nvGrpSpPr>
          <p:cNvPr id="14" name="Google Shape;14;p2"/>
          <p:cNvGrpSpPr/>
          <p:nvPr/>
        </p:nvGrpSpPr>
        <p:grpSpPr>
          <a:xfrm>
            <a:off x="8858250" y="0"/>
            <a:ext cx="285750" cy="2607972"/>
            <a:chOff x="0" y="0"/>
            <a:chExt cx="762000" cy="6954591"/>
          </a:xfrm>
        </p:grpSpPr>
        <p:sp>
          <p:nvSpPr>
            <p:cNvPr id="15" name="Google Shape;15;p2"/>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16" name="Google Shape;16;p2"/>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17" name="Google Shape;17;p2"/>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grpSp>
      <p:grpSp>
        <p:nvGrpSpPr>
          <p:cNvPr id="18" name="Google Shape;18;p2"/>
          <p:cNvGrpSpPr/>
          <p:nvPr/>
        </p:nvGrpSpPr>
        <p:grpSpPr>
          <a:xfrm>
            <a:off x="0" y="2607972"/>
            <a:ext cx="285750" cy="2607972"/>
            <a:chOff x="0" y="0"/>
            <a:chExt cx="762000" cy="6954591"/>
          </a:xfrm>
        </p:grpSpPr>
        <p:sp>
          <p:nvSpPr>
            <p:cNvPr id="19" name="Google Shape;19;p2"/>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20" name="Google Shape;20;p2"/>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21" name="Google Shape;21;p2"/>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grpSp>
      <p:grpSp>
        <p:nvGrpSpPr>
          <p:cNvPr id="22" name="Google Shape;22;p2"/>
          <p:cNvGrpSpPr/>
          <p:nvPr/>
        </p:nvGrpSpPr>
        <p:grpSpPr>
          <a:xfrm>
            <a:off x="8858250" y="2607972"/>
            <a:ext cx="285750" cy="2607972"/>
            <a:chOff x="0" y="0"/>
            <a:chExt cx="762000" cy="6954591"/>
          </a:xfrm>
        </p:grpSpPr>
        <p:sp>
          <p:nvSpPr>
            <p:cNvPr id="23" name="Google Shape;23;p2"/>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24" name="Google Shape;24;p2"/>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25" name="Google Shape;25;p2"/>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grpSp>
      <p:grpSp>
        <p:nvGrpSpPr>
          <p:cNvPr id="26" name="Google Shape;26;p2"/>
          <p:cNvGrpSpPr/>
          <p:nvPr/>
        </p:nvGrpSpPr>
        <p:grpSpPr>
          <a:xfrm rot="5400000">
            <a:off x="2822746" y="-2822747"/>
            <a:ext cx="285750" cy="5931243"/>
            <a:chOff x="0" y="0"/>
            <a:chExt cx="762000" cy="15816648"/>
          </a:xfrm>
        </p:grpSpPr>
        <p:sp>
          <p:nvSpPr>
            <p:cNvPr id="27" name="Google Shape;27;p2"/>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28" name="Google Shape;28;p2"/>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29" name="Google Shape;29;p2"/>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sp>
          <p:nvSpPr>
            <p:cNvPr id="30" name="Google Shape;30;p2"/>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31" name="Google Shape;31;p2"/>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32" name="Google Shape;32;p2"/>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33" name="Google Shape;33;p2"/>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2">
                <a:alphaModFix/>
              </a:blip>
              <a:stretch>
                <a:fillRect b="0" l="-204219" r="0" t="-21528"/>
              </a:stretch>
            </a:blipFill>
            <a:ln>
              <a:noFill/>
            </a:ln>
          </p:spPr>
        </p:sp>
      </p:grpSp>
      <p:grpSp>
        <p:nvGrpSpPr>
          <p:cNvPr id="34" name="Google Shape;34;p2"/>
          <p:cNvGrpSpPr/>
          <p:nvPr/>
        </p:nvGrpSpPr>
        <p:grpSpPr>
          <a:xfrm rot="5400000">
            <a:off x="2822746" y="2035003"/>
            <a:ext cx="285750" cy="5931243"/>
            <a:chOff x="0" y="0"/>
            <a:chExt cx="762000" cy="15816648"/>
          </a:xfrm>
        </p:grpSpPr>
        <p:sp>
          <p:nvSpPr>
            <p:cNvPr id="35" name="Google Shape;35;p2"/>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36" name="Google Shape;36;p2"/>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37" name="Google Shape;37;p2"/>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sp>
          <p:nvSpPr>
            <p:cNvPr id="38" name="Google Shape;38;p2"/>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39" name="Google Shape;39;p2"/>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40" name="Google Shape;40;p2"/>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41" name="Google Shape;41;p2"/>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2">
                <a:alphaModFix/>
              </a:blip>
              <a:stretch>
                <a:fillRect b="0" l="-204219" r="0" t="-21528"/>
              </a:stretch>
            </a:blipFill>
            <a:ln>
              <a:noFill/>
            </a:ln>
          </p:spPr>
        </p:sp>
      </p:grpSp>
      <p:grpSp>
        <p:nvGrpSpPr>
          <p:cNvPr id="42" name="Google Shape;42;p2"/>
          <p:cNvGrpSpPr/>
          <p:nvPr/>
        </p:nvGrpSpPr>
        <p:grpSpPr>
          <a:xfrm rot="5400000">
            <a:off x="8753990" y="-2822747"/>
            <a:ext cx="285750" cy="5931243"/>
            <a:chOff x="0" y="0"/>
            <a:chExt cx="762000" cy="15816648"/>
          </a:xfrm>
        </p:grpSpPr>
        <p:sp>
          <p:nvSpPr>
            <p:cNvPr id="43" name="Google Shape;43;p2"/>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44" name="Google Shape;44;p2"/>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45" name="Google Shape;45;p2"/>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sp>
          <p:nvSpPr>
            <p:cNvPr id="46" name="Google Shape;46;p2"/>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47" name="Google Shape;47;p2"/>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48" name="Google Shape;48;p2"/>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49" name="Google Shape;49;p2"/>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2">
                <a:alphaModFix/>
              </a:blip>
              <a:stretch>
                <a:fillRect b="0" l="-204219" r="0" t="-21528"/>
              </a:stretch>
            </a:blipFill>
            <a:ln>
              <a:noFill/>
            </a:ln>
          </p:spPr>
        </p:sp>
      </p:grpSp>
      <p:grpSp>
        <p:nvGrpSpPr>
          <p:cNvPr id="50" name="Google Shape;50;p2"/>
          <p:cNvGrpSpPr/>
          <p:nvPr/>
        </p:nvGrpSpPr>
        <p:grpSpPr>
          <a:xfrm rot="5400000">
            <a:off x="8753990" y="2035003"/>
            <a:ext cx="285750" cy="5931243"/>
            <a:chOff x="0" y="0"/>
            <a:chExt cx="762000" cy="15816648"/>
          </a:xfrm>
        </p:grpSpPr>
        <p:sp>
          <p:nvSpPr>
            <p:cNvPr id="51" name="Google Shape;51;p2"/>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52" name="Google Shape;52;p2"/>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53" name="Google Shape;53;p2"/>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sp>
          <p:nvSpPr>
            <p:cNvPr id="54" name="Google Shape;54;p2"/>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55" name="Google Shape;55;p2"/>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56" name="Google Shape;56;p2"/>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57" name="Google Shape;57;p2"/>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2">
                <a:alphaModFix/>
              </a:blip>
              <a:stretch>
                <a:fillRect b="0" l="-204219" r="0" t="-21528"/>
              </a:stretch>
            </a:blipFill>
            <a:ln>
              <a:noFill/>
            </a:ln>
          </p:spPr>
        </p:sp>
      </p:grpSp>
      <p:sp>
        <p:nvSpPr>
          <p:cNvPr id="58" name="Google Shape;58;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9" name="Google Shape;59;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0" name="Google Shape;6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3" name="Google Shape;63;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3"/>
          <p:cNvSpPr/>
          <p:nvPr/>
        </p:nvSpPr>
        <p:spPr>
          <a:xfrm>
            <a:off x="0" y="0"/>
            <a:ext cx="1223441" cy="3722017"/>
          </a:xfrm>
          <a:custGeom>
            <a:rect b="b" l="l" r="r" t="t"/>
            <a:pathLst>
              <a:path extrusionOk="0" h="7444034" w="2446882">
                <a:moveTo>
                  <a:pt x="0" y="0"/>
                </a:moveTo>
                <a:lnTo>
                  <a:pt x="2446882" y="0"/>
                </a:lnTo>
                <a:lnTo>
                  <a:pt x="2446882" y="7444034"/>
                </a:lnTo>
                <a:lnTo>
                  <a:pt x="0" y="7444034"/>
                </a:lnTo>
                <a:lnTo>
                  <a:pt x="0" y="0"/>
                </a:lnTo>
                <a:close/>
              </a:path>
            </a:pathLst>
          </a:custGeom>
          <a:blipFill rotWithShape="1">
            <a:blip r:embed="rId2">
              <a:alphaModFix/>
            </a:blip>
            <a:stretch>
              <a:fillRect b="0" l="-204219" r="0" t="0"/>
            </a:stretch>
          </a:blipFill>
          <a:ln>
            <a:noFill/>
          </a:ln>
        </p:spPr>
      </p:sp>
      <p:sp>
        <p:nvSpPr>
          <p:cNvPr id="65" name="Google Shape;65;p3"/>
          <p:cNvSpPr/>
          <p:nvPr/>
        </p:nvSpPr>
        <p:spPr>
          <a:xfrm>
            <a:off x="7919055" y="0"/>
            <a:ext cx="1223441" cy="3722017"/>
          </a:xfrm>
          <a:custGeom>
            <a:rect b="b" l="l" r="r" t="t"/>
            <a:pathLst>
              <a:path extrusionOk="0" h="7444034" w="2446882">
                <a:moveTo>
                  <a:pt x="0" y="0"/>
                </a:moveTo>
                <a:lnTo>
                  <a:pt x="2446881" y="0"/>
                </a:lnTo>
                <a:lnTo>
                  <a:pt x="2446881" y="7444034"/>
                </a:lnTo>
                <a:lnTo>
                  <a:pt x="0" y="7444034"/>
                </a:lnTo>
                <a:lnTo>
                  <a:pt x="0" y="0"/>
                </a:lnTo>
                <a:close/>
              </a:path>
            </a:pathLst>
          </a:custGeom>
          <a:blipFill rotWithShape="1">
            <a:blip r:embed="rId2">
              <a:alphaModFix/>
            </a:blip>
            <a:stretch>
              <a:fillRect b="0" l="-204219" r="0" t="0"/>
            </a:stretch>
          </a:blipFill>
          <a:ln>
            <a:noFill/>
          </a:ln>
        </p:spPr>
      </p:sp>
      <p:sp>
        <p:nvSpPr>
          <p:cNvPr id="66" name="Google Shape;66;p3"/>
          <p:cNvSpPr/>
          <p:nvPr/>
        </p:nvSpPr>
        <p:spPr>
          <a:xfrm>
            <a:off x="0" y="3722017"/>
            <a:ext cx="1223441" cy="3722017"/>
          </a:xfrm>
          <a:custGeom>
            <a:rect b="b" l="l" r="r" t="t"/>
            <a:pathLst>
              <a:path extrusionOk="0" h="7444034" w="2446882">
                <a:moveTo>
                  <a:pt x="0" y="0"/>
                </a:moveTo>
                <a:lnTo>
                  <a:pt x="2446882" y="0"/>
                </a:lnTo>
                <a:lnTo>
                  <a:pt x="2446882" y="7444035"/>
                </a:lnTo>
                <a:lnTo>
                  <a:pt x="0" y="7444035"/>
                </a:lnTo>
                <a:lnTo>
                  <a:pt x="0" y="0"/>
                </a:lnTo>
                <a:close/>
              </a:path>
            </a:pathLst>
          </a:custGeom>
          <a:blipFill rotWithShape="1">
            <a:blip r:embed="rId2">
              <a:alphaModFix/>
            </a:blip>
            <a:stretch>
              <a:fillRect b="0" l="-204219" r="0" t="0"/>
            </a:stretch>
          </a:blipFill>
          <a:ln>
            <a:noFill/>
          </a:ln>
        </p:spPr>
      </p:sp>
      <p:sp>
        <p:nvSpPr>
          <p:cNvPr id="67" name="Google Shape;67;p3"/>
          <p:cNvSpPr/>
          <p:nvPr/>
        </p:nvSpPr>
        <p:spPr>
          <a:xfrm>
            <a:off x="7919055" y="3722017"/>
            <a:ext cx="1223441" cy="3722017"/>
          </a:xfrm>
          <a:custGeom>
            <a:rect b="b" l="l" r="r" t="t"/>
            <a:pathLst>
              <a:path extrusionOk="0" h="7444034" w="2446882">
                <a:moveTo>
                  <a:pt x="0" y="0"/>
                </a:moveTo>
                <a:lnTo>
                  <a:pt x="2446881" y="0"/>
                </a:lnTo>
                <a:lnTo>
                  <a:pt x="2446881" y="7444035"/>
                </a:lnTo>
                <a:lnTo>
                  <a:pt x="0" y="7444035"/>
                </a:lnTo>
                <a:lnTo>
                  <a:pt x="0" y="0"/>
                </a:lnTo>
                <a:close/>
              </a:path>
            </a:pathLst>
          </a:custGeom>
          <a:blipFill rotWithShape="1">
            <a:blip r:embed="rId2">
              <a:alphaModFix/>
            </a:blip>
            <a:stretch>
              <a:fillRect b="0" l="-204219"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0" name="Google Shape;7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1" name="Google Shape;7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2" name="Google Shape;72;p4"/>
          <p:cNvGrpSpPr/>
          <p:nvPr/>
        </p:nvGrpSpPr>
        <p:grpSpPr>
          <a:xfrm>
            <a:off x="6094194" y="-1309745"/>
            <a:ext cx="5305227" cy="5305227"/>
            <a:chOff x="0" y="0"/>
            <a:chExt cx="812800" cy="812800"/>
          </a:xfrm>
        </p:grpSpPr>
        <p:sp>
          <p:nvSpPr>
            <p:cNvPr id="73" name="Google Shape;7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48F9"/>
            </a:solidFill>
            <a:ln cap="sq" cmpd="sng" w="36195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 name="Google Shape;74;p4"/>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5" name="Shape 75"/>
        <p:cNvGrpSpPr/>
        <p:nvPr/>
      </p:nvGrpSpPr>
      <p:grpSpPr>
        <a:xfrm>
          <a:off x="0" y="0"/>
          <a:ext cx="0" cy="0"/>
          <a:chOff x="0" y="0"/>
          <a:chExt cx="0" cy="0"/>
        </a:xfrm>
      </p:grpSpPr>
      <p:sp>
        <p:nvSpPr>
          <p:cNvPr id="76" name="Google Shape;76;p5"/>
          <p:cNvSpPr/>
          <p:nvPr/>
        </p:nvSpPr>
        <p:spPr>
          <a:xfrm rot="-5400000">
            <a:off x="8505972" y="3078959"/>
            <a:ext cx="1223441" cy="3722017"/>
          </a:xfrm>
          <a:custGeom>
            <a:rect b="b" l="l" r="r" t="t"/>
            <a:pathLst>
              <a:path extrusionOk="0" h="7444034" w="2446882">
                <a:moveTo>
                  <a:pt x="0" y="0"/>
                </a:moveTo>
                <a:lnTo>
                  <a:pt x="2446881" y="0"/>
                </a:lnTo>
                <a:lnTo>
                  <a:pt x="2446881" y="7444034"/>
                </a:lnTo>
                <a:lnTo>
                  <a:pt x="0" y="7444034"/>
                </a:lnTo>
                <a:lnTo>
                  <a:pt x="0" y="0"/>
                </a:lnTo>
                <a:close/>
              </a:path>
            </a:pathLst>
          </a:custGeom>
          <a:blipFill rotWithShape="1">
            <a:blip r:embed="rId2">
              <a:alphaModFix/>
            </a:blip>
            <a:stretch>
              <a:fillRect b="0" l="-204219" r="0" t="0"/>
            </a:stretch>
          </a:blipFill>
          <a:ln>
            <a:noFill/>
          </a:ln>
        </p:spPr>
      </p:sp>
      <p:sp>
        <p:nvSpPr>
          <p:cNvPr id="77" name="Google Shape;7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8" name="Google Shape;78;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9" name="Google Shape;79;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 name="Google Shape;8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1" name="Google Shape;81;p5"/>
          <p:cNvSpPr/>
          <p:nvPr/>
        </p:nvSpPr>
        <p:spPr>
          <a:xfrm rot="-5400000">
            <a:off x="1061921" y="3078959"/>
            <a:ext cx="1223441" cy="3722017"/>
          </a:xfrm>
          <a:custGeom>
            <a:rect b="b" l="l" r="r" t="t"/>
            <a:pathLst>
              <a:path extrusionOk="0" h="7444034" w="2446882">
                <a:moveTo>
                  <a:pt x="0" y="0"/>
                </a:moveTo>
                <a:lnTo>
                  <a:pt x="2446881" y="0"/>
                </a:lnTo>
                <a:lnTo>
                  <a:pt x="2446881" y="7444034"/>
                </a:lnTo>
                <a:lnTo>
                  <a:pt x="0" y="7444034"/>
                </a:lnTo>
                <a:lnTo>
                  <a:pt x="0" y="0"/>
                </a:lnTo>
                <a:close/>
              </a:path>
            </a:pathLst>
          </a:custGeom>
          <a:blipFill rotWithShape="1">
            <a:blip r:embed="rId2">
              <a:alphaModFix/>
            </a:blip>
            <a:stretch>
              <a:fillRect b="0" l="-204219" r="0" t="0"/>
            </a:stretch>
          </a:blipFill>
          <a:ln>
            <a:noFill/>
          </a:ln>
        </p:spPr>
      </p:sp>
      <p:sp>
        <p:nvSpPr>
          <p:cNvPr id="82" name="Google Shape;82;p5"/>
          <p:cNvSpPr/>
          <p:nvPr/>
        </p:nvSpPr>
        <p:spPr>
          <a:xfrm rot="-5400000">
            <a:off x="4783938" y="3078959"/>
            <a:ext cx="1223441" cy="3722017"/>
          </a:xfrm>
          <a:custGeom>
            <a:rect b="b" l="l" r="r" t="t"/>
            <a:pathLst>
              <a:path extrusionOk="0" h="7444034" w="2446882">
                <a:moveTo>
                  <a:pt x="0" y="0"/>
                </a:moveTo>
                <a:lnTo>
                  <a:pt x="2446881" y="0"/>
                </a:lnTo>
                <a:lnTo>
                  <a:pt x="2446881" y="7444035"/>
                </a:lnTo>
                <a:lnTo>
                  <a:pt x="0" y="7444035"/>
                </a:lnTo>
                <a:lnTo>
                  <a:pt x="0" y="0"/>
                </a:lnTo>
                <a:close/>
              </a:path>
            </a:pathLst>
          </a:custGeom>
          <a:blipFill rotWithShape="1">
            <a:blip r:embed="rId2">
              <a:alphaModFix/>
            </a:blip>
            <a:stretch>
              <a:fillRect b="0" l="-204219"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3" name="Shape 83"/>
        <p:cNvGrpSpPr/>
        <p:nvPr/>
      </p:nvGrpSpPr>
      <p:grpSpPr>
        <a:xfrm>
          <a:off x="0" y="0"/>
          <a:ext cx="0" cy="0"/>
          <a:chOff x="0" y="0"/>
          <a:chExt cx="0" cy="0"/>
        </a:xfrm>
      </p:grpSpPr>
      <p:sp>
        <p:nvSpPr>
          <p:cNvPr id="84" name="Google Shape;84;p6"/>
          <p:cNvSpPr txBox="1"/>
          <p:nvPr>
            <p:ph idx="12" type="sldNum"/>
          </p:nvPr>
        </p:nvSpPr>
        <p:spPr>
          <a:xfrm>
            <a:off x="82438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85" name="Google Shape;85;p6"/>
          <p:cNvGrpSpPr/>
          <p:nvPr/>
        </p:nvGrpSpPr>
        <p:grpSpPr>
          <a:xfrm>
            <a:off x="-228600" y="3769394"/>
            <a:ext cx="9572492" cy="2624978"/>
            <a:chOff x="0" y="-38100"/>
            <a:chExt cx="5042400" cy="1382732"/>
          </a:xfrm>
        </p:grpSpPr>
        <p:sp>
          <p:nvSpPr>
            <p:cNvPr id="86" name="Google Shape;86;p6"/>
            <p:cNvSpPr/>
            <p:nvPr/>
          </p:nvSpPr>
          <p:spPr>
            <a:xfrm>
              <a:off x="0" y="0"/>
              <a:ext cx="5042371" cy="1344632"/>
            </a:xfrm>
            <a:custGeom>
              <a:rect b="b" l="l" r="r" t="t"/>
              <a:pathLst>
                <a:path extrusionOk="0" h="1344632" w="5042371">
                  <a:moveTo>
                    <a:pt x="0" y="0"/>
                  </a:moveTo>
                  <a:lnTo>
                    <a:pt x="5042371" y="0"/>
                  </a:lnTo>
                  <a:lnTo>
                    <a:pt x="5042371" y="1344632"/>
                  </a:lnTo>
                  <a:lnTo>
                    <a:pt x="0" y="1344632"/>
                  </a:lnTo>
                  <a:close/>
                </a:path>
              </a:pathLst>
            </a:custGeom>
            <a:solidFill>
              <a:srgbClr val="8288FF"/>
            </a:solidFill>
            <a:ln>
              <a:noFill/>
            </a:ln>
          </p:spPr>
        </p:sp>
        <p:sp>
          <p:nvSpPr>
            <p:cNvPr id="87" name="Google Shape;87;p6"/>
            <p:cNvSpPr txBox="1"/>
            <p:nvPr/>
          </p:nvSpPr>
          <p:spPr>
            <a:xfrm>
              <a:off x="0" y="-38100"/>
              <a:ext cx="5042400" cy="1382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8" name="Google Shape;88;p6"/>
          <p:cNvGrpSpPr/>
          <p:nvPr/>
        </p:nvGrpSpPr>
        <p:grpSpPr>
          <a:xfrm rot="5400000">
            <a:off x="946534" y="2680613"/>
            <a:ext cx="285750" cy="2607972"/>
            <a:chOff x="0" y="0"/>
            <a:chExt cx="762000" cy="6954591"/>
          </a:xfrm>
        </p:grpSpPr>
        <p:sp>
          <p:nvSpPr>
            <p:cNvPr id="89" name="Google Shape;89;p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90" name="Google Shape;90;p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91" name="Google Shape;91;p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grpSp>
      <p:grpSp>
        <p:nvGrpSpPr>
          <p:cNvPr id="92" name="Google Shape;92;p6"/>
          <p:cNvGrpSpPr/>
          <p:nvPr/>
        </p:nvGrpSpPr>
        <p:grpSpPr>
          <a:xfrm rot="5400000">
            <a:off x="3554506" y="2680613"/>
            <a:ext cx="285750" cy="2607972"/>
            <a:chOff x="0" y="0"/>
            <a:chExt cx="762000" cy="6954591"/>
          </a:xfrm>
        </p:grpSpPr>
        <p:sp>
          <p:nvSpPr>
            <p:cNvPr id="93" name="Google Shape;93;p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94" name="Google Shape;94;p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95" name="Google Shape;95;p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grpSp>
      <p:grpSp>
        <p:nvGrpSpPr>
          <p:cNvPr id="96" name="Google Shape;96;p6"/>
          <p:cNvGrpSpPr/>
          <p:nvPr/>
        </p:nvGrpSpPr>
        <p:grpSpPr>
          <a:xfrm rot="5400000">
            <a:off x="6158998" y="2680613"/>
            <a:ext cx="285750" cy="2607972"/>
            <a:chOff x="0" y="0"/>
            <a:chExt cx="762000" cy="6954591"/>
          </a:xfrm>
        </p:grpSpPr>
        <p:sp>
          <p:nvSpPr>
            <p:cNvPr id="97" name="Google Shape;97;p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98" name="Google Shape;98;p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99" name="Google Shape;99;p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grpSp>
      <p:grpSp>
        <p:nvGrpSpPr>
          <p:cNvPr id="100" name="Google Shape;100;p6"/>
          <p:cNvGrpSpPr/>
          <p:nvPr/>
        </p:nvGrpSpPr>
        <p:grpSpPr>
          <a:xfrm rot="5400000">
            <a:off x="8771733" y="2680613"/>
            <a:ext cx="285750" cy="2607972"/>
            <a:chOff x="0" y="0"/>
            <a:chExt cx="762000" cy="6954591"/>
          </a:xfrm>
        </p:grpSpPr>
        <p:sp>
          <p:nvSpPr>
            <p:cNvPr id="101" name="Google Shape;101;p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102" name="Google Shape;102;p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103" name="Google Shape;103;p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grpSp>
      <p:sp>
        <p:nvSpPr>
          <p:cNvPr id="104" name="Google Shape;104;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5" name="Shape 105"/>
        <p:cNvGrpSpPr/>
        <p:nvPr/>
      </p:nvGrpSpPr>
      <p:grpSpPr>
        <a:xfrm>
          <a:off x="0" y="0"/>
          <a:ext cx="0" cy="0"/>
          <a:chOff x="0" y="0"/>
          <a:chExt cx="0" cy="0"/>
        </a:xfrm>
      </p:grpSpPr>
      <p:grpSp>
        <p:nvGrpSpPr>
          <p:cNvPr id="106" name="Google Shape;106;p7"/>
          <p:cNvGrpSpPr/>
          <p:nvPr/>
        </p:nvGrpSpPr>
        <p:grpSpPr>
          <a:xfrm>
            <a:off x="344702" y="-1655548"/>
            <a:ext cx="8454583" cy="8454583"/>
            <a:chOff x="0" y="0"/>
            <a:chExt cx="812800" cy="812800"/>
          </a:xfrm>
        </p:grpSpPr>
        <p:sp>
          <p:nvSpPr>
            <p:cNvPr id="107" name="Google Shape;10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8" name="Google Shape;108;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9" name="Google Shape;109;p7"/>
          <p:cNvSpPr/>
          <p:nvPr/>
        </p:nvSpPr>
        <p:spPr>
          <a:xfrm>
            <a:off x="0" y="0"/>
            <a:ext cx="1223441" cy="3722017"/>
          </a:xfrm>
          <a:custGeom>
            <a:rect b="b" l="l" r="r" t="t"/>
            <a:pathLst>
              <a:path extrusionOk="0" h="7444034" w="2446882">
                <a:moveTo>
                  <a:pt x="0" y="0"/>
                </a:moveTo>
                <a:lnTo>
                  <a:pt x="2446882" y="0"/>
                </a:lnTo>
                <a:lnTo>
                  <a:pt x="2446882" y="7444034"/>
                </a:lnTo>
                <a:lnTo>
                  <a:pt x="0" y="7444034"/>
                </a:lnTo>
                <a:lnTo>
                  <a:pt x="0" y="0"/>
                </a:lnTo>
                <a:close/>
              </a:path>
            </a:pathLst>
          </a:custGeom>
          <a:blipFill rotWithShape="1">
            <a:blip r:embed="rId2">
              <a:alphaModFix/>
            </a:blip>
            <a:stretch>
              <a:fillRect b="0" l="-204219" r="0" t="0"/>
            </a:stretch>
          </a:blipFill>
          <a:ln>
            <a:noFill/>
          </a:ln>
        </p:spPr>
      </p:sp>
      <p:sp>
        <p:nvSpPr>
          <p:cNvPr id="110" name="Google Shape;110;p7"/>
          <p:cNvSpPr/>
          <p:nvPr/>
        </p:nvSpPr>
        <p:spPr>
          <a:xfrm>
            <a:off x="7919055" y="0"/>
            <a:ext cx="1223441" cy="3722017"/>
          </a:xfrm>
          <a:custGeom>
            <a:rect b="b" l="l" r="r" t="t"/>
            <a:pathLst>
              <a:path extrusionOk="0" h="7444034" w="2446882">
                <a:moveTo>
                  <a:pt x="0" y="0"/>
                </a:moveTo>
                <a:lnTo>
                  <a:pt x="2446881" y="0"/>
                </a:lnTo>
                <a:lnTo>
                  <a:pt x="2446881" y="7444034"/>
                </a:lnTo>
                <a:lnTo>
                  <a:pt x="0" y="7444034"/>
                </a:lnTo>
                <a:lnTo>
                  <a:pt x="0" y="0"/>
                </a:lnTo>
                <a:close/>
              </a:path>
            </a:pathLst>
          </a:custGeom>
          <a:blipFill rotWithShape="1">
            <a:blip r:embed="rId2">
              <a:alphaModFix/>
            </a:blip>
            <a:stretch>
              <a:fillRect b="0" l="-204219" r="0" t="0"/>
            </a:stretch>
          </a:blipFill>
          <a:ln>
            <a:noFill/>
          </a:ln>
        </p:spPr>
      </p:sp>
      <p:sp>
        <p:nvSpPr>
          <p:cNvPr id="111" name="Google Shape;111;p7"/>
          <p:cNvSpPr/>
          <p:nvPr/>
        </p:nvSpPr>
        <p:spPr>
          <a:xfrm>
            <a:off x="0" y="3722017"/>
            <a:ext cx="1223441" cy="3722017"/>
          </a:xfrm>
          <a:custGeom>
            <a:rect b="b" l="l" r="r" t="t"/>
            <a:pathLst>
              <a:path extrusionOk="0" h="7444034" w="2446882">
                <a:moveTo>
                  <a:pt x="0" y="0"/>
                </a:moveTo>
                <a:lnTo>
                  <a:pt x="2446882" y="0"/>
                </a:lnTo>
                <a:lnTo>
                  <a:pt x="2446882" y="7444035"/>
                </a:lnTo>
                <a:lnTo>
                  <a:pt x="0" y="7444035"/>
                </a:lnTo>
                <a:lnTo>
                  <a:pt x="0" y="0"/>
                </a:lnTo>
                <a:close/>
              </a:path>
            </a:pathLst>
          </a:custGeom>
          <a:blipFill rotWithShape="1">
            <a:blip r:embed="rId2">
              <a:alphaModFix/>
            </a:blip>
            <a:stretch>
              <a:fillRect b="0" l="-204219" r="0" t="0"/>
            </a:stretch>
          </a:blipFill>
          <a:ln>
            <a:noFill/>
          </a:ln>
        </p:spPr>
      </p:sp>
      <p:sp>
        <p:nvSpPr>
          <p:cNvPr id="112" name="Google Shape;112;p7"/>
          <p:cNvSpPr/>
          <p:nvPr/>
        </p:nvSpPr>
        <p:spPr>
          <a:xfrm>
            <a:off x="7919055" y="3722017"/>
            <a:ext cx="1223441" cy="3722017"/>
          </a:xfrm>
          <a:custGeom>
            <a:rect b="b" l="l" r="r" t="t"/>
            <a:pathLst>
              <a:path extrusionOk="0" h="7444034" w="2446882">
                <a:moveTo>
                  <a:pt x="0" y="0"/>
                </a:moveTo>
                <a:lnTo>
                  <a:pt x="2446881" y="0"/>
                </a:lnTo>
                <a:lnTo>
                  <a:pt x="2446881" y="7444035"/>
                </a:lnTo>
                <a:lnTo>
                  <a:pt x="0" y="7444035"/>
                </a:lnTo>
                <a:lnTo>
                  <a:pt x="0" y="0"/>
                </a:lnTo>
                <a:close/>
              </a:path>
            </a:pathLst>
          </a:custGeom>
          <a:blipFill rotWithShape="1">
            <a:blip r:embed="rId2">
              <a:alphaModFix/>
            </a:blip>
            <a:stretch>
              <a:fillRect b="0" l="-204219" r="0" t="0"/>
            </a:stretch>
          </a:blipFill>
          <a:ln>
            <a:noFill/>
          </a:ln>
        </p:spPr>
      </p:sp>
      <p:sp>
        <p:nvSpPr>
          <p:cNvPr id="113" name="Google Shape;113;p7"/>
          <p:cNvSpPr txBox="1"/>
          <p:nvPr>
            <p:ph type="title"/>
          </p:nvPr>
        </p:nvSpPr>
        <p:spPr>
          <a:xfrm>
            <a:off x="1738450" y="450150"/>
            <a:ext cx="5918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14" name="Google Shape;11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5" name="Shape 115"/>
        <p:cNvGrpSpPr/>
        <p:nvPr/>
      </p:nvGrpSpPr>
      <p:grpSpPr>
        <a:xfrm>
          <a:off x="0" y="0"/>
          <a:ext cx="0" cy="0"/>
          <a:chOff x="0" y="0"/>
          <a:chExt cx="0" cy="0"/>
        </a:xfrm>
      </p:grpSpPr>
      <p:sp>
        <p:nvSpPr>
          <p:cNvPr id="116" name="Google Shape;11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18" name="Google Shape;11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9" name="Google Shape;11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0" name="Google Shape;12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21" name="Google Shape;121;p8"/>
          <p:cNvGrpSpPr/>
          <p:nvPr/>
        </p:nvGrpSpPr>
        <p:grpSpPr>
          <a:xfrm>
            <a:off x="4482225" y="0"/>
            <a:ext cx="285750" cy="2607972"/>
            <a:chOff x="0" y="0"/>
            <a:chExt cx="762000" cy="6954591"/>
          </a:xfrm>
        </p:grpSpPr>
        <p:sp>
          <p:nvSpPr>
            <p:cNvPr id="122" name="Google Shape;122;p8"/>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123" name="Google Shape;123;p8"/>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124" name="Google Shape;124;p8"/>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grpSp>
      <p:grpSp>
        <p:nvGrpSpPr>
          <p:cNvPr id="125" name="Google Shape;125;p8"/>
          <p:cNvGrpSpPr/>
          <p:nvPr/>
        </p:nvGrpSpPr>
        <p:grpSpPr>
          <a:xfrm>
            <a:off x="4482225" y="2607972"/>
            <a:ext cx="285750" cy="2607972"/>
            <a:chOff x="0" y="0"/>
            <a:chExt cx="762000" cy="6954591"/>
          </a:xfrm>
        </p:grpSpPr>
        <p:sp>
          <p:nvSpPr>
            <p:cNvPr id="126" name="Google Shape;126;p8"/>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127" name="Google Shape;127;p8"/>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2">
                <a:alphaModFix/>
              </a:blip>
              <a:stretch>
                <a:fillRect b="0" l="-204219" r="0" t="0"/>
              </a:stretch>
            </a:blipFill>
            <a:ln>
              <a:noFill/>
            </a:ln>
          </p:spPr>
        </p:sp>
        <p:sp>
          <p:nvSpPr>
            <p:cNvPr id="128" name="Google Shape;128;p8"/>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2">
                <a:alphaModFix/>
              </a:blip>
              <a:stretch>
                <a:fillRect b="0" l="-204219" r="0" t="0"/>
              </a:stretch>
            </a:blipFill>
            <a:ln>
              <a:noFill/>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9" name="Shape 129"/>
        <p:cNvGrpSpPr/>
        <p:nvPr/>
      </p:nvGrpSpPr>
      <p:grpSpPr>
        <a:xfrm>
          <a:off x="0" y="0"/>
          <a:ext cx="0" cy="0"/>
          <a:chOff x="0" y="0"/>
          <a:chExt cx="0" cy="0"/>
        </a:xfrm>
      </p:grpSpPr>
      <p:sp>
        <p:nvSpPr>
          <p:cNvPr id="130" name="Google Shape;130;p9"/>
          <p:cNvSpPr/>
          <p:nvPr/>
        </p:nvSpPr>
        <p:spPr>
          <a:xfrm>
            <a:off x="858481" y="4294572"/>
            <a:ext cx="1000237" cy="3042975"/>
          </a:xfrm>
          <a:custGeom>
            <a:rect b="b" l="l" r="r" t="t"/>
            <a:pathLst>
              <a:path extrusionOk="0" h="6085950" w="2000474">
                <a:moveTo>
                  <a:pt x="0" y="0"/>
                </a:moveTo>
                <a:lnTo>
                  <a:pt x="2000474" y="0"/>
                </a:lnTo>
                <a:lnTo>
                  <a:pt x="2000474" y="6085950"/>
                </a:lnTo>
                <a:lnTo>
                  <a:pt x="0" y="6085950"/>
                </a:lnTo>
                <a:lnTo>
                  <a:pt x="0" y="0"/>
                </a:lnTo>
                <a:close/>
              </a:path>
            </a:pathLst>
          </a:custGeom>
          <a:blipFill rotWithShape="1">
            <a:blip r:embed="rId2">
              <a:alphaModFix/>
            </a:blip>
            <a:stretch>
              <a:fillRect b="0" l="-204219" r="0" t="0"/>
            </a:stretch>
          </a:blipFill>
          <a:ln>
            <a:noFill/>
          </a:ln>
        </p:spPr>
      </p:sp>
      <p:sp>
        <p:nvSpPr>
          <p:cNvPr id="131" name="Google Shape;131;p9"/>
          <p:cNvSpPr/>
          <p:nvPr/>
        </p:nvSpPr>
        <p:spPr>
          <a:xfrm>
            <a:off x="858481" y="-2239155"/>
            <a:ext cx="1000237" cy="3042975"/>
          </a:xfrm>
          <a:custGeom>
            <a:rect b="b" l="l" r="r" t="t"/>
            <a:pathLst>
              <a:path extrusionOk="0" h="6085950" w="2000474">
                <a:moveTo>
                  <a:pt x="0" y="0"/>
                </a:moveTo>
                <a:lnTo>
                  <a:pt x="2000474" y="0"/>
                </a:lnTo>
                <a:lnTo>
                  <a:pt x="2000474" y="6085949"/>
                </a:lnTo>
                <a:lnTo>
                  <a:pt x="0" y="6085949"/>
                </a:lnTo>
                <a:lnTo>
                  <a:pt x="0" y="0"/>
                </a:lnTo>
                <a:close/>
              </a:path>
            </a:pathLst>
          </a:custGeom>
          <a:blipFill rotWithShape="1">
            <a:blip r:embed="rId2">
              <a:alphaModFix/>
            </a:blip>
            <a:stretch>
              <a:fillRect b="0" l="-204219" r="0" t="0"/>
            </a:stretch>
          </a:blipFill>
          <a:ln>
            <a:noFill/>
          </a:ln>
        </p:spPr>
      </p:sp>
      <p:sp>
        <p:nvSpPr>
          <p:cNvPr id="132" name="Google Shape;132;p9"/>
          <p:cNvSpPr/>
          <p:nvPr/>
        </p:nvSpPr>
        <p:spPr>
          <a:xfrm>
            <a:off x="4168419" y="4294572"/>
            <a:ext cx="1000237" cy="3042975"/>
          </a:xfrm>
          <a:custGeom>
            <a:rect b="b" l="l" r="r" t="t"/>
            <a:pathLst>
              <a:path extrusionOk="0" h="6085950" w="2000474">
                <a:moveTo>
                  <a:pt x="0" y="0"/>
                </a:moveTo>
                <a:lnTo>
                  <a:pt x="2000474" y="0"/>
                </a:lnTo>
                <a:lnTo>
                  <a:pt x="2000474" y="6085950"/>
                </a:lnTo>
                <a:lnTo>
                  <a:pt x="0" y="6085950"/>
                </a:lnTo>
                <a:lnTo>
                  <a:pt x="0" y="0"/>
                </a:lnTo>
                <a:close/>
              </a:path>
            </a:pathLst>
          </a:custGeom>
          <a:blipFill rotWithShape="1">
            <a:blip r:embed="rId2">
              <a:alphaModFix/>
            </a:blip>
            <a:stretch>
              <a:fillRect b="0" l="-204219" r="0" t="0"/>
            </a:stretch>
          </a:blipFill>
          <a:ln>
            <a:noFill/>
          </a:ln>
        </p:spPr>
      </p:sp>
      <p:sp>
        <p:nvSpPr>
          <p:cNvPr id="133" name="Google Shape;133;p9"/>
          <p:cNvSpPr/>
          <p:nvPr/>
        </p:nvSpPr>
        <p:spPr>
          <a:xfrm>
            <a:off x="4168419" y="-2239155"/>
            <a:ext cx="1000237" cy="3042975"/>
          </a:xfrm>
          <a:custGeom>
            <a:rect b="b" l="l" r="r" t="t"/>
            <a:pathLst>
              <a:path extrusionOk="0" h="6085950" w="2000474">
                <a:moveTo>
                  <a:pt x="0" y="0"/>
                </a:moveTo>
                <a:lnTo>
                  <a:pt x="2000474" y="0"/>
                </a:lnTo>
                <a:lnTo>
                  <a:pt x="2000474" y="6085949"/>
                </a:lnTo>
                <a:lnTo>
                  <a:pt x="0" y="6085949"/>
                </a:lnTo>
                <a:lnTo>
                  <a:pt x="0" y="0"/>
                </a:lnTo>
                <a:close/>
              </a:path>
            </a:pathLst>
          </a:custGeom>
          <a:blipFill rotWithShape="1">
            <a:blip r:embed="rId2">
              <a:alphaModFix/>
            </a:blip>
            <a:stretch>
              <a:fillRect b="0" l="-204219" r="0" t="0"/>
            </a:stretch>
          </a:blipFill>
          <a:ln>
            <a:noFill/>
          </a:ln>
        </p:spPr>
      </p:sp>
      <p:sp>
        <p:nvSpPr>
          <p:cNvPr id="134" name="Google Shape;134;p9"/>
          <p:cNvSpPr/>
          <p:nvPr/>
        </p:nvSpPr>
        <p:spPr>
          <a:xfrm>
            <a:off x="7408206" y="4294572"/>
            <a:ext cx="1000237" cy="3042975"/>
          </a:xfrm>
          <a:custGeom>
            <a:rect b="b" l="l" r="r" t="t"/>
            <a:pathLst>
              <a:path extrusionOk="0" h="6085950" w="2000474">
                <a:moveTo>
                  <a:pt x="0" y="0"/>
                </a:moveTo>
                <a:lnTo>
                  <a:pt x="2000474" y="0"/>
                </a:lnTo>
                <a:lnTo>
                  <a:pt x="2000474" y="6085950"/>
                </a:lnTo>
                <a:lnTo>
                  <a:pt x="0" y="6085950"/>
                </a:lnTo>
                <a:lnTo>
                  <a:pt x="0" y="0"/>
                </a:lnTo>
                <a:close/>
              </a:path>
            </a:pathLst>
          </a:custGeom>
          <a:blipFill rotWithShape="1">
            <a:blip r:embed="rId2">
              <a:alphaModFix/>
            </a:blip>
            <a:stretch>
              <a:fillRect b="0" l="-204219" r="0" t="0"/>
            </a:stretch>
          </a:blipFill>
          <a:ln>
            <a:noFill/>
          </a:ln>
        </p:spPr>
      </p:sp>
      <p:sp>
        <p:nvSpPr>
          <p:cNvPr id="135" name="Google Shape;135;p9"/>
          <p:cNvSpPr/>
          <p:nvPr/>
        </p:nvSpPr>
        <p:spPr>
          <a:xfrm>
            <a:off x="7408206" y="-2239155"/>
            <a:ext cx="1000237" cy="3042975"/>
          </a:xfrm>
          <a:custGeom>
            <a:rect b="b" l="l" r="r" t="t"/>
            <a:pathLst>
              <a:path extrusionOk="0" h="6085950" w="2000474">
                <a:moveTo>
                  <a:pt x="0" y="0"/>
                </a:moveTo>
                <a:lnTo>
                  <a:pt x="2000474" y="0"/>
                </a:lnTo>
                <a:lnTo>
                  <a:pt x="2000474" y="6085949"/>
                </a:lnTo>
                <a:lnTo>
                  <a:pt x="0" y="6085949"/>
                </a:lnTo>
                <a:lnTo>
                  <a:pt x="0" y="0"/>
                </a:lnTo>
                <a:close/>
              </a:path>
            </a:pathLst>
          </a:custGeom>
          <a:blipFill rotWithShape="1">
            <a:blip r:embed="rId2">
              <a:alphaModFix/>
            </a:blip>
            <a:stretch>
              <a:fillRect b="0" l="-204219" r="0" t="0"/>
            </a:stretch>
          </a:blipFill>
          <a:ln>
            <a:noFill/>
          </a:ln>
        </p:spPr>
      </p:sp>
      <p:grpSp>
        <p:nvGrpSpPr>
          <p:cNvPr id="136" name="Google Shape;136;p9"/>
          <p:cNvGrpSpPr/>
          <p:nvPr/>
        </p:nvGrpSpPr>
        <p:grpSpPr>
          <a:xfrm>
            <a:off x="-642036" y="674988"/>
            <a:ext cx="3793500" cy="3793500"/>
            <a:chOff x="0" y="0"/>
            <a:chExt cx="812800" cy="812800"/>
          </a:xfrm>
        </p:grpSpPr>
        <p:sp>
          <p:nvSpPr>
            <p:cNvPr id="137" name="Google Shape;13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8" name="Google Shape;138;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9" name="Google Shape;139;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40" name="Google Shape;1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41" name="Google Shape;141;p9"/>
          <p:cNvGrpSpPr/>
          <p:nvPr/>
        </p:nvGrpSpPr>
        <p:grpSpPr>
          <a:xfrm>
            <a:off x="6011564" y="568538"/>
            <a:ext cx="3793500" cy="3793500"/>
            <a:chOff x="0" y="0"/>
            <a:chExt cx="812800" cy="812800"/>
          </a:xfrm>
        </p:grpSpPr>
        <p:sp>
          <p:nvSpPr>
            <p:cNvPr id="142" name="Google Shape;14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3" name="Google Shape;143;p9"/>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4" name="Google Shape;144;p9"/>
          <p:cNvSpPr/>
          <p:nvPr/>
        </p:nvSpPr>
        <p:spPr>
          <a:xfrm>
            <a:off x="2771776" y="501063"/>
            <a:ext cx="3793744" cy="379374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4"/>
          </a:solidFill>
          <a:ln cap="sq" cmpd="sng" w="95250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lice"/>
              <a:buNone/>
              <a:defRPr b="1" sz="2800">
                <a:solidFill>
                  <a:schemeClr val="dk1"/>
                </a:solidFill>
                <a:latin typeface="Alice"/>
                <a:ea typeface="Alice"/>
                <a:cs typeface="Alice"/>
                <a:sym typeface="Alic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lice"/>
              <a:buChar char="●"/>
              <a:defRPr b="1" sz="1800">
                <a:solidFill>
                  <a:schemeClr val="dk2"/>
                </a:solidFill>
                <a:latin typeface="Alice"/>
                <a:ea typeface="Alice"/>
                <a:cs typeface="Alice"/>
                <a:sym typeface="Alice"/>
              </a:defRPr>
            </a:lvl1pPr>
            <a:lvl2pPr indent="-317500" lvl="1" marL="914400">
              <a:lnSpc>
                <a:spcPct val="115000"/>
              </a:lnSpc>
              <a:spcBef>
                <a:spcPts val="0"/>
              </a:spcBef>
              <a:spcAft>
                <a:spcPts val="0"/>
              </a:spcAft>
              <a:buClr>
                <a:schemeClr val="dk2"/>
              </a:buClr>
              <a:buSzPts val="1400"/>
              <a:buFont typeface="Alice"/>
              <a:buChar char="○"/>
              <a:defRPr i="1">
                <a:solidFill>
                  <a:schemeClr val="dk2"/>
                </a:solidFill>
                <a:latin typeface="Alice"/>
                <a:ea typeface="Alice"/>
                <a:cs typeface="Alice"/>
                <a:sym typeface="Alice"/>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12.png"/><Relationship Id="rId7"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33.png"/><Relationship Id="rId7" Type="http://schemas.openxmlformats.org/officeDocument/2006/relationships/image" Target="../media/image50.png"/><Relationship Id="rId8"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40" Type="http://schemas.openxmlformats.org/officeDocument/2006/relationships/image" Target="../media/image79.png"/><Relationship Id="rId20" Type="http://schemas.openxmlformats.org/officeDocument/2006/relationships/image" Target="../media/image65.png"/><Relationship Id="rId42" Type="http://schemas.openxmlformats.org/officeDocument/2006/relationships/image" Target="../media/image1.png"/><Relationship Id="rId41" Type="http://schemas.openxmlformats.org/officeDocument/2006/relationships/image" Target="../media/image73.png"/><Relationship Id="rId22" Type="http://schemas.openxmlformats.org/officeDocument/2006/relationships/image" Target="../media/image48.png"/><Relationship Id="rId21" Type="http://schemas.openxmlformats.org/officeDocument/2006/relationships/image" Target="../media/image47.png"/><Relationship Id="rId24" Type="http://schemas.openxmlformats.org/officeDocument/2006/relationships/image" Target="../media/image64.png"/><Relationship Id="rId23" Type="http://schemas.openxmlformats.org/officeDocument/2006/relationships/image" Target="../media/image59.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43.png"/><Relationship Id="rId9" Type="http://schemas.openxmlformats.org/officeDocument/2006/relationships/image" Target="../media/image46.png"/><Relationship Id="rId26" Type="http://schemas.openxmlformats.org/officeDocument/2006/relationships/image" Target="../media/image61.png"/><Relationship Id="rId25" Type="http://schemas.openxmlformats.org/officeDocument/2006/relationships/image" Target="../media/image58.png"/><Relationship Id="rId28" Type="http://schemas.openxmlformats.org/officeDocument/2006/relationships/image" Target="../media/image74.png"/><Relationship Id="rId27" Type="http://schemas.openxmlformats.org/officeDocument/2006/relationships/image" Target="../media/image76.png"/><Relationship Id="rId5" Type="http://schemas.openxmlformats.org/officeDocument/2006/relationships/image" Target="../media/image49.png"/><Relationship Id="rId6" Type="http://schemas.openxmlformats.org/officeDocument/2006/relationships/image" Target="../media/image51.png"/><Relationship Id="rId29" Type="http://schemas.openxmlformats.org/officeDocument/2006/relationships/image" Target="../media/image60.png"/><Relationship Id="rId7" Type="http://schemas.openxmlformats.org/officeDocument/2006/relationships/image" Target="../media/image32.png"/><Relationship Id="rId8" Type="http://schemas.openxmlformats.org/officeDocument/2006/relationships/image" Target="../media/image40.png"/><Relationship Id="rId31" Type="http://schemas.openxmlformats.org/officeDocument/2006/relationships/image" Target="../media/image70.png"/><Relationship Id="rId30" Type="http://schemas.openxmlformats.org/officeDocument/2006/relationships/image" Target="../media/image57.png"/><Relationship Id="rId11" Type="http://schemas.openxmlformats.org/officeDocument/2006/relationships/image" Target="../media/image42.png"/><Relationship Id="rId33" Type="http://schemas.openxmlformats.org/officeDocument/2006/relationships/image" Target="../media/image67.png"/><Relationship Id="rId10" Type="http://schemas.openxmlformats.org/officeDocument/2006/relationships/image" Target="../media/image36.png"/><Relationship Id="rId32" Type="http://schemas.openxmlformats.org/officeDocument/2006/relationships/image" Target="../media/image72.png"/><Relationship Id="rId13" Type="http://schemas.openxmlformats.org/officeDocument/2006/relationships/image" Target="../media/image68.png"/><Relationship Id="rId35" Type="http://schemas.openxmlformats.org/officeDocument/2006/relationships/image" Target="../media/image71.png"/><Relationship Id="rId12" Type="http://schemas.openxmlformats.org/officeDocument/2006/relationships/image" Target="../media/image53.png"/><Relationship Id="rId34" Type="http://schemas.openxmlformats.org/officeDocument/2006/relationships/image" Target="../media/image63.png"/><Relationship Id="rId15" Type="http://schemas.openxmlformats.org/officeDocument/2006/relationships/image" Target="../media/image52.png"/><Relationship Id="rId37" Type="http://schemas.openxmlformats.org/officeDocument/2006/relationships/image" Target="../media/image75.png"/><Relationship Id="rId14" Type="http://schemas.openxmlformats.org/officeDocument/2006/relationships/image" Target="../media/image56.png"/><Relationship Id="rId36" Type="http://schemas.openxmlformats.org/officeDocument/2006/relationships/image" Target="../media/image69.png"/><Relationship Id="rId17" Type="http://schemas.openxmlformats.org/officeDocument/2006/relationships/image" Target="../media/image54.png"/><Relationship Id="rId39" Type="http://schemas.openxmlformats.org/officeDocument/2006/relationships/image" Target="../media/image78.png"/><Relationship Id="rId16" Type="http://schemas.openxmlformats.org/officeDocument/2006/relationships/image" Target="../media/image55.png"/><Relationship Id="rId38" Type="http://schemas.openxmlformats.org/officeDocument/2006/relationships/image" Target="../media/image62.png"/><Relationship Id="rId19" Type="http://schemas.openxmlformats.org/officeDocument/2006/relationships/image" Target="../media/image44.png"/><Relationship Id="rId18"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48F9"/>
        </a:solidFill>
      </p:bgPr>
    </p:bg>
    <p:spTree>
      <p:nvGrpSpPr>
        <p:cNvPr id="150" name="Shape 150"/>
        <p:cNvGrpSpPr/>
        <p:nvPr/>
      </p:nvGrpSpPr>
      <p:grpSpPr>
        <a:xfrm>
          <a:off x="0" y="0"/>
          <a:ext cx="0" cy="0"/>
          <a:chOff x="0" y="0"/>
          <a:chExt cx="0" cy="0"/>
        </a:xfrm>
      </p:grpSpPr>
      <p:sp>
        <p:nvSpPr>
          <p:cNvPr id="151" name="Google Shape;151;p11"/>
          <p:cNvSpPr/>
          <p:nvPr/>
        </p:nvSpPr>
        <p:spPr>
          <a:xfrm>
            <a:off x="1223500" y="181000"/>
            <a:ext cx="6693811" cy="3382501"/>
          </a:xfrm>
          <a:custGeom>
            <a:rect b="b" l="l" r="r" t="t"/>
            <a:pathLst>
              <a:path extrusionOk="0" h="1838316" w="3527700">
                <a:moveTo>
                  <a:pt x="0" y="0"/>
                </a:moveTo>
                <a:lnTo>
                  <a:pt x="3527700" y="0"/>
                </a:lnTo>
                <a:lnTo>
                  <a:pt x="3527700" y="1838316"/>
                </a:lnTo>
                <a:lnTo>
                  <a:pt x="0" y="1838316"/>
                </a:lnTo>
                <a:close/>
              </a:path>
            </a:pathLst>
          </a:custGeom>
          <a:solidFill>
            <a:srgbClr val="000000">
              <a:alpha val="0"/>
            </a:srgbClr>
          </a:solidFill>
          <a:ln cap="sq" cmpd="sng" w="409575">
            <a:solidFill>
              <a:srgbClr val="F9A922"/>
            </a:solidFill>
            <a:prstDash val="solid"/>
            <a:miter lim="8000"/>
            <a:headEnd len="sm" w="sm" type="none"/>
            <a:tailEnd len="sm" w="sm" type="none"/>
          </a:ln>
        </p:spPr>
      </p:sp>
      <p:pic>
        <p:nvPicPr>
          <p:cNvPr id="152" name="Google Shape;152;p11"/>
          <p:cNvPicPr preferRelativeResize="0"/>
          <p:nvPr/>
        </p:nvPicPr>
        <p:blipFill rotWithShape="1">
          <a:blip r:embed="rId3">
            <a:alphaModFix/>
          </a:blip>
          <a:srcRect b="0" l="0" r="0" t="0"/>
          <a:stretch/>
        </p:blipFill>
        <p:spPr>
          <a:xfrm>
            <a:off x="1404000" y="439600"/>
            <a:ext cx="6375501" cy="2865299"/>
          </a:xfrm>
          <a:prstGeom prst="rect">
            <a:avLst/>
          </a:prstGeom>
          <a:noFill/>
          <a:ln>
            <a:noFill/>
          </a:ln>
        </p:spPr>
      </p:pic>
      <p:grpSp>
        <p:nvGrpSpPr>
          <p:cNvPr id="153" name="Google Shape;153;p11"/>
          <p:cNvGrpSpPr/>
          <p:nvPr/>
        </p:nvGrpSpPr>
        <p:grpSpPr>
          <a:xfrm>
            <a:off x="7920559" y="-72330"/>
            <a:ext cx="1221937" cy="5215830"/>
            <a:chOff x="0" y="-38100"/>
            <a:chExt cx="643654" cy="2747433"/>
          </a:xfrm>
        </p:grpSpPr>
        <p:sp>
          <p:nvSpPr>
            <p:cNvPr id="154" name="Google Shape;154;p11"/>
            <p:cNvSpPr/>
            <p:nvPr/>
          </p:nvSpPr>
          <p:spPr>
            <a:xfrm>
              <a:off x="0" y="0"/>
              <a:ext cx="643654" cy="2709333"/>
            </a:xfrm>
            <a:custGeom>
              <a:rect b="b" l="l" r="r" t="t"/>
              <a:pathLst>
                <a:path extrusionOk="0" h="2709333" w="643654">
                  <a:moveTo>
                    <a:pt x="0" y="0"/>
                  </a:moveTo>
                  <a:lnTo>
                    <a:pt x="643654" y="0"/>
                  </a:lnTo>
                  <a:lnTo>
                    <a:pt x="643654" y="2709333"/>
                  </a:lnTo>
                  <a:lnTo>
                    <a:pt x="0" y="2709333"/>
                  </a:lnTo>
                  <a:close/>
                </a:path>
              </a:pathLst>
            </a:custGeom>
            <a:solidFill>
              <a:srgbClr val="5248F9"/>
            </a:solidFill>
            <a:ln>
              <a:noFill/>
            </a:ln>
          </p:spPr>
        </p:sp>
        <p:sp>
          <p:nvSpPr>
            <p:cNvPr id="155" name="Google Shape;155;p11"/>
            <p:cNvSpPr txBox="1"/>
            <p:nvPr/>
          </p:nvSpPr>
          <p:spPr>
            <a:xfrm>
              <a:off x="0" y="-38100"/>
              <a:ext cx="64365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6" name="Google Shape;156;p11"/>
          <p:cNvSpPr/>
          <p:nvPr/>
        </p:nvSpPr>
        <p:spPr>
          <a:xfrm>
            <a:off x="0" y="0"/>
            <a:ext cx="1223441" cy="3722017"/>
          </a:xfrm>
          <a:custGeom>
            <a:rect b="b" l="l" r="r" t="t"/>
            <a:pathLst>
              <a:path extrusionOk="0" h="7444034" w="2446882">
                <a:moveTo>
                  <a:pt x="0" y="0"/>
                </a:moveTo>
                <a:lnTo>
                  <a:pt x="2446882" y="0"/>
                </a:lnTo>
                <a:lnTo>
                  <a:pt x="2446882" y="7444034"/>
                </a:lnTo>
                <a:lnTo>
                  <a:pt x="0" y="7444034"/>
                </a:lnTo>
                <a:lnTo>
                  <a:pt x="0" y="0"/>
                </a:lnTo>
                <a:close/>
              </a:path>
            </a:pathLst>
          </a:custGeom>
          <a:blipFill rotWithShape="1">
            <a:blip r:embed="rId4">
              <a:alphaModFix/>
            </a:blip>
            <a:stretch>
              <a:fillRect b="0" l="-204219" r="0" t="0"/>
            </a:stretch>
          </a:blipFill>
          <a:ln>
            <a:noFill/>
          </a:ln>
        </p:spPr>
      </p:sp>
      <p:sp>
        <p:nvSpPr>
          <p:cNvPr id="157" name="Google Shape;157;p11"/>
          <p:cNvSpPr/>
          <p:nvPr/>
        </p:nvSpPr>
        <p:spPr>
          <a:xfrm>
            <a:off x="7919055" y="0"/>
            <a:ext cx="1223441" cy="3722017"/>
          </a:xfrm>
          <a:custGeom>
            <a:rect b="b" l="l" r="r" t="t"/>
            <a:pathLst>
              <a:path extrusionOk="0" h="7444034" w="2446882">
                <a:moveTo>
                  <a:pt x="0" y="0"/>
                </a:moveTo>
                <a:lnTo>
                  <a:pt x="2446881" y="0"/>
                </a:lnTo>
                <a:lnTo>
                  <a:pt x="2446881" y="7444034"/>
                </a:lnTo>
                <a:lnTo>
                  <a:pt x="0" y="7444034"/>
                </a:lnTo>
                <a:lnTo>
                  <a:pt x="0" y="0"/>
                </a:lnTo>
                <a:close/>
              </a:path>
            </a:pathLst>
          </a:custGeom>
          <a:blipFill rotWithShape="1">
            <a:blip r:embed="rId4">
              <a:alphaModFix/>
            </a:blip>
            <a:stretch>
              <a:fillRect b="0" l="-204219" r="0" t="0"/>
            </a:stretch>
          </a:blipFill>
          <a:ln>
            <a:noFill/>
          </a:ln>
        </p:spPr>
      </p:sp>
      <p:sp>
        <p:nvSpPr>
          <p:cNvPr id="158" name="Google Shape;158;p11"/>
          <p:cNvSpPr/>
          <p:nvPr/>
        </p:nvSpPr>
        <p:spPr>
          <a:xfrm>
            <a:off x="0" y="3722017"/>
            <a:ext cx="1223441" cy="3722017"/>
          </a:xfrm>
          <a:custGeom>
            <a:rect b="b" l="l" r="r" t="t"/>
            <a:pathLst>
              <a:path extrusionOk="0" h="7444034" w="2446882">
                <a:moveTo>
                  <a:pt x="0" y="0"/>
                </a:moveTo>
                <a:lnTo>
                  <a:pt x="2446882" y="0"/>
                </a:lnTo>
                <a:lnTo>
                  <a:pt x="2446882" y="7444035"/>
                </a:lnTo>
                <a:lnTo>
                  <a:pt x="0" y="7444035"/>
                </a:lnTo>
                <a:lnTo>
                  <a:pt x="0" y="0"/>
                </a:lnTo>
                <a:close/>
              </a:path>
            </a:pathLst>
          </a:custGeom>
          <a:blipFill rotWithShape="1">
            <a:blip r:embed="rId4">
              <a:alphaModFix/>
            </a:blip>
            <a:stretch>
              <a:fillRect b="0" l="-204219" r="0" t="0"/>
            </a:stretch>
          </a:blipFill>
          <a:ln>
            <a:noFill/>
          </a:ln>
        </p:spPr>
      </p:sp>
      <p:sp>
        <p:nvSpPr>
          <p:cNvPr id="159" name="Google Shape;159;p11"/>
          <p:cNvSpPr/>
          <p:nvPr/>
        </p:nvSpPr>
        <p:spPr>
          <a:xfrm>
            <a:off x="7919055" y="3722017"/>
            <a:ext cx="1223441" cy="3722017"/>
          </a:xfrm>
          <a:custGeom>
            <a:rect b="b" l="l" r="r" t="t"/>
            <a:pathLst>
              <a:path extrusionOk="0" h="7444034" w="2446882">
                <a:moveTo>
                  <a:pt x="0" y="0"/>
                </a:moveTo>
                <a:lnTo>
                  <a:pt x="2446881" y="0"/>
                </a:lnTo>
                <a:lnTo>
                  <a:pt x="2446881" y="7444035"/>
                </a:lnTo>
                <a:lnTo>
                  <a:pt x="0" y="7444035"/>
                </a:lnTo>
                <a:lnTo>
                  <a:pt x="0" y="0"/>
                </a:lnTo>
                <a:close/>
              </a:path>
            </a:pathLst>
          </a:custGeom>
          <a:blipFill rotWithShape="1">
            <a:blip r:embed="rId4">
              <a:alphaModFix/>
            </a:blip>
            <a:stretch>
              <a:fillRect b="0" l="-204219" r="0" t="0"/>
            </a:stretch>
          </a:blipFill>
          <a:ln>
            <a:noFill/>
          </a:ln>
        </p:spPr>
      </p:sp>
      <p:sp>
        <p:nvSpPr>
          <p:cNvPr id="160" name="Google Shape;160;p11"/>
          <p:cNvSpPr txBox="1"/>
          <p:nvPr/>
        </p:nvSpPr>
        <p:spPr>
          <a:xfrm>
            <a:off x="2102650" y="3645824"/>
            <a:ext cx="49386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800" u="none" cap="none" strike="noStrike">
                <a:solidFill>
                  <a:srgbClr val="EDEDE4"/>
                </a:solidFill>
                <a:latin typeface="Alice"/>
                <a:ea typeface="Alice"/>
                <a:cs typeface="Alice"/>
                <a:sym typeface="Alice"/>
              </a:rPr>
              <a:t>Rental Property </a:t>
            </a:r>
            <a:r>
              <a:rPr b="1" i="0" lang="en" sz="4800" u="none" cap="none" strike="noStrike">
                <a:solidFill>
                  <a:srgbClr val="F9A922"/>
                </a:solidFill>
                <a:latin typeface="Alice"/>
                <a:ea typeface="Alice"/>
                <a:cs typeface="Alice"/>
                <a:sym typeface="Alice"/>
              </a:rPr>
              <a:t>Business Plan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6299"/>
        </a:solidFill>
      </p:bgPr>
    </p:bg>
    <p:spTree>
      <p:nvGrpSpPr>
        <p:cNvPr id="434" name="Shape 434"/>
        <p:cNvGrpSpPr/>
        <p:nvPr/>
      </p:nvGrpSpPr>
      <p:grpSpPr>
        <a:xfrm>
          <a:off x="0" y="0"/>
          <a:ext cx="0" cy="0"/>
          <a:chOff x="0" y="0"/>
          <a:chExt cx="0" cy="0"/>
        </a:xfrm>
      </p:grpSpPr>
      <p:pic>
        <p:nvPicPr>
          <p:cNvPr id="435" name="Google Shape;435;p20"/>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436" name="Google Shape;436;p20"/>
          <p:cNvGrpSpPr/>
          <p:nvPr/>
        </p:nvGrpSpPr>
        <p:grpSpPr>
          <a:xfrm rot="5400000">
            <a:off x="1567233" y="2439929"/>
            <a:ext cx="533946" cy="4873196"/>
            <a:chOff x="0" y="0"/>
            <a:chExt cx="1423856" cy="12995189"/>
          </a:xfrm>
        </p:grpSpPr>
        <p:sp>
          <p:nvSpPr>
            <p:cNvPr id="437" name="Google Shape;437;p20"/>
            <p:cNvSpPr/>
            <p:nvPr/>
          </p:nvSpPr>
          <p:spPr>
            <a:xfrm>
              <a:off x="0" y="0"/>
              <a:ext cx="1423856" cy="4331730"/>
            </a:xfrm>
            <a:custGeom>
              <a:rect b="b" l="l" r="r" t="t"/>
              <a:pathLst>
                <a:path extrusionOk="0" h="4331730" w="1423856">
                  <a:moveTo>
                    <a:pt x="0" y="0"/>
                  </a:moveTo>
                  <a:lnTo>
                    <a:pt x="1423856" y="0"/>
                  </a:lnTo>
                  <a:lnTo>
                    <a:pt x="1423856" y="4331730"/>
                  </a:lnTo>
                  <a:lnTo>
                    <a:pt x="0" y="4331730"/>
                  </a:lnTo>
                  <a:lnTo>
                    <a:pt x="0" y="0"/>
                  </a:lnTo>
                  <a:close/>
                </a:path>
              </a:pathLst>
            </a:custGeom>
            <a:blipFill rotWithShape="1">
              <a:blip r:embed="rId4">
                <a:alphaModFix/>
              </a:blip>
              <a:stretch>
                <a:fillRect b="0" l="-204219" r="0" t="0"/>
              </a:stretch>
            </a:blipFill>
            <a:ln>
              <a:noFill/>
            </a:ln>
          </p:spPr>
        </p:sp>
        <p:sp>
          <p:nvSpPr>
            <p:cNvPr id="438" name="Google Shape;438;p20"/>
            <p:cNvSpPr/>
            <p:nvPr/>
          </p:nvSpPr>
          <p:spPr>
            <a:xfrm>
              <a:off x="0" y="4331730"/>
              <a:ext cx="1423856" cy="4331730"/>
            </a:xfrm>
            <a:custGeom>
              <a:rect b="b" l="l" r="r" t="t"/>
              <a:pathLst>
                <a:path extrusionOk="0" h="4331730" w="1423856">
                  <a:moveTo>
                    <a:pt x="0" y="0"/>
                  </a:moveTo>
                  <a:lnTo>
                    <a:pt x="1423856" y="0"/>
                  </a:lnTo>
                  <a:lnTo>
                    <a:pt x="1423856" y="4331729"/>
                  </a:lnTo>
                  <a:lnTo>
                    <a:pt x="0" y="4331729"/>
                  </a:lnTo>
                  <a:lnTo>
                    <a:pt x="0" y="0"/>
                  </a:lnTo>
                  <a:close/>
                </a:path>
              </a:pathLst>
            </a:custGeom>
            <a:blipFill rotWithShape="1">
              <a:blip r:embed="rId4">
                <a:alphaModFix/>
              </a:blip>
              <a:stretch>
                <a:fillRect b="0" l="-204219" r="0" t="0"/>
              </a:stretch>
            </a:blipFill>
            <a:ln>
              <a:noFill/>
            </a:ln>
          </p:spPr>
        </p:sp>
        <p:sp>
          <p:nvSpPr>
            <p:cNvPr id="439" name="Google Shape;439;p20"/>
            <p:cNvSpPr/>
            <p:nvPr/>
          </p:nvSpPr>
          <p:spPr>
            <a:xfrm>
              <a:off x="0" y="8663459"/>
              <a:ext cx="1423856" cy="4331730"/>
            </a:xfrm>
            <a:custGeom>
              <a:rect b="b" l="l" r="r" t="t"/>
              <a:pathLst>
                <a:path extrusionOk="0" h="4331730" w="1423856">
                  <a:moveTo>
                    <a:pt x="0" y="0"/>
                  </a:moveTo>
                  <a:lnTo>
                    <a:pt x="1423856" y="0"/>
                  </a:lnTo>
                  <a:lnTo>
                    <a:pt x="1423856" y="4331730"/>
                  </a:lnTo>
                  <a:lnTo>
                    <a:pt x="0" y="4331730"/>
                  </a:lnTo>
                  <a:lnTo>
                    <a:pt x="0" y="0"/>
                  </a:lnTo>
                  <a:close/>
                </a:path>
              </a:pathLst>
            </a:custGeom>
            <a:blipFill rotWithShape="1">
              <a:blip r:embed="rId4">
                <a:alphaModFix/>
              </a:blip>
              <a:stretch>
                <a:fillRect b="0" l="-204219" r="0" t="0"/>
              </a:stretch>
            </a:blipFill>
            <a:ln>
              <a:noFill/>
            </a:ln>
          </p:spPr>
        </p:sp>
      </p:grpSp>
      <p:grpSp>
        <p:nvGrpSpPr>
          <p:cNvPr id="440" name="Google Shape;440;p20"/>
          <p:cNvGrpSpPr/>
          <p:nvPr/>
        </p:nvGrpSpPr>
        <p:grpSpPr>
          <a:xfrm>
            <a:off x="-1034418" y="1375979"/>
            <a:ext cx="5305223" cy="5305223"/>
            <a:chOff x="0" y="0"/>
            <a:chExt cx="812800" cy="812800"/>
          </a:xfrm>
        </p:grpSpPr>
        <p:sp>
          <p:nvSpPr>
            <p:cNvPr id="441" name="Google Shape;44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48F9"/>
            </a:solidFill>
            <a:ln cap="sq" cmpd="sng" w="36195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2" name="Google Shape;442;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3" name="Google Shape;443;p20"/>
          <p:cNvSpPr txBox="1"/>
          <p:nvPr/>
        </p:nvSpPr>
        <p:spPr>
          <a:xfrm>
            <a:off x="282343" y="2276456"/>
            <a:ext cx="3343593" cy="661988"/>
          </a:xfrm>
          <a:prstGeom prst="rect">
            <a:avLst/>
          </a:prstGeom>
          <a:noFill/>
          <a:ln>
            <a:noFill/>
          </a:ln>
        </p:spPr>
        <p:txBody>
          <a:bodyPr anchorCtr="0" anchor="t" bIns="0" lIns="0" spcFirstLastPara="1" rIns="0" wrap="square" tIns="0">
            <a:spAutoFit/>
          </a:bodyPr>
          <a:lstStyle/>
          <a:p>
            <a:pPr indent="0" lvl="0" marL="0" marR="0" rtl="0" algn="just">
              <a:lnSpc>
                <a:spcPct val="119995"/>
              </a:lnSpc>
              <a:spcBef>
                <a:spcPts val="0"/>
              </a:spcBef>
              <a:spcAft>
                <a:spcPts val="0"/>
              </a:spcAft>
              <a:buNone/>
            </a:pPr>
            <a:r>
              <a:rPr b="1" i="0" lang="en" sz="4300" u="none" cap="none" strike="noStrike">
                <a:solidFill>
                  <a:srgbClr val="FFFFFF"/>
                </a:solidFill>
                <a:latin typeface="Alice"/>
                <a:ea typeface="Alice"/>
                <a:cs typeface="Alice"/>
                <a:sym typeface="Alice"/>
              </a:rPr>
              <a:t>Our Project</a:t>
            </a:r>
            <a:endParaRPr sz="700"/>
          </a:p>
        </p:txBody>
      </p:sp>
      <p:sp>
        <p:nvSpPr>
          <p:cNvPr id="444" name="Google Shape;444;p20"/>
          <p:cNvSpPr txBox="1"/>
          <p:nvPr/>
        </p:nvSpPr>
        <p:spPr>
          <a:xfrm>
            <a:off x="282343" y="4244025"/>
            <a:ext cx="2982472" cy="585922"/>
          </a:xfrm>
          <a:prstGeom prst="rect">
            <a:avLst/>
          </a:prstGeom>
          <a:noFill/>
          <a:ln>
            <a:noFill/>
          </a:ln>
        </p:spPr>
        <p:txBody>
          <a:bodyPr anchorCtr="0" anchor="t" bIns="0" lIns="0" spcFirstLastPara="1" rIns="0" wrap="square" tIns="0">
            <a:spAutoFit/>
          </a:bodyPr>
          <a:lstStyle/>
          <a:p>
            <a:pPr indent="0" lvl="0" marL="0" marR="0" rtl="0" algn="l">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YEAR: 2022</a:t>
            </a:r>
            <a:endParaRPr sz="700"/>
          </a:p>
          <a:p>
            <a:pPr indent="0" lvl="0" marL="0" marR="0" rtl="0" algn="l">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ROLE: WRITE YOUR ROLE</a:t>
            </a:r>
            <a:endParaRPr sz="700"/>
          </a:p>
        </p:txBody>
      </p:sp>
      <p:sp>
        <p:nvSpPr>
          <p:cNvPr id="445" name="Google Shape;445;p20"/>
          <p:cNvSpPr txBox="1"/>
          <p:nvPr/>
        </p:nvSpPr>
        <p:spPr>
          <a:xfrm>
            <a:off x="282343" y="3153878"/>
            <a:ext cx="32673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grpSp>
        <p:nvGrpSpPr>
          <p:cNvPr id="446" name="Google Shape;446;p20"/>
          <p:cNvGrpSpPr/>
          <p:nvPr/>
        </p:nvGrpSpPr>
        <p:grpSpPr>
          <a:xfrm rot="5400000">
            <a:off x="6440429" y="2439929"/>
            <a:ext cx="533946" cy="4873196"/>
            <a:chOff x="0" y="0"/>
            <a:chExt cx="1423856" cy="12995189"/>
          </a:xfrm>
        </p:grpSpPr>
        <p:sp>
          <p:nvSpPr>
            <p:cNvPr id="447" name="Google Shape;447;p20"/>
            <p:cNvSpPr/>
            <p:nvPr/>
          </p:nvSpPr>
          <p:spPr>
            <a:xfrm>
              <a:off x="0" y="0"/>
              <a:ext cx="1423856" cy="4331730"/>
            </a:xfrm>
            <a:custGeom>
              <a:rect b="b" l="l" r="r" t="t"/>
              <a:pathLst>
                <a:path extrusionOk="0" h="4331730" w="1423856">
                  <a:moveTo>
                    <a:pt x="0" y="0"/>
                  </a:moveTo>
                  <a:lnTo>
                    <a:pt x="1423856" y="0"/>
                  </a:lnTo>
                  <a:lnTo>
                    <a:pt x="1423856" y="4331730"/>
                  </a:lnTo>
                  <a:lnTo>
                    <a:pt x="0" y="4331730"/>
                  </a:lnTo>
                  <a:lnTo>
                    <a:pt x="0" y="0"/>
                  </a:lnTo>
                  <a:close/>
                </a:path>
              </a:pathLst>
            </a:custGeom>
            <a:blipFill rotWithShape="1">
              <a:blip r:embed="rId4">
                <a:alphaModFix/>
              </a:blip>
              <a:stretch>
                <a:fillRect b="0" l="-204219" r="0" t="0"/>
              </a:stretch>
            </a:blipFill>
            <a:ln>
              <a:noFill/>
            </a:ln>
          </p:spPr>
        </p:sp>
        <p:sp>
          <p:nvSpPr>
            <p:cNvPr id="448" name="Google Shape;448;p20"/>
            <p:cNvSpPr/>
            <p:nvPr/>
          </p:nvSpPr>
          <p:spPr>
            <a:xfrm>
              <a:off x="0" y="4331730"/>
              <a:ext cx="1423856" cy="4331730"/>
            </a:xfrm>
            <a:custGeom>
              <a:rect b="b" l="l" r="r" t="t"/>
              <a:pathLst>
                <a:path extrusionOk="0" h="4331730" w="1423856">
                  <a:moveTo>
                    <a:pt x="0" y="0"/>
                  </a:moveTo>
                  <a:lnTo>
                    <a:pt x="1423856" y="0"/>
                  </a:lnTo>
                  <a:lnTo>
                    <a:pt x="1423856" y="4331729"/>
                  </a:lnTo>
                  <a:lnTo>
                    <a:pt x="0" y="4331729"/>
                  </a:lnTo>
                  <a:lnTo>
                    <a:pt x="0" y="0"/>
                  </a:lnTo>
                  <a:close/>
                </a:path>
              </a:pathLst>
            </a:custGeom>
            <a:blipFill rotWithShape="1">
              <a:blip r:embed="rId4">
                <a:alphaModFix/>
              </a:blip>
              <a:stretch>
                <a:fillRect b="0" l="-204219" r="0" t="0"/>
              </a:stretch>
            </a:blipFill>
            <a:ln>
              <a:noFill/>
            </a:ln>
          </p:spPr>
        </p:sp>
        <p:sp>
          <p:nvSpPr>
            <p:cNvPr id="449" name="Google Shape;449;p20"/>
            <p:cNvSpPr/>
            <p:nvPr/>
          </p:nvSpPr>
          <p:spPr>
            <a:xfrm>
              <a:off x="0" y="8663459"/>
              <a:ext cx="1423856" cy="4331730"/>
            </a:xfrm>
            <a:custGeom>
              <a:rect b="b" l="l" r="r" t="t"/>
              <a:pathLst>
                <a:path extrusionOk="0" h="4331730" w="1423856">
                  <a:moveTo>
                    <a:pt x="0" y="0"/>
                  </a:moveTo>
                  <a:lnTo>
                    <a:pt x="1423856" y="0"/>
                  </a:lnTo>
                  <a:lnTo>
                    <a:pt x="1423856" y="4331730"/>
                  </a:lnTo>
                  <a:lnTo>
                    <a:pt x="0" y="4331730"/>
                  </a:lnTo>
                  <a:lnTo>
                    <a:pt x="0" y="0"/>
                  </a:lnTo>
                  <a:close/>
                </a:path>
              </a:pathLst>
            </a:custGeom>
            <a:blipFill rotWithShape="1">
              <a:blip r:embed="rId4">
                <a:alphaModFix/>
              </a:blip>
              <a:stretch>
                <a:fillRect b="0" l="-204219" r="0" t="0"/>
              </a:stretch>
            </a:blipFill>
            <a:ln>
              <a:noFill/>
            </a:ln>
          </p:spPr>
        </p:sp>
      </p:grpSp>
      <p:grpSp>
        <p:nvGrpSpPr>
          <p:cNvPr id="450" name="Google Shape;450;p20"/>
          <p:cNvGrpSpPr/>
          <p:nvPr/>
        </p:nvGrpSpPr>
        <p:grpSpPr>
          <a:xfrm rot="5400000">
            <a:off x="6440429" y="-2189221"/>
            <a:ext cx="533946" cy="4873196"/>
            <a:chOff x="0" y="0"/>
            <a:chExt cx="1423856" cy="12995189"/>
          </a:xfrm>
        </p:grpSpPr>
        <p:sp>
          <p:nvSpPr>
            <p:cNvPr id="451" name="Google Shape;451;p20"/>
            <p:cNvSpPr/>
            <p:nvPr/>
          </p:nvSpPr>
          <p:spPr>
            <a:xfrm>
              <a:off x="0" y="0"/>
              <a:ext cx="1423856" cy="4331730"/>
            </a:xfrm>
            <a:custGeom>
              <a:rect b="b" l="l" r="r" t="t"/>
              <a:pathLst>
                <a:path extrusionOk="0" h="4331730" w="1423856">
                  <a:moveTo>
                    <a:pt x="0" y="0"/>
                  </a:moveTo>
                  <a:lnTo>
                    <a:pt x="1423856" y="0"/>
                  </a:lnTo>
                  <a:lnTo>
                    <a:pt x="1423856" y="4331730"/>
                  </a:lnTo>
                  <a:lnTo>
                    <a:pt x="0" y="4331730"/>
                  </a:lnTo>
                  <a:lnTo>
                    <a:pt x="0" y="0"/>
                  </a:lnTo>
                  <a:close/>
                </a:path>
              </a:pathLst>
            </a:custGeom>
            <a:blipFill rotWithShape="1">
              <a:blip r:embed="rId4">
                <a:alphaModFix/>
              </a:blip>
              <a:stretch>
                <a:fillRect b="0" l="-204219" r="0" t="0"/>
              </a:stretch>
            </a:blipFill>
            <a:ln>
              <a:noFill/>
            </a:ln>
          </p:spPr>
        </p:sp>
        <p:sp>
          <p:nvSpPr>
            <p:cNvPr id="452" name="Google Shape;452;p20"/>
            <p:cNvSpPr/>
            <p:nvPr/>
          </p:nvSpPr>
          <p:spPr>
            <a:xfrm>
              <a:off x="0" y="4331730"/>
              <a:ext cx="1423856" cy="4331730"/>
            </a:xfrm>
            <a:custGeom>
              <a:rect b="b" l="l" r="r" t="t"/>
              <a:pathLst>
                <a:path extrusionOk="0" h="4331730" w="1423856">
                  <a:moveTo>
                    <a:pt x="0" y="0"/>
                  </a:moveTo>
                  <a:lnTo>
                    <a:pt x="1423856" y="0"/>
                  </a:lnTo>
                  <a:lnTo>
                    <a:pt x="1423856" y="4331729"/>
                  </a:lnTo>
                  <a:lnTo>
                    <a:pt x="0" y="4331729"/>
                  </a:lnTo>
                  <a:lnTo>
                    <a:pt x="0" y="0"/>
                  </a:lnTo>
                  <a:close/>
                </a:path>
              </a:pathLst>
            </a:custGeom>
            <a:blipFill rotWithShape="1">
              <a:blip r:embed="rId4">
                <a:alphaModFix/>
              </a:blip>
              <a:stretch>
                <a:fillRect b="0" l="-204219" r="0" t="0"/>
              </a:stretch>
            </a:blipFill>
            <a:ln>
              <a:noFill/>
            </a:ln>
          </p:spPr>
        </p:sp>
        <p:sp>
          <p:nvSpPr>
            <p:cNvPr id="453" name="Google Shape;453;p20"/>
            <p:cNvSpPr/>
            <p:nvPr/>
          </p:nvSpPr>
          <p:spPr>
            <a:xfrm>
              <a:off x="0" y="8663459"/>
              <a:ext cx="1423856" cy="4331730"/>
            </a:xfrm>
            <a:custGeom>
              <a:rect b="b" l="l" r="r" t="t"/>
              <a:pathLst>
                <a:path extrusionOk="0" h="4331730" w="1423856">
                  <a:moveTo>
                    <a:pt x="0" y="0"/>
                  </a:moveTo>
                  <a:lnTo>
                    <a:pt x="1423856" y="0"/>
                  </a:lnTo>
                  <a:lnTo>
                    <a:pt x="1423856" y="4331730"/>
                  </a:lnTo>
                  <a:lnTo>
                    <a:pt x="0" y="4331730"/>
                  </a:lnTo>
                  <a:lnTo>
                    <a:pt x="0" y="0"/>
                  </a:lnTo>
                  <a:close/>
                </a:path>
              </a:pathLst>
            </a:custGeom>
            <a:blipFill rotWithShape="1">
              <a:blip r:embed="rId4">
                <a:alphaModFix/>
              </a:blip>
              <a:stretch>
                <a:fillRect b="0" l="-204219" r="0" t="0"/>
              </a:stretch>
            </a:blipFill>
            <a:ln>
              <a:noFill/>
            </a:ln>
          </p:spPr>
        </p:sp>
      </p:grpSp>
      <p:grpSp>
        <p:nvGrpSpPr>
          <p:cNvPr id="454" name="Google Shape;454;p20"/>
          <p:cNvGrpSpPr/>
          <p:nvPr/>
        </p:nvGrpSpPr>
        <p:grpSpPr>
          <a:xfrm rot="5400000">
            <a:off x="1567233" y="-2189221"/>
            <a:ext cx="533946" cy="4873196"/>
            <a:chOff x="0" y="0"/>
            <a:chExt cx="1423856" cy="12995189"/>
          </a:xfrm>
        </p:grpSpPr>
        <p:sp>
          <p:nvSpPr>
            <p:cNvPr id="455" name="Google Shape;455;p20"/>
            <p:cNvSpPr/>
            <p:nvPr/>
          </p:nvSpPr>
          <p:spPr>
            <a:xfrm>
              <a:off x="0" y="0"/>
              <a:ext cx="1423856" cy="4331730"/>
            </a:xfrm>
            <a:custGeom>
              <a:rect b="b" l="l" r="r" t="t"/>
              <a:pathLst>
                <a:path extrusionOk="0" h="4331730" w="1423856">
                  <a:moveTo>
                    <a:pt x="0" y="0"/>
                  </a:moveTo>
                  <a:lnTo>
                    <a:pt x="1423856" y="0"/>
                  </a:lnTo>
                  <a:lnTo>
                    <a:pt x="1423856" y="4331730"/>
                  </a:lnTo>
                  <a:lnTo>
                    <a:pt x="0" y="4331730"/>
                  </a:lnTo>
                  <a:lnTo>
                    <a:pt x="0" y="0"/>
                  </a:lnTo>
                  <a:close/>
                </a:path>
              </a:pathLst>
            </a:custGeom>
            <a:blipFill rotWithShape="1">
              <a:blip r:embed="rId4">
                <a:alphaModFix/>
              </a:blip>
              <a:stretch>
                <a:fillRect b="0" l="-204219" r="0" t="0"/>
              </a:stretch>
            </a:blipFill>
            <a:ln>
              <a:noFill/>
            </a:ln>
          </p:spPr>
        </p:sp>
        <p:sp>
          <p:nvSpPr>
            <p:cNvPr id="456" name="Google Shape;456;p20"/>
            <p:cNvSpPr/>
            <p:nvPr/>
          </p:nvSpPr>
          <p:spPr>
            <a:xfrm>
              <a:off x="0" y="4331730"/>
              <a:ext cx="1423856" cy="4331730"/>
            </a:xfrm>
            <a:custGeom>
              <a:rect b="b" l="l" r="r" t="t"/>
              <a:pathLst>
                <a:path extrusionOk="0" h="4331730" w="1423856">
                  <a:moveTo>
                    <a:pt x="0" y="0"/>
                  </a:moveTo>
                  <a:lnTo>
                    <a:pt x="1423856" y="0"/>
                  </a:lnTo>
                  <a:lnTo>
                    <a:pt x="1423856" y="4331729"/>
                  </a:lnTo>
                  <a:lnTo>
                    <a:pt x="0" y="4331729"/>
                  </a:lnTo>
                  <a:lnTo>
                    <a:pt x="0" y="0"/>
                  </a:lnTo>
                  <a:close/>
                </a:path>
              </a:pathLst>
            </a:custGeom>
            <a:blipFill rotWithShape="1">
              <a:blip r:embed="rId4">
                <a:alphaModFix/>
              </a:blip>
              <a:stretch>
                <a:fillRect b="0" l="-204219" r="0" t="0"/>
              </a:stretch>
            </a:blipFill>
            <a:ln>
              <a:noFill/>
            </a:ln>
          </p:spPr>
        </p:sp>
        <p:sp>
          <p:nvSpPr>
            <p:cNvPr id="457" name="Google Shape;457;p20"/>
            <p:cNvSpPr/>
            <p:nvPr/>
          </p:nvSpPr>
          <p:spPr>
            <a:xfrm>
              <a:off x="0" y="8663459"/>
              <a:ext cx="1423856" cy="4331730"/>
            </a:xfrm>
            <a:custGeom>
              <a:rect b="b" l="l" r="r" t="t"/>
              <a:pathLst>
                <a:path extrusionOk="0" h="4331730" w="1423856">
                  <a:moveTo>
                    <a:pt x="0" y="0"/>
                  </a:moveTo>
                  <a:lnTo>
                    <a:pt x="1423856" y="0"/>
                  </a:lnTo>
                  <a:lnTo>
                    <a:pt x="1423856" y="4331730"/>
                  </a:lnTo>
                  <a:lnTo>
                    <a:pt x="0" y="4331730"/>
                  </a:lnTo>
                  <a:lnTo>
                    <a:pt x="0" y="0"/>
                  </a:lnTo>
                  <a:close/>
                </a:path>
              </a:pathLst>
            </a:custGeom>
            <a:blipFill rotWithShape="1">
              <a:blip r:embed="rId4">
                <a:alphaModFix/>
              </a:blip>
              <a:stretch>
                <a:fillRect b="0" l="-204219" r="0" t="0"/>
              </a:stretch>
            </a:blipFill>
            <a:ln>
              <a:noFill/>
            </a:ln>
          </p:spPr>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6299"/>
        </a:solidFill>
      </p:bgPr>
    </p:bg>
    <p:spTree>
      <p:nvGrpSpPr>
        <p:cNvPr id="461" name="Shape 461"/>
        <p:cNvGrpSpPr/>
        <p:nvPr/>
      </p:nvGrpSpPr>
      <p:grpSpPr>
        <a:xfrm>
          <a:off x="0" y="0"/>
          <a:ext cx="0" cy="0"/>
          <a:chOff x="0" y="0"/>
          <a:chExt cx="0" cy="0"/>
        </a:xfrm>
      </p:grpSpPr>
      <p:pic>
        <p:nvPicPr>
          <p:cNvPr id="462" name="Google Shape;462;p21"/>
          <p:cNvPicPr preferRelativeResize="0"/>
          <p:nvPr/>
        </p:nvPicPr>
        <p:blipFill rotWithShape="1">
          <a:blip r:embed="rId3">
            <a:alphaModFix/>
          </a:blip>
          <a:srcRect b="21401" l="9317" r="7784" t="16183"/>
          <a:stretch/>
        </p:blipFill>
        <p:spPr>
          <a:xfrm>
            <a:off x="6232450" y="1892400"/>
            <a:ext cx="2625801" cy="2965351"/>
          </a:xfrm>
          <a:prstGeom prst="rect">
            <a:avLst/>
          </a:prstGeom>
          <a:noFill/>
          <a:ln>
            <a:noFill/>
          </a:ln>
        </p:spPr>
      </p:pic>
      <p:pic>
        <p:nvPicPr>
          <p:cNvPr id="463" name="Google Shape;463;p21"/>
          <p:cNvPicPr preferRelativeResize="0"/>
          <p:nvPr/>
        </p:nvPicPr>
        <p:blipFill rotWithShape="1">
          <a:blip r:embed="rId4">
            <a:alphaModFix/>
          </a:blip>
          <a:srcRect b="36229" l="0" r="2419" t="27740"/>
          <a:stretch/>
        </p:blipFill>
        <p:spPr>
          <a:xfrm>
            <a:off x="280500" y="3637800"/>
            <a:ext cx="5660949" cy="1219950"/>
          </a:xfrm>
          <a:prstGeom prst="rect">
            <a:avLst/>
          </a:prstGeom>
          <a:noFill/>
          <a:ln>
            <a:noFill/>
          </a:ln>
        </p:spPr>
      </p:pic>
      <p:pic>
        <p:nvPicPr>
          <p:cNvPr id="464" name="Google Shape;464;p21"/>
          <p:cNvPicPr preferRelativeResize="0"/>
          <p:nvPr/>
        </p:nvPicPr>
        <p:blipFill rotWithShape="1">
          <a:blip r:embed="rId5">
            <a:alphaModFix/>
          </a:blip>
          <a:srcRect b="7721" l="4362" r="15592" t="18384"/>
          <a:stretch/>
        </p:blipFill>
        <p:spPr>
          <a:xfrm>
            <a:off x="6232450" y="285750"/>
            <a:ext cx="2625801" cy="1320900"/>
          </a:xfrm>
          <a:prstGeom prst="rect">
            <a:avLst/>
          </a:prstGeom>
          <a:noFill/>
          <a:ln>
            <a:noFill/>
          </a:ln>
        </p:spPr>
      </p:pic>
      <p:pic>
        <p:nvPicPr>
          <p:cNvPr id="465" name="Google Shape;465;p21"/>
          <p:cNvPicPr preferRelativeResize="0"/>
          <p:nvPr/>
        </p:nvPicPr>
        <p:blipFill rotWithShape="1">
          <a:blip r:embed="rId6">
            <a:alphaModFix/>
          </a:blip>
          <a:srcRect b="0" l="3329" r="1550" t="12464"/>
          <a:stretch/>
        </p:blipFill>
        <p:spPr>
          <a:xfrm>
            <a:off x="285750" y="285750"/>
            <a:ext cx="5660949" cy="3066300"/>
          </a:xfrm>
          <a:prstGeom prst="rect">
            <a:avLst/>
          </a:prstGeom>
          <a:noFill/>
          <a:ln>
            <a:noFill/>
          </a:ln>
        </p:spPr>
      </p:pic>
      <p:grpSp>
        <p:nvGrpSpPr>
          <p:cNvPr id="466" name="Google Shape;466;p21"/>
          <p:cNvGrpSpPr/>
          <p:nvPr/>
        </p:nvGrpSpPr>
        <p:grpSpPr>
          <a:xfrm>
            <a:off x="0" y="0"/>
            <a:ext cx="285750" cy="2607972"/>
            <a:chOff x="0" y="0"/>
            <a:chExt cx="762000" cy="6954591"/>
          </a:xfrm>
        </p:grpSpPr>
        <p:sp>
          <p:nvSpPr>
            <p:cNvPr id="467" name="Google Shape;467;p21"/>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68" name="Google Shape;468;p21"/>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69" name="Google Shape;469;p21"/>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grpSp>
      <p:grpSp>
        <p:nvGrpSpPr>
          <p:cNvPr id="470" name="Google Shape;470;p21"/>
          <p:cNvGrpSpPr/>
          <p:nvPr/>
        </p:nvGrpSpPr>
        <p:grpSpPr>
          <a:xfrm>
            <a:off x="8858250" y="0"/>
            <a:ext cx="285750" cy="2607972"/>
            <a:chOff x="0" y="0"/>
            <a:chExt cx="762000" cy="6954591"/>
          </a:xfrm>
        </p:grpSpPr>
        <p:sp>
          <p:nvSpPr>
            <p:cNvPr id="471" name="Google Shape;471;p21"/>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72" name="Google Shape;472;p21"/>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73" name="Google Shape;473;p21"/>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grpSp>
      <p:grpSp>
        <p:nvGrpSpPr>
          <p:cNvPr id="474" name="Google Shape;474;p21"/>
          <p:cNvGrpSpPr/>
          <p:nvPr/>
        </p:nvGrpSpPr>
        <p:grpSpPr>
          <a:xfrm>
            <a:off x="5946689" y="0"/>
            <a:ext cx="285750" cy="2607972"/>
            <a:chOff x="0" y="0"/>
            <a:chExt cx="762000" cy="6954591"/>
          </a:xfrm>
        </p:grpSpPr>
        <p:sp>
          <p:nvSpPr>
            <p:cNvPr id="475" name="Google Shape;475;p21"/>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76" name="Google Shape;476;p21"/>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77" name="Google Shape;477;p21"/>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grpSp>
      <p:grpSp>
        <p:nvGrpSpPr>
          <p:cNvPr id="478" name="Google Shape;478;p21"/>
          <p:cNvGrpSpPr/>
          <p:nvPr/>
        </p:nvGrpSpPr>
        <p:grpSpPr>
          <a:xfrm>
            <a:off x="0" y="2607972"/>
            <a:ext cx="285750" cy="2607972"/>
            <a:chOff x="0" y="0"/>
            <a:chExt cx="762000" cy="6954591"/>
          </a:xfrm>
        </p:grpSpPr>
        <p:sp>
          <p:nvSpPr>
            <p:cNvPr id="479" name="Google Shape;479;p21"/>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80" name="Google Shape;480;p21"/>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81" name="Google Shape;481;p21"/>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grpSp>
      <p:grpSp>
        <p:nvGrpSpPr>
          <p:cNvPr id="482" name="Google Shape;482;p21"/>
          <p:cNvGrpSpPr/>
          <p:nvPr/>
        </p:nvGrpSpPr>
        <p:grpSpPr>
          <a:xfrm>
            <a:off x="8858250" y="2607972"/>
            <a:ext cx="285750" cy="2607972"/>
            <a:chOff x="0" y="0"/>
            <a:chExt cx="762000" cy="6954591"/>
          </a:xfrm>
        </p:grpSpPr>
        <p:sp>
          <p:nvSpPr>
            <p:cNvPr id="483" name="Google Shape;483;p21"/>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84" name="Google Shape;484;p21"/>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85" name="Google Shape;485;p21"/>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grpSp>
      <p:grpSp>
        <p:nvGrpSpPr>
          <p:cNvPr id="486" name="Google Shape;486;p21"/>
          <p:cNvGrpSpPr/>
          <p:nvPr/>
        </p:nvGrpSpPr>
        <p:grpSpPr>
          <a:xfrm>
            <a:off x="5946689" y="2607972"/>
            <a:ext cx="285750" cy="2607972"/>
            <a:chOff x="0" y="0"/>
            <a:chExt cx="762000" cy="6954591"/>
          </a:xfrm>
        </p:grpSpPr>
        <p:sp>
          <p:nvSpPr>
            <p:cNvPr id="487" name="Google Shape;487;p21"/>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88" name="Google Shape;488;p21"/>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89" name="Google Shape;489;p21"/>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grpSp>
      <p:grpSp>
        <p:nvGrpSpPr>
          <p:cNvPr id="490" name="Google Shape;490;p21"/>
          <p:cNvGrpSpPr/>
          <p:nvPr/>
        </p:nvGrpSpPr>
        <p:grpSpPr>
          <a:xfrm rot="5400000">
            <a:off x="3108497" y="529296"/>
            <a:ext cx="285750" cy="5931243"/>
            <a:chOff x="0" y="0"/>
            <a:chExt cx="762000" cy="15816648"/>
          </a:xfrm>
        </p:grpSpPr>
        <p:sp>
          <p:nvSpPr>
            <p:cNvPr id="491" name="Google Shape;491;p21"/>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92" name="Google Shape;492;p21"/>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93" name="Google Shape;493;p21"/>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sp>
          <p:nvSpPr>
            <p:cNvPr id="494" name="Google Shape;494;p21"/>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95" name="Google Shape;495;p21"/>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96" name="Google Shape;496;p21"/>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497" name="Google Shape;497;p21"/>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7">
                <a:alphaModFix/>
              </a:blip>
              <a:stretch>
                <a:fillRect b="0" l="-204219" r="0" t="-21531"/>
              </a:stretch>
            </a:blipFill>
            <a:ln>
              <a:noFill/>
            </a:ln>
          </p:spPr>
        </p:sp>
      </p:grpSp>
      <p:grpSp>
        <p:nvGrpSpPr>
          <p:cNvPr id="498" name="Google Shape;498;p21"/>
          <p:cNvGrpSpPr/>
          <p:nvPr/>
        </p:nvGrpSpPr>
        <p:grpSpPr>
          <a:xfrm rot="5400000">
            <a:off x="2822747" y="-2822746"/>
            <a:ext cx="285750" cy="5931243"/>
            <a:chOff x="0" y="0"/>
            <a:chExt cx="762000" cy="15816648"/>
          </a:xfrm>
        </p:grpSpPr>
        <p:sp>
          <p:nvSpPr>
            <p:cNvPr id="499" name="Google Shape;499;p21"/>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00" name="Google Shape;500;p21"/>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01" name="Google Shape;501;p21"/>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sp>
          <p:nvSpPr>
            <p:cNvPr id="502" name="Google Shape;502;p21"/>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03" name="Google Shape;503;p21"/>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04" name="Google Shape;504;p21"/>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05" name="Google Shape;505;p21"/>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7">
                <a:alphaModFix/>
              </a:blip>
              <a:stretch>
                <a:fillRect b="0" l="-204219" r="0" t="-21531"/>
              </a:stretch>
            </a:blipFill>
            <a:ln>
              <a:noFill/>
            </a:ln>
          </p:spPr>
        </p:sp>
      </p:grpSp>
      <p:grpSp>
        <p:nvGrpSpPr>
          <p:cNvPr id="506" name="Google Shape;506;p21"/>
          <p:cNvGrpSpPr/>
          <p:nvPr/>
        </p:nvGrpSpPr>
        <p:grpSpPr>
          <a:xfrm rot="5400000">
            <a:off x="2822747" y="2035004"/>
            <a:ext cx="285750" cy="5931243"/>
            <a:chOff x="0" y="0"/>
            <a:chExt cx="762000" cy="15816648"/>
          </a:xfrm>
        </p:grpSpPr>
        <p:sp>
          <p:nvSpPr>
            <p:cNvPr id="507" name="Google Shape;507;p21"/>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08" name="Google Shape;508;p21"/>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09" name="Google Shape;509;p21"/>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sp>
          <p:nvSpPr>
            <p:cNvPr id="510" name="Google Shape;510;p21"/>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11" name="Google Shape;511;p21"/>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12" name="Google Shape;512;p21"/>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13" name="Google Shape;513;p21"/>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7">
                <a:alphaModFix/>
              </a:blip>
              <a:stretch>
                <a:fillRect b="0" l="-204219" r="0" t="-21531"/>
              </a:stretch>
            </a:blipFill>
            <a:ln>
              <a:noFill/>
            </a:ln>
          </p:spPr>
        </p:sp>
      </p:grpSp>
      <p:grpSp>
        <p:nvGrpSpPr>
          <p:cNvPr id="514" name="Google Shape;514;p21"/>
          <p:cNvGrpSpPr/>
          <p:nvPr/>
        </p:nvGrpSpPr>
        <p:grpSpPr>
          <a:xfrm rot="5400000">
            <a:off x="8753990" y="-2822746"/>
            <a:ext cx="285750" cy="5931243"/>
            <a:chOff x="0" y="0"/>
            <a:chExt cx="762000" cy="15816648"/>
          </a:xfrm>
        </p:grpSpPr>
        <p:sp>
          <p:nvSpPr>
            <p:cNvPr id="515" name="Google Shape;515;p21"/>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16" name="Google Shape;516;p21"/>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17" name="Google Shape;517;p21"/>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sp>
          <p:nvSpPr>
            <p:cNvPr id="518" name="Google Shape;518;p21"/>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19" name="Google Shape;519;p21"/>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20" name="Google Shape;520;p21"/>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21" name="Google Shape;521;p21"/>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7">
                <a:alphaModFix/>
              </a:blip>
              <a:stretch>
                <a:fillRect b="0" l="-204219" r="0" t="-21531"/>
              </a:stretch>
            </a:blipFill>
            <a:ln>
              <a:noFill/>
            </a:ln>
          </p:spPr>
        </p:sp>
      </p:grpSp>
      <p:grpSp>
        <p:nvGrpSpPr>
          <p:cNvPr id="522" name="Google Shape;522;p21"/>
          <p:cNvGrpSpPr/>
          <p:nvPr/>
        </p:nvGrpSpPr>
        <p:grpSpPr>
          <a:xfrm rot="5400000">
            <a:off x="8753990" y="2035004"/>
            <a:ext cx="285750" cy="5931243"/>
            <a:chOff x="0" y="0"/>
            <a:chExt cx="762000" cy="15816648"/>
          </a:xfrm>
        </p:grpSpPr>
        <p:sp>
          <p:nvSpPr>
            <p:cNvPr id="523" name="Google Shape;523;p21"/>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24" name="Google Shape;524;p21"/>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25" name="Google Shape;525;p21"/>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sp>
          <p:nvSpPr>
            <p:cNvPr id="526" name="Google Shape;526;p21"/>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27" name="Google Shape;527;p21"/>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28" name="Google Shape;528;p21"/>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29" name="Google Shape;529;p21"/>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7">
                <a:alphaModFix/>
              </a:blip>
              <a:stretch>
                <a:fillRect b="0" l="-204219" r="0" t="-21531"/>
              </a:stretch>
            </a:blipFill>
            <a:ln>
              <a:noFill/>
            </a:ln>
          </p:spPr>
        </p:sp>
      </p:grpSp>
      <p:grpSp>
        <p:nvGrpSpPr>
          <p:cNvPr id="530" name="Google Shape;530;p21"/>
          <p:cNvGrpSpPr/>
          <p:nvPr/>
        </p:nvGrpSpPr>
        <p:grpSpPr>
          <a:xfrm rot="5400000">
            <a:off x="7250675" y="445540"/>
            <a:ext cx="285750" cy="2607972"/>
            <a:chOff x="0" y="0"/>
            <a:chExt cx="762000" cy="6954591"/>
          </a:xfrm>
        </p:grpSpPr>
        <p:sp>
          <p:nvSpPr>
            <p:cNvPr id="531" name="Google Shape;531;p21"/>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32" name="Google Shape;532;p21"/>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7">
                <a:alphaModFix/>
              </a:blip>
              <a:stretch>
                <a:fillRect b="0" l="-204219" r="0" t="0"/>
              </a:stretch>
            </a:blipFill>
            <a:ln>
              <a:noFill/>
            </a:ln>
          </p:spPr>
        </p:sp>
        <p:sp>
          <p:nvSpPr>
            <p:cNvPr id="533" name="Google Shape;533;p21"/>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7">
                <a:alphaModFix/>
              </a:blip>
              <a:stretch>
                <a:fillRect b="0" l="-204219" r="0" t="0"/>
              </a:stretch>
            </a:blipFill>
            <a:ln>
              <a:noFill/>
            </a:ln>
          </p:spPr>
        </p:sp>
      </p:grpSp>
      <p:sp>
        <p:nvSpPr>
          <p:cNvPr id="534" name="Google Shape;534;p21"/>
          <p:cNvSpPr/>
          <p:nvPr/>
        </p:nvSpPr>
        <p:spPr>
          <a:xfrm rot="5400000">
            <a:off x="8912311" y="1391876"/>
            <a:ext cx="285750" cy="715299"/>
          </a:xfrm>
          <a:custGeom>
            <a:rect b="b" l="l" r="r" t="t"/>
            <a:pathLst>
              <a:path extrusionOk="0" h="1430599" w="571500">
                <a:moveTo>
                  <a:pt x="0" y="0"/>
                </a:moveTo>
                <a:lnTo>
                  <a:pt x="571500" y="0"/>
                </a:lnTo>
                <a:lnTo>
                  <a:pt x="571500" y="1430599"/>
                </a:lnTo>
                <a:lnTo>
                  <a:pt x="0" y="1430599"/>
                </a:lnTo>
                <a:lnTo>
                  <a:pt x="0" y="0"/>
                </a:lnTo>
                <a:close/>
              </a:path>
            </a:pathLst>
          </a:custGeom>
          <a:blipFill rotWithShape="1">
            <a:blip r:embed="rId7">
              <a:alphaModFix/>
            </a:blip>
            <a:stretch>
              <a:fillRect b="0" l="-204219" r="0" t="-21531"/>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6299"/>
        </a:solidFill>
      </p:bgPr>
    </p:bg>
    <p:spTree>
      <p:nvGrpSpPr>
        <p:cNvPr id="538" name="Shape 538"/>
        <p:cNvGrpSpPr/>
        <p:nvPr/>
      </p:nvGrpSpPr>
      <p:grpSpPr>
        <a:xfrm>
          <a:off x="0" y="0"/>
          <a:ext cx="0" cy="0"/>
          <a:chOff x="0" y="0"/>
          <a:chExt cx="0" cy="0"/>
        </a:xfrm>
      </p:grpSpPr>
      <p:pic>
        <p:nvPicPr>
          <p:cNvPr id="539" name="Google Shape;539;p22"/>
          <p:cNvPicPr preferRelativeResize="0"/>
          <p:nvPr/>
        </p:nvPicPr>
        <p:blipFill>
          <a:blip r:embed="rId3">
            <a:alphaModFix/>
          </a:blip>
          <a:stretch>
            <a:fillRect/>
          </a:stretch>
        </p:blipFill>
        <p:spPr>
          <a:xfrm>
            <a:off x="5411050" y="428626"/>
            <a:ext cx="2906975" cy="4360436"/>
          </a:xfrm>
          <a:prstGeom prst="rect">
            <a:avLst/>
          </a:prstGeom>
          <a:noFill/>
          <a:ln>
            <a:noFill/>
          </a:ln>
        </p:spPr>
      </p:pic>
      <p:grpSp>
        <p:nvGrpSpPr>
          <p:cNvPr id="540" name="Google Shape;540;p22"/>
          <p:cNvGrpSpPr/>
          <p:nvPr/>
        </p:nvGrpSpPr>
        <p:grpSpPr>
          <a:xfrm>
            <a:off x="0" y="-72330"/>
            <a:ext cx="4572000" cy="5215830"/>
            <a:chOff x="0" y="-38100"/>
            <a:chExt cx="2408296" cy="2747433"/>
          </a:xfrm>
        </p:grpSpPr>
        <p:sp>
          <p:nvSpPr>
            <p:cNvPr id="541" name="Google Shape;541;p2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9A922"/>
            </a:solidFill>
            <a:ln>
              <a:noFill/>
            </a:ln>
          </p:spPr>
        </p:sp>
        <p:sp>
          <p:nvSpPr>
            <p:cNvPr id="542" name="Google Shape;542;p22"/>
            <p:cNvSpPr txBox="1"/>
            <p:nvPr/>
          </p:nvSpPr>
          <p:spPr>
            <a:xfrm>
              <a:off x="0" y="-38100"/>
              <a:ext cx="24082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3" name="Google Shape;543;p22"/>
          <p:cNvGrpSpPr/>
          <p:nvPr/>
        </p:nvGrpSpPr>
        <p:grpSpPr>
          <a:xfrm>
            <a:off x="877050" y="677598"/>
            <a:ext cx="2906975" cy="3784731"/>
            <a:chOff x="0" y="-9525"/>
            <a:chExt cx="7751935" cy="10092618"/>
          </a:xfrm>
        </p:grpSpPr>
        <p:sp>
          <p:nvSpPr>
            <p:cNvPr id="544" name="Google Shape;544;p22"/>
            <p:cNvSpPr txBox="1"/>
            <p:nvPr/>
          </p:nvSpPr>
          <p:spPr>
            <a:xfrm>
              <a:off x="0" y="7573643"/>
              <a:ext cx="7751935" cy="1762125"/>
            </a:xfrm>
            <a:prstGeom prst="rect">
              <a:avLst/>
            </a:prstGeom>
            <a:noFill/>
            <a:ln>
              <a:noFill/>
            </a:ln>
          </p:spPr>
          <p:txBody>
            <a:bodyPr anchorCtr="0" anchor="t" bIns="0" lIns="0" spcFirstLastPara="1" rIns="0" wrap="square" tIns="0">
              <a:spAutoFit/>
            </a:bodyPr>
            <a:lstStyle/>
            <a:p>
              <a:pPr indent="0" lvl="0" marL="0" marR="0" rtl="0" algn="just">
                <a:lnSpc>
                  <a:spcPct val="119995"/>
                </a:lnSpc>
                <a:spcBef>
                  <a:spcPts val="0"/>
                </a:spcBef>
                <a:spcAft>
                  <a:spcPts val="0"/>
                </a:spcAft>
                <a:buNone/>
              </a:pPr>
              <a:r>
                <a:rPr b="1" i="0" lang="en" sz="4300" u="none" cap="none" strike="noStrike">
                  <a:solidFill>
                    <a:srgbClr val="FFFFFF"/>
                  </a:solidFill>
                  <a:latin typeface="Alice"/>
                  <a:ea typeface="Alice"/>
                  <a:cs typeface="Alice"/>
                  <a:sym typeface="Alice"/>
                </a:rPr>
                <a:t>12 million</a:t>
              </a:r>
              <a:endParaRPr sz="700"/>
            </a:p>
          </p:txBody>
        </p:sp>
        <p:sp>
          <p:nvSpPr>
            <p:cNvPr id="545" name="Google Shape;545;p22"/>
            <p:cNvSpPr txBox="1"/>
            <p:nvPr/>
          </p:nvSpPr>
          <p:spPr>
            <a:xfrm>
              <a:off x="0" y="9642826"/>
              <a:ext cx="7751935" cy="44026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the featured statistic.</a:t>
              </a:r>
              <a:endParaRPr sz="700"/>
            </a:p>
          </p:txBody>
        </p:sp>
        <p:sp>
          <p:nvSpPr>
            <p:cNvPr id="546" name="Google Shape;546;p22"/>
            <p:cNvSpPr txBox="1"/>
            <p:nvPr/>
          </p:nvSpPr>
          <p:spPr>
            <a:xfrm>
              <a:off x="0" y="-9525"/>
              <a:ext cx="7751935" cy="1762125"/>
            </a:xfrm>
            <a:prstGeom prst="rect">
              <a:avLst/>
            </a:prstGeom>
            <a:noFill/>
            <a:ln>
              <a:noFill/>
            </a:ln>
          </p:spPr>
          <p:txBody>
            <a:bodyPr anchorCtr="0" anchor="t" bIns="0" lIns="0" spcFirstLastPara="1" rIns="0" wrap="square" tIns="0">
              <a:spAutoFit/>
            </a:bodyPr>
            <a:lstStyle/>
            <a:p>
              <a:pPr indent="0" lvl="0" marL="0" marR="0" rtl="0" algn="just">
                <a:lnSpc>
                  <a:spcPct val="119995"/>
                </a:lnSpc>
                <a:spcBef>
                  <a:spcPts val="0"/>
                </a:spcBef>
                <a:spcAft>
                  <a:spcPts val="0"/>
                </a:spcAft>
                <a:buNone/>
              </a:pPr>
              <a:r>
                <a:rPr b="1" i="0" lang="en" sz="4300" u="none" cap="none" strike="noStrike">
                  <a:solidFill>
                    <a:srgbClr val="FFFFFF"/>
                  </a:solidFill>
                  <a:latin typeface="Alice"/>
                  <a:ea typeface="Alice"/>
                  <a:cs typeface="Alice"/>
                  <a:sym typeface="Alice"/>
                </a:rPr>
                <a:t>2 out of 5</a:t>
              </a:r>
              <a:endParaRPr sz="700"/>
            </a:p>
          </p:txBody>
        </p:sp>
        <p:sp>
          <p:nvSpPr>
            <p:cNvPr id="547" name="Google Shape;547;p22"/>
            <p:cNvSpPr txBox="1"/>
            <p:nvPr/>
          </p:nvSpPr>
          <p:spPr>
            <a:xfrm>
              <a:off x="0" y="2059658"/>
              <a:ext cx="7751935" cy="44026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the featured statistic.</a:t>
              </a:r>
              <a:endParaRPr sz="700"/>
            </a:p>
          </p:txBody>
        </p:sp>
        <p:sp>
          <p:nvSpPr>
            <p:cNvPr id="548" name="Google Shape;548;p22"/>
            <p:cNvSpPr txBox="1"/>
            <p:nvPr/>
          </p:nvSpPr>
          <p:spPr>
            <a:xfrm>
              <a:off x="0" y="3782059"/>
              <a:ext cx="7751935" cy="1762125"/>
            </a:xfrm>
            <a:prstGeom prst="rect">
              <a:avLst/>
            </a:prstGeom>
            <a:noFill/>
            <a:ln>
              <a:noFill/>
            </a:ln>
          </p:spPr>
          <p:txBody>
            <a:bodyPr anchorCtr="0" anchor="t" bIns="0" lIns="0" spcFirstLastPara="1" rIns="0" wrap="square" tIns="0">
              <a:spAutoFit/>
            </a:bodyPr>
            <a:lstStyle/>
            <a:p>
              <a:pPr indent="0" lvl="0" marL="0" marR="0" rtl="0" algn="just">
                <a:lnSpc>
                  <a:spcPct val="119995"/>
                </a:lnSpc>
                <a:spcBef>
                  <a:spcPts val="0"/>
                </a:spcBef>
                <a:spcAft>
                  <a:spcPts val="0"/>
                </a:spcAft>
                <a:buNone/>
              </a:pPr>
              <a:r>
                <a:rPr b="1" i="0" lang="en" sz="4300" u="none" cap="none" strike="noStrike">
                  <a:solidFill>
                    <a:srgbClr val="FFFFFF"/>
                  </a:solidFill>
                  <a:latin typeface="Alice"/>
                  <a:ea typeface="Alice"/>
                  <a:cs typeface="Alice"/>
                  <a:sym typeface="Alice"/>
                </a:rPr>
                <a:t>95%</a:t>
              </a:r>
              <a:endParaRPr sz="700"/>
            </a:p>
          </p:txBody>
        </p:sp>
        <p:sp>
          <p:nvSpPr>
            <p:cNvPr id="549" name="Google Shape;549;p22"/>
            <p:cNvSpPr txBox="1"/>
            <p:nvPr/>
          </p:nvSpPr>
          <p:spPr>
            <a:xfrm>
              <a:off x="0" y="5851242"/>
              <a:ext cx="7751935" cy="44026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the featured statistic.</a:t>
              </a:r>
              <a:endParaRPr sz="700"/>
            </a:p>
          </p:txBody>
        </p:sp>
      </p:grpSp>
      <p:grpSp>
        <p:nvGrpSpPr>
          <p:cNvPr id="550" name="Google Shape;550;p22"/>
          <p:cNvGrpSpPr/>
          <p:nvPr/>
        </p:nvGrpSpPr>
        <p:grpSpPr>
          <a:xfrm>
            <a:off x="8228743" y="371475"/>
            <a:ext cx="285750" cy="4192596"/>
            <a:chOff x="0" y="0"/>
            <a:chExt cx="762000" cy="11180254"/>
          </a:xfrm>
        </p:grpSpPr>
        <p:sp>
          <p:nvSpPr>
            <p:cNvPr id="551" name="Google Shape;551;p22"/>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
                <a:alphaModFix/>
              </a:blip>
              <a:stretch>
                <a:fillRect b="0" l="-204219" r="0" t="0"/>
              </a:stretch>
            </a:blipFill>
            <a:ln>
              <a:noFill/>
            </a:ln>
          </p:spPr>
        </p:sp>
        <p:sp>
          <p:nvSpPr>
            <p:cNvPr id="552" name="Google Shape;552;p22"/>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
                <a:alphaModFix/>
              </a:blip>
              <a:stretch>
                <a:fillRect b="0" l="-204219" r="0" t="0"/>
              </a:stretch>
            </a:blipFill>
            <a:ln>
              <a:noFill/>
            </a:ln>
          </p:spPr>
        </p:sp>
        <p:sp>
          <p:nvSpPr>
            <p:cNvPr id="553" name="Google Shape;553;p22"/>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
                <a:alphaModFix/>
              </a:blip>
              <a:stretch>
                <a:fillRect b="0" l="-204219" r="0" t="0"/>
              </a:stretch>
            </a:blipFill>
            <a:ln>
              <a:noFill/>
            </a:ln>
          </p:spPr>
        </p:sp>
        <p:sp>
          <p:nvSpPr>
            <p:cNvPr id="554" name="Google Shape;554;p22"/>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
                <a:alphaModFix/>
              </a:blip>
              <a:stretch>
                <a:fillRect b="0" l="-204219" r="0" t="0"/>
              </a:stretch>
            </a:blipFill>
            <a:ln>
              <a:noFill/>
            </a:ln>
          </p:spPr>
        </p:sp>
        <p:sp>
          <p:nvSpPr>
            <p:cNvPr id="555" name="Google Shape;555;p22"/>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4">
                <a:alphaModFix/>
              </a:blip>
              <a:stretch>
                <a:fillRect b="0" l="-204219" r="0" t="-21531"/>
              </a:stretch>
            </a:blipFill>
            <a:ln>
              <a:noFill/>
            </a:ln>
          </p:spPr>
        </p:sp>
      </p:grpSp>
      <p:grpSp>
        <p:nvGrpSpPr>
          <p:cNvPr id="556" name="Google Shape;556;p22"/>
          <p:cNvGrpSpPr/>
          <p:nvPr/>
        </p:nvGrpSpPr>
        <p:grpSpPr>
          <a:xfrm>
            <a:off x="5201507" y="371475"/>
            <a:ext cx="285750" cy="4192596"/>
            <a:chOff x="0" y="0"/>
            <a:chExt cx="762000" cy="11180254"/>
          </a:xfrm>
        </p:grpSpPr>
        <p:sp>
          <p:nvSpPr>
            <p:cNvPr id="557" name="Google Shape;557;p22"/>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
                <a:alphaModFix/>
              </a:blip>
              <a:stretch>
                <a:fillRect b="0" l="-204219" r="0" t="0"/>
              </a:stretch>
            </a:blipFill>
            <a:ln>
              <a:noFill/>
            </a:ln>
          </p:spPr>
        </p:sp>
        <p:sp>
          <p:nvSpPr>
            <p:cNvPr id="558" name="Google Shape;558;p22"/>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
                <a:alphaModFix/>
              </a:blip>
              <a:stretch>
                <a:fillRect b="0" l="-204219" r="0" t="0"/>
              </a:stretch>
            </a:blipFill>
            <a:ln>
              <a:noFill/>
            </a:ln>
          </p:spPr>
        </p:sp>
        <p:sp>
          <p:nvSpPr>
            <p:cNvPr id="559" name="Google Shape;559;p22"/>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
                <a:alphaModFix/>
              </a:blip>
              <a:stretch>
                <a:fillRect b="0" l="-204219" r="0" t="0"/>
              </a:stretch>
            </a:blipFill>
            <a:ln>
              <a:noFill/>
            </a:ln>
          </p:spPr>
        </p:sp>
        <p:sp>
          <p:nvSpPr>
            <p:cNvPr id="560" name="Google Shape;560;p22"/>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
                <a:alphaModFix/>
              </a:blip>
              <a:stretch>
                <a:fillRect b="0" l="-204219" r="0" t="0"/>
              </a:stretch>
            </a:blipFill>
            <a:ln>
              <a:noFill/>
            </a:ln>
          </p:spPr>
        </p:sp>
        <p:sp>
          <p:nvSpPr>
            <p:cNvPr id="561" name="Google Shape;561;p22"/>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4">
                <a:alphaModFix/>
              </a:blip>
              <a:stretch>
                <a:fillRect b="0" l="-204219" r="0" t="-21531"/>
              </a:stretch>
            </a:blipFill>
            <a:ln>
              <a:noFill/>
            </a:ln>
          </p:spPr>
        </p:sp>
      </p:grpSp>
      <p:grpSp>
        <p:nvGrpSpPr>
          <p:cNvPr id="562" name="Google Shape;562;p22"/>
          <p:cNvGrpSpPr/>
          <p:nvPr/>
        </p:nvGrpSpPr>
        <p:grpSpPr>
          <a:xfrm>
            <a:off x="5487257" y="371475"/>
            <a:ext cx="2746153" cy="285750"/>
            <a:chOff x="0" y="0"/>
            <a:chExt cx="7323074" cy="762000"/>
          </a:xfrm>
        </p:grpSpPr>
        <p:sp>
          <p:nvSpPr>
            <p:cNvPr id="563" name="Google Shape;563;p22"/>
            <p:cNvSpPr/>
            <p:nvPr/>
          </p:nvSpPr>
          <p:spPr>
            <a:xfrm rot="5400000">
              <a:off x="778099" y="-778099"/>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4">
                <a:alphaModFix/>
              </a:blip>
              <a:stretch>
                <a:fillRect b="0" l="-204219" r="0" t="0"/>
              </a:stretch>
            </a:blipFill>
            <a:ln>
              <a:noFill/>
            </a:ln>
          </p:spPr>
        </p:sp>
        <p:sp>
          <p:nvSpPr>
            <p:cNvPr id="564" name="Google Shape;564;p22"/>
            <p:cNvSpPr/>
            <p:nvPr/>
          </p:nvSpPr>
          <p:spPr>
            <a:xfrm rot="5400000">
              <a:off x="6757833" y="196759"/>
              <a:ext cx="762000" cy="368482"/>
            </a:xfrm>
            <a:custGeom>
              <a:rect b="b" l="l" r="r" t="t"/>
              <a:pathLst>
                <a:path extrusionOk="0" h="368482" w="762000">
                  <a:moveTo>
                    <a:pt x="0" y="0"/>
                  </a:moveTo>
                  <a:lnTo>
                    <a:pt x="762000" y="0"/>
                  </a:lnTo>
                  <a:lnTo>
                    <a:pt x="762000" y="368482"/>
                  </a:lnTo>
                  <a:lnTo>
                    <a:pt x="0" y="368482"/>
                  </a:lnTo>
                  <a:lnTo>
                    <a:pt x="0" y="0"/>
                  </a:lnTo>
                  <a:close/>
                </a:path>
              </a:pathLst>
            </a:custGeom>
            <a:blipFill rotWithShape="1">
              <a:blip r:embed="rId4">
                <a:alphaModFix/>
              </a:blip>
              <a:stretch>
                <a:fillRect b="0" l="-204219" r="0" t="-529088"/>
              </a:stretch>
            </a:blipFill>
            <a:ln>
              <a:noFill/>
            </a:ln>
          </p:spPr>
        </p:sp>
        <p:sp>
          <p:nvSpPr>
            <p:cNvPr id="565" name="Google Shape;565;p22"/>
            <p:cNvSpPr/>
            <p:nvPr/>
          </p:nvSpPr>
          <p:spPr>
            <a:xfrm rot="5400000">
              <a:off x="5414493" y="-778099"/>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4">
                <a:alphaModFix/>
              </a:blip>
              <a:stretch>
                <a:fillRect b="0" l="-204219" r="0" t="0"/>
              </a:stretch>
            </a:blipFill>
            <a:ln>
              <a:noFill/>
            </a:ln>
          </p:spPr>
        </p:sp>
        <p:sp>
          <p:nvSpPr>
            <p:cNvPr id="566" name="Google Shape;566;p22"/>
            <p:cNvSpPr/>
            <p:nvPr/>
          </p:nvSpPr>
          <p:spPr>
            <a:xfrm rot="5400000">
              <a:off x="3096296" y="-778099"/>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4">
                <a:alphaModFix/>
              </a:blip>
              <a:stretch>
                <a:fillRect b="0" l="-204219" r="0" t="0"/>
              </a:stretch>
            </a:blipFill>
            <a:ln>
              <a:noFill/>
            </a:ln>
          </p:spPr>
        </p:sp>
      </p:grpSp>
      <p:grpSp>
        <p:nvGrpSpPr>
          <p:cNvPr id="567" name="Google Shape;567;p22"/>
          <p:cNvGrpSpPr/>
          <p:nvPr/>
        </p:nvGrpSpPr>
        <p:grpSpPr>
          <a:xfrm>
            <a:off x="5201507" y="4564070"/>
            <a:ext cx="2746153" cy="285750"/>
            <a:chOff x="0" y="0"/>
            <a:chExt cx="7323074" cy="762000"/>
          </a:xfrm>
        </p:grpSpPr>
        <p:sp>
          <p:nvSpPr>
            <p:cNvPr id="568" name="Google Shape;568;p22"/>
            <p:cNvSpPr/>
            <p:nvPr/>
          </p:nvSpPr>
          <p:spPr>
            <a:xfrm rot="5400000">
              <a:off x="778099" y="-778099"/>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4">
                <a:alphaModFix/>
              </a:blip>
              <a:stretch>
                <a:fillRect b="0" l="-204219" r="0" t="0"/>
              </a:stretch>
            </a:blipFill>
            <a:ln>
              <a:noFill/>
            </a:ln>
          </p:spPr>
        </p:sp>
        <p:sp>
          <p:nvSpPr>
            <p:cNvPr id="569" name="Google Shape;569;p22"/>
            <p:cNvSpPr/>
            <p:nvPr/>
          </p:nvSpPr>
          <p:spPr>
            <a:xfrm rot="5400000">
              <a:off x="6757833" y="196759"/>
              <a:ext cx="762000" cy="368482"/>
            </a:xfrm>
            <a:custGeom>
              <a:rect b="b" l="l" r="r" t="t"/>
              <a:pathLst>
                <a:path extrusionOk="0" h="368482" w="762000">
                  <a:moveTo>
                    <a:pt x="0" y="0"/>
                  </a:moveTo>
                  <a:lnTo>
                    <a:pt x="762000" y="0"/>
                  </a:lnTo>
                  <a:lnTo>
                    <a:pt x="762000" y="368482"/>
                  </a:lnTo>
                  <a:lnTo>
                    <a:pt x="0" y="368482"/>
                  </a:lnTo>
                  <a:lnTo>
                    <a:pt x="0" y="0"/>
                  </a:lnTo>
                  <a:close/>
                </a:path>
              </a:pathLst>
            </a:custGeom>
            <a:blipFill rotWithShape="1">
              <a:blip r:embed="rId4">
                <a:alphaModFix/>
              </a:blip>
              <a:stretch>
                <a:fillRect b="0" l="-204219" r="0" t="-529088"/>
              </a:stretch>
            </a:blipFill>
            <a:ln>
              <a:noFill/>
            </a:ln>
          </p:spPr>
        </p:sp>
        <p:sp>
          <p:nvSpPr>
            <p:cNvPr id="570" name="Google Shape;570;p22"/>
            <p:cNvSpPr/>
            <p:nvPr/>
          </p:nvSpPr>
          <p:spPr>
            <a:xfrm rot="5400000">
              <a:off x="5414493" y="-778099"/>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4">
                <a:alphaModFix/>
              </a:blip>
              <a:stretch>
                <a:fillRect b="0" l="-204219" r="0" t="0"/>
              </a:stretch>
            </a:blipFill>
            <a:ln>
              <a:noFill/>
            </a:ln>
          </p:spPr>
        </p:sp>
        <p:sp>
          <p:nvSpPr>
            <p:cNvPr id="571" name="Google Shape;571;p22"/>
            <p:cNvSpPr/>
            <p:nvPr/>
          </p:nvSpPr>
          <p:spPr>
            <a:xfrm rot="5400000">
              <a:off x="3096296" y="-778099"/>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4">
                <a:alphaModFix/>
              </a:blip>
              <a:stretch>
                <a:fillRect b="0" l="-204219" r="0" t="0"/>
              </a:stretch>
            </a:blipFill>
            <a:ln>
              <a:noFill/>
            </a:ln>
          </p:spPr>
        </p:sp>
      </p:grpSp>
      <p:grpSp>
        <p:nvGrpSpPr>
          <p:cNvPr id="572" name="Google Shape;572;p22"/>
          <p:cNvGrpSpPr/>
          <p:nvPr/>
        </p:nvGrpSpPr>
        <p:grpSpPr>
          <a:xfrm>
            <a:off x="7253780" y="3596180"/>
            <a:ext cx="3363399" cy="3363399"/>
            <a:chOff x="0" y="0"/>
            <a:chExt cx="812800" cy="812800"/>
          </a:xfrm>
        </p:grpSpPr>
        <p:sp>
          <p:nvSpPr>
            <p:cNvPr id="573" name="Google Shape;57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A922"/>
            </a:solidFill>
            <a:ln cap="sq" cmpd="sng" w="95250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4" name="Google Shape;574;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288FF"/>
        </a:solidFill>
      </p:bgPr>
    </p:bg>
    <p:spTree>
      <p:nvGrpSpPr>
        <p:cNvPr id="578" name="Shape 578"/>
        <p:cNvGrpSpPr/>
        <p:nvPr/>
      </p:nvGrpSpPr>
      <p:grpSpPr>
        <a:xfrm>
          <a:off x="0" y="0"/>
          <a:ext cx="0" cy="0"/>
          <a:chOff x="0" y="0"/>
          <a:chExt cx="0" cy="0"/>
        </a:xfrm>
      </p:grpSpPr>
      <p:grpSp>
        <p:nvGrpSpPr>
          <p:cNvPr id="579" name="Google Shape;579;p23"/>
          <p:cNvGrpSpPr/>
          <p:nvPr/>
        </p:nvGrpSpPr>
        <p:grpSpPr>
          <a:xfrm>
            <a:off x="344702" y="-1655548"/>
            <a:ext cx="8454596" cy="8454596"/>
            <a:chOff x="0" y="0"/>
            <a:chExt cx="812800" cy="812800"/>
          </a:xfrm>
        </p:grpSpPr>
        <p:sp>
          <p:nvSpPr>
            <p:cNvPr id="580" name="Google Shape;58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F9A92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1" name="Google Shape;581;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2" name="Google Shape;582;p23"/>
          <p:cNvGrpSpPr/>
          <p:nvPr/>
        </p:nvGrpSpPr>
        <p:grpSpPr>
          <a:xfrm>
            <a:off x="801902" y="-1198348"/>
            <a:ext cx="7540196" cy="7540196"/>
            <a:chOff x="0" y="0"/>
            <a:chExt cx="812800" cy="812800"/>
          </a:xfrm>
        </p:grpSpPr>
        <p:sp>
          <p:nvSpPr>
            <p:cNvPr id="583" name="Google Shape;58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F9A92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4" name="Google Shape;584;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5" name="Google Shape;585;p23"/>
          <p:cNvSpPr txBox="1"/>
          <p:nvPr/>
        </p:nvSpPr>
        <p:spPr>
          <a:xfrm>
            <a:off x="1723504" y="-1013814"/>
            <a:ext cx="5696994" cy="4617823"/>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1" i="0" lang="en" sz="30300" u="none" cap="none" strike="noStrike">
                <a:solidFill>
                  <a:srgbClr val="5248F9"/>
                </a:solidFill>
                <a:latin typeface="Alice"/>
                <a:ea typeface="Alice"/>
                <a:cs typeface="Alice"/>
                <a:sym typeface="Alice"/>
              </a:rPr>
              <a:t>03.</a:t>
            </a:r>
            <a:endParaRPr sz="700"/>
          </a:p>
        </p:txBody>
      </p:sp>
      <p:sp>
        <p:nvSpPr>
          <p:cNvPr id="586" name="Google Shape;586;p23"/>
          <p:cNvSpPr txBox="1"/>
          <p:nvPr/>
        </p:nvSpPr>
        <p:spPr>
          <a:xfrm>
            <a:off x="2139196" y="3123403"/>
            <a:ext cx="4865609" cy="766446"/>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b="1" i="0" lang="en" sz="5000" u="none" cap="none" strike="noStrike">
                <a:solidFill>
                  <a:srgbClr val="FFFFFF"/>
                </a:solidFill>
                <a:latin typeface="Alice"/>
                <a:ea typeface="Alice"/>
                <a:cs typeface="Alice"/>
                <a:sym typeface="Alice"/>
              </a:rPr>
              <a:t>About Us</a:t>
            </a:r>
            <a:endParaRPr sz="700"/>
          </a:p>
        </p:txBody>
      </p:sp>
      <p:sp>
        <p:nvSpPr>
          <p:cNvPr id="587" name="Google Shape;587;p23"/>
          <p:cNvSpPr txBox="1"/>
          <p:nvPr/>
        </p:nvSpPr>
        <p:spPr>
          <a:xfrm>
            <a:off x="3427523" y="4042410"/>
            <a:ext cx="22890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800" u="none" cap="none" strike="noStrike">
                <a:solidFill>
                  <a:srgbClr val="FFFDFC"/>
                </a:solidFill>
                <a:latin typeface="Alice"/>
                <a:ea typeface="Alice"/>
                <a:cs typeface="Alice"/>
                <a:sym typeface="Alice"/>
              </a:rPr>
              <a:t>Elaborate on what you want to discuss. </a:t>
            </a:r>
            <a:endParaRPr sz="700"/>
          </a:p>
        </p:txBody>
      </p:sp>
      <p:grpSp>
        <p:nvGrpSpPr>
          <p:cNvPr id="588" name="Google Shape;588;p23"/>
          <p:cNvGrpSpPr/>
          <p:nvPr/>
        </p:nvGrpSpPr>
        <p:grpSpPr>
          <a:xfrm>
            <a:off x="0" y="0"/>
            <a:ext cx="1223441" cy="7444034"/>
            <a:chOff x="0" y="0"/>
            <a:chExt cx="3262509" cy="19850758"/>
          </a:xfrm>
        </p:grpSpPr>
        <p:sp>
          <p:nvSpPr>
            <p:cNvPr id="589" name="Google Shape;589;p23"/>
            <p:cNvSpPr/>
            <p:nvPr/>
          </p:nvSpPr>
          <p:spPr>
            <a:xfrm>
              <a:off x="0" y="0"/>
              <a:ext cx="3262509" cy="9925379"/>
            </a:xfrm>
            <a:custGeom>
              <a:rect b="b" l="l" r="r" t="t"/>
              <a:pathLst>
                <a:path extrusionOk="0" h="9925379" w="3262509">
                  <a:moveTo>
                    <a:pt x="0" y="0"/>
                  </a:moveTo>
                  <a:lnTo>
                    <a:pt x="3262509" y="0"/>
                  </a:lnTo>
                  <a:lnTo>
                    <a:pt x="3262509" y="9925379"/>
                  </a:lnTo>
                  <a:lnTo>
                    <a:pt x="0" y="9925379"/>
                  </a:lnTo>
                  <a:lnTo>
                    <a:pt x="0" y="0"/>
                  </a:lnTo>
                  <a:close/>
                </a:path>
              </a:pathLst>
            </a:custGeom>
            <a:blipFill rotWithShape="1">
              <a:blip r:embed="rId3">
                <a:alphaModFix/>
              </a:blip>
              <a:stretch>
                <a:fillRect b="0" l="-204219" r="0" t="0"/>
              </a:stretch>
            </a:blipFill>
            <a:ln>
              <a:noFill/>
            </a:ln>
          </p:spPr>
        </p:sp>
        <p:sp>
          <p:nvSpPr>
            <p:cNvPr id="590" name="Google Shape;590;p23"/>
            <p:cNvSpPr/>
            <p:nvPr/>
          </p:nvSpPr>
          <p:spPr>
            <a:xfrm>
              <a:off x="0" y="9925379"/>
              <a:ext cx="3262509" cy="9925379"/>
            </a:xfrm>
            <a:custGeom>
              <a:rect b="b" l="l" r="r" t="t"/>
              <a:pathLst>
                <a:path extrusionOk="0" h="9925379" w="3262509">
                  <a:moveTo>
                    <a:pt x="0" y="0"/>
                  </a:moveTo>
                  <a:lnTo>
                    <a:pt x="3262509" y="0"/>
                  </a:lnTo>
                  <a:lnTo>
                    <a:pt x="3262509" y="9925380"/>
                  </a:lnTo>
                  <a:lnTo>
                    <a:pt x="0" y="9925380"/>
                  </a:lnTo>
                  <a:lnTo>
                    <a:pt x="0" y="0"/>
                  </a:lnTo>
                  <a:close/>
                </a:path>
              </a:pathLst>
            </a:custGeom>
            <a:blipFill rotWithShape="1">
              <a:blip r:embed="rId3">
                <a:alphaModFix/>
              </a:blip>
              <a:stretch>
                <a:fillRect b="0" l="-204219" r="0" t="0"/>
              </a:stretch>
            </a:blipFill>
            <a:ln>
              <a:noFill/>
            </a:ln>
          </p:spPr>
        </p:sp>
      </p:grpSp>
      <p:grpSp>
        <p:nvGrpSpPr>
          <p:cNvPr id="591" name="Google Shape;591;p23"/>
          <p:cNvGrpSpPr/>
          <p:nvPr/>
        </p:nvGrpSpPr>
        <p:grpSpPr>
          <a:xfrm>
            <a:off x="7920559" y="0"/>
            <a:ext cx="1223441" cy="7444034"/>
            <a:chOff x="0" y="0"/>
            <a:chExt cx="3262509" cy="19850758"/>
          </a:xfrm>
        </p:grpSpPr>
        <p:sp>
          <p:nvSpPr>
            <p:cNvPr id="592" name="Google Shape;592;p23"/>
            <p:cNvSpPr/>
            <p:nvPr/>
          </p:nvSpPr>
          <p:spPr>
            <a:xfrm>
              <a:off x="0" y="0"/>
              <a:ext cx="3262509" cy="9925379"/>
            </a:xfrm>
            <a:custGeom>
              <a:rect b="b" l="l" r="r" t="t"/>
              <a:pathLst>
                <a:path extrusionOk="0" h="9925379" w="3262509">
                  <a:moveTo>
                    <a:pt x="0" y="0"/>
                  </a:moveTo>
                  <a:lnTo>
                    <a:pt x="3262509" y="0"/>
                  </a:lnTo>
                  <a:lnTo>
                    <a:pt x="3262509" y="9925379"/>
                  </a:lnTo>
                  <a:lnTo>
                    <a:pt x="0" y="9925379"/>
                  </a:lnTo>
                  <a:lnTo>
                    <a:pt x="0" y="0"/>
                  </a:lnTo>
                  <a:close/>
                </a:path>
              </a:pathLst>
            </a:custGeom>
            <a:blipFill rotWithShape="1">
              <a:blip r:embed="rId3">
                <a:alphaModFix/>
              </a:blip>
              <a:stretch>
                <a:fillRect b="0" l="-204219" r="0" t="0"/>
              </a:stretch>
            </a:blipFill>
            <a:ln>
              <a:noFill/>
            </a:ln>
          </p:spPr>
        </p:sp>
        <p:sp>
          <p:nvSpPr>
            <p:cNvPr id="593" name="Google Shape;593;p23"/>
            <p:cNvSpPr/>
            <p:nvPr/>
          </p:nvSpPr>
          <p:spPr>
            <a:xfrm>
              <a:off x="0" y="9925379"/>
              <a:ext cx="3262509" cy="9925379"/>
            </a:xfrm>
            <a:custGeom>
              <a:rect b="b" l="l" r="r" t="t"/>
              <a:pathLst>
                <a:path extrusionOk="0" h="9925379" w="3262509">
                  <a:moveTo>
                    <a:pt x="0" y="0"/>
                  </a:moveTo>
                  <a:lnTo>
                    <a:pt x="3262509" y="0"/>
                  </a:lnTo>
                  <a:lnTo>
                    <a:pt x="3262509" y="9925380"/>
                  </a:lnTo>
                  <a:lnTo>
                    <a:pt x="0" y="9925380"/>
                  </a:lnTo>
                  <a:lnTo>
                    <a:pt x="0" y="0"/>
                  </a:lnTo>
                  <a:close/>
                </a:path>
              </a:pathLst>
            </a:custGeom>
            <a:blipFill rotWithShape="1">
              <a:blip r:embed="rId3">
                <a:alphaModFix/>
              </a:blip>
              <a:stretch>
                <a:fillRect b="0" l="-204219" r="0" t="0"/>
              </a:stretch>
            </a:blipFill>
            <a:ln>
              <a:noFill/>
            </a:ln>
          </p:spPr>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6299"/>
        </a:solidFill>
      </p:bgPr>
    </p:bg>
    <p:spTree>
      <p:nvGrpSpPr>
        <p:cNvPr id="597" name="Shape 597"/>
        <p:cNvGrpSpPr/>
        <p:nvPr/>
      </p:nvGrpSpPr>
      <p:grpSpPr>
        <a:xfrm>
          <a:off x="0" y="0"/>
          <a:ext cx="0" cy="0"/>
          <a:chOff x="0" y="0"/>
          <a:chExt cx="0" cy="0"/>
        </a:xfrm>
      </p:grpSpPr>
      <p:pic>
        <p:nvPicPr>
          <p:cNvPr id="598" name="Google Shape;598;p24"/>
          <p:cNvPicPr preferRelativeResize="0"/>
          <p:nvPr/>
        </p:nvPicPr>
        <p:blipFill rotWithShape="1">
          <a:blip r:embed="rId3">
            <a:alphaModFix/>
          </a:blip>
          <a:srcRect b="38488" l="34915" r="22810" t="34949"/>
          <a:stretch/>
        </p:blipFill>
        <p:spPr>
          <a:xfrm>
            <a:off x="0" y="0"/>
            <a:ext cx="4572000" cy="5143500"/>
          </a:xfrm>
          <a:prstGeom prst="rect">
            <a:avLst/>
          </a:prstGeom>
          <a:noFill/>
          <a:ln>
            <a:noFill/>
          </a:ln>
        </p:spPr>
      </p:pic>
      <p:pic>
        <p:nvPicPr>
          <p:cNvPr id="599" name="Google Shape;599;p24"/>
          <p:cNvPicPr preferRelativeResize="0"/>
          <p:nvPr/>
        </p:nvPicPr>
        <p:blipFill rotWithShape="1">
          <a:blip r:embed="rId4">
            <a:alphaModFix/>
          </a:blip>
          <a:srcRect b="0" l="24944" r="24944" t="0"/>
          <a:stretch/>
        </p:blipFill>
        <p:spPr>
          <a:xfrm>
            <a:off x="4842145" y="303913"/>
            <a:ext cx="4031712" cy="4535675"/>
          </a:xfrm>
          <a:prstGeom prst="rect">
            <a:avLst/>
          </a:prstGeom>
          <a:noFill/>
          <a:ln>
            <a:noFill/>
          </a:ln>
        </p:spPr>
      </p:pic>
      <p:grpSp>
        <p:nvGrpSpPr>
          <p:cNvPr id="600" name="Google Shape;600;p24"/>
          <p:cNvGrpSpPr/>
          <p:nvPr/>
        </p:nvGrpSpPr>
        <p:grpSpPr>
          <a:xfrm>
            <a:off x="558415" y="844165"/>
            <a:ext cx="3455169" cy="3455169"/>
            <a:chOff x="0" y="0"/>
            <a:chExt cx="812800" cy="812800"/>
          </a:xfrm>
        </p:grpSpPr>
        <p:sp>
          <p:nvSpPr>
            <p:cNvPr id="601" name="Google Shape;60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48F9"/>
            </a:solidFill>
            <a:ln cap="sq" cmpd="sng" w="314325">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2" name="Google Shape;602;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3" name="Google Shape;603;p24"/>
          <p:cNvGrpSpPr/>
          <p:nvPr/>
        </p:nvGrpSpPr>
        <p:grpSpPr>
          <a:xfrm>
            <a:off x="735284" y="1356008"/>
            <a:ext cx="3101400" cy="2190588"/>
            <a:chOff x="0" y="-9525"/>
            <a:chExt cx="8270400" cy="5841568"/>
          </a:xfrm>
        </p:grpSpPr>
        <p:sp>
          <p:nvSpPr>
            <p:cNvPr id="604" name="Google Shape;604;p24"/>
            <p:cNvSpPr txBox="1"/>
            <p:nvPr/>
          </p:nvSpPr>
          <p:spPr>
            <a:xfrm>
              <a:off x="0" y="-9525"/>
              <a:ext cx="8270400" cy="3794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4300" u="none" cap="none" strike="noStrike">
                  <a:solidFill>
                    <a:srgbClr val="FFFFFF"/>
                  </a:solidFill>
                  <a:latin typeface="Alice"/>
                  <a:ea typeface="Alice"/>
                  <a:cs typeface="Alice"/>
                  <a:sym typeface="Alice"/>
                </a:rPr>
                <a:t>Our</a:t>
              </a:r>
              <a:endParaRPr sz="700"/>
            </a:p>
            <a:p>
              <a:pPr indent="0" lvl="0" marL="0" marR="0" rtl="0" algn="ctr">
                <a:lnSpc>
                  <a:spcPct val="115000"/>
                </a:lnSpc>
                <a:spcBef>
                  <a:spcPts val="0"/>
                </a:spcBef>
                <a:spcAft>
                  <a:spcPts val="0"/>
                </a:spcAft>
                <a:buNone/>
              </a:pPr>
              <a:r>
                <a:rPr b="1" i="0" lang="en" sz="4300" u="none" cap="none" strike="noStrike">
                  <a:solidFill>
                    <a:srgbClr val="FFFFFF"/>
                  </a:solidFill>
                  <a:latin typeface="Alice"/>
                  <a:ea typeface="Alice"/>
                  <a:cs typeface="Alice"/>
                  <a:sym typeface="Alice"/>
                </a:rPr>
                <a:t>History</a:t>
              </a:r>
              <a:endParaRPr sz="700"/>
            </a:p>
          </p:txBody>
        </p:sp>
        <p:sp>
          <p:nvSpPr>
            <p:cNvPr id="605" name="Google Shape;605;p24"/>
            <p:cNvSpPr txBox="1"/>
            <p:nvPr/>
          </p:nvSpPr>
          <p:spPr>
            <a:xfrm>
              <a:off x="1016000" y="4005343"/>
              <a:ext cx="6238500" cy="18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Presentations are communication tools that can be used as demonstrations, lectures, speeches, reports, and more. It is mostly presented before an audience. </a:t>
              </a:r>
              <a:endParaRPr sz="7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6299"/>
        </a:solidFill>
      </p:bgPr>
    </p:bg>
    <p:spTree>
      <p:nvGrpSpPr>
        <p:cNvPr id="609" name="Shape 609"/>
        <p:cNvGrpSpPr/>
        <p:nvPr/>
      </p:nvGrpSpPr>
      <p:grpSpPr>
        <a:xfrm>
          <a:off x="0" y="0"/>
          <a:ext cx="0" cy="0"/>
          <a:chOff x="0" y="0"/>
          <a:chExt cx="0" cy="0"/>
        </a:xfrm>
      </p:grpSpPr>
      <p:grpSp>
        <p:nvGrpSpPr>
          <p:cNvPr id="610" name="Google Shape;610;p25"/>
          <p:cNvGrpSpPr/>
          <p:nvPr/>
        </p:nvGrpSpPr>
        <p:grpSpPr>
          <a:xfrm>
            <a:off x="-339048" y="-72330"/>
            <a:ext cx="3389596" cy="5215830"/>
            <a:chOff x="0" y="-38100"/>
            <a:chExt cx="1785466" cy="2747433"/>
          </a:xfrm>
        </p:grpSpPr>
        <p:sp>
          <p:nvSpPr>
            <p:cNvPr id="611" name="Google Shape;611;p25"/>
            <p:cNvSpPr/>
            <p:nvPr/>
          </p:nvSpPr>
          <p:spPr>
            <a:xfrm>
              <a:off x="0" y="0"/>
              <a:ext cx="1785466" cy="2709333"/>
            </a:xfrm>
            <a:custGeom>
              <a:rect b="b" l="l" r="r" t="t"/>
              <a:pathLst>
                <a:path extrusionOk="0" h="2709333" w="1785466">
                  <a:moveTo>
                    <a:pt x="0" y="0"/>
                  </a:moveTo>
                  <a:lnTo>
                    <a:pt x="1785466" y="0"/>
                  </a:lnTo>
                  <a:lnTo>
                    <a:pt x="1785466" y="2709333"/>
                  </a:lnTo>
                  <a:lnTo>
                    <a:pt x="0" y="2709333"/>
                  </a:lnTo>
                  <a:close/>
                </a:path>
              </a:pathLst>
            </a:custGeom>
            <a:solidFill>
              <a:srgbClr val="F9A922"/>
            </a:solidFill>
            <a:ln>
              <a:noFill/>
            </a:ln>
          </p:spPr>
        </p:sp>
        <p:sp>
          <p:nvSpPr>
            <p:cNvPr id="612" name="Google Shape;612;p25"/>
            <p:cNvSpPr txBox="1"/>
            <p:nvPr/>
          </p:nvSpPr>
          <p:spPr>
            <a:xfrm>
              <a:off x="0" y="-38100"/>
              <a:ext cx="178546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3" name="Google Shape;613;p25"/>
          <p:cNvGrpSpPr/>
          <p:nvPr/>
        </p:nvGrpSpPr>
        <p:grpSpPr>
          <a:xfrm>
            <a:off x="3050548" y="-72330"/>
            <a:ext cx="3046726" cy="5215830"/>
            <a:chOff x="0" y="-38100"/>
            <a:chExt cx="1604860" cy="2747433"/>
          </a:xfrm>
        </p:grpSpPr>
        <p:sp>
          <p:nvSpPr>
            <p:cNvPr id="614" name="Google Shape;614;p25"/>
            <p:cNvSpPr/>
            <p:nvPr/>
          </p:nvSpPr>
          <p:spPr>
            <a:xfrm>
              <a:off x="0" y="0"/>
              <a:ext cx="1604860" cy="2709333"/>
            </a:xfrm>
            <a:custGeom>
              <a:rect b="b" l="l" r="r" t="t"/>
              <a:pathLst>
                <a:path extrusionOk="0" h="2709333" w="1604860">
                  <a:moveTo>
                    <a:pt x="0" y="0"/>
                  </a:moveTo>
                  <a:lnTo>
                    <a:pt x="1604860" y="0"/>
                  </a:lnTo>
                  <a:lnTo>
                    <a:pt x="1604860" y="2709333"/>
                  </a:lnTo>
                  <a:lnTo>
                    <a:pt x="0" y="2709333"/>
                  </a:lnTo>
                  <a:close/>
                </a:path>
              </a:pathLst>
            </a:custGeom>
            <a:solidFill>
              <a:srgbClr val="8288FF"/>
            </a:solidFill>
            <a:ln>
              <a:noFill/>
            </a:ln>
          </p:spPr>
        </p:sp>
        <p:sp>
          <p:nvSpPr>
            <p:cNvPr id="615" name="Google Shape;615;p25"/>
            <p:cNvSpPr txBox="1"/>
            <p:nvPr/>
          </p:nvSpPr>
          <p:spPr>
            <a:xfrm>
              <a:off x="0" y="-38100"/>
              <a:ext cx="1604860"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6" name="Google Shape;616;p25"/>
          <p:cNvSpPr/>
          <p:nvPr/>
        </p:nvSpPr>
        <p:spPr>
          <a:xfrm>
            <a:off x="6097274" y="-3877574"/>
            <a:ext cx="3046726" cy="7713867"/>
          </a:xfrm>
          <a:custGeom>
            <a:rect b="b" l="l" r="r" t="t"/>
            <a:pathLst>
              <a:path extrusionOk="0" h="15427734" w="6093452">
                <a:moveTo>
                  <a:pt x="0" y="0"/>
                </a:moveTo>
                <a:lnTo>
                  <a:pt x="6093452" y="0"/>
                </a:lnTo>
                <a:lnTo>
                  <a:pt x="6093452" y="15427734"/>
                </a:lnTo>
                <a:lnTo>
                  <a:pt x="0" y="15427734"/>
                </a:lnTo>
                <a:lnTo>
                  <a:pt x="0" y="0"/>
                </a:lnTo>
                <a:close/>
              </a:path>
            </a:pathLst>
          </a:custGeom>
          <a:blipFill rotWithShape="1">
            <a:blip r:embed="rId3">
              <a:alphaModFix/>
            </a:blip>
            <a:stretch>
              <a:fillRect b="-20157" l="-204219" r="0" t="0"/>
            </a:stretch>
          </a:blipFill>
          <a:ln>
            <a:noFill/>
          </a:ln>
        </p:spPr>
      </p:sp>
      <p:sp>
        <p:nvSpPr>
          <p:cNvPr id="617" name="Google Shape;617;p25"/>
          <p:cNvSpPr/>
          <p:nvPr/>
        </p:nvSpPr>
        <p:spPr>
          <a:xfrm>
            <a:off x="3822" y="-3877574"/>
            <a:ext cx="3046726" cy="7713867"/>
          </a:xfrm>
          <a:custGeom>
            <a:rect b="b" l="l" r="r" t="t"/>
            <a:pathLst>
              <a:path extrusionOk="0" h="15427734" w="6093452">
                <a:moveTo>
                  <a:pt x="0" y="0"/>
                </a:moveTo>
                <a:lnTo>
                  <a:pt x="6093452" y="0"/>
                </a:lnTo>
                <a:lnTo>
                  <a:pt x="6093452" y="15427734"/>
                </a:lnTo>
                <a:lnTo>
                  <a:pt x="0" y="15427734"/>
                </a:lnTo>
                <a:lnTo>
                  <a:pt x="0" y="0"/>
                </a:lnTo>
                <a:close/>
              </a:path>
            </a:pathLst>
          </a:custGeom>
          <a:blipFill rotWithShape="1">
            <a:blip r:embed="rId4">
              <a:alphaModFix/>
            </a:blip>
            <a:stretch>
              <a:fillRect b="-20157" l="-204219" r="0" t="0"/>
            </a:stretch>
          </a:blipFill>
          <a:ln>
            <a:noFill/>
          </a:ln>
        </p:spPr>
      </p:sp>
      <p:sp>
        <p:nvSpPr>
          <p:cNvPr id="618" name="Google Shape;618;p25"/>
          <p:cNvSpPr/>
          <p:nvPr/>
        </p:nvSpPr>
        <p:spPr>
          <a:xfrm>
            <a:off x="3050548" y="-3877574"/>
            <a:ext cx="3046726" cy="7713867"/>
          </a:xfrm>
          <a:custGeom>
            <a:rect b="b" l="l" r="r" t="t"/>
            <a:pathLst>
              <a:path extrusionOk="0" h="15427734" w="6093452">
                <a:moveTo>
                  <a:pt x="0" y="0"/>
                </a:moveTo>
                <a:lnTo>
                  <a:pt x="6093452" y="0"/>
                </a:lnTo>
                <a:lnTo>
                  <a:pt x="6093452" y="15427734"/>
                </a:lnTo>
                <a:lnTo>
                  <a:pt x="0" y="15427734"/>
                </a:lnTo>
                <a:lnTo>
                  <a:pt x="0" y="0"/>
                </a:lnTo>
                <a:close/>
              </a:path>
            </a:pathLst>
          </a:custGeom>
          <a:blipFill rotWithShape="1">
            <a:blip r:embed="rId5">
              <a:alphaModFix/>
            </a:blip>
            <a:stretch>
              <a:fillRect b="-20157" l="-204219" r="0" t="0"/>
            </a:stretch>
          </a:blipFill>
          <a:ln>
            <a:noFill/>
          </a:ln>
        </p:spPr>
      </p:sp>
      <p:sp>
        <p:nvSpPr>
          <p:cNvPr id="619" name="Google Shape;619;p25"/>
          <p:cNvSpPr/>
          <p:nvPr/>
        </p:nvSpPr>
        <p:spPr>
          <a:xfrm>
            <a:off x="6739660" y="1388177"/>
            <a:ext cx="1761098" cy="176109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alpha val="0"/>
            </a:srgbClr>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620" name="Google Shape;620;p25"/>
          <p:cNvPicPr preferRelativeResize="0"/>
          <p:nvPr/>
        </p:nvPicPr>
        <p:blipFill>
          <a:blip r:embed="rId6">
            <a:alphaModFix/>
          </a:blip>
          <a:stretch>
            <a:fillRect/>
          </a:stretch>
        </p:blipFill>
        <p:spPr>
          <a:xfrm>
            <a:off x="3455238" y="1150050"/>
            <a:ext cx="2237400" cy="2237400"/>
          </a:xfrm>
          <a:prstGeom prst="ellipse">
            <a:avLst/>
          </a:prstGeom>
          <a:noFill/>
          <a:ln>
            <a:noFill/>
          </a:ln>
        </p:spPr>
      </p:pic>
      <p:pic>
        <p:nvPicPr>
          <p:cNvPr id="621" name="Google Shape;621;p25"/>
          <p:cNvPicPr preferRelativeResize="0"/>
          <p:nvPr/>
        </p:nvPicPr>
        <p:blipFill>
          <a:blip r:embed="rId7">
            <a:alphaModFix/>
          </a:blip>
          <a:stretch>
            <a:fillRect/>
          </a:stretch>
        </p:blipFill>
        <p:spPr>
          <a:xfrm>
            <a:off x="6545000" y="1150050"/>
            <a:ext cx="2237400" cy="2237400"/>
          </a:xfrm>
          <a:prstGeom prst="ellipse">
            <a:avLst/>
          </a:prstGeom>
          <a:noFill/>
          <a:ln>
            <a:noFill/>
          </a:ln>
        </p:spPr>
      </p:pic>
      <p:pic>
        <p:nvPicPr>
          <p:cNvPr id="622" name="Google Shape;622;p25"/>
          <p:cNvPicPr preferRelativeResize="0"/>
          <p:nvPr/>
        </p:nvPicPr>
        <p:blipFill>
          <a:blip r:embed="rId8">
            <a:alphaModFix/>
          </a:blip>
          <a:stretch>
            <a:fillRect/>
          </a:stretch>
        </p:blipFill>
        <p:spPr>
          <a:xfrm>
            <a:off x="365475" y="1150050"/>
            <a:ext cx="2237400" cy="2237400"/>
          </a:xfrm>
          <a:prstGeom prst="ellipse">
            <a:avLst/>
          </a:prstGeom>
          <a:noFill/>
          <a:ln>
            <a:noFill/>
          </a:ln>
        </p:spPr>
      </p:pic>
      <p:sp>
        <p:nvSpPr>
          <p:cNvPr id="623" name="Google Shape;623;p25"/>
          <p:cNvSpPr txBox="1"/>
          <p:nvPr/>
        </p:nvSpPr>
        <p:spPr>
          <a:xfrm>
            <a:off x="41744" y="4127460"/>
            <a:ext cx="2882613" cy="29146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Name</a:t>
            </a:r>
            <a:endParaRPr sz="700"/>
          </a:p>
        </p:txBody>
      </p:sp>
      <p:sp>
        <p:nvSpPr>
          <p:cNvPr id="624" name="Google Shape;624;p25"/>
          <p:cNvSpPr txBox="1"/>
          <p:nvPr/>
        </p:nvSpPr>
        <p:spPr>
          <a:xfrm>
            <a:off x="3130694" y="4127460"/>
            <a:ext cx="2882613" cy="29146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Name</a:t>
            </a:r>
            <a:endParaRPr sz="700"/>
          </a:p>
        </p:txBody>
      </p:sp>
      <p:sp>
        <p:nvSpPr>
          <p:cNvPr id="625" name="Google Shape;625;p25"/>
          <p:cNvSpPr txBox="1"/>
          <p:nvPr/>
        </p:nvSpPr>
        <p:spPr>
          <a:xfrm>
            <a:off x="6178902" y="4127460"/>
            <a:ext cx="2882612" cy="29146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Name</a:t>
            </a:r>
            <a:endParaRPr sz="700"/>
          </a:p>
        </p:txBody>
      </p:sp>
      <p:sp>
        <p:nvSpPr>
          <p:cNvPr id="626" name="Google Shape;626;p25"/>
          <p:cNvSpPr txBox="1"/>
          <p:nvPr/>
        </p:nvSpPr>
        <p:spPr>
          <a:xfrm>
            <a:off x="679919" y="4446588"/>
            <a:ext cx="16062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 </a:t>
            </a:r>
            <a:endParaRPr sz="700"/>
          </a:p>
        </p:txBody>
      </p:sp>
      <p:sp>
        <p:nvSpPr>
          <p:cNvPr id="627" name="Google Shape;627;p25"/>
          <p:cNvSpPr txBox="1"/>
          <p:nvPr/>
        </p:nvSpPr>
        <p:spPr>
          <a:xfrm>
            <a:off x="3768869" y="4446588"/>
            <a:ext cx="16062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 </a:t>
            </a:r>
            <a:endParaRPr sz="700"/>
          </a:p>
        </p:txBody>
      </p:sp>
      <p:sp>
        <p:nvSpPr>
          <p:cNvPr id="628" name="Google Shape;628;p25"/>
          <p:cNvSpPr txBox="1"/>
          <p:nvPr/>
        </p:nvSpPr>
        <p:spPr>
          <a:xfrm>
            <a:off x="6817077" y="4446588"/>
            <a:ext cx="16062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 </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6299"/>
        </a:solidFill>
      </p:bgPr>
    </p:bg>
    <p:spTree>
      <p:nvGrpSpPr>
        <p:cNvPr id="632" name="Shape 632"/>
        <p:cNvGrpSpPr/>
        <p:nvPr/>
      </p:nvGrpSpPr>
      <p:grpSpPr>
        <a:xfrm>
          <a:off x="0" y="0"/>
          <a:ext cx="0" cy="0"/>
          <a:chOff x="0" y="0"/>
          <a:chExt cx="0" cy="0"/>
        </a:xfrm>
      </p:grpSpPr>
      <p:sp>
        <p:nvSpPr>
          <p:cNvPr id="633" name="Google Shape;633;p26"/>
          <p:cNvSpPr txBox="1"/>
          <p:nvPr/>
        </p:nvSpPr>
        <p:spPr>
          <a:xfrm>
            <a:off x="514350" y="509588"/>
            <a:ext cx="2010900" cy="1422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 sz="4300" u="none" cap="none" strike="noStrike">
                <a:solidFill>
                  <a:srgbClr val="FFFFFF"/>
                </a:solidFill>
                <a:latin typeface="Alice"/>
                <a:ea typeface="Alice"/>
                <a:cs typeface="Alice"/>
                <a:sym typeface="Alice"/>
              </a:rPr>
              <a:t>Our Agency</a:t>
            </a:r>
            <a:endParaRPr sz="700"/>
          </a:p>
        </p:txBody>
      </p:sp>
      <p:sp>
        <p:nvSpPr>
          <p:cNvPr id="634" name="Google Shape;634;p26"/>
          <p:cNvSpPr/>
          <p:nvPr/>
        </p:nvSpPr>
        <p:spPr>
          <a:xfrm>
            <a:off x="2561480" y="416887"/>
            <a:ext cx="5823851" cy="2884796"/>
          </a:xfrm>
          <a:custGeom>
            <a:rect b="b" l="l" r="r" t="t"/>
            <a:pathLst>
              <a:path extrusionOk="0" h="5769591" w="11647701">
                <a:moveTo>
                  <a:pt x="0" y="0"/>
                </a:moveTo>
                <a:lnTo>
                  <a:pt x="11647700" y="0"/>
                </a:lnTo>
                <a:lnTo>
                  <a:pt x="11647700" y="5769591"/>
                </a:lnTo>
                <a:lnTo>
                  <a:pt x="0" y="5769591"/>
                </a:lnTo>
                <a:lnTo>
                  <a:pt x="0" y="0"/>
                </a:lnTo>
                <a:close/>
              </a:path>
            </a:pathLst>
          </a:custGeom>
          <a:blipFill rotWithShape="1">
            <a:blip r:embed="rId3">
              <a:alphaModFix/>
            </a:blip>
            <a:stretch>
              <a:fillRect b="0" l="0" r="0" t="0"/>
            </a:stretch>
          </a:blipFill>
          <a:ln>
            <a:noFill/>
          </a:ln>
        </p:spPr>
      </p:sp>
      <p:grpSp>
        <p:nvGrpSpPr>
          <p:cNvPr id="635" name="Google Shape;635;p26"/>
          <p:cNvGrpSpPr/>
          <p:nvPr/>
        </p:nvGrpSpPr>
        <p:grpSpPr>
          <a:xfrm>
            <a:off x="0" y="3367465"/>
            <a:ext cx="9572627" cy="2625030"/>
            <a:chOff x="0" y="-38100"/>
            <a:chExt cx="5042371" cy="1382732"/>
          </a:xfrm>
        </p:grpSpPr>
        <p:sp>
          <p:nvSpPr>
            <p:cNvPr id="636" name="Google Shape;636;p26"/>
            <p:cNvSpPr/>
            <p:nvPr/>
          </p:nvSpPr>
          <p:spPr>
            <a:xfrm>
              <a:off x="0" y="0"/>
              <a:ext cx="5042371" cy="1344632"/>
            </a:xfrm>
            <a:custGeom>
              <a:rect b="b" l="l" r="r" t="t"/>
              <a:pathLst>
                <a:path extrusionOk="0" h="1344632" w="5042371">
                  <a:moveTo>
                    <a:pt x="0" y="0"/>
                  </a:moveTo>
                  <a:lnTo>
                    <a:pt x="5042371" y="0"/>
                  </a:lnTo>
                  <a:lnTo>
                    <a:pt x="5042371" y="1344632"/>
                  </a:lnTo>
                  <a:lnTo>
                    <a:pt x="0" y="1344632"/>
                  </a:lnTo>
                  <a:close/>
                </a:path>
              </a:pathLst>
            </a:custGeom>
            <a:solidFill>
              <a:srgbClr val="8288FF"/>
            </a:solidFill>
            <a:ln>
              <a:noFill/>
            </a:ln>
          </p:spPr>
        </p:sp>
        <p:sp>
          <p:nvSpPr>
            <p:cNvPr id="637" name="Google Shape;637;p26"/>
            <p:cNvSpPr txBox="1"/>
            <p:nvPr/>
          </p:nvSpPr>
          <p:spPr>
            <a:xfrm>
              <a:off x="0" y="-38100"/>
              <a:ext cx="5042370" cy="13827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8" name="Google Shape;638;p26"/>
          <p:cNvGrpSpPr/>
          <p:nvPr/>
        </p:nvGrpSpPr>
        <p:grpSpPr>
          <a:xfrm>
            <a:off x="0" y="4784368"/>
            <a:ext cx="9572627" cy="2625030"/>
            <a:chOff x="0" y="-38100"/>
            <a:chExt cx="5042371" cy="1382732"/>
          </a:xfrm>
        </p:grpSpPr>
        <p:sp>
          <p:nvSpPr>
            <p:cNvPr id="639" name="Google Shape;639;p26"/>
            <p:cNvSpPr/>
            <p:nvPr/>
          </p:nvSpPr>
          <p:spPr>
            <a:xfrm>
              <a:off x="0" y="0"/>
              <a:ext cx="5042371" cy="1344632"/>
            </a:xfrm>
            <a:custGeom>
              <a:rect b="b" l="l" r="r" t="t"/>
              <a:pathLst>
                <a:path extrusionOk="0" h="1344632" w="5042371">
                  <a:moveTo>
                    <a:pt x="0" y="0"/>
                  </a:moveTo>
                  <a:lnTo>
                    <a:pt x="5042371" y="0"/>
                  </a:lnTo>
                  <a:lnTo>
                    <a:pt x="5042371" y="1344632"/>
                  </a:lnTo>
                  <a:lnTo>
                    <a:pt x="0" y="1344632"/>
                  </a:lnTo>
                  <a:close/>
                </a:path>
              </a:pathLst>
            </a:custGeom>
            <a:solidFill>
              <a:srgbClr val="8288FF"/>
            </a:solidFill>
            <a:ln>
              <a:noFill/>
            </a:ln>
          </p:spPr>
        </p:sp>
        <p:sp>
          <p:nvSpPr>
            <p:cNvPr id="640" name="Google Shape;640;p26"/>
            <p:cNvSpPr txBox="1"/>
            <p:nvPr/>
          </p:nvSpPr>
          <p:spPr>
            <a:xfrm>
              <a:off x="0" y="-38100"/>
              <a:ext cx="5042370" cy="13827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1" name="Google Shape;641;p26"/>
          <p:cNvSpPr txBox="1"/>
          <p:nvPr/>
        </p:nvSpPr>
        <p:spPr>
          <a:xfrm>
            <a:off x="514350" y="4314450"/>
            <a:ext cx="1585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Presentations are</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communication tools</a:t>
            </a:r>
            <a:endParaRPr sz="700"/>
          </a:p>
        </p:txBody>
      </p:sp>
      <p:sp>
        <p:nvSpPr>
          <p:cNvPr id="642" name="Google Shape;642;p26"/>
          <p:cNvSpPr txBox="1"/>
          <p:nvPr/>
        </p:nvSpPr>
        <p:spPr>
          <a:xfrm>
            <a:off x="514350" y="3902669"/>
            <a:ext cx="1585620" cy="291465"/>
          </a:xfrm>
          <a:prstGeom prst="rect">
            <a:avLst/>
          </a:prstGeom>
          <a:noFill/>
          <a:ln>
            <a:noFill/>
          </a:ln>
        </p:spPr>
        <p:txBody>
          <a:bodyPr anchorCtr="0" anchor="t" bIns="0" lIns="0" spcFirstLastPara="1" rIns="0" wrap="square" tIns="0">
            <a:spAutoFit/>
          </a:bodyPr>
          <a:lstStyle/>
          <a:p>
            <a:pPr indent="0" lvl="0" marL="0" marR="0" rtl="0" algn="l">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Main point</a:t>
            </a:r>
            <a:endParaRPr sz="700"/>
          </a:p>
        </p:txBody>
      </p:sp>
      <p:sp>
        <p:nvSpPr>
          <p:cNvPr id="643" name="Google Shape;643;p26"/>
          <p:cNvSpPr txBox="1"/>
          <p:nvPr/>
        </p:nvSpPr>
        <p:spPr>
          <a:xfrm>
            <a:off x="2690910" y="3902669"/>
            <a:ext cx="1585620" cy="291465"/>
          </a:xfrm>
          <a:prstGeom prst="rect">
            <a:avLst/>
          </a:prstGeom>
          <a:noFill/>
          <a:ln>
            <a:noFill/>
          </a:ln>
        </p:spPr>
        <p:txBody>
          <a:bodyPr anchorCtr="0" anchor="t" bIns="0" lIns="0" spcFirstLastPara="1" rIns="0" wrap="square" tIns="0">
            <a:spAutoFit/>
          </a:bodyPr>
          <a:lstStyle/>
          <a:p>
            <a:pPr indent="0" lvl="0" marL="0" marR="0" rtl="0" algn="l">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Main point</a:t>
            </a:r>
            <a:endParaRPr sz="700"/>
          </a:p>
        </p:txBody>
      </p:sp>
      <p:sp>
        <p:nvSpPr>
          <p:cNvPr id="644" name="Google Shape;644;p26"/>
          <p:cNvSpPr txBox="1"/>
          <p:nvPr/>
        </p:nvSpPr>
        <p:spPr>
          <a:xfrm>
            <a:off x="4867470" y="3902669"/>
            <a:ext cx="1585620" cy="291465"/>
          </a:xfrm>
          <a:prstGeom prst="rect">
            <a:avLst/>
          </a:prstGeom>
          <a:noFill/>
          <a:ln>
            <a:noFill/>
          </a:ln>
        </p:spPr>
        <p:txBody>
          <a:bodyPr anchorCtr="0" anchor="t" bIns="0" lIns="0" spcFirstLastPara="1" rIns="0" wrap="square" tIns="0">
            <a:spAutoFit/>
          </a:bodyPr>
          <a:lstStyle/>
          <a:p>
            <a:pPr indent="0" lvl="0" marL="0" marR="0" rtl="0" algn="l">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Main point</a:t>
            </a:r>
            <a:endParaRPr sz="700"/>
          </a:p>
        </p:txBody>
      </p:sp>
      <p:sp>
        <p:nvSpPr>
          <p:cNvPr id="645" name="Google Shape;645;p26"/>
          <p:cNvSpPr txBox="1"/>
          <p:nvPr/>
        </p:nvSpPr>
        <p:spPr>
          <a:xfrm>
            <a:off x="7044030" y="3902669"/>
            <a:ext cx="1585620" cy="291465"/>
          </a:xfrm>
          <a:prstGeom prst="rect">
            <a:avLst/>
          </a:prstGeom>
          <a:noFill/>
          <a:ln>
            <a:noFill/>
          </a:ln>
        </p:spPr>
        <p:txBody>
          <a:bodyPr anchorCtr="0" anchor="t" bIns="0" lIns="0" spcFirstLastPara="1" rIns="0" wrap="square" tIns="0">
            <a:spAutoFit/>
          </a:bodyPr>
          <a:lstStyle/>
          <a:p>
            <a:pPr indent="0" lvl="0" marL="0" marR="0" rtl="0" algn="l">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Main point</a:t>
            </a:r>
            <a:endParaRPr sz="700"/>
          </a:p>
        </p:txBody>
      </p:sp>
      <p:sp>
        <p:nvSpPr>
          <p:cNvPr id="646" name="Google Shape;646;p26"/>
          <p:cNvSpPr txBox="1"/>
          <p:nvPr/>
        </p:nvSpPr>
        <p:spPr>
          <a:xfrm>
            <a:off x="2690910" y="4314450"/>
            <a:ext cx="1585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Presentations are</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communication tools</a:t>
            </a:r>
            <a:endParaRPr sz="700"/>
          </a:p>
        </p:txBody>
      </p:sp>
      <p:sp>
        <p:nvSpPr>
          <p:cNvPr id="647" name="Google Shape;647;p26"/>
          <p:cNvSpPr txBox="1"/>
          <p:nvPr/>
        </p:nvSpPr>
        <p:spPr>
          <a:xfrm>
            <a:off x="4867470" y="4314450"/>
            <a:ext cx="1585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Presentations are</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communication tools</a:t>
            </a:r>
            <a:endParaRPr sz="700"/>
          </a:p>
        </p:txBody>
      </p:sp>
      <p:sp>
        <p:nvSpPr>
          <p:cNvPr id="648" name="Google Shape;648;p26"/>
          <p:cNvSpPr txBox="1"/>
          <p:nvPr/>
        </p:nvSpPr>
        <p:spPr>
          <a:xfrm>
            <a:off x="7044030" y="4314450"/>
            <a:ext cx="1585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Presentations are</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communication tools</a:t>
            </a:r>
            <a:endParaRPr sz="700"/>
          </a:p>
        </p:txBody>
      </p:sp>
      <p:sp>
        <p:nvSpPr>
          <p:cNvPr id="649" name="Google Shape;649;p26"/>
          <p:cNvSpPr/>
          <p:nvPr/>
        </p:nvSpPr>
        <p:spPr>
          <a:xfrm>
            <a:off x="3446188" y="699494"/>
            <a:ext cx="383101" cy="383798"/>
          </a:xfrm>
          <a:custGeom>
            <a:rect b="b" l="l" r="r" t="t"/>
            <a:pathLst>
              <a:path extrusionOk="0" h="767597" w="766202">
                <a:moveTo>
                  <a:pt x="0" y="0"/>
                </a:moveTo>
                <a:lnTo>
                  <a:pt x="766202" y="0"/>
                </a:lnTo>
                <a:lnTo>
                  <a:pt x="766202" y="767597"/>
                </a:lnTo>
                <a:lnTo>
                  <a:pt x="0" y="767597"/>
                </a:lnTo>
                <a:lnTo>
                  <a:pt x="0" y="0"/>
                </a:lnTo>
                <a:close/>
              </a:path>
            </a:pathLst>
          </a:custGeom>
          <a:blipFill rotWithShape="1">
            <a:blip r:embed="rId4">
              <a:alphaModFix/>
            </a:blip>
            <a:stretch>
              <a:fillRect b="0" l="0" r="0" t="0"/>
            </a:stretch>
          </a:blipFill>
          <a:ln>
            <a:noFill/>
          </a:ln>
        </p:spPr>
      </p:sp>
      <p:sp>
        <p:nvSpPr>
          <p:cNvPr id="650" name="Google Shape;650;p26"/>
          <p:cNvSpPr/>
          <p:nvPr/>
        </p:nvSpPr>
        <p:spPr>
          <a:xfrm>
            <a:off x="7852188" y="2395913"/>
            <a:ext cx="383101" cy="383799"/>
          </a:xfrm>
          <a:custGeom>
            <a:rect b="b" l="l" r="r" t="t"/>
            <a:pathLst>
              <a:path extrusionOk="0" h="767597" w="766202">
                <a:moveTo>
                  <a:pt x="0" y="0"/>
                </a:moveTo>
                <a:lnTo>
                  <a:pt x="766202" y="0"/>
                </a:lnTo>
                <a:lnTo>
                  <a:pt x="766202" y="767598"/>
                </a:lnTo>
                <a:lnTo>
                  <a:pt x="0" y="767598"/>
                </a:lnTo>
                <a:lnTo>
                  <a:pt x="0" y="0"/>
                </a:lnTo>
                <a:close/>
              </a:path>
            </a:pathLst>
          </a:custGeom>
          <a:blipFill rotWithShape="1">
            <a:blip r:embed="rId4">
              <a:alphaModFix/>
            </a:blip>
            <a:stretch>
              <a:fillRect b="0" l="0" r="0" t="0"/>
            </a:stretch>
          </a:blipFill>
          <a:ln>
            <a:noFill/>
          </a:ln>
        </p:spPr>
      </p:sp>
      <p:sp>
        <p:nvSpPr>
          <p:cNvPr id="651" name="Google Shape;651;p26"/>
          <p:cNvSpPr/>
          <p:nvPr/>
        </p:nvSpPr>
        <p:spPr>
          <a:xfrm>
            <a:off x="5177024" y="891393"/>
            <a:ext cx="383101" cy="383799"/>
          </a:xfrm>
          <a:custGeom>
            <a:rect b="b" l="l" r="r" t="t"/>
            <a:pathLst>
              <a:path extrusionOk="0" h="767597" w="766202">
                <a:moveTo>
                  <a:pt x="0" y="0"/>
                </a:moveTo>
                <a:lnTo>
                  <a:pt x="766202" y="0"/>
                </a:lnTo>
                <a:lnTo>
                  <a:pt x="766202" y="767597"/>
                </a:lnTo>
                <a:lnTo>
                  <a:pt x="0" y="767597"/>
                </a:lnTo>
                <a:lnTo>
                  <a:pt x="0" y="0"/>
                </a:lnTo>
                <a:close/>
              </a:path>
            </a:pathLst>
          </a:custGeom>
          <a:blipFill rotWithShape="1">
            <a:blip r:embed="rId4">
              <a:alphaModFix/>
            </a:blip>
            <a:stretch>
              <a:fillRect b="0" l="0" r="0" t="0"/>
            </a:stretch>
          </a:blipFill>
          <a:ln>
            <a:noFill/>
          </a:ln>
        </p:spPr>
      </p:sp>
      <p:sp>
        <p:nvSpPr>
          <p:cNvPr id="652" name="Google Shape;652;p26"/>
          <p:cNvSpPr/>
          <p:nvPr/>
        </p:nvSpPr>
        <p:spPr>
          <a:xfrm>
            <a:off x="3986077" y="2204014"/>
            <a:ext cx="383101" cy="383799"/>
          </a:xfrm>
          <a:custGeom>
            <a:rect b="b" l="l" r="r" t="t"/>
            <a:pathLst>
              <a:path extrusionOk="0" h="767597" w="766202">
                <a:moveTo>
                  <a:pt x="0" y="0"/>
                </a:moveTo>
                <a:lnTo>
                  <a:pt x="766201" y="0"/>
                </a:lnTo>
                <a:lnTo>
                  <a:pt x="766201" y="767598"/>
                </a:lnTo>
                <a:lnTo>
                  <a:pt x="0" y="767598"/>
                </a:lnTo>
                <a:lnTo>
                  <a:pt x="0" y="0"/>
                </a:lnTo>
                <a:close/>
              </a:path>
            </a:pathLst>
          </a:custGeom>
          <a:blipFill rotWithShape="1">
            <a:blip r:embed="rId4">
              <a:alphaModFix/>
            </a:blip>
            <a:stretch>
              <a:fillRect b="0" l="0" r="0" t="0"/>
            </a:stretch>
          </a:blipFill>
          <a:ln>
            <a:noFill/>
          </a:ln>
        </p:spPr>
      </p:sp>
      <p:grpSp>
        <p:nvGrpSpPr>
          <p:cNvPr id="653" name="Google Shape;653;p26"/>
          <p:cNvGrpSpPr/>
          <p:nvPr/>
        </p:nvGrpSpPr>
        <p:grpSpPr>
          <a:xfrm rot="5400000">
            <a:off x="1175134" y="2278684"/>
            <a:ext cx="285750" cy="2607972"/>
            <a:chOff x="0" y="0"/>
            <a:chExt cx="762000" cy="6954591"/>
          </a:xfrm>
        </p:grpSpPr>
        <p:sp>
          <p:nvSpPr>
            <p:cNvPr id="654" name="Google Shape;654;p2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55" name="Google Shape;655;p2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56" name="Google Shape;656;p2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5">
                <a:alphaModFix/>
              </a:blip>
              <a:stretch>
                <a:fillRect b="0" l="-204219" r="0" t="0"/>
              </a:stretch>
            </a:blipFill>
            <a:ln>
              <a:noFill/>
            </a:ln>
          </p:spPr>
        </p:sp>
      </p:grpSp>
      <p:grpSp>
        <p:nvGrpSpPr>
          <p:cNvPr id="657" name="Google Shape;657;p26"/>
          <p:cNvGrpSpPr/>
          <p:nvPr/>
        </p:nvGrpSpPr>
        <p:grpSpPr>
          <a:xfrm rot="5400000">
            <a:off x="1175134" y="3695588"/>
            <a:ext cx="285750" cy="2607972"/>
            <a:chOff x="0" y="0"/>
            <a:chExt cx="762000" cy="6954591"/>
          </a:xfrm>
        </p:grpSpPr>
        <p:sp>
          <p:nvSpPr>
            <p:cNvPr id="658" name="Google Shape;658;p2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59" name="Google Shape;659;p2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60" name="Google Shape;660;p2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5">
                <a:alphaModFix/>
              </a:blip>
              <a:stretch>
                <a:fillRect b="0" l="-204219" r="0" t="0"/>
              </a:stretch>
            </a:blipFill>
            <a:ln>
              <a:noFill/>
            </a:ln>
          </p:spPr>
        </p:sp>
      </p:grpSp>
      <p:grpSp>
        <p:nvGrpSpPr>
          <p:cNvPr id="661" name="Google Shape;661;p26"/>
          <p:cNvGrpSpPr/>
          <p:nvPr/>
        </p:nvGrpSpPr>
        <p:grpSpPr>
          <a:xfrm rot="5400000">
            <a:off x="3783106" y="2278684"/>
            <a:ext cx="285750" cy="2607972"/>
            <a:chOff x="0" y="0"/>
            <a:chExt cx="762000" cy="6954591"/>
          </a:xfrm>
        </p:grpSpPr>
        <p:sp>
          <p:nvSpPr>
            <p:cNvPr id="662" name="Google Shape;662;p2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63" name="Google Shape;663;p2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64" name="Google Shape;664;p2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5">
                <a:alphaModFix/>
              </a:blip>
              <a:stretch>
                <a:fillRect b="0" l="-204219" r="0" t="0"/>
              </a:stretch>
            </a:blipFill>
            <a:ln>
              <a:noFill/>
            </a:ln>
          </p:spPr>
        </p:sp>
      </p:grpSp>
      <p:grpSp>
        <p:nvGrpSpPr>
          <p:cNvPr id="665" name="Google Shape;665;p26"/>
          <p:cNvGrpSpPr/>
          <p:nvPr/>
        </p:nvGrpSpPr>
        <p:grpSpPr>
          <a:xfrm rot="5400000">
            <a:off x="3783106" y="3695588"/>
            <a:ext cx="285750" cy="2607972"/>
            <a:chOff x="0" y="0"/>
            <a:chExt cx="762000" cy="6954591"/>
          </a:xfrm>
        </p:grpSpPr>
        <p:sp>
          <p:nvSpPr>
            <p:cNvPr id="666" name="Google Shape;666;p2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67" name="Google Shape;667;p2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68" name="Google Shape;668;p2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5">
                <a:alphaModFix/>
              </a:blip>
              <a:stretch>
                <a:fillRect b="0" l="-204219" r="0" t="0"/>
              </a:stretch>
            </a:blipFill>
            <a:ln>
              <a:noFill/>
            </a:ln>
          </p:spPr>
        </p:sp>
      </p:grpSp>
      <p:grpSp>
        <p:nvGrpSpPr>
          <p:cNvPr id="669" name="Google Shape;669;p26"/>
          <p:cNvGrpSpPr/>
          <p:nvPr/>
        </p:nvGrpSpPr>
        <p:grpSpPr>
          <a:xfrm rot="5400000">
            <a:off x="6387598" y="2278684"/>
            <a:ext cx="285750" cy="2607972"/>
            <a:chOff x="0" y="0"/>
            <a:chExt cx="762000" cy="6954591"/>
          </a:xfrm>
        </p:grpSpPr>
        <p:sp>
          <p:nvSpPr>
            <p:cNvPr id="670" name="Google Shape;670;p2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71" name="Google Shape;671;p2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72" name="Google Shape;672;p2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5">
                <a:alphaModFix/>
              </a:blip>
              <a:stretch>
                <a:fillRect b="0" l="-204219" r="0" t="0"/>
              </a:stretch>
            </a:blipFill>
            <a:ln>
              <a:noFill/>
            </a:ln>
          </p:spPr>
        </p:sp>
      </p:grpSp>
      <p:grpSp>
        <p:nvGrpSpPr>
          <p:cNvPr id="673" name="Google Shape;673;p26"/>
          <p:cNvGrpSpPr/>
          <p:nvPr/>
        </p:nvGrpSpPr>
        <p:grpSpPr>
          <a:xfrm rot="5400000">
            <a:off x="6387598" y="3695588"/>
            <a:ext cx="285750" cy="2607972"/>
            <a:chOff x="0" y="0"/>
            <a:chExt cx="762000" cy="6954591"/>
          </a:xfrm>
        </p:grpSpPr>
        <p:sp>
          <p:nvSpPr>
            <p:cNvPr id="674" name="Google Shape;674;p2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75" name="Google Shape;675;p2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76" name="Google Shape;676;p2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5">
                <a:alphaModFix/>
              </a:blip>
              <a:stretch>
                <a:fillRect b="0" l="-204219" r="0" t="0"/>
              </a:stretch>
            </a:blipFill>
            <a:ln>
              <a:noFill/>
            </a:ln>
          </p:spPr>
        </p:sp>
      </p:grpSp>
      <p:grpSp>
        <p:nvGrpSpPr>
          <p:cNvPr id="677" name="Google Shape;677;p26"/>
          <p:cNvGrpSpPr/>
          <p:nvPr/>
        </p:nvGrpSpPr>
        <p:grpSpPr>
          <a:xfrm rot="5400000">
            <a:off x="9000333" y="2278684"/>
            <a:ext cx="285750" cy="2607972"/>
            <a:chOff x="0" y="0"/>
            <a:chExt cx="762000" cy="6954591"/>
          </a:xfrm>
        </p:grpSpPr>
        <p:sp>
          <p:nvSpPr>
            <p:cNvPr id="678" name="Google Shape;678;p2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79" name="Google Shape;679;p2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80" name="Google Shape;680;p2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5">
                <a:alphaModFix/>
              </a:blip>
              <a:stretch>
                <a:fillRect b="0" l="-204219" r="0" t="0"/>
              </a:stretch>
            </a:blipFill>
            <a:ln>
              <a:noFill/>
            </a:ln>
          </p:spPr>
        </p:sp>
      </p:grpSp>
      <p:grpSp>
        <p:nvGrpSpPr>
          <p:cNvPr id="681" name="Google Shape;681;p26"/>
          <p:cNvGrpSpPr/>
          <p:nvPr/>
        </p:nvGrpSpPr>
        <p:grpSpPr>
          <a:xfrm rot="5400000">
            <a:off x="9000333" y="3695588"/>
            <a:ext cx="285750" cy="2607972"/>
            <a:chOff x="0" y="0"/>
            <a:chExt cx="762000" cy="6954591"/>
          </a:xfrm>
        </p:grpSpPr>
        <p:sp>
          <p:nvSpPr>
            <p:cNvPr id="682" name="Google Shape;682;p26"/>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83" name="Google Shape;683;p26"/>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5">
                <a:alphaModFix/>
              </a:blip>
              <a:stretch>
                <a:fillRect b="0" l="-204219" r="0" t="0"/>
              </a:stretch>
            </a:blipFill>
            <a:ln>
              <a:noFill/>
            </a:ln>
          </p:spPr>
        </p:sp>
        <p:sp>
          <p:nvSpPr>
            <p:cNvPr id="684" name="Google Shape;684;p26"/>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5">
                <a:alphaModFix/>
              </a:blip>
              <a:stretch>
                <a:fillRect b="0" l="-204219" r="0" t="0"/>
              </a:stretch>
            </a:blipFill>
            <a:ln>
              <a:noFill/>
            </a:ln>
          </p:spPr>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6299"/>
        </a:solidFill>
      </p:bgPr>
    </p:bg>
    <p:spTree>
      <p:nvGrpSpPr>
        <p:cNvPr id="688" name="Shape 688"/>
        <p:cNvGrpSpPr/>
        <p:nvPr/>
      </p:nvGrpSpPr>
      <p:grpSpPr>
        <a:xfrm>
          <a:off x="0" y="0"/>
          <a:ext cx="0" cy="0"/>
          <a:chOff x="0" y="0"/>
          <a:chExt cx="0" cy="0"/>
        </a:xfrm>
      </p:grpSpPr>
      <p:sp>
        <p:nvSpPr>
          <p:cNvPr id="689" name="Google Shape;689;p27"/>
          <p:cNvSpPr txBox="1"/>
          <p:nvPr/>
        </p:nvSpPr>
        <p:spPr>
          <a:xfrm>
            <a:off x="3564502" y="3876409"/>
            <a:ext cx="2014997" cy="29146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Email</a:t>
            </a:r>
            <a:endParaRPr sz="700"/>
          </a:p>
        </p:txBody>
      </p:sp>
      <p:sp>
        <p:nvSpPr>
          <p:cNvPr id="690" name="Google Shape;690;p27"/>
          <p:cNvSpPr txBox="1"/>
          <p:nvPr/>
        </p:nvSpPr>
        <p:spPr>
          <a:xfrm>
            <a:off x="3564502" y="4220855"/>
            <a:ext cx="2014997"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hello@reallygreatsite.com</a:t>
            </a:r>
            <a:endParaRPr sz="700"/>
          </a:p>
        </p:txBody>
      </p:sp>
      <p:sp>
        <p:nvSpPr>
          <p:cNvPr id="691" name="Google Shape;691;p27"/>
          <p:cNvSpPr txBox="1"/>
          <p:nvPr/>
        </p:nvSpPr>
        <p:spPr>
          <a:xfrm>
            <a:off x="6470625" y="3876409"/>
            <a:ext cx="2014997" cy="29146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Call us</a:t>
            </a:r>
            <a:endParaRPr sz="700"/>
          </a:p>
        </p:txBody>
      </p:sp>
      <p:sp>
        <p:nvSpPr>
          <p:cNvPr id="692" name="Google Shape;692;p27"/>
          <p:cNvSpPr txBox="1"/>
          <p:nvPr/>
        </p:nvSpPr>
        <p:spPr>
          <a:xfrm>
            <a:off x="6470625" y="4220855"/>
            <a:ext cx="2014997"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123-456-7890</a:t>
            </a:r>
            <a:endParaRPr sz="700"/>
          </a:p>
        </p:txBody>
      </p:sp>
      <p:sp>
        <p:nvSpPr>
          <p:cNvPr id="693" name="Google Shape;693;p27"/>
          <p:cNvSpPr txBox="1"/>
          <p:nvPr/>
        </p:nvSpPr>
        <p:spPr>
          <a:xfrm>
            <a:off x="509176" y="3876409"/>
            <a:ext cx="2307613" cy="29146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 sz="1800" u="none" cap="none" strike="noStrike">
                <a:solidFill>
                  <a:srgbClr val="FFFDFC"/>
                </a:solidFill>
                <a:latin typeface="Alice"/>
                <a:ea typeface="Alice"/>
                <a:cs typeface="Alice"/>
                <a:sym typeface="Alice"/>
              </a:rPr>
              <a:t>Social Media</a:t>
            </a:r>
            <a:endParaRPr sz="700"/>
          </a:p>
        </p:txBody>
      </p:sp>
      <p:sp>
        <p:nvSpPr>
          <p:cNvPr id="694" name="Google Shape;694;p27"/>
          <p:cNvSpPr txBox="1"/>
          <p:nvPr/>
        </p:nvSpPr>
        <p:spPr>
          <a:xfrm>
            <a:off x="509176" y="4220855"/>
            <a:ext cx="2307613"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@reallygreatsite</a:t>
            </a:r>
            <a:endParaRPr sz="700"/>
          </a:p>
        </p:txBody>
      </p:sp>
      <p:grpSp>
        <p:nvGrpSpPr>
          <p:cNvPr id="695" name="Google Shape;695;p27"/>
          <p:cNvGrpSpPr/>
          <p:nvPr/>
        </p:nvGrpSpPr>
        <p:grpSpPr>
          <a:xfrm>
            <a:off x="0" y="70545"/>
            <a:ext cx="9144000" cy="2920918"/>
            <a:chOff x="0" y="-38100"/>
            <a:chExt cx="4816593" cy="1538591"/>
          </a:xfrm>
        </p:grpSpPr>
        <p:sp>
          <p:nvSpPr>
            <p:cNvPr id="696" name="Google Shape;696;p27"/>
            <p:cNvSpPr/>
            <p:nvPr/>
          </p:nvSpPr>
          <p:spPr>
            <a:xfrm>
              <a:off x="0" y="0"/>
              <a:ext cx="4816592" cy="1500491"/>
            </a:xfrm>
            <a:custGeom>
              <a:rect b="b" l="l" r="r" t="t"/>
              <a:pathLst>
                <a:path extrusionOk="0" h="1500491" w="4816592">
                  <a:moveTo>
                    <a:pt x="0" y="0"/>
                  </a:moveTo>
                  <a:lnTo>
                    <a:pt x="4816592" y="0"/>
                  </a:lnTo>
                  <a:lnTo>
                    <a:pt x="4816592" y="1500491"/>
                  </a:lnTo>
                  <a:lnTo>
                    <a:pt x="0" y="1500491"/>
                  </a:lnTo>
                  <a:close/>
                </a:path>
              </a:pathLst>
            </a:custGeom>
            <a:solidFill>
              <a:srgbClr val="F9A922"/>
            </a:solidFill>
            <a:ln>
              <a:noFill/>
            </a:ln>
          </p:spPr>
        </p:sp>
        <p:sp>
          <p:nvSpPr>
            <p:cNvPr id="697" name="Google Shape;697;p27"/>
            <p:cNvSpPr txBox="1"/>
            <p:nvPr/>
          </p:nvSpPr>
          <p:spPr>
            <a:xfrm>
              <a:off x="0" y="-38100"/>
              <a:ext cx="4816593" cy="1538591"/>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98" name="Google Shape;698;p27"/>
          <p:cNvSpPr txBox="1"/>
          <p:nvPr/>
        </p:nvSpPr>
        <p:spPr>
          <a:xfrm>
            <a:off x="2869852" y="1082888"/>
            <a:ext cx="3404296" cy="661988"/>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1" i="0" lang="en" sz="4300" u="none" cap="none" strike="noStrike">
                <a:solidFill>
                  <a:srgbClr val="FFFFFF"/>
                </a:solidFill>
                <a:latin typeface="Alice"/>
                <a:ea typeface="Alice"/>
                <a:cs typeface="Alice"/>
                <a:sym typeface="Alice"/>
              </a:rPr>
              <a:t>Contact Us </a:t>
            </a:r>
            <a:endParaRPr sz="700"/>
          </a:p>
        </p:txBody>
      </p:sp>
      <p:grpSp>
        <p:nvGrpSpPr>
          <p:cNvPr id="699" name="Google Shape;699;p27"/>
          <p:cNvGrpSpPr/>
          <p:nvPr/>
        </p:nvGrpSpPr>
        <p:grpSpPr>
          <a:xfrm rot="5400000">
            <a:off x="4429125" y="-1799325"/>
            <a:ext cx="285750" cy="9581575"/>
            <a:chOff x="0" y="0"/>
            <a:chExt cx="762000" cy="25550866"/>
          </a:xfrm>
        </p:grpSpPr>
        <p:sp>
          <p:nvSpPr>
            <p:cNvPr id="700" name="Google Shape;700;p27"/>
            <p:cNvSpPr/>
            <p:nvPr/>
          </p:nvSpPr>
          <p:spPr>
            <a:xfrm>
              <a:off x="0" y="1859627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701" name="Google Shape;701;p27"/>
            <p:cNvSpPr/>
            <p:nvPr/>
          </p:nvSpPr>
          <p:spPr>
            <a:xfrm>
              <a:off x="0" y="2091447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3">
                <a:alphaModFix/>
              </a:blip>
              <a:stretch>
                <a:fillRect b="0" l="-204219" r="0" t="0"/>
              </a:stretch>
            </a:blipFill>
            <a:ln>
              <a:noFill/>
            </a:ln>
          </p:spPr>
        </p:sp>
        <p:sp>
          <p:nvSpPr>
            <p:cNvPr id="702" name="Google Shape;702;p27"/>
            <p:cNvSpPr/>
            <p:nvPr/>
          </p:nvSpPr>
          <p:spPr>
            <a:xfrm>
              <a:off x="0" y="23232669"/>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703" name="Google Shape;703;p27"/>
            <p:cNvSpPr/>
            <p:nvPr/>
          </p:nvSpPr>
          <p:spPr>
            <a:xfrm>
              <a:off x="0" y="1164168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704" name="Google Shape;704;p27"/>
            <p:cNvSpPr/>
            <p:nvPr/>
          </p:nvSpPr>
          <p:spPr>
            <a:xfrm>
              <a:off x="0" y="1395988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705" name="Google Shape;705;p27"/>
            <p:cNvSpPr/>
            <p:nvPr/>
          </p:nvSpPr>
          <p:spPr>
            <a:xfrm>
              <a:off x="0" y="1627807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706" name="Google Shape;706;p27"/>
            <p:cNvSpPr/>
            <p:nvPr/>
          </p:nvSpPr>
          <p:spPr>
            <a:xfrm>
              <a:off x="0" y="46490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3">
                <a:alphaModFix/>
              </a:blip>
              <a:stretch>
                <a:fillRect b="0" l="-204219" r="0" t="0"/>
              </a:stretch>
            </a:blipFill>
            <a:ln>
              <a:noFill/>
            </a:ln>
          </p:spPr>
        </p:sp>
        <p:sp>
          <p:nvSpPr>
            <p:cNvPr id="707" name="Google Shape;707;p27"/>
            <p:cNvSpPr/>
            <p:nvPr/>
          </p:nvSpPr>
          <p:spPr>
            <a:xfrm>
              <a:off x="0" y="6967292"/>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708" name="Google Shape;708;p27"/>
            <p:cNvSpPr/>
            <p:nvPr/>
          </p:nvSpPr>
          <p:spPr>
            <a:xfrm>
              <a:off x="0" y="9285489"/>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709" name="Google Shape;709;p27"/>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710" name="Google Shape;710;p27"/>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grpSp>
      <p:sp>
        <p:nvSpPr>
          <p:cNvPr id="711" name="Google Shape;711;p27"/>
          <p:cNvSpPr/>
          <p:nvPr/>
        </p:nvSpPr>
        <p:spPr>
          <a:xfrm rot="5400000">
            <a:off x="1811647" y="-291787"/>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12" name="Google Shape;712;p27"/>
          <p:cNvSpPr/>
          <p:nvPr/>
        </p:nvSpPr>
        <p:spPr>
          <a:xfrm rot="5400000">
            <a:off x="942324" y="-291787"/>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13" name="Google Shape;713;p27"/>
          <p:cNvSpPr/>
          <p:nvPr/>
        </p:nvSpPr>
        <p:spPr>
          <a:xfrm rot="5400000">
            <a:off x="72999" y="-291787"/>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14" name="Google Shape;714;p27"/>
          <p:cNvSpPr/>
          <p:nvPr/>
        </p:nvSpPr>
        <p:spPr>
          <a:xfrm rot="5400000">
            <a:off x="4419620" y="-291787"/>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15" name="Google Shape;715;p27"/>
          <p:cNvSpPr/>
          <p:nvPr/>
        </p:nvSpPr>
        <p:spPr>
          <a:xfrm rot="5400000">
            <a:off x="3550296" y="-291787"/>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16" name="Google Shape;716;p27"/>
          <p:cNvSpPr/>
          <p:nvPr/>
        </p:nvSpPr>
        <p:spPr>
          <a:xfrm rot="5400000">
            <a:off x="2680972" y="-291787"/>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17" name="Google Shape;717;p27"/>
          <p:cNvSpPr/>
          <p:nvPr/>
        </p:nvSpPr>
        <p:spPr>
          <a:xfrm rot="5400000">
            <a:off x="7022829" y="-291787"/>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18" name="Google Shape;718;p27"/>
          <p:cNvSpPr/>
          <p:nvPr/>
        </p:nvSpPr>
        <p:spPr>
          <a:xfrm rot="5400000">
            <a:off x="6153505" y="-291787"/>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19" name="Google Shape;719;p27"/>
          <p:cNvSpPr/>
          <p:nvPr/>
        </p:nvSpPr>
        <p:spPr>
          <a:xfrm rot="5400000">
            <a:off x="5284181" y="-291787"/>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20" name="Google Shape;720;p27"/>
          <p:cNvSpPr/>
          <p:nvPr/>
        </p:nvSpPr>
        <p:spPr>
          <a:xfrm rot="5400000">
            <a:off x="8766239" y="-291787"/>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21" name="Google Shape;721;p27"/>
          <p:cNvSpPr/>
          <p:nvPr/>
        </p:nvSpPr>
        <p:spPr>
          <a:xfrm rot="5400000">
            <a:off x="7896915" y="-291787"/>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22" name="Google Shape;722;p27"/>
          <p:cNvSpPr/>
          <p:nvPr/>
        </p:nvSpPr>
        <p:spPr>
          <a:xfrm rot="5400000">
            <a:off x="1811647" y="4565963"/>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23" name="Google Shape;723;p27"/>
          <p:cNvSpPr/>
          <p:nvPr/>
        </p:nvSpPr>
        <p:spPr>
          <a:xfrm rot="5400000">
            <a:off x="942324" y="4565963"/>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24" name="Google Shape;724;p27"/>
          <p:cNvSpPr/>
          <p:nvPr/>
        </p:nvSpPr>
        <p:spPr>
          <a:xfrm rot="5400000">
            <a:off x="72999" y="4565963"/>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25" name="Google Shape;725;p27"/>
          <p:cNvSpPr/>
          <p:nvPr/>
        </p:nvSpPr>
        <p:spPr>
          <a:xfrm rot="5400000">
            <a:off x="4419620" y="4565963"/>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26" name="Google Shape;726;p27"/>
          <p:cNvSpPr/>
          <p:nvPr/>
        </p:nvSpPr>
        <p:spPr>
          <a:xfrm rot="5400000">
            <a:off x="3550296" y="4565963"/>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27" name="Google Shape;727;p27"/>
          <p:cNvSpPr/>
          <p:nvPr/>
        </p:nvSpPr>
        <p:spPr>
          <a:xfrm rot="5400000">
            <a:off x="2680972" y="4565963"/>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28" name="Google Shape;728;p27"/>
          <p:cNvSpPr/>
          <p:nvPr/>
        </p:nvSpPr>
        <p:spPr>
          <a:xfrm rot="5400000">
            <a:off x="7022829" y="4565963"/>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29" name="Google Shape;729;p27"/>
          <p:cNvSpPr/>
          <p:nvPr/>
        </p:nvSpPr>
        <p:spPr>
          <a:xfrm rot="5400000">
            <a:off x="6153505" y="4565963"/>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30" name="Google Shape;730;p27"/>
          <p:cNvSpPr/>
          <p:nvPr/>
        </p:nvSpPr>
        <p:spPr>
          <a:xfrm rot="5400000">
            <a:off x="5284181" y="4565963"/>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31" name="Google Shape;731;p27"/>
          <p:cNvSpPr/>
          <p:nvPr/>
        </p:nvSpPr>
        <p:spPr>
          <a:xfrm rot="5400000">
            <a:off x="8766239" y="4565963"/>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32" name="Google Shape;732;p27"/>
          <p:cNvSpPr/>
          <p:nvPr/>
        </p:nvSpPr>
        <p:spPr>
          <a:xfrm rot="5400000">
            <a:off x="7896915" y="4565963"/>
            <a:ext cx="285750" cy="869324"/>
          </a:xfrm>
          <a:custGeom>
            <a:rect b="b" l="l" r="r" t="t"/>
            <a:pathLst>
              <a:path extrusionOk="0" h="1738648" w="571500">
                <a:moveTo>
                  <a:pt x="0" y="0"/>
                </a:moveTo>
                <a:lnTo>
                  <a:pt x="571500" y="0"/>
                </a:lnTo>
                <a:lnTo>
                  <a:pt x="571500" y="1738648"/>
                </a:lnTo>
                <a:lnTo>
                  <a:pt x="0" y="1738648"/>
                </a:lnTo>
                <a:lnTo>
                  <a:pt x="0" y="0"/>
                </a:lnTo>
                <a:close/>
              </a:path>
            </a:pathLst>
          </a:custGeom>
          <a:blipFill rotWithShape="1">
            <a:blip r:embed="rId3">
              <a:alphaModFix/>
            </a:blip>
            <a:stretch>
              <a:fillRect b="0" l="-204219" r="0" t="0"/>
            </a:stretch>
          </a:blipFill>
          <a:ln>
            <a:noFill/>
          </a:ln>
        </p:spPr>
      </p:sp>
      <p:sp>
        <p:nvSpPr>
          <p:cNvPr id="733" name="Google Shape;733;p27"/>
          <p:cNvSpPr/>
          <p:nvPr/>
        </p:nvSpPr>
        <p:spPr>
          <a:xfrm rot="5400000">
            <a:off x="1226019" y="2108041"/>
            <a:ext cx="873926" cy="1766844"/>
          </a:xfrm>
          <a:custGeom>
            <a:rect b="b" l="l" r="r" t="t"/>
            <a:pathLst>
              <a:path extrusionOk="0" h="3533687" w="1747852">
                <a:moveTo>
                  <a:pt x="0" y="0"/>
                </a:moveTo>
                <a:lnTo>
                  <a:pt x="1747853" y="0"/>
                </a:lnTo>
                <a:lnTo>
                  <a:pt x="1747853" y="3533687"/>
                </a:lnTo>
                <a:lnTo>
                  <a:pt x="0" y="3533687"/>
                </a:lnTo>
                <a:lnTo>
                  <a:pt x="0" y="0"/>
                </a:lnTo>
                <a:close/>
              </a:path>
            </a:pathLst>
          </a:custGeom>
          <a:blipFill rotWithShape="1">
            <a:blip r:embed="rId3">
              <a:alphaModFix/>
            </a:blip>
            <a:stretch>
              <a:fillRect b="-25159" l="-204219" r="0" t="-25316"/>
            </a:stretch>
          </a:blipFill>
          <a:ln>
            <a:noFill/>
          </a:ln>
        </p:spPr>
      </p:sp>
      <p:sp>
        <p:nvSpPr>
          <p:cNvPr id="734" name="Google Shape;734;p27"/>
          <p:cNvSpPr/>
          <p:nvPr/>
        </p:nvSpPr>
        <p:spPr>
          <a:xfrm rot="5400000">
            <a:off x="7041161" y="2108041"/>
            <a:ext cx="873926" cy="1766843"/>
          </a:xfrm>
          <a:custGeom>
            <a:rect b="b" l="l" r="r" t="t"/>
            <a:pathLst>
              <a:path extrusionOk="0" h="3533687" w="1747852">
                <a:moveTo>
                  <a:pt x="0" y="0"/>
                </a:moveTo>
                <a:lnTo>
                  <a:pt x="1747853" y="0"/>
                </a:lnTo>
                <a:lnTo>
                  <a:pt x="1747853" y="3533687"/>
                </a:lnTo>
                <a:lnTo>
                  <a:pt x="0" y="3533687"/>
                </a:lnTo>
                <a:lnTo>
                  <a:pt x="0" y="0"/>
                </a:lnTo>
                <a:close/>
              </a:path>
            </a:pathLst>
          </a:custGeom>
          <a:blipFill rotWithShape="1">
            <a:blip r:embed="rId3">
              <a:alphaModFix/>
            </a:blip>
            <a:stretch>
              <a:fillRect b="-25159" l="-204219" r="0" t="-25316"/>
            </a:stretch>
          </a:blipFill>
          <a:ln>
            <a:noFill/>
          </a:ln>
        </p:spPr>
      </p:sp>
      <p:sp>
        <p:nvSpPr>
          <p:cNvPr id="735" name="Google Shape;735;p27"/>
          <p:cNvSpPr/>
          <p:nvPr/>
        </p:nvSpPr>
        <p:spPr>
          <a:xfrm rot="5400000">
            <a:off x="4135037" y="2108041"/>
            <a:ext cx="873926" cy="1766843"/>
          </a:xfrm>
          <a:custGeom>
            <a:rect b="b" l="l" r="r" t="t"/>
            <a:pathLst>
              <a:path extrusionOk="0" h="3533687" w="1747852">
                <a:moveTo>
                  <a:pt x="0" y="0"/>
                </a:moveTo>
                <a:lnTo>
                  <a:pt x="1747852" y="0"/>
                </a:lnTo>
                <a:lnTo>
                  <a:pt x="1747852" y="3533687"/>
                </a:lnTo>
                <a:lnTo>
                  <a:pt x="0" y="3533687"/>
                </a:lnTo>
                <a:lnTo>
                  <a:pt x="0" y="0"/>
                </a:lnTo>
                <a:close/>
              </a:path>
            </a:pathLst>
          </a:custGeom>
          <a:blipFill rotWithShape="1">
            <a:blip r:embed="rId3">
              <a:alphaModFix/>
            </a:blip>
            <a:stretch>
              <a:fillRect b="-25159" l="-204219" r="0" t="-25316"/>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A922"/>
        </a:solidFill>
      </p:bgPr>
    </p:bg>
    <p:spTree>
      <p:nvGrpSpPr>
        <p:cNvPr id="739" name="Shape 739"/>
        <p:cNvGrpSpPr/>
        <p:nvPr/>
      </p:nvGrpSpPr>
      <p:grpSpPr>
        <a:xfrm>
          <a:off x="0" y="0"/>
          <a:ext cx="0" cy="0"/>
          <a:chOff x="0" y="0"/>
          <a:chExt cx="0" cy="0"/>
        </a:xfrm>
      </p:grpSpPr>
      <p:grpSp>
        <p:nvGrpSpPr>
          <p:cNvPr id="740" name="Google Shape;740;p28"/>
          <p:cNvGrpSpPr/>
          <p:nvPr/>
        </p:nvGrpSpPr>
        <p:grpSpPr>
          <a:xfrm rot="10800000">
            <a:off x="-225854" y="-181964"/>
            <a:ext cx="3105212" cy="5407174"/>
            <a:chOff x="0" y="-38100"/>
            <a:chExt cx="1447894" cy="2521251"/>
          </a:xfrm>
        </p:grpSpPr>
        <p:sp>
          <p:nvSpPr>
            <p:cNvPr id="741" name="Google Shape;741;p28"/>
            <p:cNvSpPr/>
            <p:nvPr/>
          </p:nvSpPr>
          <p:spPr>
            <a:xfrm>
              <a:off x="0" y="0"/>
              <a:ext cx="1447894" cy="2483151"/>
            </a:xfrm>
            <a:custGeom>
              <a:rect b="b" l="l" r="r" t="t"/>
              <a:pathLst>
                <a:path extrusionOk="0" h="2483151" w="1447894">
                  <a:moveTo>
                    <a:pt x="0" y="0"/>
                  </a:moveTo>
                  <a:lnTo>
                    <a:pt x="1447894" y="0"/>
                  </a:lnTo>
                  <a:lnTo>
                    <a:pt x="1447894" y="2483151"/>
                  </a:lnTo>
                  <a:lnTo>
                    <a:pt x="0" y="2483151"/>
                  </a:lnTo>
                  <a:close/>
                </a:path>
              </a:pathLst>
            </a:custGeom>
            <a:solidFill>
              <a:srgbClr val="5248F9"/>
            </a:solidFill>
            <a:ln>
              <a:noFill/>
            </a:ln>
          </p:spPr>
        </p:sp>
        <p:sp>
          <p:nvSpPr>
            <p:cNvPr id="742" name="Google Shape;742;p28"/>
            <p:cNvSpPr txBox="1"/>
            <p:nvPr/>
          </p:nvSpPr>
          <p:spPr>
            <a:xfrm>
              <a:off x="0" y="-38100"/>
              <a:ext cx="1447894" cy="2521251"/>
            </a:xfrm>
            <a:prstGeom prst="rect">
              <a:avLst/>
            </a:prstGeom>
            <a:noFill/>
            <a:ln>
              <a:noFill/>
            </a:ln>
          </p:spPr>
          <p:txBody>
            <a:bodyPr anchorCtr="0" anchor="ctr" bIns="28700" lIns="28700" spcFirstLastPara="1" rIns="28700" wrap="square" tIns="28700">
              <a:noAutofit/>
            </a:bodyPr>
            <a:lstStyle/>
            <a:p>
              <a:pPr indent="0" lvl="0" marL="0" marR="0" rtl="0" algn="ctr">
                <a:lnSpc>
                  <a:spcPct val="11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43" name="Google Shape;743;p28"/>
          <p:cNvSpPr txBox="1"/>
          <p:nvPr/>
        </p:nvSpPr>
        <p:spPr>
          <a:xfrm>
            <a:off x="389215" y="509588"/>
            <a:ext cx="1660200" cy="959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 sz="2900" u="none" cap="none" strike="noStrike">
                <a:solidFill>
                  <a:srgbClr val="FFFFFF"/>
                </a:solidFill>
                <a:latin typeface="Alice"/>
                <a:ea typeface="Alice"/>
                <a:cs typeface="Alice"/>
                <a:sym typeface="Alice"/>
              </a:rPr>
              <a:t>Resource </a:t>
            </a:r>
            <a:endParaRPr sz="700"/>
          </a:p>
          <a:p>
            <a:pPr indent="0" lvl="0" marL="0" marR="0" rtl="0" algn="just">
              <a:lnSpc>
                <a:spcPct val="115000"/>
              </a:lnSpc>
              <a:spcBef>
                <a:spcPts val="0"/>
              </a:spcBef>
              <a:spcAft>
                <a:spcPts val="0"/>
              </a:spcAft>
              <a:buNone/>
            </a:pPr>
            <a:r>
              <a:rPr b="1" i="0" lang="en" sz="2900" u="none" cap="none" strike="noStrike">
                <a:solidFill>
                  <a:srgbClr val="FFFFFF"/>
                </a:solidFill>
                <a:latin typeface="Alice"/>
                <a:ea typeface="Alice"/>
                <a:cs typeface="Alice"/>
                <a:sym typeface="Alice"/>
              </a:rPr>
              <a:t>Page</a:t>
            </a:r>
            <a:endParaRPr sz="700"/>
          </a:p>
        </p:txBody>
      </p:sp>
      <p:sp>
        <p:nvSpPr>
          <p:cNvPr id="744" name="Google Shape;744;p28"/>
          <p:cNvSpPr txBox="1"/>
          <p:nvPr/>
        </p:nvSpPr>
        <p:spPr>
          <a:xfrm>
            <a:off x="389215" y="1695196"/>
            <a:ext cx="2167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Use these design resources in your</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Canva Presentation.</a:t>
            </a:r>
            <a:endParaRPr sz="700"/>
          </a:p>
        </p:txBody>
      </p:sp>
      <p:sp>
        <p:nvSpPr>
          <p:cNvPr id="745" name="Google Shape;745;p28"/>
          <p:cNvSpPr txBox="1"/>
          <p:nvPr/>
        </p:nvSpPr>
        <p:spPr>
          <a:xfrm>
            <a:off x="389215" y="2325815"/>
            <a:ext cx="1798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This presentation template uses the following free fonts:</a:t>
            </a:r>
            <a:endParaRPr sz="700"/>
          </a:p>
        </p:txBody>
      </p:sp>
      <p:sp>
        <p:nvSpPr>
          <p:cNvPr id="746" name="Google Shape;746;p28"/>
          <p:cNvSpPr txBox="1"/>
          <p:nvPr/>
        </p:nvSpPr>
        <p:spPr>
          <a:xfrm>
            <a:off x="389215" y="2956433"/>
            <a:ext cx="1977000" cy="50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Titles: Alice Bold</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Headers: Alice Italic</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Body Copy: Nunito </a:t>
            </a:r>
            <a:endParaRPr sz="700"/>
          </a:p>
        </p:txBody>
      </p:sp>
      <p:sp>
        <p:nvSpPr>
          <p:cNvPr id="747" name="Google Shape;747;p28"/>
          <p:cNvSpPr txBox="1"/>
          <p:nvPr/>
        </p:nvSpPr>
        <p:spPr>
          <a:xfrm>
            <a:off x="389215" y="3753739"/>
            <a:ext cx="19770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You can find these fonts online too. Happy designing! </a:t>
            </a:r>
            <a:endParaRPr sz="700"/>
          </a:p>
          <a:p>
            <a:pPr indent="0" lvl="0" marL="0" marR="0" rtl="0" algn="l">
              <a:lnSpc>
                <a:spcPct val="115000"/>
              </a:lnSpc>
              <a:spcBef>
                <a:spcPts val="0"/>
              </a:spcBef>
              <a:spcAft>
                <a:spcPts val="0"/>
              </a:spcAft>
              <a:buNone/>
            </a:pPr>
            <a:r>
              <a:t/>
            </a:r>
            <a:endParaRPr b="0" i="0" sz="1000" u="none" cap="none" strike="noStrike">
              <a:solidFill>
                <a:srgbClr val="FFFFFF"/>
              </a:solidFill>
              <a:latin typeface="Nunito"/>
              <a:ea typeface="Nunito"/>
              <a:cs typeface="Nunito"/>
              <a:sym typeface="Nunito"/>
            </a:endParaRPr>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Don't forget to delete this page</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before presenting. </a:t>
            </a:r>
            <a:endParaRPr sz="700"/>
          </a:p>
        </p:txBody>
      </p:sp>
      <p:sp>
        <p:nvSpPr>
          <p:cNvPr id="748" name="Google Shape;748;p28"/>
          <p:cNvSpPr/>
          <p:nvPr/>
        </p:nvSpPr>
        <p:spPr>
          <a:xfrm>
            <a:off x="3417521"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749" name="Google Shape;749;p28"/>
          <p:cNvSpPr/>
          <p:nvPr/>
        </p:nvSpPr>
        <p:spPr>
          <a:xfrm>
            <a:off x="8342455"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750" name="Google Shape;750;p28"/>
          <p:cNvSpPr/>
          <p:nvPr/>
        </p:nvSpPr>
        <p:spPr>
          <a:xfrm>
            <a:off x="7788557"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751" name="Google Shape;751;p28"/>
          <p:cNvSpPr/>
          <p:nvPr/>
        </p:nvSpPr>
        <p:spPr>
          <a:xfrm>
            <a:off x="7051097"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752" name="Google Shape;752;p28"/>
          <p:cNvSpPr/>
          <p:nvPr/>
        </p:nvSpPr>
        <p:spPr>
          <a:xfrm>
            <a:off x="6358797"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753" name="Google Shape;753;p28"/>
          <p:cNvSpPr/>
          <p:nvPr/>
        </p:nvSpPr>
        <p:spPr>
          <a:xfrm>
            <a:off x="5510594"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754" name="Google Shape;754;p28"/>
          <p:cNvSpPr/>
          <p:nvPr/>
        </p:nvSpPr>
        <p:spPr>
          <a:xfrm>
            <a:off x="4168919"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755" name="Google Shape;755;p28"/>
          <p:cNvSpPr/>
          <p:nvPr/>
        </p:nvSpPr>
        <p:spPr>
          <a:xfrm>
            <a:off x="4911716"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756" name="Google Shape;756;p28"/>
          <p:cNvSpPr/>
          <p:nvPr/>
        </p:nvSpPr>
        <p:spPr>
          <a:xfrm>
            <a:off x="6806013"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757" name="Google Shape;757;p28"/>
          <p:cNvSpPr/>
          <p:nvPr/>
        </p:nvSpPr>
        <p:spPr>
          <a:xfrm>
            <a:off x="8181070"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758" name="Google Shape;758;p28"/>
          <p:cNvSpPr/>
          <p:nvPr/>
        </p:nvSpPr>
        <p:spPr>
          <a:xfrm>
            <a:off x="4073370"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759" name="Google Shape;759;p28"/>
          <p:cNvSpPr/>
          <p:nvPr/>
        </p:nvSpPr>
        <p:spPr>
          <a:xfrm>
            <a:off x="3417521"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760" name="Google Shape;760;p28"/>
          <p:cNvSpPr/>
          <p:nvPr/>
        </p:nvSpPr>
        <p:spPr>
          <a:xfrm>
            <a:off x="6083158"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761" name="Google Shape;761;p28"/>
          <p:cNvSpPr/>
          <p:nvPr/>
        </p:nvSpPr>
        <p:spPr>
          <a:xfrm>
            <a:off x="4738797"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762" name="Google Shape;762;p28"/>
          <p:cNvSpPr/>
          <p:nvPr/>
        </p:nvSpPr>
        <p:spPr>
          <a:xfrm>
            <a:off x="5446486"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763" name="Google Shape;763;p28"/>
          <p:cNvSpPr/>
          <p:nvPr/>
        </p:nvSpPr>
        <p:spPr>
          <a:xfrm>
            <a:off x="7486293"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764" name="Google Shape;764;p28"/>
          <p:cNvSpPr/>
          <p:nvPr/>
        </p:nvSpPr>
        <p:spPr>
          <a:xfrm>
            <a:off x="7438645"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765" name="Google Shape;765;p28"/>
          <p:cNvSpPr/>
          <p:nvPr/>
        </p:nvSpPr>
        <p:spPr>
          <a:xfrm>
            <a:off x="6614142"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766" name="Google Shape;766;p28"/>
          <p:cNvSpPr/>
          <p:nvPr/>
        </p:nvSpPr>
        <p:spPr>
          <a:xfrm>
            <a:off x="8162402"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767" name="Google Shape;767;p28"/>
          <p:cNvSpPr/>
          <p:nvPr/>
        </p:nvSpPr>
        <p:spPr>
          <a:xfrm>
            <a:off x="5057983"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768" name="Google Shape;768;p28"/>
          <p:cNvSpPr/>
          <p:nvPr/>
        </p:nvSpPr>
        <p:spPr>
          <a:xfrm>
            <a:off x="3417521"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769" name="Google Shape;769;p28"/>
          <p:cNvSpPr/>
          <p:nvPr/>
        </p:nvSpPr>
        <p:spPr>
          <a:xfrm>
            <a:off x="5785238"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770" name="Google Shape;770;p28"/>
          <p:cNvSpPr/>
          <p:nvPr/>
        </p:nvSpPr>
        <p:spPr>
          <a:xfrm>
            <a:off x="4276332"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771" name="Google Shape;771;p28"/>
          <p:cNvSpPr/>
          <p:nvPr/>
        </p:nvSpPr>
        <p:spPr>
          <a:xfrm>
            <a:off x="6871541"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772" name="Google Shape;772;p28"/>
          <p:cNvSpPr/>
          <p:nvPr/>
        </p:nvSpPr>
        <p:spPr>
          <a:xfrm>
            <a:off x="6075346"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773" name="Google Shape;773;p28"/>
          <p:cNvSpPr/>
          <p:nvPr/>
        </p:nvSpPr>
        <p:spPr>
          <a:xfrm>
            <a:off x="4813986"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774" name="Google Shape;774;p28"/>
          <p:cNvSpPr/>
          <p:nvPr/>
        </p:nvSpPr>
        <p:spPr>
          <a:xfrm>
            <a:off x="5515280"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775" name="Google Shape;775;p28"/>
          <p:cNvSpPr/>
          <p:nvPr/>
        </p:nvSpPr>
        <p:spPr>
          <a:xfrm>
            <a:off x="4209597"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776" name="Google Shape;776;p28"/>
          <p:cNvSpPr/>
          <p:nvPr/>
        </p:nvSpPr>
        <p:spPr>
          <a:xfrm>
            <a:off x="8324521"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777" name="Google Shape;777;p28"/>
          <p:cNvSpPr/>
          <p:nvPr/>
        </p:nvSpPr>
        <p:spPr>
          <a:xfrm>
            <a:off x="7653482"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778" name="Google Shape;778;p28"/>
          <p:cNvSpPr/>
          <p:nvPr/>
        </p:nvSpPr>
        <p:spPr>
          <a:xfrm>
            <a:off x="3417521"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779" name="Google Shape;779;p28"/>
          <p:cNvSpPr/>
          <p:nvPr/>
        </p:nvSpPr>
        <p:spPr>
          <a:xfrm>
            <a:off x="8223732"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780" name="Google Shape;780;p28"/>
          <p:cNvSpPr/>
          <p:nvPr/>
        </p:nvSpPr>
        <p:spPr>
          <a:xfrm>
            <a:off x="7420470"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781" name="Google Shape;781;p28"/>
          <p:cNvSpPr/>
          <p:nvPr/>
        </p:nvSpPr>
        <p:spPr>
          <a:xfrm>
            <a:off x="6683484"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782" name="Google Shape;782;p28"/>
          <p:cNvSpPr/>
          <p:nvPr/>
        </p:nvSpPr>
        <p:spPr>
          <a:xfrm>
            <a:off x="5478369"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783" name="Google Shape;783;p28"/>
          <p:cNvSpPr/>
          <p:nvPr/>
        </p:nvSpPr>
        <p:spPr>
          <a:xfrm>
            <a:off x="6026782"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784" name="Google Shape;784;p28"/>
          <p:cNvSpPr/>
          <p:nvPr/>
        </p:nvSpPr>
        <p:spPr>
          <a:xfrm>
            <a:off x="3414081"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785" name="Google Shape;785;p28"/>
          <p:cNvSpPr/>
          <p:nvPr/>
        </p:nvSpPr>
        <p:spPr>
          <a:xfrm>
            <a:off x="4024241"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786" name="Google Shape;786;p28"/>
          <p:cNvSpPr/>
          <p:nvPr/>
        </p:nvSpPr>
        <p:spPr>
          <a:xfrm>
            <a:off x="4762918"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grpSp>
        <p:nvGrpSpPr>
          <p:cNvPr id="787" name="Google Shape;787;p28"/>
          <p:cNvGrpSpPr/>
          <p:nvPr/>
        </p:nvGrpSpPr>
        <p:grpSpPr>
          <a:xfrm>
            <a:off x="2780668" y="0"/>
            <a:ext cx="285750" cy="2607972"/>
            <a:chOff x="0" y="0"/>
            <a:chExt cx="762000" cy="6954591"/>
          </a:xfrm>
        </p:grpSpPr>
        <p:sp>
          <p:nvSpPr>
            <p:cNvPr id="788" name="Google Shape;788;p28"/>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2">
                <a:alphaModFix/>
              </a:blip>
              <a:stretch>
                <a:fillRect b="0" l="-204219" r="0" t="0"/>
              </a:stretch>
            </a:blipFill>
            <a:ln>
              <a:noFill/>
            </a:ln>
          </p:spPr>
        </p:sp>
        <p:sp>
          <p:nvSpPr>
            <p:cNvPr id="789" name="Google Shape;789;p28"/>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2">
                <a:alphaModFix/>
              </a:blip>
              <a:stretch>
                <a:fillRect b="0" l="-204219" r="0" t="0"/>
              </a:stretch>
            </a:blipFill>
            <a:ln>
              <a:noFill/>
            </a:ln>
          </p:spPr>
        </p:sp>
        <p:sp>
          <p:nvSpPr>
            <p:cNvPr id="790" name="Google Shape;790;p28"/>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42">
                <a:alphaModFix/>
              </a:blip>
              <a:stretch>
                <a:fillRect b="0" l="-204219" r="0" t="0"/>
              </a:stretch>
            </a:blipFill>
            <a:ln>
              <a:noFill/>
            </a:ln>
          </p:spPr>
        </p:sp>
      </p:grpSp>
      <p:grpSp>
        <p:nvGrpSpPr>
          <p:cNvPr id="791" name="Google Shape;791;p28"/>
          <p:cNvGrpSpPr/>
          <p:nvPr/>
        </p:nvGrpSpPr>
        <p:grpSpPr>
          <a:xfrm>
            <a:off x="2780668" y="2607972"/>
            <a:ext cx="285750" cy="2607972"/>
            <a:chOff x="0" y="0"/>
            <a:chExt cx="762000" cy="6954591"/>
          </a:xfrm>
        </p:grpSpPr>
        <p:sp>
          <p:nvSpPr>
            <p:cNvPr id="792" name="Google Shape;792;p28"/>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2">
                <a:alphaModFix/>
              </a:blip>
              <a:stretch>
                <a:fillRect b="0" l="-204219" r="0" t="0"/>
              </a:stretch>
            </a:blipFill>
            <a:ln>
              <a:noFill/>
            </a:ln>
          </p:spPr>
        </p:sp>
        <p:sp>
          <p:nvSpPr>
            <p:cNvPr id="793" name="Google Shape;793;p28"/>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42">
                <a:alphaModFix/>
              </a:blip>
              <a:stretch>
                <a:fillRect b="0" l="-204219" r="0" t="0"/>
              </a:stretch>
            </a:blipFill>
            <a:ln>
              <a:noFill/>
            </a:ln>
          </p:spPr>
        </p:sp>
        <p:sp>
          <p:nvSpPr>
            <p:cNvPr id="794" name="Google Shape;794;p28"/>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42">
                <a:alphaModFix/>
              </a:blip>
              <a:stretch>
                <a:fillRect b="0" l="-204219" r="0" t="0"/>
              </a:stretch>
            </a:blipFill>
            <a:ln>
              <a:noFill/>
            </a:ln>
          </p:spPr>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6299"/>
        </a:solidFill>
      </p:bgPr>
    </p:bg>
    <p:spTree>
      <p:nvGrpSpPr>
        <p:cNvPr id="798" name="Shape 798"/>
        <p:cNvGrpSpPr/>
        <p:nvPr/>
      </p:nvGrpSpPr>
      <p:grpSpPr>
        <a:xfrm>
          <a:off x="0" y="0"/>
          <a:ext cx="0" cy="0"/>
          <a:chOff x="0" y="0"/>
          <a:chExt cx="0" cy="0"/>
        </a:xfrm>
      </p:grpSpPr>
      <p:grpSp>
        <p:nvGrpSpPr>
          <p:cNvPr id="799" name="Google Shape;799;p29"/>
          <p:cNvGrpSpPr/>
          <p:nvPr/>
        </p:nvGrpSpPr>
        <p:grpSpPr>
          <a:xfrm>
            <a:off x="0" y="0"/>
            <a:ext cx="285750" cy="2607972"/>
            <a:chOff x="0" y="0"/>
            <a:chExt cx="762000" cy="6954591"/>
          </a:xfrm>
        </p:grpSpPr>
        <p:sp>
          <p:nvSpPr>
            <p:cNvPr id="800" name="Google Shape;800;p29"/>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01" name="Google Shape;801;p29"/>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02" name="Google Shape;802;p29"/>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3">
                <a:alphaModFix/>
              </a:blip>
              <a:stretch>
                <a:fillRect b="0" l="-204219" r="0" t="0"/>
              </a:stretch>
            </a:blipFill>
            <a:ln>
              <a:noFill/>
            </a:ln>
          </p:spPr>
        </p:sp>
      </p:grpSp>
      <p:grpSp>
        <p:nvGrpSpPr>
          <p:cNvPr id="803" name="Google Shape;803;p29"/>
          <p:cNvGrpSpPr/>
          <p:nvPr/>
        </p:nvGrpSpPr>
        <p:grpSpPr>
          <a:xfrm>
            <a:off x="8858250" y="0"/>
            <a:ext cx="285750" cy="2607972"/>
            <a:chOff x="0" y="0"/>
            <a:chExt cx="762000" cy="6954591"/>
          </a:xfrm>
        </p:grpSpPr>
        <p:sp>
          <p:nvSpPr>
            <p:cNvPr id="804" name="Google Shape;804;p29"/>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05" name="Google Shape;805;p29"/>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06" name="Google Shape;806;p29"/>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3">
                <a:alphaModFix/>
              </a:blip>
              <a:stretch>
                <a:fillRect b="0" l="-204219" r="0" t="0"/>
              </a:stretch>
            </a:blipFill>
            <a:ln>
              <a:noFill/>
            </a:ln>
          </p:spPr>
        </p:sp>
      </p:grpSp>
      <p:grpSp>
        <p:nvGrpSpPr>
          <p:cNvPr id="807" name="Google Shape;807;p29"/>
          <p:cNvGrpSpPr/>
          <p:nvPr/>
        </p:nvGrpSpPr>
        <p:grpSpPr>
          <a:xfrm>
            <a:off x="0" y="2607972"/>
            <a:ext cx="285750" cy="2607972"/>
            <a:chOff x="0" y="0"/>
            <a:chExt cx="762000" cy="6954591"/>
          </a:xfrm>
        </p:grpSpPr>
        <p:sp>
          <p:nvSpPr>
            <p:cNvPr id="808" name="Google Shape;808;p29"/>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09" name="Google Shape;809;p29"/>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10" name="Google Shape;810;p29"/>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3">
                <a:alphaModFix/>
              </a:blip>
              <a:stretch>
                <a:fillRect b="0" l="-204219" r="0" t="0"/>
              </a:stretch>
            </a:blipFill>
            <a:ln>
              <a:noFill/>
            </a:ln>
          </p:spPr>
        </p:sp>
      </p:grpSp>
      <p:grpSp>
        <p:nvGrpSpPr>
          <p:cNvPr id="811" name="Google Shape;811;p29"/>
          <p:cNvGrpSpPr/>
          <p:nvPr/>
        </p:nvGrpSpPr>
        <p:grpSpPr>
          <a:xfrm>
            <a:off x="8858250" y="2607972"/>
            <a:ext cx="285750" cy="2607972"/>
            <a:chOff x="0" y="0"/>
            <a:chExt cx="762000" cy="6954591"/>
          </a:xfrm>
        </p:grpSpPr>
        <p:sp>
          <p:nvSpPr>
            <p:cNvPr id="812" name="Google Shape;812;p29"/>
            <p:cNvSpPr/>
            <p:nvPr/>
          </p:nvSpPr>
          <p:spPr>
            <a:xfrm>
              <a:off x="0" y="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13" name="Google Shape;813;p29"/>
            <p:cNvSpPr/>
            <p:nvPr/>
          </p:nvSpPr>
          <p:spPr>
            <a:xfrm>
              <a:off x="0" y="231819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14" name="Google Shape;814;p29"/>
            <p:cNvSpPr/>
            <p:nvPr/>
          </p:nvSpPr>
          <p:spPr>
            <a:xfrm>
              <a:off x="0" y="4636394"/>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3">
                <a:alphaModFix/>
              </a:blip>
              <a:stretch>
                <a:fillRect b="0" l="-204219" r="0" t="0"/>
              </a:stretch>
            </a:blipFill>
            <a:ln>
              <a:noFill/>
            </a:ln>
          </p:spPr>
        </p:sp>
      </p:grpSp>
      <p:grpSp>
        <p:nvGrpSpPr>
          <p:cNvPr id="815" name="Google Shape;815;p29"/>
          <p:cNvGrpSpPr/>
          <p:nvPr/>
        </p:nvGrpSpPr>
        <p:grpSpPr>
          <a:xfrm rot="5400000">
            <a:off x="2822747" y="-2822746"/>
            <a:ext cx="285750" cy="5931243"/>
            <a:chOff x="0" y="0"/>
            <a:chExt cx="762000" cy="15816648"/>
          </a:xfrm>
        </p:grpSpPr>
        <p:sp>
          <p:nvSpPr>
            <p:cNvPr id="816" name="Google Shape;816;p29"/>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17" name="Google Shape;817;p29"/>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18" name="Google Shape;818;p29"/>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3">
                <a:alphaModFix/>
              </a:blip>
              <a:stretch>
                <a:fillRect b="0" l="-204219" r="0" t="0"/>
              </a:stretch>
            </a:blipFill>
            <a:ln>
              <a:noFill/>
            </a:ln>
          </p:spPr>
        </p:sp>
        <p:sp>
          <p:nvSpPr>
            <p:cNvPr id="819" name="Google Shape;819;p29"/>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20" name="Google Shape;820;p29"/>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21" name="Google Shape;821;p29"/>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22" name="Google Shape;822;p29"/>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3">
                <a:alphaModFix/>
              </a:blip>
              <a:stretch>
                <a:fillRect b="0" l="-204219" r="0" t="-21531"/>
              </a:stretch>
            </a:blipFill>
            <a:ln>
              <a:noFill/>
            </a:ln>
          </p:spPr>
        </p:sp>
      </p:grpSp>
      <p:grpSp>
        <p:nvGrpSpPr>
          <p:cNvPr id="823" name="Google Shape;823;p29"/>
          <p:cNvGrpSpPr/>
          <p:nvPr/>
        </p:nvGrpSpPr>
        <p:grpSpPr>
          <a:xfrm rot="5400000">
            <a:off x="2822747" y="2035004"/>
            <a:ext cx="285750" cy="5931243"/>
            <a:chOff x="0" y="0"/>
            <a:chExt cx="762000" cy="15816648"/>
          </a:xfrm>
        </p:grpSpPr>
        <p:sp>
          <p:nvSpPr>
            <p:cNvPr id="824" name="Google Shape;824;p29"/>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25" name="Google Shape;825;p29"/>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26" name="Google Shape;826;p29"/>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3">
                <a:alphaModFix/>
              </a:blip>
              <a:stretch>
                <a:fillRect b="0" l="-204219" r="0" t="0"/>
              </a:stretch>
            </a:blipFill>
            <a:ln>
              <a:noFill/>
            </a:ln>
          </p:spPr>
        </p:sp>
        <p:sp>
          <p:nvSpPr>
            <p:cNvPr id="827" name="Google Shape;827;p29"/>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28" name="Google Shape;828;p29"/>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29" name="Google Shape;829;p29"/>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30" name="Google Shape;830;p29"/>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3">
                <a:alphaModFix/>
              </a:blip>
              <a:stretch>
                <a:fillRect b="0" l="-204219" r="0" t="-21531"/>
              </a:stretch>
            </a:blipFill>
            <a:ln>
              <a:noFill/>
            </a:ln>
          </p:spPr>
        </p:sp>
      </p:grpSp>
      <p:grpSp>
        <p:nvGrpSpPr>
          <p:cNvPr id="831" name="Google Shape;831;p29"/>
          <p:cNvGrpSpPr/>
          <p:nvPr/>
        </p:nvGrpSpPr>
        <p:grpSpPr>
          <a:xfrm rot="5400000">
            <a:off x="8753990" y="-2822746"/>
            <a:ext cx="285750" cy="5931243"/>
            <a:chOff x="0" y="0"/>
            <a:chExt cx="762000" cy="15816648"/>
          </a:xfrm>
        </p:grpSpPr>
        <p:sp>
          <p:nvSpPr>
            <p:cNvPr id="832" name="Google Shape;832;p29"/>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33" name="Google Shape;833;p29"/>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34" name="Google Shape;834;p29"/>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3">
                <a:alphaModFix/>
              </a:blip>
              <a:stretch>
                <a:fillRect b="0" l="-204219" r="0" t="0"/>
              </a:stretch>
            </a:blipFill>
            <a:ln>
              <a:noFill/>
            </a:ln>
          </p:spPr>
        </p:sp>
        <p:sp>
          <p:nvSpPr>
            <p:cNvPr id="835" name="Google Shape;835;p29"/>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36" name="Google Shape;836;p29"/>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37" name="Google Shape;837;p29"/>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38" name="Google Shape;838;p29"/>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3">
                <a:alphaModFix/>
              </a:blip>
              <a:stretch>
                <a:fillRect b="0" l="-204219" r="0" t="-21531"/>
              </a:stretch>
            </a:blipFill>
            <a:ln>
              <a:noFill/>
            </a:ln>
          </p:spPr>
        </p:sp>
      </p:grpSp>
      <p:grpSp>
        <p:nvGrpSpPr>
          <p:cNvPr id="839" name="Google Shape;839;p29"/>
          <p:cNvGrpSpPr/>
          <p:nvPr/>
        </p:nvGrpSpPr>
        <p:grpSpPr>
          <a:xfrm rot="5400000">
            <a:off x="8753990" y="2035004"/>
            <a:ext cx="285750" cy="5931243"/>
            <a:chOff x="0" y="0"/>
            <a:chExt cx="762000" cy="15816648"/>
          </a:xfrm>
        </p:grpSpPr>
        <p:sp>
          <p:nvSpPr>
            <p:cNvPr id="840" name="Google Shape;840;p29"/>
            <p:cNvSpPr/>
            <p:nvPr/>
          </p:nvSpPr>
          <p:spPr>
            <a:xfrm>
              <a:off x="0" y="8862057"/>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41" name="Google Shape;841;p29"/>
            <p:cNvSpPr/>
            <p:nvPr/>
          </p:nvSpPr>
          <p:spPr>
            <a:xfrm>
              <a:off x="0" y="11180254"/>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42" name="Google Shape;842;p29"/>
            <p:cNvSpPr/>
            <p:nvPr/>
          </p:nvSpPr>
          <p:spPr>
            <a:xfrm>
              <a:off x="0" y="13498451"/>
              <a:ext cx="762000" cy="2318197"/>
            </a:xfrm>
            <a:custGeom>
              <a:rect b="b" l="l" r="r" t="t"/>
              <a:pathLst>
                <a:path extrusionOk="0" h="2318197" w="762000">
                  <a:moveTo>
                    <a:pt x="0" y="0"/>
                  </a:moveTo>
                  <a:lnTo>
                    <a:pt x="762000" y="0"/>
                  </a:lnTo>
                  <a:lnTo>
                    <a:pt x="762000" y="2318198"/>
                  </a:lnTo>
                  <a:lnTo>
                    <a:pt x="0" y="2318198"/>
                  </a:lnTo>
                  <a:lnTo>
                    <a:pt x="0" y="0"/>
                  </a:lnTo>
                  <a:close/>
                </a:path>
              </a:pathLst>
            </a:custGeom>
            <a:blipFill rotWithShape="1">
              <a:blip r:embed="rId3">
                <a:alphaModFix/>
              </a:blip>
              <a:stretch>
                <a:fillRect b="0" l="-204219" r="0" t="0"/>
              </a:stretch>
            </a:blipFill>
            <a:ln>
              <a:noFill/>
            </a:ln>
          </p:spPr>
        </p:sp>
        <p:sp>
          <p:nvSpPr>
            <p:cNvPr id="843" name="Google Shape;843;p29"/>
            <p:cNvSpPr/>
            <p:nvPr/>
          </p:nvSpPr>
          <p:spPr>
            <a:xfrm>
              <a:off x="0" y="1907466"/>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44" name="Google Shape;844;p29"/>
            <p:cNvSpPr/>
            <p:nvPr/>
          </p:nvSpPr>
          <p:spPr>
            <a:xfrm>
              <a:off x="0" y="4225663"/>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45" name="Google Shape;845;p29"/>
            <p:cNvSpPr/>
            <p:nvPr/>
          </p:nvSpPr>
          <p:spPr>
            <a:xfrm>
              <a:off x="0" y="6543860"/>
              <a:ext cx="762000" cy="2318197"/>
            </a:xfrm>
            <a:custGeom>
              <a:rect b="b" l="l" r="r" t="t"/>
              <a:pathLst>
                <a:path extrusionOk="0" h="2318197" w="762000">
                  <a:moveTo>
                    <a:pt x="0" y="0"/>
                  </a:moveTo>
                  <a:lnTo>
                    <a:pt x="762000" y="0"/>
                  </a:lnTo>
                  <a:lnTo>
                    <a:pt x="762000" y="2318197"/>
                  </a:lnTo>
                  <a:lnTo>
                    <a:pt x="0" y="2318197"/>
                  </a:lnTo>
                  <a:lnTo>
                    <a:pt x="0" y="0"/>
                  </a:lnTo>
                  <a:close/>
                </a:path>
              </a:pathLst>
            </a:custGeom>
            <a:blipFill rotWithShape="1">
              <a:blip r:embed="rId3">
                <a:alphaModFix/>
              </a:blip>
              <a:stretch>
                <a:fillRect b="0" l="-204219" r="0" t="0"/>
              </a:stretch>
            </a:blipFill>
            <a:ln>
              <a:noFill/>
            </a:ln>
          </p:spPr>
        </p:sp>
        <p:sp>
          <p:nvSpPr>
            <p:cNvPr id="846" name="Google Shape;846;p29"/>
            <p:cNvSpPr/>
            <p:nvPr/>
          </p:nvSpPr>
          <p:spPr>
            <a:xfrm>
              <a:off x="0" y="0"/>
              <a:ext cx="762000" cy="1907466"/>
            </a:xfrm>
            <a:custGeom>
              <a:rect b="b" l="l" r="r" t="t"/>
              <a:pathLst>
                <a:path extrusionOk="0" h="1907466" w="762000">
                  <a:moveTo>
                    <a:pt x="0" y="0"/>
                  </a:moveTo>
                  <a:lnTo>
                    <a:pt x="762000" y="0"/>
                  </a:lnTo>
                  <a:lnTo>
                    <a:pt x="762000" y="1907466"/>
                  </a:lnTo>
                  <a:lnTo>
                    <a:pt x="0" y="1907466"/>
                  </a:lnTo>
                  <a:lnTo>
                    <a:pt x="0" y="0"/>
                  </a:lnTo>
                  <a:close/>
                </a:path>
              </a:pathLst>
            </a:custGeom>
            <a:blipFill rotWithShape="1">
              <a:blip r:embed="rId3">
                <a:alphaModFix/>
              </a:blip>
              <a:stretch>
                <a:fillRect b="0" l="-204219" r="0" t="-21531"/>
              </a:stretch>
            </a:blipFill>
            <a:ln>
              <a:noFill/>
            </a:ln>
          </p:spPr>
        </p:sp>
      </p:grpSp>
      <p:sp>
        <p:nvSpPr>
          <p:cNvPr id="847" name="Google Shape;847;p29"/>
          <p:cNvSpPr txBox="1"/>
          <p:nvPr/>
        </p:nvSpPr>
        <p:spPr>
          <a:xfrm>
            <a:off x="1036361" y="1876198"/>
            <a:ext cx="69762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2800" u="none" cap="none" strike="noStrike">
                <a:solidFill>
                  <a:srgbClr val="FFFFFF"/>
                </a:solidFill>
                <a:latin typeface="Alice"/>
                <a:ea typeface="Alice"/>
                <a:cs typeface="Alice"/>
                <a:sym typeface="Alice"/>
              </a:rPr>
              <a:t>This presentation template is free for everyone to use thanks to the following:</a:t>
            </a:r>
            <a:endParaRPr sz="700"/>
          </a:p>
        </p:txBody>
      </p:sp>
      <p:sp>
        <p:nvSpPr>
          <p:cNvPr id="848" name="Google Shape;848;p29"/>
          <p:cNvSpPr txBox="1"/>
          <p:nvPr/>
        </p:nvSpPr>
        <p:spPr>
          <a:xfrm>
            <a:off x="2317675" y="3047819"/>
            <a:ext cx="45087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SlidesCarnival for the presentation template</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Pexels for the photos</a:t>
            </a:r>
            <a:endParaRPr sz="700"/>
          </a:p>
        </p:txBody>
      </p:sp>
      <p:sp>
        <p:nvSpPr>
          <p:cNvPr id="849" name="Google Shape;849;p29"/>
          <p:cNvSpPr txBox="1"/>
          <p:nvPr/>
        </p:nvSpPr>
        <p:spPr>
          <a:xfrm>
            <a:off x="2317675" y="3727315"/>
            <a:ext cx="4508650"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2800" u="none" cap="none" strike="noStrike">
                <a:solidFill>
                  <a:srgbClr val="FFFFFF"/>
                </a:solidFill>
                <a:latin typeface="Alice"/>
                <a:ea typeface="Alice"/>
                <a:cs typeface="Alice"/>
                <a:sym typeface="Alice"/>
              </a:rPr>
              <a:t>Happy designing! </a:t>
            </a:r>
            <a:endParaRPr sz="700"/>
          </a:p>
        </p:txBody>
      </p:sp>
      <p:pic>
        <p:nvPicPr>
          <p:cNvPr id="850" name="Google Shape;850;p29"/>
          <p:cNvPicPr preferRelativeResize="0"/>
          <p:nvPr/>
        </p:nvPicPr>
        <p:blipFill rotWithShape="1">
          <a:blip r:embed="rId4">
            <a:alphaModFix/>
          </a:blip>
          <a:srcRect b="79299" l="38925" r="38969" t="10423"/>
          <a:stretch/>
        </p:blipFill>
        <p:spPr>
          <a:xfrm>
            <a:off x="3540226" y="980100"/>
            <a:ext cx="2063549" cy="539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288FF"/>
        </a:solidFill>
      </p:bgPr>
    </p:bg>
    <p:spTree>
      <p:nvGrpSpPr>
        <p:cNvPr id="164" name="Shape 164"/>
        <p:cNvGrpSpPr/>
        <p:nvPr/>
      </p:nvGrpSpPr>
      <p:grpSpPr>
        <a:xfrm>
          <a:off x="0" y="0"/>
          <a:ext cx="0" cy="0"/>
          <a:chOff x="0" y="0"/>
          <a:chExt cx="0" cy="0"/>
        </a:xfrm>
      </p:grpSpPr>
      <p:grpSp>
        <p:nvGrpSpPr>
          <p:cNvPr id="165" name="Google Shape;165;p12"/>
          <p:cNvGrpSpPr/>
          <p:nvPr/>
        </p:nvGrpSpPr>
        <p:grpSpPr>
          <a:xfrm>
            <a:off x="4225239" y="3241340"/>
            <a:ext cx="4918762" cy="1902160"/>
            <a:chOff x="0" y="-38100"/>
            <a:chExt cx="2590953" cy="1001961"/>
          </a:xfrm>
        </p:grpSpPr>
        <p:sp>
          <p:nvSpPr>
            <p:cNvPr id="166" name="Google Shape;166;p12"/>
            <p:cNvSpPr/>
            <p:nvPr/>
          </p:nvSpPr>
          <p:spPr>
            <a:xfrm>
              <a:off x="0" y="0"/>
              <a:ext cx="2590953" cy="963861"/>
            </a:xfrm>
            <a:custGeom>
              <a:rect b="b" l="l" r="r" t="t"/>
              <a:pathLst>
                <a:path extrusionOk="0" h="963861" w="2590953">
                  <a:moveTo>
                    <a:pt x="0" y="0"/>
                  </a:moveTo>
                  <a:lnTo>
                    <a:pt x="2590953" y="0"/>
                  </a:lnTo>
                  <a:lnTo>
                    <a:pt x="2590953" y="963861"/>
                  </a:lnTo>
                  <a:lnTo>
                    <a:pt x="0" y="963861"/>
                  </a:lnTo>
                  <a:close/>
                </a:path>
              </a:pathLst>
            </a:custGeom>
            <a:solidFill>
              <a:srgbClr val="5248F9"/>
            </a:solidFill>
            <a:ln>
              <a:noFill/>
            </a:ln>
          </p:spPr>
        </p:sp>
        <p:sp>
          <p:nvSpPr>
            <p:cNvPr id="167" name="Google Shape;167;p12"/>
            <p:cNvSpPr txBox="1"/>
            <p:nvPr/>
          </p:nvSpPr>
          <p:spPr>
            <a:xfrm>
              <a:off x="0" y="-38100"/>
              <a:ext cx="2590953" cy="100196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8" name="Google Shape;168;p12"/>
          <p:cNvGrpSpPr/>
          <p:nvPr/>
        </p:nvGrpSpPr>
        <p:grpSpPr>
          <a:xfrm>
            <a:off x="4225239" y="1805124"/>
            <a:ext cx="4918762" cy="1460921"/>
            <a:chOff x="0" y="-38100"/>
            <a:chExt cx="2590953" cy="769539"/>
          </a:xfrm>
        </p:grpSpPr>
        <p:sp>
          <p:nvSpPr>
            <p:cNvPr id="169" name="Google Shape;169;p12"/>
            <p:cNvSpPr/>
            <p:nvPr/>
          </p:nvSpPr>
          <p:spPr>
            <a:xfrm>
              <a:off x="0" y="0"/>
              <a:ext cx="2590953" cy="731439"/>
            </a:xfrm>
            <a:custGeom>
              <a:rect b="b" l="l" r="r" t="t"/>
              <a:pathLst>
                <a:path extrusionOk="0" h="731439" w="2590953">
                  <a:moveTo>
                    <a:pt x="0" y="0"/>
                  </a:moveTo>
                  <a:lnTo>
                    <a:pt x="2590953" y="0"/>
                  </a:lnTo>
                  <a:lnTo>
                    <a:pt x="2590953" y="731439"/>
                  </a:lnTo>
                  <a:lnTo>
                    <a:pt x="0" y="731439"/>
                  </a:lnTo>
                  <a:close/>
                </a:path>
              </a:pathLst>
            </a:custGeom>
            <a:solidFill>
              <a:srgbClr val="EE6299"/>
            </a:solidFill>
            <a:ln>
              <a:noFill/>
            </a:ln>
          </p:spPr>
        </p:sp>
        <p:sp>
          <p:nvSpPr>
            <p:cNvPr id="170" name="Google Shape;170;p12"/>
            <p:cNvSpPr txBox="1"/>
            <p:nvPr/>
          </p:nvSpPr>
          <p:spPr>
            <a:xfrm>
              <a:off x="0" y="-38100"/>
              <a:ext cx="2590953" cy="76953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1" name="Google Shape;171;p12"/>
          <p:cNvGrpSpPr/>
          <p:nvPr/>
        </p:nvGrpSpPr>
        <p:grpSpPr>
          <a:xfrm>
            <a:off x="4225239" y="-72330"/>
            <a:ext cx="4918762" cy="1901130"/>
            <a:chOff x="0" y="-38100"/>
            <a:chExt cx="2590953" cy="1001419"/>
          </a:xfrm>
        </p:grpSpPr>
        <p:sp>
          <p:nvSpPr>
            <p:cNvPr id="172" name="Google Shape;172;p12"/>
            <p:cNvSpPr/>
            <p:nvPr/>
          </p:nvSpPr>
          <p:spPr>
            <a:xfrm>
              <a:off x="0" y="0"/>
              <a:ext cx="2590953" cy="963319"/>
            </a:xfrm>
            <a:custGeom>
              <a:rect b="b" l="l" r="r" t="t"/>
              <a:pathLst>
                <a:path extrusionOk="0" h="963319" w="2590953">
                  <a:moveTo>
                    <a:pt x="0" y="0"/>
                  </a:moveTo>
                  <a:lnTo>
                    <a:pt x="2590953" y="0"/>
                  </a:lnTo>
                  <a:lnTo>
                    <a:pt x="2590953" y="963319"/>
                  </a:lnTo>
                  <a:lnTo>
                    <a:pt x="0" y="963319"/>
                  </a:lnTo>
                  <a:close/>
                </a:path>
              </a:pathLst>
            </a:custGeom>
            <a:solidFill>
              <a:srgbClr val="F9A922"/>
            </a:solidFill>
            <a:ln>
              <a:noFill/>
            </a:ln>
          </p:spPr>
        </p:sp>
        <p:sp>
          <p:nvSpPr>
            <p:cNvPr id="173" name="Google Shape;173;p12"/>
            <p:cNvSpPr txBox="1"/>
            <p:nvPr/>
          </p:nvSpPr>
          <p:spPr>
            <a:xfrm>
              <a:off x="0" y="-38100"/>
              <a:ext cx="2590953" cy="100141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4" name="Google Shape;174;p12"/>
          <p:cNvSpPr/>
          <p:nvPr/>
        </p:nvSpPr>
        <p:spPr>
          <a:xfrm>
            <a:off x="1585856" y="-2193502"/>
            <a:ext cx="1000237" cy="3042975"/>
          </a:xfrm>
          <a:custGeom>
            <a:rect b="b" l="l" r="r" t="t"/>
            <a:pathLst>
              <a:path extrusionOk="0" h="6085950" w="2000474">
                <a:moveTo>
                  <a:pt x="0" y="0"/>
                </a:moveTo>
                <a:lnTo>
                  <a:pt x="2000474" y="0"/>
                </a:lnTo>
                <a:lnTo>
                  <a:pt x="2000474" y="6085949"/>
                </a:lnTo>
                <a:lnTo>
                  <a:pt x="0" y="6085949"/>
                </a:lnTo>
                <a:lnTo>
                  <a:pt x="0" y="0"/>
                </a:lnTo>
                <a:close/>
              </a:path>
            </a:pathLst>
          </a:custGeom>
          <a:blipFill rotWithShape="1">
            <a:blip r:embed="rId3">
              <a:alphaModFix/>
            </a:blip>
            <a:stretch>
              <a:fillRect b="0" l="-204219" r="0" t="0"/>
            </a:stretch>
          </a:blipFill>
          <a:ln>
            <a:noFill/>
          </a:ln>
        </p:spPr>
      </p:sp>
      <p:sp>
        <p:nvSpPr>
          <p:cNvPr id="175" name="Google Shape;175;p12"/>
          <p:cNvSpPr/>
          <p:nvPr/>
        </p:nvSpPr>
        <p:spPr>
          <a:xfrm>
            <a:off x="1585856" y="4294572"/>
            <a:ext cx="1000237" cy="3042975"/>
          </a:xfrm>
          <a:custGeom>
            <a:rect b="b" l="l" r="r" t="t"/>
            <a:pathLst>
              <a:path extrusionOk="0" h="6085950" w="2000474">
                <a:moveTo>
                  <a:pt x="0" y="0"/>
                </a:moveTo>
                <a:lnTo>
                  <a:pt x="2000474" y="0"/>
                </a:lnTo>
                <a:lnTo>
                  <a:pt x="2000474" y="6085950"/>
                </a:lnTo>
                <a:lnTo>
                  <a:pt x="0" y="6085950"/>
                </a:lnTo>
                <a:lnTo>
                  <a:pt x="0" y="0"/>
                </a:lnTo>
                <a:close/>
              </a:path>
            </a:pathLst>
          </a:custGeom>
          <a:blipFill rotWithShape="1">
            <a:blip r:embed="rId3">
              <a:alphaModFix/>
            </a:blip>
            <a:stretch>
              <a:fillRect b="0" l="-204219" r="0" t="0"/>
            </a:stretch>
          </a:blipFill>
          <a:ln>
            <a:noFill/>
          </a:ln>
        </p:spPr>
      </p:sp>
      <p:grpSp>
        <p:nvGrpSpPr>
          <p:cNvPr id="176" name="Google Shape;176;p12"/>
          <p:cNvGrpSpPr/>
          <p:nvPr/>
        </p:nvGrpSpPr>
        <p:grpSpPr>
          <a:xfrm>
            <a:off x="189213" y="674988"/>
            <a:ext cx="3793525" cy="3793525"/>
            <a:chOff x="0" y="0"/>
            <a:chExt cx="812800" cy="812800"/>
          </a:xfrm>
        </p:grpSpPr>
        <p:sp>
          <p:nvSpPr>
            <p:cNvPr id="177" name="Google Shape;17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5248F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8" name="Google Shape;178;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9" name="Google Shape;179;p12"/>
          <p:cNvGrpSpPr/>
          <p:nvPr/>
        </p:nvGrpSpPr>
        <p:grpSpPr>
          <a:xfrm>
            <a:off x="758440" y="1244215"/>
            <a:ext cx="2655069" cy="2655069"/>
            <a:chOff x="0" y="0"/>
            <a:chExt cx="812800" cy="812800"/>
          </a:xfrm>
        </p:grpSpPr>
        <p:sp>
          <p:nvSpPr>
            <p:cNvPr id="180" name="Google Shape;18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629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1" name="Google Shape;181;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2" name="Google Shape;182;p12"/>
          <p:cNvGrpSpPr/>
          <p:nvPr/>
        </p:nvGrpSpPr>
        <p:grpSpPr>
          <a:xfrm>
            <a:off x="4471988" y="319288"/>
            <a:ext cx="4547250" cy="1178069"/>
            <a:chOff x="0" y="-38100"/>
            <a:chExt cx="12126000" cy="3141518"/>
          </a:xfrm>
        </p:grpSpPr>
        <p:sp>
          <p:nvSpPr>
            <p:cNvPr id="183" name="Google Shape;183;p12"/>
            <p:cNvSpPr txBox="1"/>
            <p:nvPr/>
          </p:nvSpPr>
          <p:spPr>
            <a:xfrm>
              <a:off x="0" y="1034618"/>
              <a:ext cx="12126000" cy="206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unito"/>
                  <a:ea typeface="Nunito"/>
                  <a:cs typeface="Nunito"/>
                  <a:sym typeface="Nunito"/>
                </a:rPr>
                <a:t>Click on the "Google Slides" button below this presentation preview. Make sure to sign in to your Google account. Click on "Make a copy." Start editing your presentation.</a:t>
              </a:r>
              <a:endParaRPr sz="700"/>
            </a:p>
            <a:p>
              <a:pPr indent="0" lvl="0" marL="0" marR="0" rtl="0" algn="l">
                <a:lnSpc>
                  <a:spcPct val="115000"/>
                </a:lnSpc>
                <a:spcBef>
                  <a:spcPts val="0"/>
                </a:spcBef>
                <a:spcAft>
                  <a:spcPts val="0"/>
                </a:spcAft>
                <a:buNone/>
              </a:pPr>
              <a:r>
                <a:rPr b="0" i="0" lang="en" sz="900" u="none" cap="none" strike="noStrike">
                  <a:solidFill>
                    <a:srgbClr val="FFFFFF"/>
                  </a:solidFill>
                  <a:latin typeface="Nunito"/>
                  <a:ea typeface="Nunito"/>
                  <a:cs typeface="Nunito"/>
                  <a:sym typeface="Nunito"/>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84" name="Google Shape;184;p12"/>
            <p:cNvSpPr txBox="1"/>
            <p:nvPr/>
          </p:nvSpPr>
          <p:spPr>
            <a:xfrm>
              <a:off x="0" y="-38100"/>
              <a:ext cx="7457100" cy="738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800" u="none" cap="none" strike="noStrike">
                  <a:solidFill>
                    <a:srgbClr val="FFFDFC"/>
                  </a:solidFill>
                  <a:latin typeface="Alice"/>
                  <a:ea typeface="Alice"/>
                  <a:cs typeface="Alice"/>
                  <a:sym typeface="Alice"/>
                </a:rPr>
                <a:t>Google Slides</a:t>
              </a:r>
              <a:endParaRPr sz="700"/>
            </a:p>
          </p:txBody>
        </p:sp>
      </p:grpSp>
      <p:grpSp>
        <p:nvGrpSpPr>
          <p:cNvPr id="185" name="Google Shape;185;p12"/>
          <p:cNvGrpSpPr/>
          <p:nvPr/>
        </p:nvGrpSpPr>
        <p:grpSpPr>
          <a:xfrm>
            <a:off x="4471988" y="2221272"/>
            <a:ext cx="4369612" cy="703628"/>
            <a:chOff x="0" y="-38100"/>
            <a:chExt cx="11652300" cy="1876343"/>
          </a:xfrm>
        </p:grpSpPr>
        <p:sp>
          <p:nvSpPr>
            <p:cNvPr id="186" name="Google Shape;186;p12"/>
            <p:cNvSpPr txBox="1"/>
            <p:nvPr/>
          </p:nvSpPr>
          <p:spPr>
            <a:xfrm>
              <a:off x="0" y="1044143"/>
              <a:ext cx="116523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unito"/>
                  <a:ea typeface="Nunito"/>
                  <a:cs typeface="Nunito"/>
                  <a:sym typeface="Nunito"/>
                </a:rPr>
                <a:t>Click on the "Canva" button under this presentation preview. Start editing your presentation. You need to sign in to your Canva account.</a:t>
              </a:r>
              <a:endParaRPr sz="700"/>
            </a:p>
          </p:txBody>
        </p:sp>
        <p:sp>
          <p:nvSpPr>
            <p:cNvPr id="187" name="Google Shape;187;p12"/>
            <p:cNvSpPr txBox="1"/>
            <p:nvPr/>
          </p:nvSpPr>
          <p:spPr>
            <a:xfrm>
              <a:off x="0" y="-38100"/>
              <a:ext cx="9578100" cy="738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800" u="none" cap="none" strike="noStrike">
                  <a:solidFill>
                    <a:srgbClr val="FFFDFC"/>
                  </a:solidFill>
                  <a:latin typeface="Alice"/>
                  <a:ea typeface="Alice"/>
                  <a:cs typeface="Alice"/>
                  <a:sym typeface="Alice"/>
                </a:rPr>
                <a:t>Canva</a:t>
              </a:r>
              <a:endParaRPr sz="700"/>
            </a:p>
          </p:txBody>
        </p:sp>
      </p:grpSp>
      <p:grpSp>
        <p:nvGrpSpPr>
          <p:cNvPr id="188" name="Google Shape;188;p12"/>
          <p:cNvGrpSpPr/>
          <p:nvPr/>
        </p:nvGrpSpPr>
        <p:grpSpPr>
          <a:xfrm>
            <a:off x="4471988" y="3655498"/>
            <a:ext cx="4547250" cy="1183946"/>
            <a:chOff x="0" y="-38100"/>
            <a:chExt cx="12126000" cy="3157190"/>
          </a:xfrm>
        </p:grpSpPr>
        <p:sp>
          <p:nvSpPr>
            <p:cNvPr id="189" name="Google Shape;189;p12"/>
            <p:cNvSpPr txBox="1"/>
            <p:nvPr/>
          </p:nvSpPr>
          <p:spPr>
            <a:xfrm>
              <a:off x="0" y="1050290"/>
              <a:ext cx="12126000" cy="206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unito"/>
                  <a:ea typeface="Nunito"/>
                  <a:cs typeface="Nunito"/>
                  <a:sym typeface="Nunito"/>
                </a:rPr>
                <a:t>Click on the "PowerPoint" button below this presentation preview.</a:t>
              </a:r>
              <a:endParaRPr sz="700"/>
            </a:p>
            <a:p>
              <a:pPr indent="0" lvl="0" marL="0" marR="0" rtl="0" algn="l">
                <a:lnSpc>
                  <a:spcPct val="115000"/>
                </a:lnSpc>
                <a:spcBef>
                  <a:spcPts val="0"/>
                </a:spcBef>
                <a:spcAft>
                  <a:spcPts val="0"/>
                </a:spcAft>
                <a:buNone/>
              </a:pPr>
              <a:r>
                <a:rPr b="0" i="0" lang="en" sz="900" u="none" cap="none" strike="noStrike">
                  <a:solidFill>
                    <a:srgbClr val="FFFFFF"/>
                  </a:solidFill>
                  <a:latin typeface="Nunito"/>
                  <a:ea typeface="Nunito"/>
                  <a:cs typeface="Nunito"/>
                  <a:sym typeface="Nunito"/>
                </a:rPr>
                <a:t>Start editing your presentation.</a:t>
              </a:r>
              <a:endParaRPr sz="700"/>
            </a:p>
            <a:p>
              <a:pPr indent="0" lvl="0" marL="0" marR="0" rtl="0" algn="l">
                <a:lnSpc>
                  <a:spcPct val="115000"/>
                </a:lnSpc>
                <a:spcBef>
                  <a:spcPts val="0"/>
                </a:spcBef>
                <a:spcAft>
                  <a:spcPts val="0"/>
                </a:spcAft>
                <a:buNone/>
              </a:pPr>
              <a:r>
                <a:rPr b="0" i="0" lang="en" sz="900" u="none" cap="none" strike="noStrike">
                  <a:solidFill>
                    <a:srgbClr val="FFFFFF"/>
                  </a:solidFill>
                  <a:latin typeface="Nunito"/>
                  <a:ea typeface="Nunito"/>
                  <a:cs typeface="Nunito"/>
                  <a:sym typeface="Nunito"/>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190" name="Google Shape;190;p12"/>
            <p:cNvSpPr txBox="1"/>
            <p:nvPr/>
          </p:nvSpPr>
          <p:spPr>
            <a:xfrm>
              <a:off x="0" y="-38100"/>
              <a:ext cx="8558400" cy="738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800" u="none" cap="none" strike="noStrike">
                  <a:solidFill>
                    <a:srgbClr val="FFFDFC"/>
                  </a:solidFill>
                  <a:latin typeface="Alice"/>
                  <a:ea typeface="Alice"/>
                  <a:cs typeface="Alice"/>
                  <a:sym typeface="Alice"/>
                </a:rPr>
                <a:t>PowerPoint</a:t>
              </a:r>
              <a:endParaRPr sz="700"/>
            </a:p>
          </p:txBody>
        </p:sp>
      </p:grpSp>
      <p:sp>
        <p:nvSpPr>
          <p:cNvPr id="191" name="Google Shape;191;p12"/>
          <p:cNvSpPr txBox="1"/>
          <p:nvPr/>
        </p:nvSpPr>
        <p:spPr>
          <a:xfrm>
            <a:off x="303499" y="1581150"/>
            <a:ext cx="3564900" cy="2184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4300" u="none" cap="none" strike="noStrike">
                <a:solidFill>
                  <a:srgbClr val="FFFFFF"/>
                </a:solidFill>
                <a:latin typeface="Alice"/>
                <a:ea typeface="Alice"/>
                <a:cs typeface="Alice"/>
                <a:sym typeface="Alice"/>
              </a:rPr>
              <a:t>How to</a:t>
            </a:r>
            <a:endParaRPr sz="700"/>
          </a:p>
          <a:p>
            <a:pPr indent="0" lvl="0" marL="0" marR="0" rtl="0" algn="ctr">
              <a:lnSpc>
                <a:spcPct val="115000"/>
              </a:lnSpc>
              <a:spcBef>
                <a:spcPts val="0"/>
              </a:spcBef>
              <a:spcAft>
                <a:spcPts val="0"/>
              </a:spcAft>
              <a:buNone/>
            </a:pPr>
            <a:r>
              <a:rPr b="1" i="0" lang="en" sz="4300" u="none" cap="none" strike="noStrike">
                <a:solidFill>
                  <a:srgbClr val="FFFFFF"/>
                </a:solidFill>
                <a:latin typeface="Alice"/>
                <a:ea typeface="Alice"/>
                <a:cs typeface="Alice"/>
                <a:sym typeface="Alice"/>
              </a:rPr>
              <a:t>Use This Presentation</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288FF"/>
        </a:solidFill>
      </p:bgPr>
    </p:bg>
    <p:spTree>
      <p:nvGrpSpPr>
        <p:cNvPr id="195" name="Shape 195"/>
        <p:cNvGrpSpPr/>
        <p:nvPr/>
      </p:nvGrpSpPr>
      <p:grpSpPr>
        <a:xfrm>
          <a:off x="0" y="0"/>
          <a:ext cx="0" cy="0"/>
          <a:chOff x="0" y="0"/>
          <a:chExt cx="0" cy="0"/>
        </a:xfrm>
      </p:grpSpPr>
      <p:grpSp>
        <p:nvGrpSpPr>
          <p:cNvPr id="196" name="Google Shape;196;p13"/>
          <p:cNvGrpSpPr/>
          <p:nvPr/>
        </p:nvGrpSpPr>
        <p:grpSpPr>
          <a:xfrm>
            <a:off x="-339048" y="-72330"/>
            <a:ext cx="1681687" cy="5215830"/>
            <a:chOff x="0" y="-38100"/>
            <a:chExt cx="885827" cy="2747433"/>
          </a:xfrm>
        </p:grpSpPr>
        <p:sp>
          <p:nvSpPr>
            <p:cNvPr id="197" name="Google Shape;197;p13"/>
            <p:cNvSpPr/>
            <p:nvPr/>
          </p:nvSpPr>
          <p:spPr>
            <a:xfrm>
              <a:off x="0" y="0"/>
              <a:ext cx="885827" cy="2709333"/>
            </a:xfrm>
            <a:custGeom>
              <a:rect b="b" l="l" r="r" t="t"/>
              <a:pathLst>
                <a:path extrusionOk="0" h="2709333" w="885827">
                  <a:moveTo>
                    <a:pt x="0" y="0"/>
                  </a:moveTo>
                  <a:lnTo>
                    <a:pt x="885827" y="0"/>
                  </a:lnTo>
                  <a:lnTo>
                    <a:pt x="885827" y="2709333"/>
                  </a:lnTo>
                  <a:lnTo>
                    <a:pt x="0" y="2709333"/>
                  </a:lnTo>
                  <a:close/>
                </a:path>
              </a:pathLst>
            </a:custGeom>
            <a:solidFill>
              <a:srgbClr val="F9A922"/>
            </a:solidFill>
            <a:ln>
              <a:noFill/>
            </a:ln>
          </p:spPr>
        </p:sp>
        <p:sp>
          <p:nvSpPr>
            <p:cNvPr id="198" name="Google Shape;198;p13"/>
            <p:cNvSpPr txBox="1"/>
            <p:nvPr/>
          </p:nvSpPr>
          <p:spPr>
            <a:xfrm>
              <a:off x="0" y="-38100"/>
              <a:ext cx="885827"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9" name="Google Shape;199;p13"/>
          <p:cNvGrpSpPr/>
          <p:nvPr/>
        </p:nvGrpSpPr>
        <p:grpSpPr>
          <a:xfrm>
            <a:off x="1643697" y="-72330"/>
            <a:ext cx="2816963" cy="5215830"/>
            <a:chOff x="0" y="-38100"/>
            <a:chExt cx="1483833" cy="2747433"/>
          </a:xfrm>
        </p:grpSpPr>
        <p:sp>
          <p:nvSpPr>
            <p:cNvPr id="200" name="Google Shape;200;p13"/>
            <p:cNvSpPr/>
            <p:nvPr/>
          </p:nvSpPr>
          <p:spPr>
            <a:xfrm>
              <a:off x="0" y="0"/>
              <a:ext cx="1483833" cy="2709333"/>
            </a:xfrm>
            <a:custGeom>
              <a:rect b="b" l="l" r="r" t="t"/>
              <a:pathLst>
                <a:path extrusionOk="0" h="2709333" w="1483833">
                  <a:moveTo>
                    <a:pt x="0" y="0"/>
                  </a:moveTo>
                  <a:lnTo>
                    <a:pt x="1483833" y="0"/>
                  </a:lnTo>
                  <a:lnTo>
                    <a:pt x="1483833" y="2709333"/>
                  </a:lnTo>
                  <a:lnTo>
                    <a:pt x="0" y="2709333"/>
                  </a:lnTo>
                  <a:close/>
                </a:path>
              </a:pathLst>
            </a:custGeom>
            <a:solidFill>
              <a:srgbClr val="5248F9"/>
            </a:solidFill>
            <a:ln>
              <a:noFill/>
            </a:ln>
          </p:spPr>
        </p:sp>
        <p:sp>
          <p:nvSpPr>
            <p:cNvPr id="201" name="Google Shape;201;p13"/>
            <p:cNvSpPr txBox="1"/>
            <p:nvPr/>
          </p:nvSpPr>
          <p:spPr>
            <a:xfrm>
              <a:off x="0" y="-38100"/>
              <a:ext cx="14838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2" name="Google Shape;202;p13"/>
          <p:cNvGrpSpPr/>
          <p:nvPr/>
        </p:nvGrpSpPr>
        <p:grpSpPr>
          <a:xfrm>
            <a:off x="4776011" y="-72330"/>
            <a:ext cx="2816964" cy="5215830"/>
            <a:chOff x="0" y="-38100"/>
            <a:chExt cx="1483833" cy="2747433"/>
          </a:xfrm>
        </p:grpSpPr>
        <p:sp>
          <p:nvSpPr>
            <p:cNvPr id="203" name="Google Shape;203;p13"/>
            <p:cNvSpPr/>
            <p:nvPr/>
          </p:nvSpPr>
          <p:spPr>
            <a:xfrm>
              <a:off x="0" y="0"/>
              <a:ext cx="1483833" cy="2709333"/>
            </a:xfrm>
            <a:custGeom>
              <a:rect b="b" l="l" r="r" t="t"/>
              <a:pathLst>
                <a:path extrusionOk="0" h="2709333" w="1483833">
                  <a:moveTo>
                    <a:pt x="0" y="0"/>
                  </a:moveTo>
                  <a:lnTo>
                    <a:pt x="1483833" y="0"/>
                  </a:lnTo>
                  <a:lnTo>
                    <a:pt x="1483833" y="2709333"/>
                  </a:lnTo>
                  <a:lnTo>
                    <a:pt x="0" y="2709333"/>
                  </a:lnTo>
                  <a:close/>
                </a:path>
              </a:pathLst>
            </a:custGeom>
            <a:solidFill>
              <a:srgbClr val="5248F9"/>
            </a:solidFill>
            <a:ln>
              <a:noFill/>
            </a:ln>
          </p:spPr>
        </p:sp>
        <p:sp>
          <p:nvSpPr>
            <p:cNvPr id="204" name="Google Shape;204;p13"/>
            <p:cNvSpPr txBox="1"/>
            <p:nvPr/>
          </p:nvSpPr>
          <p:spPr>
            <a:xfrm>
              <a:off x="0" y="-38100"/>
              <a:ext cx="148383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5" name="Google Shape;205;p13"/>
          <p:cNvGrpSpPr/>
          <p:nvPr/>
        </p:nvGrpSpPr>
        <p:grpSpPr>
          <a:xfrm>
            <a:off x="7908325" y="-72330"/>
            <a:ext cx="1681687" cy="5215830"/>
            <a:chOff x="0" y="-38100"/>
            <a:chExt cx="885827" cy="2747433"/>
          </a:xfrm>
        </p:grpSpPr>
        <p:sp>
          <p:nvSpPr>
            <p:cNvPr id="206" name="Google Shape;206;p13"/>
            <p:cNvSpPr/>
            <p:nvPr/>
          </p:nvSpPr>
          <p:spPr>
            <a:xfrm>
              <a:off x="0" y="0"/>
              <a:ext cx="885827" cy="2709333"/>
            </a:xfrm>
            <a:custGeom>
              <a:rect b="b" l="l" r="r" t="t"/>
              <a:pathLst>
                <a:path extrusionOk="0" h="2709333" w="885827">
                  <a:moveTo>
                    <a:pt x="0" y="0"/>
                  </a:moveTo>
                  <a:lnTo>
                    <a:pt x="885827" y="0"/>
                  </a:lnTo>
                  <a:lnTo>
                    <a:pt x="885827" y="2709333"/>
                  </a:lnTo>
                  <a:lnTo>
                    <a:pt x="0" y="2709333"/>
                  </a:lnTo>
                  <a:close/>
                </a:path>
              </a:pathLst>
            </a:custGeom>
            <a:solidFill>
              <a:srgbClr val="F9A922"/>
            </a:solidFill>
            <a:ln>
              <a:noFill/>
            </a:ln>
          </p:spPr>
        </p:sp>
        <p:sp>
          <p:nvSpPr>
            <p:cNvPr id="207" name="Google Shape;207;p13"/>
            <p:cNvSpPr txBox="1"/>
            <p:nvPr/>
          </p:nvSpPr>
          <p:spPr>
            <a:xfrm>
              <a:off x="0" y="-38100"/>
              <a:ext cx="885827"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8" name="Google Shape;208;p13"/>
          <p:cNvSpPr/>
          <p:nvPr/>
        </p:nvSpPr>
        <p:spPr>
          <a:xfrm>
            <a:off x="858481" y="4294572"/>
            <a:ext cx="1000237" cy="3042975"/>
          </a:xfrm>
          <a:custGeom>
            <a:rect b="b" l="l" r="r" t="t"/>
            <a:pathLst>
              <a:path extrusionOk="0" h="6085950" w="2000474">
                <a:moveTo>
                  <a:pt x="0" y="0"/>
                </a:moveTo>
                <a:lnTo>
                  <a:pt x="2000474" y="0"/>
                </a:lnTo>
                <a:lnTo>
                  <a:pt x="2000474" y="6085950"/>
                </a:lnTo>
                <a:lnTo>
                  <a:pt x="0" y="6085950"/>
                </a:lnTo>
                <a:lnTo>
                  <a:pt x="0" y="0"/>
                </a:lnTo>
                <a:close/>
              </a:path>
            </a:pathLst>
          </a:custGeom>
          <a:blipFill rotWithShape="1">
            <a:blip r:embed="rId3">
              <a:alphaModFix/>
            </a:blip>
            <a:stretch>
              <a:fillRect b="0" l="-204219" r="0" t="0"/>
            </a:stretch>
          </a:blipFill>
          <a:ln>
            <a:noFill/>
          </a:ln>
        </p:spPr>
      </p:sp>
      <p:sp>
        <p:nvSpPr>
          <p:cNvPr id="209" name="Google Shape;209;p13"/>
          <p:cNvSpPr/>
          <p:nvPr/>
        </p:nvSpPr>
        <p:spPr>
          <a:xfrm>
            <a:off x="858481" y="-2239155"/>
            <a:ext cx="1000237" cy="3042975"/>
          </a:xfrm>
          <a:custGeom>
            <a:rect b="b" l="l" r="r" t="t"/>
            <a:pathLst>
              <a:path extrusionOk="0" h="6085950" w="2000474">
                <a:moveTo>
                  <a:pt x="0" y="0"/>
                </a:moveTo>
                <a:lnTo>
                  <a:pt x="2000474" y="0"/>
                </a:lnTo>
                <a:lnTo>
                  <a:pt x="2000474" y="6085949"/>
                </a:lnTo>
                <a:lnTo>
                  <a:pt x="0" y="6085949"/>
                </a:lnTo>
                <a:lnTo>
                  <a:pt x="0" y="0"/>
                </a:lnTo>
                <a:close/>
              </a:path>
            </a:pathLst>
          </a:custGeom>
          <a:blipFill rotWithShape="1">
            <a:blip r:embed="rId3">
              <a:alphaModFix/>
            </a:blip>
            <a:stretch>
              <a:fillRect b="0" l="-204219" r="0" t="0"/>
            </a:stretch>
          </a:blipFill>
          <a:ln>
            <a:noFill/>
          </a:ln>
        </p:spPr>
      </p:sp>
      <p:sp>
        <p:nvSpPr>
          <p:cNvPr id="210" name="Google Shape;210;p13"/>
          <p:cNvSpPr/>
          <p:nvPr/>
        </p:nvSpPr>
        <p:spPr>
          <a:xfrm>
            <a:off x="4168419" y="4294572"/>
            <a:ext cx="1000237" cy="3042975"/>
          </a:xfrm>
          <a:custGeom>
            <a:rect b="b" l="l" r="r" t="t"/>
            <a:pathLst>
              <a:path extrusionOk="0" h="6085950" w="2000474">
                <a:moveTo>
                  <a:pt x="0" y="0"/>
                </a:moveTo>
                <a:lnTo>
                  <a:pt x="2000474" y="0"/>
                </a:lnTo>
                <a:lnTo>
                  <a:pt x="2000474" y="6085950"/>
                </a:lnTo>
                <a:lnTo>
                  <a:pt x="0" y="6085950"/>
                </a:lnTo>
                <a:lnTo>
                  <a:pt x="0" y="0"/>
                </a:lnTo>
                <a:close/>
              </a:path>
            </a:pathLst>
          </a:custGeom>
          <a:blipFill rotWithShape="1">
            <a:blip r:embed="rId3">
              <a:alphaModFix/>
            </a:blip>
            <a:stretch>
              <a:fillRect b="0" l="-204219" r="0" t="0"/>
            </a:stretch>
          </a:blipFill>
          <a:ln>
            <a:noFill/>
          </a:ln>
        </p:spPr>
      </p:sp>
      <p:sp>
        <p:nvSpPr>
          <p:cNvPr id="211" name="Google Shape;211;p13"/>
          <p:cNvSpPr/>
          <p:nvPr/>
        </p:nvSpPr>
        <p:spPr>
          <a:xfrm>
            <a:off x="4168419" y="-2239155"/>
            <a:ext cx="1000237" cy="3042975"/>
          </a:xfrm>
          <a:custGeom>
            <a:rect b="b" l="l" r="r" t="t"/>
            <a:pathLst>
              <a:path extrusionOk="0" h="6085950" w="2000474">
                <a:moveTo>
                  <a:pt x="0" y="0"/>
                </a:moveTo>
                <a:lnTo>
                  <a:pt x="2000474" y="0"/>
                </a:lnTo>
                <a:lnTo>
                  <a:pt x="2000474" y="6085949"/>
                </a:lnTo>
                <a:lnTo>
                  <a:pt x="0" y="6085949"/>
                </a:lnTo>
                <a:lnTo>
                  <a:pt x="0" y="0"/>
                </a:lnTo>
                <a:close/>
              </a:path>
            </a:pathLst>
          </a:custGeom>
          <a:blipFill rotWithShape="1">
            <a:blip r:embed="rId3">
              <a:alphaModFix/>
            </a:blip>
            <a:stretch>
              <a:fillRect b="0" l="-204219" r="0" t="0"/>
            </a:stretch>
          </a:blipFill>
          <a:ln>
            <a:noFill/>
          </a:ln>
        </p:spPr>
      </p:sp>
      <p:sp>
        <p:nvSpPr>
          <p:cNvPr id="212" name="Google Shape;212;p13"/>
          <p:cNvSpPr/>
          <p:nvPr/>
        </p:nvSpPr>
        <p:spPr>
          <a:xfrm>
            <a:off x="7408206" y="4294572"/>
            <a:ext cx="1000237" cy="3042975"/>
          </a:xfrm>
          <a:custGeom>
            <a:rect b="b" l="l" r="r" t="t"/>
            <a:pathLst>
              <a:path extrusionOk="0" h="6085950" w="2000474">
                <a:moveTo>
                  <a:pt x="0" y="0"/>
                </a:moveTo>
                <a:lnTo>
                  <a:pt x="2000474" y="0"/>
                </a:lnTo>
                <a:lnTo>
                  <a:pt x="2000474" y="6085950"/>
                </a:lnTo>
                <a:lnTo>
                  <a:pt x="0" y="6085950"/>
                </a:lnTo>
                <a:lnTo>
                  <a:pt x="0" y="0"/>
                </a:lnTo>
                <a:close/>
              </a:path>
            </a:pathLst>
          </a:custGeom>
          <a:blipFill rotWithShape="1">
            <a:blip r:embed="rId3">
              <a:alphaModFix/>
            </a:blip>
            <a:stretch>
              <a:fillRect b="0" l="-204219" r="0" t="0"/>
            </a:stretch>
          </a:blipFill>
          <a:ln>
            <a:noFill/>
          </a:ln>
        </p:spPr>
      </p:sp>
      <p:sp>
        <p:nvSpPr>
          <p:cNvPr id="213" name="Google Shape;213;p13"/>
          <p:cNvSpPr/>
          <p:nvPr/>
        </p:nvSpPr>
        <p:spPr>
          <a:xfrm>
            <a:off x="7408206" y="-2239155"/>
            <a:ext cx="1000237" cy="3042975"/>
          </a:xfrm>
          <a:custGeom>
            <a:rect b="b" l="l" r="r" t="t"/>
            <a:pathLst>
              <a:path extrusionOk="0" h="6085950" w="2000474">
                <a:moveTo>
                  <a:pt x="0" y="0"/>
                </a:moveTo>
                <a:lnTo>
                  <a:pt x="2000474" y="0"/>
                </a:lnTo>
                <a:lnTo>
                  <a:pt x="2000474" y="6085949"/>
                </a:lnTo>
                <a:lnTo>
                  <a:pt x="0" y="6085949"/>
                </a:lnTo>
                <a:lnTo>
                  <a:pt x="0" y="0"/>
                </a:lnTo>
                <a:close/>
              </a:path>
            </a:pathLst>
          </a:custGeom>
          <a:blipFill rotWithShape="1">
            <a:blip r:embed="rId3">
              <a:alphaModFix/>
            </a:blip>
            <a:stretch>
              <a:fillRect b="0" l="-204219" r="0" t="0"/>
            </a:stretch>
          </a:blipFill>
          <a:ln>
            <a:noFill/>
          </a:ln>
        </p:spPr>
      </p:sp>
      <p:grpSp>
        <p:nvGrpSpPr>
          <p:cNvPr id="214" name="Google Shape;214;p13"/>
          <p:cNvGrpSpPr/>
          <p:nvPr/>
        </p:nvGrpSpPr>
        <p:grpSpPr>
          <a:xfrm>
            <a:off x="2671376" y="674988"/>
            <a:ext cx="3793525" cy="3793525"/>
            <a:chOff x="0" y="0"/>
            <a:chExt cx="812800" cy="812800"/>
          </a:xfrm>
        </p:grpSpPr>
        <p:sp>
          <p:nvSpPr>
            <p:cNvPr id="215" name="Google Shape;21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EDEDE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6" name="Google Shape;216;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7" name="Google Shape;217;p13"/>
          <p:cNvGrpSpPr/>
          <p:nvPr/>
        </p:nvGrpSpPr>
        <p:grpSpPr>
          <a:xfrm>
            <a:off x="-642036" y="674988"/>
            <a:ext cx="3793525" cy="3793525"/>
            <a:chOff x="0" y="0"/>
            <a:chExt cx="812800" cy="812800"/>
          </a:xfrm>
        </p:grpSpPr>
        <p:sp>
          <p:nvSpPr>
            <p:cNvPr id="218" name="Google Shape;21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9" name="Google Shape;219;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0" name="Google Shape;220;p13"/>
          <p:cNvGrpSpPr/>
          <p:nvPr/>
        </p:nvGrpSpPr>
        <p:grpSpPr>
          <a:xfrm>
            <a:off x="5984789" y="674988"/>
            <a:ext cx="3793525" cy="3793525"/>
            <a:chOff x="0" y="0"/>
            <a:chExt cx="812800" cy="812800"/>
          </a:xfrm>
        </p:grpSpPr>
        <p:sp>
          <p:nvSpPr>
            <p:cNvPr id="221" name="Google Shape;22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2" name="Google Shape;222;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3" name="Google Shape;223;p13"/>
          <p:cNvGrpSpPr/>
          <p:nvPr/>
        </p:nvGrpSpPr>
        <p:grpSpPr>
          <a:xfrm>
            <a:off x="2671376" y="674988"/>
            <a:ext cx="3793525" cy="3793525"/>
            <a:chOff x="0" y="0"/>
            <a:chExt cx="812800" cy="812800"/>
          </a:xfrm>
        </p:grpSpPr>
        <p:sp>
          <p:nvSpPr>
            <p:cNvPr id="224" name="Google Shape;22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EDEDE4">
                  <a:alpha val="28235"/>
                </a:srgbClr>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5" name="Google Shape;225;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6" name="Google Shape;226;p13"/>
          <p:cNvGrpSpPr/>
          <p:nvPr/>
        </p:nvGrpSpPr>
        <p:grpSpPr>
          <a:xfrm>
            <a:off x="3163974" y="1163724"/>
            <a:ext cx="2816054" cy="2816054"/>
            <a:chOff x="0" y="0"/>
            <a:chExt cx="812800" cy="812800"/>
          </a:xfrm>
        </p:grpSpPr>
        <p:sp>
          <p:nvSpPr>
            <p:cNvPr id="227" name="Google Shape;22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48F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8" name="Google Shape;228;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9" name="Google Shape;229;p13"/>
          <p:cNvGrpSpPr/>
          <p:nvPr/>
        </p:nvGrpSpPr>
        <p:grpSpPr>
          <a:xfrm>
            <a:off x="-144677" y="1163724"/>
            <a:ext cx="2816054" cy="2816054"/>
            <a:chOff x="0" y="0"/>
            <a:chExt cx="812800" cy="812800"/>
          </a:xfrm>
        </p:grpSpPr>
        <p:sp>
          <p:nvSpPr>
            <p:cNvPr id="230" name="Google Shape;23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48F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1" name="Google Shape;231;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2" name="Google Shape;232;p13"/>
          <p:cNvGrpSpPr/>
          <p:nvPr/>
        </p:nvGrpSpPr>
        <p:grpSpPr>
          <a:xfrm>
            <a:off x="6469663" y="1163724"/>
            <a:ext cx="2816053" cy="2816054"/>
            <a:chOff x="0" y="0"/>
            <a:chExt cx="812800" cy="812800"/>
          </a:xfrm>
        </p:grpSpPr>
        <p:sp>
          <p:nvSpPr>
            <p:cNvPr id="233" name="Google Shape;23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48F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4" name="Google Shape;234;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5" name="Google Shape;235;p13"/>
          <p:cNvSpPr txBox="1"/>
          <p:nvPr/>
        </p:nvSpPr>
        <p:spPr>
          <a:xfrm>
            <a:off x="-51486" y="889544"/>
            <a:ext cx="2820173" cy="22812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5000" u="none" cap="none" strike="noStrike">
                <a:solidFill>
                  <a:srgbClr val="EDEDE4"/>
                </a:solidFill>
                <a:latin typeface="Alice"/>
                <a:ea typeface="Alice"/>
                <a:cs typeface="Alice"/>
                <a:sym typeface="Alice"/>
              </a:rPr>
              <a:t>01.</a:t>
            </a:r>
            <a:endParaRPr sz="700"/>
          </a:p>
        </p:txBody>
      </p:sp>
      <p:sp>
        <p:nvSpPr>
          <p:cNvPr id="236" name="Google Shape;236;p13"/>
          <p:cNvSpPr txBox="1"/>
          <p:nvPr/>
        </p:nvSpPr>
        <p:spPr>
          <a:xfrm>
            <a:off x="3258451" y="889544"/>
            <a:ext cx="2820173" cy="22812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5000" u="none" cap="none" strike="noStrike">
                <a:solidFill>
                  <a:srgbClr val="EDEDE4"/>
                </a:solidFill>
                <a:latin typeface="Alice"/>
                <a:ea typeface="Alice"/>
                <a:cs typeface="Alice"/>
                <a:sym typeface="Alice"/>
              </a:rPr>
              <a:t>02.</a:t>
            </a:r>
            <a:endParaRPr sz="700"/>
          </a:p>
        </p:txBody>
      </p:sp>
      <p:sp>
        <p:nvSpPr>
          <p:cNvPr id="237" name="Google Shape;237;p13"/>
          <p:cNvSpPr txBox="1"/>
          <p:nvPr/>
        </p:nvSpPr>
        <p:spPr>
          <a:xfrm>
            <a:off x="6498238" y="889544"/>
            <a:ext cx="2820173" cy="22812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5000" u="none" cap="none" strike="noStrike">
                <a:solidFill>
                  <a:srgbClr val="EDEDE4"/>
                </a:solidFill>
                <a:latin typeface="Alice"/>
                <a:ea typeface="Alice"/>
                <a:cs typeface="Alice"/>
                <a:sym typeface="Alice"/>
              </a:rPr>
              <a:t>03.</a:t>
            </a:r>
            <a:endParaRPr sz="700"/>
          </a:p>
        </p:txBody>
      </p:sp>
      <p:sp>
        <p:nvSpPr>
          <p:cNvPr id="238" name="Google Shape;238;p13"/>
          <p:cNvSpPr txBox="1"/>
          <p:nvPr/>
        </p:nvSpPr>
        <p:spPr>
          <a:xfrm>
            <a:off x="257700" y="2861650"/>
            <a:ext cx="2011200" cy="3849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1" i="0" lang="en" sz="2500" u="none" cap="none" strike="noStrike">
                <a:solidFill>
                  <a:srgbClr val="FFFFFF"/>
                </a:solidFill>
                <a:latin typeface="Alice"/>
                <a:ea typeface="Alice"/>
                <a:cs typeface="Alice"/>
                <a:sym typeface="Alice"/>
              </a:rPr>
              <a:t>Introduction</a:t>
            </a:r>
            <a:endParaRPr sz="700"/>
          </a:p>
        </p:txBody>
      </p:sp>
      <p:sp>
        <p:nvSpPr>
          <p:cNvPr id="239" name="Google Shape;239;p13"/>
          <p:cNvSpPr txBox="1"/>
          <p:nvPr/>
        </p:nvSpPr>
        <p:spPr>
          <a:xfrm>
            <a:off x="3325383" y="2861648"/>
            <a:ext cx="2485510" cy="381817"/>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1" i="0" lang="en" sz="2500" u="none" cap="none" strike="noStrike">
                <a:solidFill>
                  <a:srgbClr val="FFFFFF"/>
                </a:solidFill>
                <a:latin typeface="Alice"/>
                <a:ea typeface="Alice"/>
                <a:cs typeface="Alice"/>
                <a:sym typeface="Alice"/>
              </a:rPr>
              <a:t>Our Products</a:t>
            </a:r>
            <a:endParaRPr sz="700"/>
          </a:p>
        </p:txBody>
      </p:sp>
      <p:sp>
        <p:nvSpPr>
          <p:cNvPr id="240" name="Google Shape;240;p13"/>
          <p:cNvSpPr txBox="1"/>
          <p:nvPr/>
        </p:nvSpPr>
        <p:spPr>
          <a:xfrm>
            <a:off x="6945913" y="2861648"/>
            <a:ext cx="1852227" cy="381817"/>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1" i="0" lang="en" sz="2500" u="none" cap="none" strike="noStrike">
                <a:solidFill>
                  <a:srgbClr val="FFFFFF"/>
                </a:solidFill>
                <a:latin typeface="Alice"/>
                <a:ea typeface="Alice"/>
                <a:cs typeface="Alice"/>
                <a:sym typeface="Alice"/>
              </a:rPr>
              <a:t>About Us</a:t>
            </a:r>
            <a:endParaRPr sz="700"/>
          </a:p>
        </p:txBody>
      </p:sp>
      <p:sp>
        <p:nvSpPr>
          <p:cNvPr id="241" name="Google Shape;241;p13"/>
          <p:cNvSpPr txBox="1"/>
          <p:nvPr/>
        </p:nvSpPr>
        <p:spPr>
          <a:xfrm>
            <a:off x="436831" y="3309367"/>
            <a:ext cx="16530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242" name="Google Shape;242;p13"/>
          <p:cNvSpPr txBox="1"/>
          <p:nvPr/>
        </p:nvSpPr>
        <p:spPr>
          <a:xfrm>
            <a:off x="3741620" y="3372496"/>
            <a:ext cx="16530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243" name="Google Shape;243;p13"/>
          <p:cNvSpPr txBox="1"/>
          <p:nvPr/>
        </p:nvSpPr>
        <p:spPr>
          <a:xfrm>
            <a:off x="7045508" y="3309367"/>
            <a:ext cx="16530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A922"/>
        </a:solidFill>
      </p:bgPr>
    </p:bg>
    <p:spTree>
      <p:nvGrpSpPr>
        <p:cNvPr id="247" name="Shape 247"/>
        <p:cNvGrpSpPr/>
        <p:nvPr/>
      </p:nvGrpSpPr>
      <p:grpSpPr>
        <a:xfrm>
          <a:off x="0" y="0"/>
          <a:ext cx="0" cy="0"/>
          <a:chOff x="0" y="0"/>
          <a:chExt cx="0" cy="0"/>
        </a:xfrm>
      </p:grpSpPr>
      <p:grpSp>
        <p:nvGrpSpPr>
          <p:cNvPr id="248" name="Google Shape;248;p14"/>
          <p:cNvGrpSpPr/>
          <p:nvPr/>
        </p:nvGrpSpPr>
        <p:grpSpPr>
          <a:xfrm>
            <a:off x="801902" y="-1198348"/>
            <a:ext cx="7540196" cy="7540196"/>
            <a:chOff x="0" y="0"/>
            <a:chExt cx="812800" cy="812800"/>
          </a:xfrm>
        </p:grpSpPr>
        <p:sp>
          <p:nvSpPr>
            <p:cNvPr id="249" name="Google Shape;24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0" name="Google Shape;250;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1" name="Google Shape;251;p14"/>
          <p:cNvGrpSpPr/>
          <p:nvPr/>
        </p:nvGrpSpPr>
        <p:grpSpPr>
          <a:xfrm>
            <a:off x="344702" y="-1655548"/>
            <a:ext cx="8454596" cy="8454596"/>
            <a:chOff x="0" y="0"/>
            <a:chExt cx="812800" cy="812800"/>
          </a:xfrm>
        </p:grpSpPr>
        <p:sp>
          <p:nvSpPr>
            <p:cNvPr id="252" name="Google Shape;25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3" name="Google Shape;253;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4" name="Google Shape;254;p14"/>
          <p:cNvSpPr txBox="1"/>
          <p:nvPr/>
        </p:nvSpPr>
        <p:spPr>
          <a:xfrm>
            <a:off x="1723504" y="-1013814"/>
            <a:ext cx="5696994" cy="4617823"/>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1" i="0" lang="en" sz="30300" u="none" cap="none" strike="noStrike">
                <a:solidFill>
                  <a:srgbClr val="5248F9"/>
                </a:solidFill>
                <a:latin typeface="Alice"/>
                <a:ea typeface="Alice"/>
                <a:cs typeface="Alice"/>
                <a:sym typeface="Alice"/>
              </a:rPr>
              <a:t>01.</a:t>
            </a:r>
            <a:endParaRPr sz="700"/>
          </a:p>
        </p:txBody>
      </p:sp>
      <p:sp>
        <p:nvSpPr>
          <p:cNvPr id="255" name="Google Shape;255;p14"/>
          <p:cNvSpPr txBox="1"/>
          <p:nvPr/>
        </p:nvSpPr>
        <p:spPr>
          <a:xfrm>
            <a:off x="2506475" y="3123400"/>
            <a:ext cx="4131000" cy="769500"/>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b="1" i="0" lang="en" sz="5000" u="none" cap="none" strike="noStrike">
                <a:solidFill>
                  <a:srgbClr val="FFFFFF"/>
                </a:solidFill>
                <a:latin typeface="Alice"/>
                <a:ea typeface="Alice"/>
                <a:cs typeface="Alice"/>
                <a:sym typeface="Alice"/>
              </a:rPr>
              <a:t>Introduction</a:t>
            </a:r>
            <a:endParaRPr sz="700"/>
          </a:p>
        </p:txBody>
      </p:sp>
      <p:sp>
        <p:nvSpPr>
          <p:cNvPr id="256" name="Google Shape;256;p14"/>
          <p:cNvSpPr txBox="1"/>
          <p:nvPr/>
        </p:nvSpPr>
        <p:spPr>
          <a:xfrm>
            <a:off x="3427523" y="4042410"/>
            <a:ext cx="22890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800" u="none" cap="none" strike="noStrike">
                <a:solidFill>
                  <a:srgbClr val="FFFDFC"/>
                </a:solidFill>
                <a:latin typeface="Alice"/>
                <a:ea typeface="Alice"/>
                <a:cs typeface="Alice"/>
                <a:sym typeface="Alice"/>
              </a:rPr>
              <a:t>Elaborate on what you want to discuss. </a:t>
            </a:r>
            <a:endParaRPr sz="700"/>
          </a:p>
        </p:txBody>
      </p:sp>
      <p:grpSp>
        <p:nvGrpSpPr>
          <p:cNvPr id="257" name="Google Shape;257;p14"/>
          <p:cNvGrpSpPr/>
          <p:nvPr/>
        </p:nvGrpSpPr>
        <p:grpSpPr>
          <a:xfrm>
            <a:off x="0" y="-72330"/>
            <a:ext cx="1221937" cy="5215830"/>
            <a:chOff x="0" y="-38100"/>
            <a:chExt cx="643654" cy="2747433"/>
          </a:xfrm>
        </p:grpSpPr>
        <p:sp>
          <p:nvSpPr>
            <p:cNvPr id="258" name="Google Shape;258;p14"/>
            <p:cNvSpPr/>
            <p:nvPr/>
          </p:nvSpPr>
          <p:spPr>
            <a:xfrm>
              <a:off x="0" y="0"/>
              <a:ext cx="643654" cy="2709333"/>
            </a:xfrm>
            <a:custGeom>
              <a:rect b="b" l="l" r="r" t="t"/>
              <a:pathLst>
                <a:path extrusionOk="0" h="2709333" w="643654">
                  <a:moveTo>
                    <a:pt x="0" y="0"/>
                  </a:moveTo>
                  <a:lnTo>
                    <a:pt x="643654" y="0"/>
                  </a:lnTo>
                  <a:lnTo>
                    <a:pt x="643654" y="2709333"/>
                  </a:lnTo>
                  <a:lnTo>
                    <a:pt x="0" y="2709333"/>
                  </a:lnTo>
                  <a:close/>
                </a:path>
              </a:pathLst>
            </a:custGeom>
            <a:solidFill>
              <a:srgbClr val="5248F9"/>
            </a:solidFill>
            <a:ln>
              <a:noFill/>
            </a:ln>
          </p:spPr>
        </p:sp>
        <p:sp>
          <p:nvSpPr>
            <p:cNvPr id="259" name="Google Shape;259;p14"/>
            <p:cNvSpPr txBox="1"/>
            <p:nvPr/>
          </p:nvSpPr>
          <p:spPr>
            <a:xfrm>
              <a:off x="0" y="-38100"/>
              <a:ext cx="64365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0" name="Google Shape;260;p14"/>
          <p:cNvGrpSpPr/>
          <p:nvPr/>
        </p:nvGrpSpPr>
        <p:grpSpPr>
          <a:xfrm>
            <a:off x="7920559" y="-72330"/>
            <a:ext cx="1221937" cy="5215830"/>
            <a:chOff x="0" y="-38100"/>
            <a:chExt cx="643654" cy="2747433"/>
          </a:xfrm>
        </p:grpSpPr>
        <p:sp>
          <p:nvSpPr>
            <p:cNvPr id="261" name="Google Shape;261;p14"/>
            <p:cNvSpPr/>
            <p:nvPr/>
          </p:nvSpPr>
          <p:spPr>
            <a:xfrm>
              <a:off x="0" y="0"/>
              <a:ext cx="643654" cy="2709333"/>
            </a:xfrm>
            <a:custGeom>
              <a:rect b="b" l="l" r="r" t="t"/>
              <a:pathLst>
                <a:path extrusionOk="0" h="2709333" w="643654">
                  <a:moveTo>
                    <a:pt x="0" y="0"/>
                  </a:moveTo>
                  <a:lnTo>
                    <a:pt x="643654" y="0"/>
                  </a:lnTo>
                  <a:lnTo>
                    <a:pt x="643654" y="2709333"/>
                  </a:lnTo>
                  <a:lnTo>
                    <a:pt x="0" y="2709333"/>
                  </a:lnTo>
                  <a:close/>
                </a:path>
              </a:pathLst>
            </a:custGeom>
            <a:solidFill>
              <a:srgbClr val="5248F9"/>
            </a:solidFill>
            <a:ln>
              <a:noFill/>
            </a:ln>
          </p:spPr>
        </p:sp>
        <p:sp>
          <p:nvSpPr>
            <p:cNvPr id="262" name="Google Shape;262;p14"/>
            <p:cNvSpPr txBox="1"/>
            <p:nvPr/>
          </p:nvSpPr>
          <p:spPr>
            <a:xfrm>
              <a:off x="0" y="-38100"/>
              <a:ext cx="64365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3" name="Google Shape;263;p14"/>
          <p:cNvSpPr/>
          <p:nvPr/>
        </p:nvSpPr>
        <p:spPr>
          <a:xfrm>
            <a:off x="0" y="0"/>
            <a:ext cx="1223441" cy="3722017"/>
          </a:xfrm>
          <a:custGeom>
            <a:rect b="b" l="l" r="r" t="t"/>
            <a:pathLst>
              <a:path extrusionOk="0" h="7444034" w="2446882">
                <a:moveTo>
                  <a:pt x="0" y="0"/>
                </a:moveTo>
                <a:lnTo>
                  <a:pt x="2446882" y="0"/>
                </a:lnTo>
                <a:lnTo>
                  <a:pt x="2446882" y="7444034"/>
                </a:lnTo>
                <a:lnTo>
                  <a:pt x="0" y="7444034"/>
                </a:lnTo>
                <a:lnTo>
                  <a:pt x="0" y="0"/>
                </a:lnTo>
                <a:close/>
              </a:path>
            </a:pathLst>
          </a:custGeom>
          <a:blipFill rotWithShape="1">
            <a:blip r:embed="rId3">
              <a:alphaModFix/>
            </a:blip>
            <a:stretch>
              <a:fillRect b="0" l="-204219" r="0" t="0"/>
            </a:stretch>
          </a:blipFill>
          <a:ln>
            <a:noFill/>
          </a:ln>
        </p:spPr>
      </p:sp>
      <p:sp>
        <p:nvSpPr>
          <p:cNvPr id="264" name="Google Shape;264;p14"/>
          <p:cNvSpPr/>
          <p:nvPr/>
        </p:nvSpPr>
        <p:spPr>
          <a:xfrm>
            <a:off x="7919055" y="0"/>
            <a:ext cx="1223441" cy="3722017"/>
          </a:xfrm>
          <a:custGeom>
            <a:rect b="b" l="l" r="r" t="t"/>
            <a:pathLst>
              <a:path extrusionOk="0" h="7444034" w="2446882">
                <a:moveTo>
                  <a:pt x="0" y="0"/>
                </a:moveTo>
                <a:lnTo>
                  <a:pt x="2446881" y="0"/>
                </a:lnTo>
                <a:lnTo>
                  <a:pt x="2446881" y="7444034"/>
                </a:lnTo>
                <a:lnTo>
                  <a:pt x="0" y="7444034"/>
                </a:lnTo>
                <a:lnTo>
                  <a:pt x="0" y="0"/>
                </a:lnTo>
                <a:close/>
              </a:path>
            </a:pathLst>
          </a:custGeom>
          <a:blipFill rotWithShape="1">
            <a:blip r:embed="rId3">
              <a:alphaModFix/>
            </a:blip>
            <a:stretch>
              <a:fillRect b="0" l="-204219" r="0" t="0"/>
            </a:stretch>
          </a:blipFill>
          <a:ln>
            <a:noFill/>
          </a:ln>
        </p:spPr>
      </p:sp>
      <p:sp>
        <p:nvSpPr>
          <p:cNvPr id="265" name="Google Shape;265;p14"/>
          <p:cNvSpPr/>
          <p:nvPr/>
        </p:nvSpPr>
        <p:spPr>
          <a:xfrm>
            <a:off x="0" y="3722017"/>
            <a:ext cx="1223441" cy="3722017"/>
          </a:xfrm>
          <a:custGeom>
            <a:rect b="b" l="l" r="r" t="t"/>
            <a:pathLst>
              <a:path extrusionOk="0" h="7444034" w="2446882">
                <a:moveTo>
                  <a:pt x="0" y="0"/>
                </a:moveTo>
                <a:lnTo>
                  <a:pt x="2446882" y="0"/>
                </a:lnTo>
                <a:lnTo>
                  <a:pt x="2446882" y="7444035"/>
                </a:lnTo>
                <a:lnTo>
                  <a:pt x="0" y="7444035"/>
                </a:lnTo>
                <a:lnTo>
                  <a:pt x="0" y="0"/>
                </a:lnTo>
                <a:close/>
              </a:path>
            </a:pathLst>
          </a:custGeom>
          <a:blipFill rotWithShape="1">
            <a:blip r:embed="rId3">
              <a:alphaModFix/>
            </a:blip>
            <a:stretch>
              <a:fillRect b="0" l="-204219" r="0" t="0"/>
            </a:stretch>
          </a:blipFill>
          <a:ln>
            <a:noFill/>
          </a:ln>
        </p:spPr>
      </p:sp>
      <p:sp>
        <p:nvSpPr>
          <p:cNvPr id="266" name="Google Shape;266;p14"/>
          <p:cNvSpPr/>
          <p:nvPr/>
        </p:nvSpPr>
        <p:spPr>
          <a:xfrm>
            <a:off x="7919055" y="3722017"/>
            <a:ext cx="1223441" cy="3722017"/>
          </a:xfrm>
          <a:custGeom>
            <a:rect b="b" l="l" r="r" t="t"/>
            <a:pathLst>
              <a:path extrusionOk="0" h="7444034" w="2446882">
                <a:moveTo>
                  <a:pt x="0" y="0"/>
                </a:moveTo>
                <a:lnTo>
                  <a:pt x="2446881" y="0"/>
                </a:lnTo>
                <a:lnTo>
                  <a:pt x="2446881" y="7444035"/>
                </a:lnTo>
                <a:lnTo>
                  <a:pt x="0" y="7444035"/>
                </a:lnTo>
                <a:lnTo>
                  <a:pt x="0" y="0"/>
                </a:lnTo>
                <a:close/>
              </a:path>
            </a:pathLst>
          </a:custGeom>
          <a:blipFill rotWithShape="1">
            <a:blip r:embed="rId3">
              <a:alphaModFix/>
            </a:blip>
            <a:stretch>
              <a:fillRect b="0" l="-204219"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A922"/>
        </a:solidFill>
      </p:bgPr>
    </p:bg>
    <p:spTree>
      <p:nvGrpSpPr>
        <p:cNvPr id="270" name="Shape 270"/>
        <p:cNvGrpSpPr/>
        <p:nvPr/>
      </p:nvGrpSpPr>
      <p:grpSpPr>
        <a:xfrm>
          <a:off x="0" y="0"/>
          <a:ext cx="0" cy="0"/>
          <a:chOff x="0" y="0"/>
          <a:chExt cx="0" cy="0"/>
        </a:xfrm>
      </p:grpSpPr>
      <p:grpSp>
        <p:nvGrpSpPr>
          <p:cNvPr id="271" name="Google Shape;271;p15"/>
          <p:cNvGrpSpPr/>
          <p:nvPr/>
        </p:nvGrpSpPr>
        <p:grpSpPr>
          <a:xfrm>
            <a:off x="-339048" y="-72330"/>
            <a:ext cx="2679262" cy="5215830"/>
            <a:chOff x="0" y="-38100"/>
            <a:chExt cx="1411298" cy="2747433"/>
          </a:xfrm>
        </p:grpSpPr>
        <p:sp>
          <p:nvSpPr>
            <p:cNvPr id="272" name="Google Shape;272;p15"/>
            <p:cNvSpPr/>
            <p:nvPr/>
          </p:nvSpPr>
          <p:spPr>
            <a:xfrm>
              <a:off x="0" y="0"/>
              <a:ext cx="1411298" cy="2709333"/>
            </a:xfrm>
            <a:custGeom>
              <a:rect b="b" l="l" r="r" t="t"/>
              <a:pathLst>
                <a:path extrusionOk="0" h="2709333" w="1411298">
                  <a:moveTo>
                    <a:pt x="0" y="0"/>
                  </a:moveTo>
                  <a:lnTo>
                    <a:pt x="1411298" y="0"/>
                  </a:lnTo>
                  <a:lnTo>
                    <a:pt x="1411298" y="2709333"/>
                  </a:lnTo>
                  <a:lnTo>
                    <a:pt x="0" y="2709333"/>
                  </a:lnTo>
                  <a:close/>
                </a:path>
              </a:pathLst>
            </a:custGeom>
            <a:solidFill>
              <a:srgbClr val="5248F9"/>
            </a:solidFill>
            <a:ln>
              <a:noFill/>
            </a:ln>
          </p:spPr>
        </p:sp>
        <p:sp>
          <p:nvSpPr>
            <p:cNvPr id="273" name="Google Shape;273;p15"/>
            <p:cNvSpPr txBox="1"/>
            <p:nvPr/>
          </p:nvSpPr>
          <p:spPr>
            <a:xfrm>
              <a:off x="0" y="-38100"/>
              <a:ext cx="1411298"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4" name="Google Shape;274;p15"/>
          <p:cNvSpPr/>
          <p:nvPr/>
        </p:nvSpPr>
        <p:spPr>
          <a:xfrm>
            <a:off x="1723749" y="3722017"/>
            <a:ext cx="1223441" cy="3722017"/>
          </a:xfrm>
          <a:custGeom>
            <a:rect b="b" l="l" r="r" t="t"/>
            <a:pathLst>
              <a:path extrusionOk="0" h="7444034" w="2446882">
                <a:moveTo>
                  <a:pt x="0" y="0"/>
                </a:moveTo>
                <a:lnTo>
                  <a:pt x="2446882" y="0"/>
                </a:lnTo>
                <a:lnTo>
                  <a:pt x="2446882" y="7444035"/>
                </a:lnTo>
                <a:lnTo>
                  <a:pt x="0" y="7444035"/>
                </a:lnTo>
                <a:lnTo>
                  <a:pt x="0" y="0"/>
                </a:lnTo>
                <a:close/>
              </a:path>
            </a:pathLst>
          </a:custGeom>
          <a:blipFill rotWithShape="1">
            <a:blip r:embed="rId3">
              <a:alphaModFix/>
            </a:blip>
            <a:stretch>
              <a:fillRect b="0" l="-204219" r="0" t="0"/>
            </a:stretch>
          </a:blipFill>
          <a:ln>
            <a:noFill/>
          </a:ln>
        </p:spPr>
      </p:sp>
      <p:sp>
        <p:nvSpPr>
          <p:cNvPr id="275" name="Google Shape;275;p15"/>
          <p:cNvSpPr/>
          <p:nvPr/>
        </p:nvSpPr>
        <p:spPr>
          <a:xfrm>
            <a:off x="1723749" y="0"/>
            <a:ext cx="1223441" cy="3722017"/>
          </a:xfrm>
          <a:custGeom>
            <a:rect b="b" l="l" r="r" t="t"/>
            <a:pathLst>
              <a:path extrusionOk="0" h="7444034" w="2446882">
                <a:moveTo>
                  <a:pt x="0" y="0"/>
                </a:moveTo>
                <a:lnTo>
                  <a:pt x="2446882" y="0"/>
                </a:lnTo>
                <a:lnTo>
                  <a:pt x="2446882" y="7444034"/>
                </a:lnTo>
                <a:lnTo>
                  <a:pt x="0" y="7444034"/>
                </a:lnTo>
                <a:lnTo>
                  <a:pt x="0" y="0"/>
                </a:lnTo>
                <a:close/>
              </a:path>
            </a:pathLst>
          </a:custGeom>
          <a:blipFill rotWithShape="1">
            <a:blip r:embed="rId3">
              <a:alphaModFix/>
            </a:blip>
            <a:stretch>
              <a:fillRect b="0" l="-204219" r="0" t="0"/>
            </a:stretch>
          </a:blipFill>
          <a:ln>
            <a:noFill/>
          </a:ln>
        </p:spPr>
      </p:sp>
      <p:sp>
        <p:nvSpPr>
          <p:cNvPr id="276" name="Google Shape;276;p15"/>
          <p:cNvSpPr/>
          <p:nvPr/>
        </p:nvSpPr>
        <p:spPr>
          <a:xfrm>
            <a:off x="113125" y="364962"/>
            <a:ext cx="4454144" cy="441350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28600">
            <a:solidFill>
              <a:srgbClr val="5248F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77" name="Google Shape;277;p15"/>
          <p:cNvGrpSpPr/>
          <p:nvPr/>
        </p:nvGrpSpPr>
        <p:grpSpPr>
          <a:xfrm>
            <a:off x="565896" y="797433"/>
            <a:ext cx="3548635" cy="3548635"/>
            <a:chOff x="0" y="0"/>
            <a:chExt cx="812800" cy="812800"/>
          </a:xfrm>
        </p:grpSpPr>
        <p:sp>
          <p:nvSpPr>
            <p:cNvPr id="278" name="Google Shape;2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A92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80" name="Google Shape;280;p15"/>
          <p:cNvPicPr preferRelativeResize="0"/>
          <p:nvPr/>
        </p:nvPicPr>
        <p:blipFill>
          <a:blip r:embed="rId4">
            <a:alphaModFix/>
          </a:blip>
          <a:stretch>
            <a:fillRect/>
          </a:stretch>
        </p:blipFill>
        <p:spPr>
          <a:xfrm>
            <a:off x="626513" y="862762"/>
            <a:ext cx="3417900" cy="3417900"/>
          </a:xfrm>
          <a:prstGeom prst="ellipse">
            <a:avLst/>
          </a:prstGeom>
          <a:noFill/>
          <a:ln>
            <a:noFill/>
          </a:ln>
        </p:spPr>
      </p:pic>
      <p:sp>
        <p:nvSpPr>
          <p:cNvPr id="281" name="Google Shape;281;p15"/>
          <p:cNvSpPr txBox="1"/>
          <p:nvPr/>
        </p:nvSpPr>
        <p:spPr>
          <a:xfrm>
            <a:off x="4911769" y="1981200"/>
            <a:ext cx="3889332" cy="661988"/>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1" i="0" lang="en" sz="4300" u="none" cap="none" strike="noStrike">
                <a:solidFill>
                  <a:srgbClr val="FFFFFF"/>
                </a:solidFill>
                <a:latin typeface="Alice"/>
                <a:ea typeface="Alice"/>
                <a:cs typeface="Alice"/>
                <a:sym typeface="Alice"/>
              </a:rPr>
              <a:t>Hello there!</a:t>
            </a:r>
            <a:endParaRPr sz="700"/>
          </a:p>
        </p:txBody>
      </p:sp>
      <p:sp>
        <p:nvSpPr>
          <p:cNvPr id="282" name="Google Shape;282;p15"/>
          <p:cNvSpPr txBox="1"/>
          <p:nvPr/>
        </p:nvSpPr>
        <p:spPr>
          <a:xfrm>
            <a:off x="4911769" y="3094038"/>
            <a:ext cx="33750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I'm Rain, and I'll be sharing with you my beautiful ideas.</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Follow me at @reallygreatsite to learn more.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288FF"/>
        </a:solidFill>
      </p:bgPr>
    </p:bg>
    <p:spTree>
      <p:nvGrpSpPr>
        <p:cNvPr id="286" name="Shape 286"/>
        <p:cNvGrpSpPr/>
        <p:nvPr/>
      </p:nvGrpSpPr>
      <p:grpSpPr>
        <a:xfrm>
          <a:off x="0" y="0"/>
          <a:ext cx="0" cy="0"/>
          <a:chOff x="0" y="0"/>
          <a:chExt cx="0" cy="0"/>
        </a:xfrm>
      </p:grpSpPr>
      <p:pic>
        <p:nvPicPr>
          <p:cNvPr id="287" name="Google Shape;287;p16"/>
          <p:cNvPicPr preferRelativeResize="0"/>
          <p:nvPr/>
        </p:nvPicPr>
        <p:blipFill>
          <a:blip r:embed="rId3">
            <a:alphaModFix/>
          </a:blip>
          <a:stretch>
            <a:fillRect/>
          </a:stretch>
        </p:blipFill>
        <p:spPr>
          <a:xfrm>
            <a:off x="398225" y="514350"/>
            <a:ext cx="5555488" cy="4229102"/>
          </a:xfrm>
          <a:prstGeom prst="rect">
            <a:avLst/>
          </a:prstGeom>
          <a:noFill/>
          <a:ln>
            <a:noFill/>
          </a:ln>
        </p:spPr>
      </p:pic>
      <p:grpSp>
        <p:nvGrpSpPr>
          <p:cNvPr id="288" name="Google Shape;288;p16"/>
          <p:cNvGrpSpPr/>
          <p:nvPr/>
        </p:nvGrpSpPr>
        <p:grpSpPr>
          <a:xfrm>
            <a:off x="6238875" y="1908870"/>
            <a:ext cx="2400300" cy="2834580"/>
            <a:chOff x="0" y="-38100"/>
            <a:chExt cx="1264356" cy="1493112"/>
          </a:xfrm>
        </p:grpSpPr>
        <p:sp>
          <p:nvSpPr>
            <p:cNvPr id="289" name="Google Shape;289;p16"/>
            <p:cNvSpPr/>
            <p:nvPr/>
          </p:nvSpPr>
          <p:spPr>
            <a:xfrm>
              <a:off x="0" y="0"/>
              <a:ext cx="1264356" cy="1455012"/>
            </a:xfrm>
            <a:custGeom>
              <a:rect b="b" l="l" r="r" t="t"/>
              <a:pathLst>
                <a:path extrusionOk="0" h="1455012" w="1264356">
                  <a:moveTo>
                    <a:pt x="0" y="0"/>
                  </a:moveTo>
                  <a:lnTo>
                    <a:pt x="1264356" y="0"/>
                  </a:lnTo>
                  <a:lnTo>
                    <a:pt x="1264356" y="1455012"/>
                  </a:lnTo>
                  <a:lnTo>
                    <a:pt x="0" y="1455012"/>
                  </a:lnTo>
                  <a:close/>
                </a:path>
              </a:pathLst>
            </a:custGeom>
            <a:solidFill>
              <a:srgbClr val="EE6299"/>
            </a:solidFill>
            <a:ln>
              <a:noFill/>
            </a:ln>
          </p:spPr>
        </p:sp>
        <p:sp>
          <p:nvSpPr>
            <p:cNvPr id="290" name="Google Shape;290;p16"/>
            <p:cNvSpPr txBox="1"/>
            <p:nvPr/>
          </p:nvSpPr>
          <p:spPr>
            <a:xfrm>
              <a:off x="0" y="-38100"/>
              <a:ext cx="1264356" cy="149311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1" name="Google Shape;291;p16"/>
          <p:cNvSpPr txBox="1"/>
          <p:nvPr/>
        </p:nvSpPr>
        <p:spPr>
          <a:xfrm>
            <a:off x="6238875" y="509588"/>
            <a:ext cx="2650200" cy="1422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4300" u="none" cap="none" strike="noStrike">
                <a:solidFill>
                  <a:srgbClr val="FFFFFF"/>
                </a:solidFill>
                <a:latin typeface="Alice"/>
                <a:ea typeface="Alice"/>
                <a:cs typeface="Alice"/>
                <a:sym typeface="Alice"/>
              </a:rPr>
              <a:t>Our Company</a:t>
            </a:r>
            <a:endParaRPr sz="700"/>
          </a:p>
        </p:txBody>
      </p:sp>
      <p:grpSp>
        <p:nvGrpSpPr>
          <p:cNvPr id="292" name="Google Shape;292;p16"/>
          <p:cNvGrpSpPr/>
          <p:nvPr/>
        </p:nvGrpSpPr>
        <p:grpSpPr>
          <a:xfrm>
            <a:off x="6464444" y="2403974"/>
            <a:ext cx="1949175" cy="781325"/>
            <a:chOff x="0" y="-38100"/>
            <a:chExt cx="5197800" cy="2083534"/>
          </a:xfrm>
        </p:grpSpPr>
        <p:sp>
          <p:nvSpPr>
            <p:cNvPr id="293" name="Google Shape;293;p16"/>
            <p:cNvSpPr txBox="1"/>
            <p:nvPr/>
          </p:nvSpPr>
          <p:spPr>
            <a:xfrm>
              <a:off x="0" y="-38100"/>
              <a:ext cx="5197800" cy="738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800" u="none" cap="none" strike="noStrike">
                  <a:solidFill>
                    <a:srgbClr val="FFFDFC"/>
                  </a:solidFill>
                  <a:latin typeface="Alice"/>
                  <a:ea typeface="Alice"/>
                  <a:cs typeface="Alice"/>
                  <a:sym typeface="Alice"/>
                </a:rPr>
                <a:t>Who we are?</a:t>
              </a:r>
              <a:endParaRPr sz="700"/>
            </a:p>
          </p:txBody>
        </p:sp>
        <p:sp>
          <p:nvSpPr>
            <p:cNvPr id="294" name="Google Shape;294;p16"/>
            <p:cNvSpPr txBox="1"/>
            <p:nvPr/>
          </p:nvSpPr>
          <p:spPr>
            <a:xfrm>
              <a:off x="0" y="1162834"/>
              <a:ext cx="51978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 </a:t>
              </a:r>
              <a:endParaRPr sz="700"/>
            </a:p>
          </p:txBody>
        </p:sp>
      </p:grpSp>
      <p:grpSp>
        <p:nvGrpSpPr>
          <p:cNvPr id="295" name="Google Shape;295;p16"/>
          <p:cNvGrpSpPr/>
          <p:nvPr/>
        </p:nvGrpSpPr>
        <p:grpSpPr>
          <a:xfrm>
            <a:off x="7843838" y="3904713"/>
            <a:ext cx="2201349" cy="2201349"/>
            <a:chOff x="0" y="0"/>
            <a:chExt cx="812800" cy="812800"/>
          </a:xfrm>
        </p:grpSpPr>
        <p:sp>
          <p:nvSpPr>
            <p:cNvPr id="296" name="Google Shape;29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288FF"/>
            </a:solidFill>
            <a:ln cap="sq" cmpd="sng" w="95250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7" name="Google Shape;297;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8" name="Google Shape;298;p16"/>
          <p:cNvGrpSpPr/>
          <p:nvPr/>
        </p:nvGrpSpPr>
        <p:grpSpPr>
          <a:xfrm>
            <a:off x="6505575" y="3654675"/>
            <a:ext cx="2292075" cy="751789"/>
            <a:chOff x="0" y="-38100"/>
            <a:chExt cx="6112200" cy="2004772"/>
          </a:xfrm>
        </p:grpSpPr>
        <p:sp>
          <p:nvSpPr>
            <p:cNvPr id="299" name="Google Shape;299;p16"/>
            <p:cNvSpPr txBox="1"/>
            <p:nvPr/>
          </p:nvSpPr>
          <p:spPr>
            <a:xfrm>
              <a:off x="0" y="-38100"/>
              <a:ext cx="6112200" cy="738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800" u="none" cap="none" strike="noStrike">
                  <a:solidFill>
                    <a:srgbClr val="FFFDFC"/>
                  </a:solidFill>
                  <a:latin typeface="Alice"/>
                  <a:ea typeface="Alice"/>
                  <a:cs typeface="Alice"/>
                  <a:sym typeface="Alice"/>
                </a:rPr>
                <a:t>What we do? </a:t>
              </a:r>
              <a:endParaRPr sz="700"/>
            </a:p>
          </p:txBody>
        </p:sp>
        <p:sp>
          <p:nvSpPr>
            <p:cNvPr id="300" name="Google Shape;300;p16"/>
            <p:cNvSpPr txBox="1"/>
            <p:nvPr/>
          </p:nvSpPr>
          <p:spPr>
            <a:xfrm>
              <a:off x="0" y="1084072"/>
              <a:ext cx="51978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 </a:t>
              </a:r>
              <a:endParaRPr sz="700"/>
            </a:p>
          </p:txBody>
        </p:sp>
      </p:grpSp>
      <p:sp>
        <p:nvSpPr>
          <p:cNvPr id="301" name="Google Shape;301;p16"/>
          <p:cNvSpPr/>
          <p:nvPr/>
        </p:nvSpPr>
        <p:spPr>
          <a:xfrm rot="5400000">
            <a:off x="1882108" y="141452"/>
            <a:ext cx="365183" cy="1110979"/>
          </a:xfrm>
          <a:custGeom>
            <a:rect b="b" l="l" r="r" t="t"/>
            <a:pathLst>
              <a:path extrusionOk="0" h="2221958" w="730366">
                <a:moveTo>
                  <a:pt x="0" y="0"/>
                </a:moveTo>
                <a:lnTo>
                  <a:pt x="730366" y="0"/>
                </a:lnTo>
                <a:lnTo>
                  <a:pt x="730366" y="2221958"/>
                </a:lnTo>
                <a:lnTo>
                  <a:pt x="0" y="2221958"/>
                </a:lnTo>
                <a:lnTo>
                  <a:pt x="0" y="0"/>
                </a:lnTo>
                <a:close/>
              </a:path>
            </a:pathLst>
          </a:custGeom>
          <a:blipFill rotWithShape="1">
            <a:blip r:embed="rId4">
              <a:alphaModFix/>
            </a:blip>
            <a:stretch>
              <a:fillRect b="0" l="-204219" r="0" t="0"/>
            </a:stretch>
          </a:blipFill>
          <a:ln>
            <a:noFill/>
          </a:ln>
        </p:spPr>
      </p:sp>
      <p:sp>
        <p:nvSpPr>
          <p:cNvPr id="302" name="Google Shape;302;p16"/>
          <p:cNvSpPr/>
          <p:nvPr/>
        </p:nvSpPr>
        <p:spPr>
          <a:xfrm rot="5400000">
            <a:off x="1882108" y="4005369"/>
            <a:ext cx="365183" cy="1110979"/>
          </a:xfrm>
          <a:custGeom>
            <a:rect b="b" l="l" r="r" t="t"/>
            <a:pathLst>
              <a:path extrusionOk="0" h="2221958" w="730366">
                <a:moveTo>
                  <a:pt x="0" y="0"/>
                </a:moveTo>
                <a:lnTo>
                  <a:pt x="730366" y="0"/>
                </a:lnTo>
                <a:lnTo>
                  <a:pt x="730366" y="2221958"/>
                </a:lnTo>
                <a:lnTo>
                  <a:pt x="0" y="2221958"/>
                </a:lnTo>
                <a:lnTo>
                  <a:pt x="0" y="0"/>
                </a:lnTo>
                <a:close/>
              </a:path>
            </a:pathLst>
          </a:custGeom>
          <a:blipFill rotWithShape="1">
            <a:blip r:embed="rId4">
              <a:alphaModFix/>
            </a:blip>
            <a:stretch>
              <a:fillRect b="0" l="-204219" r="0" t="0"/>
            </a:stretch>
          </a:blipFill>
          <a:ln>
            <a:noFill/>
          </a:ln>
        </p:spPr>
      </p:sp>
      <p:sp>
        <p:nvSpPr>
          <p:cNvPr id="303" name="Google Shape;303;p16"/>
          <p:cNvSpPr/>
          <p:nvPr/>
        </p:nvSpPr>
        <p:spPr>
          <a:xfrm rot="5400000">
            <a:off x="771129" y="141452"/>
            <a:ext cx="365183" cy="1110979"/>
          </a:xfrm>
          <a:custGeom>
            <a:rect b="b" l="l" r="r" t="t"/>
            <a:pathLst>
              <a:path extrusionOk="0" h="2221958" w="730366">
                <a:moveTo>
                  <a:pt x="0" y="0"/>
                </a:moveTo>
                <a:lnTo>
                  <a:pt x="730366" y="0"/>
                </a:lnTo>
                <a:lnTo>
                  <a:pt x="730366" y="2221958"/>
                </a:lnTo>
                <a:lnTo>
                  <a:pt x="0" y="2221958"/>
                </a:lnTo>
                <a:lnTo>
                  <a:pt x="0" y="0"/>
                </a:lnTo>
                <a:close/>
              </a:path>
            </a:pathLst>
          </a:custGeom>
          <a:blipFill rotWithShape="1">
            <a:blip r:embed="rId4">
              <a:alphaModFix/>
            </a:blip>
            <a:stretch>
              <a:fillRect b="0" l="-204219" r="0" t="0"/>
            </a:stretch>
          </a:blipFill>
          <a:ln>
            <a:noFill/>
          </a:ln>
        </p:spPr>
      </p:sp>
      <p:grpSp>
        <p:nvGrpSpPr>
          <p:cNvPr id="304" name="Google Shape;304;p16"/>
          <p:cNvGrpSpPr/>
          <p:nvPr/>
        </p:nvGrpSpPr>
        <p:grpSpPr>
          <a:xfrm>
            <a:off x="-1681699" y="-1681699"/>
            <a:ext cx="3363399" cy="3363399"/>
            <a:chOff x="0" y="0"/>
            <a:chExt cx="812800" cy="812800"/>
          </a:xfrm>
        </p:grpSpPr>
        <p:sp>
          <p:nvSpPr>
            <p:cNvPr id="305" name="Google Shape;30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288FF"/>
            </a:solidFill>
            <a:ln cap="sq" cmpd="sng" w="952500">
              <a:solidFill>
                <a:srgbClr val="EE6299"/>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6" name="Google Shape;306;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7" name="Google Shape;307;p16"/>
          <p:cNvSpPr/>
          <p:nvPr/>
        </p:nvSpPr>
        <p:spPr>
          <a:xfrm rot="5400000">
            <a:off x="771129" y="4005369"/>
            <a:ext cx="365183" cy="1110979"/>
          </a:xfrm>
          <a:custGeom>
            <a:rect b="b" l="l" r="r" t="t"/>
            <a:pathLst>
              <a:path extrusionOk="0" h="2221958" w="730366">
                <a:moveTo>
                  <a:pt x="0" y="0"/>
                </a:moveTo>
                <a:lnTo>
                  <a:pt x="730366" y="0"/>
                </a:lnTo>
                <a:lnTo>
                  <a:pt x="730366" y="2221958"/>
                </a:lnTo>
                <a:lnTo>
                  <a:pt x="0" y="2221958"/>
                </a:lnTo>
                <a:lnTo>
                  <a:pt x="0" y="0"/>
                </a:lnTo>
                <a:close/>
              </a:path>
            </a:pathLst>
          </a:custGeom>
          <a:blipFill rotWithShape="1">
            <a:blip r:embed="rId4">
              <a:alphaModFix/>
            </a:blip>
            <a:stretch>
              <a:fillRect b="0" l="-204219" r="0" t="0"/>
            </a:stretch>
          </a:blipFill>
          <a:ln>
            <a:noFill/>
          </a:ln>
        </p:spPr>
      </p:sp>
      <p:grpSp>
        <p:nvGrpSpPr>
          <p:cNvPr id="308" name="Google Shape;308;p16"/>
          <p:cNvGrpSpPr/>
          <p:nvPr/>
        </p:nvGrpSpPr>
        <p:grpSpPr>
          <a:xfrm rot="5400000">
            <a:off x="4104065" y="-969527"/>
            <a:ext cx="365183" cy="3332937"/>
            <a:chOff x="0" y="0"/>
            <a:chExt cx="973821" cy="8887831"/>
          </a:xfrm>
        </p:grpSpPr>
        <p:sp>
          <p:nvSpPr>
            <p:cNvPr id="309" name="Google Shape;309;p16"/>
            <p:cNvSpPr/>
            <p:nvPr/>
          </p:nvSpPr>
          <p:spPr>
            <a:xfrm>
              <a:off x="0" y="0"/>
              <a:ext cx="973821" cy="2962610"/>
            </a:xfrm>
            <a:custGeom>
              <a:rect b="b" l="l" r="r" t="t"/>
              <a:pathLst>
                <a:path extrusionOk="0" h="2962610" w="973821">
                  <a:moveTo>
                    <a:pt x="0" y="0"/>
                  </a:moveTo>
                  <a:lnTo>
                    <a:pt x="973821" y="0"/>
                  </a:lnTo>
                  <a:lnTo>
                    <a:pt x="973821" y="2962610"/>
                  </a:lnTo>
                  <a:lnTo>
                    <a:pt x="0" y="2962610"/>
                  </a:lnTo>
                  <a:lnTo>
                    <a:pt x="0" y="0"/>
                  </a:lnTo>
                  <a:close/>
                </a:path>
              </a:pathLst>
            </a:custGeom>
            <a:blipFill rotWithShape="1">
              <a:blip r:embed="rId4">
                <a:alphaModFix/>
              </a:blip>
              <a:stretch>
                <a:fillRect b="0" l="-204219" r="0" t="0"/>
              </a:stretch>
            </a:blipFill>
            <a:ln>
              <a:noFill/>
            </a:ln>
          </p:spPr>
        </p:sp>
        <p:sp>
          <p:nvSpPr>
            <p:cNvPr id="310" name="Google Shape;310;p16"/>
            <p:cNvSpPr/>
            <p:nvPr/>
          </p:nvSpPr>
          <p:spPr>
            <a:xfrm>
              <a:off x="0" y="2962610"/>
              <a:ext cx="973821" cy="2962610"/>
            </a:xfrm>
            <a:custGeom>
              <a:rect b="b" l="l" r="r" t="t"/>
              <a:pathLst>
                <a:path extrusionOk="0" h="2962610" w="973821">
                  <a:moveTo>
                    <a:pt x="0" y="0"/>
                  </a:moveTo>
                  <a:lnTo>
                    <a:pt x="973821" y="0"/>
                  </a:lnTo>
                  <a:lnTo>
                    <a:pt x="973821" y="2962611"/>
                  </a:lnTo>
                  <a:lnTo>
                    <a:pt x="0" y="2962611"/>
                  </a:lnTo>
                  <a:lnTo>
                    <a:pt x="0" y="0"/>
                  </a:lnTo>
                  <a:close/>
                </a:path>
              </a:pathLst>
            </a:custGeom>
            <a:blipFill rotWithShape="1">
              <a:blip r:embed="rId4">
                <a:alphaModFix/>
              </a:blip>
              <a:stretch>
                <a:fillRect b="0" l="-204219" r="0" t="0"/>
              </a:stretch>
            </a:blipFill>
            <a:ln>
              <a:noFill/>
            </a:ln>
          </p:spPr>
        </p:sp>
        <p:sp>
          <p:nvSpPr>
            <p:cNvPr id="311" name="Google Shape;311;p16"/>
            <p:cNvSpPr/>
            <p:nvPr/>
          </p:nvSpPr>
          <p:spPr>
            <a:xfrm>
              <a:off x="0" y="5925221"/>
              <a:ext cx="973821" cy="2962610"/>
            </a:xfrm>
            <a:custGeom>
              <a:rect b="b" l="l" r="r" t="t"/>
              <a:pathLst>
                <a:path extrusionOk="0" h="2962610" w="973821">
                  <a:moveTo>
                    <a:pt x="0" y="0"/>
                  </a:moveTo>
                  <a:lnTo>
                    <a:pt x="973821" y="0"/>
                  </a:lnTo>
                  <a:lnTo>
                    <a:pt x="973821" y="2962610"/>
                  </a:lnTo>
                  <a:lnTo>
                    <a:pt x="0" y="2962610"/>
                  </a:lnTo>
                  <a:lnTo>
                    <a:pt x="0" y="0"/>
                  </a:lnTo>
                  <a:close/>
                </a:path>
              </a:pathLst>
            </a:custGeom>
            <a:blipFill rotWithShape="1">
              <a:blip r:embed="rId4">
                <a:alphaModFix/>
              </a:blip>
              <a:stretch>
                <a:fillRect b="0" l="-204219" r="0" t="0"/>
              </a:stretch>
            </a:blipFill>
            <a:ln>
              <a:noFill/>
            </a:ln>
          </p:spPr>
        </p:sp>
      </p:grpSp>
      <p:grpSp>
        <p:nvGrpSpPr>
          <p:cNvPr id="312" name="Google Shape;312;p16"/>
          <p:cNvGrpSpPr/>
          <p:nvPr/>
        </p:nvGrpSpPr>
        <p:grpSpPr>
          <a:xfrm rot="5400000">
            <a:off x="4104065" y="2894390"/>
            <a:ext cx="365183" cy="3332937"/>
            <a:chOff x="0" y="0"/>
            <a:chExt cx="973821" cy="8887831"/>
          </a:xfrm>
        </p:grpSpPr>
        <p:sp>
          <p:nvSpPr>
            <p:cNvPr id="313" name="Google Shape;313;p16"/>
            <p:cNvSpPr/>
            <p:nvPr/>
          </p:nvSpPr>
          <p:spPr>
            <a:xfrm>
              <a:off x="0" y="0"/>
              <a:ext cx="973821" cy="2962610"/>
            </a:xfrm>
            <a:custGeom>
              <a:rect b="b" l="l" r="r" t="t"/>
              <a:pathLst>
                <a:path extrusionOk="0" h="2962610" w="973821">
                  <a:moveTo>
                    <a:pt x="0" y="0"/>
                  </a:moveTo>
                  <a:lnTo>
                    <a:pt x="973821" y="0"/>
                  </a:lnTo>
                  <a:lnTo>
                    <a:pt x="973821" y="2962610"/>
                  </a:lnTo>
                  <a:lnTo>
                    <a:pt x="0" y="2962610"/>
                  </a:lnTo>
                  <a:lnTo>
                    <a:pt x="0" y="0"/>
                  </a:lnTo>
                  <a:close/>
                </a:path>
              </a:pathLst>
            </a:custGeom>
            <a:blipFill rotWithShape="1">
              <a:blip r:embed="rId4">
                <a:alphaModFix/>
              </a:blip>
              <a:stretch>
                <a:fillRect b="0" l="-204219" r="0" t="0"/>
              </a:stretch>
            </a:blipFill>
            <a:ln>
              <a:noFill/>
            </a:ln>
          </p:spPr>
        </p:sp>
        <p:sp>
          <p:nvSpPr>
            <p:cNvPr id="314" name="Google Shape;314;p16"/>
            <p:cNvSpPr/>
            <p:nvPr/>
          </p:nvSpPr>
          <p:spPr>
            <a:xfrm>
              <a:off x="0" y="2962610"/>
              <a:ext cx="973821" cy="2962610"/>
            </a:xfrm>
            <a:custGeom>
              <a:rect b="b" l="l" r="r" t="t"/>
              <a:pathLst>
                <a:path extrusionOk="0" h="2962610" w="973821">
                  <a:moveTo>
                    <a:pt x="0" y="0"/>
                  </a:moveTo>
                  <a:lnTo>
                    <a:pt x="973821" y="0"/>
                  </a:lnTo>
                  <a:lnTo>
                    <a:pt x="973821" y="2962611"/>
                  </a:lnTo>
                  <a:lnTo>
                    <a:pt x="0" y="2962611"/>
                  </a:lnTo>
                  <a:lnTo>
                    <a:pt x="0" y="0"/>
                  </a:lnTo>
                  <a:close/>
                </a:path>
              </a:pathLst>
            </a:custGeom>
            <a:blipFill rotWithShape="1">
              <a:blip r:embed="rId4">
                <a:alphaModFix/>
              </a:blip>
              <a:stretch>
                <a:fillRect b="0" l="-204219" r="0" t="0"/>
              </a:stretch>
            </a:blipFill>
            <a:ln>
              <a:noFill/>
            </a:ln>
          </p:spPr>
        </p:sp>
        <p:sp>
          <p:nvSpPr>
            <p:cNvPr id="315" name="Google Shape;315;p16"/>
            <p:cNvSpPr/>
            <p:nvPr/>
          </p:nvSpPr>
          <p:spPr>
            <a:xfrm>
              <a:off x="0" y="5925221"/>
              <a:ext cx="973821" cy="2962610"/>
            </a:xfrm>
            <a:custGeom>
              <a:rect b="b" l="l" r="r" t="t"/>
              <a:pathLst>
                <a:path extrusionOk="0" h="2962610" w="973821">
                  <a:moveTo>
                    <a:pt x="0" y="0"/>
                  </a:moveTo>
                  <a:lnTo>
                    <a:pt x="973821" y="0"/>
                  </a:lnTo>
                  <a:lnTo>
                    <a:pt x="973821" y="2962610"/>
                  </a:lnTo>
                  <a:lnTo>
                    <a:pt x="0" y="2962610"/>
                  </a:lnTo>
                  <a:lnTo>
                    <a:pt x="0" y="0"/>
                  </a:lnTo>
                  <a:close/>
                </a:path>
              </a:pathLst>
            </a:custGeom>
            <a:blipFill rotWithShape="1">
              <a:blip r:embed="rId4">
                <a:alphaModFix/>
              </a:blip>
              <a:stretch>
                <a:fillRect b="0" l="-204219" r="0" t="0"/>
              </a:stretch>
            </a:blipFill>
            <a:ln>
              <a:noFill/>
            </a:ln>
          </p:spPr>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48F9"/>
        </a:solidFill>
      </p:bgPr>
    </p:bg>
    <p:spTree>
      <p:nvGrpSpPr>
        <p:cNvPr id="319" name="Shape 319"/>
        <p:cNvGrpSpPr/>
        <p:nvPr/>
      </p:nvGrpSpPr>
      <p:grpSpPr>
        <a:xfrm>
          <a:off x="0" y="0"/>
          <a:ext cx="0" cy="0"/>
          <a:chOff x="0" y="0"/>
          <a:chExt cx="0" cy="0"/>
        </a:xfrm>
      </p:grpSpPr>
      <p:grpSp>
        <p:nvGrpSpPr>
          <p:cNvPr id="320" name="Google Shape;320;p17"/>
          <p:cNvGrpSpPr/>
          <p:nvPr/>
        </p:nvGrpSpPr>
        <p:grpSpPr>
          <a:xfrm>
            <a:off x="0" y="-281879"/>
            <a:ext cx="9572437" cy="2624978"/>
            <a:chOff x="0" y="-38100"/>
            <a:chExt cx="5042371" cy="1382732"/>
          </a:xfrm>
        </p:grpSpPr>
        <p:sp>
          <p:nvSpPr>
            <p:cNvPr id="321" name="Google Shape;321;p17"/>
            <p:cNvSpPr/>
            <p:nvPr/>
          </p:nvSpPr>
          <p:spPr>
            <a:xfrm>
              <a:off x="0" y="0"/>
              <a:ext cx="5042371" cy="1344632"/>
            </a:xfrm>
            <a:custGeom>
              <a:rect b="b" l="l" r="r" t="t"/>
              <a:pathLst>
                <a:path extrusionOk="0" h="1344632" w="5042371">
                  <a:moveTo>
                    <a:pt x="0" y="0"/>
                  </a:moveTo>
                  <a:lnTo>
                    <a:pt x="5042371" y="0"/>
                  </a:lnTo>
                  <a:lnTo>
                    <a:pt x="5042371" y="1344632"/>
                  </a:lnTo>
                  <a:lnTo>
                    <a:pt x="0" y="1344632"/>
                  </a:lnTo>
                  <a:close/>
                </a:path>
              </a:pathLst>
            </a:custGeom>
            <a:solidFill>
              <a:srgbClr val="F9A922"/>
            </a:solidFill>
            <a:ln>
              <a:noFill/>
            </a:ln>
          </p:spPr>
        </p:sp>
        <p:sp>
          <p:nvSpPr>
            <p:cNvPr id="322" name="Google Shape;322;p17"/>
            <p:cNvSpPr txBox="1"/>
            <p:nvPr/>
          </p:nvSpPr>
          <p:spPr>
            <a:xfrm>
              <a:off x="0" y="-38100"/>
              <a:ext cx="5042370" cy="13827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23" name="Google Shape;323;p17"/>
          <p:cNvCxnSpPr/>
          <p:nvPr/>
        </p:nvCxnSpPr>
        <p:spPr>
          <a:xfrm>
            <a:off x="-1565910" y="2362200"/>
            <a:ext cx="12275700" cy="0"/>
          </a:xfrm>
          <a:prstGeom prst="straightConnector1">
            <a:avLst/>
          </a:prstGeom>
          <a:noFill/>
          <a:ln cap="flat" cmpd="sng" w="476250">
            <a:solidFill>
              <a:srgbClr val="EE6299"/>
            </a:solidFill>
            <a:prstDash val="solid"/>
            <a:round/>
            <a:headEnd len="sm" w="sm" type="none"/>
            <a:tailEnd len="sm" w="sm" type="none"/>
          </a:ln>
        </p:spPr>
      </p:cxnSp>
      <p:sp>
        <p:nvSpPr>
          <p:cNvPr id="324" name="Google Shape;324;p17"/>
          <p:cNvSpPr txBox="1"/>
          <p:nvPr/>
        </p:nvSpPr>
        <p:spPr>
          <a:xfrm>
            <a:off x="514350" y="509588"/>
            <a:ext cx="8115300" cy="661988"/>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1" i="0" lang="en" sz="4300" u="none" cap="none" strike="noStrike">
                <a:solidFill>
                  <a:srgbClr val="FFFFFF"/>
                </a:solidFill>
                <a:latin typeface="Alice"/>
                <a:ea typeface="Alice"/>
                <a:cs typeface="Alice"/>
                <a:sym typeface="Alice"/>
              </a:rPr>
              <a:t>Add a Timeline Page</a:t>
            </a:r>
            <a:endParaRPr sz="700"/>
          </a:p>
        </p:txBody>
      </p:sp>
      <p:sp>
        <p:nvSpPr>
          <p:cNvPr id="325" name="Google Shape;325;p17"/>
          <p:cNvSpPr txBox="1"/>
          <p:nvPr/>
        </p:nvSpPr>
        <p:spPr>
          <a:xfrm>
            <a:off x="649431" y="3269837"/>
            <a:ext cx="19014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1" lang="en" sz="1800" u="none" cap="none" strike="noStrike">
                <a:solidFill>
                  <a:srgbClr val="FFFDFC"/>
                </a:solidFill>
                <a:latin typeface="Alice"/>
                <a:ea typeface="Alice"/>
                <a:cs typeface="Alice"/>
                <a:sym typeface="Alice"/>
              </a:rPr>
              <a:t>Add a</a:t>
            </a:r>
            <a:endParaRPr i="1" sz="700"/>
          </a:p>
          <a:p>
            <a:pPr indent="0" lvl="0" marL="0" marR="0" rtl="0" algn="l">
              <a:lnSpc>
                <a:spcPct val="115000"/>
              </a:lnSpc>
              <a:spcBef>
                <a:spcPts val="0"/>
              </a:spcBef>
              <a:spcAft>
                <a:spcPts val="0"/>
              </a:spcAft>
              <a:buNone/>
            </a:pPr>
            <a:r>
              <a:rPr b="0" i="1" lang="en" sz="1800" u="none" cap="none" strike="noStrike">
                <a:solidFill>
                  <a:srgbClr val="FFFDFC"/>
                </a:solidFill>
                <a:latin typeface="Alice"/>
                <a:ea typeface="Alice"/>
                <a:cs typeface="Alice"/>
                <a:sym typeface="Alice"/>
              </a:rPr>
              <a:t>main point</a:t>
            </a:r>
            <a:endParaRPr i="1" sz="700"/>
          </a:p>
        </p:txBody>
      </p:sp>
      <p:sp>
        <p:nvSpPr>
          <p:cNvPr id="326" name="Google Shape;326;p17"/>
          <p:cNvSpPr txBox="1"/>
          <p:nvPr/>
        </p:nvSpPr>
        <p:spPr>
          <a:xfrm>
            <a:off x="649431" y="3992690"/>
            <a:ext cx="14157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grpSp>
        <p:nvGrpSpPr>
          <p:cNvPr id="327" name="Google Shape;327;p17"/>
          <p:cNvGrpSpPr/>
          <p:nvPr/>
        </p:nvGrpSpPr>
        <p:grpSpPr>
          <a:xfrm>
            <a:off x="514350" y="1819275"/>
            <a:ext cx="1085820" cy="1085820"/>
            <a:chOff x="0" y="0"/>
            <a:chExt cx="812800" cy="812800"/>
          </a:xfrm>
        </p:grpSpPr>
        <p:sp>
          <p:nvSpPr>
            <p:cNvPr id="328" name="Google Shape;32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23875">
              <a:solidFill>
                <a:srgbClr val="EDEDE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9" name="Google Shape;329;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30" name="Google Shape;330;p17"/>
          <p:cNvCxnSpPr/>
          <p:nvPr/>
        </p:nvCxnSpPr>
        <p:spPr>
          <a:xfrm>
            <a:off x="1057275" y="2362200"/>
            <a:ext cx="930000" cy="0"/>
          </a:xfrm>
          <a:prstGeom prst="straightConnector1">
            <a:avLst/>
          </a:prstGeom>
          <a:noFill/>
          <a:ln cap="flat" cmpd="sng" w="476250">
            <a:solidFill>
              <a:srgbClr val="EE6299"/>
            </a:solidFill>
            <a:prstDash val="solid"/>
            <a:round/>
            <a:headEnd len="sm" w="sm" type="none"/>
            <a:tailEnd len="sm" w="sm" type="none"/>
          </a:ln>
        </p:spPr>
      </p:cxnSp>
      <p:sp>
        <p:nvSpPr>
          <p:cNvPr id="331" name="Google Shape;331;p17"/>
          <p:cNvSpPr txBox="1"/>
          <p:nvPr/>
        </p:nvSpPr>
        <p:spPr>
          <a:xfrm>
            <a:off x="2939117" y="3269837"/>
            <a:ext cx="19014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1" lang="en" sz="1800" u="none" cap="none" strike="noStrike">
                <a:solidFill>
                  <a:srgbClr val="FFFDFC"/>
                </a:solidFill>
                <a:latin typeface="Alice"/>
                <a:ea typeface="Alice"/>
                <a:cs typeface="Alice"/>
                <a:sym typeface="Alice"/>
              </a:rPr>
              <a:t>Add a</a:t>
            </a:r>
            <a:endParaRPr i="1" sz="700"/>
          </a:p>
          <a:p>
            <a:pPr indent="0" lvl="0" marL="0" marR="0" rtl="0" algn="l">
              <a:lnSpc>
                <a:spcPct val="115000"/>
              </a:lnSpc>
              <a:spcBef>
                <a:spcPts val="0"/>
              </a:spcBef>
              <a:spcAft>
                <a:spcPts val="0"/>
              </a:spcAft>
              <a:buNone/>
            </a:pPr>
            <a:r>
              <a:rPr b="0" i="1" lang="en" sz="1800" u="none" cap="none" strike="noStrike">
                <a:solidFill>
                  <a:srgbClr val="FFFDFC"/>
                </a:solidFill>
                <a:latin typeface="Alice"/>
                <a:ea typeface="Alice"/>
                <a:cs typeface="Alice"/>
                <a:sym typeface="Alice"/>
              </a:rPr>
              <a:t>main point</a:t>
            </a:r>
            <a:endParaRPr i="1" sz="700"/>
          </a:p>
        </p:txBody>
      </p:sp>
      <p:sp>
        <p:nvSpPr>
          <p:cNvPr id="332" name="Google Shape;332;p17"/>
          <p:cNvSpPr txBox="1"/>
          <p:nvPr/>
        </p:nvSpPr>
        <p:spPr>
          <a:xfrm>
            <a:off x="2939117" y="3992690"/>
            <a:ext cx="14157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grpSp>
        <p:nvGrpSpPr>
          <p:cNvPr id="333" name="Google Shape;333;p17"/>
          <p:cNvGrpSpPr/>
          <p:nvPr/>
        </p:nvGrpSpPr>
        <p:grpSpPr>
          <a:xfrm>
            <a:off x="2804035" y="1819275"/>
            <a:ext cx="1085820" cy="1085820"/>
            <a:chOff x="0" y="0"/>
            <a:chExt cx="812800" cy="812800"/>
          </a:xfrm>
        </p:grpSpPr>
        <p:sp>
          <p:nvSpPr>
            <p:cNvPr id="334" name="Google Shape;33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23875">
              <a:solidFill>
                <a:srgbClr val="EDEDE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 name="Google Shape;335;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36" name="Google Shape;336;p17"/>
          <p:cNvCxnSpPr/>
          <p:nvPr/>
        </p:nvCxnSpPr>
        <p:spPr>
          <a:xfrm>
            <a:off x="3346960" y="2362200"/>
            <a:ext cx="1035000" cy="0"/>
          </a:xfrm>
          <a:prstGeom prst="straightConnector1">
            <a:avLst/>
          </a:prstGeom>
          <a:noFill/>
          <a:ln cap="flat" cmpd="sng" w="476250">
            <a:solidFill>
              <a:srgbClr val="EE6299"/>
            </a:solidFill>
            <a:prstDash val="solid"/>
            <a:round/>
            <a:headEnd len="sm" w="sm" type="none"/>
            <a:tailEnd len="sm" w="sm" type="none"/>
          </a:ln>
        </p:spPr>
      </p:cxnSp>
      <p:sp>
        <p:nvSpPr>
          <p:cNvPr id="337" name="Google Shape;337;p17"/>
          <p:cNvSpPr txBox="1"/>
          <p:nvPr/>
        </p:nvSpPr>
        <p:spPr>
          <a:xfrm>
            <a:off x="5228802" y="3269837"/>
            <a:ext cx="19014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1" lang="en" sz="1800" u="none" cap="none" strike="noStrike">
                <a:solidFill>
                  <a:srgbClr val="FFFDFC"/>
                </a:solidFill>
                <a:latin typeface="Alice"/>
                <a:ea typeface="Alice"/>
                <a:cs typeface="Alice"/>
                <a:sym typeface="Alice"/>
              </a:rPr>
              <a:t>Add a</a:t>
            </a:r>
            <a:endParaRPr i="1" sz="700"/>
          </a:p>
          <a:p>
            <a:pPr indent="0" lvl="0" marL="0" marR="0" rtl="0" algn="l">
              <a:lnSpc>
                <a:spcPct val="115000"/>
              </a:lnSpc>
              <a:spcBef>
                <a:spcPts val="0"/>
              </a:spcBef>
              <a:spcAft>
                <a:spcPts val="0"/>
              </a:spcAft>
              <a:buNone/>
            </a:pPr>
            <a:r>
              <a:rPr b="0" i="1" lang="en" sz="1800" u="none" cap="none" strike="noStrike">
                <a:solidFill>
                  <a:srgbClr val="FFFDFC"/>
                </a:solidFill>
                <a:latin typeface="Alice"/>
                <a:ea typeface="Alice"/>
                <a:cs typeface="Alice"/>
                <a:sym typeface="Alice"/>
              </a:rPr>
              <a:t>main point</a:t>
            </a:r>
            <a:endParaRPr i="1" sz="700"/>
          </a:p>
        </p:txBody>
      </p:sp>
      <p:sp>
        <p:nvSpPr>
          <p:cNvPr id="338" name="Google Shape;338;p17"/>
          <p:cNvSpPr txBox="1"/>
          <p:nvPr/>
        </p:nvSpPr>
        <p:spPr>
          <a:xfrm>
            <a:off x="5228802" y="3992690"/>
            <a:ext cx="14157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grpSp>
        <p:nvGrpSpPr>
          <p:cNvPr id="339" name="Google Shape;339;p17"/>
          <p:cNvGrpSpPr/>
          <p:nvPr/>
        </p:nvGrpSpPr>
        <p:grpSpPr>
          <a:xfrm>
            <a:off x="5093720" y="1819275"/>
            <a:ext cx="1085820" cy="1085820"/>
            <a:chOff x="0" y="0"/>
            <a:chExt cx="812800" cy="812800"/>
          </a:xfrm>
        </p:grpSpPr>
        <p:sp>
          <p:nvSpPr>
            <p:cNvPr id="340" name="Google Shape;34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23875">
              <a:solidFill>
                <a:srgbClr val="EDEDE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1" name="Google Shape;341;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42" name="Google Shape;342;p17"/>
          <p:cNvCxnSpPr/>
          <p:nvPr/>
        </p:nvCxnSpPr>
        <p:spPr>
          <a:xfrm>
            <a:off x="5636645" y="2362200"/>
            <a:ext cx="1062000" cy="0"/>
          </a:xfrm>
          <a:prstGeom prst="straightConnector1">
            <a:avLst/>
          </a:prstGeom>
          <a:noFill/>
          <a:ln cap="flat" cmpd="sng" w="476250">
            <a:solidFill>
              <a:srgbClr val="EE6299"/>
            </a:solidFill>
            <a:prstDash val="solid"/>
            <a:round/>
            <a:headEnd len="sm" w="sm" type="none"/>
            <a:tailEnd len="sm" w="sm" type="none"/>
          </a:ln>
        </p:spPr>
      </p:cxnSp>
      <p:sp>
        <p:nvSpPr>
          <p:cNvPr id="343" name="Google Shape;343;p17"/>
          <p:cNvSpPr txBox="1"/>
          <p:nvPr/>
        </p:nvSpPr>
        <p:spPr>
          <a:xfrm>
            <a:off x="7518486" y="3269837"/>
            <a:ext cx="19014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1" lang="en" sz="1800" u="none" cap="none" strike="noStrike">
                <a:solidFill>
                  <a:srgbClr val="FFFDFC"/>
                </a:solidFill>
                <a:latin typeface="Alice"/>
                <a:ea typeface="Alice"/>
                <a:cs typeface="Alice"/>
                <a:sym typeface="Alice"/>
              </a:rPr>
              <a:t>Add a</a:t>
            </a:r>
            <a:endParaRPr i="1" sz="700"/>
          </a:p>
          <a:p>
            <a:pPr indent="0" lvl="0" marL="0" marR="0" rtl="0" algn="l">
              <a:lnSpc>
                <a:spcPct val="115000"/>
              </a:lnSpc>
              <a:spcBef>
                <a:spcPts val="0"/>
              </a:spcBef>
              <a:spcAft>
                <a:spcPts val="0"/>
              </a:spcAft>
              <a:buNone/>
            </a:pPr>
            <a:r>
              <a:rPr b="0" i="1" lang="en" sz="1800" u="none" cap="none" strike="noStrike">
                <a:solidFill>
                  <a:srgbClr val="FFFDFC"/>
                </a:solidFill>
                <a:latin typeface="Alice"/>
                <a:ea typeface="Alice"/>
                <a:cs typeface="Alice"/>
                <a:sym typeface="Alice"/>
              </a:rPr>
              <a:t>main point</a:t>
            </a:r>
            <a:endParaRPr i="1" sz="700"/>
          </a:p>
        </p:txBody>
      </p:sp>
      <p:sp>
        <p:nvSpPr>
          <p:cNvPr id="344" name="Google Shape;344;p17"/>
          <p:cNvSpPr txBox="1"/>
          <p:nvPr/>
        </p:nvSpPr>
        <p:spPr>
          <a:xfrm>
            <a:off x="7518486" y="3992690"/>
            <a:ext cx="14157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grpSp>
        <p:nvGrpSpPr>
          <p:cNvPr id="345" name="Google Shape;345;p17"/>
          <p:cNvGrpSpPr/>
          <p:nvPr/>
        </p:nvGrpSpPr>
        <p:grpSpPr>
          <a:xfrm>
            <a:off x="7383405" y="1819275"/>
            <a:ext cx="1085820" cy="1085820"/>
            <a:chOff x="0" y="0"/>
            <a:chExt cx="812800" cy="812800"/>
          </a:xfrm>
        </p:grpSpPr>
        <p:sp>
          <p:nvSpPr>
            <p:cNvPr id="346" name="Google Shape;34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23875">
              <a:solidFill>
                <a:srgbClr val="EDEDE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7" name="Google Shape;347;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48" name="Google Shape;348;p17"/>
          <p:cNvCxnSpPr/>
          <p:nvPr/>
        </p:nvCxnSpPr>
        <p:spPr>
          <a:xfrm>
            <a:off x="8094201" y="2362200"/>
            <a:ext cx="831900" cy="0"/>
          </a:xfrm>
          <a:prstGeom prst="straightConnector1">
            <a:avLst/>
          </a:prstGeom>
          <a:noFill/>
          <a:ln cap="flat" cmpd="sng" w="476250">
            <a:solidFill>
              <a:srgbClr val="EE6299"/>
            </a:solidFill>
            <a:prstDash val="solid"/>
            <a:round/>
            <a:headEnd len="sm" w="sm" type="none"/>
            <a:tailEnd len="sm" w="sm" type="none"/>
          </a:ln>
        </p:spPr>
      </p:cxnSp>
      <p:grpSp>
        <p:nvGrpSpPr>
          <p:cNvPr id="349" name="Google Shape;349;p17"/>
          <p:cNvGrpSpPr/>
          <p:nvPr/>
        </p:nvGrpSpPr>
        <p:grpSpPr>
          <a:xfrm rot="5400000">
            <a:off x="4078835" y="592799"/>
            <a:ext cx="1000353" cy="9129977"/>
            <a:chOff x="0" y="0"/>
            <a:chExt cx="2667606" cy="24346605"/>
          </a:xfrm>
        </p:grpSpPr>
        <p:sp>
          <p:nvSpPr>
            <p:cNvPr id="350" name="Google Shape;350;p17"/>
            <p:cNvSpPr/>
            <p:nvPr/>
          </p:nvSpPr>
          <p:spPr>
            <a:xfrm>
              <a:off x="0" y="0"/>
              <a:ext cx="2667606" cy="8115535"/>
            </a:xfrm>
            <a:custGeom>
              <a:rect b="b" l="l" r="r" t="t"/>
              <a:pathLst>
                <a:path extrusionOk="0" h="8115535" w="2667606">
                  <a:moveTo>
                    <a:pt x="0" y="0"/>
                  </a:moveTo>
                  <a:lnTo>
                    <a:pt x="2667606" y="0"/>
                  </a:lnTo>
                  <a:lnTo>
                    <a:pt x="2667606" y="8115535"/>
                  </a:lnTo>
                  <a:lnTo>
                    <a:pt x="0" y="8115535"/>
                  </a:lnTo>
                  <a:lnTo>
                    <a:pt x="0" y="0"/>
                  </a:lnTo>
                  <a:close/>
                </a:path>
              </a:pathLst>
            </a:custGeom>
            <a:blipFill rotWithShape="1">
              <a:blip r:embed="rId3">
                <a:alphaModFix/>
              </a:blip>
              <a:stretch>
                <a:fillRect b="0" l="-204219" r="0" t="0"/>
              </a:stretch>
            </a:blipFill>
            <a:ln>
              <a:noFill/>
            </a:ln>
          </p:spPr>
        </p:sp>
        <p:sp>
          <p:nvSpPr>
            <p:cNvPr id="351" name="Google Shape;351;p17"/>
            <p:cNvSpPr/>
            <p:nvPr/>
          </p:nvSpPr>
          <p:spPr>
            <a:xfrm>
              <a:off x="0" y="8115535"/>
              <a:ext cx="2667606" cy="8115535"/>
            </a:xfrm>
            <a:custGeom>
              <a:rect b="b" l="l" r="r" t="t"/>
              <a:pathLst>
                <a:path extrusionOk="0" h="8115535" w="2667606">
                  <a:moveTo>
                    <a:pt x="0" y="0"/>
                  </a:moveTo>
                  <a:lnTo>
                    <a:pt x="2667606" y="0"/>
                  </a:lnTo>
                  <a:lnTo>
                    <a:pt x="2667606" y="8115535"/>
                  </a:lnTo>
                  <a:lnTo>
                    <a:pt x="0" y="8115535"/>
                  </a:lnTo>
                  <a:lnTo>
                    <a:pt x="0" y="0"/>
                  </a:lnTo>
                  <a:close/>
                </a:path>
              </a:pathLst>
            </a:custGeom>
            <a:blipFill rotWithShape="1">
              <a:blip r:embed="rId3">
                <a:alphaModFix/>
              </a:blip>
              <a:stretch>
                <a:fillRect b="0" l="-204219" r="0" t="0"/>
              </a:stretch>
            </a:blipFill>
            <a:ln>
              <a:noFill/>
            </a:ln>
          </p:spPr>
        </p:sp>
        <p:sp>
          <p:nvSpPr>
            <p:cNvPr id="352" name="Google Shape;352;p17"/>
            <p:cNvSpPr/>
            <p:nvPr/>
          </p:nvSpPr>
          <p:spPr>
            <a:xfrm>
              <a:off x="0" y="16231070"/>
              <a:ext cx="2667606" cy="8115535"/>
            </a:xfrm>
            <a:custGeom>
              <a:rect b="b" l="l" r="r" t="t"/>
              <a:pathLst>
                <a:path extrusionOk="0" h="8115535" w="2667606">
                  <a:moveTo>
                    <a:pt x="0" y="0"/>
                  </a:moveTo>
                  <a:lnTo>
                    <a:pt x="2667606" y="0"/>
                  </a:lnTo>
                  <a:lnTo>
                    <a:pt x="2667606" y="8115534"/>
                  </a:lnTo>
                  <a:lnTo>
                    <a:pt x="0" y="8115534"/>
                  </a:lnTo>
                  <a:lnTo>
                    <a:pt x="0" y="0"/>
                  </a:lnTo>
                  <a:close/>
                </a:path>
              </a:pathLst>
            </a:custGeom>
            <a:blipFill rotWithShape="1">
              <a:blip r:embed="rId3">
                <a:alphaModFix/>
              </a:blip>
              <a:stretch>
                <a:fillRect b="0" l="-204219" r="0" t="0"/>
              </a:stretch>
            </a:blipFill>
            <a:ln>
              <a:noFill/>
            </a:ln>
          </p:spPr>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6299"/>
        </a:solidFill>
      </p:bgPr>
    </p:bg>
    <p:spTree>
      <p:nvGrpSpPr>
        <p:cNvPr id="356" name="Shape 356"/>
        <p:cNvGrpSpPr/>
        <p:nvPr/>
      </p:nvGrpSpPr>
      <p:grpSpPr>
        <a:xfrm>
          <a:off x="0" y="0"/>
          <a:ext cx="0" cy="0"/>
          <a:chOff x="0" y="0"/>
          <a:chExt cx="0" cy="0"/>
        </a:xfrm>
      </p:grpSpPr>
      <p:grpSp>
        <p:nvGrpSpPr>
          <p:cNvPr id="357" name="Google Shape;357;p18"/>
          <p:cNvGrpSpPr/>
          <p:nvPr/>
        </p:nvGrpSpPr>
        <p:grpSpPr>
          <a:xfrm>
            <a:off x="344702" y="-1655548"/>
            <a:ext cx="8454596" cy="8454596"/>
            <a:chOff x="0" y="0"/>
            <a:chExt cx="812800" cy="812800"/>
          </a:xfrm>
        </p:grpSpPr>
        <p:sp>
          <p:nvSpPr>
            <p:cNvPr id="358" name="Google Shape;35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8288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9" name="Google Shape;359;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0" name="Google Shape;360;p18"/>
          <p:cNvGrpSpPr/>
          <p:nvPr/>
        </p:nvGrpSpPr>
        <p:grpSpPr>
          <a:xfrm>
            <a:off x="801902" y="-1198348"/>
            <a:ext cx="7540196" cy="7540196"/>
            <a:chOff x="0" y="0"/>
            <a:chExt cx="812800" cy="812800"/>
          </a:xfrm>
        </p:grpSpPr>
        <p:sp>
          <p:nvSpPr>
            <p:cNvPr id="361" name="Google Shape;36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0">
              <a:solidFill>
                <a:srgbClr val="8288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2" name="Google Shape;362;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3" name="Google Shape;363;p18"/>
          <p:cNvSpPr txBox="1"/>
          <p:nvPr/>
        </p:nvSpPr>
        <p:spPr>
          <a:xfrm>
            <a:off x="1723504" y="-1013814"/>
            <a:ext cx="5696994" cy="4617823"/>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1" i="0" lang="en" sz="30300" u="none" cap="none" strike="noStrike">
                <a:solidFill>
                  <a:srgbClr val="5248F9"/>
                </a:solidFill>
                <a:latin typeface="Alice"/>
                <a:ea typeface="Alice"/>
                <a:cs typeface="Alice"/>
                <a:sym typeface="Alice"/>
              </a:rPr>
              <a:t>02.</a:t>
            </a:r>
            <a:endParaRPr sz="700"/>
          </a:p>
        </p:txBody>
      </p:sp>
      <p:sp>
        <p:nvSpPr>
          <p:cNvPr id="364" name="Google Shape;364;p18"/>
          <p:cNvSpPr txBox="1"/>
          <p:nvPr/>
        </p:nvSpPr>
        <p:spPr>
          <a:xfrm>
            <a:off x="2139196" y="3123403"/>
            <a:ext cx="4865609" cy="766446"/>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b="1" i="0" lang="en" sz="5000" u="none" cap="none" strike="noStrike">
                <a:solidFill>
                  <a:srgbClr val="FFFFFF"/>
                </a:solidFill>
                <a:latin typeface="Alice"/>
                <a:ea typeface="Alice"/>
                <a:cs typeface="Alice"/>
                <a:sym typeface="Alice"/>
              </a:rPr>
              <a:t>Our Products</a:t>
            </a:r>
            <a:endParaRPr sz="700"/>
          </a:p>
        </p:txBody>
      </p:sp>
      <p:sp>
        <p:nvSpPr>
          <p:cNvPr id="365" name="Google Shape;365;p18"/>
          <p:cNvSpPr txBox="1"/>
          <p:nvPr/>
        </p:nvSpPr>
        <p:spPr>
          <a:xfrm>
            <a:off x="3427523" y="4042410"/>
            <a:ext cx="22890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800" u="none" cap="none" strike="noStrike">
                <a:solidFill>
                  <a:srgbClr val="FFFDFC"/>
                </a:solidFill>
                <a:latin typeface="Alice"/>
                <a:ea typeface="Alice"/>
                <a:cs typeface="Alice"/>
                <a:sym typeface="Alice"/>
              </a:rPr>
              <a:t>Elaborate on what you want to discuss. </a:t>
            </a:r>
            <a:endParaRPr sz="700"/>
          </a:p>
        </p:txBody>
      </p:sp>
      <p:grpSp>
        <p:nvGrpSpPr>
          <p:cNvPr id="366" name="Google Shape;366;p18"/>
          <p:cNvGrpSpPr/>
          <p:nvPr/>
        </p:nvGrpSpPr>
        <p:grpSpPr>
          <a:xfrm>
            <a:off x="0" y="-72330"/>
            <a:ext cx="1221937" cy="5215830"/>
            <a:chOff x="0" y="-38100"/>
            <a:chExt cx="643654" cy="2747433"/>
          </a:xfrm>
        </p:grpSpPr>
        <p:sp>
          <p:nvSpPr>
            <p:cNvPr id="367" name="Google Shape;367;p18"/>
            <p:cNvSpPr/>
            <p:nvPr/>
          </p:nvSpPr>
          <p:spPr>
            <a:xfrm>
              <a:off x="0" y="0"/>
              <a:ext cx="643654" cy="2709333"/>
            </a:xfrm>
            <a:custGeom>
              <a:rect b="b" l="l" r="r" t="t"/>
              <a:pathLst>
                <a:path extrusionOk="0" h="2709333" w="643654">
                  <a:moveTo>
                    <a:pt x="0" y="0"/>
                  </a:moveTo>
                  <a:lnTo>
                    <a:pt x="643654" y="0"/>
                  </a:lnTo>
                  <a:lnTo>
                    <a:pt x="643654" y="2709333"/>
                  </a:lnTo>
                  <a:lnTo>
                    <a:pt x="0" y="2709333"/>
                  </a:lnTo>
                  <a:close/>
                </a:path>
              </a:pathLst>
            </a:custGeom>
            <a:solidFill>
              <a:srgbClr val="F9A922"/>
            </a:solidFill>
            <a:ln>
              <a:noFill/>
            </a:ln>
          </p:spPr>
        </p:sp>
        <p:sp>
          <p:nvSpPr>
            <p:cNvPr id="368" name="Google Shape;368;p18"/>
            <p:cNvSpPr txBox="1"/>
            <p:nvPr/>
          </p:nvSpPr>
          <p:spPr>
            <a:xfrm>
              <a:off x="0" y="-38100"/>
              <a:ext cx="64365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9" name="Google Shape;369;p18"/>
          <p:cNvGrpSpPr/>
          <p:nvPr/>
        </p:nvGrpSpPr>
        <p:grpSpPr>
          <a:xfrm>
            <a:off x="7920559" y="-72330"/>
            <a:ext cx="1221937" cy="5215830"/>
            <a:chOff x="0" y="-38100"/>
            <a:chExt cx="643654" cy="2747433"/>
          </a:xfrm>
        </p:grpSpPr>
        <p:sp>
          <p:nvSpPr>
            <p:cNvPr id="370" name="Google Shape;370;p18"/>
            <p:cNvSpPr/>
            <p:nvPr/>
          </p:nvSpPr>
          <p:spPr>
            <a:xfrm>
              <a:off x="0" y="0"/>
              <a:ext cx="643654" cy="2709333"/>
            </a:xfrm>
            <a:custGeom>
              <a:rect b="b" l="l" r="r" t="t"/>
              <a:pathLst>
                <a:path extrusionOk="0" h="2709333" w="643654">
                  <a:moveTo>
                    <a:pt x="0" y="0"/>
                  </a:moveTo>
                  <a:lnTo>
                    <a:pt x="643654" y="0"/>
                  </a:lnTo>
                  <a:lnTo>
                    <a:pt x="643654" y="2709333"/>
                  </a:lnTo>
                  <a:lnTo>
                    <a:pt x="0" y="2709333"/>
                  </a:lnTo>
                  <a:close/>
                </a:path>
              </a:pathLst>
            </a:custGeom>
            <a:solidFill>
              <a:srgbClr val="F9A922"/>
            </a:solidFill>
            <a:ln>
              <a:noFill/>
            </a:ln>
          </p:spPr>
        </p:sp>
        <p:sp>
          <p:nvSpPr>
            <p:cNvPr id="371" name="Google Shape;371;p18"/>
            <p:cNvSpPr txBox="1"/>
            <p:nvPr/>
          </p:nvSpPr>
          <p:spPr>
            <a:xfrm>
              <a:off x="0" y="-38100"/>
              <a:ext cx="64365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2" name="Google Shape;372;p18"/>
          <p:cNvSpPr/>
          <p:nvPr/>
        </p:nvSpPr>
        <p:spPr>
          <a:xfrm>
            <a:off x="7919055" y="0"/>
            <a:ext cx="1223441" cy="3722017"/>
          </a:xfrm>
          <a:custGeom>
            <a:rect b="b" l="l" r="r" t="t"/>
            <a:pathLst>
              <a:path extrusionOk="0" h="7444034" w="2446882">
                <a:moveTo>
                  <a:pt x="0" y="0"/>
                </a:moveTo>
                <a:lnTo>
                  <a:pt x="2446881" y="0"/>
                </a:lnTo>
                <a:lnTo>
                  <a:pt x="2446881" y="7444034"/>
                </a:lnTo>
                <a:lnTo>
                  <a:pt x="0" y="7444034"/>
                </a:lnTo>
                <a:lnTo>
                  <a:pt x="0" y="0"/>
                </a:lnTo>
                <a:close/>
              </a:path>
            </a:pathLst>
          </a:custGeom>
          <a:blipFill rotWithShape="1">
            <a:blip r:embed="rId3">
              <a:alphaModFix/>
            </a:blip>
            <a:stretch>
              <a:fillRect b="0" l="-204219" r="0" t="0"/>
            </a:stretch>
          </a:blipFill>
          <a:ln>
            <a:noFill/>
          </a:ln>
        </p:spPr>
      </p:sp>
      <p:grpSp>
        <p:nvGrpSpPr>
          <p:cNvPr id="373" name="Google Shape;373;p18"/>
          <p:cNvGrpSpPr/>
          <p:nvPr/>
        </p:nvGrpSpPr>
        <p:grpSpPr>
          <a:xfrm>
            <a:off x="0" y="0"/>
            <a:ext cx="1223441" cy="7444034"/>
            <a:chOff x="0" y="0"/>
            <a:chExt cx="3262509" cy="19850758"/>
          </a:xfrm>
        </p:grpSpPr>
        <p:sp>
          <p:nvSpPr>
            <p:cNvPr id="374" name="Google Shape;374;p18"/>
            <p:cNvSpPr/>
            <p:nvPr/>
          </p:nvSpPr>
          <p:spPr>
            <a:xfrm>
              <a:off x="0" y="0"/>
              <a:ext cx="3262509" cy="9925379"/>
            </a:xfrm>
            <a:custGeom>
              <a:rect b="b" l="l" r="r" t="t"/>
              <a:pathLst>
                <a:path extrusionOk="0" h="9925379" w="3262509">
                  <a:moveTo>
                    <a:pt x="0" y="0"/>
                  </a:moveTo>
                  <a:lnTo>
                    <a:pt x="3262509" y="0"/>
                  </a:lnTo>
                  <a:lnTo>
                    <a:pt x="3262509" y="9925379"/>
                  </a:lnTo>
                  <a:lnTo>
                    <a:pt x="0" y="9925379"/>
                  </a:lnTo>
                  <a:lnTo>
                    <a:pt x="0" y="0"/>
                  </a:lnTo>
                  <a:close/>
                </a:path>
              </a:pathLst>
            </a:custGeom>
            <a:blipFill rotWithShape="1">
              <a:blip r:embed="rId3">
                <a:alphaModFix/>
              </a:blip>
              <a:stretch>
                <a:fillRect b="0" l="-204219" r="0" t="0"/>
              </a:stretch>
            </a:blipFill>
            <a:ln>
              <a:noFill/>
            </a:ln>
          </p:spPr>
        </p:sp>
        <p:sp>
          <p:nvSpPr>
            <p:cNvPr id="375" name="Google Shape;375;p18"/>
            <p:cNvSpPr/>
            <p:nvPr/>
          </p:nvSpPr>
          <p:spPr>
            <a:xfrm>
              <a:off x="0" y="9925379"/>
              <a:ext cx="3262509" cy="9925379"/>
            </a:xfrm>
            <a:custGeom>
              <a:rect b="b" l="l" r="r" t="t"/>
              <a:pathLst>
                <a:path extrusionOk="0" h="9925379" w="3262509">
                  <a:moveTo>
                    <a:pt x="0" y="0"/>
                  </a:moveTo>
                  <a:lnTo>
                    <a:pt x="3262509" y="0"/>
                  </a:lnTo>
                  <a:lnTo>
                    <a:pt x="3262509" y="9925380"/>
                  </a:lnTo>
                  <a:lnTo>
                    <a:pt x="0" y="9925380"/>
                  </a:lnTo>
                  <a:lnTo>
                    <a:pt x="0" y="0"/>
                  </a:lnTo>
                  <a:close/>
                </a:path>
              </a:pathLst>
            </a:custGeom>
            <a:blipFill rotWithShape="1">
              <a:blip r:embed="rId3">
                <a:alphaModFix/>
              </a:blip>
              <a:stretch>
                <a:fillRect b="0" l="-204219" r="0" t="0"/>
              </a:stretch>
            </a:blipFill>
            <a:ln>
              <a:noFill/>
            </a:ln>
          </p:spPr>
        </p:sp>
      </p:grpSp>
      <p:sp>
        <p:nvSpPr>
          <p:cNvPr id="376" name="Google Shape;376;p18"/>
          <p:cNvSpPr/>
          <p:nvPr/>
        </p:nvSpPr>
        <p:spPr>
          <a:xfrm>
            <a:off x="7919055" y="3722017"/>
            <a:ext cx="1223441" cy="3722017"/>
          </a:xfrm>
          <a:custGeom>
            <a:rect b="b" l="l" r="r" t="t"/>
            <a:pathLst>
              <a:path extrusionOk="0" h="7444034" w="2446882">
                <a:moveTo>
                  <a:pt x="0" y="0"/>
                </a:moveTo>
                <a:lnTo>
                  <a:pt x="2446881" y="0"/>
                </a:lnTo>
                <a:lnTo>
                  <a:pt x="2446881" y="7444035"/>
                </a:lnTo>
                <a:lnTo>
                  <a:pt x="0" y="7444035"/>
                </a:lnTo>
                <a:lnTo>
                  <a:pt x="0" y="0"/>
                </a:lnTo>
                <a:close/>
              </a:path>
            </a:pathLst>
          </a:custGeom>
          <a:blipFill rotWithShape="1">
            <a:blip r:embed="rId3">
              <a:alphaModFix/>
            </a:blip>
            <a:stretch>
              <a:fillRect b="0" l="-204219"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6299"/>
        </a:solidFill>
      </p:bgPr>
    </p:bg>
    <p:spTree>
      <p:nvGrpSpPr>
        <p:cNvPr id="380" name="Shape 380"/>
        <p:cNvGrpSpPr/>
        <p:nvPr/>
      </p:nvGrpSpPr>
      <p:grpSpPr>
        <a:xfrm>
          <a:off x="0" y="0"/>
          <a:ext cx="0" cy="0"/>
          <a:chOff x="0" y="0"/>
          <a:chExt cx="0" cy="0"/>
        </a:xfrm>
      </p:grpSpPr>
      <p:grpSp>
        <p:nvGrpSpPr>
          <p:cNvPr id="381" name="Google Shape;381;p19"/>
          <p:cNvGrpSpPr/>
          <p:nvPr/>
        </p:nvGrpSpPr>
        <p:grpSpPr>
          <a:xfrm>
            <a:off x="-339047" y="-72330"/>
            <a:ext cx="5319924" cy="5215830"/>
            <a:chOff x="0" y="-38100"/>
            <a:chExt cx="2802264" cy="2747433"/>
          </a:xfrm>
        </p:grpSpPr>
        <p:sp>
          <p:nvSpPr>
            <p:cNvPr id="382" name="Google Shape;382;p19"/>
            <p:cNvSpPr/>
            <p:nvPr/>
          </p:nvSpPr>
          <p:spPr>
            <a:xfrm>
              <a:off x="0" y="0"/>
              <a:ext cx="2802264" cy="2709333"/>
            </a:xfrm>
            <a:custGeom>
              <a:rect b="b" l="l" r="r" t="t"/>
              <a:pathLst>
                <a:path extrusionOk="0" h="2709333" w="2802264">
                  <a:moveTo>
                    <a:pt x="0" y="0"/>
                  </a:moveTo>
                  <a:lnTo>
                    <a:pt x="2802264" y="0"/>
                  </a:lnTo>
                  <a:lnTo>
                    <a:pt x="2802264" y="2709333"/>
                  </a:lnTo>
                  <a:lnTo>
                    <a:pt x="0" y="2709333"/>
                  </a:lnTo>
                  <a:close/>
                </a:path>
              </a:pathLst>
            </a:custGeom>
            <a:solidFill>
              <a:srgbClr val="F9A922"/>
            </a:solidFill>
            <a:ln>
              <a:noFill/>
            </a:ln>
          </p:spPr>
        </p:sp>
        <p:sp>
          <p:nvSpPr>
            <p:cNvPr id="383" name="Google Shape;383;p19"/>
            <p:cNvSpPr txBox="1"/>
            <p:nvPr/>
          </p:nvSpPr>
          <p:spPr>
            <a:xfrm>
              <a:off x="0" y="-38100"/>
              <a:ext cx="2802264"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4" name="Google Shape;384;p19"/>
          <p:cNvGrpSpPr/>
          <p:nvPr/>
        </p:nvGrpSpPr>
        <p:grpSpPr>
          <a:xfrm>
            <a:off x="4873196" y="2637005"/>
            <a:ext cx="4270804" cy="2186903"/>
            <a:chOff x="0" y="-38100"/>
            <a:chExt cx="2249642" cy="1151948"/>
          </a:xfrm>
        </p:grpSpPr>
        <p:sp>
          <p:nvSpPr>
            <p:cNvPr id="385" name="Google Shape;385;p19"/>
            <p:cNvSpPr/>
            <p:nvPr/>
          </p:nvSpPr>
          <p:spPr>
            <a:xfrm>
              <a:off x="0" y="0"/>
              <a:ext cx="2249642" cy="1113848"/>
            </a:xfrm>
            <a:custGeom>
              <a:rect b="b" l="l" r="r" t="t"/>
              <a:pathLst>
                <a:path extrusionOk="0" h="1113848" w="2249642">
                  <a:moveTo>
                    <a:pt x="0" y="0"/>
                  </a:moveTo>
                  <a:lnTo>
                    <a:pt x="2249642" y="0"/>
                  </a:lnTo>
                  <a:lnTo>
                    <a:pt x="2249642" y="1113848"/>
                  </a:lnTo>
                  <a:lnTo>
                    <a:pt x="0" y="1113848"/>
                  </a:lnTo>
                  <a:close/>
                </a:path>
              </a:pathLst>
            </a:custGeom>
            <a:solidFill>
              <a:srgbClr val="5248F9"/>
            </a:solidFill>
            <a:ln>
              <a:noFill/>
            </a:ln>
          </p:spPr>
        </p:sp>
        <p:sp>
          <p:nvSpPr>
            <p:cNvPr id="386" name="Google Shape;386;p19"/>
            <p:cNvSpPr txBox="1"/>
            <p:nvPr/>
          </p:nvSpPr>
          <p:spPr>
            <a:xfrm>
              <a:off x="0" y="-38100"/>
              <a:ext cx="2249642" cy="11519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87" name="Google Shape;387;p19"/>
          <p:cNvPicPr preferRelativeResize="0"/>
          <p:nvPr/>
        </p:nvPicPr>
        <p:blipFill>
          <a:blip r:embed="rId3">
            <a:alphaModFix/>
          </a:blip>
          <a:stretch>
            <a:fillRect/>
          </a:stretch>
        </p:blipFill>
        <p:spPr>
          <a:xfrm>
            <a:off x="3872275" y="2838725"/>
            <a:ext cx="2217199" cy="1943101"/>
          </a:xfrm>
          <a:prstGeom prst="rect">
            <a:avLst/>
          </a:prstGeom>
          <a:noFill/>
          <a:ln>
            <a:noFill/>
          </a:ln>
        </p:spPr>
      </p:pic>
      <p:grpSp>
        <p:nvGrpSpPr>
          <p:cNvPr id="388" name="Google Shape;388;p19"/>
          <p:cNvGrpSpPr/>
          <p:nvPr/>
        </p:nvGrpSpPr>
        <p:grpSpPr>
          <a:xfrm>
            <a:off x="4225239" y="294500"/>
            <a:ext cx="4918762" cy="2186903"/>
            <a:chOff x="0" y="-38100"/>
            <a:chExt cx="2590953" cy="1151948"/>
          </a:xfrm>
        </p:grpSpPr>
        <p:sp>
          <p:nvSpPr>
            <p:cNvPr id="389" name="Google Shape;389;p19"/>
            <p:cNvSpPr/>
            <p:nvPr/>
          </p:nvSpPr>
          <p:spPr>
            <a:xfrm>
              <a:off x="0" y="0"/>
              <a:ext cx="2590953" cy="1113848"/>
            </a:xfrm>
            <a:custGeom>
              <a:rect b="b" l="l" r="r" t="t"/>
              <a:pathLst>
                <a:path extrusionOk="0" h="1113848" w="2590953">
                  <a:moveTo>
                    <a:pt x="0" y="0"/>
                  </a:moveTo>
                  <a:lnTo>
                    <a:pt x="2590953" y="0"/>
                  </a:lnTo>
                  <a:lnTo>
                    <a:pt x="2590953" y="1113848"/>
                  </a:lnTo>
                  <a:lnTo>
                    <a:pt x="0" y="1113848"/>
                  </a:lnTo>
                  <a:close/>
                </a:path>
              </a:pathLst>
            </a:custGeom>
            <a:solidFill>
              <a:srgbClr val="5248F9"/>
            </a:solidFill>
            <a:ln>
              <a:noFill/>
            </a:ln>
          </p:spPr>
        </p:sp>
        <p:sp>
          <p:nvSpPr>
            <p:cNvPr id="390" name="Google Shape;390;p19"/>
            <p:cNvSpPr txBox="1"/>
            <p:nvPr/>
          </p:nvSpPr>
          <p:spPr>
            <a:xfrm>
              <a:off x="0" y="-38100"/>
              <a:ext cx="2590953" cy="11519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91" name="Google Shape;391;p19"/>
          <p:cNvPicPr preferRelativeResize="0"/>
          <p:nvPr/>
        </p:nvPicPr>
        <p:blipFill>
          <a:blip r:embed="rId4">
            <a:alphaModFix/>
          </a:blip>
          <a:stretch>
            <a:fillRect/>
          </a:stretch>
        </p:blipFill>
        <p:spPr>
          <a:xfrm>
            <a:off x="3870450" y="414779"/>
            <a:ext cx="2220850" cy="1946296"/>
          </a:xfrm>
          <a:prstGeom prst="rect">
            <a:avLst/>
          </a:prstGeom>
          <a:noFill/>
          <a:ln>
            <a:noFill/>
          </a:ln>
        </p:spPr>
      </p:pic>
      <p:sp>
        <p:nvSpPr>
          <p:cNvPr id="392" name="Google Shape;392;p19"/>
          <p:cNvSpPr txBox="1"/>
          <p:nvPr/>
        </p:nvSpPr>
        <p:spPr>
          <a:xfrm>
            <a:off x="514350" y="3098821"/>
            <a:ext cx="2742600" cy="1422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 sz="4300" u="none" cap="none" strike="noStrike">
                <a:solidFill>
                  <a:srgbClr val="FFFFFF"/>
                </a:solidFill>
                <a:latin typeface="Alice"/>
                <a:ea typeface="Alice"/>
                <a:cs typeface="Alice"/>
                <a:sym typeface="Alice"/>
              </a:rPr>
              <a:t>Our Services</a:t>
            </a:r>
            <a:endParaRPr sz="700"/>
          </a:p>
        </p:txBody>
      </p:sp>
      <p:grpSp>
        <p:nvGrpSpPr>
          <p:cNvPr id="393" name="Google Shape;393;p19"/>
          <p:cNvGrpSpPr/>
          <p:nvPr/>
        </p:nvGrpSpPr>
        <p:grpSpPr>
          <a:xfrm>
            <a:off x="6568804" y="1044289"/>
            <a:ext cx="2060888" cy="778845"/>
            <a:chOff x="0" y="-38100"/>
            <a:chExt cx="5495700" cy="2076921"/>
          </a:xfrm>
        </p:grpSpPr>
        <p:sp>
          <p:nvSpPr>
            <p:cNvPr id="394" name="Google Shape;394;p19"/>
            <p:cNvSpPr txBox="1"/>
            <p:nvPr/>
          </p:nvSpPr>
          <p:spPr>
            <a:xfrm>
              <a:off x="0" y="1156221"/>
              <a:ext cx="54957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a:t>
              </a:r>
              <a:endParaRPr sz="700"/>
            </a:p>
          </p:txBody>
        </p:sp>
        <p:sp>
          <p:nvSpPr>
            <p:cNvPr id="395" name="Google Shape;395;p19"/>
            <p:cNvSpPr txBox="1"/>
            <p:nvPr/>
          </p:nvSpPr>
          <p:spPr>
            <a:xfrm>
              <a:off x="0" y="-38100"/>
              <a:ext cx="54957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800" u="none" cap="none" strike="noStrike">
                  <a:solidFill>
                    <a:srgbClr val="FFFDFC"/>
                  </a:solidFill>
                  <a:latin typeface="Alice"/>
                  <a:ea typeface="Alice"/>
                  <a:cs typeface="Alice"/>
                  <a:sym typeface="Alice"/>
                </a:rPr>
                <a:t>Add a main point</a:t>
              </a:r>
              <a:endParaRPr sz="700"/>
            </a:p>
          </p:txBody>
        </p:sp>
      </p:grpSp>
      <p:grpSp>
        <p:nvGrpSpPr>
          <p:cNvPr id="396" name="Google Shape;396;p19"/>
          <p:cNvGrpSpPr/>
          <p:nvPr/>
        </p:nvGrpSpPr>
        <p:grpSpPr>
          <a:xfrm>
            <a:off x="6568804" y="3386795"/>
            <a:ext cx="2060888" cy="778845"/>
            <a:chOff x="0" y="-38100"/>
            <a:chExt cx="5495700" cy="2076921"/>
          </a:xfrm>
        </p:grpSpPr>
        <p:sp>
          <p:nvSpPr>
            <p:cNvPr id="397" name="Google Shape;397;p19"/>
            <p:cNvSpPr txBox="1"/>
            <p:nvPr/>
          </p:nvSpPr>
          <p:spPr>
            <a:xfrm>
              <a:off x="0" y="1156221"/>
              <a:ext cx="54957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a:t>
              </a:r>
              <a:endParaRPr sz="700"/>
            </a:p>
          </p:txBody>
        </p:sp>
        <p:sp>
          <p:nvSpPr>
            <p:cNvPr id="398" name="Google Shape;398;p19"/>
            <p:cNvSpPr txBox="1"/>
            <p:nvPr/>
          </p:nvSpPr>
          <p:spPr>
            <a:xfrm>
              <a:off x="0" y="-38100"/>
              <a:ext cx="54957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800" u="none" cap="none" strike="noStrike">
                  <a:solidFill>
                    <a:srgbClr val="FFFDFC"/>
                  </a:solidFill>
                  <a:latin typeface="Alice"/>
                  <a:ea typeface="Alice"/>
                  <a:cs typeface="Alice"/>
                  <a:sym typeface="Alice"/>
                </a:rPr>
                <a:t>Add a main point</a:t>
              </a:r>
              <a:endParaRPr sz="700"/>
            </a:p>
          </p:txBody>
        </p:sp>
      </p:grpSp>
      <p:grpSp>
        <p:nvGrpSpPr>
          <p:cNvPr id="399" name="Google Shape;399;p19"/>
          <p:cNvGrpSpPr/>
          <p:nvPr/>
        </p:nvGrpSpPr>
        <p:grpSpPr>
          <a:xfrm>
            <a:off x="3638771" y="366831"/>
            <a:ext cx="231689" cy="2114572"/>
            <a:chOff x="0" y="0"/>
            <a:chExt cx="617838" cy="5638858"/>
          </a:xfrm>
        </p:grpSpPr>
        <p:sp>
          <p:nvSpPr>
            <p:cNvPr id="400" name="Google Shape;400;p19"/>
            <p:cNvSpPr/>
            <p:nvPr/>
          </p:nvSpPr>
          <p:spPr>
            <a:xfrm>
              <a:off x="0" y="0"/>
              <a:ext cx="617838" cy="1879619"/>
            </a:xfrm>
            <a:custGeom>
              <a:rect b="b" l="l" r="r" t="t"/>
              <a:pathLst>
                <a:path extrusionOk="0" h="1879619" w="617838">
                  <a:moveTo>
                    <a:pt x="0" y="0"/>
                  </a:moveTo>
                  <a:lnTo>
                    <a:pt x="617838" y="0"/>
                  </a:lnTo>
                  <a:lnTo>
                    <a:pt x="617838" y="1879619"/>
                  </a:lnTo>
                  <a:lnTo>
                    <a:pt x="0" y="1879619"/>
                  </a:lnTo>
                  <a:lnTo>
                    <a:pt x="0" y="0"/>
                  </a:lnTo>
                  <a:close/>
                </a:path>
              </a:pathLst>
            </a:custGeom>
            <a:blipFill rotWithShape="1">
              <a:blip r:embed="rId5">
                <a:alphaModFix/>
              </a:blip>
              <a:stretch>
                <a:fillRect b="0" l="-204219" r="0" t="0"/>
              </a:stretch>
            </a:blipFill>
            <a:ln>
              <a:noFill/>
            </a:ln>
          </p:spPr>
        </p:sp>
        <p:sp>
          <p:nvSpPr>
            <p:cNvPr id="401" name="Google Shape;401;p19"/>
            <p:cNvSpPr/>
            <p:nvPr/>
          </p:nvSpPr>
          <p:spPr>
            <a:xfrm>
              <a:off x="0" y="1879619"/>
              <a:ext cx="617838" cy="1879619"/>
            </a:xfrm>
            <a:custGeom>
              <a:rect b="b" l="l" r="r" t="t"/>
              <a:pathLst>
                <a:path extrusionOk="0" h="1879619" w="617838">
                  <a:moveTo>
                    <a:pt x="0" y="0"/>
                  </a:moveTo>
                  <a:lnTo>
                    <a:pt x="617838" y="0"/>
                  </a:lnTo>
                  <a:lnTo>
                    <a:pt x="617838" y="1879620"/>
                  </a:lnTo>
                  <a:lnTo>
                    <a:pt x="0" y="1879620"/>
                  </a:lnTo>
                  <a:lnTo>
                    <a:pt x="0" y="0"/>
                  </a:lnTo>
                  <a:close/>
                </a:path>
              </a:pathLst>
            </a:custGeom>
            <a:blipFill rotWithShape="1">
              <a:blip r:embed="rId5">
                <a:alphaModFix/>
              </a:blip>
              <a:stretch>
                <a:fillRect b="0" l="-204219" r="0" t="0"/>
              </a:stretch>
            </a:blipFill>
            <a:ln>
              <a:noFill/>
            </a:ln>
          </p:spPr>
        </p:sp>
        <p:sp>
          <p:nvSpPr>
            <p:cNvPr id="402" name="Google Shape;402;p19"/>
            <p:cNvSpPr/>
            <p:nvPr/>
          </p:nvSpPr>
          <p:spPr>
            <a:xfrm>
              <a:off x="0" y="3759239"/>
              <a:ext cx="617838" cy="1879619"/>
            </a:xfrm>
            <a:custGeom>
              <a:rect b="b" l="l" r="r" t="t"/>
              <a:pathLst>
                <a:path extrusionOk="0" h="1879619" w="617838">
                  <a:moveTo>
                    <a:pt x="0" y="0"/>
                  </a:moveTo>
                  <a:lnTo>
                    <a:pt x="617838" y="0"/>
                  </a:lnTo>
                  <a:lnTo>
                    <a:pt x="617838" y="1879619"/>
                  </a:lnTo>
                  <a:lnTo>
                    <a:pt x="0" y="1879619"/>
                  </a:lnTo>
                  <a:lnTo>
                    <a:pt x="0" y="0"/>
                  </a:lnTo>
                  <a:close/>
                </a:path>
              </a:pathLst>
            </a:custGeom>
            <a:blipFill rotWithShape="1">
              <a:blip r:embed="rId5">
                <a:alphaModFix/>
              </a:blip>
              <a:stretch>
                <a:fillRect b="0" l="-204219" r="0" t="0"/>
              </a:stretch>
            </a:blipFill>
            <a:ln>
              <a:noFill/>
            </a:ln>
          </p:spPr>
        </p:sp>
      </p:grpSp>
      <p:grpSp>
        <p:nvGrpSpPr>
          <p:cNvPr id="403" name="Google Shape;403;p19"/>
          <p:cNvGrpSpPr/>
          <p:nvPr/>
        </p:nvGrpSpPr>
        <p:grpSpPr>
          <a:xfrm>
            <a:off x="3638771" y="2719399"/>
            <a:ext cx="231689" cy="2114572"/>
            <a:chOff x="0" y="0"/>
            <a:chExt cx="617838" cy="5638858"/>
          </a:xfrm>
        </p:grpSpPr>
        <p:sp>
          <p:nvSpPr>
            <p:cNvPr id="404" name="Google Shape;404;p19"/>
            <p:cNvSpPr/>
            <p:nvPr/>
          </p:nvSpPr>
          <p:spPr>
            <a:xfrm>
              <a:off x="0" y="0"/>
              <a:ext cx="617838" cy="1879619"/>
            </a:xfrm>
            <a:custGeom>
              <a:rect b="b" l="l" r="r" t="t"/>
              <a:pathLst>
                <a:path extrusionOk="0" h="1879619" w="617838">
                  <a:moveTo>
                    <a:pt x="0" y="0"/>
                  </a:moveTo>
                  <a:lnTo>
                    <a:pt x="617838" y="0"/>
                  </a:lnTo>
                  <a:lnTo>
                    <a:pt x="617838" y="1879619"/>
                  </a:lnTo>
                  <a:lnTo>
                    <a:pt x="0" y="1879619"/>
                  </a:lnTo>
                  <a:lnTo>
                    <a:pt x="0" y="0"/>
                  </a:lnTo>
                  <a:close/>
                </a:path>
              </a:pathLst>
            </a:custGeom>
            <a:blipFill rotWithShape="1">
              <a:blip r:embed="rId5">
                <a:alphaModFix/>
              </a:blip>
              <a:stretch>
                <a:fillRect b="0" l="-204219" r="0" t="0"/>
              </a:stretch>
            </a:blipFill>
            <a:ln>
              <a:noFill/>
            </a:ln>
          </p:spPr>
        </p:sp>
        <p:sp>
          <p:nvSpPr>
            <p:cNvPr id="405" name="Google Shape;405;p19"/>
            <p:cNvSpPr/>
            <p:nvPr/>
          </p:nvSpPr>
          <p:spPr>
            <a:xfrm>
              <a:off x="0" y="1879619"/>
              <a:ext cx="617838" cy="1879619"/>
            </a:xfrm>
            <a:custGeom>
              <a:rect b="b" l="l" r="r" t="t"/>
              <a:pathLst>
                <a:path extrusionOk="0" h="1879619" w="617838">
                  <a:moveTo>
                    <a:pt x="0" y="0"/>
                  </a:moveTo>
                  <a:lnTo>
                    <a:pt x="617838" y="0"/>
                  </a:lnTo>
                  <a:lnTo>
                    <a:pt x="617838" y="1879620"/>
                  </a:lnTo>
                  <a:lnTo>
                    <a:pt x="0" y="1879620"/>
                  </a:lnTo>
                  <a:lnTo>
                    <a:pt x="0" y="0"/>
                  </a:lnTo>
                  <a:close/>
                </a:path>
              </a:pathLst>
            </a:custGeom>
            <a:blipFill rotWithShape="1">
              <a:blip r:embed="rId5">
                <a:alphaModFix/>
              </a:blip>
              <a:stretch>
                <a:fillRect b="0" l="-204219" r="0" t="0"/>
              </a:stretch>
            </a:blipFill>
            <a:ln>
              <a:noFill/>
            </a:ln>
          </p:spPr>
        </p:sp>
        <p:sp>
          <p:nvSpPr>
            <p:cNvPr id="406" name="Google Shape;406;p19"/>
            <p:cNvSpPr/>
            <p:nvPr/>
          </p:nvSpPr>
          <p:spPr>
            <a:xfrm>
              <a:off x="0" y="3759239"/>
              <a:ext cx="617838" cy="1879619"/>
            </a:xfrm>
            <a:custGeom>
              <a:rect b="b" l="l" r="r" t="t"/>
              <a:pathLst>
                <a:path extrusionOk="0" h="1879619" w="617838">
                  <a:moveTo>
                    <a:pt x="0" y="0"/>
                  </a:moveTo>
                  <a:lnTo>
                    <a:pt x="617838" y="0"/>
                  </a:lnTo>
                  <a:lnTo>
                    <a:pt x="617838" y="1879619"/>
                  </a:lnTo>
                  <a:lnTo>
                    <a:pt x="0" y="1879619"/>
                  </a:lnTo>
                  <a:lnTo>
                    <a:pt x="0" y="0"/>
                  </a:lnTo>
                  <a:close/>
                </a:path>
              </a:pathLst>
            </a:custGeom>
            <a:blipFill rotWithShape="1">
              <a:blip r:embed="rId5">
                <a:alphaModFix/>
              </a:blip>
              <a:stretch>
                <a:fillRect b="0" l="-204219" r="0" t="0"/>
              </a:stretch>
            </a:blipFill>
            <a:ln>
              <a:noFill/>
            </a:ln>
          </p:spPr>
        </p:sp>
      </p:grpSp>
      <p:grpSp>
        <p:nvGrpSpPr>
          <p:cNvPr id="407" name="Google Shape;407;p19"/>
          <p:cNvGrpSpPr/>
          <p:nvPr/>
        </p:nvGrpSpPr>
        <p:grpSpPr>
          <a:xfrm>
            <a:off x="6091292" y="366831"/>
            <a:ext cx="231689" cy="2114572"/>
            <a:chOff x="0" y="0"/>
            <a:chExt cx="617838" cy="5638858"/>
          </a:xfrm>
        </p:grpSpPr>
        <p:sp>
          <p:nvSpPr>
            <p:cNvPr id="408" name="Google Shape;408;p19"/>
            <p:cNvSpPr/>
            <p:nvPr/>
          </p:nvSpPr>
          <p:spPr>
            <a:xfrm>
              <a:off x="0" y="0"/>
              <a:ext cx="617838" cy="1879619"/>
            </a:xfrm>
            <a:custGeom>
              <a:rect b="b" l="l" r="r" t="t"/>
              <a:pathLst>
                <a:path extrusionOk="0" h="1879619" w="617838">
                  <a:moveTo>
                    <a:pt x="0" y="0"/>
                  </a:moveTo>
                  <a:lnTo>
                    <a:pt x="617838" y="0"/>
                  </a:lnTo>
                  <a:lnTo>
                    <a:pt x="617838" y="1879619"/>
                  </a:lnTo>
                  <a:lnTo>
                    <a:pt x="0" y="1879619"/>
                  </a:lnTo>
                  <a:lnTo>
                    <a:pt x="0" y="0"/>
                  </a:lnTo>
                  <a:close/>
                </a:path>
              </a:pathLst>
            </a:custGeom>
            <a:blipFill rotWithShape="1">
              <a:blip r:embed="rId5">
                <a:alphaModFix/>
              </a:blip>
              <a:stretch>
                <a:fillRect b="0" l="-204219" r="0" t="0"/>
              </a:stretch>
            </a:blipFill>
            <a:ln>
              <a:noFill/>
            </a:ln>
          </p:spPr>
        </p:sp>
        <p:sp>
          <p:nvSpPr>
            <p:cNvPr id="409" name="Google Shape;409;p19"/>
            <p:cNvSpPr/>
            <p:nvPr/>
          </p:nvSpPr>
          <p:spPr>
            <a:xfrm>
              <a:off x="0" y="1879619"/>
              <a:ext cx="617838" cy="1879619"/>
            </a:xfrm>
            <a:custGeom>
              <a:rect b="b" l="l" r="r" t="t"/>
              <a:pathLst>
                <a:path extrusionOk="0" h="1879619" w="617838">
                  <a:moveTo>
                    <a:pt x="0" y="0"/>
                  </a:moveTo>
                  <a:lnTo>
                    <a:pt x="617838" y="0"/>
                  </a:lnTo>
                  <a:lnTo>
                    <a:pt x="617838" y="1879620"/>
                  </a:lnTo>
                  <a:lnTo>
                    <a:pt x="0" y="1879620"/>
                  </a:lnTo>
                  <a:lnTo>
                    <a:pt x="0" y="0"/>
                  </a:lnTo>
                  <a:close/>
                </a:path>
              </a:pathLst>
            </a:custGeom>
            <a:blipFill rotWithShape="1">
              <a:blip r:embed="rId5">
                <a:alphaModFix/>
              </a:blip>
              <a:stretch>
                <a:fillRect b="0" l="-204219" r="0" t="0"/>
              </a:stretch>
            </a:blipFill>
            <a:ln>
              <a:noFill/>
            </a:ln>
          </p:spPr>
        </p:sp>
        <p:sp>
          <p:nvSpPr>
            <p:cNvPr id="410" name="Google Shape;410;p19"/>
            <p:cNvSpPr/>
            <p:nvPr/>
          </p:nvSpPr>
          <p:spPr>
            <a:xfrm>
              <a:off x="0" y="3759239"/>
              <a:ext cx="617838" cy="1879619"/>
            </a:xfrm>
            <a:custGeom>
              <a:rect b="b" l="l" r="r" t="t"/>
              <a:pathLst>
                <a:path extrusionOk="0" h="1879619" w="617838">
                  <a:moveTo>
                    <a:pt x="0" y="0"/>
                  </a:moveTo>
                  <a:lnTo>
                    <a:pt x="617838" y="0"/>
                  </a:lnTo>
                  <a:lnTo>
                    <a:pt x="617838" y="1879619"/>
                  </a:lnTo>
                  <a:lnTo>
                    <a:pt x="0" y="1879619"/>
                  </a:lnTo>
                  <a:lnTo>
                    <a:pt x="0" y="0"/>
                  </a:lnTo>
                  <a:close/>
                </a:path>
              </a:pathLst>
            </a:custGeom>
            <a:blipFill rotWithShape="1">
              <a:blip r:embed="rId5">
                <a:alphaModFix/>
              </a:blip>
              <a:stretch>
                <a:fillRect b="0" l="-204219" r="0" t="0"/>
              </a:stretch>
            </a:blipFill>
            <a:ln>
              <a:noFill/>
            </a:ln>
          </p:spPr>
        </p:sp>
      </p:grpSp>
      <p:grpSp>
        <p:nvGrpSpPr>
          <p:cNvPr id="411" name="Google Shape;411;p19"/>
          <p:cNvGrpSpPr/>
          <p:nvPr/>
        </p:nvGrpSpPr>
        <p:grpSpPr>
          <a:xfrm>
            <a:off x="6091292" y="2719399"/>
            <a:ext cx="231689" cy="2114572"/>
            <a:chOff x="0" y="0"/>
            <a:chExt cx="617838" cy="5638858"/>
          </a:xfrm>
        </p:grpSpPr>
        <p:sp>
          <p:nvSpPr>
            <p:cNvPr id="412" name="Google Shape;412;p19"/>
            <p:cNvSpPr/>
            <p:nvPr/>
          </p:nvSpPr>
          <p:spPr>
            <a:xfrm>
              <a:off x="0" y="0"/>
              <a:ext cx="617838" cy="1879619"/>
            </a:xfrm>
            <a:custGeom>
              <a:rect b="b" l="l" r="r" t="t"/>
              <a:pathLst>
                <a:path extrusionOk="0" h="1879619" w="617838">
                  <a:moveTo>
                    <a:pt x="0" y="0"/>
                  </a:moveTo>
                  <a:lnTo>
                    <a:pt x="617838" y="0"/>
                  </a:lnTo>
                  <a:lnTo>
                    <a:pt x="617838" y="1879619"/>
                  </a:lnTo>
                  <a:lnTo>
                    <a:pt x="0" y="1879619"/>
                  </a:lnTo>
                  <a:lnTo>
                    <a:pt x="0" y="0"/>
                  </a:lnTo>
                  <a:close/>
                </a:path>
              </a:pathLst>
            </a:custGeom>
            <a:blipFill rotWithShape="1">
              <a:blip r:embed="rId5">
                <a:alphaModFix/>
              </a:blip>
              <a:stretch>
                <a:fillRect b="0" l="-204219" r="0" t="0"/>
              </a:stretch>
            </a:blipFill>
            <a:ln>
              <a:noFill/>
            </a:ln>
          </p:spPr>
        </p:sp>
        <p:sp>
          <p:nvSpPr>
            <p:cNvPr id="413" name="Google Shape;413;p19"/>
            <p:cNvSpPr/>
            <p:nvPr/>
          </p:nvSpPr>
          <p:spPr>
            <a:xfrm>
              <a:off x="0" y="1879619"/>
              <a:ext cx="617838" cy="1879619"/>
            </a:xfrm>
            <a:custGeom>
              <a:rect b="b" l="l" r="r" t="t"/>
              <a:pathLst>
                <a:path extrusionOk="0" h="1879619" w="617838">
                  <a:moveTo>
                    <a:pt x="0" y="0"/>
                  </a:moveTo>
                  <a:lnTo>
                    <a:pt x="617838" y="0"/>
                  </a:lnTo>
                  <a:lnTo>
                    <a:pt x="617838" y="1879620"/>
                  </a:lnTo>
                  <a:lnTo>
                    <a:pt x="0" y="1879620"/>
                  </a:lnTo>
                  <a:lnTo>
                    <a:pt x="0" y="0"/>
                  </a:lnTo>
                  <a:close/>
                </a:path>
              </a:pathLst>
            </a:custGeom>
            <a:blipFill rotWithShape="1">
              <a:blip r:embed="rId5">
                <a:alphaModFix/>
              </a:blip>
              <a:stretch>
                <a:fillRect b="0" l="-204219" r="0" t="0"/>
              </a:stretch>
            </a:blipFill>
            <a:ln>
              <a:noFill/>
            </a:ln>
          </p:spPr>
        </p:sp>
        <p:sp>
          <p:nvSpPr>
            <p:cNvPr id="414" name="Google Shape;414;p19"/>
            <p:cNvSpPr/>
            <p:nvPr/>
          </p:nvSpPr>
          <p:spPr>
            <a:xfrm>
              <a:off x="0" y="3759239"/>
              <a:ext cx="617838" cy="1879619"/>
            </a:xfrm>
            <a:custGeom>
              <a:rect b="b" l="l" r="r" t="t"/>
              <a:pathLst>
                <a:path extrusionOk="0" h="1879619" w="617838">
                  <a:moveTo>
                    <a:pt x="0" y="0"/>
                  </a:moveTo>
                  <a:lnTo>
                    <a:pt x="617838" y="0"/>
                  </a:lnTo>
                  <a:lnTo>
                    <a:pt x="617838" y="1879619"/>
                  </a:lnTo>
                  <a:lnTo>
                    <a:pt x="0" y="1879619"/>
                  </a:lnTo>
                  <a:lnTo>
                    <a:pt x="0" y="0"/>
                  </a:lnTo>
                  <a:close/>
                </a:path>
              </a:pathLst>
            </a:custGeom>
            <a:blipFill rotWithShape="1">
              <a:blip r:embed="rId5">
                <a:alphaModFix/>
              </a:blip>
              <a:stretch>
                <a:fillRect b="0" l="-204219" r="0" t="0"/>
              </a:stretch>
            </a:blipFill>
            <a:ln>
              <a:noFill/>
            </a:ln>
          </p:spPr>
        </p:sp>
      </p:grpSp>
      <p:grpSp>
        <p:nvGrpSpPr>
          <p:cNvPr id="415" name="Google Shape;415;p19"/>
          <p:cNvGrpSpPr/>
          <p:nvPr/>
        </p:nvGrpSpPr>
        <p:grpSpPr>
          <a:xfrm rot="5400000">
            <a:off x="4859210" y="-621920"/>
            <a:ext cx="243332" cy="2220831"/>
            <a:chOff x="0" y="0"/>
            <a:chExt cx="648885" cy="5922216"/>
          </a:xfrm>
        </p:grpSpPr>
        <p:sp>
          <p:nvSpPr>
            <p:cNvPr id="416" name="Google Shape;416;p19"/>
            <p:cNvSpPr/>
            <p:nvPr/>
          </p:nvSpPr>
          <p:spPr>
            <a:xfrm>
              <a:off x="0" y="0"/>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sp>
          <p:nvSpPr>
            <p:cNvPr id="417" name="Google Shape;417;p19"/>
            <p:cNvSpPr/>
            <p:nvPr/>
          </p:nvSpPr>
          <p:spPr>
            <a:xfrm>
              <a:off x="0" y="1974072"/>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sp>
          <p:nvSpPr>
            <p:cNvPr id="418" name="Google Shape;418;p19"/>
            <p:cNvSpPr/>
            <p:nvPr/>
          </p:nvSpPr>
          <p:spPr>
            <a:xfrm>
              <a:off x="0" y="3948144"/>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grpSp>
      <p:grpSp>
        <p:nvGrpSpPr>
          <p:cNvPr id="419" name="Google Shape;419;p19"/>
          <p:cNvGrpSpPr/>
          <p:nvPr/>
        </p:nvGrpSpPr>
        <p:grpSpPr>
          <a:xfrm rot="5400000">
            <a:off x="4859210" y="1730649"/>
            <a:ext cx="243332" cy="2220831"/>
            <a:chOff x="0" y="0"/>
            <a:chExt cx="648885" cy="5922216"/>
          </a:xfrm>
        </p:grpSpPr>
        <p:sp>
          <p:nvSpPr>
            <p:cNvPr id="420" name="Google Shape;420;p19"/>
            <p:cNvSpPr/>
            <p:nvPr/>
          </p:nvSpPr>
          <p:spPr>
            <a:xfrm>
              <a:off x="0" y="0"/>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sp>
          <p:nvSpPr>
            <p:cNvPr id="421" name="Google Shape;421;p19"/>
            <p:cNvSpPr/>
            <p:nvPr/>
          </p:nvSpPr>
          <p:spPr>
            <a:xfrm>
              <a:off x="0" y="1974072"/>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sp>
          <p:nvSpPr>
            <p:cNvPr id="422" name="Google Shape;422;p19"/>
            <p:cNvSpPr/>
            <p:nvPr/>
          </p:nvSpPr>
          <p:spPr>
            <a:xfrm>
              <a:off x="0" y="3948144"/>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grpSp>
      <p:grpSp>
        <p:nvGrpSpPr>
          <p:cNvPr id="423" name="Google Shape;423;p19"/>
          <p:cNvGrpSpPr/>
          <p:nvPr/>
        </p:nvGrpSpPr>
        <p:grpSpPr>
          <a:xfrm rot="5400000">
            <a:off x="4859210" y="1249320"/>
            <a:ext cx="243332" cy="2220831"/>
            <a:chOff x="0" y="0"/>
            <a:chExt cx="648885" cy="5922216"/>
          </a:xfrm>
        </p:grpSpPr>
        <p:sp>
          <p:nvSpPr>
            <p:cNvPr id="424" name="Google Shape;424;p19"/>
            <p:cNvSpPr/>
            <p:nvPr/>
          </p:nvSpPr>
          <p:spPr>
            <a:xfrm>
              <a:off x="0" y="0"/>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sp>
          <p:nvSpPr>
            <p:cNvPr id="425" name="Google Shape;425;p19"/>
            <p:cNvSpPr/>
            <p:nvPr/>
          </p:nvSpPr>
          <p:spPr>
            <a:xfrm>
              <a:off x="0" y="1974072"/>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sp>
          <p:nvSpPr>
            <p:cNvPr id="426" name="Google Shape;426;p19"/>
            <p:cNvSpPr/>
            <p:nvPr/>
          </p:nvSpPr>
          <p:spPr>
            <a:xfrm>
              <a:off x="0" y="3948144"/>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grpSp>
      <p:grpSp>
        <p:nvGrpSpPr>
          <p:cNvPr id="427" name="Google Shape;427;p19"/>
          <p:cNvGrpSpPr/>
          <p:nvPr/>
        </p:nvGrpSpPr>
        <p:grpSpPr>
          <a:xfrm rot="5400000">
            <a:off x="4859210" y="3601889"/>
            <a:ext cx="243332" cy="2220831"/>
            <a:chOff x="0" y="0"/>
            <a:chExt cx="648885" cy="5922216"/>
          </a:xfrm>
        </p:grpSpPr>
        <p:sp>
          <p:nvSpPr>
            <p:cNvPr id="428" name="Google Shape;428;p19"/>
            <p:cNvSpPr/>
            <p:nvPr/>
          </p:nvSpPr>
          <p:spPr>
            <a:xfrm>
              <a:off x="0" y="0"/>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sp>
          <p:nvSpPr>
            <p:cNvPr id="429" name="Google Shape;429;p19"/>
            <p:cNvSpPr/>
            <p:nvPr/>
          </p:nvSpPr>
          <p:spPr>
            <a:xfrm>
              <a:off x="0" y="1974072"/>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sp>
          <p:nvSpPr>
            <p:cNvPr id="430" name="Google Shape;430;p19"/>
            <p:cNvSpPr/>
            <p:nvPr/>
          </p:nvSpPr>
          <p:spPr>
            <a:xfrm>
              <a:off x="0" y="3948144"/>
              <a:ext cx="648885" cy="1974072"/>
            </a:xfrm>
            <a:custGeom>
              <a:rect b="b" l="l" r="r" t="t"/>
              <a:pathLst>
                <a:path extrusionOk="0" h="1974072" w="648885">
                  <a:moveTo>
                    <a:pt x="0" y="0"/>
                  </a:moveTo>
                  <a:lnTo>
                    <a:pt x="648885" y="0"/>
                  </a:lnTo>
                  <a:lnTo>
                    <a:pt x="648885" y="1974072"/>
                  </a:lnTo>
                  <a:lnTo>
                    <a:pt x="0" y="1974072"/>
                  </a:lnTo>
                  <a:lnTo>
                    <a:pt x="0" y="0"/>
                  </a:lnTo>
                  <a:close/>
                </a:path>
              </a:pathLst>
            </a:custGeom>
            <a:blipFill rotWithShape="1">
              <a:blip r:embed="rId5">
                <a:alphaModFix/>
              </a:blip>
              <a:stretch>
                <a:fillRect b="0" l="-204219" r="0" t="0"/>
              </a:stretch>
            </a:blipFill>
            <a:ln>
              <a:noFill/>
            </a:ln>
          </p:spPr>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F9A922"/>
      </a:lt1>
      <a:dk2>
        <a:srgbClr val="FFFFFF"/>
      </a:dk2>
      <a:lt2>
        <a:srgbClr val="8288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