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Pinyon Script"/>
      <p:regular r:id="rId22"/>
    </p:embeddedFont>
    <p:embeddedFont>
      <p:font typeface="Arim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inyonScript-regular.fntdata"/><Relationship Id="rId21" Type="http://schemas.openxmlformats.org/officeDocument/2006/relationships/slide" Target="slides/slide16.xml"/><Relationship Id="rId24" Type="http://schemas.openxmlformats.org/officeDocument/2006/relationships/font" Target="fonts/Arimo-bold.fntdata"/><Relationship Id="rId23" Type="http://schemas.openxmlformats.org/officeDocument/2006/relationships/font" Target="fonts/Arim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rimo-boldItalic.fntdata"/><Relationship Id="rId25" Type="http://schemas.openxmlformats.org/officeDocument/2006/relationships/font" Target="fonts/Arim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2.jpg"/><Relationship Id="rId5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A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 rot="-5902184">
            <a:off x="-223329" y="-2011094"/>
            <a:ext cx="7542262" cy="7542262"/>
          </a:xfrm>
          <a:custGeom>
            <a:rect b="b" l="l" r="r" t="t"/>
            <a:pathLst>
              <a:path extrusionOk="0" h="7542262" w="7542262">
                <a:moveTo>
                  <a:pt x="0" y="0"/>
                </a:moveTo>
                <a:lnTo>
                  <a:pt x="7542262" y="0"/>
                </a:lnTo>
                <a:lnTo>
                  <a:pt x="7542262" y="7542261"/>
                </a:lnTo>
                <a:lnTo>
                  <a:pt x="0" y="7542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3"/>
          <p:cNvSpPr txBox="1"/>
          <p:nvPr/>
        </p:nvSpPr>
        <p:spPr>
          <a:xfrm>
            <a:off x="1028700" y="929632"/>
            <a:ext cx="16230600" cy="218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99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All About </a:t>
            </a:r>
            <a:endParaRPr/>
          </a:p>
        </p:txBody>
      </p:sp>
      <p:sp>
        <p:nvSpPr>
          <p:cNvPr id="86" name="Google Shape;86;p13"/>
          <p:cNvSpPr/>
          <p:nvPr/>
        </p:nvSpPr>
        <p:spPr>
          <a:xfrm rot="1971530">
            <a:off x="8845865" y="2571204"/>
            <a:ext cx="11561027" cy="11561027"/>
          </a:xfrm>
          <a:custGeom>
            <a:rect b="b" l="l" r="r" t="t"/>
            <a:pathLst>
              <a:path extrusionOk="0" h="11561027" w="11561027">
                <a:moveTo>
                  <a:pt x="0" y="0"/>
                </a:moveTo>
                <a:lnTo>
                  <a:pt x="11561027" y="0"/>
                </a:lnTo>
                <a:lnTo>
                  <a:pt x="11561027" y="11561027"/>
                </a:lnTo>
                <a:lnTo>
                  <a:pt x="0" y="11561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5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87" name="Google Shape;87;p13"/>
          <p:cNvCxnSpPr/>
          <p:nvPr/>
        </p:nvCxnSpPr>
        <p:spPr>
          <a:xfrm>
            <a:off x="1028700" y="1028700"/>
            <a:ext cx="16230600" cy="0"/>
          </a:xfrm>
          <a:prstGeom prst="straightConnector1">
            <a:avLst/>
          </a:prstGeom>
          <a:noFill/>
          <a:ln cap="flat" cmpd="sng" w="19050">
            <a:solidFill>
              <a:srgbClr val="BC7777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8" name="Google Shape;88;p13"/>
          <p:cNvGrpSpPr/>
          <p:nvPr/>
        </p:nvGrpSpPr>
        <p:grpSpPr>
          <a:xfrm>
            <a:off x="8466310" y="1910412"/>
            <a:ext cx="461108" cy="559027"/>
            <a:chOff x="0" y="0"/>
            <a:chExt cx="670430" cy="812800"/>
          </a:xfrm>
        </p:grpSpPr>
        <p:sp>
          <p:nvSpPr>
            <p:cNvPr id="89" name="Google Shape;89;p13"/>
            <p:cNvSpPr/>
            <p:nvPr/>
          </p:nvSpPr>
          <p:spPr>
            <a:xfrm>
              <a:off x="0" y="0"/>
              <a:ext cx="670430" cy="812800"/>
            </a:xfrm>
            <a:custGeom>
              <a:rect b="b" l="l" r="r" t="t"/>
              <a:pathLst>
                <a:path extrusionOk="0" h="812800" w="670430">
                  <a:moveTo>
                    <a:pt x="335215" y="0"/>
                  </a:moveTo>
                  <a:lnTo>
                    <a:pt x="441880" y="277085"/>
                  </a:lnTo>
                  <a:lnTo>
                    <a:pt x="670430" y="406400"/>
                  </a:lnTo>
                  <a:lnTo>
                    <a:pt x="441880" y="535715"/>
                  </a:lnTo>
                  <a:lnTo>
                    <a:pt x="335215" y="812800"/>
                  </a:lnTo>
                  <a:lnTo>
                    <a:pt x="228551" y="535715"/>
                  </a:lnTo>
                  <a:lnTo>
                    <a:pt x="0" y="406400"/>
                  </a:lnTo>
                  <a:lnTo>
                    <a:pt x="228551" y="277085"/>
                  </a:lnTo>
                  <a:lnTo>
                    <a:pt x="33521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0" name="Google Shape;90;p13"/>
            <p:cNvSpPr txBox="1"/>
            <p:nvPr/>
          </p:nvSpPr>
          <p:spPr>
            <a:xfrm>
              <a:off x="157132" y="161925"/>
              <a:ext cx="356166" cy="460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13"/>
          <p:cNvGrpSpPr/>
          <p:nvPr/>
        </p:nvGrpSpPr>
        <p:grpSpPr>
          <a:xfrm>
            <a:off x="1458169" y="6798521"/>
            <a:ext cx="617012" cy="617012"/>
            <a:chOff x="0" y="0"/>
            <a:chExt cx="812800" cy="812800"/>
          </a:xfrm>
        </p:grpSpPr>
        <p:sp>
          <p:nvSpPr>
            <p:cNvPr id="92" name="Google Shape;92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3" name="Google Shape;93;p13"/>
            <p:cNvSpPr txBox="1"/>
            <p:nvPr/>
          </p:nvSpPr>
          <p:spPr>
            <a:xfrm>
              <a:off x="127000" y="98425"/>
              <a:ext cx="558800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13"/>
          <p:cNvGrpSpPr/>
          <p:nvPr/>
        </p:nvGrpSpPr>
        <p:grpSpPr>
          <a:xfrm>
            <a:off x="9849568" y="8280161"/>
            <a:ext cx="538771" cy="513516"/>
            <a:chOff x="0" y="0"/>
            <a:chExt cx="812800" cy="774700"/>
          </a:xfrm>
        </p:grpSpPr>
        <p:sp>
          <p:nvSpPr>
            <p:cNvPr id="95" name="Google Shape;95;p13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6" name="Google Shape;96;p13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13"/>
          <p:cNvGrpSpPr/>
          <p:nvPr/>
        </p:nvGrpSpPr>
        <p:grpSpPr>
          <a:xfrm>
            <a:off x="5773959" y="5848551"/>
            <a:ext cx="151585" cy="151585"/>
            <a:chOff x="0" y="0"/>
            <a:chExt cx="812800" cy="812800"/>
          </a:xfrm>
        </p:grpSpPr>
        <p:sp>
          <p:nvSpPr>
            <p:cNvPr id="98" name="Google Shape;98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13"/>
          <p:cNvGrpSpPr/>
          <p:nvPr/>
        </p:nvGrpSpPr>
        <p:grpSpPr>
          <a:xfrm>
            <a:off x="13485190" y="1466223"/>
            <a:ext cx="157904" cy="157904"/>
            <a:chOff x="0" y="0"/>
            <a:chExt cx="812800" cy="812800"/>
          </a:xfrm>
        </p:grpSpPr>
        <p:sp>
          <p:nvSpPr>
            <p:cNvPr id="101" name="Google Shape;101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13"/>
          <p:cNvGrpSpPr/>
          <p:nvPr/>
        </p:nvGrpSpPr>
        <p:grpSpPr>
          <a:xfrm>
            <a:off x="16310498" y="6145919"/>
            <a:ext cx="483211" cy="585824"/>
            <a:chOff x="0" y="0"/>
            <a:chExt cx="670430" cy="812800"/>
          </a:xfrm>
        </p:grpSpPr>
        <p:sp>
          <p:nvSpPr>
            <p:cNvPr id="104" name="Google Shape;104;p13"/>
            <p:cNvSpPr/>
            <p:nvPr/>
          </p:nvSpPr>
          <p:spPr>
            <a:xfrm>
              <a:off x="0" y="0"/>
              <a:ext cx="670430" cy="812800"/>
            </a:xfrm>
            <a:custGeom>
              <a:rect b="b" l="l" r="r" t="t"/>
              <a:pathLst>
                <a:path extrusionOk="0" h="812800" w="670430">
                  <a:moveTo>
                    <a:pt x="335215" y="0"/>
                  </a:moveTo>
                  <a:lnTo>
                    <a:pt x="441880" y="277085"/>
                  </a:lnTo>
                  <a:lnTo>
                    <a:pt x="670430" y="406400"/>
                  </a:lnTo>
                  <a:lnTo>
                    <a:pt x="441880" y="535715"/>
                  </a:lnTo>
                  <a:lnTo>
                    <a:pt x="335215" y="812800"/>
                  </a:lnTo>
                  <a:lnTo>
                    <a:pt x="228551" y="535715"/>
                  </a:lnTo>
                  <a:lnTo>
                    <a:pt x="0" y="406400"/>
                  </a:lnTo>
                  <a:lnTo>
                    <a:pt x="228551" y="277085"/>
                  </a:lnTo>
                  <a:lnTo>
                    <a:pt x="33521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5" name="Google Shape;105;p13"/>
            <p:cNvSpPr txBox="1"/>
            <p:nvPr/>
          </p:nvSpPr>
          <p:spPr>
            <a:xfrm>
              <a:off x="157132" y="161925"/>
              <a:ext cx="356166" cy="460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13"/>
          <p:cNvSpPr txBox="1"/>
          <p:nvPr/>
        </p:nvSpPr>
        <p:spPr>
          <a:xfrm>
            <a:off x="1028700" y="2821471"/>
            <a:ext cx="16230600" cy="2998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0" u="none" cap="none" strike="noStrike">
                <a:solidFill>
                  <a:srgbClr val="BC7777"/>
                </a:solidFill>
                <a:latin typeface="Pinyon Script"/>
                <a:ea typeface="Pinyon Script"/>
                <a:cs typeface="Pinyon Script"/>
                <a:sym typeface="Pinyon Script"/>
              </a:rPr>
              <a:t>Holy Week</a:t>
            </a:r>
            <a:endParaRPr/>
          </a:p>
        </p:txBody>
      </p:sp>
      <p:sp>
        <p:nvSpPr>
          <p:cNvPr id="107" name="Google Shape;107;p13"/>
          <p:cNvSpPr txBox="1"/>
          <p:nvPr/>
        </p:nvSpPr>
        <p:spPr>
          <a:xfrm>
            <a:off x="1028700" y="8285043"/>
            <a:ext cx="4288650" cy="950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A guide to the most sacred week in Christianity</a:t>
            </a:r>
            <a:endParaRPr/>
          </a:p>
        </p:txBody>
      </p:sp>
      <p:sp>
        <p:nvSpPr>
          <p:cNvPr id="108" name="Google Shape;108;p13"/>
          <p:cNvSpPr txBox="1"/>
          <p:nvPr/>
        </p:nvSpPr>
        <p:spPr>
          <a:xfrm>
            <a:off x="12604167" y="8817012"/>
            <a:ext cx="4655133" cy="474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Presenter’s Name</a:t>
            </a:r>
            <a:endParaRPr/>
          </a:p>
        </p:txBody>
      </p:sp>
      <p:sp>
        <p:nvSpPr>
          <p:cNvPr id="109" name="Google Shape;109;p13"/>
          <p:cNvSpPr txBox="1"/>
          <p:nvPr/>
        </p:nvSpPr>
        <p:spPr>
          <a:xfrm>
            <a:off x="15069133" y="8285043"/>
            <a:ext cx="2190167" cy="474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Date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A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"/>
          <p:cNvSpPr/>
          <p:nvPr/>
        </p:nvSpPr>
        <p:spPr>
          <a:xfrm rot="-7382174">
            <a:off x="11062838" y="-3658137"/>
            <a:ext cx="11530248" cy="11530248"/>
          </a:xfrm>
          <a:custGeom>
            <a:rect b="b" l="l" r="r" t="t"/>
            <a:pathLst>
              <a:path extrusionOk="0" h="11530248" w="11530248">
                <a:moveTo>
                  <a:pt x="0" y="0"/>
                </a:moveTo>
                <a:lnTo>
                  <a:pt x="11530248" y="0"/>
                </a:lnTo>
                <a:lnTo>
                  <a:pt x="11530248" y="11530248"/>
                </a:lnTo>
                <a:lnTo>
                  <a:pt x="0" y="11530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22"/>
          <p:cNvSpPr txBox="1"/>
          <p:nvPr/>
        </p:nvSpPr>
        <p:spPr>
          <a:xfrm>
            <a:off x="10724436" y="2447339"/>
            <a:ext cx="6562500" cy="29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4" u="none" cap="none" strike="noStrike">
                <a:solidFill>
                  <a:srgbClr val="BC7777"/>
                </a:solidFill>
                <a:latin typeface="Pinyon Script"/>
                <a:ea typeface="Pinyon Script"/>
                <a:cs typeface="Pinyon Script"/>
                <a:sym typeface="Pinyon Script"/>
              </a:rPr>
              <a:t>Easter Sunday</a:t>
            </a:r>
            <a:endParaRPr/>
          </a:p>
        </p:txBody>
      </p:sp>
      <p:sp>
        <p:nvSpPr>
          <p:cNvPr id="285" name="Google Shape;285;p22"/>
          <p:cNvSpPr txBox="1"/>
          <p:nvPr/>
        </p:nvSpPr>
        <p:spPr>
          <a:xfrm>
            <a:off x="10724436" y="5934810"/>
            <a:ext cx="66711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Describe the celebration of Jesus’ resurrection, its importance in Christianity, and how Easter traditions vary around the world.</a:t>
            </a:r>
            <a:endParaRPr/>
          </a:p>
        </p:txBody>
      </p:sp>
      <p:pic>
        <p:nvPicPr>
          <p:cNvPr id="286" name="Google Shape;286;p22"/>
          <p:cNvPicPr preferRelativeResize="0"/>
          <p:nvPr/>
        </p:nvPicPr>
        <p:blipFill rotWithShape="1">
          <a:blip r:embed="rId4">
            <a:alphaModFix amt="90000"/>
          </a:blip>
          <a:srcRect b="0" l="5714" r="24043" t="0"/>
          <a:stretch/>
        </p:blipFill>
        <p:spPr>
          <a:xfrm>
            <a:off x="0" y="0"/>
            <a:ext cx="903214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A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 txBox="1"/>
          <p:nvPr/>
        </p:nvSpPr>
        <p:spPr>
          <a:xfrm>
            <a:off x="1028700" y="1257300"/>
            <a:ext cx="16230600" cy="1600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4" u="none" cap="none" strike="noStrike">
                <a:solidFill>
                  <a:srgbClr val="BC7777"/>
                </a:solidFill>
                <a:latin typeface="Pinyon Script"/>
                <a:ea typeface="Pinyon Script"/>
                <a:cs typeface="Pinyon Script"/>
                <a:sym typeface="Pinyon Script"/>
              </a:rPr>
              <a:t>The spiritual significance</a:t>
            </a:r>
            <a:endParaRPr/>
          </a:p>
        </p:txBody>
      </p:sp>
      <p:sp>
        <p:nvSpPr>
          <p:cNvPr id="292" name="Google Shape;292;p23"/>
          <p:cNvSpPr txBox="1"/>
          <p:nvPr/>
        </p:nvSpPr>
        <p:spPr>
          <a:xfrm>
            <a:off x="1028700" y="5114925"/>
            <a:ext cx="4584125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Main point 1</a:t>
            </a:r>
            <a:endParaRPr/>
          </a:p>
        </p:txBody>
      </p:sp>
      <p:sp>
        <p:nvSpPr>
          <p:cNvPr id="293" name="Google Shape;293;p23"/>
          <p:cNvSpPr/>
          <p:nvPr/>
        </p:nvSpPr>
        <p:spPr>
          <a:xfrm>
            <a:off x="6851938" y="5386369"/>
            <a:ext cx="14085677" cy="9085261"/>
          </a:xfrm>
          <a:custGeom>
            <a:rect b="b" l="l" r="r" t="t"/>
            <a:pathLst>
              <a:path extrusionOk="0" h="9085261" w="14085677">
                <a:moveTo>
                  <a:pt x="0" y="0"/>
                </a:moveTo>
                <a:lnTo>
                  <a:pt x="14085676" y="0"/>
                </a:lnTo>
                <a:lnTo>
                  <a:pt x="14085676" y="9085261"/>
                </a:lnTo>
                <a:lnTo>
                  <a:pt x="0" y="908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23"/>
          <p:cNvSpPr txBox="1"/>
          <p:nvPr/>
        </p:nvSpPr>
        <p:spPr>
          <a:xfrm>
            <a:off x="6851938" y="5114925"/>
            <a:ext cx="4584125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Main point 2</a:t>
            </a:r>
            <a:endParaRPr/>
          </a:p>
        </p:txBody>
      </p:sp>
      <p:sp>
        <p:nvSpPr>
          <p:cNvPr id="295" name="Google Shape;295;p23"/>
          <p:cNvSpPr txBox="1"/>
          <p:nvPr/>
        </p:nvSpPr>
        <p:spPr>
          <a:xfrm>
            <a:off x="12675175" y="5114925"/>
            <a:ext cx="4584125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Main point 3</a:t>
            </a:r>
            <a:endParaRPr/>
          </a:p>
        </p:txBody>
      </p:sp>
      <p:sp>
        <p:nvSpPr>
          <p:cNvPr id="296" name="Google Shape;296;p23"/>
          <p:cNvSpPr txBox="1"/>
          <p:nvPr/>
        </p:nvSpPr>
        <p:spPr>
          <a:xfrm>
            <a:off x="1028700" y="5927979"/>
            <a:ext cx="458412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Add a brief description here.</a:t>
            </a:r>
            <a:endParaRPr/>
          </a:p>
        </p:txBody>
      </p:sp>
      <p:sp>
        <p:nvSpPr>
          <p:cNvPr id="297" name="Google Shape;297;p23"/>
          <p:cNvSpPr txBox="1"/>
          <p:nvPr/>
        </p:nvSpPr>
        <p:spPr>
          <a:xfrm>
            <a:off x="6851938" y="5927979"/>
            <a:ext cx="458412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Add a brief description here.</a:t>
            </a:r>
            <a:endParaRPr/>
          </a:p>
        </p:txBody>
      </p:sp>
      <p:sp>
        <p:nvSpPr>
          <p:cNvPr id="298" name="Google Shape;298;p23"/>
          <p:cNvSpPr txBox="1"/>
          <p:nvPr/>
        </p:nvSpPr>
        <p:spPr>
          <a:xfrm>
            <a:off x="12675175" y="5927979"/>
            <a:ext cx="458412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Add a brief description here.</a:t>
            </a:r>
            <a:endParaRPr/>
          </a:p>
        </p:txBody>
      </p:sp>
      <p:sp>
        <p:nvSpPr>
          <p:cNvPr id="299" name="Google Shape;299;p23"/>
          <p:cNvSpPr txBox="1"/>
          <p:nvPr/>
        </p:nvSpPr>
        <p:spPr>
          <a:xfrm>
            <a:off x="1028700" y="3214522"/>
            <a:ext cx="1623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Explore the deeper spiritual lessons and reflections of Holy Week beyond religious doctrine.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C7777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"/>
          <p:cNvSpPr txBox="1"/>
          <p:nvPr/>
        </p:nvSpPr>
        <p:spPr>
          <a:xfrm>
            <a:off x="1028700" y="1257300"/>
            <a:ext cx="6648450" cy="1600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4" u="none" cap="none" strike="noStrike">
                <a:solidFill>
                  <a:srgbClr val="FFFBFA"/>
                </a:solidFill>
                <a:latin typeface="Pinyon Script"/>
                <a:ea typeface="Pinyon Script"/>
                <a:cs typeface="Pinyon Script"/>
                <a:sym typeface="Pinyon Script"/>
              </a:rPr>
              <a:t>A recap</a:t>
            </a:r>
            <a:endParaRPr/>
          </a:p>
        </p:txBody>
      </p:sp>
      <p:sp>
        <p:nvSpPr>
          <p:cNvPr id="305" name="Google Shape;305;p24"/>
          <p:cNvSpPr txBox="1"/>
          <p:nvPr/>
        </p:nvSpPr>
        <p:spPr>
          <a:xfrm>
            <a:off x="10061490" y="1340220"/>
            <a:ext cx="7197810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Key takeaway 1</a:t>
            </a:r>
            <a:endParaRPr/>
          </a:p>
        </p:txBody>
      </p:sp>
      <p:sp>
        <p:nvSpPr>
          <p:cNvPr id="306" name="Google Shape;306;p24"/>
          <p:cNvSpPr txBox="1"/>
          <p:nvPr/>
        </p:nvSpPr>
        <p:spPr>
          <a:xfrm>
            <a:off x="10061490" y="2095963"/>
            <a:ext cx="7197810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Summarize the main point in a clear and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engaging way.</a:t>
            </a:r>
            <a:endParaRPr/>
          </a:p>
        </p:txBody>
      </p:sp>
      <p:sp>
        <p:nvSpPr>
          <p:cNvPr id="307" name="Google Shape;307;p24"/>
          <p:cNvSpPr txBox="1"/>
          <p:nvPr/>
        </p:nvSpPr>
        <p:spPr>
          <a:xfrm>
            <a:off x="10061490" y="6496346"/>
            <a:ext cx="7197810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Key takeaway 3</a:t>
            </a:r>
            <a:endParaRPr/>
          </a:p>
        </p:txBody>
      </p:sp>
      <p:sp>
        <p:nvSpPr>
          <p:cNvPr id="308" name="Google Shape;308;p24"/>
          <p:cNvSpPr txBox="1"/>
          <p:nvPr/>
        </p:nvSpPr>
        <p:spPr>
          <a:xfrm>
            <a:off x="10061490" y="7252089"/>
            <a:ext cx="7197810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Keep it concise and easy to scan.</a:t>
            </a:r>
            <a:endParaRPr/>
          </a:p>
        </p:txBody>
      </p:sp>
      <p:sp>
        <p:nvSpPr>
          <p:cNvPr id="309" name="Google Shape;309;p24"/>
          <p:cNvSpPr txBox="1"/>
          <p:nvPr/>
        </p:nvSpPr>
        <p:spPr>
          <a:xfrm>
            <a:off x="10061490" y="4040815"/>
            <a:ext cx="7197810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Key takeaway 2</a:t>
            </a:r>
            <a:endParaRPr/>
          </a:p>
        </p:txBody>
      </p:sp>
      <p:sp>
        <p:nvSpPr>
          <p:cNvPr id="310" name="Google Shape;310;p24"/>
          <p:cNvSpPr txBox="1"/>
          <p:nvPr/>
        </p:nvSpPr>
        <p:spPr>
          <a:xfrm>
            <a:off x="10061490" y="4796558"/>
            <a:ext cx="7197810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Highlight another essential insight.</a:t>
            </a:r>
            <a:endParaRPr/>
          </a:p>
        </p:txBody>
      </p:sp>
      <p:grpSp>
        <p:nvGrpSpPr>
          <p:cNvPr id="311" name="Google Shape;311;p24"/>
          <p:cNvGrpSpPr/>
          <p:nvPr/>
        </p:nvGrpSpPr>
        <p:grpSpPr>
          <a:xfrm>
            <a:off x="8237911" y="1368795"/>
            <a:ext cx="1401989" cy="1480150"/>
            <a:chOff x="0" y="0"/>
            <a:chExt cx="711200" cy="750849"/>
          </a:xfrm>
        </p:grpSpPr>
        <p:sp>
          <p:nvSpPr>
            <p:cNvPr id="312" name="Google Shape;312;p24"/>
            <p:cNvSpPr/>
            <p:nvPr/>
          </p:nvSpPr>
          <p:spPr>
            <a:xfrm>
              <a:off x="0" y="0"/>
              <a:ext cx="711200" cy="750849"/>
            </a:xfrm>
            <a:custGeom>
              <a:rect b="b" l="l" r="r" t="t"/>
              <a:pathLst>
                <a:path extrusionOk="0" h="750849" w="711200">
                  <a:moveTo>
                    <a:pt x="355600" y="0"/>
                  </a:moveTo>
                  <a:lnTo>
                    <a:pt x="499725" y="147185"/>
                  </a:lnTo>
                  <a:lnTo>
                    <a:pt x="711200" y="187712"/>
                  </a:lnTo>
                  <a:lnTo>
                    <a:pt x="643849" y="375425"/>
                  </a:lnTo>
                  <a:lnTo>
                    <a:pt x="711200" y="563137"/>
                  </a:lnTo>
                  <a:lnTo>
                    <a:pt x="499725" y="603664"/>
                  </a:lnTo>
                  <a:lnTo>
                    <a:pt x="355600" y="750849"/>
                  </a:lnTo>
                  <a:lnTo>
                    <a:pt x="211475" y="603664"/>
                  </a:lnTo>
                  <a:lnTo>
                    <a:pt x="0" y="563137"/>
                  </a:lnTo>
                  <a:lnTo>
                    <a:pt x="67351" y="375425"/>
                  </a:lnTo>
                  <a:lnTo>
                    <a:pt x="0" y="187712"/>
                  </a:lnTo>
                  <a:lnTo>
                    <a:pt x="211475" y="147185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3" name="Google Shape;313;p24"/>
            <p:cNvSpPr txBox="1"/>
            <p:nvPr/>
          </p:nvSpPr>
          <p:spPr>
            <a:xfrm>
              <a:off x="88900" y="133466"/>
              <a:ext cx="533400" cy="464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24"/>
          <p:cNvGrpSpPr/>
          <p:nvPr/>
        </p:nvGrpSpPr>
        <p:grpSpPr>
          <a:xfrm>
            <a:off x="8237911" y="6524921"/>
            <a:ext cx="1401989" cy="1316842"/>
            <a:chOff x="0" y="0"/>
            <a:chExt cx="865356" cy="812800"/>
          </a:xfrm>
        </p:grpSpPr>
        <p:sp>
          <p:nvSpPr>
            <p:cNvPr id="315" name="Google Shape;315;p24"/>
            <p:cNvSpPr/>
            <p:nvPr/>
          </p:nvSpPr>
          <p:spPr>
            <a:xfrm>
              <a:off x="0" y="0"/>
              <a:ext cx="865356" cy="812800"/>
            </a:xfrm>
            <a:custGeom>
              <a:rect b="b" l="l" r="r" t="t"/>
              <a:pathLst>
                <a:path extrusionOk="0" h="812800" w="865356">
                  <a:moveTo>
                    <a:pt x="432678" y="0"/>
                  </a:moveTo>
                  <a:lnTo>
                    <a:pt x="516667" y="111986"/>
                  </a:lnTo>
                  <a:lnTo>
                    <a:pt x="649017" y="54447"/>
                  </a:lnTo>
                  <a:lnTo>
                    <a:pt x="662140" y="190873"/>
                  </a:lnTo>
                  <a:lnTo>
                    <a:pt x="807388" y="203200"/>
                  </a:lnTo>
                  <a:lnTo>
                    <a:pt x="746129" y="327511"/>
                  </a:lnTo>
                  <a:lnTo>
                    <a:pt x="865356" y="406400"/>
                  </a:lnTo>
                  <a:lnTo>
                    <a:pt x="746129" y="485289"/>
                  </a:lnTo>
                  <a:lnTo>
                    <a:pt x="807388" y="609600"/>
                  </a:lnTo>
                  <a:lnTo>
                    <a:pt x="662140" y="621927"/>
                  </a:lnTo>
                  <a:lnTo>
                    <a:pt x="649017" y="758353"/>
                  </a:lnTo>
                  <a:lnTo>
                    <a:pt x="516667" y="700814"/>
                  </a:lnTo>
                  <a:lnTo>
                    <a:pt x="432678" y="812800"/>
                  </a:lnTo>
                  <a:lnTo>
                    <a:pt x="348688" y="700814"/>
                  </a:lnTo>
                  <a:lnTo>
                    <a:pt x="216339" y="758353"/>
                  </a:lnTo>
                  <a:lnTo>
                    <a:pt x="203215" y="621927"/>
                  </a:lnTo>
                  <a:lnTo>
                    <a:pt x="57968" y="609600"/>
                  </a:lnTo>
                  <a:lnTo>
                    <a:pt x="119227" y="485289"/>
                  </a:lnTo>
                  <a:lnTo>
                    <a:pt x="0" y="406400"/>
                  </a:lnTo>
                  <a:lnTo>
                    <a:pt x="119227" y="327511"/>
                  </a:lnTo>
                  <a:lnTo>
                    <a:pt x="57968" y="203200"/>
                  </a:lnTo>
                  <a:lnTo>
                    <a:pt x="203215" y="190873"/>
                  </a:lnTo>
                  <a:lnTo>
                    <a:pt x="216339" y="54447"/>
                  </a:lnTo>
                  <a:lnTo>
                    <a:pt x="348688" y="111986"/>
                  </a:lnTo>
                  <a:lnTo>
                    <a:pt x="432678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6" name="Google Shape;316;p24"/>
            <p:cNvSpPr txBox="1"/>
            <p:nvPr/>
          </p:nvSpPr>
          <p:spPr>
            <a:xfrm>
              <a:off x="135212" y="107950"/>
              <a:ext cx="594932" cy="577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24"/>
          <p:cNvGrpSpPr/>
          <p:nvPr/>
        </p:nvGrpSpPr>
        <p:grpSpPr>
          <a:xfrm>
            <a:off x="8237911" y="4027557"/>
            <a:ext cx="1401989" cy="1401989"/>
            <a:chOff x="0" y="0"/>
            <a:chExt cx="812800" cy="812800"/>
          </a:xfrm>
        </p:grpSpPr>
        <p:sp>
          <p:nvSpPr>
            <p:cNvPr id="318" name="Google Shape;318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9" name="Google Shape;319;p24"/>
            <p:cNvSpPr txBox="1"/>
            <p:nvPr/>
          </p:nvSpPr>
          <p:spPr>
            <a:xfrm>
              <a:off x="190500" y="171450"/>
              <a:ext cx="431800" cy="450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4"/>
          <p:cNvGrpSpPr/>
          <p:nvPr/>
        </p:nvGrpSpPr>
        <p:grpSpPr>
          <a:xfrm>
            <a:off x="1028700" y="8170127"/>
            <a:ext cx="533694" cy="533694"/>
            <a:chOff x="0" y="0"/>
            <a:chExt cx="812800" cy="812800"/>
          </a:xfrm>
        </p:grpSpPr>
        <p:sp>
          <p:nvSpPr>
            <p:cNvPr id="321" name="Google Shape;321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2" name="Google Shape;322;p24"/>
            <p:cNvSpPr txBox="1"/>
            <p:nvPr/>
          </p:nvSpPr>
          <p:spPr>
            <a:xfrm>
              <a:off x="127000" y="98425"/>
              <a:ext cx="558800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24"/>
          <p:cNvGrpSpPr/>
          <p:nvPr/>
        </p:nvGrpSpPr>
        <p:grpSpPr>
          <a:xfrm>
            <a:off x="1483000" y="8744784"/>
            <a:ext cx="538771" cy="513516"/>
            <a:chOff x="0" y="0"/>
            <a:chExt cx="812800" cy="774700"/>
          </a:xfrm>
        </p:grpSpPr>
        <p:sp>
          <p:nvSpPr>
            <p:cNvPr id="324" name="Google Shape;324;p24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5" name="Google Shape;325;p24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24"/>
          <p:cNvGrpSpPr/>
          <p:nvPr/>
        </p:nvGrpSpPr>
        <p:grpSpPr>
          <a:xfrm>
            <a:off x="1048594" y="9088461"/>
            <a:ext cx="151585" cy="151585"/>
            <a:chOff x="0" y="0"/>
            <a:chExt cx="812800" cy="812800"/>
          </a:xfrm>
        </p:grpSpPr>
        <p:sp>
          <p:nvSpPr>
            <p:cNvPr id="327" name="Google Shape;327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24"/>
          <p:cNvGrpSpPr/>
          <p:nvPr/>
        </p:nvGrpSpPr>
        <p:grpSpPr>
          <a:xfrm>
            <a:off x="16915676" y="8808948"/>
            <a:ext cx="461108" cy="559027"/>
            <a:chOff x="0" y="0"/>
            <a:chExt cx="670430" cy="812800"/>
          </a:xfrm>
        </p:grpSpPr>
        <p:sp>
          <p:nvSpPr>
            <p:cNvPr id="330" name="Google Shape;330;p24"/>
            <p:cNvSpPr/>
            <p:nvPr/>
          </p:nvSpPr>
          <p:spPr>
            <a:xfrm>
              <a:off x="0" y="0"/>
              <a:ext cx="670430" cy="812800"/>
            </a:xfrm>
            <a:custGeom>
              <a:rect b="b" l="l" r="r" t="t"/>
              <a:pathLst>
                <a:path extrusionOk="0" h="812800" w="670430">
                  <a:moveTo>
                    <a:pt x="335215" y="0"/>
                  </a:moveTo>
                  <a:lnTo>
                    <a:pt x="441880" y="277085"/>
                  </a:lnTo>
                  <a:lnTo>
                    <a:pt x="670430" y="406400"/>
                  </a:lnTo>
                  <a:lnTo>
                    <a:pt x="441880" y="535715"/>
                  </a:lnTo>
                  <a:lnTo>
                    <a:pt x="335215" y="812800"/>
                  </a:lnTo>
                  <a:lnTo>
                    <a:pt x="228551" y="535715"/>
                  </a:lnTo>
                  <a:lnTo>
                    <a:pt x="0" y="406400"/>
                  </a:lnTo>
                  <a:lnTo>
                    <a:pt x="228551" y="277085"/>
                  </a:lnTo>
                  <a:lnTo>
                    <a:pt x="33521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1" name="Google Shape;331;p24"/>
            <p:cNvSpPr txBox="1"/>
            <p:nvPr/>
          </p:nvSpPr>
          <p:spPr>
            <a:xfrm>
              <a:off x="157132" y="161925"/>
              <a:ext cx="356166" cy="460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24"/>
          <p:cNvGrpSpPr/>
          <p:nvPr/>
        </p:nvGrpSpPr>
        <p:grpSpPr>
          <a:xfrm>
            <a:off x="16478340" y="9258300"/>
            <a:ext cx="151585" cy="151585"/>
            <a:chOff x="0" y="0"/>
            <a:chExt cx="812800" cy="812800"/>
          </a:xfrm>
        </p:grpSpPr>
        <p:sp>
          <p:nvSpPr>
            <p:cNvPr id="333" name="Google Shape;333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A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"/>
          <p:cNvSpPr/>
          <p:nvPr/>
        </p:nvSpPr>
        <p:spPr>
          <a:xfrm rot="7144197">
            <a:off x="10045396" y="-758013"/>
            <a:ext cx="17143531" cy="15022019"/>
          </a:xfrm>
          <a:custGeom>
            <a:rect b="b" l="l" r="r" t="t"/>
            <a:pathLst>
              <a:path extrusionOk="0" h="15022019" w="17143531">
                <a:moveTo>
                  <a:pt x="0" y="0"/>
                </a:moveTo>
                <a:lnTo>
                  <a:pt x="17143531" y="0"/>
                </a:lnTo>
                <a:lnTo>
                  <a:pt x="17143531" y="15022018"/>
                </a:lnTo>
                <a:lnTo>
                  <a:pt x="0" y="150220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0" name="Google Shape;340;p25"/>
          <p:cNvGrpSpPr/>
          <p:nvPr/>
        </p:nvGrpSpPr>
        <p:grpSpPr>
          <a:xfrm>
            <a:off x="15931195" y="1841048"/>
            <a:ext cx="483211" cy="585824"/>
            <a:chOff x="0" y="0"/>
            <a:chExt cx="670430" cy="812800"/>
          </a:xfrm>
        </p:grpSpPr>
        <p:sp>
          <p:nvSpPr>
            <p:cNvPr id="341" name="Google Shape;341;p25"/>
            <p:cNvSpPr/>
            <p:nvPr/>
          </p:nvSpPr>
          <p:spPr>
            <a:xfrm>
              <a:off x="0" y="0"/>
              <a:ext cx="670430" cy="812800"/>
            </a:xfrm>
            <a:custGeom>
              <a:rect b="b" l="l" r="r" t="t"/>
              <a:pathLst>
                <a:path extrusionOk="0" h="812800" w="670430">
                  <a:moveTo>
                    <a:pt x="335215" y="0"/>
                  </a:moveTo>
                  <a:lnTo>
                    <a:pt x="441880" y="277085"/>
                  </a:lnTo>
                  <a:lnTo>
                    <a:pt x="670430" y="406400"/>
                  </a:lnTo>
                  <a:lnTo>
                    <a:pt x="441880" y="535715"/>
                  </a:lnTo>
                  <a:lnTo>
                    <a:pt x="335215" y="812800"/>
                  </a:lnTo>
                  <a:lnTo>
                    <a:pt x="228551" y="535715"/>
                  </a:lnTo>
                  <a:lnTo>
                    <a:pt x="0" y="406400"/>
                  </a:lnTo>
                  <a:lnTo>
                    <a:pt x="228551" y="277085"/>
                  </a:lnTo>
                  <a:lnTo>
                    <a:pt x="33521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2" name="Google Shape;342;p25"/>
            <p:cNvSpPr txBox="1"/>
            <p:nvPr/>
          </p:nvSpPr>
          <p:spPr>
            <a:xfrm>
              <a:off x="157132" y="161925"/>
              <a:ext cx="356166" cy="460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3" name="Google Shape;343;p25"/>
          <p:cNvSpPr txBox="1"/>
          <p:nvPr/>
        </p:nvSpPr>
        <p:spPr>
          <a:xfrm>
            <a:off x="1028700" y="4427247"/>
            <a:ext cx="6708300" cy="14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2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Describe additional activities or list resources your audience can explore to learn about Holy Week traditions.</a:t>
            </a:r>
            <a:endParaRPr/>
          </a:p>
        </p:txBody>
      </p:sp>
      <p:sp>
        <p:nvSpPr>
          <p:cNvPr id="344" name="Google Shape;344;p25"/>
          <p:cNvSpPr txBox="1"/>
          <p:nvPr/>
        </p:nvSpPr>
        <p:spPr>
          <a:xfrm>
            <a:off x="1028700" y="2362560"/>
            <a:ext cx="8329523" cy="1600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4" u="none" cap="none" strike="noStrike">
                <a:solidFill>
                  <a:srgbClr val="BC7777"/>
                </a:solidFill>
                <a:latin typeface="Pinyon Script"/>
                <a:ea typeface="Pinyon Script"/>
                <a:cs typeface="Pinyon Script"/>
                <a:sym typeface="Pinyon Script"/>
              </a:rPr>
              <a:t>Look further</a:t>
            </a:r>
            <a:endParaRPr/>
          </a:p>
        </p:txBody>
      </p:sp>
      <p:grpSp>
        <p:nvGrpSpPr>
          <p:cNvPr id="345" name="Google Shape;345;p25"/>
          <p:cNvGrpSpPr/>
          <p:nvPr/>
        </p:nvGrpSpPr>
        <p:grpSpPr>
          <a:xfrm>
            <a:off x="8786229" y="1028700"/>
            <a:ext cx="461108" cy="559027"/>
            <a:chOff x="0" y="0"/>
            <a:chExt cx="670430" cy="812800"/>
          </a:xfrm>
        </p:grpSpPr>
        <p:sp>
          <p:nvSpPr>
            <p:cNvPr id="346" name="Google Shape;346;p25"/>
            <p:cNvSpPr/>
            <p:nvPr/>
          </p:nvSpPr>
          <p:spPr>
            <a:xfrm>
              <a:off x="0" y="0"/>
              <a:ext cx="670430" cy="812800"/>
            </a:xfrm>
            <a:custGeom>
              <a:rect b="b" l="l" r="r" t="t"/>
              <a:pathLst>
                <a:path extrusionOk="0" h="812800" w="670430">
                  <a:moveTo>
                    <a:pt x="335215" y="0"/>
                  </a:moveTo>
                  <a:lnTo>
                    <a:pt x="441880" y="277085"/>
                  </a:lnTo>
                  <a:lnTo>
                    <a:pt x="670430" y="406400"/>
                  </a:lnTo>
                  <a:lnTo>
                    <a:pt x="441880" y="535715"/>
                  </a:lnTo>
                  <a:lnTo>
                    <a:pt x="335215" y="812800"/>
                  </a:lnTo>
                  <a:lnTo>
                    <a:pt x="228551" y="535715"/>
                  </a:lnTo>
                  <a:lnTo>
                    <a:pt x="0" y="406400"/>
                  </a:lnTo>
                  <a:lnTo>
                    <a:pt x="228551" y="277085"/>
                  </a:lnTo>
                  <a:lnTo>
                    <a:pt x="33521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7" name="Google Shape;347;p25"/>
            <p:cNvSpPr txBox="1"/>
            <p:nvPr/>
          </p:nvSpPr>
          <p:spPr>
            <a:xfrm>
              <a:off x="157132" y="161925"/>
              <a:ext cx="356166" cy="460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5"/>
          <p:cNvGrpSpPr/>
          <p:nvPr/>
        </p:nvGrpSpPr>
        <p:grpSpPr>
          <a:xfrm>
            <a:off x="1028700" y="8127772"/>
            <a:ext cx="617012" cy="617012"/>
            <a:chOff x="0" y="0"/>
            <a:chExt cx="812800" cy="812800"/>
          </a:xfrm>
        </p:grpSpPr>
        <p:sp>
          <p:nvSpPr>
            <p:cNvPr id="349" name="Google Shape;34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0" name="Google Shape;350;p25"/>
            <p:cNvSpPr txBox="1"/>
            <p:nvPr/>
          </p:nvSpPr>
          <p:spPr>
            <a:xfrm>
              <a:off x="127000" y="98425"/>
              <a:ext cx="558800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" name="Google Shape;351;p25"/>
          <p:cNvGrpSpPr/>
          <p:nvPr/>
        </p:nvGrpSpPr>
        <p:grpSpPr>
          <a:xfrm>
            <a:off x="10533666" y="8231268"/>
            <a:ext cx="538771" cy="513516"/>
            <a:chOff x="0" y="0"/>
            <a:chExt cx="812800" cy="774700"/>
          </a:xfrm>
        </p:grpSpPr>
        <p:sp>
          <p:nvSpPr>
            <p:cNvPr id="352" name="Google Shape;352;p25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3" name="Google Shape;353;p25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25"/>
          <p:cNvGrpSpPr/>
          <p:nvPr/>
        </p:nvGrpSpPr>
        <p:grpSpPr>
          <a:xfrm>
            <a:off x="1645712" y="8849957"/>
            <a:ext cx="151585" cy="151585"/>
            <a:chOff x="0" y="0"/>
            <a:chExt cx="812800" cy="812800"/>
          </a:xfrm>
        </p:grpSpPr>
        <p:sp>
          <p:nvSpPr>
            <p:cNvPr id="355" name="Google Shape;355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25"/>
          <p:cNvGrpSpPr/>
          <p:nvPr/>
        </p:nvGrpSpPr>
        <p:grpSpPr>
          <a:xfrm>
            <a:off x="15343276" y="1587727"/>
            <a:ext cx="157904" cy="157904"/>
            <a:chOff x="0" y="0"/>
            <a:chExt cx="812800" cy="812800"/>
          </a:xfrm>
        </p:grpSpPr>
        <p:sp>
          <p:nvSpPr>
            <p:cNvPr id="358" name="Google Shape;35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A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26"/>
          <p:cNvGrpSpPr/>
          <p:nvPr/>
        </p:nvGrpSpPr>
        <p:grpSpPr>
          <a:xfrm>
            <a:off x="714865" y="2119711"/>
            <a:ext cx="5097641" cy="7581148"/>
            <a:chOff x="0" y="-47625"/>
            <a:chExt cx="1342589" cy="1996681"/>
          </a:xfrm>
        </p:grpSpPr>
        <p:sp>
          <p:nvSpPr>
            <p:cNvPr id="365" name="Google Shape;365;p26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6"/>
            <p:cNvSpPr txBox="1"/>
            <p:nvPr/>
          </p:nvSpPr>
          <p:spPr>
            <a:xfrm>
              <a:off x="0" y="-47625"/>
              <a:ext cx="1342589" cy="19966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p26"/>
          <p:cNvGrpSpPr/>
          <p:nvPr/>
        </p:nvGrpSpPr>
        <p:grpSpPr>
          <a:xfrm>
            <a:off x="6060156" y="2119711"/>
            <a:ext cx="11512980" cy="7581148"/>
            <a:chOff x="0" y="-47625"/>
            <a:chExt cx="3032225" cy="1996681"/>
          </a:xfrm>
        </p:grpSpPr>
        <p:sp>
          <p:nvSpPr>
            <p:cNvPr id="368" name="Google Shape;368;p26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6"/>
            <p:cNvSpPr txBox="1"/>
            <p:nvPr/>
          </p:nvSpPr>
          <p:spPr>
            <a:xfrm>
              <a:off x="0" y="-47625"/>
              <a:ext cx="3032225" cy="19966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26"/>
          <p:cNvGrpSpPr/>
          <p:nvPr/>
        </p:nvGrpSpPr>
        <p:grpSpPr>
          <a:xfrm>
            <a:off x="1104558" y="2676579"/>
            <a:ext cx="4318255" cy="683402"/>
            <a:chOff x="0" y="-9525"/>
            <a:chExt cx="1137318" cy="179991"/>
          </a:xfrm>
        </p:grpSpPr>
        <p:sp>
          <p:nvSpPr>
            <p:cNvPr id="371" name="Google Shape;371;p26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BC77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6"/>
            <p:cNvSpPr txBox="1"/>
            <p:nvPr/>
          </p:nvSpPr>
          <p:spPr>
            <a:xfrm>
              <a:off x="0" y="-9525"/>
              <a:ext cx="1137318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BFA"/>
                  </a:solidFill>
                  <a:latin typeface="Arimo"/>
                  <a:ea typeface="Arimo"/>
                  <a:cs typeface="Arimo"/>
                  <a:sym typeface="Arimo"/>
                </a:rPr>
                <a:t>Fonts</a:t>
              </a:r>
              <a:endParaRPr/>
            </a:p>
          </p:txBody>
        </p:sp>
      </p:grpSp>
      <p:grpSp>
        <p:nvGrpSpPr>
          <p:cNvPr id="373" name="Google Shape;373;p26"/>
          <p:cNvGrpSpPr/>
          <p:nvPr/>
        </p:nvGrpSpPr>
        <p:grpSpPr>
          <a:xfrm>
            <a:off x="9623087" y="2676579"/>
            <a:ext cx="4368067" cy="683402"/>
            <a:chOff x="0" y="-9525"/>
            <a:chExt cx="1150437" cy="179991"/>
          </a:xfrm>
        </p:grpSpPr>
        <p:sp>
          <p:nvSpPr>
            <p:cNvPr id="374" name="Google Shape;374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BC77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6"/>
            <p:cNvSpPr txBox="1"/>
            <p:nvPr/>
          </p:nvSpPr>
          <p:spPr>
            <a:xfrm>
              <a:off x="0" y="-9525"/>
              <a:ext cx="1150437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BFA"/>
                  </a:solidFill>
                  <a:latin typeface="Arimo"/>
                  <a:ea typeface="Arimo"/>
                  <a:cs typeface="Arimo"/>
                  <a:sym typeface="Arimo"/>
                </a:rPr>
                <a:t>Design Elements / Icons</a:t>
              </a:r>
              <a:endParaRPr/>
            </a:p>
          </p:txBody>
        </p:sp>
      </p:grpSp>
      <p:grpSp>
        <p:nvGrpSpPr>
          <p:cNvPr id="376" name="Google Shape;376;p26"/>
          <p:cNvGrpSpPr/>
          <p:nvPr/>
        </p:nvGrpSpPr>
        <p:grpSpPr>
          <a:xfrm>
            <a:off x="1104558" y="7310978"/>
            <a:ext cx="4318255" cy="683402"/>
            <a:chOff x="0" y="-9525"/>
            <a:chExt cx="1137318" cy="179991"/>
          </a:xfrm>
        </p:grpSpPr>
        <p:sp>
          <p:nvSpPr>
            <p:cNvPr id="377" name="Google Shape;377;p26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BC77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6"/>
            <p:cNvSpPr txBox="1"/>
            <p:nvPr/>
          </p:nvSpPr>
          <p:spPr>
            <a:xfrm>
              <a:off x="0" y="-9525"/>
              <a:ext cx="1137318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FFBFA"/>
                  </a:solidFill>
                  <a:latin typeface="Arimo"/>
                  <a:ea typeface="Arimo"/>
                  <a:cs typeface="Arimo"/>
                  <a:sym typeface="Arimo"/>
                </a:rPr>
                <a:t>Colors</a:t>
              </a:r>
              <a:endParaRPr/>
            </a:p>
          </p:txBody>
        </p:sp>
      </p:grpSp>
      <p:grpSp>
        <p:nvGrpSpPr>
          <p:cNvPr id="379" name="Google Shape;379;p26"/>
          <p:cNvGrpSpPr/>
          <p:nvPr/>
        </p:nvGrpSpPr>
        <p:grpSpPr>
          <a:xfrm>
            <a:off x="2381328" y="8236288"/>
            <a:ext cx="725897" cy="725897"/>
            <a:chOff x="0" y="0"/>
            <a:chExt cx="812800" cy="812800"/>
          </a:xfrm>
        </p:grpSpPr>
        <p:sp>
          <p:nvSpPr>
            <p:cNvPr id="380" name="Google Shape;380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7777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p26"/>
          <p:cNvGrpSpPr/>
          <p:nvPr/>
        </p:nvGrpSpPr>
        <p:grpSpPr>
          <a:xfrm>
            <a:off x="3356300" y="8236288"/>
            <a:ext cx="725897" cy="725897"/>
            <a:chOff x="0" y="0"/>
            <a:chExt cx="812800" cy="812800"/>
          </a:xfrm>
        </p:grpSpPr>
        <p:sp>
          <p:nvSpPr>
            <p:cNvPr id="383" name="Google Shape;383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26"/>
          <p:cNvSpPr/>
          <p:nvPr/>
        </p:nvSpPr>
        <p:spPr>
          <a:xfrm rot="-5902184">
            <a:off x="6477551" y="3628970"/>
            <a:ext cx="2144734" cy="2144734"/>
          </a:xfrm>
          <a:custGeom>
            <a:rect b="b" l="l" r="r" t="t"/>
            <a:pathLst>
              <a:path extrusionOk="0" h="2144734" w="2144734">
                <a:moveTo>
                  <a:pt x="0" y="0"/>
                </a:moveTo>
                <a:lnTo>
                  <a:pt x="2144734" y="0"/>
                </a:lnTo>
                <a:lnTo>
                  <a:pt x="2144734" y="2144734"/>
                </a:lnTo>
                <a:lnTo>
                  <a:pt x="0" y="21447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26"/>
          <p:cNvSpPr/>
          <p:nvPr/>
        </p:nvSpPr>
        <p:spPr>
          <a:xfrm flipH="1" rot="3625921">
            <a:off x="9152887" y="3345766"/>
            <a:ext cx="2361915" cy="2069628"/>
          </a:xfrm>
          <a:custGeom>
            <a:rect b="b" l="l" r="r" t="t"/>
            <a:pathLst>
              <a:path extrusionOk="0" h="2069628" w="2361915">
                <a:moveTo>
                  <a:pt x="2361915" y="0"/>
                </a:moveTo>
                <a:lnTo>
                  <a:pt x="0" y="0"/>
                </a:lnTo>
                <a:lnTo>
                  <a:pt x="0" y="2069628"/>
                </a:lnTo>
                <a:lnTo>
                  <a:pt x="2361915" y="2069628"/>
                </a:lnTo>
                <a:lnTo>
                  <a:pt x="2361915" y="0"/>
                </a:lnTo>
                <a:close/>
              </a:path>
            </a:pathLst>
          </a:custGeom>
          <a:blipFill rotWithShape="1">
            <a:blip r:embed="rId4">
              <a:alphaModFix amt="8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26"/>
          <p:cNvSpPr/>
          <p:nvPr/>
        </p:nvSpPr>
        <p:spPr>
          <a:xfrm>
            <a:off x="11261077" y="3772853"/>
            <a:ext cx="2822793" cy="1820701"/>
          </a:xfrm>
          <a:custGeom>
            <a:rect b="b" l="l" r="r" t="t"/>
            <a:pathLst>
              <a:path extrusionOk="0" h="1820701" w="2822793">
                <a:moveTo>
                  <a:pt x="0" y="0"/>
                </a:moveTo>
                <a:lnTo>
                  <a:pt x="2822792" y="0"/>
                </a:lnTo>
                <a:lnTo>
                  <a:pt x="2822792" y="1820701"/>
                </a:lnTo>
                <a:lnTo>
                  <a:pt x="0" y="1820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8" name="Google Shape;388;p26"/>
          <p:cNvGrpSpPr/>
          <p:nvPr/>
        </p:nvGrpSpPr>
        <p:grpSpPr>
          <a:xfrm>
            <a:off x="7951939" y="6279133"/>
            <a:ext cx="1522315" cy="1607183"/>
            <a:chOff x="0" y="0"/>
            <a:chExt cx="711200" cy="750849"/>
          </a:xfrm>
        </p:grpSpPr>
        <p:sp>
          <p:nvSpPr>
            <p:cNvPr id="389" name="Google Shape;389;p26"/>
            <p:cNvSpPr/>
            <p:nvPr/>
          </p:nvSpPr>
          <p:spPr>
            <a:xfrm>
              <a:off x="0" y="0"/>
              <a:ext cx="711200" cy="750849"/>
            </a:xfrm>
            <a:custGeom>
              <a:rect b="b" l="l" r="r" t="t"/>
              <a:pathLst>
                <a:path extrusionOk="0" h="750849" w="711200">
                  <a:moveTo>
                    <a:pt x="355600" y="0"/>
                  </a:moveTo>
                  <a:lnTo>
                    <a:pt x="499725" y="147185"/>
                  </a:lnTo>
                  <a:lnTo>
                    <a:pt x="711200" y="187712"/>
                  </a:lnTo>
                  <a:lnTo>
                    <a:pt x="643849" y="375425"/>
                  </a:lnTo>
                  <a:lnTo>
                    <a:pt x="711200" y="563137"/>
                  </a:lnTo>
                  <a:lnTo>
                    <a:pt x="499725" y="603664"/>
                  </a:lnTo>
                  <a:lnTo>
                    <a:pt x="355600" y="750849"/>
                  </a:lnTo>
                  <a:lnTo>
                    <a:pt x="211475" y="603664"/>
                  </a:lnTo>
                  <a:lnTo>
                    <a:pt x="0" y="563137"/>
                  </a:lnTo>
                  <a:lnTo>
                    <a:pt x="67351" y="375425"/>
                  </a:lnTo>
                  <a:lnTo>
                    <a:pt x="0" y="187712"/>
                  </a:lnTo>
                  <a:lnTo>
                    <a:pt x="211475" y="147185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0" name="Google Shape;390;p26"/>
            <p:cNvSpPr txBox="1"/>
            <p:nvPr/>
          </p:nvSpPr>
          <p:spPr>
            <a:xfrm>
              <a:off x="88900" y="142991"/>
              <a:ext cx="533400" cy="455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26"/>
          <p:cNvGrpSpPr/>
          <p:nvPr/>
        </p:nvGrpSpPr>
        <p:grpSpPr>
          <a:xfrm>
            <a:off x="10333844" y="6262063"/>
            <a:ext cx="1522315" cy="1522315"/>
            <a:chOff x="0" y="0"/>
            <a:chExt cx="812800" cy="812800"/>
          </a:xfrm>
        </p:grpSpPr>
        <p:sp>
          <p:nvSpPr>
            <p:cNvPr id="392" name="Google Shape;392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26"/>
          <p:cNvGrpSpPr/>
          <p:nvPr/>
        </p:nvGrpSpPr>
        <p:grpSpPr>
          <a:xfrm>
            <a:off x="12713409" y="6173361"/>
            <a:ext cx="1629661" cy="1629661"/>
            <a:chOff x="0" y="0"/>
            <a:chExt cx="812800" cy="812800"/>
          </a:xfrm>
        </p:grpSpPr>
        <p:sp>
          <p:nvSpPr>
            <p:cNvPr id="395" name="Google Shape;395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6" name="Google Shape;396;p26"/>
            <p:cNvSpPr txBox="1"/>
            <p:nvPr/>
          </p:nvSpPr>
          <p:spPr>
            <a:xfrm>
              <a:off x="139700" y="130175"/>
              <a:ext cx="533400" cy="542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7" name="Google Shape;397;p26"/>
          <p:cNvGrpSpPr/>
          <p:nvPr/>
        </p:nvGrpSpPr>
        <p:grpSpPr>
          <a:xfrm>
            <a:off x="6846977" y="7769194"/>
            <a:ext cx="1620748" cy="1522315"/>
            <a:chOff x="0" y="0"/>
            <a:chExt cx="865356" cy="812800"/>
          </a:xfrm>
        </p:grpSpPr>
        <p:sp>
          <p:nvSpPr>
            <p:cNvPr id="398" name="Google Shape;398;p26"/>
            <p:cNvSpPr/>
            <p:nvPr/>
          </p:nvSpPr>
          <p:spPr>
            <a:xfrm>
              <a:off x="0" y="0"/>
              <a:ext cx="865356" cy="812800"/>
            </a:xfrm>
            <a:custGeom>
              <a:rect b="b" l="l" r="r" t="t"/>
              <a:pathLst>
                <a:path extrusionOk="0" h="812800" w="865356">
                  <a:moveTo>
                    <a:pt x="432678" y="0"/>
                  </a:moveTo>
                  <a:lnTo>
                    <a:pt x="516667" y="111986"/>
                  </a:lnTo>
                  <a:lnTo>
                    <a:pt x="649017" y="54447"/>
                  </a:lnTo>
                  <a:lnTo>
                    <a:pt x="662140" y="190873"/>
                  </a:lnTo>
                  <a:lnTo>
                    <a:pt x="807388" y="203200"/>
                  </a:lnTo>
                  <a:lnTo>
                    <a:pt x="746129" y="327511"/>
                  </a:lnTo>
                  <a:lnTo>
                    <a:pt x="865356" y="406400"/>
                  </a:lnTo>
                  <a:lnTo>
                    <a:pt x="746129" y="485289"/>
                  </a:lnTo>
                  <a:lnTo>
                    <a:pt x="807388" y="609600"/>
                  </a:lnTo>
                  <a:lnTo>
                    <a:pt x="662140" y="621927"/>
                  </a:lnTo>
                  <a:lnTo>
                    <a:pt x="649017" y="758353"/>
                  </a:lnTo>
                  <a:lnTo>
                    <a:pt x="516667" y="700814"/>
                  </a:lnTo>
                  <a:lnTo>
                    <a:pt x="432678" y="812800"/>
                  </a:lnTo>
                  <a:lnTo>
                    <a:pt x="348688" y="700814"/>
                  </a:lnTo>
                  <a:lnTo>
                    <a:pt x="216339" y="758353"/>
                  </a:lnTo>
                  <a:lnTo>
                    <a:pt x="203215" y="621927"/>
                  </a:lnTo>
                  <a:lnTo>
                    <a:pt x="57968" y="609600"/>
                  </a:lnTo>
                  <a:lnTo>
                    <a:pt x="119227" y="485289"/>
                  </a:lnTo>
                  <a:lnTo>
                    <a:pt x="0" y="406400"/>
                  </a:lnTo>
                  <a:lnTo>
                    <a:pt x="119227" y="327511"/>
                  </a:lnTo>
                  <a:lnTo>
                    <a:pt x="57968" y="203200"/>
                  </a:lnTo>
                  <a:lnTo>
                    <a:pt x="203215" y="190873"/>
                  </a:lnTo>
                  <a:lnTo>
                    <a:pt x="216339" y="54447"/>
                  </a:lnTo>
                  <a:lnTo>
                    <a:pt x="348688" y="111986"/>
                  </a:lnTo>
                  <a:lnTo>
                    <a:pt x="432678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9" name="Google Shape;399;p26"/>
            <p:cNvSpPr txBox="1"/>
            <p:nvPr/>
          </p:nvSpPr>
          <p:spPr>
            <a:xfrm>
              <a:off x="135212" y="117475"/>
              <a:ext cx="594932" cy="568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26"/>
          <p:cNvGrpSpPr/>
          <p:nvPr/>
        </p:nvGrpSpPr>
        <p:grpSpPr>
          <a:xfrm>
            <a:off x="9144000" y="7716382"/>
            <a:ext cx="1620748" cy="1620748"/>
            <a:chOff x="0" y="0"/>
            <a:chExt cx="812800" cy="812800"/>
          </a:xfrm>
        </p:grpSpPr>
        <p:sp>
          <p:nvSpPr>
            <p:cNvPr id="401" name="Google Shape;401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2" name="Google Shape;402;p26"/>
            <p:cNvSpPr txBox="1"/>
            <p:nvPr/>
          </p:nvSpPr>
          <p:spPr>
            <a:xfrm>
              <a:off x="190500" y="180975"/>
              <a:ext cx="431800" cy="441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" name="Google Shape;403;p26"/>
          <p:cNvGrpSpPr/>
          <p:nvPr/>
        </p:nvGrpSpPr>
        <p:grpSpPr>
          <a:xfrm>
            <a:off x="11614569" y="7670762"/>
            <a:ext cx="1620748" cy="1620748"/>
            <a:chOff x="0" y="0"/>
            <a:chExt cx="812800" cy="812800"/>
          </a:xfrm>
        </p:grpSpPr>
        <p:sp>
          <p:nvSpPr>
            <p:cNvPr id="404" name="Google Shape;404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5" name="Google Shape;405;p26"/>
            <p:cNvSpPr txBox="1"/>
            <p:nvPr/>
          </p:nvSpPr>
          <p:spPr>
            <a:xfrm>
              <a:off x="139700" y="130175"/>
              <a:ext cx="533400" cy="542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6" name="Google Shape;406;p26"/>
          <p:cNvGrpSpPr/>
          <p:nvPr/>
        </p:nvGrpSpPr>
        <p:grpSpPr>
          <a:xfrm>
            <a:off x="13912419" y="7689054"/>
            <a:ext cx="1620748" cy="1620748"/>
            <a:chOff x="0" y="0"/>
            <a:chExt cx="812800" cy="812800"/>
          </a:xfrm>
        </p:grpSpPr>
        <p:sp>
          <p:nvSpPr>
            <p:cNvPr id="407" name="Google Shape;407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8" name="Google Shape;408;p26"/>
            <p:cNvSpPr txBox="1"/>
            <p:nvPr/>
          </p:nvSpPr>
          <p:spPr>
            <a:xfrm>
              <a:off x="88900" y="79375"/>
              <a:ext cx="635000" cy="644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9" name="Google Shape;409;p26"/>
          <p:cNvGrpSpPr/>
          <p:nvPr/>
        </p:nvGrpSpPr>
        <p:grpSpPr>
          <a:xfrm>
            <a:off x="15089864" y="6234743"/>
            <a:ext cx="1554506" cy="1481639"/>
            <a:chOff x="0" y="0"/>
            <a:chExt cx="812800" cy="774700"/>
          </a:xfrm>
        </p:grpSpPr>
        <p:sp>
          <p:nvSpPr>
            <p:cNvPr id="410" name="Google Shape;410;p26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11" name="Google Shape;411;p26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2" name="Google Shape;412;p26"/>
          <p:cNvSpPr/>
          <p:nvPr/>
        </p:nvSpPr>
        <p:spPr>
          <a:xfrm flipH="1">
            <a:off x="14487067" y="3814629"/>
            <a:ext cx="2727398" cy="1479613"/>
          </a:xfrm>
          <a:custGeom>
            <a:rect b="b" l="l" r="r" t="t"/>
            <a:pathLst>
              <a:path extrusionOk="0" h="1479613" w="2727398">
                <a:moveTo>
                  <a:pt x="2727397" y="0"/>
                </a:moveTo>
                <a:lnTo>
                  <a:pt x="0" y="0"/>
                </a:lnTo>
                <a:lnTo>
                  <a:pt x="0" y="1479613"/>
                </a:lnTo>
                <a:lnTo>
                  <a:pt x="2727397" y="1479613"/>
                </a:lnTo>
                <a:lnTo>
                  <a:pt x="2727397" y="0"/>
                </a:lnTo>
                <a:close/>
              </a:path>
            </a:pathLst>
          </a:custGeom>
          <a:blipFill rotWithShape="1">
            <a:blip r:embed="rId6">
              <a:alphaModFix amt="21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26"/>
          <p:cNvSpPr txBox="1"/>
          <p:nvPr/>
        </p:nvSpPr>
        <p:spPr>
          <a:xfrm>
            <a:off x="1173043" y="3658466"/>
            <a:ext cx="4181285" cy="5291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uses the following free fonts:</a:t>
            </a:r>
            <a:endParaRPr/>
          </a:p>
        </p:txBody>
      </p:sp>
      <p:sp>
        <p:nvSpPr>
          <p:cNvPr id="414" name="Google Shape;414;p26"/>
          <p:cNvSpPr txBox="1"/>
          <p:nvPr/>
        </p:nvSpPr>
        <p:spPr>
          <a:xfrm>
            <a:off x="1116102" y="6751295"/>
            <a:ext cx="4368067" cy="2719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You can find these fonts online too.</a:t>
            </a:r>
            <a:endParaRPr/>
          </a:p>
        </p:txBody>
      </p:sp>
      <p:sp>
        <p:nvSpPr>
          <p:cNvPr id="415" name="Google Shape;415;p26"/>
          <p:cNvSpPr txBox="1"/>
          <p:nvPr/>
        </p:nvSpPr>
        <p:spPr>
          <a:xfrm>
            <a:off x="1688417" y="4930535"/>
            <a:ext cx="3150536" cy="5340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7" u="none" cap="none" strike="noStrike">
                <a:solidFill>
                  <a:srgbClr val="BC7777"/>
                </a:solidFill>
                <a:latin typeface="Pinyon Script"/>
                <a:ea typeface="Pinyon Script"/>
                <a:cs typeface="Pinyon Script"/>
                <a:sym typeface="Pinyon Script"/>
              </a:rPr>
              <a:t>Pinyon Script</a:t>
            </a:r>
            <a:endParaRPr/>
          </a:p>
        </p:txBody>
      </p:sp>
      <p:sp>
        <p:nvSpPr>
          <p:cNvPr id="416" name="Google Shape;416;p26"/>
          <p:cNvSpPr txBox="1"/>
          <p:nvPr/>
        </p:nvSpPr>
        <p:spPr>
          <a:xfrm>
            <a:off x="1523971" y="5994577"/>
            <a:ext cx="3479429" cy="360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7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Arimo</a:t>
            </a:r>
            <a:endParaRPr/>
          </a:p>
        </p:txBody>
      </p:sp>
      <p:sp>
        <p:nvSpPr>
          <p:cNvPr id="417" name="Google Shape;417;p26"/>
          <p:cNvSpPr txBox="1"/>
          <p:nvPr/>
        </p:nvSpPr>
        <p:spPr>
          <a:xfrm>
            <a:off x="2319155" y="4692728"/>
            <a:ext cx="1889061" cy="2249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TITLES:</a:t>
            </a:r>
            <a:endParaRPr/>
          </a:p>
        </p:txBody>
      </p:sp>
      <p:sp>
        <p:nvSpPr>
          <p:cNvPr id="418" name="Google Shape;418;p26"/>
          <p:cNvSpPr txBox="1"/>
          <p:nvPr/>
        </p:nvSpPr>
        <p:spPr>
          <a:xfrm>
            <a:off x="2319155" y="5693421"/>
            <a:ext cx="1889061" cy="2249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BODY TEXT:</a:t>
            </a:r>
            <a:endParaRPr/>
          </a:p>
        </p:txBody>
      </p:sp>
      <p:sp>
        <p:nvSpPr>
          <p:cNvPr id="419" name="Google Shape;419;p26"/>
          <p:cNvSpPr txBox="1"/>
          <p:nvPr/>
        </p:nvSpPr>
        <p:spPr>
          <a:xfrm>
            <a:off x="2381328" y="9058289"/>
            <a:ext cx="725897" cy="200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#BC7777</a:t>
            </a:r>
            <a:endParaRPr/>
          </a:p>
        </p:txBody>
      </p:sp>
      <p:sp>
        <p:nvSpPr>
          <p:cNvPr id="420" name="Google Shape;420;p26"/>
          <p:cNvSpPr txBox="1"/>
          <p:nvPr/>
        </p:nvSpPr>
        <p:spPr>
          <a:xfrm>
            <a:off x="3356300" y="9058289"/>
            <a:ext cx="725897" cy="200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#FFFBFA</a:t>
            </a:r>
            <a:endParaRPr/>
          </a:p>
        </p:txBody>
      </p:sp>
      <p:sp>
        <p:nvSpPr>
          <p:cNvPr id="421" name="Google Shape;421;p26"/>
          <p:cNvSpPr txBox="1"/>
          <p:nvPr/>
        </p:nvSpPr>
        <p:spPr>
          <a:xfrm>
            <a:off x="3800933" y="1709954"/>
            <a:ext cx="10686133" cy="323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422" name="Google Shape;422;p26"/>
          <p:cNvSpPr txBox="1"/>
          <p:nvPr/>
        </p:nvSpPr>
        <p:spPr>
          <a:xfrm>
            <a:off x="3894564" y="509804"/>
            <a:ext cx="10498873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BC7777"/>
                </a:solidFill>
                <a:latin typeface="Pinyon Script"/>
                <a:ea typeface="Pinyon Script"/>
                <a:cs typeface="Pinyon Script"/>
                <a:sym typeface="Pinyon Script"/>
              </a:rPr>
              <a:t>Resource Page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C7777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27"/>
          <p:cNvGrpSpPr/>
          <p:nvPr/>
        </p:nvGrpSpPr>
        <p:grpSpPr>
          <a:xfrm>
            <a:off x="2330044" y="3551700"/>
            <a:ext cx="6453838" cy="3609837"/>
            <a:chOff x="0" y="-57150"/>
            <a:chExt cx="1699776" cy="950739"/>
          </a:xfrm>
        </p:grpSpPr>
        <p:sp>
          <p:nvSpPr>
            <p:cNvPr id="428" name="Google Shape;428;p27"/>
            <p:cNvSpPr/>
            <p:nvPr/>
          </p:nvSpPr>
          <p:spPr>
            <a:xfrm>
              <a:off x="0" y="0"/>
              <a:ext cx="1699776" cy="893589"/>
            </a:xfrm>
            <a:custGeom>
              <a:rect b="b" l="l" r="r" t="t"/>
              <a:pathLst>
                <a:path extrusionOk="0" h="893589" w="1699776">
                  <a:moveTo>
                    <a:pt x="0" y="0"/>
                  </a:moveTo>
                  <a:lnTo>
                    <a:pt x="1699776" y="0"/>
                  </a:lnTo>
                  <a:lnTo>
                    <a:pt x="1699776" y="893589"/>
                  </a:lnTo>
                  <a:lnTo>
                    <a:pt x="0" y="8935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9" name="Google Shape;429;p27"/>
            <p:cNvSpPr txBox="1"/>
            <p:nvPr/>
          </p:nvSpPr>
          <p:spPr>
            <a:xfrm>
              <a:off x="0" y="-57150"/>
              <a:ext cx="1699776" cy="950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400" lIns="152400" spcFirstLastPara="1" rIns="152400" wrap="square" tIns="152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" name="Google Shape;430;p27"/>
          <p:cNvSpPr txBox="1"/>
          <p:nvPr/>
        </p:nvSpPr>
        <p:spPr>
          <a:xfrm>
            <a:off x="3377480" y="2606668"/>
            <a:ext cx="11533039" cy="371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431" name="Google Shape;431;p27"/>
          <p:cNvSpPr txBox="1"/>
          <p:nvPr/>
        </p:nvSpPr>
        <p:spPr>
          <a:xfrm>
            <a:off x="2906398" y="6161394"/>
            <a:ext cx="5301129" cy="3143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for this presentation template</a:t>
            </a:r>
            <a:endParaRPr/>
          </a:p>
        </p:txBody>
      </p:sp>
      <p:grpSp>
        <p:nvGrpSpPr>
          <p:cNvPr id="432" name="Google Shape;432;p27"/>
          <p:cNvGrpSpPr/>
          <p:nvPr/>
        </p:nvGrpSpPr>
        <p:grpSpPr>
          <a:xfrm>
            <a:off x="9504118" y="3551700"/>
            <a:ext cx="6453838" cy="3609837"/>
            <a:chOff x="0" y="-57150"/>
            <a:chExt cx="1699776" cy="950739"/>
          </a:xfrm>
        </p:grpSpPr>
        <p:sp>
          <p:nvSpPr>
            <p:cNvPr id="433" name="Google Shape;433;p27"/>
            <p:cNvSpPr/>
            <p:nvPr/>
          </p:nvSpPr>
          <p:spPr>
            <a:xfrm>
              <a:off x="0" y="0"/>
              <a:ext cx="1699776" cy="893589"/>
            </a:xfrm>
            <a:custGeom>
              <a:rect b="b" l="l" r="r" t="t"/>
              <a:pathLst>
                <a:path extrusionOk="0" h="893589" w="1699776">
                  <a:moveTo>
                    <a:pt x="0" y="0"/>
                  </a:moveTo>
                  <a:lnTo>
                    <a:pt x="1699776" y="0"/>
                  </a:lnTo>
                  <a:lnTo>
                    <a:pt x="1699776" y="893589"/>
                  </a:lnTo>
                  <a:lnTo>
                    <a:pt x="0" y="8935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34" name="Google Shape;434;p27"/>
            <p:cNvSpPr txBox="1"/>
            <p:nvPr/>
          </p:nvSpPr>
          <p:spPr>
            <a:xfrm>
              <a:off x="0" y="-57150"/>
              <a:ext cx="1699776" cy="950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400" lIns="152400" spcFirstLastPara="1" rIns="152400" wrap="square" tIns="152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27"/>
          <p:cNvSpPr txBox="1"/>
          <p:nvPr/>
        </p:nvSpPr>
        <p:spPr>
          <a:xfrm>
            <a:off x="9849209" y="6161394"/>
            <a:ext cx="5763657" cy="3143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for the photos, graphics, and elements</a:t>
            </a:r>
            <a:endParaRPr/>
          </a:p>
        </p:txBody>
      </p:sp>
      <p:sp>
        <p:nvSpPr>
          <p:cNvPr id="436" name="Google Shape;436;p27"/>
          <p:cNvSpPr txBox="1"/>
          <p:nvPr/>
        </p:nvSpPr>
        <p:spPr>
          <a:xfrm>
            <a:off x="4285379" y="8493872"/>
            <a:ext cx="9717243" cy="891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FFFBFA"/>
                </a:solidFill>
                <a:latin typeface="Pinyon Script"/>
                <a:ea typeface="Pinyon Script"/>
                <a:cs typeface="Pinyon Script"/>
                <a:sym typeface="Pinyon Script"/>
              </a:rPr>
              <a:t>Happy designing!</a:t>
            </a:r>
            <a:endParaRPr/>
          </a:p>
        </p:txBody>
      </p:sp>
      <p:sp>
        <p:nvSpPr>
          <p:cNvPr id="437" name="Google Shape;437;p27"/>
          <p:cNvSpPr txBox="1"/>
          <p:nvPr/>
        </p:nvSpPr>
        <p:spPr>
          <a:xfrm>
            <a:off x="5469973" y="1025141"/>
            <a:ext cx="7348055" cy="15281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414" u="none" cap="none" strike="noStrike">
                <a:solidFill>
                  <a:srgbClr val="FFFBFA"/>
                </a:solidFill>
                <a:latin typeface="Pinyon Script"/>
                <a:ea typeface="Pinyon Script"/>
                <a:cs typeface="Pinyon Script"/>
                <a:sym typeface="Pinyon Script"/>
              </a:rPr>
              <a:t>Credits</a:t>
            </a:r>
            <a:endParaRPr/>
          </a:p>
        </p:txBody>
      </p:sp>
      <p:sp>
        <p:nvSpPr>
          <p:cNvPr id="438" name="Google Shape;438;p27"/>
          <p:cNvSpPr txBox="1"/>
          <p:nvPr/>
        </p:nvSpPr>
        <p:spPr>
          <a:xfrm>
            <a:off x="9799721" y="4536926"/>
            <a:ext cx="5862632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Pexels, Pixabay, Sketchify</a:t>
            </a:r>
            <a:endParaRPr/>
          </a:p>
        </p:txBody>
      </p:sp>
      <p:grpSp>
        <p:nvGrpSpPr>
          <p:cNvPr id="439" name="Google Shape;439;p27"/>
          <p:cNvGrpSpPr/>
          <p:nvPr/>
        </p:nvGrpSpPr>
        <p:grpSpPr>
          <a:xfrm>
            <a:off x="16193644" y="1028700"/>
            <a:ext cx="723729" cy="723729"/>
            <a:chOff x="0" y="0"/>
            <a:chExt cx="812800" cy="812800"/>
          </a:xfrm>
        </p:grpSpPr>
        <p:sp>
          <p:nvSpPr>
            <p:cNvPr id="440" name="Google Shape;44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1" name="Google Shape;441;p27"/>
            <p:cNvSpPr txBox="1"/>
            <p:nvPr/>
          </p:nvSpPr>
          <p:spPr>
            <a:xfrm>
              <a:off x="127000" y="98425"/>
              <a:ext cx="558800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2" name="Google Shape;442;p27"/>
          <p:cNvGrpSpPr/>
          <p:nvPr/>
        </p:nvGrpSpPr>
        <p:grpSpPr>
          <a:xfrm>
            <a:off x="16989915" y="8540731"/>
            <a:ext cx="772010" cy="735822"/>
            <a:chOff x="0" y="0"/>
            <a:chExt cx="812800" cy="774700"/>
          </a:xfrm>
        </p:grpSpPr>
        <p:sp>
          <p:nvSpPr>
            <p:cNvPr id="443" name="Google Shape;443;p27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4" name="Google Shape;444;p27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27"/>
          <p:cNvGrpSpPr/>
          <p:nvPr/>
        </p:nvGrpSpPr>
        <p:grpSpPr>
          <a:xfrm>
            <a:off x="16555509" y="9106715"/>
            <a:ext cx="151585" cy="151585"/>
            <a:chOff x="0" y="0"/>
            <a:chExt cx="812800" cy="812800"/>
          </a:xfrm>
        </p:grpSpPr>
        <p:sp>
          <p:nvSpPr>
            <p:cNvPr id="446" name="Google Shape;44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27"/>
          <p:cNvGrpSpPr/>
          <p:nvPr/>
        </p:nvGrpSpPr>
        <p:grpSpPr>
          <a:xfrm>
            <a:off x="1028700" y="8657905"/>
            <a:ext cx="600065" cy="727493"/>
            <a:chOff x="0" y="0"/>
            <a:chExt cx="670430" cy="812800"/>
          </a:xfrm>
        </p:grpSpPr>
        <p:sp>
          <p:nvSpPr>
            <p:cNvPr id="449" name="Google Shape;449;p27"/>
            <p:cNvSpPr/>
            <p:nvPr/>
          </p:nvSpPr>
          <p:spPr>
            <a:xfrm>
              <a:off x="0" y="0"/>
              <a:ext cx="670430" cy="812800"/>
            </a:xfrm>
            <a:custGeom>
              <a:rect b="b" l="l" r="r" t="t"/>
              <a:pathLst>
                <a:path extrusionOk="0" h="812800" w="670430">
                  <a:moveTo>
                    <a:pt x="335215" y="0"/>
                  </a:moveTo>
                  <a:lnTo>
                    <a:pt x="441880" y="277085"/>
                  </a:lnTo>
                  <a:lnTo>
                    <a:pt x="670430" y="406400"/>
                  </a:lnTo>
                  <a:lnTo>
                    <a:pt x="441880" y="535715"/>
                  </a:lnTo>
                  <a:lnTo>
                    <a:pt x="335215" y="812800"/>
                  </a:lnTo>
                  <a:lnTo>
                    <a:pt x="228551" y="535715"/>
                  </a:lnTo>
                  <a:lnTo>
                    <a:pt x="0" y="406400"/>
                  </a:lnTo>
                  <a:lnTo>
                    <a:pt x="228551" y="277085"/>
                  </a:lnTo>
                  <a:lnTo>
                    <a:pt x="33521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0" name="Google Shape;450;p27"/>
            <p:cNvSpPr txBox="1"/>
            <p:nvPr/>
          </p:nvSpPr>
          <p:spPr>
            <a:xfrm>
              <a:off x="157132" y="161925"/>
              <a:ext cx="356166" cy="460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27"/>
          <p:cNvGrpSpPr/>
          <p:nvPr/>
        </p:nvGrpSpPr>
        <p:grpSpPr>
          <a:xfrm>
            <a:off x="1023892" y="815591"/>
            <a:ext cx="409775" cy="390567"/>
            <a:chOff x="0" y="0"/>
            <a:chExt cx="812800" cy="774700"/>
          </a:xfrm>
        </p:grpSpPr>
        <p:sp>
          <p:nvSpPr>
            <p:cNvPr id="452" name="Google Shape;452;p27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3" name="Google Shape;453;p27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27"/>
          <p:cNvGrpSpPr/>
          <p:nvPr/>
        </p:nvGrpSpPr>
        <p:grpSpPr>
          <a:xfrm>
            <a:off x="1628765" y="1130365"/>
            <a:ext cx="151585" cy="151585"/>
            <a:chOff x="0" y="0"/>
            <a:chExt cx="812800" cy="812800"/>
          </a:xfrm>
        </p:grpSpPr>
        <p:sp>
          <p:nvSpPr>
            <p:cNvPr id="455" name="Google Shape;455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7" name="Google Shape;4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701" y="4536937"/>
            <a:ext cx="4750574" cy="12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A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28"/>
          <p:cNvGrpSpPr/>
          <p:nvPr/>
        </p:nvGrpSpPr>
        <p:grpSpPr>
          <a:xfrm rot="5340000">
            <a:off x="179504" y="-5917318"/>
            <a:ext cx="35244883" cy="22776127"/>
            <a:chOff x="-1" y="-1"/>
            <a:chExt cx="46993178" cy="30368170"/>
          </a:xfrm>
        </p:grpSpPr>
        <p:sp>
          <p:nvSpPr>
            <p:cNvPr id="463" name="Google Shape;463;p28"/>
            <p:cNvSpPr/>
            <p:nvPr/>
          </p:nvSpPr>
          <p:spPr>
            <a:xfrm flipH="1" rot="-3570058">
              <a:off x="20790120" y="5090786"/>
              <a:ext cx="23162576" cy="20296207"/>
            </a:xfrm>
            <a:custGeom>
              <a:rect b="b" l="l" r="r" t="t"/>
              <a:pathLst>
                <a:path extrusionOk="0" h="20296207" w="23162576">
                  <a:moveTo>
                    <a:pt x="23162576" y="0"/>
                  </a:moveTo>
                  <a:lnTo>
                    <a:pt x="0" y="0"/>
                  </a:lnTo>
                  <a:lnTo>
                    <a:pt x="0" y="20296207"/>
                  </a:lnTo>
                  <a:lnTo>
                    <a:pt x="23162576" y="20296207"/>
                  </a:lnTo>
                  <a:lnTo>
                    <a:pt x="23162576" y="0"/>
                  </a:lnTo>
                  <a:close/>
                </a:path>
              </a:pathLst>
            </a:custGeom>
            <a:blipFill rotWithShape="1">
              <a:blip r:embed="rId3">
                <a:alphaModFix amt="7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" name="Google Shape;464;p28"/>
            <p:cNvSpPr/>
            <p:nvPr/>
          </p:nvSpPr>
          <p:spPr>
            <a:xfrm>
              <a:off x="11931506" y="9993117"/>
              <a:ext cx="23162576" cy="20168297"/>
            </a:xfrm>
            <a:custGeom>
              <a:rect b="b" l="l" r="r" t="t"/>
              <a:pathLst>
                <a:path extrusionOk="0" h="20168297" w="23162576">
                  <a:moveTo>
                    <a:pt x="0" y="0"/>
                  </a:moveTo>
                  <a:lnTo>
                    <a:pt x="23162575" y="0"/>
                  </a:lnTo>
                  <a:lnTo>
                    <a:pt x="23162575" y="20168297"/>
                  </a:lnTo>
                  <a:lnTo>
                    <a:pt x="0" y="201682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70000"/>
              </a:blip>
              <a:stretch>
                <a:fillRect b="0" l="0" r="0" t="-633"/>
              </a:stretch>
            </a:blipFill>
            <a:ln>
              <a:noFill/>
            </a:ln>
          </p:spPr>
        </p:sp>
        <p:sp>
          <p:nvSpPr>
            <p:cNvPr id="465" name="Google Shape;465;p28"/>
            <p:cNvSpPr/>
            <p:nvPr/>
          </p:nvSpPr>
          <p:spPr>
            <a:xfrm flipH="1" rot="3625921">
              <a:off x="2960090" y="4932603"/>
              <a:ext cx="23162576" cy="20296207"/>
            </a:xfrm>
            <a:custGeom>
              <a:rect b="b" l="l" r="r" t="t"/>
              <a:pathLst>
                <a:path extrusionOk="0" h="20296207" w="23162576">
                  <a:moveTo>
                    <a:pt x="23162576" y="0"/>
                  </a:moveTo>
                  <a:lnTo>
                    <a:pt x="0" y="0"/>
                  </a:lnTo>
                  <a:lnTo>
                    <a:pt x="0" y="20296207"/>
                  </a:lnTo>
                  <a:lnTo>
                    <a:pt x="23162576" y="20296207"/>
                  </a:lnTo>
                  <a:lnTo>
                    <a:pt x="23162576" y="0"/>
                  </a:lnTo>
                  <a:close/>
                </a:path>
              </a:pathLst>
            </a:custGeom>
            <a:blipFill rotWithShape="1">
              <a:blip r:embed="rId3">
                <a:alphaModFix amt="7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66" name="Google Shape;466;p28"/>
          <p:cNvSpPr txBox="1"/>
          <p:nvPr/>
        </p:nvSpPr>
        <p:spPr>
          <a:xfrm>
            <a:off x="1028700" y="1257300"/>
            <a:ext cx="5059200" cy="29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4" u="none" cap="none" strike="noStrike">
                <a:solidFill>
                  <a:srgbClr val="BC7777"/>
                </a:solidFill>
                <a:latin typeface="Pinyon Script"/>
                <a:ea typeface="Pinyon Script"/>
                <a:cs typeface="Pinyon Script"/>
                <a:sym typeface="Pinyon Script"/>
              </a:rPr>
              <a:t>Resource Page</a:t>
            </a:r>
            <a:endParaRPr/>
          </a:p>
        </p:txBody>
      </p:sp>
      <p:sp>
        <p:nvSpPr>
          <p:cNvPr id="467" name="Google Shape;467;p28"/>
          <p:cNvSpPr txBox="1"/>
          <p:nvPr/>
        </p:nvSpPr>
        <p:spPr>
          <a:xfrm>
            <a:off x="1028700" y="4735754"/>
            <a:ext cx="5059131" cy="18191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Find the magic in presenting. Select these keys while in </a:t>
            </a:r>
            <a:r>
              <a:rPr b="1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Present</a:t>
            </a: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 mode. </a:t>
            </a:r>
            <a:endParaRPr/>
          </a:p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BC7777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Delete or hide this page before presenting. </a:t>
            </a:r>
            <a:endParaRPr/>
          </a:p>
        </p:txBody>
      </p:sp>
      <p:grpSp>
        <p:nvGrpSpPr>
          <p:cNvPr id="468" name="Google Shape;468;p28"/>
          <p:cNvGrpSpPr/>
          <p:nvPr/>
        </p:nvGrpSpPr>
        <p:grpSpPr>
          <a:xfrm>
            <a:off x="11413236" y="1028700"/>
            <a:ext cx="2498442" cy="2519548"/>
            <a:chOff x="0" y="0"/>
            <a:chExt cx="711200" cy="717208"/>
          </a:xfrm>
        </p:grpSpPr>
        <p:sp>
          <p:nvSpPr>
            <p:cNvPr id="469" name="Google Shape;469;p28"/>
            <p:cNvSpPr/>
            <p:nvPr/>
          </p:nvSpPr>
          <p:spPr>
            <a:xfrm>
              <a:off x="0" y="0"/>
              <a:ext cx="711200" cy="717208"/>
            </a:xfrm>
            <a:custGeom>
              <a:rect b="b" l="l" r="r" t="t"/>
              <a:pathLst>
                <a:path extrusionOk="0" h="717208" w="711200">
                  <a:moveTo>
                    <a:pt x="355600" y="0"/>
                  </a:moveTo>
                  <a:lnTo>
                    <a:pt x="499725" y="140591"/>
                  </a:lnTo>
                  <a:lnTo>
                    <a:pt x="711200" y="179302"/>
                  </a:lnTo>
                  <a:lnTo>
                    <a:pt x="643849" y="358604"/>
                  </a:lnTo>
                  <a:lnTo>
                    <a:pt x="711200" y="537906"/>
                  </a:lnTo>
                  <a:lnTo>
                    <a:pt x="499725" y="576617"/>
                  </a:lnTo>
                  <a:lnTo>
                    <a:pt x="355600" y="717208"/>
                  </a:lnTo>
                  <a:lnTo>
                    <a:pt x="211475" y="576617"/>
                  </a:lnTo>
                  <a:lnTo>
                    <a:pt x="0" y="537906"/>
                  </a:lnTo>
                  <a:lnTo>
                    <a:pt x="67351" y="358604"/>
                  </a:lnTo>
                  <a:lnTo>
                    <a:pt x="0" y="179302"/>
                  </a:lnTo>
                  <a:lnTo>
                    <a:pt x="211475" y="140591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0" name="Google Shape;470;p28"/>
            <p:cNvSpPr txBox="1"/>
            <p:nvPr/>
          </p:nvSpPr>
          <p:spPr>
            <a:xfrm>
              <a:off x="88900" y="126633"/>
              <a:ext cx="533400" cy="444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C for confetti</a:t>
              </a:r>
              <a:endParaRPr/>
            </a:p>
          </p:txBody>
        </p:sp>
      </p:grpSp>
      <p:grpSp>
        <p:nvGrpSpPr>
          <p:cNvPr id="471" name="Google Shape;471;p28"/>
          <p:cNvGrpSpPr/>
          <p:nvPr/>
        </p:nvGrpSpPr>
        <p:grpSpPr>
          <a:xfrm>
            <a:off x="11396631" y="4053253"/>
            <a:ext cx="2376698" cy="2376698"/>
            <a:chOff x="0" y="0"/>
            <a:chExt cx="812800" cy="812800"/>
          </a:xfrm>
        </p:grpSpPr>
        <p:sp>
          <p:nvSpPr>
            <p:cNvPr id="472" name="Google Shape;472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O for bubbles</a:t>
              </a:r>
              <a:endParaRPr/>
            </a:p>
          </p:txBody>
        </p:sp>
      </p:grpSp>
      <p:grpSp>
        <p:nvGrpSpPr>
          <p:cNvPr id="474" name="Google Shape;474;p28"/>
          <p:cNvGrpSpPr/>
          <p:nvPr/>
        </p:nvGrpSpPr>
        <p:grpSpPr>
          <a:xfrm>
            <a:off x="14609218" y="4032201"/>
            <a:ext cx="2389769" cy="2389769"/>
            <a:chOff x="0" y="0"/>
            <a:chExt cx="812800" cy="812800"/>
          </a:xfrm>
        </p:grpSpPr>
        <p:sp>
          <p:nvSpPr>
            <p:cNvPr id="475" name="Google Shape;475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6" name="Google Shape;476;p28"/>
            <p:cNvSpPr txBox="1"/>
            <p:nvPr/>
          </p:nvSpPr>
          <p:spPr>
            <a:xfrm>
              <a:off x="139700" y="120650"/>
              <a:ext cx="533400" cy="552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Q for quiet</a:t>
              </a:r>
              <a:endParaRPr/>
            </a:p>
          </p:txBody>
        </p:sp>
      </p:grpSp>
      <p:grpSp>
        <p:nvGrpSpPr>
          <p:cNvPr id="477" name="Google Shape;477;p28"/>
          <p:cNvGrpSpPr/>
          <p:nvPr/>
        </p:nvGrpSpPr>
        <p:grpSpPr>
          <a:xfrm>
            <a:off x="8272020" y="4032201"/>
            <a:ext cx="2288722" cy="2397746"/>
            <a:chOff x="0" y="0"/>
            <a:chExt cx="639687" cy="670159"/>
          </a:xfrm>
        </p:grpSpPr>
        <p:sp>
          <p:nvSpPr>
            <p:cNvPr id="478" name="Google Shape;478;p28"/>
            <p:cNvSpPr/>
            <p:nvPr/>
          </p:nvSpPr>
          <p:spPr>
            <a:xfrm>
              <a:off x="0" y="0"/>
              <a:ext cx="639687" cy="670159"/>
            </a:xfrm>
            <a:custGeom>
              <a:rect b="b" l="l" r="r" t="t"/>
              <a:pathLst>
                <a:path extrusionOk="0" h="670159" w="639687">
                  <a:moveTo>
                    <a:pt x="319843" y="0"/>
                  </a:moveTo>
                  <a:lnTo>
                    <a:pt x="449476" y="131368"/>
                  </a:lnTo>
                  <a:lnTo>
                    <a:pt x="639687" y="167540"/>
                  </a:lnTo>
                  <a:lnTo>
                    <a:pt x="579108" y="335080"/>
                  </a:lnTo>
                  <a:lnTo>
                    <a:pt x="639687" y="502620"/>
                  </a:lnTo>
                  <a:lnTo>
                    <a:pt x="449476" y="538791"/>
                  </a:lnTo>
                  <a:lnTo>
                    <a:pt x="319843" y="670159"/>
                  </a:lnTo>
                  <a:lnTo>
                    <a:pt x="190211" y="538791"/>
                  </a:lnTo>
                  <a:lnTo>
                    <a:pt x="0" y="502620"/>
                  </a:lnTo>
                  <a:lnTo>
                    <a:pt x="60578" y="335080"/>
                  </a:lnTo>
                  <a:lnTo>
                    <a:pt x="0" y="167540"/>
                  </a:lnTo>
                  <a:lnTo>
                    <a:pt x="190211" y="131368"/>
                  </a:lnTo>
                  <a:lnTo>
                    <a:pt x="319843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9" name="Google Shape;479;p28"/>
            <p:cNvSpPr txBox="1"/>
            <p:nvPr/>
          </p:nvSpPr>
          <p:spPr>
            <a:xfrm>
              <a:off x="79961" y="117076"/>
              <a:ext cx="479765" cy="4169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M for mic drop</a:t>
              </a:r>
              <a:endParaRPr/>
            </a:p>
          </p:txBody>
        </p:sp>
      </p:grpSp>
      <p:grpSp>
        <p:nvGrpSpPr>
          <p:cNvPr id="480" name="Google Shape;480;p28"/>
          <p:cNvGrpSpPr/>
          <p:nvPr/>
        </p:nvGrpSpPr>
        <p:grpSpPr>
          <a:xfrm>
            <a:off x="8272020" y="1028700"/>
            <a:ext cx="2428155" cy="2448123"/>
            <a:chOff x="0" y="0"/>
            <a:chExt cx="600674" cy="605614"/>
          </a:xfrm>
        </p:grpSpPr>
        <p:sp>
          <p:nvSpPr>
            <p:cNvPr id="481" name="Google Shape;481;p28"/>
            <p:cNvSpPr/>
            <p:nvPr/>
          </p:nvSpPr>
          <p:spPr>
            <a:xfrm>
              <a:off x="0" y="0"/>
              <a:ext cx="600674" cy="605614"/>
            </a:xfrm>
            <a:custGeom>
              <a:rect b="b" l="l" r="r" t="t"/>
              <a:pathLst>
                <a:path extrusionOk="0" h="605614" w="600674">
                  <a:moveTo>
                    <a:pt x="300337" y="0"/>
                  </a:moveTo>
                  <a:lnTo>
                    <a:pt x="395904" y="206455"/>
                  </a:lnTo>
                  <a:lnTo>
                    <a:pt x="600674" y="302807"/>
                  </a:lnTo>
                  <a:lnTo>
                    <a:pt x="395904" y="399159"/>
                  </a:lnTo>
                  <a:lnTo>
                    <a:pt x="300337" y="605614"/>
                  </a:lnTo>
                  <a:lnTo>
                    <a:pt x="204771" y="399159"/>
                  </a:lnTo>
                  <a:lnTo>
                    <a:pt x="0" y="302807"/>
                  </a:lnTo>
                  <a:lnTo>
                    <a:pt x="204771" y="206455"/>
                  </a:lnTo>
                  <a:lnTo>
                    <a:pt x="300337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2" name="Google Shape;482;p28"/>
            <p:cNvSpPr txBox="1"/>
            <p:nvPr/>
          </p:nvSpPr>
          <p:spPr>
            <a:xfrm>
              <a:off x="140783" y="122891"/>
              <a:ext cx="319108" cy="340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B for Blur</a:t>
              </a:r>
              <a:endParaRPr/>
            </a:p>
          </p:txBody>
        </p:sp>
      </p:grpSp>
      <p:grpSp>
        <p:nvGrpSpPr>
          <p:cNvPr id="483" name="Google Shape;483;p28"/>
          <p:cNvGrpSpPr/>
          <p:nvPr/>
        </p:nvGrpSpPr>
        <p:grpSpPr>
          <a:xfrm>
            <a:off x="14624740" y="1100125"/>
            <a:ext cx="2376698" cy="2376698"/>
            <a:chOff x="0" y="0"/>
            <a:chExt cx="812800" cy="812800"/>
          </a:xfrm>
        </p:grpSpPr>
        <p:sp>
          <p:nvSpPr>
            <p:cNvPr id="484" name="Google Shape;484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5" name="Google Shape;485;p28"/>
            <p:cNvSpPr txBox="1"/>
            <p:nvPr/>
          </p:nvSpPr>
          <p:spPr>
            <a:xfrm>
              <a:off x="139700" y="120650"/>
              <a:ext cx="533400" cy="552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D for a drumroll</a:t>
              </a:r>
              <a:endParaRPr/>
            </a:p>
          </p:txBody>
        </p:sp>
      </p:grpSp>
      <p:grpSp>
        <p:nvGrpSpPr>
          <p:cNvPr id="486" name="Google Shape;486;p28"/>
          <p:cNvGrpSpPr/>
          <p:nvPr/>
        </p:nvGrpSpPr>
        <p:grpSpPr>
          <a:xfrm>
            <a:off x="9644508" y="6991925"/>
            <a:ext cx="2376698" cy="2376698"/>
            <a:chOff x="0" y="0"/>
            <a:chExt cx="812800" cy="812800"/>
          </a:xfrm>
        </p:grpSpPr>
        <p:sp>
          <p:nvSpPr>
            <p:cNvPr id="487" name="Google Shape;487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8" name="Google Shape;488;p28"/>
            <p:cNvSpPr txBox="1"/>
            <p:nvPr/>
          </p:nvSpPr>
          <p:spPr>
            <a:xfrm>
              <a:off x="88900" y="69850"/>
              <a:ext cx="635000" cy="6540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U for unveil</a:t>
              </a:r>
              <a:endParaRPr/>
            </a:p>
          </p:txBody>
        </p:sp>
      </p:grpSp>
      <p:grpSp>
        <p:nvGrpSpPr>
          <p:cNvPr id="489" name="Google Shape;489;p28"/>
          <p:cNvGrpSpPr/>
          <p:nvPr/>
        </p:nvGrpSpPr>
        <p:grpSpPr>
          <a:xfrm>
            <a:off x="13133316" y="6915725"/>
            <a:ext cx="2679773" cy="2498442"/>
            <a:chOff x="0" y="0"/>
            <a:chExt cx="871791" cy="812800"/>
          </a:xfrm>
        </p:grpSpPr>
        <p:sp>
          <p:nvSpPr>
            <p:cNvPr id="490" name="Google Shape;490;p28"/>
            <p:cNvSpPr/>
            <p:nvPr/>
          </p:nvSpPr>
          <p:spPr>
            <a:xfrm>
              <a:off x="0" y="0"/>
              <a:ext cx="871791" cy="812800"/>
            </a:xfrm>
            <a:custGeom>
              <a:rect b="b" l="l" r="r" t="t"/>
              <a:pathLst>
                <a:path extrusionOk="0" h="812800" w="871791">
                  <a:moveTo>
                    <a:pt x="435896" y="0"/>
                  </a:moveTo>
                  <a:lnTo>
                    <a:pt x="520510" y="111986"/>
                  </a:lnTo>
                  <a:lnTo>
                    <a:pt x="653843" y="54447"/>
                  </a:lnTo>
                  <a:lnTo>
                    <a:pt x="667065" y="190873"/>
                  </a:lnTo>
                  <a:lnTo>
                    <a:pt x="813392" y="203200"/>
                  </a:lnTo>
                  <a:lnTo>
                    <a:pt x="751677" y="327511"/>
                  </a:lnTo>
                  <a:lnTo>
                    <a:pt x="871791" y="406400"/>
                  </a:lnTo>
                  <a:lnTo>
                    <a:pt x="751677" y="485289"/>
                  </a:lnTo>
                  <a:lnTo>
                    <a:pt x="813392" y="609600"/>
                  </a:lnTo>
                  <a:lnTo>
                    <a:pt x="667065" y="621927"/>
                  </a:lnTo>
                  <a:lnTo>
                    <a:pt x="653843" y="758353"/>
                  </a:lnTo>
                  <a:lnTo>
                    <a:pt x="520510" y="700814"/>
                  </a:lnTo>
                  <a:lnTo>
                    <a:pt x="435896" y="812800"/>
                  </a:lnTo>
                  <a:lnTo>
                    <a:pt x="351281" y="700814"/>
                  </a:lnTo>
                  <a:lnTo>
                    <a:pt x="217948" y="758353"/>
                  </a:lnTo>
                  <a:lnTo>
                    <a:pt x="204727" y="621927"/>
                  </a:lnTo>
                  <a:lnTo>
                    <a:pt x="58399" y="609600"/>
                  </a:lnTo>
                  <a:lnTo>
                    <a:pt x="120113" y="485289"/>
                  </a:lnTo>
                  <a:lnTo>
                    <a:pt x="0" y="406400"/>
                  </a:lnTo>
                  <a:lnTo>
                    <a:pt x="120113" y="327511"/>
                  </a:lnTo>
                  <a:lnTo>
                    <a:pt x="58399" y="203200"/>
                  </a:lnTo>
                  <a:lnTo>
                    <a:pt x="204727" y="190873"/>
                  </a:lnTo>
                  <a:lnTo>
                    <a:pt x="217948" y="54447"/>
                  </a:lnTo>
                  <a:lnTo>
                    <a:pt x="351281" y="111986"/>
                  </a:lnTo>
                  <a:lnTo>
                    <a:pt x="435896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1" name="Google Shape;491;p28"/>
            <p:cNvSpPr txBox="1"/>
            <p:nvPr/>
          </p:nvSpPr>
          <p:spPr>
            <a:xfrm>
              <a:off x="136217" y="107950"/>
              <a:ext cx="599356" cy="577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Any number from 0-9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for a timer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A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4"/>
          <p:cNvGrpSpPr/>
          <p:nvPr/>
        </p:nvGrpSpPr>
        <p:grpSpPr>
          <a:xfrm>
            <a:off x="-9071009" y="-5016317"/>
            <a:ext cx="35244883" cy="22776127"/>
            <a:chOff x="-1" y="-1"/>
            <a:chExt cx="46993178" cy="30368170"/>
          </a:xfrm>
        </p:grpSpPr>
        <p:sp>
          <p:nvSpPr>
            <p:cNvPr id="115" name="Google Shape;115;p14"/>
            <p:cNvSpPr/>
            <p:nvPr/>
          </p:nvSpPr>
          <p:spPr>
            <a:xfrm flipH="1" rot="-3570058">
              <a:off x="20790120" y="5090786"/>
              <a:ext cx="23162576" cy="20296207"/>
            </a:xfrm>
            <a:custGeom>
              <a:rect b="b" l="l" r="r" t="t"/>
              <a:pathLst>
                <a:path extrusionOk="0" h="20296207" w="23162576">
                  <a:moveTo>
                    <a:pt x="23162576" y="0"/>
                  </a:moveTo>
                  <a:lnTo>
                    <a:pt x="0" y="0"/>
                  </a:lnTo>
                  <a:lnTo>
                    <a:pt x="0" y="20296207"/>
                  </a:lnTo>
                  <a:lnTo>
                    <a:pt x="23162576" y="20296207"/>
                  </a:lnTo>
                  <a:lnTo>
                    <a:pt x="23162576" y="0"/>
                  </a:lnTo>
                  <a:close/>
                </a:path>
              </a:pathLst>
            </a:custGeom>
            <a:blipFill rotWithShape="1">
              <a:blip r:embed="rId3">
                <a:alphaModFix amt="7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" name="Google Shape;116;p14"/>
            <p:cNvSpPr/>
            <p:nvPr/>
          </p:nvSpPr>
          <p:spPr>
            <a:xfrm>
              <a:off x="11931506" y="9993117"/>
              <a:ext cx="23162576" cy="20168297"/>
            </a:xfrm>
            <a:custGeom>
              <a:rect b="b" l="l" r="r" t="t"/>
              <a:pathLst>
                <a:path extrusionOk="0" h="20168297" w="23162576">
                  <a:moveTo>
                    <a:pt x="0" y="0"/>
                  </a:moveTo>
                  <a:lnTo>
                    <a:pt x="23162575" y="0"/>
                  </a:lnTo>
                  <a:lnTo>
                    <a:pt x="23162575" y="20168297"/>
                  </a:lnTo>
                  <a:lnTo>
                    <a:pt x="0" y="201682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70000"/>
              </a:blip>
              <a:stretch>
                <a:fillRect b="0" l="0" r="0" t="-633"/>
              </a:stretch>
            </a:blipFill>
            <a:ln>
              <a:noFill/>
            </a:ln>
          </p:spPr>
        </p:sp>
        <p:sp>
          <p:nvSpPr>
            <p:cNvPr id="117" name="Google Shape;117;p14"/>
            <p:cNvSpPr/>
            <p:nvPr/>
          </p:nvSpPr>
          <p:spPr>
            <a:xfrm flipH="1" rot="3625921">
              <a:off x="2960090" y="4932603"/>
              <a:ext cx="23162576" cy="20296207"/>
            </a:xfrm>
            <a:custGeom>
              <a:rect b="b" l="l" r="r" t="t"/>
              <a:pathLst>
                <a:path extrusionOk="0" h="20296207" w="23162576">
                  <a:moveTo>
                    <a:pt x="23162576" y="0"/>
                  </a:moveTo>
                  <a:lnTo>
                    <a:pt x="0" y="0"/>
                  </a:lnTo>
                  <a:lnTo>
                    <a:pt x="0" y="20296207"/>
                  </a:lnTo>
                  <a:lnTo>
                    <a:pt x="23162576" y="20296207"/>
                  </a:lnTo>
                  <a:lnTo>
                    <a:pt x="23162576" y="0"/>
                  </a:lnTo>
                  <a:close/>
                </a:path>
              </a:pathLst>
            </a:custGeom>
            <a:blipFill rotWithShape="1">
              <a:blip r:embed="rId3">
                <a:alphaModFix amt="7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18" name="Google Shape;118;p14"/>
          <p:cNvGrpSpPr/>
          <p:nvPr/>
        </p:nvGrpSpPr>
        <p:grpSpPr>
          <a:xfrm>
            <a:off x="2925939" y="2930992"/>
            <a:ext cx="3086100" cy="3258149"/>
            <a:chOff x="0" y="0"/>
            <a:chExt cx="711200" cy="750849"/>
          </a:xfrm>
        </p:grpSpPr>
        <p:sp>
          <p:nvSpPr>
            <p:cNvPr id="119" name="Google Shape;119;p14"/>
            <p:cNvSpPr/>
            <p:nvPr/>
          </p:nvSpPr>
          <p:spPr>
            <a:xfrm>
              <a:off x="0" y="0"/>
              <a:ext cx="711200" cy="750849"/>
            </a:xfrm>
            <a:custGeom>
              <a:rect b="b" l="l" r="r" t="t"/>
              <a:pathLst>
                <a:path extrusionOk="0" h="750849" w="711200">
                  <a:moveTo>
                    <a:pt x="355600" y="0"/>
                  </a:moveTo>
                  <a:lnTo>
                    <a:pt x="499725" y="147185"/>
                  </a:lnTo>
                  <a:lnTo>
                    <a:pt x="711200" y="187712"/>
                  </a:lnTo>
                  <a:lnTo>
                    <a:pt x="643849" y="375425"/>
                  </a:lnTo>
                  <a:lnTo>
                    <a:pt x="711200" y="563137"/>
                  </a:lnTo>
                  <a:lnTo>
                    <a:pt x="499725" y="603664"/>
                  </a:lnTo>
                  <a:lnTo>
                    <a:pt x="355600" y="750849"/>
                  </a:lnTo>
                  <a:lnTo>
                    <a:pt x="211475" y="603664"/>
                  </a:lnTo>
                  <a:lnTo>
                    <a:pt x="0" y="563137"/>
                  </a:lnTo>
                  <a:lnTo>
                    <a:pt x="67351" y="375425"/>
                  </a:lnTo>
                  <a:lnTo>
                    <a:pt x="0" y="187712"/>
                  </a:lnTo>
                  <a:lnTo>
                    <a:pt x="211475" y="147185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0" name="Google Shape;120;p14"/>
            <p:cNvSpPr txBox="1"/>
            <p:nvPr/>
          </p:nvSpPr>
          <p:spPr>
            <a:xfrm>
              <a:off x="88900" y="133466"/>
              <a:ext cx="533400" cy="464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What is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Holy Week</a:t>
              </a:r>
              <a:endParaRPr/>
            </a:p>
          </p:txBody>
        </p:sp>
      </p:grpSp>
      <p:grpSp>
        <p:nvGrpSpPr>
          <p:cNvPr id="121" name="Google Shape;121;p14"/>
          <p:cNvGrpSpPr/>
          <p:nvPr/>
        </p:nvGrpSpPr>
        <p:grpSpPr>
          <a:xfrm>
            <a:off x="7600950" y="3017017"/>
            <a:ext cx="3086100" cy="3086100"/>
            <a:chOff x="0" y="0"/>
            <a:chExt cx="812800" cy="812800"/>
          </a:xfrm>
        </p:grpSpPr>
        <p:sp>
          <p:nvSpPr>
            <p:cNvPr id="122" name="Google Shape;122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Origins and History</a:t>
              </a:r>
              <a:endParaRPr/>
            </a:p>
          </p:txBody>
        </p:sp>
      </p:grpSp>
      <p:grpSp>
        <p:nvGrpSpPr>
          <p:cNvPr id="124" name="Google Shape;124;p14"/>
          <p:cNvGrpSpPr/>
          <p:nvPr/>
        </p:nvGrpSpPr>
        <p:grpSpPr>
          <a:xfrm>
            <a:off x="12277725" y="2773797"/>
            <a:ext cx="3303718" cy="3303718"/>
            <a:chOff x="0" y="0"/>
            <a:chExt cx="812800" cy="812800"/>
          </a:xfrm>
        </p:grpSpPr>
        <p:sp>
          <p:nvSpPr>
            <p:cNvPr id="125" name="Google Shape;125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6" name="Google Shape;126;p14"/>
            <p:cNvSpPr txBox="1"/>
            <p:nvPr/>
          </p:nvSpPr>
          <p:spPr>
            <a:xfrm>
              <a:off x="139700" y="120650"/>
              <a:ext cx="533400" cy="552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Palm Sunday</a:t>
              </a:r>
              <a:endParaRPr/>
            </a:p>
          </p:txBody>
        </p:sp>
      </p:grpSp>
      <p:grpSp>
        <p:nvGrpSpPr>
          <p:cNvPr id="127" name="Google Shape;127;p14"/>
          <p:cNvGrpSpPr/>
          <p:nvPr/>
        </p:nvGrpSpPr>
        <p:grpSpPr>
          <a:xfrm>
            <a:off x="1028700" y="6371747"/>
            <a:ext cx="3285647" cy="3086100"/>
            <a:chOff x="0" y="0"/>
            <a:chExt cx="865356" cy="812800"/>
          </a:xfrm>
        </p:grpSpPr>
        <p:sp>
          <p:nvSpPr>
            <p:cNvPr id="128" name="Google Shape;128;p14"/>
            <p:cNvSpPr/>
            <p:nvPr/>
          </p:nvSpPr>
          <p:spPr>
            <a:xfrm>
              <a:off x="0" y="0"/>
              <a:ext cx="865356" cy="812800"/>
            </a:xfrm>
            <a:custGeom>
              <a:rect b="b" l="l" r="r" t="t"/>
              <a:pathLst>
                <a:path extrusionOk="0" h="812800" w="865356">
                  <a:moveTo>
                    <a:pt x="432678" y="0"/>
                  </a:moveTo>
                  <a:lnTo>
                    <a:pt x="516667" y="111986"/>
                  </a:lnTo>
                  <a:lnTo>
                    <a:pt x="649017" y="54447"/>
                  </a:lnTo>
                  <a:lnTo>
                    <a:pt x="662140" y="190873"/>
                  </a:lnTo>
                  <a:lnTo>
                    <a:pt x="807388" y="203200"/>
                  </a:lnTo>
                  <a:lnTo>
                    <a:pt x="746129" y="327511"/>
                  </a:lnTo>
                  <a:lnTo>
                    <a:pt x="865356" y="406400"/>
                  </a:lnTo>
                  <a:lnTo>
                    <a:pt x="746129" y="485289"/>
                  </a:lnTo>
                  <a:lnTo>
                    <a:pt x="807388" y="609600"/>
                  </a:lnTo>
                  <a:lnTo>
                    <a:pt x="662140" y="621927"/>
                  </a:lnTo>
                  <a:lnTo>
                    <a:pt x="649017" y="758353"/>
                  </a:lnTo>
                  <a:lnTo>
                    <a:pt x="516667" y="700814"/>
                  </a:lnTo>
                  <a:lnTo>
                    <a:pt x="432678" y="812800"/>
                  </a:lnTo>
                  <a:lnTo>
                    <a:pt x="348688" y="700814"/>
                  </a:lnTo>
                  <a:lnTo>
                    <a:pt x="216339" y="758353"/>
                  </a:lnTo>
                  <a:lnTo>
                    <a:pt x="203215" y="621927"/>
                  </a:lnTo>
                  <a:lnTo>
                    <a:pt x="57968" y="609600"/>
                  </a:lnTo>
                  <a:lnTo>
                    <a:pt x="119227" y="485289"/>
                  </a:lnTo>
                  <a:lnTo>
                    <a:pt x="0" y="406400"/>
                  </a:lnTo>
                  <a:lnTo>
                    <a:pt x="119227" y="327511"/>
                  </a:lnTo>
                  <a:lnTo>
                    <a:pt x="57968" y="203200"/>
                  </a:lnTo>
                  <a:lnTo>
                    <a:pt x="203215" y="190873"/>
                  </a:lnTo>
                  <a:lnTo>
                    <a:pt x="216339" y="54447"/>
                  </a:lnTo>
                  <a:lnTo>
                    <a:pt x="348688" y="111986"/>
                  </a:lnTo>
                  <a:lnTo>
                    <a:pt x="432678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9" name="Google Shape;129;p14"/>
            <p:cNvSpPr txBox="1"/>
            <p:nvPr/>
          </p:nvSpPr>
          <p:spPr>
            <a:xfrm>
              <a:off x="135212" y="107950"/>
              <a:ext cx="594932" cy="577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Ash Wednesday</a:t>
              </a:r>
              <a:endParaRPr/>
            </a:p>
          </p:txBody>
        </p:sp>
      </p:grpSp>
      <p:grpSp>
        <p:nvGrpSpPr>
          <p:cNvPr id="130" name="Google Shape;130;p14"/>
          <p:cNvGrpSpPr/>
          <p:nvPr/>
        </p:nvGrpSpPr>
        <p:grpSpPr>
          <a:xfrm>
            <a:off x="5343684" y="6172200"/>
            <a:ext cx="3285647" cy="3285647"/>
            <a:chOff x="0" y="0"/>
            <a:chExt cx="812800" cy="812800"/>
          </a:xfrm>
        </p:grpSpPr>
        <p:sp>
          <p:nvSpPr>
            <p:cNvPr id="131" name="Google Shape;131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2" name="Google Shape;132;p14"/>
            <p:cNvSpPr txBox="1"/>
            <p:nvPr/>
          </p:nvSpPr>
          <p:spPr>
            <a:xfrm>
              <a:off x="190500" y="171450"/>
              <a:ext cx="431800" cy="450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Good Friday</a:t>
              </a:r>
              <a:endParaRPr/>
            </a:p>
          </p:txBody>
        </p:sp>
      </p:grpSp>
      <p:grpSp>
        <p:nvGrpSpPr>
          <p:cNvPr id="133" name="Google Shape;133;p14"/>
          <p:cNvGrpSpPr/>
          <p:nvPr/>
        </p:nvGrpSpPr>
        <p:grpSpPr>
          <a:xfrm>
            <a:off x="9658669" y="6172200"/>
            <a:ext cx="3285647" cy="3285647"/>
            <a:chOff x="0" y="0"/>
            <a:chExt cx="812800" cy="812800"/>
          </a:xfrm>
        </p:grpSpPr>
        <p:sp>
          <p:nvSpPr>
            <p:cNvPr id="134" name="Google Shape;134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5" name="Google Shape;135;p14"/>
            <p:cNvSpPr txBox="1"/>
            <p:nvPr/>
          </p:nvSpPr>
          <p:spPr>
            <a:xfrm>
              <a:off x="139700" y="120650"/>
              <a:ext cx="533400" cy="552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Holy Saturday</a:t>
              </a:r>
              <a:endParaRPr/>
            </a:p>
          </p:txBody>
        </p:sp>
      </p:grpSp>
      <p:grpSp>
        <p:nvGrpSpPr>
          <p:cNvPr id="136" name="Google Shape;136;p14"/>
          <p:cNvGrpSpPr/>
          <p:nvPr/>
        </p:nvGrpSpPr>
        <p:grpSpPr>
          <a:xfrm>
            <a:off x="13973653" y="6172200"/>
            <a:ext cx="3285647" cy="3285647"/>
            <a:chOff x="0" y="0"/>
            <a:chExt cx="812800" cy="812800"/>
          </a:xfrm>
        </p:grpSpPr>
        <p:sp>
          <p:nvSpPr>
            <p:cNvPr id="137" name="Google Shape;137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8" name="Google Shape;138;p14"/>
            <p:cNvSpPr txBox="1"/>
            <p:nvPr/>
          </p:nvSpPr>
          <p:spPr>
            <a:xfrm>
              <a:off x="88900" y="69850"/>
              <a:ext cx="635000" cy="6540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Easter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Sunday</a:t>
              </a:r>
              <a:endParaRPr/>
            </a:p>
          </p:txBody>
        </p:sp>
      </p:grpSp>
      <p:sp>
        <p:nvSpPr>
          <p:cNvPr id="139" name="Google Shape;139;p14"/>
          <p:cNvSpPr txBox="1"/>
          <p:nvPr/>
        </p:nvSpPr>
        <p:spPr>
          <a:xfrm>
            <a:off x="3519487" y="646614"/>
            <a:ext cx="11249025" cy="17356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82" u="none" cap="none" strike="noStrike">
                <a:solidFill>
                  <a:srgbClr val="BC7777"/>
                </a:solidFill>
                <a:latin typeface="Pinyon Script"/>
                <a:ea typeface="Pinyon Script"/>
                <a:cs typeface="Pinyon Script"/>
                <a:sym typeface="Pinyon Script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C7777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5"/>
          <p:cNvPicPr preferRelativeResize="0"/>
          <p:nvPr/>
        </p:nvPicPr>
        <p:blipFill rotWithShape="1">
          <a:blip r:embed="rId3">
            <a:alphaModFix/>
          </a:blip>
          <a:srcRect b="5615" l="0" r="0" t="5614"/>
          <a:stretch/>
        </p:blipFill>
        <p:spPr>
          <a:xfrm>
            <a:off x="10972800" y="0"/>
            <a:ext cx="73152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5"/>
          <p:cNvSpPr txBox="1"/>
          <p:nvPr/>
        </p:nvSpPr>
        <p:spPr>
          <a:xfrm>
            <a:off x="1028700" y="1036658"/>
            <a:ext cx="9294600" cy="29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4" u="none" cap="none" strike="noStrike">
                <a:solidFill>
                  <a:srgbClr val="FFFBFA"/>
                </a:solidFill>
                <a:latin typeface="Pinyon Script"/>
                <a:ea typeface="Pinyon Script"/>
                <a:cs typeface="Pinyon Script"/>
                <a:sym typeface="Pinyon Script"/>
              </a:rPr>
              <a:t>What is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4" u="none" cap="none" strike="noStrike">
                <a:solidFill>
                  <a:srgbClr val="FFFBFA"/>
                </a:solidFill>
                <a:latin typeface="Pinyon Script"/>
                <a:ea typeface="Pinyon Script"/>
                <a:cs typeface="Pinyon Script"/>
                <a:sym typeface="Pinyon Script"/>
              </a:rPr>
              <a:t>Holy Week?</a:t>
            </a:r>
            <a:endParaRPr/>
          </a:p>
        </p:txBody>
      </p:sp>
      <p:sp>
        <p:nvSpPr>
          <p:cNvPr id="146" name="Google Shape;146;p15"/>
          <p:cNvSpPr txBox="1"/>
          <p:nvPr/>
        </p:nvSpPr>
        <p:spPr>
          <a:xfrm>
            <a:off x="1028700" y="4368125"/>
            <a:ext cx="79344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Briefly introduce Holy Week, its significance, and how it is observed globally.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A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/>
          <p:nvPr/>
        </p:nvSpPr>
        <p:spPr>
          <a:xfrm>
            <a:off x="1031008" y="5185296"/>
            <a:ext cx="323850" cy="323850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BC77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6"/>
          <p:cNvSpPr/>
          <p:nvPr/>
        </p:nvSpPr>
        <p:spPr>
          <a:xfrm>
            <a:off x="5317258" y="5175771"/>
            <a:ext cx="323850" cy="323850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BC77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6"/>
          <p:cNvSpPr/>
          <p:nvPr/>
        </p:nvSpPr>
        <p:spPr>
          <a:xfrm>
            <a:off x="6356246" y="-1757635"/>
            <a:ext cx="14085677" cy="9085261"/>
          </a:xfrm>
          <a:custGeom>
            <a:rect b="b" l="l" r="r" t="t"/>
            <a:pathLst>
              <a:path extrusionOk="0" h="9085261" w="14085677">
                <a:moveTo>
                  <a:pt x="0" y="0"/>
                </a:moveTo>
                <a:lnTo>
                  <a:pt x="14085676" y="0"/>
                </a:lnTo>
                <a:lnTo>
                  <a:pt x="14085676" y="9085262"/>
                </a:lnTo>
                <a:lnTo>
                  <a:pt x="0" y="9085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6"/>
          <p:cNvSpPr/>
          <p:nvPr/>
        </p:nvSpPr>
        <p:spPr>
          <a:xfrm>
            <a:off x="9605817" y="5166246"/>
            <a:ext cx="323850" cy="323850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BC77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5" name="Google Shape;155;p16"/>
          <p:cNvCxnSpPr/>
          <p:nvPr/>
        </p:nvCxnSpPr>
        <p:spPr>
          <a:xfrm flipH="1" rot="10800000">
            <a:off x="1354858" y="5337696"/>
            <a:ext cx="3962400" cy="9525"/>
          </a:xfrm>
          <a:prstGeom prst="straightConnector1">
            <a:avLst/>
          </a:prstGeom>
          <a:noFill/>
          <a:ln cap="flat" cmpd="sng" w="19050">
            <a:solidFill>
              <a:srgbClr val="BC777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6" name="Google Shape;156;p16"/>
          <p:cNvCxnSpPr/>
          <p:nvPr/>
        </p:nvCxnSpPr>
        <p:spPr>
          <a:xfrm flipH="1" rot="10800000">
            <a:off x="5641108" y="5328171"/>
            <a:ext cx="3964708" cy="9525"/>
          </a:xfrm>
          <a:prstGeom prst="straightConnector1">
            <a:avLst/>
          </a:prstGeom>
          <a:noFill/>
          <a:ln cap="flat" cmpd="sng" w="19050">
            <a:solidFill>
              <a:srgbClr val="BC777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7" name="Google Shape;157;p16"/>
          <p:cNvCxnSpPr/>
          <p:nvPr/>
        </p:nvCxnSpPr>
        <p:spPr>
          <a:xfrm flipH="1" rot="10800000">
            <a:off x="9929667" y="5318646"/>
            <a:ext cx="3800475" cy="9525"/>
          </a:xfrm>
          <a:prstGeom prst="straightConnector1">
            <a:avLst/>
          </a:prstGeom>
          <a:noFill/>
          <a:ln cap="flat" cmpd="sng" w="19050">
            <a:solidFill>
              <a:srgbClr val="BC777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8" name="Google Shape;158;p16"/>
          <p:cNvSpPr/>
          <p:nvPr/>
        </p:nvSpPr>
        <p:spPr>
          <a:xfrm>
            <a:off x="13730142" y="5156721"/>
            <a:ext cx="323850" cy="323850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BC77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9" name="Google Shape;159;p16"/>
          <p:cNvCxnSpPr/>
          <p:nvPr/>
        </p:nvCxnSpPr>
        <p:spPr>
          <a:xfrm>
            <a:off x="14053992" y="5318646"/>
            <a:ext cx="3205308" cy="0"/>
          </a:xfrm>
          <a:prstGeom prst="straightConnector1">
            <a:avLst/>
          </a:prstGeom>
          <a:noFill/>
          <a:ln cap="flat" cmpd="sng" w="19050">
            <a:solidFill>
              <a:srgbClr val="BC7777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60" name="Google Shape;160;p16"/>
          <p:cNvGrpSpPr/>
          <p:nvPr/>
        </p:nvGrpSpPr>
        <p:grpSpPr>
          <a:xfrm>
            <a:off x="17026438" y="1330619"/>
            <a:ext cx="461108" cy="559027"/>
            <a:chOff x="0" y="0"/>
            <a:chExt cx="670430" cy="812800"/>
          </a:xfrm>
        </p:grpSpPr>
        <p:sp>
          <p:nvSpPr>
            <p:cNvPr id="161" name="Google Shape;161;p16"/>
            <p:cNvSpPr/>
            <p:nvPr/>
          </p:nvSpPr>
          <p:spPr>
            <a:xfrm>
              <a:off x="0" y="0"/>
              <a:ext cx="670430" cy="812800"/>
            </a:xfrm>
            <a:custGeom>
              <a:rect b="b" l="l" r="r" t="t"/>
              <a:pathLst>
                <a:path extrusionOk="0" h="812800" w="670430">
                  <a:moveTo>
                    <a:pt x="335215" y="0"/>
                  </a:moveTo>
                  <a:lnTo>
                    <a:pt x="441880" y="277085"/>
                  </a:lnTo>
                  <a:lnTo>
                    <a:pt x="670430" y="406400"/>
                  </a:lnTo>
                  <a:lnTo>
                    <a:pt x="441880" y="535715"/>
                  </a:lnTo>
                  <a:lnTo>
                    <a:pt x="335215" y="812800"/>
                  </a:lnTo>
                  <a:lnTo>
                    <a:pt x="228551" y="535715"/>
                  </a:lnTo>
                  <a:lnTo>
                    <a:pt x="0" y="406400"/>
                  </a:lnTo>
                  <a:lnTo>
                    <a:pt x="228551" y="277085"/>
                  </a:lnTo>
                  <a:lnTo>
                    <a:pt x="33521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2" name="Google Shape;162;p16"/>
            <p:cNvSpPr txBox="1"/>
            <p:nvPr/>
          </p:nvSpPr>
          <p:spPr>
            <a:xfrm>
              <a:off x="157132" y="161925"/>
              <a:ext cx="356166" cy="460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6"/>
          <p:cNvGrpSpPr/>
          <p:nvPr/>
        </p:nvGrpSpPr>
        <p:grpSpPr>
          <a:xfrm>
            <a:off x="16101208" y="755813"/>
            <a:ext cx="617012" cy="617012"/>
            <a:chOff x="0" y="0"/>
            <a:chExt cx="812800" cy="812800"/>
          </a:xfrm>
        </p:grpSpPr>
        <p:sp>
          <p:nvSpPr>
            <p:cNvPr id="164" name="Google Shape;164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5" name="Google Shape;165;p16"/>
            <p:cNvSpPr txBox="1"/>
            <p:nvPr/>
          </p:nvSpPr>
          <p:spPr>
            <a:xfrm>
              <a:off x="127000" y="98425"/>
              <a:ext cx="558800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p16"/>
          <p:cNvGrpSpPr/>
          <p:nvPr/>
        </p:nvGrpSpPr>
        <p:grpSpPr>
          <a:xfrm>
            <a:off x="16794013" y="8925749"/>
            <a:ext cx="538771" cy="513516"/>
            <a:chOff x="0" y="0"/>
            <a:chExt cx="812800" cy="774700"/>
          </a:xfrm>
        </p:grpSpPr>
        <p:sp>
          <p:nvSpPr>
            <p:cNvPr id="167" name="Google Shape;167;p16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8" name="Google Shape;168;p16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16"/>
          <p:cNvGrpSpPr/>
          <p:nvPr/>
        </p:nvGrpSpPr>
        <p:grpSpPr>
          <a:xfrm>
            <a:off x="17181199" y="755813"/>
            <a:ext cx="151585" cy="151585"/>
            <a:chOff x="0" y="0"/>
            <a:chExt cx="812800" cy="812800"/>
          </a:xfrm>
        </p:grpSpPr>
        <p:sp>
          <p:nvSpPr>
            <p:cNvPr id="170" name="Google Shape;170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16"/>
          <p:cNvGrpSpPr/>
          <p:nvPr/>
        </p:nvGrpSpPr>
        <p:grpSpPr>
          <a:xfrm>
            <a:off x="16258129" y="9439265"/>
            <a:ext cx="151585" cy="151585"/>
            <a:chOff x="0" y="0"/>
            <a:chExt cx="812800" cy="812800"/>
          </a:xfrm>
        </p:grpSpPr>
        <p:sp>
          <p:nvSpPr>
            <p:cNvPr id="173" name="Google Shape;173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6"/>
          <p:cNvSpPr/>
          <p:nvPr/>
        </p:nvSpPr>
        <p:spPr>
          <a:xfrm>
            <a:off x="-7042838" y="6909284"/>
            <a:ext cx="14085677" cy="9085261"/>
          </a:xfrm>
          <a:custGeom>
            <a:rect b="b" l="l" r="r" t="t"/>
            <a:pathLst>
              <a:path extrusionOk="0" h="9085261" w="14085677">
                <a:moveTo>
                  <a:pt x="0" y="0"/>
                </a:moveTo>
                <a:lnTo>
                  <a:pt x="14085676" y="0"/>
                </a:lnTo>
                <a:lnTo>
                  <a:pt x="14085676" y="9085261"/>
                </a:lnTo>
                <a:lnTo>
                  <a:pt x="0" y="908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6"/>
          <p:cNvSpPr txBox="1"/>
          <p:nvPr/>
        </p:nvSpPr>
        <p:spPr>
          <a:xfrm>
            <a:off x="1028700" y="7008000"/>
            <a:ext cx="33648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Describe historical events related to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Holy Week.</a:t>
            </a:r>
            <a:endParaRPr/>
          </a:p>
        </p:txBody>
      </p:sp>
      <p:sp>
        <p:nvSpPr>
          <p:cNvPr id="177" name="Google Shape;177;p16"/>
          <p:cNvSpPr txBox="1"/>
          <p:nvPr/>
        </p:nvSpPr>
        <p:spPr>
          <a:xfrm>
            <a:off x="5317258" y="7008000"/>
            <a:ext cx="33648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Highlight important figures who played a role in shaping Holy Week traditions.</a:t>
            </a:r>
            <a:endParaRPr/>
          </a:p>
        </p:txBody>
      </p:sp>
      <p:sp>
        <p:nvSpPr>
          <p:cNvPr id="178" name="Google Shape;178;p16"/>
          <p:cNvSpPr txBox="1"/>
          <p:nvPr/>
        </p:nvSpPr>
        <p:spPr>
          <a:xfrm>
            <a:off x="1028700" y="984413"/>
            <a:ext cx="145482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4" u="none" cap="none" strike="noStrike">
                <a:solidFill>
                  <a:srgbClr val="BC7777"/>
                </a:solidFill>
                <a:latin typeface="Pinyon Script"/>
                <a:ea typeface="Pinyon Script"/>
                <a:cs typeface="Pinyon Script"/>
                <a:sym typeface="Pinyon Script"/>
              </a:rPr>
              <a:t>Origins and History</a:t>
            </a:r>
            <a:endParaRPr/>
          </a:p>
        </p:txBody>
      </p:sp>
      <p:sp>
        <p:nvSpPr>
          <p:cNvPr id="179" name="Google Shape;179;p16"/>
          <p:cNvSpPr txBox="1"/>
          <p:nvPr/>
        </p:nvSpPr>
        <p:spPr>
          <a:xfrm>
            <a:off x="1028700" y="6194946"/>
            <a:ext cx="33649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Year or period</a:t>
            </a:r>
            <a:endParaRPr/>
          </a:p>
        </p:txBody>
      </p:sp>
      <p:sp>
        <p:nvSpPr>
          <p:cNvPr id="180" name="Google Shape;180;p16"/>
          <p:cNvSpPr txBox="1"/>
          <p:nvPr/>
        </p:nvSpPr>
        <p:spPr>
          <a:xfrm>
            <a:off x="5317258" y="6194946"/>
            <a:ext cx="3364925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Year or period</a:t>
            </a:r>
            <a:endParaRPr/>
          </a:p>
        </p:txBody>
      </p:sp>
      <p:sp>
        <p:nvSpPr>
          <p:cNvPr id="181" name="Google Shape;181;p16"/>
          <p:cNvSpPr txBox="1"/>
          <p:nvPr/>
        </p:nvSpPr>
        <p:spPr>
          <a:xfrm>
            <a:off x="9606108" y="7008000"/>
            <a:ext cx="33648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List significant customs that emerged during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this time.</a:t>
            </a:r>
            <a:endParaRPr/>
          </a:p>
        </p:txBody>
      </p:sp>
      <p:sp>
        <p:nvSpPr>
          <p:cNvPr id="182" name="Google Shape;182;p16"/>
          <p:cNvSpPr txBox="1"/>
          <p:nvPr/>
        </p:nvSpPr>
        <p:spPr>
          <a:xfrm>
            <a:off x="13894375" y="6194946"/>
            <a:ext cx="3364925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Year or period</a:t>
            </a:r>
            <a:endParaRPr/>
          </a:p>
        </p:txBody>
      </p:sp>
      <p:sp>
        <p:nvSpPr>
          <p:cNvPr id="183" name="Google Shape;183;p16"/>
          <p:cNvSpPr txBox="1"/>
          <p:nvPr/>
        </p:nvSpPr>
        <p:spPr>
          <a:xfrm>
            <a:off x="9605817" y="6194946"/>
            <a:ext cx="3364925" cy="5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Year or period</a:t>
            </a:r>
            <a:endParaRPr/>
          </a:p>
        </p:txBody>
      </p:sp>
      <p:sp>
        <p:nvSpPr>
          <p:cNvPr id="184" name="Google Shape;184;p16"/>
          <p:cNvSpPr txBox="1"/>
          <p:nvPr/>
        </p:nvSpPr>
        <p:spPr>
          <a:xfrm>
            <a:off x="13892067" y="7008000"/>
            <a:ext cx="33648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Add more key events as needed.</a:t>
            </a:r>
            <a:endParaRPr/>
          </a:p>
        </p:txBody>
      </p:sp>
      <p:sp>
        <p:nvSpPr>
          <p:cNvPr id="185" name="Google Shape;185;p16"/>
          <p:cNvSpPr txBox="1"/>
          <p:nvPr/>
        </p:nvSpPr>
        <p:spPr>
          <a:xfrm>
            <a:off x="1028700" y="3031609"/>
            <a:ext cx="16230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Explain the origins of Holy Week and use a timeline or chart to show how observances have evolved from early Christianity to modern times.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A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/>
          <p:nvPr/>
        </p:nvSpPr>
        <p:spPr>
          <a:xfrm>
            <a:off x="8222758" y="2057326"/>
            <a:ext cx="11847857" cy="7641868"/>
          </a:xfrm>
          <a:custGeom>
            <a:rect b="b" l="l" r="r" t="t"/>
            <a:pathLst>
              <a:path extrusionOk="0" h="7641868" w="11847857">
                <a:moveTo>
                  <a:pt x="0" y="0"/>
                </a:moveTo>
                <a:lnTo>
                  <a:pt x="11847857" y="0"/>
                </a:lnTo>
                <a:lnTo>
                  <a:pt x="11847857" y="7641867"/>
                </a:lnTo>
                <a:lnTo>
                  <a:pt x="0" y="7641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8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17"/>
          <p:cNvSpPr/>
          <p:nvPr/>
        </p:nvSpPr>
        <p:spPr>
          <a:xfrm rot="4073282">
            <a:off x="-7588232" y="-6587841"/>
            <a:ext cx="11847857" cy="7641868"/>
          </a:xfrm>
          <a:custGeom>
            <a:rect b="b" l="l" r="r" t="t"/>
            <a:pathLst>
              <a:path extrusionOk="0" h="7641868" w="11847857">
                <a:moveTo>
                  <a:pt x="0" y="0"/>
                </a:moveTo>
                <a:lnTo>
                  <a:pt x="11847857" y="0"/>
                </a:lnTo>
                <a:lnTo>
                  <a:pt x="11847857" y="7641867"/>
                </a:lnTo>
                <a:lnTo>
                  <a:pt x="0" y="7641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8999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92" name="Google Shape;192;p17"/>
          <p:cNvPicPr preferRelativeResize="0"/>
          <p:nvPr/>
        </p:nvPicPr>
        <p:blipFill rotWithShape="1">
          <a:blip r:embed="rId4">
            <a:alphaModFix/>
          </a:blip>
          <a:srcRect b="55764" l="0" r="0" t="25244"/>
          <a:stretch/>
        </p:blipFill>
        <p:spPr>
          <a:xfrm>
            <a:off x="0" y="5074170"/>
            <a:ext cx="18288000" cy="521283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7"/>
          <p:cNvSpPr txBox="1"/>
          <p:nvPr/>
        </p:nvSpPr>
        <p:spPr>
          <a:xfrm>
            <a:off x="1028700" y="1132312"/>
            <a:ext cx="8115300" cy="1600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4" u="none" cap="none" strike="noStrike">
                <a:solidFill>
                  <a:srgbClr val="BC7777"/>
                </a:solidFill>
                <a:latin typeface="Pinyon Script"/>
                <a:ea typeface="Pinyon Script"/>
                <a:cs typeface="Pinyon Script"/>
                <a:sym typeface="Pinyon Script"/>
              </a:rPr>
              <a:t>Palm Sunday</a:t>
            </a:r>
            <a:endParaRPr/>
          </a:p>
        </p:txBody>
      </p:sp>
      <p:sp>
        <p:nvSpPr>
          <p:cNvPr id="194" name="Google Shape;194;p17"/>
          <p:cNvSpPr txBox="1"/>
          <p:nvPr/>
        </p:nvSpPr>
        <p:spPr>
          <a:xfrm>
            <a:off x="10401300" y="1195900"/>
            <a:ext cx="68580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Describe the significance of Palm Sunday and how it marks the beginning of Lent. Highlight when and how it is celebrated in different cultures.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C7777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8"/>
          <p:cNvPicPr preferRelativeResize="0"/>
          <p:nvPr/>
        </p:nvPicPr>
        <p:blipFill rotWithShape="1">
          <a:blip r:embed="rId3">
            <a:alphaModFix/>
          </a:blip>
          <a:srcRect b="0" l="32780" r="23338" t="0"/>
          <a:stretch/>
        </p:blipFill>
        <p:spPr>
          <a:xfrm>
            <a:off x="0" y="0"/>
            <a:ext cx="7222471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8"/>
          <p:cNvSpPr txBox="1"/>
          <p:nvPr/>
        </p:nvSpPr>
        <p:spPr>
          <a:xfrm>
            <a:off x="8625550" y="1257300"/>
            <a:ext cx="8972100" cy="18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4" u="none" cap="none" strike="noStrike">
                <a:solidFill>
                  <a:srgbClr val="FFFBFA"/>
                </a:solidFill>
                <a:latin typeface="Pinyon Script"/>
                <a:ea typeface="Pinyon Script"/>
                <a:cs typeface="Pinyon Script"/>
                <a:sym typeface="Pinyon Script"/>
              </a:rPr>
              <a:t>Ash Wednesday</a:t>
            </a:r>
            <a:endParaRPr/>
          </a:p>
        </p:txBody>
      </p:sp>
      <p:sp>
        <p:nvSpPr>
          <p:cNvPr id="201" name="Google Shape;201;p18"/>
          <p:cNvSpPr txBox="1"/>
          <p:nvPr/>
        </p:nvSpPr>
        <p:spPr>
          <a:xfrm>
            <a:off x="8625551" y="3317796"/>
            <a:ext cx="86337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Explain what Ash Wednesday is and its role in preparing for Holy Week.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FFFBFA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Describe the imposition of ashes, its meaning, and its connection to the biblical symbolism of ashes.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A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19"/>
          <p:cNvGrpSpPr/>
          <p:nvPr/>
        </p:nvGrpSpPr>
        <p:grpSpPr>
          <a:xfrm>
            <a:off x="-6921942" y="-5120142"/>
            <a:ext cx="35244883" cy="22776127"/>
            <a:chOff x="-1" y="-1"/>
            <a:chExt cx="46993178" cy="30368170"/>
          </a:xfrm>
        </p:grpSpPr>
        <p:sp>
          <p:nvSpPr>
            <p:cNvPr id="207" name="Google Shape;207;p19"/>
            <p:cNvSpPr/>
            <p:nvPr/>
          </p:nvSpPr>
          <p:spPr>
            <a:xfrm flipH="1" rot="-3570058">
              <a:off x="20790120" y="5090786"/>
              <a:ext cx="23162576" cy="20296207"/>
            </a:xfrm>
            <a:custGeom>
              <a:rect b="b" l="l" r="r" t="t"/>
              <a:pathLst>
                <a:path extrusionOk="0" h="20296207" w="23162576">
                  <a:moveTo>
                    <a:pt x="23162576" y="0"/>
                  </a:moveTo>
                  <a:lnTo>
                    <a:pt x="0" y="0"/>
                  </a:lnTo>
                  <a:lnTo>
                    <a:pt x="0" y="20296207"/>
                  </a:lnTo>
                  <a:lnTo>
                    <a:pt x="23162576" y="20296207"/>
                  </a:lnTo>
                  <a:lnTo>
                    <a:pt x="23162576" y="0"/>
                  </a:lnTo>
                  <a:close/>
                </a:path>
              </a:pathLst>
            </a:custGeom>
            <a:blipFill rotWithShape="1">
              <a:blip r:embed="rId3">
                <a:alphaModFix amt="7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8" name="Google Shape;208;p19"/>
            <p:cNvSpPr/>
            <p:nvPr/>
          </p:nvSpPr>
          <p:spPr>
            <a:xfrm>
              <a:off x="11931506" y="9993117"/>
              <a:ext cx="23162576" cy="20168297"/>
            </a:xfrm>
            <a:custGeom>
              <a:rect b="b" l="l" r="r" t="t"/>
              <a:pathLst>
                <a:path extrusionOk="0" h="20168297" w="23162576">
                  <a:moveTo>
                    <a:pt x="0" y="0"/>
                  </a:moveTo>
                  <a:lnTo>
                    <a:pt x="23162575" y="0"/>
                  </a:lnTo>
                  <a:lnTo>
                    <a:pt x="23162575" y="20168297"/>
                  </a:lnTo>
                  <a:lnTo>
                    <a:pt x="0" y="201682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70000"/>
              </a:blip>
              <a:stretch>
                <a:fillRect b="0" l="0" r="0" t="-633"/>
              </a:stretch>
            </a:blipFill>
            <a:ln>
              <a:noFill/>
            </a:ln>
          </p:spPr>
        </p:sp>
        <p:sp>
          <p:nvSpPr>
            <p:cNvPr id="209" name="Google Shape;209;p19"/>
            <p:cNvSpPr/>
            <p:nvPr/>
          </p:nvSpPr>
          <p:spPr>
            <a:xfrm flipH="1" rot="3625921">
              <a:off x="2960090" y="4932603"/>
              <a:ext cx="23162576" cy="20296207"/>
            </a:xfrm>
            <a:custGeom>
              <a:rect b="b" l="l" r="r" t="t"/>
              <a:pathLst>
                <a:path extrusionOk="0" h="20296207" w="23162576">
                  <a:moveTo>
                    <a:pt x="23162576" y="0"/>
                  </a:moveTo>
                  <a:lnTo>
                    <a:pt x="0" y="0"/>
                  </a:lnTo>
                  <a:lnTo>
                    <a:pt x="0" y="20296207"/>
                  </a:lnTo>
                  <a:lnTo>
                    <a:pt x="23162576" y="20296207"/>
                  </a:lnTo>
                  <a:lnTo>
                    <a:pt x="23162576" y="0"/>
                  </a:lnTo>
                  <a:close/>
                </a:path>
              </a:pathLst>
            </a:custGeom>
            <a:blipFill rotWithShape="1">
              <a:blip r:embed="rId3">
                <a:alphaModFix amt="7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10" name="Google Shape;210;p19"/>
          <p:cNvSpPr txBox="1"/>
          <p:nvPr/>
        </p:nvSpPr>
        <p:spPr>
          <a:xfrm>
            <a:off x="1028700" y="807277"/>
            <a:ext cx="16230600" cy="13306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4" u="none" cap="none" strike="noStrike">
                <a:solidFill>
                  <a:srgbClr val="BC7777"/>
                </a:solidFill>
                <a:latin typeface="Pinyon Script"/>
                <a:ea typeface="Pinyon Script"/>
                <a:cs typeface="Pinyon Script"/>
                <a:sym typeface="Pinyon Script"/>
              </a:rPr>
              <a:t>A week of reflection and prayer</a:t>
            </a:r>
            <a:endParaRPr/>
          </a:p>
        </p:txBody>
      </p:sp>
      <p:grpSp>
        <p:nvGrpSpPr>
          <p:cNvPr id="211" name="Google Shape;211;p19"/>
          <p:cNvGrpSpPr/>
          <p:nvPr/>
        </p:nvGrpSpPr>
        <p:grpSpPr>
          <a:xfrm>
            <a:off x="1028700" y="5391857"/>
            <a:ext cx="2796159" cy="4103757"/>
            <a:chOff x="0" y="-57150"/>
            <a:chExt cx="736437" cy="1080825"/>
          </a:xfrm>
        </p:grpSpPr>
        <p:sp>
          <p:nvSpPr>
            <p:cNvPr id="212" name="Google Shape;212;p19"/>
            <p:cNvSpPr/>
            <p:nvPr/>
          </p:nvSpPr>
          <p:spPr>
            <a:xfrm>
              <a:off x="0" y="0"/>
              <a:ext cx="736437" cy="1023675"/>
            </a:xfrm>
            <a:custGeom>
              <a:rect b="b" l="l" r="r" t="t"/>
              <a:pathLst>
                <a:path extrusionOk="0" h="1023675" w="736437">
                  <a:moveTo>
                    <a:pt x="0" y="0"/>
                  </a:moveTo>
                  <a:lnTo>
                    <a:pt x="736437" y="0"/>
                  </a:lnTo>
                  <a:lnTo>
                    <a:pt x="736437" y="1023675"/>
                  </a:lnTo>
                  <a:lnTo>
                    <a:pt x="0" y="1023675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3" name="Google Shape;213;p19"/>
            <p:cNvSpPr txBox="1"/>
            <p:nvPr/>
          </p:nvSpPr>
          <p:spPr>
            <a:xfrm>
              <a:off x="0" y="-57150"/>
              <a:ext cx="736437" cy="1080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400" lIns="152400" spcFirstLastPara="1" rIns="152400" wrap="square" tIns="152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List the key traditions or activities observed on this day.</a:t>
              </a:r>
              <a:endParaRPr/>
            </a:p>
          </p:txBody>
        </p:sp>
      </p:grpSp>
      <p:grpSp>
        <p:nvGrpSpPr>
          <p:cNvPr id="214" name="Google Shape;214;p19"/>
          <p:cNvGrpSpPr/>
          <p:nvPr/>
        </p:nvGrpSpPr>
        <p:grpSpPr>
          <a:xfrm>
            <a:off x="1028700" y="2775455"/>
            <a:ext cx="2796159" cy="2617173"/>
            <a:chOff x="0" y="0"/>
            <a:chExt cx="884350" cy="827741"/>
          </a:xfrm>
        </p:grpSpPr>
        <p:sp>
          <p:nvSpPr>
            <p:cNvPr id="215" name="Google Shape;215;p19"/>
            <p:cNvSpPr/>
            <p:nvPr/>
          </p:nvSpPr>
          <p:spPr>
            <a:xfrm>
              <a:off x="0" y="0"/>
              <a:ext cx="884350" cy="827741"/>
            </a:xfrm>
            <a:custGeom>
              <a:rect b="b" l="l" r="r" t="t"/>
              <a:pathLst>
                <a:path extrusionOk="0" h="827741" w="884350">
                  <a:moveTo>
                    <a:pt x="442175" y="0"/>
                  </a:moveTo>
                  <a:lnTo>
                    <a:pt x="528008" y="114044"/>
                  </a:lnTo>
                  <a:lnTo>
                    <a:pt x="663262" y="55448"/>
                  </a:lnTo>
                  <a:lnTo>
                    <a:pt x="676674" y="194382"/>
                  </a:lnTo>
                  <a:lnTo>
                    <a:pt x="825109" y="206935"/>
                  </a:lnTo>
                  <a:lnTo>
                    <a:pt x="762506" y="333532"/>
                  </a:lnTo>
                  <a:lnTo>
                    <a:pt x="884350" y="413871"/>
                  </a:lnTo>
                  <a:lnTo>
                    <a:pt x="762506" y="494209"/>
                  </a:lnTo>
                  <a:lnTo>
                    <a:pt x="825109" y="620806"/>
                  </a:lnTo>
                  <a:lnTo>
                    <a:pt x="676674" y="633359"/>
                  </a:lnTo>
                  <a:lnTo>
                    <a:pt x="663262" y="772293"/>
                  </a:lnTo>
                  <a:lnTo>
                    <a:pt x="528008" y="713697"/>
                  </a:lnTo>
                  <a:lnTo>
                    <a:pt x="442175" y="827741"/>
                  </a:lnTo>
                  <a:lnTo>
                    <a:pt x="356342" y="713697"/>
                  </a:lnTo>
                  <a:lnTo>
                    <a:pt x="221087" y="772293"/>
                  </a:lnTo>
                  <a:lnTo>
                    <a:pt x="207676" y="633359"/>
                  </a:lnTo>
                  <a:lnTo>
                    <a:pt x="59240" y="620806"/>
                  </a:lnTo>
                  <a:lnTo>
                    <a:pt x="121844" y="494209"/>
                  </a:lnTo>
                  <a:lnTo>
                    <a:pt x="0" y="413871"/>
                  </a:lnTo>
                  <a:lnTo>
                    <a:pt x="121844" y="333532"/>
                  </a:lnTo>
                  <a:lnTo>
                    <a:pt x="59240" y="206935"/>
                  </a:lnTo>
                  <a:lnTo>
                    <a:pt x="207676" y="194382"/>
                  </a:lnTo>
                  <a:lnTo>
                    <a:pt x="221087" y="55448"/>
                  </a:lnTo>
                  <a:lnTo>
                    <a:pt x="356342" y="114044"/>
                  </a:lnTo>
                  <a:lnTo>
                    <a:pt x="442175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6" name="Google Shape;216;p19"/>
            <p:cNvSpPr txBox="1"/>
            <p:nvPr/>
          </p:nvSpPr>
          <p:spPr>
            <a:xfrm>
              <a:off x="138180" y="110285"/>
              <a:ext cx="607990" cy="5881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Holy Monday</a:t>
              </a:r>
              <a:endParaRPr/>
            </a:p>
          </p:txBody>
        </p:sp>
      </p:grpSp>
      <p:grpSp>
        <p:nvGrpSpPr>
          <p:cNvPr id="217" name="Google Shape;217;p19"/>
          <p:cNvGrpSpPr/>
          <p:nvPr/>
        </p:nvGrpSpPr>
        <p:grpSpPr>
          <a:xfrm>
            <a:off x="5394378" y="2775455"/>
            <a:ext cx="2799069" cy="2617173"/>
            <a:chOff x="0" y="0"/>
            <a:chExt cx="831505" cy="777470"/>
          </a:xfrm>
        </p:grpSpPr>
        <p:sp>
          <p:nvSpPr>
            <p:cNvPr id="218" name="Google Shape;218;p19"/>
            <p:cNvSpPr/>
            <p:nvPr/>
          </p:nvSpPr>
          <p:spPr>
            <a:xfrm>
              <a:off x="0" y="0"/>
              <a:ext cx="831505" cy="777470"/>
            </a:xfrm>
            <a:custGeom>
              <a:rect b="b" l="l" r="r" t="t"/>
              <a:pathLst>
                <a:path extrusionOk="0" h="777470" w="831505">
                  <a:moveTo>
                    <a:pt x="415752" y="0"/>
                  </a:moveTo>
                  <a:lnTo>
                    <a:pt x="831505" y="388735"/>
                  </a:lnTo>
                  <a:lnTo>
                    <a:pt x="415752" y="777470"/>
                  </a:lnTo>
                  <a:lnTo>
                    <a:pt x="0" y="388735"/>
                  </a:lnTo>
                  <a:lnTo>
                    <a:pt x="415752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9" name="Google Shape;219;p19"/>
            <p:cNvSpPr txBox="1"/>
            <p:nvPr/>
          </p:nvSpPr>
          <p:spPr>
            <a:xfrm>
              <a:off x="142915" y="114578"/>
              <a:ext cx="545675" cy="5292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Holy Tuesday</a:t>
              </a:r>
              <a:endParaRPr/>
            </a:p>
          </p:txBody>
        </p:sp>
      </p:grpSp>
      <p:grpSp>
        <p:nvGrpSpPr>
          <p:cNvPr id="220" name="Google Shape;220;p19"/>
          <p:cNvGrpSpPr/>
          <p:nvPr/>
        </p:nvGrpSpPr>
        <p:grpSpPr>
          <a:xfrm>
            <a:off x="9885988" y="2775455"/>
            <a:ext cx="2945744" cy="2617173"/>
            <a:chOff x="0" y="0"/>
            <a:chExt cx="875077" cy="777470"/>
          </a:xfrm>
        </p:grpSpPr>
        <p:sp>
          <p:nvSpPr>
            <p:cNvPr id="221" name="Google Shape;221;p19"/>
            <p:cNvSpPr/>
            <p:nvPr/>
          </p:nvSpPr>
          <p:spPr>
            <a:xfrm>
              <a:off x="0" y="0"/>
              <a:ext cx="875077" cy="777470"/>
            </a:xfrm>
            <a:custGeom>
              <a:rect b="b" l="l" r="r" t="t"/>
              <a:pathLst>
                <a:path extrusionOk="0" h="777470" w="875077">
                  <a:moveTo>
                    <a:pt x="437538" y="0"/>
                  </a:moveTo>
                  <a:lnTo>
                    <a:pt x="582038" y="78793"/>
                  </a:lnTo>
                  <a:lnTo>
                    <a:pt x="746924" y="113858"/>
                  </a:lnTo>
                  <a:lnTo>
                    <a:pt x="786392" y="260353"/>
                  </a:lnTo>
                  <a:lnTo>
                    <a:pt x="875077" y="388735"/>
                  </a:lnTo>
                  <a:lnTo>
                    <a:pt x="786392" y="517117"/>
                  </a:lnTo>
                  <a:lnTo>
                    <a:pt x="746924" y="663612"/>
                  </a:lnTo>
                  <a:lnTo>
                    <a:pt x="582038" y="698677"/>
                  </a:lnTo>
                  <a:lnTo>
                    <a:pt x="437538" y="777470"/>
                  </a:lnTo>
                  <a:lnTo>
                    <a:pt x="293039" y="698677"/>
                  </a:lnTo>
                  <a:lnTo>
                    <a:pt x="128152" y="663612"/>
                  </a:lnTo>
                  <a:lnTo>
                    <a:pt x="88685" y="517117"/>
                  </a:lnTo>
                  <a:lnTo>
                    <a:pt x="0" y="388735"/>
                  </a:lnTo>
                  <a:lnTo>
                    <a:pt x="88685" y="260353"/>
                  </a:lnTo>
                  <a:lnTo>
                    <a:pt x="128152" y="113858"/>
                  </a:lnTo>
                  <a:lnTo>
                    <a:pt x="293039" y="78793"/>
                  </a:lnTo>
                  <a:lnTo>
                    <a:pt x="437538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2" name="Google Shape;222;p19"/>
            <p:cNvSpPr txBox="1"/>
            <p:nvPr/>
          </p:nvSpPr>
          <p:spPr>
            <a:xfrm>
              <a:off x="104128" y="114575"/>
              <a:ext cx="666900" cy="5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Holy Wednesday</a:t>
              </a:r>
              <a:endParaRPr/>
            </a:p>
          </p:txBody>
        </p:sp>
      </p:grpSp>
      <p:grpSp>
        <p:nvGrpSpPr>
          <p:cNvPr id="223" name="Google Shape;223;p19"/>
          <p:cNvGrpSpPr/>
          <p:nvPr/>
        </p:nvGrpSpPr>
        <p:grpSpPr>
          <a:xfrm>
            <a:off x="14463141" y="2775455"/>
            <a:ext cx="2797235" cy="2617173"/>
            <a:chOff x="0" y="0"/>
            <a:chExt cx="830960" cy="777470"/>
          </a:xfrm>
        </p:grpSpPr>
        <p:sp>
          <p:nvSpPr>
            <p:cNvPr id="224" name="Google Shape;224;p19"/>
            <p:cNvSpPr/>
            <p:nvPr/>
          </p:nvSpPr>
          <p:spPr>
            <a:xfrm>
              <a:off x="0" y="0"/>
              <a:ext cx="830960" cy="777470"/>
            </a:xfrm>
            <a:custGeom>
              <a:rect b="b" l="l" r="r" t="t"/>
              <a:pathLst>
                <a:path extrusionOk="0" h="777470" w="830960">
                  <a:moveTo>
                    <a:pt x="415480" y="0"/>
                  </a:moveTo>
                  <a:lnTo>
                    <a:pt x="473976" y="43181"/>
                  </a:lnTo>
                  <a:lnTo>
                    <a:pt x="543870" y="19026"/>
                  </a:lnTo>
                  <a:lnTo>
                    <a:pt x="585241" y="77006"/>
                  </a:lnTo>
                  <a:lnTo>
                    <a:pt x="659693" y="74242"/>
                  </a:lnTo>
                  <a:lnTo>
                    <a:pt x="679890" y="141345"/>
                  </a:lnTo>
                  <a:lnTo>
                    <a:pt x="751610" y="160243"/>
                  </a:lnTo>
                  <a:lnTo>
                    <a:pt x="748656" y="229901"/>
                  </a:lnTo>
                  <a:lnTo>
                    <a:pt x="810625" y="268610"/>
                  </a:lnTo>
                  <a:lnTo>
                    <a:pt x="784808" y="334005"/>
                  </a:lnTo>
                  <a:lnTo>
                    <a:pt x="830960" y="388735"/>
                  </a:lnTo>
                  <a:lnTo>
                    <a:pt x="784808" y="443465"/>
                  </a:lnTo>
                  <a:lnTo>
                    <a:pt x="810625" y="508860"/>
                  </a:lnTo>
                  <a:lnTo>
                    <a:pt x="748656" y="547568"/>
                  </a:lnTo>
                  <a:lnTo>
                    <a:pt x="751610" y="617227"/>
                  </a:lnTo>
                  <a:lnTo>
                    <a:pt x="679890" y="636125"/>
                  </a:lnTo>
                  <a:lnTo>
                    <a:pt x="659693" y="703228"/>
                  </a:lnTo>
                  <a:lnTo>
                    <a:pt x="585241" y="700464"/>
                  </a:lnTo>
                  <a:lnTo>
                    <a:pt x="543870" y="758444"/>
                  </a:lnTo>
                  <a:lnTo>
                    <a:pt x="473976" y="734289"/>
                  </a:lnTo>
                  <a:lnTo>
                    <a:pt x="415480" y="777470"/>
                  </a:lnTo>
                  <a:lnTo>
                    <a:pt x="356984" y="734289"/>
                  </a:lnTo>
                  <a:lnTo>
                    <a:pt x="287090" y="758444"/>
                  </a:lnTo>
                  <a:lnTo>
                    <a:pt x="245719" y="700464"/>
                  </a:lnTo>
                  <a:lnTo>
                    <a:pt x="171267" y="703228"/>
                  </a:lnTo>
                  <a:lnTo>
                    <a:pt x="151070" y="636125"/>
                  </a:lnTo>
                  <a:lnTo>
                    <a:pt x="79350" y="617227"/>
                  </a:lnTo>
                  <a:lnTo>
                    <a:pt x="82304" y="547568"/>
                  </a:lnTo>
                  <a:lnTo>
                    <a:pt x="20335" y="508860"/>
                  </a:lnTo>
                  <a:lnTo>
                    <a:pt x="46152" y="443465"/>
                  </a:lnTo>
                  <a:lnTo>
                    <a:pt x="0" y="388735"/>
                  </a:lnTo>
                  <a:lnTo>
                    <a:pt x="46152" y="334005"/>
                  </a:lnTo>
                  <a:lnTo>
                    <a:pt x="20335" y="268610"/>
                  </a:lnTo>
                  <a:lnTo>
                    <a:pt x="82304" y="229901"/>
                  </a:lnTo>
                  <a:lnTo>
                    <a:pt x="79350" y="160243"/>
                  </a:lnTo>
                  <a:lnTo>
                    <a:pt x="151070" y="141345"/>
                  </a:lnTo>
                  <a:lnTo>
                    <a:pt x="171267" y="74242"/>
                  </a:lnTo>
                  <a:lnTo>
                    <a:pt x="245719" y="77006"/>
                  </a:lnTo>
                  <a:lnTo>
                    <a:pt x="287090" y="19026"/>
                  </a:lnTo>
                  <a:lnTo>
                    <a:pt x="356984" y="43181"/>
                  </a:lnTo>
                  <a:lnTo>
                    <a:pt x="415480" y="0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5" name="Google Shape;225;p19"/>
            <p:cNvSpPr txBox="1"/>
            <p:nvPr/>
          </p:nvSpPr>
          <p:spPr>
            <a:xfrm>
              <a:off x="90886" y="65986"/>
              <a:ext cx="649187" cy="6264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Maundy Thursday</a:t>
              </a:r>
              <a:endParaRPr/>
            </a:p>
          </p:txBody>
        </p:sp>
      </p:grpSp>
      <p:grpSp>
        <p:nvGrpSpPr>
          <p:cNvPr id="226" name="Google Shape;226;p19"/>
          <p:cNvGrpSpPr/>
          <p:nvPr/>
        </p:nvGrpSpPr>
        <p:grpSpPr>
          <a:xfrm>
            <a:off x="5394378" y="5391857"/>
            <a:ext cx="2796159" cy="4103757"/>
            <a:chOff x="0" y="-57150"/>
            <a:chExt cx="736437" cy="1080825"/>
          </a:xfrm>
        </p:grpSpPr>
        <p:sp>
          <p:nvSpPr>
            <p:cNvPr id="227" name="Google Shape;227;p19"/>
            <p:cNvSpPr/>
            <p:nvPr/>
          </p:nvSpPr>
          <p:spPr>
            <a:xfrm>
              <a:off x="0" y="0"/>
              <a:ext cx="736437" cy="1023675"/>
            </a:xfrm>
            <a:custGeom>
              <a:rect b="b" l="l" r="r" t="t"/>
              <a:pathLst>
                <a:path extrusionOk="0" h="1023675" w="736437">
                  <a:moveTo>
                    <a:pt x="0" y="0"/>
                  </a:moveTo>
                  <a:lnTo>
                    <a:pt x="736437" y="0"/>
                  </a:lnTo>
                  <a:lnTo>
                    <a:pt x="736437" y="1023675"/>
                  </a:lnTo>
                  <a:lnTo>
                    <a:pt x="0" y="1023675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8" name="Google Shape;228;p19"/>
            <p:cNvSpPr txBox="1"/>
            <p:nvPr/>
          </p:nvSpPr>
          <p:spPr>
            <a:xfrm>
              <a:off x="0" y="-57150"/>
              <a:ext cx="736437" cy="1080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400" lIns="152400" spcFirstLastPara="1" rIns="152400" wrap="square" tIns="152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List the key traditions or activities observed on this day.</a:t>
              </a:r>
              <a:endParaRPr/>
            </a:p>
          </p:txBody>
        </p:sp>
      </p:grpSp>
      <p:grpSp>
        <p:nvGrpSpPr>
          <p:cNvPr id="229" name="Google Shape;229;p19"/>
          <p:cNvGrpSpPr/>
          <p:nvPr/>
        </p:nvGrpSpPr>
        <p:grpSpPr>
          <a:xfrm>
            <a:off x="9960780" y="5391857"/>
            <a:ext cx="2796159" cy="4103757"/>
            <a:chOff x="0" y="-57150"/>
            <a:chExt cx="736437" cy="1080825"/>
          </a:xfrm>
        </p:grpSpPr>
        <p:sp>
          <p:nvSpPr>
            <p:cNvPr id="230" name="Google Shape;230;p19"/>
            <p:cNvSpPr/>
            <p:nvPr/>
          </p:nvSpPr>
          <p:spPr>
            <a:xfrm>
              <a:off x="0" y="0"/>
              <a:ext cx="736437" cy="1023675"/>
            </a:xfrm>
            <a:custGeom>
              <a:rect b="b" l="l" r="r" t="t"/>
              <a:pathLst>
                <a:path extrusionOk="0" h="1023675" w="736437">
                  <a:moveTo>
                    <a:pt x="0" y="0"/>
                  </a:moveTo>
                  <a:lnTo>
                    <a:pt x="736437" y="0"/>
                  </a:lnTo>
                  <a:lnTo>
                    <a:pt x="736437" y="1023675"/>
                  </a:lnTo>
                  <a:lnTo>
                    <a:pt x="0" y="1023675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1" name="Google Shape;231;p19"/>
            <p:cNvSpPr txBox="1"/>
            <p:nvPr/>
          </p:nvSpPr>
          <p:spPr>
            <a:xfrm>
              <a:off x="0" y="-57150"/>
              <a:ext cx="736437" cy="1080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400" lIns="152400" spcFirstLastPara="1" rIns="152400" wrap="square" tIns="152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List the key traditions or activities observed on this day.</a:t>
              </a:r>
              <a:endParaRPr/>
            </a:p>
          </p:txBody>
        </p:sp>
      </p:grpSp>
      <p:grpSp>
        <p:nvGrpSpPr>
          <p:cNvPr id="232" name="Google Shape;232;p19"/>
          <p:cNvGrpSpPr/>
          <p:nvPr/>
        </p:nvGrpSpPr>
        <p:grpSpPr>
          <a:xfrm>
            <a:off x="14463141" y="5391857"/>
            <a:ext cx="2796159" cy="4103757"/>
            <a:chOff x="0" y="-57150"/>
            <a:chExt cx="736437" cy="1080825"/>
          </a:xfrm>
        </p:grpSpPr>
        <p:sp>
          <p:nvSpPr>
            <p:cNvPr id="233" name="Google Shape;233;p19"/>
            <p:cNvSpPr/>
            <p:nvPr/>
          </p:nvSpPr>
          <p:spPr>
            <a:xfrm>
              <a:off x="0" y="0"/>
              <a:ext cx="736437" cy="1023675"/>
            </a:xfrm>
            <a:custGeom>
              <a:rect b="b" l="l" r="r" t="t"/>
              <a:pathLst>
                <a:path extrusionOk="0" h="1023675" w="736437">
                  <a:moveTo>
                    <a:pt x="0" y="0"/>
                  </a:moveTo>
                  <a:lnTo>
                    <a:pt x="736437" y="0"/>
                  </a:lnTo>
                  <a:lnTo>
                    <a:pt x="736437" y="1023675"/>
                  </a:lnTo>
                  <a:lnTo>
                    <a:pt x="0" y="1023675"/>
                  </a:lnTo>
                  <a:close/>
                </a:path>
              </a:pathLst>
            </a:custGeom>
            <a:solidFill>
              <a:srgbClr val="FFFBFA"/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4" name="Google Shape;234;p19"/>
            <p:cNvSpPr txBox="1"/>
            <p:nvPr/>
          </p:nvSpPr>
          <p:spPr>
            <a:xfrm>
              <a:off x="0" y="-57150"/>
              <a:ext cx="736437" cy="1080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400" lIns="152400" spcFirstLastPara="1" rIns="152400" wrap="square" tIns="152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BC7777"/>
                  </a:solidFill>
                  <a:latin typeface="Arimo"/>
                  <a:ea typeface="Arimo"/>
                  <a:cs typeface="Arimo"/>
                  <a:sym typeface="Arimo"/>
                </a:rPr>
                <a:t>List the key traditions or activities observed on this day.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A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/>
          <p:nvPr/>
        </p:nvSpPr>
        <p:spPr>
          <a:xfrm>
            <a:off x="8019649" y="5744369"/>
            <a:ext cx="14085677" cy="9085261"/>
          </a:xfrm>
          <a:custGeom>
            <a:rect b="b" l="l" r="r" t="t"/>
            <a:pathLst>
              <a:path extrusionOk="0" h="9085261" w="14085677">
                <a:moveTo>
                  <a:pt x="0" y="0"/>
                </a:moveTo>
                <a:lnTo>
                  <a:pt x="14085677" y="0"/>
                </a:lnTo>
                <a:lnTo>
                  <a:pt x="14085677" y="9085262"/>
                </a:lnTo>
                <a:lnTo>
                  <a:pt x="0" y="9085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40" name="Google Shape;240;p20"/>
          <p:cNvPicPr preferRelativeResize="0"/>
          <p:nvPr/>
        </p:nvPicPr>
        <p:blipFill rotWithShape="1">
          <a:blip r:embed="rId4">
            <a:alphaModFix/>
          </a:blip>
          <a:srcRect b="0" l="24432" r="20850" t="0"/>
          <a:stretch/>
        </p:blipFill>
        <p:spPr>
          <a:xfrm>
            <a:off x="7690138" y="1028700"/>
            <a:ext cx="4393625" cy="535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 rotWithShape="1">
          <a:blip r:embed="rId5">
            <a:alphaModFix/>
          </a:blip>
          <a:srcRect b="0" l="0" r="0" t="11403"/>
          <a:stretch/>
        </p:blipFill>
        <p:spPr>
          <a:xfrm>
            <a:off x="12865675" y="1028700"/>
            <a:ext cx="4393625" cy="535983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0"/>
          <p:cNvSpPr txBox="1"/>
          <p:nvPr/>
        </p:nvSpPr>
        <p:spPr>
          <a:xfrm>
            <a:off x="7690138" y="6631515"/>
            <a:ext cx="4393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Mention 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tradition here.</a:t>
            </a:r>
            <a:endParaRPr/>
          </a:p>
        </p:txBody>
      </p:sp>
      <p:sp>
        <p:nvSpPr>
          <p:cNvPr id="243" name="Google Shape;243;p20"/>
          <p:cNvSpPr txBox="1"/>
          <p:nvPr/>
        </p:nvSpPr>
        <p:spPr>
          <a:xfrm>
            <a:off x="12865675" y="6631515"/>
            <a:ext cx="4393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Mention another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tradition here.</a:t>
            </a:r>
            <a:endParaRPr/>
          </a:p>
        </p:txBody>
      </p:sp>
      <p:sp>
        <p:nvSpPr>
          <p:cNvPr id="244" name="Google Shape;244;p20"/>
          <p:cNvSpPr txBox="1"/>
          <p:nvPr/>
        </p:nvSpPr>
        <p:spPr>
          <a:xfrm>
            <a:off x="7690138" y="7831665"/>
            <a:ext cx="439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Explain the significance of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this activity.</a:t>
            </a:r>
            <a:endParaRPr/>
          </a:p>
        </p:txBody>
      </p:sp>
      <p:sp>
        <p:nvSpPr>
          <p:cNvPr id="245" name="Google Shape;245;p20"/>
          <p:cNvSpPr txBox="1"/>
          <p:nvPr/>
        </p:nvSpPr>
        <p:spPr>
          <a:xfrm>
            <a:off x="12865675" y="7831665"/>
            <a:ext cx="439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Describe also its impact on those who participate.</a:t>
            </a:r>
            <a:endParaRPr/>
          </a:p>
        </p:txBody>
      </p:sp>
      <p:sp>
        <p:nvSpPr>
          <p:cNvPr id="246" name="Google Shape;246;p20"/>
          <p:cNvSpPr txBox="1"/>
          <p:nvPr/>
        </p:nvSpPr>
        <p:spPr>
          <a:xfrm>
            <a:off x="959114" y="1257300"/>
            <a:ext cx="4720500" cy="29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4" u="none" cap="none" strike="noStrike">
                <a:solidFill>
                  <a:srgbClr val="BC7777"/>
                </a:solidFill>
                <a:latin typeface="Pinyon Script"/>
                <a:ea typeface="Pinyon Script"/>
                <a:cs typeface="Pinyon Script"/>
                <a:sym typeface="Pinyon Script"/>
              </a:rPr>
              <a:t>Good Friday</a:t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1028700" y="4895270"/>
            <a:ext cx="46509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Describe the crucifixion of Jesus and explore why this day is called “Good” Friday.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BC7777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BC7777"/>
                </a:solidFill>
                <a:latin typeface="Arimo"/>
                <a:ea typeface="Arimo"/>
                <a:cs typeface="Arimo"/>
                <a:sym typeface="Arimo"/>
              </a:rPr>
              <a:t>Discuss the different ways it is observed worldwide.</a:t>
            </a:r>
            <a:endParaRPr/>
          </a:p>
        </p:txBody>
      </p:sp>
      <p:grpSp>
        <p:nvGrpSpPr>
          <p:cNvPr id="248" name="Google Shape;248;p20"/>
          <p:cNvGrpSpPr/>
          <p:nvPr/>
        </p:nvGrpSpPr>
        <p:grpSpPr>
          <a:xfrm>
            <a:off x="6168435" y="1603506"/>
            <a:ext cx="461108" cy="559027"/>
            <a:chOff x="0" y="0"/>
            <a:chExt cx="670430" cy="812800"/>
          </a:xfrm>
        </p:grpSpPr>
        <p:sp>
          <p:nvSpPr>
            <p:cNvPr id="249" name="Google Shape;249;p20"/>
            <p:cNvSpPr/>
            <p:nvPr/>
          </p:nvSpPr>
          <p:spPr>
            <a:xfrm>
              <a:off x="0" y="0"/>
              <a:ext cx="670430" cy="812800"/>
            </a:xfrm>
            <a:custGeom>
              <a:rect b="b" l="l" r="r" t="t"/>
              <a:pathLst>
                <a:path extrusionOk="0" h="812800" w="670430">
                  <a:moveTo>
                    <a:pt x="335215" y="0"/>
                  </a:moveTo>
                  <a:lnTo>
                    <a:pt x="441880" y="277085"/>
                  </a:lnTo>
                  <a:lnTo>
                    <a:pt x="670430" y="406400"/>
                  </a:lnTo>
                  <a:lnTo>
                    <a:pt x="441880" y="535715"/>
                  </a:lnTo>
                  <a:lnTo>
                    <a:pt x="335215" y="812800"/>
                  </a:lnTo>
                  <a:lnTo>
                    <a:pt x="228551" y="535715"/>
                  </a:lnTo>
                  <a:lnTo>
                    <a:pt x="0" y="406400"/>
                  </a:lnTo>
                  <a:lnTo>
                    <a:pt x="228551" y="277085"/>
                  </a:lnTo>
                  <a:lnTo>
                    <a:pt x="33521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0" name="Google Shape;250;p20"/>
            <p:cNvSpPr txBox="1"/>
            <p:nvPr/>
          </p:nvSpPr>
          <p:spPr>
            <a:xfrm>
              <a:off x="157132" y="161925"/>
              <a:ext cx="356166" cy="460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20"/>
          <p:cNvGrpSpPr/>
          <p:nvPr/>
        </p:nvGrpSpPr>
        <p:grpSpPr>
          <a:xfrm>
            <a:off x="5243206" y="1028700"/>
            <a:ext cx="617012" cy="617012"/>
            <a:chOff x="0" y="0"/>
            <a:chExt cx="812800" cy="812800"/>
          </a:xfrm>
        </p:grpSpPr>
        <p:sp>
          <p:nvSpPr>
            <p:cNvPr id="252" name="Google Shape;252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3" name="Google Shape;253;p20"/>
            <p:cNvSpPr txBox="1"/>
            <p:nvPr/>
          </p:nvSpPr>
          <p:spPr>
            <a:xfrm>
              <a:off x="127000" y="98425"/>
              <a:ext cx="558800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20"/>
          <p:cNvGrpSpPr/>
          <p:nvPr/>
        </p:nvGrpSpPr>
        <p:grpSpPr>
          <a:xfrm>
            <a:off x="959114" y="8891748"/>
            <a:ext cx="538771" cy="513516"/>
            <a:chOff x="0" y="0"/>
            <a:chExt cx="812800" cy="774700"/>
          </a:xfrm>
        </p:grpSpPr>
        <p:sp>
          <p:nvSpPr>
            <p:cNvPr id="255" name="Google Shape;255;p20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6" name="Google Shape;256;p20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20"/>
          <p:cNvGrpSpPr/>
          <p:nvPr/>
        </p:nvGrpSpPr>
        <p:grpSpPr>
          <a:xfrm>
            <a:off x="6323197" y="1028700"/>
            <a:ext cx="151585" cy="151585"/>
            <a:chOff x="0" y="0"/>
            <a:chExt cx="812800" cy="812800"/>
          </a:xfrm>
        </p:grpSpPr>
        <p:sp>
          <p:nvSpPr>
            <p:cNvPr id="258" name="Google Shape;258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20"/>
          <p:cNvGrpSpPr/>
          <p:nvPr/>
        </p:nvGrpSpPr>
        <p:grpSpPr>
          <a:xfrm>
            <a:off x="1682293" y="9329472"/>
            <a:ext cx="151585" cy="151585"/>
            <a:chOff x="0" y="0"/>
            <a:chExt cx="812800" cy="812800"/>
          </a:xfrm>
        </p:grpSpPr>
        <p:sp>
          <p:nvSpPr>
            <p:cNvPr id="261" name="Google Shape;261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77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C7777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"/>
          <p:cNvSpPr/>
          <p:nvPr/>
        </p:nvSpPr>
        <p:spPr>
          <a:xfrm>
            <a:off x="0" y="0"/>
            <a:ext cx="18288000" cy="5425109"/>
          </a:xfrm>
          <a:custGeom>
            <a:rect b="b" l="l" r="r" t="t"/>
            <a:pathLst>
              <a:path extrusionOk="0" h="5425109" w="18288000">
                <a:moveTo>
                  <a:pt x="0" y="0"/>
                </a:moveTo>
                <a:lnTo>
                  <a:pt x="18288000" y="0"/>
                </a:lnTo>
                <a:lnTo>
                  <a:pt x="18288000" y="5425109"/>
                </a:lnTo>
                <a:lnTo>
                  <a:pt x="0" y="54251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1852" l="0" r="0" t="-63155"/>
            </a:stretch>
          </a:blipFill>
          <a:ln>
            <a:noFill/>
          </a:ln>
        </p:spPr>
      </p:sp>
      <p:sp>
        <p:nvSpPr>
          <p:cNvPr id="268" name="Google Shape;268;p21"/>
          <p:cNvSpPr txBox="1"/>
          <p:nvPr/>
        </p:nvSpPr>
        <p:spPr>
          <a:xfrm>
            <a:off x="1028700" y="6192199"/>
            <a:ext cx="11400900" cy="18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14" u="none" cap="none" strike="noStrike">
                <a:solidFill>
                  <a:srgbClr val="FFFBFA"/>
                </a:solidFill>
                <a:latin typeface="Pinyon Script"/>
                <a:ea typeface="Pinyon Script"/>
                <a:cs typeface="Pinyon Script"/>
                <a:sym typeface="Pinyon Script"/>
              </a:rPr>
              <a:t>Holy Saturday</a:t>
            </a:r>
            <a:endParaRPr/>
          </a:p>
        </p:txBody>
      </p:sp>
      <p:sp>
        <p:nvSpPr>
          <p:cNvPr id="269" name="Google Shape;269;p21"/>
          <p:cNvSpPr txBox="1"/>
          <p:nvPr/>
        </p:nvSpPr>
        <p:spPr>
          <a:xfrm>
            <a:off x="1028700" y="8191574"/>
            <a:ext cx="114009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BFA"/>
                </a:solidFill>
                <a:latin typeface="Arimo"/>
                <a:ea typeface="Arimo"/>
                <a:cs typeface="Arimo"/>
                <a:sym typeface="Arimo"/>
              </a:rPr>
              <a:t>Explain the significance of this day of waiting and mourning before Easter Sunday. Highlight the different traditions that mark this time. </a:t>
            </a:r>
            <a:endParaRPr/>
          </a:p>
        </p:txBody>
      </p:sp>
      <p:grpSp>
        <p:nvGrpSpPr>
          <p:cNvPr id="270" name="Google Shape;270;p21"/>
          <p:cNvGrpSpPr/>
          <p:nvPr/>
        </p:nvGrpSpPr>
        <p:grpSpPr>
          <a:xfrm>
            <a:off x="16535614" y="8188380"/>
            <a:ext cx="533694" cy="533694"/>
            <a:chOff x="0" y="0"/>
            <a:chExt cx="812800" cy="812800"/>
          </a:xfrm>
        </p:grpSpPr>
        <p:sp>
          <p:nvSpPr>
            <p:cNvPr id="271" name="Google Shape;271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2" name="Google Shape;272;p21"/>
            <p:cNvSpPr txBox="1"/>
            <p:nvPr/>
          </p:nvSpPr>
          <p:spPr>
            <a:xfrm>
              <a:off x="127000" y="98425"/>
              <a:ext cx="558800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21"/>
          <p:cNvGrpSpPr/>
          <p:nvPr/>
        </p:nvGrpSpPr>
        <p:grpSpPr>
          <a:xfrm>
            <a:off x="16989915" y="8763037"/>
            <a:ext cx="538771" cy="513516"/>
            <a:chOff x="0" y="0"/>
            <a:chExt cx="812800" cy="774700"/>
          </a:xfrm>
        </p:grpSpPr>
        <p:sp>
          <p:nvSpPr>
            <p:cNvPr id="274" name="Google Shape;274;p21"/>
            <p:cNvSpPr/>
            <p:nvPr/>
          </p:nvSpPr>
          <p:spPr>
            <a:xfrm>
              <a:off x="0" y="0"/>
              <a:ext cx="812800" cy="774700"/>
            </a:xfrm>
            <a:custGeom>
              <a:rect b="b" l="l" r="r" t="t"/>
              <a:pathLst>
                <a:path extrusionOk="0" h="774700" w="8128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5" name="Google Shape;275;p21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21"/>
          <p:cNvGrpSpPr/>
          <p:nvPr/>
        </p:nvGrpSpPr>
        <p:grpSpPr>
          <a:xfrm>
            <a:off x="16555509" y="9106715"/>
            <a:ext cx="151585" cy="151585"/>
            <a:chOff x="0" y="0"/>
            <a:chExt cx="812800" cy="812800"/>
          </a:xfrm>
        </p:grpSpPr>
        <p:sp>
          <p:nvSpPr>
            <p:cNvPr id="277" name="Google Shape;277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BF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1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