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Lato"/>
      <p:regular r:id="rId26"/>
      <p:bold r:id="rId27"/>
      <p:italic r:id="rId28"/>
      <p:boldItalic r:id="rId29"/>
    </p:embeddedFont>
    <p:embeddedFont>
      <p:font typeface="Archivo Black"/>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regular.fntdata"/><Relationship Id="rId25" Type="http://schemas.openxmlformats.org/officeDocument/2006/relationships/slide" Target="slides/slide20.xml"/><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ArchivoBlack-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heism Day Presentation"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
          <p:cNvSpPr txBox="1"/>
          <p:nvPr>
            <p:ph type="ctrTitle"/>
          </p:nvPr>
        </p:nvSpPr>
        <p:spPr>
          <a:xfrm>
            <a:off x="1229200" y="1062375"/>
            <a:ext cx="132258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3"/>
          <p:cNvSpPr txBox="1"/>
          <p:nvPr>
            <p:ph idx="1" type="subTitle"/>
          </p:nvPr>
        </p:nvSpPr>
        <p:spPr>
          <a:xfrm>
            <a:off x="1727600" y="240217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Clr>
                <a:schemeClr val="dk2"/>
              </a:buClr>
              <a:buSzPts val="3200"/>
              <a:buNone/>
              <a:defRPr>
                <a:solidFill>
                  <a:schemeClr val="dk2"/>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
          <p:cNvSpPr txBox="1"/>
          <p:nvPr>
            <p:ph type="title"/>
          </p:nvPr>
        </p:nvSpPr>
        <p:spPr>
          <a:xfrm>
            <a:off x="1412850" y="1473875"/>
            <a:ext cx="1371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1800"/>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4"/>
          <p:cNvSpPr txBox="1"/>
          <p:nvPr>
            <p:ph idx="1" type="body"/>
          </p:nvPr>
        </p:nvSpPr>
        <p:spPr>
          <a:xfrm>
            <a:off x="2293525" y="3273988"/>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2"/>
              </a:buClr>
              <a:buSzPts val="1800"/>
              <a:buChar char="•"/>
              <a:defRPr>
                <a:solidFill>
                  <a:schemeClr val="dk2"/>
                </a:solidFill>
              </a:defRPr>
            </a:lvl1pPr>
            <a:lvl2pPr indent="-342900" lvl="1" marL="914400" algn="l">
              <a:spcBef>
                <a:spcPts val="360"/>
              </a:spcBef>
              <a:spcAft>
                <a:spcPts val="0"/>
              </a:spcAft>
              <a:buClr>
                <a:schemeClr val="dk2"/>
              </a:buClr>
              <a:buSzPts val="1800"/>
              <a:buChar char="–"/>
              <a:defRPr>
                <a:solidFill>
                  <a:schemeClr val="dk2"/>
                </a:solidFill>
              </a:defRPr>
            </a:lvl2pPr>
            <a:lvl3pPr indent="-342900" lvl="2" marL="1371600" algn="l">
              <a:spcBef>
                <a:spcPts val="360"/>
              </a:spcBef>
              <a:spcAft>
                <a:spcPts val="0"/>
              </a:spcAft>
              <a:buClr>
                <a:schemeClr val="dk2"/>
              </a:buClr>
              <a:buSzPts val="1800"/>
              <a:buChar char="•"/>
              <a:defRPr>
                <a:solidFill>
                  <a:schemeClr val="dk2"/>
                </a:solidFill>
              </a:defRPr>
            </a:lvl3pPr>
            <a:lvl4pPr indent="-342900" lvl="3" marL="1828800" algn="l">
              <a:spcBef>
                <a:spcPts val="360"/>
              </a:spcBef>
              <a:spcAft>
                <a:spcPts val="0"/>
              </a:spcAft>
              <a:buClr>
                <a:schemeClr val="dk2"/>
              </a:buClr>
              <a:buSzPts val="1800"/>
              <a:buChar char="–"/>
              <a:defRPr>
                <a:solidFill>
                  <a:schemeClr val="dk2"/>
                </a:solidFill>
              </a:defRPr>
            </a:lvl4pPr>
            <a:lvl5pPr indent="-342900" lvl="4" marL="2286000" algn="l">
              <a:spcBef>
                <a:spcPts val="360"/>
              </a:spcBef>
              <a:spcAft>
                <a:spcPts val="0"/>
              </a:spcAft>
              <a:buClr>
                <a:schemeClr val="dk2"/>
              </a:buClr>
              <a:buSzPts val="1800"/>
              <a:buChar char="»"/>
              <a:defRPr>
                <a:solidFill>
                  <a:schemeClr val="dk2"/>
                </a:solidFill>
              </a:defRPr>
            </a:lvl5pPr>
            <a:lvl6pPr indent="-342900" lvl="5" marL="2743200" algn="l">
              <a:spcBef>
                <a:spcPts val="360"/>
              </a:spcBef>
              <a:spcAft>
                <a:spcPts val="0"/>
              </a:spcAft>
              <a:buClr>
                <a:schemeClr val="dk2"/>
              </a:buClr>
              <a:buSzPts val="1800"/>
              <a:buChar char="•"/>
              <a:defRPr>
                <a:solidFill>
                  <a:schemeClr val="dk2"/>
                </a:solidFill>
              </a:defRPr>
            </a:lvl6pPr>
            <a:lvl7pPr indent="-342900" lvl="6" marL="3200400" algn="l">
              <a:spcBef>
                <a:spcPts val="360"/>
              </a:spcBef>
              <a:spcAft>
                <a:spcPts val="0"/>
              </a:spcAft>
              <a:buClr>
                <a:schemeClr val="dk2"/>
              </a:buClr>
              <a:buSzPts val="1800"/>
              <a:buChar char="•"/>
              <a:defRPr>
                <a:solidFill>
                  <a:schemeClr val="dk2"/>
                </a:solidFill>
              </a:defRPr>
            </a:lvl7pPr>
            <a:lvl8pPr indent="-342900" lvl="7" marL="3657600" algn="l">
              <a:spcBef>
                <a:spcPts val="360"/>
              </a:spcBef>
              <a:spcAft>
                <a:spcPts val="0"/>
              </a:spcAft>
              <a:buClr>
                <a:schemeClr val="dk2"/>
              </a:buClr>
              <a:buSzPts val="1800"/>
              <a:buChar char="•"/>
              <a:defRPr>
                <a:solidFill>
                  <a:schemeClr val="dk2"/>
                </a:solidFill>
              </a:defRPr>
            </a:lvl8pPr>
            <a:lvl9pPr indent="-342900" lvl="8" marL="4114800" algn="l">
              <a:spcBef>
                <a:spcPts val="360"/>
              </a:spcBef>
              <a:spcAft>
                <a:spcPts val="0"/>
              </a:spcAft>
              <a:buClr>
                <a:schemeClr val="dk2"/>
              </a:buClr>
              <a:buSzPts val="1800"/>
              <a:buChar char="•"/>
              <a:defRPr>
                <a:solidFill>
                  <a:schemeClr val="dk2"/>
                </a:solidFill>
              </a:defRPr>
            </a:lvl9pPr>
          </a:lstStyle>
          <a:p/>
        </p:txBody>
      </p:sp>
      <p:grpSp>
        <p:nvGrpSpPr>
          <p:cNvPr id="16" name="Google Shape;16;p4"/>
          <p:cNvGrpSpPr/>
          <p:nvPr/>
        </p:nvGrpSpPr>
        <p:grpSpPr>
          <a:xfrm rot="-122414">
            <a:off x="14587126" y="6268184"/>
            <a:ext cx="6690170" cy="6981902"/>
            <a:chOff x="-2495" y="-5868"/>
            <a:chExt cx="8920518" cy="9309507"/>
          </a:xfrm>
        </p:grpSpPr>
        <p:sp>
          <p:nvSpPr>
            <p:cNvPr id="17" name="Google Shape;17;p4"/>
            <p:cNvSpPr/>
            <p:nvPr/>
          </p:nvSpPr>
          <p:spPr>
            <a:xfrm rot="-8642778">
              <a:off x="1631871" y="948312"/>
              <a:ext cx="5651785" cy="7401147"/>
            </a:xfrm>
            <a:custGeom>
              <a:rect b="b" l="l" r="r" t="t"/>
              <a:pathLst>
                <a:path extrusionOk="0" h="7396503" w="5648238">
                  <a:moveTo>
                    <a:pt x="0" y="0"/>
                  </a:moveTo>
                  <a:lnTo>
                    <a:pt x="5648239" y="0"/>
                  </a:lnTo>
                  <a:lnTo>
                    <a:pt x="5648239"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4"/>
            <p:cNvSpPr/>
            <p:nvPr/>
          </p:nvSpPr>
          <p:spPr>
            <a:xfrm rot="-8642778">
              <a:off x="1631871" y="948312"/>
              <a:ext cx="5651785" cy="7401147"/>
            </a:xfrm>
            <a:custGeom>
              <a:rect b="b" l="l" r="r" t="t"/>
              <a:pathLst>
                <a:path extrusionOk="0" h="7396503" w="5648238">
                  <a:moveTo>
                    <a:pt x="0" y="0"/>
                  </a:moveTo>
                  <a:lnTo>
                    <a:pt x="5648239" y="0"/>
                  </a:lnTo>
                  <a:lnTo>
                    <a:pt x="5648239"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 name="Google Shape;19;p4"/>
          <p:cNvSpPr/>
          <p:nvPr/>
        </p:nvSpPr>
        <p:spPr>
          <a:xfrm rot="-5116321">
            <a:off x="-1527589" y="-2040410"/>
            <a:ext cx="4240016" cy="5552402"/>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 name="Google Shape;20;p4"/>
          <p:cNvGrpSpPr/>
          <p:nvPr/>
        </p:nvGrpSpPr>
        <p:grpSpPr>
          <a:xfrm rot="-122414">
            <a:off x="14587126" y="6268184"/>
            <a:ext cx="6690170" cy="6981902"/>
            <a:chOff x="-2495" y="-5868"/>
            <a:chExt cx="8920518" cy="9309507"/>
          </a:xfrm>
        </p:grpSpPr>
        <p:sp>
          <p:nvSpPr>
            <p:cNvPr id="21" name="Google Shape;21;p4"/>
            <p:cNvSpPr/>
            <p:nvPr/>
          </p:nvSpPr>
          <p:spPr>
            <a:xfrm rot="-8642778">
              <a:off x="1631871" y="948312"/>
              <a:ext cx="5651785" cy="7401147"/>
            </a:xfrm>
            <a:custGeom>
              <a:rect b="b" l="l" r="r" t="t"/>
              <a:pathLst>
                <a:path extrusionOk="0" h="7396503" w="5648238">
                  <a:moveTo>
                    <a:pt x="0" y="0"/>
                  </a:moveTo>
                  <a:lnTo>
                    <a:pt x="5648239" y="0"/>
                  </a:lnTo>
                  <a:lnTo>
                    <a:pt x="5648239"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4"/>
            <p:cNvSpPr/>
            <p:nvPr/>
          </p:nvSpPr>
          <p:spPr>
            <a:xfrm rot="-8642778">
              <a:off x="1631871" y="948312"/>
              <a:ext cx="5651785" cy="7401147"/>
            </a:xfrm>
            <a:custGeom>
              <a:rect b="b" l="l" r="r" t="t"/>
              <a:pathLst>
                <a:path extrusionOk="0" h="7396503" w="5648238">
                  <a:moveTo>
                    <a:pt x="0" y="0"/>
                  </a:moveTo>
                  <a:lnTo>
                    <a:pt x="5648239" y="0"/>
                  </a:lnTo>
                  <a:lnTo>
                    <a:pt x="5648239"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 name="Google Shape;23;p4"/>
          <p:cNvSpPr/>
          <p:nvPr/>
        </p:nvSpPr>
        <p:spPr>
          <a:xfrm rot="-5116321">
            <a:off x="-1527589" y="-2040410"/>
            <a:ext cx="4240016" cy="5552402"/>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grpSp>
        <p:nvGrpSpPr>
          <p:cNvPr id="25" name="Google Shape;25;p5"/>
          <p:cNvGrpSpPr/>
          <p:nvPr/>
        </p:nvGrpSpPr>
        <p:grpSpPr>
          <a:xfrm rot="-8664915">
            <a:off x="15438708" y="7513740"/>
            <a:ext cx="4235888" cy="5546997"/>
            <a:chOff x="0" y="0"/>
            <a:chExt cx="5648238" cy="7396503"/>
          </a:xfrm>
        </p:grpSpPr>
        <p:sp>
          <p:nvSpPr>
            <p:cNvPr id="26" name="Google Shape;26;p5"/>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5"/>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 name="Google Shape;28;p5"/>
          <p:cNvGrpSpPr/>
          <p:nvPr/>
        </p:nvGrpSpPr>
        <p:grpSpPr>
          <a:xfrm rot="2308278">
            <a:off x="-1560670" y="-2278759"/>
            <a:ext cx="4236252" cy="5547473"/>
            <a:chOff x="0" y="0"/>
            <a:chExt cx="5648238" cy="7396503"/>
          </a:xfrm>
        </p:grpSpPr>
        <p:sp>
          <p:nvSpPr>
            <p:cNvPr id="29" name="Google Shape;29;p5"/>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5"/>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 name="Google Shape;31;p5"/>
          <p:cNvGrpSpPr/>
          <p:nvPr/>
        </p:nvGrpSpPr>
        <p:grpSpPr>
          <a:xfrm>
            <a:off x="915711" y="597873"/>
            <a:ext cx="16343695" cy="8917153"/>
            <a:chOff x="0" y="-47625"/>
            <a:chExt cx="4304484" cy="2348535"/>
          </a:xfrm>
        </p:grpSpPr>
        <p:sp>
          <p:nvSpPr>
            <p:cNvPr id="32" name="Google Shape;32;p5"/>
            <p:cNvSpPr/>
            <p:nvPr/>
          </p:nvSpPr>
          <p:spPr>
            <a:xfrm>
              <a:off x="0" y="0"/>
              <a:ext cx="4304484" cy="2300910"/>
            </a:xfrm>
            <a:custGeom>
              <a:rect b="b" l="l" r="r" t="t"/>
              <a:pathLst>
                <a:path extrusionOk="0" h="2300910" w="4304484">
                  <a:moveTo>
                    <a:pt x="0" y="0"/>
                  </a:moveTo>
                  <a:lnTo>
                    <a:pt x="4304484" y="0"/>
                  </a:lnTo>
                  <a:lnTo>
                    <a:pt x="4304484" y="2300910"/>
                  </a:lnTo>
                  <a:lnTo>
                    <a:pt x="0" y="2300910"/>
                  </a:lnTo>
                  <a:close/>
                </a:path>
              </a:pathLst>
            </a:custGeom>
            <a:solidFill>
              <a:srgbClr val="000000">
                <a:alpha val="0"/>
              </a:srgbClr>
            </a:solidFill>
            <a:ln cap="sq" cmpd="sng" w="85725">
              <a:solidFill>
                <a:srgbClr val="6AC2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 name="Google Shape;33;p5"/>
            <p:cNvSpPr txBox="1"/>
            <p:nvPr/>
          </p:nvSpPr>
          <p:spPr>
            <a:xfrm>
              <a:off x="0" y="-47625"/>
              <a:ext cx="4304400" cy="234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 name="Google Shape;34;p5"/>
          <p:cNvSpPr txBox="1"/>
          <p:nvPr>
            <p:ph type="title"/>
          </p:nvPr>
        </p:nvSpPr>
        <p:spPr>
          <a:xfrm>
            <a:off x="2146399" y="1535025"/>
            <a:ext cx="13593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0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1993988" y="51639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2"/>
              </a:buClr>
              <a:buSzPts val="2400"/>
              <a:buNone/>
              <a:defRPr sz="2400">
                <a:solidFill>
                  <a:schemeClr val="dk2"/>
                </a:solidFill>
              </a:defRPr>
            </a:lvl1pPr>
            <a:lvl2pPr indent="-228600" lvl="1" marL="914400" algn="l">
              <a:spcBef>
                <a:spcPts val="360"/>
              </a:spcBef>
              <a:spcAft>
                <a:spcPts val="0"/>
              </a:spcAft>
              <a:buClr>
                <a:schemeClr val="dk2"/>
              </a:buClr>
              <a:buSzPts val="2400"/>
              <a:buNone/>
              <a:defRPr sz="2400">
                <a:solidFill>
                  <a:schemeClr val="dk2"/>
                </a:solidFill>
              </a:defRPr>
            </a:lvl2pPr>
            <a:lvl3pPr indent="-228600" lvl="2" marL="1371600" algn="l">
              <a:spcBef>
                <a:spcPts val="320"/>
              </a:spcBef>
              <a:spcAft>
                <a:spcPts val="0"/>
              </a:spcAft>
              <a:buClr>
                <a:schemeClr val="dk2"/>
              </a:buClr>
              <a:buSzPts val="2400"/>
              <a:buNone/>
              <a:defRPr>
                <a:solidFill>
                  <a:schemeClr val="dk2"/>
                </a:solidFill>
              </a:defRPr>
            </a:lvl3pPr>
            <a:lvl4pPr indent="-228600" lvl="3" marL="1828800" algn="l">
              <a:spcBef>
                <a:spcPts val="280"/>
              </a:spcBef>
              <a:spcAft>
                <a:spcPts val="0"/>
              </a:spcAft>
              <a:buClr>
                <a:schemeClr val="dk2"/>
              </a:buClr>
              <a:buSzPts val="2400"/>
              <a:buNone/>
              <a:defRPr sz="2400">
                <a:solidFill>
                  <a:schemeClr val="dk2"/>
                </a:solidFill>
              </a:defRPr>
            </a:lvl4pPr>
            <a:lvl5pPr indent="-228600" lvl="4" marL="2286000" algn="l">
              <a:spcBef>
                <a:spcPts val="280"/>
              </a:spcBef>
              <a:spcAft>
                <a:spcPts val="0"/>
              </a:spcAft>
              <a:buClr>
                <a:schemeClr val="dk2"/>
              </a:buClr>
              <a:buSzPts val="2400"/>
              <a:buNone/>
              <a:defRPr sz="2400">
                <a:solidFill>
                  <a:schemeClr val="dk2"/>
                </a:solidFill>
              </a:defRPr>
            </a:lvl5pPr>
            <a:lvl6pPr indent="-228600" lvl="5" marL="2743200" algn="l">
              <a:spcBef>
                <a:spcPts val="280"/>
              </a:spcBef>
              <a:spcAft>
                <a:spcPts val="0"/>
              </a:spcAft>
              <a:buClr>
                <a:schemeClr val="dk2"/>
              </a:buClr>
              <a:buSzPts val="2400"/>
              <a:buNone/>
              <a:defRPr sz="2400">
                <a:solidFill>
                  <a:schemeClr val="dk2"/>
                </a:solidFill>
              </a:defRPr>
            </a:lvl6pPr>
            <a:lvl7pPr indent="-228600" lvl="6" marL="3200400" algn="l">
              <a:spcBef>
                <a:spcPts val="280"/>
              </a:spcBef>
              <a:spcAft>
                <a:spcPts val="0"/>
              </a:spcAft>
              <a:buClr>
                <a:schemeClr val="dk2"/>
              </a:buClr>
              <a:buSzPts val="2400"/>
              <a:buNone/>
              <a:defRPr sz="2400">
                <a:solidFill>
                  <a:schemeClr val="dk2"/>
                </a:solidFill>
              </a:defRPr>
            </a:lvl7pPr>
            <a:lvl8pPr indent="-228600" lvl="7" marL="3657600" algn="l">
              <a:spcBef>
                <a:spcPts val="280"/>
              </a:spcBef>
              <a:spcAft>
                <a:spcPts val="0"/>
              </a:spcAft>
              <a:buClr>
                <a:schemeClr val="dk2"/>
              </a:buClr>
              <a:buSzPts val="2400"/>
              <a:buNone/>
              <a:defRPr sz="2400">
                <a:solidFill>
                  <a:schemeClr val="dk2"/>
                </a:solidFill>
              </a:defRPr>
            </a:lvl8pPr>
            <a:lvl9pPr indent="-228600" lvl="8" marL="4114800" algn="l">
              <a:spcBef>
                <a:spcPts val="280"/>
              </a:spcBef>
              <a:spcAft>
                <a:spcPts val="0"/>
              </a:spcAft>
              <a:buClr>
                <a:schemeClr val="dk2"/>
              </a:buClr>
              <a:buSzPts val="2400"/>
              <a:buNone/>
              <a:defRPr sz="2400">
                <a:solidFill>
                  <a:schemeClr val="dk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6"/>
          <p:cNvSpPr txBox="1"/>
          <p:nvPr>
            <p:ph type="title"/>
          </p:nvPr>
        </p:nvSpPr>
        <p:spPr>
          <a:xfrm>
            <a:off x="2123625" y="1462650"/>
            <a:ext cx="13716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2348450" y="306925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9" name="Google Shape;39;p6"/>
          <p:cNvSpPr txBox="1"/>
          <p:nvPr>
            <p:ph idx="2" type="body"/>
          </p:nvPr>
        </p:nvSpPr>
        <p:spPr>
          <a:xfrm>
            <a:off x="6539450" y="306925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2098650" y="1425175"/>
            <a:ext cx="13716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2248525" y="3194200"/>
            <a:ext cx="404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3" name="Google Shape;43;p7"/>
          <p:cNvSpPr txBox="1"/>
          <p:nvPr>
            <p:ph idx="2" type="body"/>
          </p:nvPr>
        </p:nvSpPr>
        <p:spPr>
          <a:xfrm>
            <a:off x="6436350" y="3194200"/>
            <a:ext cx="4041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8"/>
          <p:cNvSpPr txBox="1"/>
          <p:nvPr>
            <p:ph type="title"/>
          </p:nvPr>
        </p:nvSpPr>
        <p:spPr>
          <a:xfrm>
            <a:off x="1412850" y="1473875"/>
            <a:ext cx="1371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 name="Shape 46"/>
        <p:cNvGrpSpPr/>
        <p:nvPr/>
      </p:nvGrpSpPr>
      <p:grpSpPr>
        <a:xfrm>
          <a:off x="0" y="0"/>
          <a:ext cx="0" cy="0"/>
          <a:chOff x="0" y="0"/>
          <a:chExt cx="0" cy="0"/>
        </a:xfrm>
      </p:grpSpPr>
      <p:sp>
        <p:nvSpPr>
          <p:cNvPr id="47" name="Google Shape;47;p9"/>
          <p:cNvSpPr/>
          <p:nvPr>
            <p:ph idx="2" type="pic"/>
          </p:nvPr>
        </p:nvSpPr>
        <p:spPr>
          <a:xfrm>
            <a:off x="10164203" y="3816900"/>
            <a:ext cx="6783300" cy="5087400"/>
          </a:xfrm>
          <a:prstGeom prst="rect">
            <a:avLst/>
          </a:prstGeom>
          <a:noFill/>
          <a:ln>
            <a:noFill/>
          </a:ln>
        </p:spPr>
      </p:sp>
      <p:sp>
        <p:nvSpPr>
          <p:cNvPr id="48" name="Google Shape;48;p9"/>
          <p:cNvSpPr txBox="1"/>
          <p:nvPr>
            <p:ph idx="1" type="body"/>
          </p:nvPr>
        </p:nvSpPr>
        <p:spPr>
          <a:xfrm>
            <a:off x="2290713" y="35123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2"/>
              </a:buClr>
              <a:buSzPts val="1800"/>
              <a:buNone/>
              <a:defRPr sz="1800">
                <a:solidFill>
                  <a:schemeClr val="dk2"/>
                </a:solidFill>
              </a:defRPr>
            </a:lvl1pPr>
            <a:lvl2pPr indent="-228600" lvl="1" marL="914400" algn="l">
              <a:spcBef>
                <a:spcPts val="240"/>
              </a:spcBef>
              <a:spcAft>
                <a:spcPts val="0"/>
              </a:spcAft>
              <a:buClr>
                <a:schemeClr val="dk2"/>
              </a:buClr>
              <a:buSzPts val="1800"/>
              <a:buNone/>
              <a:defRPr sz="1800">
                <a:solidFill>
                  <a:schemeClr val="dk2"/>
                </a:solidFill>
              </a:defRPr>
            </a:lvl2pPr>
            <a:lvl3pPr indent="-228600" lvl="2" marL="1371600" algn="l">
              <a:spcBef>
                <a:spcPts val="200"/>
              </a:spcBef>
              <a:spcAft>
                <a:spcPts val="0"/>
              </a:spcAft>
              <a:buClr>
                <a:schemeClr val="dk2"/>
              </a:buClr>
              <a:buSzPts val="1800"/>
              <a:buNone/>
              <a:defRPr sz="1800">
                <a:solidFill>
                  <a:schemeClr val="dk2"/>
                </a:solidFill>
              </a:defRPr>
            </a:lvl3pPr>
            <a:lvl4pPr indent="-228600" lvl="3" marL="1828800" algn="l">
              <a:spcBef>
                <a:spcPts val="180"/>
              </a:spcBef>
              <a:spcAft>
                <a:spcPts val="0"/>
              </a:spcAft>
              <a:buClr>
                <a:schemeClr val="dk2"/>
              </a:buClr>
              <a:buSzPts val="1800"/>
              <a:buNone/>
              <a:defRPr sz="1800">
                <a:solidFill>
                  <a:schemeClr val="dk2"/>
                </a:solidFill>
              </a:defRPr>
            </a:lvl4pPr>
            <a:lvl5pPr indent="-228600" lvl="4" marL="2286000" algn="l">
              <a:spcBef>
                <a:spcPts val="180"/>
              </a:spcBef>
              <a:spcAft>
                <a:spcPts val="0"/>
              </a:spcAft>
              <a:buClr>
                <a:schemeClr val="dk2"/>
              </a:buClr>
              <a:buSzPts val="1800"/>
              <a:buNone/>
              <a:defRPr sz="1800">
                <a:solidFill>
                  <a:schemeClr val="dk2"/>
                </a:solidFill>
              </a:defRPr>
            </a:lvl5pPr>
            <a:lvl6pPr indent="-228600" lvl="5" marL="2743200" algn="l">
              <a:spcBef>
                <a:spcPts val="180"/>
              </a:spcBef>
              <a:spcAft>
                <a:spcPts val="0"/>
              </a:spcAft>
              <a:buClr>
                <a:schemeClr val="dk2"/>
              </a:buClr>
              <a:buSzPts val="1800"/>
              <a:buNone/>
              <a:defRPr sz="1800">
                <a:solidFill>
                  <a:schemeClr val="dk2"/>
                </a:solidFill>
              </a:defRPr>
            </a:lvl6pPr>
            <a:lvl7pPr indent="-228600" lvl="6" marL="3200400" algn="l">
              <a:spcBef>
                <a:spcPts val="180"/>
              </a:spcBef>
              <a:spcAft>
                <a:spcPts val="0"/>
              </a:spcAft>
              <a:buClr>
                <a:schemeClr val="dk2"/>
              </a:buClr>
              <a:buSzPts val="1800"/>
              <a:buNone/>
              <a:defRPr sz="1800">
                <a:solidFill>
                  <a:schemeClr val="dk2"/>
                </a:solidFill>
              </a:defRPr>
            </a:lvl7pPr>
            <a:lvl8pPr indent="-228600" lvl="7" marL="3657600" algn="l">
              <a:spcBef>
                <a:spcPts val="180"/>
              </a:spcBef>
              <a:spcAft>
                <a:spcPts val="0"/>
              </a:spcAft>
              <a:buClr>
                <a:schemeClr val="dk2"/>
              </a:buClr>
              <a:buSzPts val="1800"/>
              <a:buNone/>
              <a:defRPr sz="1800">
                <a:solidFill>
                  <a:schemeClr val="dk2"/>
                </a:solidFill>
              </a:defRPr>
            </a:lvl8pPr>
            <a:lvl9pPr indent="-228600" lvl="8" marL="4114800" algn="l">
              <a:spcBef>
                <a:spcPts val="180"/>
              </a:spcBef>
              <a:spcAft>
                <a:spcPts val="0"/>
              </a:spcAft>
              <a:buClr>
                <a:schemeClr val="dk2"/>
              </a:buClr>
              <a:buSzPts val="1800"/>
              <a:buNone/>
              <a:defRPr sz="1800">
                <a:solidFill>
                  <a:schemeClr val="dk2"/>
                </a:solidFill>
              </a:defRPr>
            </a:lvl9pPr>
          </a:lstStyle>
          <a:p/>
        </p:txBody>
      </p:sp>
      <p:sp>
        <p:nvSpPr>
          <p:cNvPr id="49" name="Google Shape;49;p9"/>
          <p:cNvSpPr txBox="1"/>
          <p:nvPr>
            <p:ph type="title"/>
          </p:nvPr>
        </p:nvSpPr>
        <p:spPr>
          <a:xfrm>
            <a:off x="2098650" y="1473875"/>
            <a:ext cx="137169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0" name="Google Shape;50;p9"/>
          <p:cNvGrpSpPr/>
          <p:nvPr/>
        </p:nvGrpSpPr>
        <p:grpSpPr>
          <a:xfrm rot="-8100000">
            <a:off x="15349606" y="7513666"/>
            <a:ext cx="4235938" cy="5547063"/>
            <a:chOff x="0" y="0"/>
            <a:chExt cx="5648238" cy="7396503"/>
          </a:xfrm>
        </p:grpSpPr>
        <p:sp>
          <p:nvSpPr>
            <p:cNvPr id="51" name="Google Shape;51;p9"/>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9"/>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5006"/>
            <a:ext cx="18288000" cy="10292006"/>
          </a:xfrm>
          <a:custGeom>
            <a:rect b="b" l="l" r="r" t="t"/>
            <a:pathLst>
              <a:path extrusionOk="0" h="10292006" w="18288000">
                <a:moveTo>
                  <a:pt x="0" y="0"/>
                </a:moveTo>
                <a:lnTo>
                  <a:pt x="18288000" y="0"/>
                </a:lnTo>
                <a:lnTo>
                  <a:pt x="18288000" y="10292006"/>
                </a:lnTo>
                <a:lnTo>
                  <a:pt x="0" y="10292006"/>
                </a:lnTo>
                <a:lnTo>
                  <a:pt x="0" y="0"/>
                </a:lnTo>
                <a:close/>
              </a:path>
            </a:pathLst>
          </a:custGeom>
          <a:blipFill rotWithShape="1">
            <a:blip r:embed="rId1">
              <a:alphaModFix amt="22000"/>
            </a:blip>
            <a:stretch>
              <a:fillRect b="-10039" l="0" r="0" t="-83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 name="Google Shape;7;p1"/>
          <p:cNvSpPr txBox="1"/>
          <p:nvPr>
            <p:ph type="title"/>
          </p:nvPr>
        </p:nvSpPr>
        <p:spPr>
          <a:xfrm>
            <a:off x="1412850" y="1473875"/>
            <a:ext cx="137169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7CC242"/>
              </a:buClr>
              <a:buSzPts val="6000"/>
              <a:buFont typeface="Archivo Black"/>
              <a:buNone/>
              <a:defRPr i="0" sz="6000" u="none" cap="none" strike="noStrike">
                <a:solidFill>
                  <a:srgbClr val="7CC24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1562750" y="2801813"/>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SzPts val="3200"/>
              <a:buFont typeface="Lato"/>
              <a:buChar char="•"/>
              <a:defRPr i="0" sz="3200" u="none" cap="none" strike="noStrike">
                <a:latin typeface="Lato"/>
                <a:ea typeface="Lato"/>
                <a:cs typeface="Lato"/>
                <a:sym typeface="Lato"/>
              </a:defRPr>
            </a:lvl1pPr>
            <a:lvl2pPr indent="-406400" lvl="1" marL="914400" marR="0" rtl="0" algn="l">
              <a:spcBef>
                <a:spcPts val="560"/>
              </a:spcBef>
              <a:spcAft>
                <a:spcPts val="0"/>
              </a:spcAft>
              <a:buSzPts val="2800"/>
              <a:buFont typeface="Lato"/>
              <a:buChar char="–"/>
              <a:defRPr i="0" sz="2800" u="none" cap="none" strike="noStrike">
                <a:latin typeface="Lato"/>
                <a:ea typeface="Lato"/>
                <a:cs typeface="Lato"/>
                <a:sym typeface="Lato"/>
              </a:defRPr>
            </a:lvl2pPr>
            <a:lvl3pPr indent="-381000" lvl="2" marL="1371600" marR="0" rtl="0" algn="l">
              <a:spcBef>
                <a:spcPts val="480"/>
              </a:spcBef>
              <a:spcAft>
                <a:spcPts val="0"/>
              </a:spcAft>
              <a:buSzPts val="2400"/>
              <a:buFont typeface="Lato"/>
              <a:buChar char="•"/>
              <a:defRPr i="0" sz="2400" u="none" cap="none" strike="noStrike">
                <a:latin typeface="Lato"/>
                <a:ea typeface="Lato"/>
                <a:cs typeface="Lato"/>
                <a:sym typeface="Lato"/>
              </a:defRPr>
            </a:lvl3pPr>
            <a:lvl4pPr indent="-355600" lvl="3" marL="1828800" marR="0" rtl="0" algn="l">
              <a:spcBef>
                <a:spcPts val="400"/>
              </a:spcBef>
              <a:spcAft>
                <a:spcPts val="0"/>
              </a:spcAft>
              <a:buSzPts val="2000"/>
              <a:buFont typeface="Lato"/>
              <a:buChar char="–"/>
              <a:defRPr i="0" sz="2000" u="none" cap="none" strike="noStrike">
                <a:latin typeface="Lato"/>
                <a:ea typeface="Lato"/>
                <a:cs typeface="Lato"/>
                <a:sym typeface="Lato"/>
              </a:defRPr>
            </a:lvl4pPr>
            <a:lvl5pPr indent="-355600" lvl="4" marL="2286000" marR="0" rtl="0" algn="l">
              <a:spcBef>
                <a:spcPts val="400"/>
              </a:spcBef>
              <a:spcAft>
                <a:spcPts val="0"/>
              </a:spcAft>
              <a:buSzPts val="2000"/>
              <a:buFont typeface="Lato"/>
              <a:buChar char="»"/>
              <a:defRPr i="0" sz="2000" u="none" cap="none" strike="noStrike">
                <a:latin typeface="Lato"/>
                <a:ea typeface="Lato"/>
                <a:cs typeface="Lato"/>
                <a:sym typeface="Lato"/>
              </a:defRPr>
            </a:lvl5pPr>
            <a:lvl6pPr indent="-355600" lvl="5" marL="2743200" marR="0" rtl="0" algn="l">
              <a:spcBef>
                <a:spcPts val="400"/>
              </a:spcBef>
              <a:spcAft>
                <a:spcPts val="0"/>
              </a:spcAft>
              <a:buSzPts val="2000"/>
              <a:buFont typeface="Lato"/>
              <a:buChar char="•"/>
              <a:defRPr i="0" sz="2000" u="none" cap="none" strike="noStrike">
                <a:latin typeface="Lato"/>
                <a:ea typeface="Lato"/>
                <a:cs typeface="Lato"/>
                <a:sym typeface="Lato"/>
              </a:defRPr>
            </a:lvl6pPr>
            <a:lvl7pPr indent="-355600" lvl="6" marL="3200400" marR="0" rtl="0" algn="l">
              <a:spcBef>
                <a:spcPts val="400"/>
              </a:spcBef>
              <a:spcAft>
                <a:spcPts val="0"/>
              </a:spcAft>
              <a:buSzPts val="2000"/>
              <a:buFont typeface="Lato"/>
              <a:buChar char="•"/>
              <a:defRPr i="0" sz="2000" u="none" cap="none" strike="noStrike">
                <a:latin typeface="Lato"/>
                <a:ea typeface="Lato"/>
                <a:cs typeface="Lato"/>
                <a:sym typeface="Lato"/>
              </a:defRPr>
            </a:lvl7pPr>
            <a:lvl8pPr indent="-355600" lvl="7" marL="3657600" marR="0" rtl="0" algn="l">
              <a:spcBef>
                <a:spcPts val="400"/>
              </a:spcBef>
              <a:spcAft>
                <a:spcPts val="0"/>
              </a:spcAft>
              <a:buSzPts val="2000"/>
              <a:buFont typeface="Lato"/>
              <a:buChar char="•"/>
              <a:defRPr i="0" sz="2000" u="none" cap="none" strike="noStrike">
                <a:latin typeface="Lato"/>
                <a:ea typeface="Lato"/>
                <a:cs typeface="Lato"/>
                <a:sym typeface="Lato"/>
              </a:defRPr>
            </a:lvl8pPr>
            <a:lvl9pPr indent="-355600" lvl="8" marL="4114800" marR="0" rtl="0" algn="l">
              <a:spcBef>
                <a:spcPts val="400"/>
              </a:spcBef>
              <a:spcAft>
                <a:spcPts val="0"/>
              </a:spcAft>
              <a:buSzPts val="2000"/>
              <a:buFont typeface="Lato"/>
              <a:buChar char="•"/>
              <a:defRPr i="0" sz="2000" u="none" cap="none" strike="noStrike">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61.png"/><Relationship Id="rId9" Type="http://schemas.openxmlformats.org/officeDocument/2006/relationships/image" Target="../media/image17.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35.png"/><Relationship Id="rId8"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5.png"/><Relationship Id="rId4" Type="http://schemas.openxmlformats.org/officeDocument/2006/relationships/image" Target="../media/image11.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8.jpg"/><Relationship Id="rId4" Type="http://schemas.openxmlformats.org/officeDocument/2006/relationships/image" Target="../media/image5.png"/><Relationship Id="rId5"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63.png"/><Relationship Id="rId5" Type="http://schemas.openxmlformats.org/officeDocument/2006/relationships/image" Target="../media/image59.png"/><Relationship Id="rId6" Type="http://schemas.openxmlformats.org/officeDocument/2006/relationships/image" Target="../media/image55.png"/><Relationship Id="rId7" Type="http://schemas.openxmlformats.org/officeDocument/2006/relationships/image" Target="../media/image67.png"/><Relationship Id="rId8"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66.png"/><Relationship Id="rId10" Type="http://schemas.openxmlformats.org/officeDocument/2006/relationships/image" Target="../media/image11.png"/><Relationship Id="rId9" Type="http://schemas.openxmlformats.org/officeDocument/2006/relationships/image" Target="../media/image86.png"/><Relationship Id="rId5" Type="http://schemas.openxmlformats.org/officeDocument/2006/relationships/image" Target="../media/image83.png"/><Relationship Id="rId6" Type="http://schemas.openxmlformats.org/officeDocument/2006/relationships/image" Target="../media/image65.png"/><Relationship Id="rId7" Type="http://schemas.openxmlformats.org/officeDocument/2006/relationships/image" Target="../media/image71.png"/><Relationship Id="rId8" Type="http://schemas.openxmlformats.org/officeDocument/2006/relationships/image" Target="../media/image5.png"/></Relationships>
</file>

<file path=ppt/slides/_rels/slide19.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82.png"/><Relationship Id="rId13" Type="http://schemas.openxmlformats.org/officeDocument/2006/relationships/image" Target="../media/image10.png"/><Relationship Id="rId12"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49.png"/><Relationship Id="rId9" Type="http://schemas.openxmlformats.org/officeDocument/2006/relationships/image" Target="../media/image72.png"/><Relationship Id="rId15" Type="http://schemas.openxmlformats.org/officeDocument/2006/relationships/image" Target="../media/image95.png"/><Relationship Id="rId14" Type="http://schemas.openxmlformats.org/officeDocument/2006/relationships/image" Target="../media/image77.png"/><Relationship Id="rId17" Type="http://schemas.openxmlformats.org/officeDocument/2006/relationships/image" Target="../media/image94.png"/><Relationship Id="rId16" Type="http://schemas.openxmlformats.org/officeDocument/2006/relationships/image" Target="../media/image75.png"/><Relationship Id="rId5" Type="http://schemas.openxmlformats.org/officeDocument/2006/relationships/image" Target="../media/image22.png"/><Relationship Id="rId6" Type="http://schemas.openxmlformats.org/officeDocument/2006/relationships/image" Target="../media/image76.png"/><Relationship Id="rId18" Type="http://schemas.openxmlformats.org/officeDocument/2006/relationships/image" Target="../media/image87.png"/><Relationship Id="rId7" Type="http://schemas.openxmlformats.org/officeDocument/2006/relationships/image" Target="../media/image60.png"/><Relationship Id="rId8"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2.jpg"/><Relationship Id="rId4" Type="http://schemas.openxmlformats.org/officeDocument/2006/relationships/image" Target="../media/image11.png"/><Relationship Id="rId5" Type="http://schemas.openxmlformats.org/officeDocument/2006/relationships/image" Target="../media/image31.jpg"/><Relationship Id="rId6"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2.png"/><Relationship Id="rId7"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40.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grpSp>
        <p:nvGrpSpPr>
          <p:cNvPr id="57" name="Google Shape;57;p10"/>
          <p:cNvGrpSpPr/>
          <p:nvPr/>
        </p:nvGrpSpPr>
        <p:grpSpPr>
          <a:xfrm>
            <a:off x="9607930" y="7711834"/>
            <a:ext cx="3860881" cy="1158931"/>
            <a:chOff x="0" y="-47625"/>
            <a:chExt cx="1016858" cy="305233"/>
          </a:xfrm>
        </p:grpSpPr>
        <p:sp>
          <p:nvSpPr>
            <p:cNvPr id="58" name="Google Shape;58;p10"/>
            <p:cNvSpPr/>
            <p:nvPr/>
          </p:nvSpPr>
          <p:spPr>
            <a:xfrm>
              <a:off x="0" y="0"/>
              <a:ext cx="1016858" cy="257608"/>
            </a:xfrm>
            <a:custGeom>
              <a:rect b="b" l="l" r="r" t="t"/>
              <a:pathLst>
                <a:path extrusionOk="0" h="257608" w="1016858">
                  <a:moveTo>
                    <a:pt x="0" y="0"/>
                  </a:moveTo>
                  <a:lnTo>
                    <a:pt x="1016858" y="0"/>
                  </a:lnTo>
                  <a:lnTo>
                    <a:pt x="1016858" y="257608"/>
                  </a:lnTo>
                  <a:lnTo>
                    <a:pt x="0" y="257608"/>
                  </a:lnTo>
                  <a:close/>
                </a:path>
              </a:pathLst>
            </a:custGeom>
            <a:solidFill>
              <a:srgbClr val="6AC25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10"/>
            <p:cNvSpPr txBox="1"/>
            <p:nvPr/>
          </p:nvSpPr>
          <p:spPr>
            <a:xfrm>
              <a:off x="0" y="-47625"/>
              <a:ext cx="1016858" cy="3052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 name="Google Shape;60;p10"/>
          <p:cNvSpPr txBox="1"/>
          <p:nvPr/>
        </p:nvSpPr>
        <p:spPr>
          <a:xfrm>
            <a:off x="2949511" y="5761839"/>
            <a:ext cx="13316838" cy="190331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500">
                <a:solidFill>
                  <a:srgbClr val="000000"/>
                </a:solidFill>
                <a:latin typeface="Archivo Black"/>
                <a:ea typeface="Archivo Black"/>
                <a:cs typeface="Archivo Black"/>
                <a:sym typeface="Archivo Black"/>
              </a:rPr>
              <a:t>ATHEISM DAY </a:t>
            </a:r>
            <a:endParaRPr/>
          </a:p>
        </p:txBody>
      </p:sp>
      <p:sp>
        <p:nvSpPr>
          <p:cNvPr id="61" name="Google Shape;61;p10"/>
          <p:cNvSpPr txBox="1"/>
          <p:nvPr/>
        </p:nvSpPr>
        <p:spPr>
          <a:xfrm>
            <a:off x="3647753" y="7883135"/>
            <a:ext cx="10992495" cy="91720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7CC242"/>
                </a:solidFill>
                <a:latin typeface="Lato"/>
                <a:ea typeface="Lato"/>
                <a:cs typeface="Lato"/>
                <a:sym typeface="Lato"/>
              </a:rPr>
              <a:t>Presentation |</a:t>
            </a:r>
            <a:r>
              <a:rPr lang="en-US" sz="6000">
                <a:solidFill>
                  <a:srgbClr val="FFFFFF"/>
                </a:solidFill>
                <a:latin typeface="Lato"/>
                <a:ea typeface="Lato"/>
                <a:cs typeface="Lato"/>
                <a:sym typeface="Lato"/>
              </a:rPr>
              <a:t> March 23</a:t>
            </a:r>
            <a:endParaRPr/>
          </a:p>
        </p:txBody>
      </p:sp>
      <p:grpSp>
        <p:nvGrpSpPr>
          <p:cNvPr id="62" name="Google Shape;62;p10"/>
          <p:cNvGrpSpPr/>
          <p:nvPr/>
        </p:nvGrpSpPr>
        <p:grpSpPr>
          <a:xfrm>
            <a:off x="6492545" y="985267"/>
            <a:ext cx="5302910" cy="4637636"/>
            <a:chOff x="0" y="0"/>
            <a:chExt cx="7070547" cy="6183515"/>
          </a:xfrm>
        </p:grpSpPr>
        <p:sp>
          <p:nvSpPr>
            <p:cNvPr id="63" name="Google Shape;63;p10"/>
            <p:cNvSpPr/>
            <p:nvPr/>
          </p:nvSpPr>
          <p:spPr>
            <a:xfrm>
              <a:off x="0" y="0"/>
              <a:ext cx="7070547" cy="6183515"/>
            </a:xfrm>
            <a:custGeom>
              <a:rect b="b" l="l" r="r" t="t"/>
              <a:pathLst>
                <a:path extrusionOk="0" h="6183515" w="7070547">
                  <a:moveTo>
                    <a:pt x="0" y="0"/>
                  </a:moveTo>
                  <a:lnTo>
                    <a:pt x="7070547" y="0"/>
                  </a:lnTo>
                  <a:lnTo>
                    <a:pt x="7070547" y="6183515"/>
                  </a:lnTo>
                  <a:lnTo>
                    <a:pt x="0" y="618351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10"/>
            <p:cNvSpPr/>
            <p:nvPr/>
          </p:nvSpPr>
          <p:spPr>
            <a:xfrm>
              <a:off x="0" y="0"/>
              <a:ext cx="7070547" cy="6183515"/>
            </a:xfrm>
            <a:custGeom>
              <a:rect b="b" l="l" r="r" t="t"/>
              <a:pathLst>
                <a:path extrusionOk="0" h="6183515" w="7070547">
                  <a:moveTo>
                    <a:pt x="0" y="0"/>
                  </a:moveTo>
                  <a:lnTo>
                    <a:pt x="7070547" y="0"/>
                  </a:lnTo>
                  <a:lnTo>
                    <a:pt x="7070547" y="6183515"/>
                  </a:lnTo>
                  <a:lnTo>
                    <a:pt x="0" y="618351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 name="Google Shape;65;p10"/>
          <p:cNvSpPr/>
          <p:nvPr/>
        </p:nvSpPr>
        <p:spPr>
          <a:xfrm rot="465262">
            <a:off x="14945696" y="6171437"/>
            <a:ext cx="7202820" cy="5015782"/>
          </a:xfrm>
          <a:custGeom>
            <a:rect b="b" l="l" r="r" t="t"/>
            <a:pathLst>
              <a:path extrusionOk="0" h="5015782" w="7202820">
                <a:moveTo>
                  <a:pt x="0" y="0"/>
                </a:moveTo>
                <a:lnTo>
                  <a:pt x="7202819" y="0"/>
                </a:lnTo>
                <a:lnTo>
                  <a:pt x="7202819" y="5015782"/>
                </a:lnTo>
                <a:lnTo>
                  <a:pt x="0" y="501578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10"/>
          <p:cNvSpPr/>
          <p:nvPr/>
        </p:nvSpPr>
        <p:spPr>
          <a:xfrm rot="-9922783">
            <a:off x="-577433" y="-1339152"/>
            <a:ext cx="6800618" cy="4735703"/>
          </a:xfrm>
          <a:custGeom>
            <a:rect b="b" l="l" r="r" t="t"/>
            <a:pathLst>
              <a:path extrusionOk="0" h="4735703" w="6800618">
                <a:moveTo>
                  <a:pt x="0" y="0"/>
                </a:moveTo>
                <a:lnTo>
                  <a:pt x="6800619" y="0"/>
                </a:lnTo>
                <a:lnTo>
                  <a:pt x="6800619" y="4735704"/>
                </a:lnTo>
                <a:lnTo>
                  <a:pt x="0" y="473570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7" name="Google Shape;67;p10"/>
          <p:cNvGrpSpPr/>
          <p:nvPr/>
        </p:nvGrpSpPr>
        <p:grpSpPr>
          <a:xfrm>
            <a:off x="958573" y="3612695"/>
            <a:ext cx="4548205" cy="5887723"/>
            <a:chOff x="57149" y="347"/>
            <a:chExt cx="6064274" cy="7850298"/>
          </a:xfrm>
        </p:grpSpPr>
        <p:cxnSp>
          <p:nvCxnSpPr>
            <p:cNvPr id="68" name="Google Shape;68;p10"/>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69" name="Google Shape;69;p10"/>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grpSp>
        <p:nvGrpSpPr>
          <p:cNvPr id="70" name="Google Shape;70;p10"/>
          <p:cNvGrpSpPr/>
          <p:nvPr/>
        </p:nvGrpSpPr>
        <p:grpSpPr>
          <a:xfrm rot="10800000">
            <a:off x="12668233" y="793248"/>
            <a:ext cx="4548205" cy="5887723"/>
            <a:chOff x="57149" y="347"/>
            <a:chExt cx="6064274" cy="7850298"/>
          </a:xfrm>
        </p:grpSpPr>
        <p:cxnSp>
          <p:nvCxnSpPr>
            <p:cNvPr id="71" name="Google Shape;71;p10"/>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72" name="Google Shape;72;p10"/>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sp>
        <p:nvSpPr>
          <p:cNvPr id="73" name="Google Shape;73;p10"/>
          <p:cNvSpPr/>
          <p:nvPr/>
        </p:nvSpPr>
        <p:spPr>
          <a:xfrm rot="-9922783">
            <a:off x="-577433" y="-1339152"/>
            <a:ext cx="6800618" cy="4735703"/>
          </a:xfrm>
          <a:custGeom>
            <a:rect b="b" l="l" r="r" t="t"/>
            <a:pathLst>
              <a:path extrusionOk="0" h="4735703" w="6800618">
                <a:moveTo>
                  <a:pt x="0" y="0"/>
                </a:moveTo>
                <a:lnTo>
                  <a:pt x="6800619" y="0"/>
                </a:lnTo>
                <a:lnTo>
                  <a:pt x="6800619" y="4735704"/>
                </a:lnTo>
                <a:lnTo>
                  <a:pt x="0" y="473570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0"/>
          <p:cNvSpPr/>
          <p:nvPr/>
        </p:nvSpPr>
        <p:spPr>
          <a:xfrm rot="465262">
            <a:off x="14945696" y="6171437"/>
            <a:ext cx="7202820" cy="5015782"/>
          </a:xfrm>
          <a:custGeom>
            <a:rect b="b" l="l" r="r" t="t"/>
            <a:pathLst>
              <a:path extrusionOk="0" h="5015782" w="7202820">
                <a:moveTo>
                  <a:pt x="0" y="0"/>
                </a:moveTo>
                <a:lnTo>
                  <a:pt x="7202819" y="0"/>
                </a:lnTo>
                <a:lnTo>
                  <a:pt x="7202819" y="5015782"/>
                </a:lnTo>
                <a:lnTo>
                  <a:pt x="0" y="501578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9"/>
          <p:cNvSpPr txBox="1"/>
          <p:nvPr/>
        </p:nvSpPr>
        <p:spPr>
          <a:xfrm>
            <a:off x="2404592" y="2622473"/>
            <a:ext cx="13054070" cy="51293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a:solidFill>
                  <a:srgbClr val="000000"/>
                </a:solidFill>
                <a:latin typeface="Lato"/>
                <a:ea typeface="Lato"/>
                <a:cs typeface="Lato"/>
                <a:sym typeface="Lato"/>
              </a:rPr>
              <a:t>What can you say about your projects? Share it here!</a:t>
            </a:r>
            <a:endParaRPr/>
          </a:p>
        </p:txBody>
      </p:sp>
      <p:grpSp>
        <p:nvGrpSpPr>
          <p:cNvPr id="257" name="Google Shape;257;p19"/>
          <p:cNvGrpSpPr/>
          <p:nvPr/>
        </p:nvGrpSpPr>
        <p:grpSpPr>
          <a:xfrm>
            <a:off x="15116758" y="-1065989"/>
            <a:ext cx="5808201" cy="4583996"/>
            <a:chOff x="0" y="1"/>
            <a:chExt cx="7744268" cy="6111994"/>
          </a:xfrm>
        </p:grpSpPr>
        <p:sp>
          <p:nvSpPr>
            <p:cNvPr id="258" name="Google Shape;258;p19"/>
            <p:cNvSpPr/>
            <p:nvPr/>
          </p:nvSpPr>
          <p:spPr>
            <a:xfrm rot="-5621126">
              <a:off x="1048015" y="-642253"/>
              <a:ext cx="5648238" cy="7396503"/>
            </a:xfrm>
            <a:custGeom>
              <a:rect b="b" l="l" r="r" t="t"/>
              <a:pathLst>
                <a:path extrusionOk="0" h="7396503" w="5648238">
                  <a:moveTo>
                    <a:pt x="0" y="0"/>
                  </a:moveTo>
                  <a:lnTo>
                    <a:pt x="5648238" y="0"/>
                  </a:lnTo>
                  <a:lnTo>
                    <a:pt x="5648238" y="7396502"/>
                  </a:lnTo>
                  <a:lnTo>
                    <a:pt x="0" y="73965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19"/>
            <p:cNvSpPr/>
            <p:nvPr/>
          </p:nvSpPr>
          <p:spPr>
            <a:xfrm rot="-5621126">
              <a:off x="1048015" y="-642253"/>
              <a:ext cx="5648238" cy="7396503"/>
            </a:xfrm>
            <a:custGeom>
              <a:rect b="b" l="l" r="r" t="t"/>
              <a:pathLst>
                <a:path extrusionOk="0" h="7396503" w="5648238">
                  <a:moveTo>
                    <a:pt x="0" y="0"/>
                  </a:moveTo>
                  <a:lnTo>
                    <a:pt x="5648238" y="0"/>
                  </a:lnTo>
                  <a:lnTo>
                    <a:pt x="5648238" y="7396502"/>
                  </a:lnTo>
                  <a:lnTo>
                    <a:pt x="0" y="73965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0" name="Google Shape;260;p19"/>
          <p:cNvGrpSpPr/>
          <p:nvPr/>
        </p:nvGrpSpPr>
        <p:grpSpPr>
          <a:xfrm rot="7682526">
            <a:off x="-2581275" y="-1909614"/>
            <a:ext cx="5808201" cy="4583996"/>
            <a:chOff x="0" y="1"/>
            <a:chExt cx="7744268" cy="6111994"/>
          </a:xfrm>
        </p:grpSpPr>
        <p:sp>
          <p:nvSpPr>
            <p:cNvPr id="261" name="Google Shape;261;p19"/>
            <p:cNvSpPr/>
            <p:nvPr/>
          </p:nvSpPr>
          <p:spPr>
            <a:xfrm rot="-5621126">
              <a:off x="1048015" y="-642253"/>
              <a:ext cx="5648238" cy="7396503"/>
            </a:xfrm>
            <a:custGeom>
              <a:rect b="b" l="l" r="r" t="t"/>
              <a:pathLst>
                <a:path extrusionOk="0" h="7396503" w="5648238">
                  <a:moveTo>
                    <a:pt x="0" y="0"/>
                  </a:moveTo>
                  <a:lnTo>
                    <a:pt x="5648238" y="0"/>
                  </a:lnTo>
                  <a:lnTo>
                    <a:pt x="5648238" y="7396502"/>
                  </a:lnTo>
                  <a:lnTo>
                    <a:pt x="0" y="73965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19"/>
            <p:cNvSpPr/>
            <p:nvPr/>
          </p:nvSpPr>
          <p:spPr>
            <a:xfrm rot="-5621126">
              <a:off x="1048015" y="-642253"/>
              <a:ext cx="5648238" cy="7396503"/>
            </a:xfrm>
            <a:custGeom>
              <a:rect b="b" l="l" r="r" t="t"/>
              <a:pathLst>
                <a:path extrusionOk="0" h="7396503" w="5648238">
                  <a:moveTo>
                    <a:pt x="0" y="0"/>
                  </a:moveTo>
                  <a:lnTo>
                    <a:pt x="5648238" y="0"/>
                  </a:lnTo>
                  <a:lnTo>
                    <a:pt x="5648238" y="7396502"/>
                  </a:lnTo>
                  <a:lnTo>
                    <a:pt x="0" y="73965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3" name="Google Shape;263;p19"/>
          <p:cNvSpPr txBox="1"/>
          <p:nvPr/>
        </p:nvSpPr>
        <p:spPr>
          <a:xfrm>
            <a:off x="4700849" y="1019175"/>
            <a:ext cx="11843700" cy="138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6AC259"/>
                </a:solidFill>
                <a:latin typeface="Archivo Black"/>
                <a:ea typeface="Archivo Black"/>
                <a:cs typeface="Archivo Black"/>
                <a:sym typeface="Archivo Black"/>
              </a:rPr>
              <a:t>Gallery Image</a:t>
            </a:r>
            <a:endParaRPr/>
          </a:p>
        </p:txBody>
      </p:sp>
      <p:pic>
        <p:nvPicPr>
          <p:cNvPr id="264" name="Google Shape;264;p19"/>
          <p:cNvPicPr preferRelativeResize="0"/>
          <p:nvPr/>
        </p:nvPicPr>
        <p:blipFill>
          <a:blip r:embed="rId4">
            <a:alphaModFix/>
          </a:blip>
          <a:stretch>
            <a:fillRect/>
          </a:stretch>
        </p:blipFill>
        <p:spPr>
          <a:xfrm>
            <a:off x="6579450" y="4244271"/>
            <a:ext cx="4919927" cy="4907159"/>
          </a:xfrm>
          <a:prstGeom prst="rect">
            <a:avLst/>
          </a:prstGeom>
          <a:noFill/>
          <a:ln>
            <a:noFill/>
          </a:ln>
        </p:spPr>
      </p:pic>
      <p:pic>
        <p:nvPicPr>
          <p:cNvPr id="265" name="Google Shape;265;p19"/>
          <p:cNvPicPr preferRelativeResize="0"/>
          <p:nvPr/>
        </p:nvPicPr>
        <p:blipFill>
          <a:blip r:embed="rId5">
            <a:alphaModFix/>
          </a:blip>
          <a:stretch>
            <a:fillRect/>
          </a:stretch>
        </p:blipFill>
        <p:spPr>
          <a:xfrm>
            <a:off x="870813" y="4244265"/>
            <a:ext cx="4894420" cy="4907166"/>
          </a:xfrm>
          <a:prstGeom prst="rect">
            <a:avLst/>
          </a:prstGeom>
          <a:noFill/>
          <a:ln>
            <a:noFill/>
          </a:ln>
        </p:spPr>
      </p:pic>
      <p:pic>
        <p:nvPicPr>
          <p:cNvPr id="266" name="Google Shape;266;p19"/>
          <p:cNvPicPr preferRelativeResize="0"/>
          <p:nvPr/>
        </p:nvPicPr>
        <p:blipFill>
          <a:blip r:embed="rId6">
            <a:alphaModFix/>
          </a:blip>
          <a:stretch>
            <a:fillRect/>
          </a:stretch>
        </p:blipFill>
        <p:spPr>
          <a:xfrm>
            <a:off x="12313604" y="4237900"/>
            <a:ext cx="4919934" cy="4919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pSp>
        <p:nvGrpSpPr>
          <p:cNvPr id="271" name="Google Shape;271;p20"/>
          <p:cNvGrpSpPr/>
          <p:nvPr/>
        </p:nvGrpSpPr>
        <p:grpSpPr>
          <a:xfrm rot="-8664938">
            <a:off x="15438532" y="7513312"/>
            <a:ext cx="4236179" cy="5547377"/>
            <a:chOff x="0" y="0"/>
            <a:chExt cx="5648238" cy="7396503"/>
          </a:xfrm>
        </p:grpSpPr>
        <p:sp>
          <p:nvSpPr>
            <p:cNvPr id="272" name="Google Shape;272;p20"/>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20"/>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4" name="Google Shape;274;p20"/>
          <p:cNvGrpSpPr/>
          <p:nvPr/>
        </p:nvGrpSpPr>
        <p:grpSpPr>
          <a:xfrm rot="2308543">
            <a:off x="-1560901" y="-2278776"/>
            <a:ext cx="4236179" cy="5547377"/>
            <a:chOff x="0" y="0"/>
            <a:chExt cx="5648238" cy="7396503"/>
          </a:xfrm>
        </p:grpSpPr>
        <p:sp>
          <p:nvSpPr>
            <p:cNvPr id="275" name="Google Shape;275;p20"/>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20"/>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7" name="Google Shape;277;p20"/>
          <p:cNvGrpSpPr/>
          <p:nvPr/>
        </p:nvGrpSpPr>
        <p:grpSpPr>
          <a:xfrm>
            <a:off x="915711" y="597874"/>
            <a:ext cx="16343589" cy="8917093"/>
            <a:chOff x="0" y="-47625"/>
            <a:chExt cx="4304484" cy="2348535"/>
          </a:xfrm>
        </p:grpSpPr>
        <p:sp>
          <p:nvSpPr>
            <p:cNvPr id="278" name="Google Shape;278;p20"/>
            <p:cNvSpPr/>
            <p:nvPr/>
          </p:nvSpPr>
          <p:spPr>
            <a:xfrm>
              <a:off x="0" y="0"/>
              <a:ext cx="4304484" cy="2300910"/>
            </a:xfrm>
            <a:custGeom>
              <a:rect b="b" l="l" r="r" t="t"/>
              <a:pathLst>
                <a:path extrusionOk="0" h="2300910" w="4304484">
                  <a:moveTo>
                    <a:pt x="0" y="0"/>
                  </a:moveTo>
                  <a:lnTo>
                    <a:pt x="4304484" y="0"/>
                  </a:lnTo>
                  <a:lnTo>
                    <a:pt x="4304484" y="2300910"/>
                  </a:lnTo>
                  <a:lnTo>
                    <a:pt x="0" y="2300910"/>
                  </a:lnTo>
                  <a:close/>
                </a:path>
              </a:pathLst>
            </a:custGeom>
            <a:solidFill>
              <a:srgbClr val="000000">
                <a:alpha val="0"/>
              </a:srgbClr>
            </a:solidFill>
            <a:ln cap="sq" cmpd="sng" w="85725">
              <a:solidFill>
                <a:srgbClr val="6AC2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20"/>
            <p:cNvSpPr txBox="1"/>
            <p:nvPr/>
          </p:nvSpPr>
          <p:spPr>
            <a:xfrm>
              <a:off x="0" y="-47625"/>
              <a:ext cx="4304484" cy="23485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80" name="Google Shape;280;p20"/>
          <p:cNvPicPr preferRelativeResize="0"/>
          <p:nvPr/>
        </p:nvPicPr>
        <p:blipFill rotWithShape="1">
          <a:blip r:embed="rId4">
            <a:alphaModFix/>
          </a:blip>
          <a:srcRect b="0" l="0" r="0" t="0"/>
          <a:stretch/>
        </p:blipFill>
        <p:spPr>
          <a:xfrm>
            <a:off x="2016287" y="3429148"/>
            <a:ext cx="3849673" cy="3849673"/>
          </a:xfrm>
          <a:prstGeom prst="rect">
            <a:avLst/>
          </a:prstGeom>
          <a:noFill/>
          <a:ln>
            <a:noFill/>
          </a:ln>
        </p:spPr>
      </p:pic>
      <p:sp>
        <p:nvSpPr>
          <p:cNvPr id="281" name="Google Shape;281;p20"/>
          <p:cNvSpPr txBox="1"/>
          <p:nvPr/>
        </p:nvSpPr>
        <p:spPr>
          <a:xfrm>
            <a:off x="2171684" y="7299688"/>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the featured statistic.</a:t>
            </a:r>
            <a:endParaRPr/>
          </a:p>
        </p:txBody>
      </p:sp>
      <p:sp>
        <p:nvSpPr>
          <p:cNvPr id="282" name="Google Shape;282;p20"/>
          <p:cNvSpPr txBox="1"/>
          <p:nvPr/>
        </p:nvSpPr>
        <p:spPr>
          <a:xfrm>
            <a:off x="12580314" y="7299688"/>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the featured statistic.</a:t>
            </a:r>
            <a:endParaRPr/>
          </a:p>
        </p:txBody>
      </p:sp>
      <p:sp>
        <p:nvSpPr>
          <p:cNvPr id="283" name="Google Shape;283;p20"/>
          <p:cNvSpPr txBox="1"/>
          <p:nvPr/>
        </p:nvSpPr>
        <p:spPr>
          <a:xfrm>
            <a:off x="7374561" y="7299688"/>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the featured statistic.</a:t>
            </a:r>
            <a:endParaRPr/>
          </a:p>
        </p:txBody>
      </p:sp>
      <p:pic>
        <p:nvPicPr>
          <p:cNvPr id="284" name="Google Shape;284;p20"/>
          <p:cNvPicPr preferRelativeResize="0"/>
          <p:nvPr/>
        </p:nvPicPr>
        <p:blipFill rotWithShape="1">
          <a:blip r:embed="rId5">
            <a:alphaModFix/>
          </a:blip>
          <a:srcRect b="0" l="0" r="0" t="0"/>
          <a:stretch/>
        </p:blipFill>
        <p:spPr>
          <a:xfrm>
            <a:off x="7219164" y="3429148"/>
            <a:ext cx="3849673" cy="3849673"/>
          </a:xfrm>
          <a:prstGeom prst="rect">
            <a:avLst/>
          </a:prstGeom>
          <a:noFill/>
          <a:ln>
            <a:noFill/>
          </a:ln>
        </p:spPr>
      </p:pic>
      <p:pic>
        <p:nvPicPr>
          <p:cNvPr id="285" name="Google Shape;285;p20"/>
          <p:cNvPicPr preferRelativeResize="0"/>
          <p:nvPr/>
        </p:nvPicPr>
        <p:blipFill rotWithShape="1">
          <a:blip r:embed="rId6">
            <a:alphaModFix/>
          </a:blip>
          <a:srcRect b="0" l="0" r="0" t="0"/>
          <a:stretch/>
        </p:blipFill>
        <p:spPr>
          <a:xfrm>
            <a:off x="12424917" y="3429148"/>
            <a:ext cx="3849673" cy="3849673"/>
          </a:xfrm>
          <a:prstGeom prst="rect">
            <a:avLst/>
          </a:prstGeom>
          <a:noFill/>
          <a:ln>
            <a:noFill/>
          </a:ln>
        </p:spPr>
      </p:pic>
      <p:sp>
        <p:nvSpPr>
          <p:cNvPr id="286" name="Google Shape;286;p20"/>
          <p:cNvSpPr txBox="1"/>
          <p:nvPr/>
        </p:nvSpPr>
        <p:spPr>
          <a:xfrm>
            <a:off x="2171684" y="1009650"/>
            <a:ext cx="13944632" cy="122928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6AC259"/>
                </a:solidFill>
                <a:latin typeface="Archivo Black"/>
                <a:ea typeface="Archivo Black"/>
                <a:cs typeface="Archivo Black"/>
                <a:sym typeface="Archivo Black"/>
              </a:rPr>
              <a:t>Market Research</a:t>
            </a:r>
            <a:endParaRPr/>
          </a:p>
        </p:txBody>
      </p:sp>
      <p:sp>
        <p:nvSpPr>
          <p:cNvPr id="287" name="Google Shape;287;p20"/>
          <p:cNvSpPr txBox="1"/>
          <p:nvPr/>
        </p:nvSpPr>
        <p:spPr>
          <a:xfrm>
            <a:off x="2982803" y="2447882"/>
            <a:ext cx="12322393"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Lato"/>
                <a:ea typeface="Lato"/>
                <a:cs typeface="Lato"/>
                <a:sym typeface="Lato"/>
              </a:rPr>
              <a:t>Elaborate on the featured statistic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grpSp>
        <p:nvGrpSpPr>
          <p:cNvPr id="292" name="Google Shape;292;p21"/>
          <p:cNvGrpSpPr/>
          <p:nvPr/>
        </p:nvGrpSpPr>
        <p:grpSpPr>
          <a:xfrm>
            <a:off x="12365011" y="7170042"/>
            <a:ext cx="3306151" cy="1371058"/>
            <a:chOff x="0" y="-9525"/>
            <a:chExt cx="4408200" cy="1828077"/>
          </a:xfrm>
        </p:grpSpPr>
        <p:sp>
          <p:nvSpPr>
            <p:cNvPr id="293" name="Google Shape;293;p21"/>
            <p:cNvSpPr txBox="1"/>
            <p:nvPr/>
          </p:nvSpPr>
          <p:spPr>
            <a:xfrm>
              <a:off x="0" y="-9525"/>
              <a:ext cx="4408200" cy="65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200">
                  <a:solidFill>
                    <a:srgbClr val="000000"/>
                  </a:solidFill>
                  <a:latin typeface="Lato"/>
                  <a:ea typeface="Lato"/>
                  <a:cs typeface="Lato"/>
                  <a:sym typeface="Lato"/>
                </a:rPr>
                <a:t>Teacher’s name</a:t>
              </a:r>
              <a:endParaRPr/>
            </a:p>
          </p:txBody>
        </p:sp>
        <p:sp>
          <p:nvSpPr>
            <p:cNvPr id="294" name="Google Shape;294;p21"/>
            <p:cNvSpPr txBox="1"/>
            <p:nvPr/>
          </p:nvSpPr>
          <p:spPr>
            <a:xfrm>
              <a:off x="0" y="833352"/>
              <a:ext cx="4408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what you want to discuss. </a:t>
              </a:r>
              <a:endParaRPr/>
            </a:p>
          </p:txBody>
        </p:sp>
      </p:grpSp>
      <p:sp>
        <p:nvSpPr>
          <p:cNvPr id="295" name="Google Shape;295;p21"/>
          <p:cNvSpPr txBox="1"/>
          <p:nvPr/>
        </p:nvSpPr>
        <p:spPr>
          <a:xfrm>
            <a:off x="890224" y="1019175"/>
            <a:ext cx="16507551"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6AC259"/>
                </a:solidFill>
                <a:latin typeface="Archivo Black"/>
                <a:ea typeface="Archivo Black"/>
                <a:cs typeface="Archivo Black"/>
                <a:sym typeface="Archivo Black"/>
              </a:rPr>
              <a:t>Our Gurus</a:t>
            </a:r>
            <a:endParaRPr/>
          </a:p>
        </p:txBody>
      </p:sp>
      <p:sp>
        <p:nvSpPr>
          <p:cNvPr id="296" name="Google Shape;296;p21"/>
          <p:cNvSpPr/>
          <p:nvPr/>
        </p:nvSpPr>
        <p:spPr>
          <a:xfrm rot="-5114112">
            <a:off x="-1527124" y="-2034304"/>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7" name="Google Shape;297;p21"/>
          <p:cNvGrpSpPr/>
          <p:nvPr/>
        </p:nvGrpSpPr>
        <p:grpSpPr>
          <a:xfrm rot="-122566">
            <a:off x="14589229" y="6272438"/>
            <a:ext cx="6685963" cy="6977729"/>
            <a:chOff x="-1" y="0"/>
            <a:chExt cx="8914617" cy="9303639"/>
          </a:xfrm>
        </p:grpSpPr>
        <p:sp>
          <p:nvSpPr>
            <p:cNvPr id="298" name="Google Shape;298;p21"/>
            <p:cNvSpPr/>
            <p:nvPr/>
          </p:nvSpPr>
          <p:spPr>
            <a:xfrm rot="-8643168">
              <a:off x="1633189" y="953568"/>
              <a:ext cx="5648238" cy="7396503"/>
            </a:xfrm>
            <a:custGeom>
              <a:rect b="b" l="l" r="r" t="t"/>
              <a:pathLst>
                <a:path extrusionOk="0" h="7396503" w="5648238">
                  <a:moveTo>
                    <a:pt x="0" y="0"/>
                  </a:moveTo>
                  <a:lnTo>
                    <a:pt x="5648239" y="0"/>
                  </a:lnTo>
                  <a:lnTo>
                    <a:pt x="5648239"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21"/>
            <p:cNvSpPr/>
            <p:nvPr/>
          </p:nvSpPr>
          <p:spPr>
            <a:xfrm rot="-8643168">
              <a:off x="1633189" y="953568"/>
              <a:ext cx="5648238" cy="7396503"/>
            </a:xfrm>
            <a:custGeom>
              <a:rect b="b" l="l" r="r" t="t"/>
              <a:pathLst>
                <a:path extrusionOk="0" h="7396503" w="5648238">
                  <a:moveTo>
                    <a:pt x="0" y="0"/>
                  </a:moveTo>
                  <a:lnTo>
                    <a:pt x="5648239" y="0"/>
                  </a:lnTo>
                  <a:lnTo>
                    <a:pt x="5648239"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0" name="Google Shape;300;p21"/>
          <p:cNvSpPr/>
          <p:nvPr/>
        </p:nvSpPr>
        <p:spPr>
          <a:xfrm rot="-5114112">
            <a:off x="-1527124" y="-2034304"/>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01" name="Google Shape;301;p21"/>
          <p:cNvGrpSpPr/>
          <p:nvPr/>
        </p:nvGrpSpPr>
        <p:grpSpPr>
          <a:xfrm>
            <a:off x="7260659" y="7170042"/>
            <a:ext cx="3306151" cy="1371058"/>
            <a:chOff x="0" y="-9525"/>
            <a:chExt cx="4408200" cy="1828077"/>
          </a:xfrm>
        </p:grpSpPr>
        <p:sp>
          <p:nvSpPr>
            <p:cNvPr id="302" name="Google Shape;302;p21"/>
            <p:cNvSpPr txBox="1"/>
            <p:nvPr/>
          </p:nvSpPr>
          <p:spPr>
            <a:xfrm>
              <a:off x="0" y="-9525"/>
              <a:ext cx="4408200" cy="65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200">
                  <a:solidFill>
                    <a:srgbClr val="000000"/>
                  </a:solidFill>
                  <a:latin typeface="Lato"/>
                  <a:ea typeface="Lato"/>
                  <a:cs typeface="Lato"/>
                  <a:sym typeface="Lato"/>
                </a:rPr>
                <a:t>Teacher’s name</a:t>
              </a:r>
              <a:endParaRPr/>
            </a:p>
          </p:txBody>
        </p:sp>
        <p:sp>
          <p:nvSpPr>
            <p:cNvPr id="303" name="Google Shape;303;p21"/>
            <p:cNvSpPr txBox="1"/>
            <p:nvPr/>
          </p:nvSpPr>
          <p:spPr>
            <a:xfrm>
              <a:off x="0" y="833352"/>
              <a:ext cx="4408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what you want to discuss. </a:t>
              </a:r>
              <a:endParaRPr/>
            </a:p>
          </p:txBody>
        </p:sp>
      </p:grpSp>
      <p:grpSp>
        <p:nvGrpSpPr>
          <p:cNvPr id="304" name="Google Shape;304;p21"/>
          <p:cNvGrpSpPr/>
          <p:nvPr/>
        </p:nvGrpSpPr>
        <p:grpSpPr>
          <a:xfrm>
            <a:off x="2156308" y="7170042"/>
            <a:ext cx="3306151" cy="1371058"/>
            <a:chOff x="0" y="-9525"/>
            <a:chExt cx="4408200" cy="1828077"/>
          </a:xfrm>
        </p:grpSpPr>
        <p:sp>
          <p:nvSpPr>
            <p:cNvPr id="305" name="Google Shape;305;p21"/>
            <p:cNvSpPr txBox="1"/>
            <p:nvPr/>
          </p:nvSpPr>
          <p:spPr>
            <a:xfrm>
              <a:off x="0" y="-9525"/>
              <a:ext cx="4408200" cy="65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200">
                  <a:solidFill>
                    <a:srgbClr val="000000"/>
                  </a:solidFill>
                  <a:latin typeface="Lato"/>
                  <a:ea typeface="Lato"/>
                  <a:cs typeface="Lato"/>
                  <a:sym typeface="Lato"/>
                </a:rPr>
                <a:t>Teacher’s name</a:t>
              </a:r>
              <a:endParaRPr/>
            </a:p>
          </p:txBody>
        </p:sp>
        <p:sp>
          <p:nvSpPr>
            <p:cNvPr id="306" name="Google Shape;306;p21"/>
            <p:cNvSpPr txBox="1"/>
            <p:nvPr/>
          </p:nvSpPr>
          <p:spPr>
            <a:xfrm>
              <a:off x="0" y="833352"/>
              <a:ext cx="4408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what you want to discuss. </a:t>
              </a:r>
              <a:endParaRPr/>
            </a:p>
          </p:txBody>
        </p:sp>
      </p:grpSp>
      <p:pic>
        <p:nvPicPr>
          <p:cNvPr id="307" name="Google Shape;307;p21"/>
          <p:cNvPicPr preferRelativeResize="0"/>
          <p:nvPr/>
        </p:nvPicPr>
        <p:blipFill>
          <a:blip r:embed="rId4">
            <a:alphaModFix/>
          </a:blip>
          <a:stretch>
            <a:fillRect/>
          </a:stretch>
        </p:blipFill>
        <p:spPr>
          <a:xfrm>
            <a:off x="7589229" y="3080550"/>
            <a:ext cx="3070849" cy="3081189"/>
          </a:xfrm>
          <a:prstGeom prst="rect">
            <a:avLst/>
          </a:prstGeom>
          <a:noFill/>
          <a:ln>
            <a:noFill/>
          </a:ln>
        </p:spPr>
      </p:pic>
      <p:pic>
        <p:nvPicPr>
          <p:cNvPr id="308" name="Google Shape;308;p21"/>
          <p:cNvPicPr preferRelativeResize="0"/>
          <p:nvPr/>
        </p:nvPicPr>
        <p:blipFill>
          <a:blip r:embed="rId5">
            <a:alphaModFix/>
          </a:blip>
          <a:stretch>
            <a:fillRect/>
          </a:stretch>
        </p:blipFill>
        <p:spPr>
          <a:xfrm>
            <a:off x="2758200" y="3080550"/>
            <a:ext cx="3070850" cy="3070850"/>
          </a:xfrm>
          <a:prstGeom prst="rect">
            <a:avLst/>
          </a:prstGeom>
          <a:noFill/>
          <a:ln>
            <a:noFill/>
          </a:ln>
        </p:spPr>
      </p:pic>
      <p:pic>
        <p:nvPicPr>
          <p:cNvPr id="309" name="Google Shape;309;p21"/>
          <p:cNvPicPr preferRelativeResize="0"/>
          <p:nvPr/>
        </p:nvPicPr>
        <p:blipFill>
          <a:blip r:embed="rId6">
            <a:alphaModFix/>
          </a:blip>
          <a:stretch>
            <a:fillRect/>
          </a:stretch>
        </p:blipFill>
        <p:spPr>
          <a:xfrm>
            <a:off x="12364995" y="3080550"/>
            <a:ext cx="3070849" cy="3081167"/>
          </a:xfrm>
          <a:prstGeom prst="rect">
            <a:avLst/>
          </a:prstGeom>
          <a:noFill/>
          <a:ln>
            <a:noFill/>
          </a:ln>
        </p:spPr>
      </p:pic>
      <p:grpSp>
        <p:nvGrpSpPr>
          <p:cNvPr id="310" name="Google Shape;310;p21"/>
          <p:cNvGrpSpPr/>
          <p:nvPr/>
        </p:nvGrpSpPr>
        <p:grpSpPr>
          <a:xfrm>
            <a:off x="9630074" y="5155428"/>
            <a:ext cx="1551868" cy="1357179"/>
            <a:chOff x="0" y="0"/>
            <a:chExt cx="2069157" cy="1809572"/>
          </a:xfrm>
        </p:grpSpPr>
        <p:sp>
          <p:nvSpPr>
            <p:cNvPr id="311" name="Google Shape;311;p21"/>
            <p:cNvSpPr/>
            <p:nvPr/>
          </p:nvSpPr>
          <p:spPr>
            <a:xfrm>
              <a:off x="0" y="0"/>
              <a:ext cx="2069157" cy="1809572"/>
            </a:xfrm>
            <a:custGeom>
              <a:rect b="b" l="l" r="r" t="t"/>
              <a:pathLst>
                <a:path extrusionOk="0" h="1809572" w="2069157">
                  <a:moveTo>
                    <a:pt x="0" y="0"/>
                  </a:moveTo>
                  <a:lnTo>
                    <a:pt x="2069157" y="0"/>
                  </a:lnTo>
                  <a:lnTo>
                    <a:pt x="2069157" y="1809572"/>
                  </a:lnTo>
                  <a:lnTo>
                    <a:pt x="0" y="180957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21"/>
            <p:cNvSpPr/>
            <p:nvPr/>
          </p:nvSpPr>
          <p:spPr>
            <a:xfrm>
              <a:off x="0" y="0"/>
              <a:ext cx="2069157" cy="1809572"/>
            </a:xfrm>
            <a:custGeom>
              <a:rect b="b" l="l" r="r" t="t"/>
              <a:pathLst>
                <a:path extrusionOk="0" h="1809572" w="2069157">
                  <a:moveTo>
                    <a:pt x="0" y="0"/>
                  </a:moveTo>
                  <a:lnTo>
                    <a:pt x="2069157" y="0"/>
                  </a:lnTo>
                  <a:lnTo>
                    <a:pt x="2069157" y="1809572"/>
                  </a:lnTo>
                  <a:lnTo>
                    <a:pt x="0" y="180957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3" name="Google Shape;313;p21"/>
          <p:cNvGrpSpPr/>
          <p:nvPr/>
        </p:nvGrpSpPr>
        <p:grpSpPr>
          <a:xfrm>
            <a:off x="1920397" y="2780823"/>
            <a:ext cx="1374983" cy="1413534"/>
            <a:chOff x="0" y="0"/>
            <a:chExt cx="1833311" cy="1884712"/>
          </a:xfrm>
        </p:grpSpPr>
        <p:sp>
          <p:nvSpPr>
            <p:cNvPr id="314" name="Google Shape;314;p21"/>
            <p:cNvSpPr/>
            <p:nvPr/>
          </p:nvSpPr>
          <p:spPr>
            <a:xfrm>
              <a:off x="0" y="0"/>
              <a:ext cx="1833311" cy="1884712"/>
            </a:xfrm>
            <a:custGeom>
              <a:rect b="b" l="l" r="r" t="t"/>
              <a:pathLst>
                <a:path extrusionOk="0" h="1884712" w="1833311">
                  <a:moveTo>
                    <a:pt x="0" y="0"/>
                  </a:moveTo>
                  <a:lnTo>
                    <a:pt x="1833311" y="0"/>
                  </a:lnTo>
                  <a:lnTo>
                    <a:pt x="1833311" y="1884712"/>
                  </a:lnTo>
                  <a:lnTo>
                    <a:pt x="0" y="188471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21"/>
            <p:cNvSpPr/>
            <p:nvPr/>
          </p:nvSpPr>
          <p:spPr>
            <a:xfrm>
              <a:off x="0" y="0"/>
              <a:ext cx="1833311" cy="1884712"/>
            </a:xfrm>
            <a:custGeom>
              <a:rect b="b" l="l" r="r" t="t"/>
              <a:pathLst>
                <a:path extrusionOk="0" h="1884712" w="1833311">
                  <a:moveTo>
                    <a:pt x="0" y="0"/>
                  </a:moveTo>
                  <a:lnTo>
                    <a:pt x="1833311" y="0"/>
                  </a:lnTo>
                  <a:lnTo>
                    <a:pt x="1833311" y="1884712"/>
                  </a:lnTo>
                  <a:lnTo>
                    <a:pt x="0" y="188471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6" name="Google Shape;316;p21"/>
          <p:cNvGrpSpPr/>
          <p:nvPr/>
        </p:nvGrpSpPr>
        <p:grpSpPr>
          <a:xfrm>
            <a:off x="14466991" y="2623031"/>
            <a:ext cx="1397042" cy="1571314"/>
            <a:chOff x="0" y="0"/>
            <a:chExt cx="1862722" cy="2095086"/>
          </a:xfrm>
        </p:grpSpPr>
        <p:sp>
          <p:nvSpPr>
            <p:cNvPr id="317" name="Google Shape;317;p21"/>
            <p:cNvSpPr/>
            <p:nvPr/>
          </p:nvSpPr>
          <p:spPr>
            <a:xfrm>
              <a:off x="0" y="0"/>
              <a:ext cx="1862722" cy="2095086"/>
            </a:xfrm>
            <a:custGeom>
              <a:rect b="b" l="l" r="r" t="t"/>
              <a:pathLst>
                <a:path extrusionOk="0" h="2095086" w="1862722">
                  <a:moveTo>
                    <a:pt x="0" y="0"/>
                  </a:moveTo>
                  <a:lnTo>
                    <a:pt x="1862722" y="0"/>
                  </a:lnTo>
                  <a:lnTo>
                    <a:pt x="1862722" y="2095086"/>
                  </a:lnTo>
                  <a:lnTo>
                    <a:pt x="0" y="209508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21"/>
            <p:cNvSpPr/>
            <p:nvPr/>
          </p:nvSpPr>
          <p:spPr>
            <a:xfrm>
              <a:off x="0" y="0"/>
              <a:ext cx="1862722" cy="2095086"/>
            </a:xfrm>
            <a:custGeom>
              <a:rect b="b" l="l" r="r" t="t"/>
              <a:pathLst>
                <a:path extrusionOk="0" h="2095086" w="1862722">
                  <a:moveTo>
                    <a:pt x="0" y="0"/>
                  </a:moveTo>
                  <a:lnTo>
                    <a:pt x="1862722" y="0"/>
                  </a:lnTo>
                  <a:lnTo>
                    <a:pt x="1862722" y="2095086"/>
                  </a:lnTo>
                  <a:lnTo>
                    <a:pt x="0" y="209508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2"/>
          <p:cNvPicPr preferRelativeResize="0"/>
          <p:nvPr/>
        </p:nvPicPr>
        <p:blipFill>
          <a:blip r:embed="rId3">
            <a:alphaModFix/>
          </a:blip>
          <a:stretch>
            <a:fillRect/>
          </a:stretch>
        </p:blipFill>
        <p:spPr>
          <a:xfrm>
            <a:off x="2181023" y="26"/>
            <a:ext cx="5755476" cy="10293976"/>
          </a:xfrm>
          <a:prstGeom prst="rect">
            <a:avLst/>
          </a:prstGeom>
          <a:noFill/>
          <a:ln>
            <a:noFill/>
          </a:ln>
        </p:spPr>
      </p:pic>
      <p:grpSp>
        <p:nvGrpSpPr>
          <p:cNvPr id="324" name="Google Shape;324;p22"/>
          <p:cNvGrpSpPr/>
          <p:nvPr/>
        </p:nvGrpSpPr>
        <p:grpSpPr>
          <a:xfrm>
            <a:off x="958573" y="3612695"/>
            <a:ext cx="4548205" cy="5887723"/>
            <a:chOff x="57149" y="347"/>
            <a:chExt cx="6064274" cy="7850298"/>
          </a:xfrm>
        </p:grpSpPr>
        <p:cxnSp>
          <p:nvCxnSpPr>
            <p:cNvPr id="325" name="Google Shape;325;p22"/>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326" name="Google Shape;326;p22"/>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grpSp>
        <p:nvGrpSpPr>
          <p:cNvPr id="327" name="Google Shape;327;p22"/>
          <p:cNvGrpSpPr/>
          <p:nvPr/>
        </p:nvGrpSpPr>
        <p:grpSpPr>
          <a:xfrm>
            <a:off x="9144000" y="-180826"/>
            <a:ext cx="6385886" cy="7026966"/>
            <a:chOff x="0" y="-241102"/>
            <a:chExt cx="8514515" cy="9369287"/>
          </a:xfrm>
        </p:grpSpPr>
        <p:sp>
          <p:nvSpPr>
            <p:cNvPr id="328" name="Google Shape;328;p22"/>
            <p:cNvSpPr txBox="1"/>
            <p:nvPr/>
          </p:nvSpPr>
          <p:spPr>
            <a:xfrm>
              <a:off x="0" y="5626837"/>
              <a:ext cx="8514515" cy="183234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6AC259"/>
                  </a:solidFill>
                  <a:latin typeface="Archivo Black"/>
                  <a:ea typeface="Archivo Black"/>
                  <a:cs typeface="Archivo Black"/>
                  <a:sym typeface="Archivo Black"/>
                </a:rPr>
                <a:t>About Us</a:t>
              </a:r>
              <a:endParaRPr/>
            </a:p>
          </p:txBody>
        </p:sp>
        <p:sp>
          <p:nvSpPr>
            <p:cNvPr id="329" name="Google Shape;329;p22"/>
            <p:cNvSpPr txBox="1"/>
            <p:nvPr/>
          </p:nvSpPr>
          <p:spPr>
            <a:xfrm>
              <a:off x="0" y="7814785"/>
              <a:ext cx="7094400" cy="131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00" u="none">
                  <a:solidFill>
                    <a:srgbClr val="000000"/>
                  </a:solidFill>
                  <a:latin typeface="Lato"/>
                  <a:ea typeface="Lato"/>
                  <a:cs typeface="Lato"/>
                  <a:sym typeface="Lato"/>
                </a:rPr>
                <a:t>Elaborate on what you </a:t>
              </a:r>
              <a:endParaRPr/>
            </a:p>
            <a:p>
              <a:pPr indent="0" lvl="0" marL="0" marR="0" rtl="0" algn="l">
                <a:lnSpc>
                  <a:spcPct val="100000"/>
                </a:lnSpc>
                <a:spcBef>
                  <a:spcPts val="0"/>
                </a:spcBef>
                <a:spcAft>
                  <a:spcPts val="0"/>
                </a:spcAft>
                <a:buNone/>
              </a:pPr>
              <a:r>
                <a:rPr lang="en-US" sz="3200" u="none">
                  <a:solidFill>
                    <a:srgbClr val="000000"/>
                  </a:solidFill>
                  <a:latin typeface="Lato"/>
                  <a:ea typeface="Lato"/>
                  <a:cs typeface="Lato"/>
                  <a:sym typeface="Lato"/>
                </a:rPr>
                <a:t>want to discuss. </a:t>
              </a:r>
              <a:endParaRPr/>
            </a:p>
          </p:txBody>
        </p:sp>
        <p:grpSp>
          <p:nvGrpSpPr>
            <p:cNvPr id="330" name="Google Shape;330;p22"/>
            <p:cNvGrpSpPr/>
            <p:nvPr/>
          </p:nvGrpSpPr>
          <p:grpSpPr>
            <a:xfrm>
              <a:off x="0" y="-241102"/>
              <a:ext cx="1693193" cy="5333802"/>
              <a:chOff x="0" y="-47625"/>
              <a:chExt cx="334458" cy="1053590"/>
            </a:xfrm>
          </p:grpSpPr>
          <p:sp>
            <p:nvSpPr>
              <p:cNvPr id="331" name="Google Shape;331;p22"/>
              <p:cNvSpPr/>
              <p:nvPr/>
            </p:nvSpPr>
            <p:spPr>
              <a:xfrm>
                <a:off x="0" y="0"/>
                <a:ext cx="334458" cy="1005965"/>
              </a:xfrm>
              <a:custGeom>
                <a:rect b="b" l="l" r="r" t="t"/>
                <a:pathLst>
                  <a:path extrusionOk="0" h="1005965" w="334458">
                    <a:moveTo>
                      <a:pt x="0" y="0"/>
                    </a:moveTo>
                    <a:lnTo>
                      <a:pt x="334458" y="0"/>
                    </a:lnTo>
                    <a:lnTo>
                      <a:pt x="334458" y="1005965"/>
                    </a:lnTo>
                    <a:lnTo>
                      <a:pt x="0" y="1005965"/>
                    </a:lnTo>
                    <a:close/>
                  </a:path>
                </a:pathLst>
              </a:custGeom>
              <a:solidFill>
                <a:srgbClr val="82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22"/>
              <p:cNvSpPr txBox="1"/>
              <p:nvPr/>
            </p:nvSpPr>
            <p:spPr>
              <a:xfrm>
                <a:off x="0" y="-47625"/>
                <a:ext cx="334458" cy="10535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3" name="Google Shape;333;p22"/>
            <p:cNvSpPr txBox="1"/>
            <p:nvPr/>
          </p:nvSpPr>
          <p:spPr>
            <a:xfrm>
              <a:off x="144193" y="2647763"/>
              <a:ext cx="1379407" cy="2444937"/>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000">
                  <a:solidFill>
                    <a:srgbClr val="FFFFFF"/>
                  </a:solidFill>
                  <a:latin typeface="Archivo Black"/>
                  <a:ea typeface="Archivo Black"/>
                  <a:cs typeface="Archivo Black"/>
                  <a:sym typeface="Archivo Black"/>
                </a:rPr>
                <a:t>3</a:t>
              </a:r>
              <a:endParaRPr/>
            </a:p>
          </p:txBody>
        </p:sp>
      </p:grpSp>
      <p:grpSp>
        <p:nvGrpSpPr>
          <p:cNvPr id="334" name="Google Shape;334;p22"/>
          <p:cNvGrpSpPr/>
          <p:nvPr/>
        </p:nvGrpSpPr>
        <p:grpSpPr>
          <a:xfrm rot="10800000">
            <a:off x="12668233" y="793248"/>
            <a:ext cx="4548205" cy="5887723"/>
            <a:chOff x="57149" y="347"/>
            <a:chExt cx="6064274" cy="7850298"/>
          </a:xfrm>
        </p:grpSpPr>
        <p:cxnSp>
          <p:nvCxnSpPr>
            <p:cNvPr id="335" name="Google Shape;335;p22"/>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336" name="Google Shape;336;p22"/>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sp>
        <p:nvSpPr>
          <p:cNvPr id="337" name="Google Shape;337;p22"/>
          <p:cNvSpPr/>
          <p:nvPr/>
        </p:nvSpPr>
        <p:spPr>
          <a:xfrm rot="-152943">
            <a:off x="13843636" y="6121244"/>
            <a:ext cx="7202820" cy="5015782"/>
          </a:xfrm>
          <a:custGeom>
            <a:rect b="b" l="l" r="r" t="t"/>
            <a:pathLst>
              <a:path extrusionOk="0" h="5015782" w="7202820">
                <a:moveTo>
                  <a:pt x="0" y="0"/>
                </a:moveTo>
                <a:lnTo>
                  <a:pt x="7202819" y="0"/>
                </a:lnTo>
                <a:lnTo>
                  <a:pt x="7202819" y="5015781"/>
                </a:lnTo>
                <a:lnTo>
                  <a:pt x="0" y="50157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8" name="Google Shape;338;p22"/>
          <p:cNvGrpSpPr/>
          <p:nvPr/>
        </p:nvGrpSpPr>
        <p:grpSpPr>
          <a:xfrm>
            <a:off x="1482473" y="1446536"/>
            <a:ext cx="1397041" cy="1571314"/>
            <a:chOff x="0" y="0"/>
            <a:chExt cx="1862722" cy="2095086"/>
          </a:xfrm>
        </p:grpSpPr>
        <p:sp>
          <p:nvSpPr>
            <p:cNvPr id="339" name="Google Shape;339;p22"/>
            <p:cNvSpPr/>
            <p:nvPr/>
          </p:nvSpPr>
          <p:spPr>
            <a:xfrm>
              <a:off x="0" y="0"/>
              <a:ext cx="1862722" cy="2095086"/>
            </a:xfrm>
            <a:custGeom>
              <a:rect b="b" l="l" r="r" t="t"/>
              <a:pathLst>
                <a:path extrusionOk="0" h="2095086" w="1862722">
                  <a:moveTo>
                    <a:pt x="0" y="0"/>
                  </a:moveTo>
                  <a:lnTo>
                    <a:pt x="1862722" y="0"/>
                  </a:lnTo>
                  <a:lnTo>
                    <a:pt x="1862722" y="2095086"/>
                  </a:lnTo>
                  <a:lnTo>
                    <a:pt x="0" y="20950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22"/>
            <p:cNvSpPr/>
            <p:nvPr/>
          </p:nvSpPr>
          <p:spPr>
            <a:xfrm>
              <a:off x="0" y="0"/>
              <a:ext cx="1862722" cy="2095086"/>
            </a:xfrm>
            <a:custGeom>
              <a:rect b="b" l="l" r="r" t="t"/>
              <a:pathLst>
                <a:path extrusionOk="0" h="2095086" w="1862722">
                  <a:moveTo>
                    <a:pt x="0" y="0"/>
                  </a:moveTo>
                  <a:lnTo>
                    <a:pt x="1862722" y="0"/>
                  </a:lnTo>
                  <a:lnTo>
                    <a:pt x="1862722" y="2095086"/>
                  </a:lnTo>
                  <a:lnTo>
                    <a:pt x="0" y="20950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23"/>
          <p:cNvPicPr preferRelativeResize="0"/>
          <p:nvPr/>
        </p:nvPicPr>
        <p:blipFill rotWithShape="1">
          <a:blip r:embed="rId3">
            <a:alphaModFix/>
          </a:blip>
          <a:srcRect b="0" l="11179" r="32313" t="0"/>
          <a:stretch/>
        </p:blipFill>
        <p:spPr>
          <a:xfrm>
            <a:off x="0" y="0"/>
            <a:ext cx="8708460" cy="10287000"/>
          </a:xfrm>
          <a:prstGeom prst="rect">
            <a:avLst/>
          </a:prstGeom>
          <a:noFill/>
          <a:ln>
            <a:noFill/>
          </a:ln>
        </p:spPr>
      </p:pic>
      <p:sp>
        <p:nvSpPr>
          <p:cNvPr id="346" name="Google Shape;346;p23"/>
          <p:cNvSpPr txBox="1"/>
          <p:nvPr/>
        </p:nvSpPr>
        <p:spPr>
          <a:xfrm>
            <a:off x="9902180" y="2723040"/>
            <a:ext cx="62028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000">
                <a:solidFill>
                  <a:srgbClr val="000000"/>
                </a:solidFill>
                <a:latin typeface="Archivo Black"/>
                <a:ea typeface="Archivo Black"/>
                <a:cs typeface="Archivo Black"/>
                <a:sym typeface="Archivo Black"/>
              </a:rPr>
              <a:t>Our</a:t>
            </a:r>
            <a:endParaRPr/>
          </a:p>
          <a:p>
            <a:pPr indent="0" lvl="0" marL="0" marR="0" rtl="0" algn="l">
              <a:lnSpc>
                <a:spcPct val="100000"/>
              </a:lnSpc>
              <a:spcBef>
                <a:spcPts val="0"/>
              </a:spcBef>
              <a:spcAft>
                <a:spcPts val="0"/>
              </a:spcAft>
              <a:buNone/>
            </a:pPr>
            <a:r>
              <a:rPr lang="en-US" sz="9000">
                <a:solidFill>
                  <a:srgbClr val="000000"/>
                </a:solidFill>
                <a:latin typeface="Archivo Black"/>
                <a:ea typeface="Archivo Black"/>
                <a:cs typeface="Archivo Black"/>
                <a:sym typeface="Archivo Black"/>
              </a:rPr>
              <a:t>Progress</a:t>
            </a:r>
            <a:endParaRPr/>
          </a:p>
        </p:txBody>
      </p:sp>
      <p:grpSp>
        <p:nvGrpSpPr>
          <p:cNvPr id="347" name="Google Shape;347;p23"/>
          <p:cNvGrpSpPr/>
          <p:nvPr/>
        </p:nvGrpSpPr>
        <p:grpSpPr>
          <a:xfrm>
            <a:off x="14761650" y="-662458"/>
            <a:ext cx="5808201" cy="4583996"/>
            <a:chOff x="0" y="1"/>
            <a:chExt cx="7744268" cy="6111994"/>
          </a:xfrm>
        </p:grpSpPr>
        <p:sp>
          <p:nvSpPr>
            <p:cNvPr id="348" name="Google Shape;348;p23"/>
            <p:cNvSpPr/>
            <p:nvPr/>
          </p:nvSpPr>
          <p:spPr>
            <a:xfrm rot="-5621126">
              <a:off x="1048015" y="-642253"/>
              <a:ext cx="5648238" cy="7396503"/>
            </a:xfrm>
            <a:custGeom>
              <a:rect b="b" l="l" r="r" t="t"/>
              <a:pathLst>
                <a:path extrusionOk="0" h="7396503" w="5648238">
                  <a:moveTo>
                    <a:pt x="0" y="0"/>
                  </a:moveTo>
                  <a:lnTo>
                    <a:pt x="5648238" y="0"/>
                  </a:lnTo>
                  <a:lnTo>
                    <a:pt x="5648238" y="7396502"/>
                  </a:lnTo>
                  <a:lnTo>
                    <a:pt x="0" y="739650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23"/>
            <p:cNvSpPr/>
            <p:nvPr/>
          </p:nvSpPr>
          <p:spPr>
            <a:xfrm rot="-5621126">
              <a:off x="1048015" y="-642253"/>
              <a:ext cx="5648238" cy="7396503"/>
            </a:xfrm>
            <a:custGeom>
              <a:rect b="b" l="l" r="r" t="t"/>
              <a:pathLst>
                <a:path extrusionOk="0" h="7396503" w="5648238">
                  <a:moveTo>
                    <a:pt x="0" y="0"/>
                  </a:moveTo>
                  <a:lnTo>
                    <a:pt x="5648238" y="0"/>
                  </a:lnTo>
                  <a:lnTo>
                    <a:pt x="5648238" y="7396502"/>
                  </a:lnTo>
                  <a:lnTo>
                    <a:pt x="0" y="739650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50" name="Google Shape;350;p23"/>
          <p:cNvCxnSpPr/>
          <p:nvPr/>
        </p:nvCxnSpPr>
        <p:spPr>
          <a:xfrm rot="10800000">
            <a:off x="9902180" y="9462579"/>
            <a:ext cx="7597080" cy="0"/>
          </a:xfrm>
          <a:prstGeom prst="straightConnector1">
            <a:avLst/>
          </a:prstGeom>
          <a:noFill/>
          <a:ln cap="flat" cmpd="sng" w="85725">
            <a:solidFill>
              <a:srgbClr val="7CC242"/>
            </a:solidFill>
            <a:prstDash val="solid"/>
            <a:round/>
            <a:headEnd len="sm" w="sm" type="none"/>
            <a:tailEnd len="sm" w="sm" type="none"/>
          </a:ln>
        </p:spPr>
      </p:cxnSp>
      <p:sp>
        <p:nvSpPr>
          <p:cNvPr id="351" name="Google Shape;351;p23"/>
          <p:cNvSpPr/>
          <p:nvPr/>
        </p:nvSpPr>
        <p:spPr>
          <a:xfrm>
            <a:off x="2079556" y="1352000"/>
            <a:ext cx="3561172" cy="4114800"/>
          </a:xfrm>
          <a:custGeom>
            <a:rect b="b" l="l" r="r" t="t"/>
            <a:pathLst>
              <a:path extrusionOk="0" h="4114800" w="3561172">
                <a:moveTo>
                  <a:pt x="0" y="0"/>
                </a:moveTo>
                <a:lnTo>
                  <a:pt x="3561173" y="0"/>
                </a:lnTo>
                <a:lnTo>
                  <a:pt x="3561173"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23"/>
          <p:cNvSpPr txBox="1"/>
          <p:nvPr/>
        </p:nvSpPr>
        <p:spPr>
          <a:xfrm>
            <a:off x="9902180" y="5955641"/>
            <a:ext cx="6202800" cy="141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00000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353" name="Google Shape;353;p23"/>
          <p:cNvSpPr/>
          <p:nvPr/>
        </p:nvSpPr>
        <p:spPr>
          <a:xfrm>
            <a:off x="2079556" y="1352000"/>
            <a:ext cx="3561172" cy="4114800"/>
          </a:xfrm>
          <a:custGeom>
            <a:rect b="b" l="l" r="r" t="t"/>
            <a:pathLst>
              <a:path extrusionOk="0" h="4114800" w="3561172">
                <a:moveTo>
                  <a:pt x="0" y="0"/>
                </a:moveTo>
                <a:lnTo>
                  <a:pt x="3561173" y="0"/>
                </a:lnTo>
                <a:lnTo>
                  <a:pt x="3561173"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4"/>
          <p:cNvSpPr/>
          <p:nvPr/>
        </p:nvSpPr>
        <p:spPr>
          <a:xfrm rot="-5114112">
            <a:off x="-1527124" y="-2034304"/>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24"/>
          <p:cNvSpPr/>
          <p:nvPr/>
        </p:nvSpPr>
        <p:spPr>
          <a:xfrm rot="-5114112">
            <a:off x="-1527124" y="-2034304"/>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24"/>
          <p:cNvSpPr/>
          <p:nvPr/>
        </p:nvSpPr>
        <p:spPr>
          <a:xfrm rot="-8643168">
            <a:off x="15727848" y="7578779"/>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24"/>
          <p:cNvSpPr/>
          <p:nvPr/>
        </p:nvSpPr>
        <p:spPr>
          <a:xfrm rot="-8643168">
            <a:off x="15727848" y="7578779"/>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4"/>
          <p:cNvSpPr/>
          <p:nvPr/>
        </p:nvSpPr>
        <p:spPr>
          <a:xfrm>
            <a:off x="13940030" y="3533098"/>
            <a:ext cx="2525651" cy="2548822"/>
          </a:xfrm>
          <a:custGeom>
            <a:rect b="b" l="l" r="r" t="t"/>
            <a:pathLst>
              <a:path extrusionOk="0" h="2548822" w="2525651">
                <a:moveTo>
                  <a:pt x="0" y="0"/>
                </a:moveTo>
                <a:lnTo>
                  <a:pt x="2525651" y="0"/>
                </a:lnTo>
                <a:lnTo>
                  <a:pt x="2525651" y="2548822"/>
                </a:lnTo>
                <a:lnTo>
                  <a:pt x="0" y="254882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4"/>
          <p:cNvSpPr/>
          <p:nvPr/>
        </p:nvSpPr>
        <p:spPr>
          <a:xfrm>
            <a:off x="9747410" y="3533098"/>
            <a:ext cx="2525651" cy="2548822"/>
          </a:xfrm>
          <a:custGeom>
            <a:rect b="b" l="l" r="r" t="t"/>
            <a:pathLst>
              <a:path extrusionOk="0" h="2548822" w="2525651">
                <a:moveTo>
                  <a:pt x="0" y="0"/>
                </a:moveTo>
                <a:lnTo>
                  <a:pt x="2525651" y="0"/>
                </a:lnTo>
                <a:lnTo>
                  <a:pt x="2525651" y="2548822"/>
                </a:lnTo>
                <a:lnTo>
                  <a:pt x="0" y="254882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4"/>
          <p:cNvSpPr/>
          <p:nvPr/>
        </p:nvSpPr>
        <p:spPr>
          <a:xfrm>
            <a:off x="5452199" y="3533098"/>
            <a:ext cx="2525651" cy="2548822"/>
          </a:xfrm>
          <a:custGeom>
            <a:rect b="b" l="l" r="r" t="t"/>
            <a:pathLst>
              <a:path extrusionOk="0" h="2548822" w="2525651">
                <a:moveTo>
                  <a:pt x="0" y="0"/>
                </a:moveTo>
                <a:lnTo>
                  <a:pt x="2525651" y="0"/>
                </a:lnTo>
                <a:lnTo>
                  <a:pt x="2525651" y="2548822"/>
                </a:lnTo>
                <a:lnTo>
                  <a:pt x="0" y="254882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4"/>
          <p:cNvSpPr/>
          <p:nvPr/>
        </p:nvSpPr>
        <p:spPr>
          <a:xfrm>
            <a:off x="1387867" y="3533098"/>
            <a:ext cx="2525651" cy="2548822"/>
          </a:xfrm>
          <a:custGeom>
            <a:rect b="b" l="l" r="r" t="t"/>
            <a:pathLst>
              <a:path extrusionOk="0" h="2548822" w="2525651">
                <a:moveTo>
                  <a:pt x="0" y="0"/>
                </a:moveTo>
                <a:lnTo>
                  <a:pt x="2525651" y="0"/>
                </a:lnTo>
                <a:lnTo>
                  <a:pt x="2525651" y="2548822"/>
                </a:lnTo>
                <a:lnTo>
                  <a:pt x="0" y="254882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4"/>
          <p:cNvSpPr/>
          <p:nvPr/>
        </p:nvSpPr>
        <p:spPr>
          <a:xfrm>
            <a:off x="5957391" y="4049876"/>
            <a:ext cx="1515266" cy="1515266"/>
          </a:xfrm>
          <a:custGeom>
            <a:rect b="b" l="l" r="r" t="t"/>
            <a:pathLst>
              <a:path extrusionOk="0" h="1515266" w="1515266">
                <a:moveTo>
                  <a:pt x="0" y="0"/>
                </a:moveTo>
                <a:lnTo>
                  <a:pt x="1515267" y="0"/>
                </a:lnTo>
                <a:lnTo>
                  <a:pt x="1515267" y="1515266"/>
                </a:lnTo>
                <a:lnTo>
                  <a:pt x="0" y="15152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24"/>
          <p:cNvSpPr/>
          <p:nvPr/>
        </p:nvSpPr>
        <p:spPr>
          <a:xfrm>
            <a:off x="1848411" y="3960579"/>
            <a:ext cx="1604563" cy="1604563"/>
          </a:xfrm>
          <a:custGeom>
            <a:rect b="b" l="l" r="r" t="t"/>
            <a:pathLst>
              <a:path extrusionOk="0" h="1604563" w="1604563">
                <a:moveTo>
                  <a:pt x="0" y="0"/>
                </a:moveTo>
                <a:lnTo>
                  <a:pt x="1604563" y="0"/>
                </a:lnTo>
                <a:lnTo>
                  <a:pt x="1604563" y="1604563"/>
                </a:lnTo>
                <a:lnTo>
                  <a:pt x="0" y="160456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24"/>
          <p:cNvSpPr/>
          <p:nvPr/>
        </p:nvSpPr>
        <p:spPr>
          <a:xfrm>
            <a:off x="14386275" y="3914342"/>
            <a:ext cx="1633161" cy="1633161"/>
          </a:xfrm>
          <a:custGeom>
            <a:rect b="b" l="l" r="r" t="t"/>
            <a:pathLst>
              <a:path extrusionOk="0" h="1633161" w="1633161">
                <a:moveTo>
                  <a:pt x="0" y="0"/>
                </a:moveTo>
                <a:lnTo>
                  <a:pt x="1633161" y="0"/>
                </a:lnTo>
                <a:lnTo>
                  <a:pt x="1633161" y="1633161"/>
                </a:lnTo>
                <a:lnTo>
                  <a:pt x="0" y="163316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24"/>
          <p:cNvSpPr/>
          <p:nvPr/>
        </p:nvSpPr>
        <p:spPr>
          <a:xfrm>
            <a:off x="10119241" y="3914342"/>
            <a:ext cx="1781989" cy="1781989"/>
          </a:xfrm>
          <a:custGeom>
            <a:rect b="b" l="l" r="r" t="t"/>
            <a:pathLst>
              <a:path extrusionOk="0" h="1781989" w="1781989">
                <a:moveTo>
                  <a:pt x="0" y="0"/>
                </a:moveTo>
                <a:lnTo>
                  <a:pt x="1781989" y="0"/>
                </a:lnTo>
                <a:lnTo>
                  <a:pt x="1781989" y="1781990"/>
                </a:lnTo>
                <a:lnTo>
                  <a:pt x="0" y="178199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24"/>
          <p:cNvSpPr txBox="1"/>
          <p:nvPr/>
        </p:nvSpPr>
        <p:spPr>
          <a:xfrm>
            <a:off x="5495184" y="1019175"/>
            <a:ext cx="7223060"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0000"/>
                </a:solidFill>
                <a:latin typeface="Archivo Black"/>
                <a:ea typeface="Archivo Black"/>
                <a:cs typeface="Archivo Black"/>
                <a:sym typeface="Archivo Black"/>
              </a:rPr>
              <a:t>Our History</a:t>
            </a:r>
            <a:endParaRPr/>
          </a:p>
        </p:txBody>
      </p:sp>
      <p:grpSp>
        <p:nvGrpSpPr>
          <p:cNvPr id="371" name="Google Shape;371;p24"/>
          <p:cNvGrpSpPr/>
          <p:nvPr/>
        </p:nvGrpSpPr>
        <p:grpSpPr>
          <a:xfrm>
            <a:off x="1268145" y="6718057"/>
            <a:ext cx="2765025" cy="1186159"/>
            <a:chOff x="0" y="-9525"/>
            <a:chExt cx="3686700" cy="1581545"/>
          </a:xfrm>
        </p:grpSpPr>
        <p:sp>
          <p:nvSpPr>
            <p:cNvPr id="372" name="Google Shape;372;p24"/>
            <p:cNvSpPr txBox="1"/>
            <p:nvPr/>
          </p:nvSpPr>
          <p:spPr>
            <a:xfrm>
              <a:off x="0" y="-9525"/>
              <a:ext cx="3686700" cy="57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800" u="none">
                  <a:solidFill>
                    <a:srgbClr val="000000"/>
                  </a:solidFill>
                  <a:latin typeface="Lato"/>
                  <a:ea typeface="Lato"/>
                  <a:cs typeface="Lato"/>
                  <a:sym typeface="Lato"/>
                </a:rPr>
                <a:t>Add a main point</a:t>
              </a:r>
              <a:endParaRPr/>
            </a:p>
          </p:txBody>
        </p:sp>
        <p:sp>
          <p:nvSpPr>
            <p:cNvPr id="373" name="Google Shape;373;p24"/>
            <p:cNvSpPr txBox="1"/>
            <p:nvPr/>
          </p:nvSpPr>
          <p:spPr>
            <a:xfrm>
              <a:off x="0" y="751220"/>
              <a:ext cx="3686700" cy="8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000">
                  <a:solidFill>
                    <a:srgbClr val="000000"/>
                  </a:solidFill>
                  <a:latin typeface="Lato"/>
                  <a:ea typeface="Lato"/>
                  <a:cs typeface="Lato"/>
                  <a:sym typeface="Lato"/>
                </a:rPr>
                <a:t>Elaborate on what you want to discuss. </a:t>
              </a:r>
              <a:endParaRPr/>
            </a:p>
          </p:txBody>
        </p:sp>
      </p:grpSp>
      <p:grpSp>
        <p:nvGrpSpPr>
          <p:cNvPr id="374" name="Google Shape;374;p24"/>
          <p:cNvGrpSpPr/>
          <p:nvPr/>
        </p:nvGrpSpPr>
        <p:grpSpPr>
          <a:xfrm>
            <a:off x="5332477" y="6718057"/>
            <a:ext cx="2765025" cy="1186159"/>
            <a:chOff x="0" y="-9525"/>
            <a:chExt cx="3686700" cy="1581545"/>
          </a:xfrm>
        </p:grpSpPr>
        <p:sp>
          <p:nvSpPr>
            <p:cNvPr id="375" name="Google Shape;375;p24"/>
            <p:cNvSpPr txBox="1"/>
            <p:nvPr/>
          </p:nvSpPr>
          <p:spPr>
            <a:xfrm>
              <a:off x="0" y="-9525"/>
              <a:ext cx="3686700" cy="57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800" u="none">
                  <a:solidFill>
                    <a:srgbClr val="000000"/>
                  </a:solidFill>
                  <a:latin typeface="Lato"/>
                  <a:ea typeface="Lato"/>
                  <a:cs typeface="Lato"/>
                  <a:sym typeface="Lato"/>
                </a:rPr>
                <a:t>Add a main point</a:t>
              </a:r>
              <a:endParaRPr/>
            </a:p>
          </p:txBody>
        </p:sp>
        <p:sp>
          <p:nvSpPr>
            <p:cNvPr id="376" name="Google Shape;376;p24"/>
            <p:cNvSpPr txBox="1"/>
            <p:nvPr/>
          </p:nvSpPr>
          <p:spPr>
            <a:xfrm>
              <a:off x="0" y="751220"/>
              <a:ext cx="3686700" cy="8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000">
                  <a:solidFill>
                    <a:srgbClr val="000000"/>
                  </a:solidFill>
                  <a:latin typeface="Lato"/>
                  <a:ea typeface="Lato"/>
                  <a:cs typeface="Lato"/>
                  <a:sym typeface="Lato"/>
                </a:rPr>
                <a:t>Elaborate on what you want to discuss. </a:t>
              </a:r>
              <a:endParaRPr/>
            </a:p>
          </p:txBody>
        </p:sp>
      </p:grpSp>
      <p:grpSp>
        <p:nvGrpSpPr>
          <p:cNvPr id="377" name="Google Shape;377;p24"/>
          <p:cNvGrpSpPr/>
          <p:nvPr/>
        </p:nvGrpSpPr>
        <p:grpSpPr>
          <a:xfrm>
            <a:off x="13700585" y="6718057"/>
            <a:ext cx="2765025" cy="1186159"/>
            <a:chOff x="0" y="-9525"/>
            <a:chExt cx="3686700" cy="1581545"/>
          </a:xfrm>
        </p:grpSpPr>
        <p:sp>
          <p:nvSpPr>
            <p:cNvPr id="378" name="Google Shape;378;p24"/>
            <p:cNvSpPr txBox="1"/>
            <p:nvPr/>
          </p:nvSpPr>
          <p:spPr>
            <a:xfrm>
              <a:off x="0" y="-9525"/>
              <a:ext cx="3686700" cy="57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800" u="none">
                  <a:solidFill>
                    <a:srgbClr val="000000"/>
                  </a:solidFill>
                  <a:latin typeface="Lato"/>
                  <a:ea typeface="Lato"/>
                  <a:cs typeface="Lato"/>
                  <a:sym typeface="Lato"/>
                </a:rPr>
                <a:t>Add a main point</a:t>
              </a:r>
              <a:endParaRPr/>
            </a:p>
          </p:txBody>
        </p:sp>
        <p:sp>
          <p:nvSpPr>
            <p:cNvPr id="379" name="Google Shape;379;p24"/>
            <p:cNvSpPr txBox="1"/>
            <p:nvPr/>
          </p:nvSpPr>
          <p:spPr>
            <a:xfrm>
              <a:off x="0" y="751220"/>
              <a:ext cx="3686700" cy="8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000">
                  <a:solidFill>
                    <a:srgbClr val="000000"/>
                  </a:solidFill>
                  <a:latin typeface="Lato"/>
                  <a:ea typeface="Lato"/>
                  <a:cs typeface="Lato"/>
                  <a:sym typeface="Lato"/>
                </a:rPr>
                <a:t>Elaborate on what you want to discuss. </a:t>
              </a:r>
              <a:endParaRPr/>
            </a:p>
          </p:txBody>
        </p:sp>
      </p:grpSp>
      <p:grpSp>
        <p:nvGrpSpPr>
          <p:cNvPr id="380" name="Google Shape;380;p24"/>
          <p:cNvGrpSpPr/>
          <p:nvPr/>
        </p:nvGrpSpPr>
        <p:grpSpPr>
          <a:xfrm>
            <a:off x="9516531" y="6718057"/>
            <a:ext cx="2765025" cy="1186159"/>
            <a:chOff x="0" y="-9525"/>
            <a:chExt cx="3686700" cy="1581545"/>
          </a:xfrm>
        </p:grpSpPr>
        <p:sp>
          <p:nvSpPr>
            <p:cNvPr id="381" name="Google Shape;381;p24"/>
            <p:cNvSpPr txBox="1"/>
            <p:nvPr/>
          </p:nvSpPr>
          <p:spPr>
            <a:xfrm>
              <a:off x="0" y="-9525"/>
              <a:ext cx="3686700" cy="57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800" u="none">
                  <a:solidFill>
                    <a:srgbClr val="000000"/>
                  </a:solidFill>
                  <a:latin typeface="Lato"/>
                  <a:ea typeface="Lato"/>
                  <a:cs typeface="Lato"/>
                  <a:sym typeface="Lato"/>
                </a:rPr>
                <a:t>Add a main point</a:t>
              </a:r>
              <a:endParaRPr/>
            </a:p>
          </p:txBody>
        </p:sp>
        <p:sp>
          <p:nvSpPr>
            <p:cNvPr id="382" name="Google Shape;382;p24"/>
            <p:cNvSpPr txBox="1"/>
            <p:nvPr/>
          </p:nvSpPr>
          <p:spPr>
            <a:xfrm>
              <a:off x="0" y="751220"/>
              <a:ext cx="3686700" cy="8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000">
                  <a:solidFill>
                    <a:srgbClr val="000000"/>
                  </a:solidFill>
                  <a:latin typeface="Lato"/>
                  <a:ea typeface="Lato"/>
                  <a:cs typeface="Lato"/>
                  <a:sym typeface="Lato"/>
                </a:rPr>
                <a:t>Elaborate on what you want to discuss.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88" name="Google Shape;388;p25"/>
          <p:cNvSpPr/>
          <p:nvPr/>
        </p:nvSpPr>
        <p:spPr>
          <a:xfrm>
            <a:off x="915711" y="778700"/>
            <a:ext cx="16343589" cy="8736267"/>
          </a:xfrm>
          <a:custGeom>
            <a:rect b="b" l="l" r="r" t="t"/>
            <a:pathLst>
              <a:path extrusionOk="0" h="2300910" w="4304484">
                <a:moveTo>
                  <a:pt x="0" y="0"/>
                </a:moveTo>
                <a:lnTo>
                  <a:pt x="4304484" y="0"/>
                </a:lnTo>
                <a:lnTo>
                  <a:pt x="4304484" y="2300910"/>
                </a:lnTo>
                <a:lnTo>
                  <a:pt x="0" y="2300910"/>
                </a:lnTo>
                <a:close/>
              </a:path>
            </a:pathLst>
          </a:custGeom>
          <a:solidFill>
            <a:srgbClr val="000000">
              <a:alpha val="0"/>
            </a:srgbClr>
          </a:solidFill>
          <a:ln cap="sq" cmpd="sng" w="85725">
            <a:solidFill>
              <a:srgbClr val="6AC2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5"/>
          <p:cNvSpPr txBox="1"/>
          <p:nvPr/>
        </p:nvSpPr>
        <p:spPr>
          <a:xfrm>
            <a:off x="915711" y="597874"/>
            <a:ext cx="16343589" cy="89170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5"/>
          <p:cNvSpPr txBox="1"/>
          <p:nvPr/>
        </p:nvSpPr>
        <p:spPr>
          <a:xfrm>
            <a:off x="3591514" y="1536850"/>
            <a:ext cx="115881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FFFFFF"/>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grpSp>
        <p:nvGrpSpPr>
          <p:cNvPr id="395" name="Google Shape;395;p26"/>
          <p:cNvGrpSpPr/>
          <p:nvPr/>
        </p:nvGrpSpPr>
        <p:grpSpPr>
          <a:xfrm rot="-5746645">
            <a:off x="-881728" y="-1477216"/>
            <a:ext cx="4236179" cy="5547377"/>
            <a:chOff x="0" y="0"/>
            <a:chExt cx="5648238" cy="7396503"/>
          </a:xfrm>
        </p:grpSpPr>
        <p:sp>
          <p:nvSpPr>
            <p:cNvPr id="396" name="Google Shape;396;p26"/>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26"/>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8" name="Google Shape;398;p26"/>
          <p:cNvGrpSpPr/>
          <p:nvPr/>
        </p:nvGrpSpPr>
        <p:grpSpPr>
          <a:xfrm rot="-8100000">
            <a:off x="15349512" y="7513312"/>
            <a:ext cx="4236179" cy="5547377"/>
            <a:chOff x="0" y="0"/>
            <a:chExt cx="5648238" cy="7396503"/>
          </a:xfrm>
        </p:grpSpPr>
        <p:sp>
          <p:nvSpPr>
            <p:cNvPr id="399" name="Google Shape;399;p26"/>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6"/>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1" name="Google Shape;401;p26"/>
          <p:cNvGrpSpPr/>
          <p:nvPr/>
        </p:nvGrpSpPr>
        <p:grpSpPr>
          <a:xfrm>
            <a:off x="915711" y="597874"/>
            <a:ext cx="16343589" cy="8917093"/>
            <a:chOff x="0" y="-47625"/>
            <a:chExt cx="4304484" cy="2348535"/>
          </a:xfrm>
        </p:grpSpPr>
        <p:sp>
          <p:nvSpPr>
            <p:cNvPr id="402" name="Google Shape;402;p26"/>
            <p:cNvSpPr/>
            <p:nvPr/>
          </p:nvSpPr>
          <p:spPr>
            <a:xfrm>
              <a:off x="0" y="0"/>
              <a:ext cx="4304484" cy="2300910"/>
            </a:xfrm>
            <a:custGeom>
              <a:rect b="b" l="l" r="r" t="t"/>
              <a:pathLst>
                <a:path extrusionOk="0" h="2300910" w="4304484">
                  <a:moveTo>
                    <a:pt x="0" y="0"/>
                  </a:moveTo>
                  <a:lnTo>
                    <a:pt x="4304484" y="0"/>
                  </a:lnTo>
                  <a:lnTo>
                    <a:pt x="4304484" y="2300910"/>
                  </a:lnTo>
                  <a:lnTo>
                    <a:pt x="0" y="2300910"/>
                  </a:lnTo>
                  <a:close/>
                </a:path>
              </a:pathLst>
            </a:custGeom>
            <a:solidFill>
              <a:srgbClr val="000000">
                <a:alpha val="0"/>
              </a:srgbClr>
            </a:solidFill>
            <a:ln cap="sq" cmpd="sng" w="85725">
              <a:solidFill>
                <a:srgbClr val="6AC2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6"/>
            <p:cNvSpPr txBox="1"/>
            <p:nvPr/>
          </p:nvSpPr>
          <p:spPr>
            <a:xfrm>
              <a:off x="0" y="-47625"/>
              <a:ext cx="4304484" cy="23485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4" name="Google Shape;404;p26"/>
          <p:cNvSpPr txBox="1"/>
          <p:nvPr/>
        </p:nvSpPr>
        <p:spPr>
          <a:xfrm>
            <a:off x="2741618" y="2375530"/>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6AC259"/>
                </a:solidFill>
                <a:latin typeface="Archivo Black"/>
                <a:ea typeface="Archivo Black"/>
                <a:cs typeface="Archivo Black"/>
                <a:sym typeface="Archivo Black"/>
              </a:rPr>
              <a:t>Write an original statement or inspiring quote</a:t>
            </a:r>
            <a:endParaRPr/>
          </a:p>
        </p:txBody>
      </p:sp>
      <p:sp>
        <p:nvSpPr>
          <p:cNvPr id="405" name="Google Shape;405;p26"/>
          <p:cNvSpPr txBox="1"/>
          <p:nvPr/>
        </p:nvSpPr>
        <p:spPr>
          <a:xfrm>
            <a:off x="2741618" y="7289655"/>
            <a:ext cx="12804764" cy="6122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rgbClr val="000000"/>
                </a:solidFill>
                <a:latin typeface="Lato"/>
                <a:ea typeface="Lato"/>
                <a:cs typeface="Lato"/>
                <a:sym typeface="Lato"/>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7"/>
          <p:cNvSpPr/>
          <p:nvPr/>
        </p:nvSpPr>
        <p:spPr>
          <a:xfrm>
            <a:off x="1353333" y="3932606"/>
            <a:ext cx="407006" cy="581438"/>
          </a:xfrm>
          <a:custGeom>
            <a:rect b="b" l="l" r="r" t="t"/>
            <a:pathLst>
              <a:path extrusionOk="0" h="581438" w="407006">
                <a:moveTo>
                  <a:pt x="0" y="0"/>
                </a:moveTo>
                <a:lnTo>
                  <a:pt x="407007" y="0"/>
                </a:lnTo>
                <a:lnTo>
                  <a:pt x="407007" y="581437"/>
                </a:lnTo>
                <a:lnTo>
                  <a:pt x="0" y="58143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27"/>
          <p:cNvSpPr/>
          <p:nvPr/>
        </p:nvSpPr>
        <p:spPr>
          <a:xfrm>
            <a:off x="1279401" y="5134136"/>
            <a:ext cx="508699" cy="508699"/>
          </a:xfrm>
          <a:custGeom>
            <a:rect b="b" l="l" r="r" t="t"/>
            <a:pathLst>
              <a:path extrusionOk="0" h="508699" w="508699">
                <a:moveTo>
                  <a:pt x="0" y="0"/>
                </a:moveTo>
                <a:lnTo>
                  <a:pt x="508699" y="0"/>
                </a:lnTo>
                <a:lnTo>
                  <a:pt x="508699" y="508699"/>
                </a:lnTo>
                <a:lnTo>
                  <a:pt x="0" y="5086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27"/>
          <p:cNvSpPr/>
          <p:nvPr/>
        </p:nvSpPr>
        <p:spPr>
          <a:xfrm>
            <a:off x="1285726" y="6481035"/>
            <a:ext cx="496048" cy="341033"/>
          </a:xfrm>
          <a:custGeom>
            <a:rect b="b" l="l" r="r" t="t"/>
            <a:pathLst>
              <a:path extrusionOk="0" h="341033" w="496048">
                <a:moveTo>
                  <a:pt x="0" y="0"/>
                </a:moveTo>
                <a:lnTo>
                  <a:pt x="496048" y="0"/>
                </a:lnTo>
                <a:lnTo>
                  <a:pt x="496048" y="341033"/>
                </a:lnTo>
                <a:lnTo>
                  <a:pt x="0" y="34103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27"/>
          <p:cNvSpPr/>
          <p:nvPr/>
        </p:nvSpPr>
        <p:spPr>
          <a:xfrm>
            <a:off x="1307161" y="7701369"/>
            <a:ext cx="453178" cy="407861"/>
          </a:xfrm>
          <a:custGeom>
            <a:rect b="b" l="l" r="r" t="t"/>
            <a:pathLst>
              <a:path extrusionOk="0" h="407861" w="453178">
                <a:moveTo>
                  <a:pt x="0" y="0"/>
                </a:moveTo>
                <a:lnTo>
                  <a:pt x="453179" y="0"/>
                </a:lnTo>
                <a:lnTo>
                  <a:pt x="453179" y="407861"/>
                </a:lnTo>
                <a:lnTo>
                  <a:pt x="0" y="4078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27"/>
          <p:cNvSpPr txBox="1"/>
          <p:nvPr/>
        </p:nvSpPr>
        <p:spPr>
          <a:xfrm>
            <a:off x="1242798" y="2026485"/>
            <a:ext cx="6831593" cy="1286996"/>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8499">
                <a:solidFill>
                  <a:srgbClr val="000000"/>
                </a:solidFill>
                <a:latin typeface="Archivo Black"/>
                <a:ea typeface="Archivo Black"/>
                <a:cs typeface="Archivo Black"/>
                <a:sym typeface="Archivo Black"/>
              </a:rPr>
              <a:t>Contact Us</a:t>
            </a:r>
            <a:endParaRPr/>
          </a:p>
        </p:txBody>
      </p:sp>
      <p:sp>
        <p:nvSpPr>
          <p:cNvPr id="415" name="Google Shape;415;p27"/>
          <p:cNvSpPr txBox="1"/>
          <p:nvPr/>
        </p:nvSpPr>
        <p:spPr>
          <a:xfrm>
            <a:off x="2058835" y="3971709"/>
            <a:ext cx="5801458"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Lato"/>
                <a:ea typeface="Lato"/>
                <a:cs typeface="Lato"/>
                <a:sym typeface="Lato"/>
              </a:rPr>
              <a:t>123 Anywhere St., Any City,ST 12345</a:t>
            </a:r>
            <a:endParaRPr/>
          </a:p>
        </p:txBody>
      </p:sp>
      <p:sp>
        <p:nvSpPr>
          <p:cNvPr id="416" name="Google Shape;416;p27"/>
          <p:cNvSpPr txBox="1"/>
          <p:nvPr/>
        </p:nvSpPr>
        <p:spPr>
          <a:xfrm>
            <a:off x="2058835" y="5144982"/>
            <a:ext cx="2446477"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Lato"/>
                <a:ea typeface="Lato"/>
                <a:cs typeface="Lato"/>
                <a:sym typeface="Lato"/>
              </a:rPr>
              <a:t>123-456-7890</a:t>
            </a:r>
            <a:endParaRPr/>
          </a:p>
        </p:txBody>
      </p:sp>
      <p:sp>
        <p:nvSpPr>
          <p:cNvPr id="417" name="Google Shape;417;p27"/>
          <p:cNvSpPr txBox="1"/>
          <p:nvPr/>
        </p:nvSpPr>
        <p:spPr>
          <a:xfrm>
            <a:off x="2058835" y="6444467"/>
            <a:ext cx="4892954"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Lato"/>
                <a:ea typeface="Lato"/>
                <a:cs typeface="Lato"/>
                <a:sym typeface="Lato"/>
              </a:rPr>
              <a:t>hello@reallygreatsite.com</a:t>
            </a:r>
            <a:endParaRPr/>
          </a:p>
        </p:txBody>
      </p:sp>
      <p:sp>
        <p:nvSpPr>
          <p:cNvPr id="418" name="Google Shape;418;p27"/>
          <p:cNvSpPr txBox="1"/>
          <p:nvPr/>
        </p:nvSpPr>
        <p:spPr>
          <a:xfrm>
            <a:off x="2058835" y="8780015"/>
            <a:ext cx="4892954"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Lato"/>
                <a:ea typeface="Lato"/>
                <a:cs typeface="Lato"/>
                <a:sym typeface="Lato"/>
              </a:rPr>
              <a:t>reallygreatsite.com</a:t>
            </a:r>
            <a:endParaRPr/>
          </a:p>
        </p:txBody>
      </p:sp>
      <p:sp>
        <p:nvSpPr>
          <p:cNvPr id="419" name="Google Shape;419;p27"/>
          <p:cNvSpPr txBox="1"/>
          <p:nvPr/>
        </p:nvSpPr>
        <p:spPr>
          <a:xfrm>
            <a:off x="2058835" y="7680846"/>
            <a:ext cx="4892954" cy="4012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Lato"/>
                <a:ea typeface="Lato"/>
                <a:cs typeface="Lato"/>
                <a:sym typeface="Lato"/>
              </a:rPr>
              <a:t>@reallygreatsite</a:t>
            </a:r>
            <a:endParaRPr/>
          </a:p>
        </p:txBody>
      </p:sp>
      <p:sp>
        <p:nvSpPr>
          <p:cNvPr id="420" name="Google Shape;420;p27"/>
          <p:cNvSpPr/>
          <p:nvPr/>
        </p:nvSpPr>
        <p:spPr>
          <a:xfrm>
            <a:off x="1242798" y="8728355"/>
            <a:ext cx="529945" cy="529945"/>
          </a:xfrm>
          <a:custGeom>
            <a:rect b="b" l="l" r="r" t="t"/>
            <a:pathLst>
              <a:path extrusionOk="0" h="529945" w="529945">
                <a:moveTo>
                  <a:pt x="0" y="0"/>
                </a:moveTo>
                <a:lnTo>
                  <a:pt x="529945" y="0"/>
                </a:lnTo>
                <a:lnTo>
                  <a:pt x="529945" y="529945"/>
                </a:lnTo>
                <a:lnTo>
                  <a:pt x="0" y="52994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27"/>
          <p:cNvSpPr/>
          <p:nvPr/>
        </p:nvSpPr>
        <p:spPr>
          <a:xfrm rot="-5114112">
            <a:off x="-1546061" y="-2441078"/>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7"/>
          <p:cNvSpPr/>
          <p:nvPr/>
        </p:nvSpPr>
        <p:spPr>
          <a:xfrm rot="-5114112">
            <a:off x="-1546061" y="-2441078"/>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23" name="Google Shape;423;p27"/>
          <p:cNvPicPr preferRelativeResize="0"/>
          <p:nvPr/>
        </p:nvPicPr>
        <p:blipFill>
          <a:blip r:embed="rId9">
            <a:alphaModFix/>
          </a:blip>
          <a:stretch>
            <a:fillRect/>
          </a:stretch>
        </p:blipFill>
        <p:spPr>
          <a:xfrm>
            <a:off x="9391987" y="-13"/>
            <a:ext cx="9652771" cy="10287000"/>
          </a:xfrm>
          <a:prstGeom prst="rect">
            <a:avLst/>
          </a:prstGeom>
          <a:noFill/>
          <a:ln>
            <a:noFill/>
          </a:ln>
        </p:spPr>
      </p:pic>
      <p:grpSp>
        <p:nvGrpSpPr>
          <p:cNvPr id="424" name="Google Shape;424;p27"/>
          <p:cNvGrpSpPr/>
          <p:nvPr/>
        </p:nvGrpSpPr>
        <p:grpSpPr>
          <a:xfrm>
            <a:off x="11262898" y="135775"/>
            <a:ext cx="5633783" cy="4998362"/>
            <a:chOff x="0" y="0"/>
            <a:chExt cx="7511711" cy="6664482"/>
          </a:xfrm>
        </p:grpSpPr>
        <p:sp>
          <p:nvSpPr>
            <p:cNvPr id="425" name="Google Shape;425;p27"/>
            <p:cNvSpPr/>
            <p:nvPr/>
          </p:nvSpPr>
          <p:spPr>
            <a:xfrm rot="1592174">
              <a:off x="640933" y="1163122"/>
              <a:ext cx="6229846" cy="4338238"/>
            </a:xfrm>
            <a:custGeom>
              <a:rect b="b" l="l" r="r" t="t"/>
              <a:pathLst>
                <a:path extrusionOk="0" h="4338238" w="6229846">
                  <a:moveTo>
                    <a:pt x="0" y="0"/>
                  </a:moveTo>
                  <a:lnTo>
                    <a:pt x="6229845" y="0"/>
                  </a:lnTo>
                  <a:lnTo>
                    <a:pt x="6229845" y="4338238"/>
                  </a:lnTo>
                  <a:lnTo>
                    <a:pt x="0" y="433823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27"/>
            <p:cNvSpPr/>
            <p:nvPr/>
          </p:nvSpPr>
          <p:spPr>
            <a:xfrm rot="1592174">
              <a:off x="640933" y="1163122"/>
              <a:ext cx="6229846" cy="4338238"/>
            </a:xfrm>
            <a:custGeom>
              <a:rect b="b" l="l" r="r" t="t"/>
              <a:pathLst>
                <a:path extrusionOk="0" h="4338238" w="6229846">
                  <a:moveTo>
                    <a:pt x="0" y="0"/>
                  </a:moveTo>
                  <a:lnTo>
                    <a:pt x="6229845" y="0"/>
                  </a:lnTo>
                  <a:lnTo>
                    <a:pt x="6229845" y="4338238"/>
                  </a:lnTo>
                  <a:lnTo>
                    <a:pt x="0" y="433823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grpSp>
        <p:nvGrpSpPr>
          <p:cNvPr id="431" name="Google Shape;431;p28"/>
          <p:cNvGrpSpPr/>
          <p:nvPr/>
        </p:nvGrpSpPr>
        <p:grpSpPr>
          <a:xfrm>
            <a:off x="7697472" y="874779"/>
            <a:ext cx="9624546" cy="8546620"/>
            <a:chOff x="0" y="0"/>
            <a:chExt cx="12832728" cy="11395494"/>
          </a:xfrm>
        </p:grpSpPr>
        <p:sp>
          <p:nvSpPr>
            <p:cNvPr id="432" name="Google Shape;432;p28"/>
            <p:cNvSpPr/>
            <p:nvPr/>
          </p:nvSpPr>
          <p:spPr>
            <a:xfrm rot="-5114112">
              <a:off x="3432524" y="-124266"/>
              <a:ext cx="2097686" cy="2746970"/>
            </a:xfrm>
            <a:custGeom>
              <a:rect b="b" l="l" r="r" t="t"/>
              <a:pathLst>
                <a:path extrusionOk="0" h="2746970" w="2097686">
                  <a:moveTo>
                    <a:pt x="0" y="0"/>
                  </a:moveTo>
                  <a:lnTo>
                    <a:pt x="2097686" y="0"/>
                  </a:lnTo>
                  <a:lnTo>
                    <a:pt x="2097686" y="2746970"/>
                  </a:lnTo>
                  <a:lnTo>
                    <a:pt x="0" y="27469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8"/>
            <p:cNvSpPr/>
            <p:nvPr/>
          </p:nvSpPr>
          <p:spPr>
            <a:xfrm>
              <a:off x="3570943" y="3288690"/>
              <a:ext cx="2192039" cy="2532819"/>
            </a:xfrm>
            <a:custGeom>
              <a:rect b="b" l="l" r="r" t="t"/>
              <a:pathLst>
                <a:path extrusionOk="0" h="2532819" w="2192039">
                  <a:moveTo>
                    <a:pt x="0" y="0"/>
                  </a:moveTo>
                  <a:lnTo>
                    <a:pt x="2192039" y="0"/>
                  </a:lnTo>
                  <a:lnTo>
                    <a:pt x="2192039" y="2532818"/>
                  </a:lnTo>
                  <a:lnTo>
                    <a:pt x="0" y="25328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28"/>
            <p:cNvSpPr/>
            <p:nvPr/>
          </p:nvSpPr>
          <p:spPr>
            <a:xfrm>
              <a:off x="250828" y="0"/>
              <a:ext cx="1999319" cy="2248722"/>
            </a:xfrm>
            <a:custGeom>
              <a:rect b="b" l="l" r="r" t="t"/>
              <a:pathLst>
                <a:path extrusionOk="0" h="2248722" w="1999319">
                  <a:moveTo>
                    <a:pt x="0" y="0"/>
                  </a:moveTo>
                  <a:lnTo>
                    <a:pt x="1999319" y="0"/>
                  </a:lnTo>
                  <a:lnTo>
                    <a:pt x="1999319" y="2248722"/>
                  </a:lnTo>
                  <a:lnTo>
                    <a:pt x="0" y="22487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8"/>
            <p:cNvSpPr/>
            <p:nvPr/>
          </p:nvSpPr>
          <p:spPr>
            <a:xfrm>
              <a:off x="7634702" y="9248379"/>
              <a:ext cx="2176419" cy="2101234"/>
            </a:xfrm>
            <a:custGeom>
              <a:rect b="b" l="l" r="r" t="t"/>
              <a:pathLst>
                <a:path extrusionOk="0" h="2101234" w="2176419">
                  <a:moveTo>
                    <a:pt x="0" y="0"/>
                  </a:moveTo>
                  <a:lnTo>
                    <a:pt x="2176419" y="0"/>
                  </a:lnTo>
                  <a:lnTo>
                    <a:pt x="2176419" y="2101234"/>
                  </a:lnTo>
                  <a:lnTo>
                    <a:pt x="0" y="210123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8"/>
            <p:cNvSpPr/>
            <p:nvPr/>
          </p:nvSpPr>
          <p:spPr>
            <a:xfrm>
              <a:off x="223862" y="9606516"/>
              <a:ext cx="1695558" cy="1743097"/>
            </a:xfrm>
            <a:custGeom>
              <a:rect b="b" l="l" r="r" t="t"/>
              <a:pathLst>
                <a:path extrusionOk="0" h="1743097" w="1695558">
                  <a:moveTo>
                    <a:pt x="0" y="0"/>
                  </a:moveTo>
                  <a:lnTo>
                    <a:pt x="1695558" y="0"/>
                  </a:lnTo>
                  <a:lnTo>
                    <a:pt x="1695558" y="1743097"/>
                  </a:lnTo>
                  <a:lnTo>
                    <a:pt x="0" y="174309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8"/>
            <p:cNvSpPr/>
            <p:nvPr/>
          </p:nvSpPr>
          <p:spPr>
            <a:xfrm>
              <a:off x="7051335" y="6621486"/>
              <a:ext cx="2919941" cy="2033341"/>
            </a:xfrm>
            <a:custGeom>
              <a:rect b="b" l="l" r="r" t="t"/>
              <a:pathLst>
                <a:path extrusionOk="0" h="2033341" w="2919941">
                  <a:moveTo>
                    <a:pt x="0" y="0"/>
                  </a:moveTo>
                  <a:lnTo>
                    <a:pt x="2919941" y="0"/>
                  </a:lnTo>
                  <a:lnTo>
                    <a:pt x="2919941" y="2033340"/>
                  </a:lnTo>
                  <a:lnTo>
                    <a:pt x="0" y="203334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8"/>
            <p:cNvSpPr/>
            <p:nvPr/>
          </p:nvSpPr>
          <p:spPr>
            <a:xfrm>
              <a:off x="7343019" y="250147"/>
              <a:ext cx="1980406" cy="1998575"/>
            </a:xfrm>
            <a:custGeom>
              <a:rect b="b" l="l" r="r" t="t"/>
              <a:pathLst>
                <a:path extrusionOk="0" h="1998575" w="1980406">
                  <a:moveTo>
                    <a:pt x="0" y="0"/>
                  </a:moveTo>
                  <a:lnTo>
                    <a:pt x="1980406" y="0"/>
                  </a:lnTo>
                  <a:lnTo>
                    <a:pt x="1980406" y="1998575"/>
                  </a:lnTo>
                  <a:lnTo>
                    <a:pt x="0" y="199857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28"/>
            <p:cNvSpPr/>
            <p:nvPr/>
          </p:nvSpPr>
          <p:spPr>
            <a:xfrm>
              <a:off x="11379886" y="6078082"/>
              <a:ext cx="1452842" cy="2350185"/>
            </a:xfrm>
            <a:custGeom>
              <a:rect b="b" l="l" r="r" t="t"/>
              <a:pathLst>
                <a:path extrusionOk="0" h="2350185" w="1452842">
                  <a:moveTo>
                    <a:pt x="0" y="0"/>
                  </a:moveTo>
                  <a:lnTo>
                    <a:pt x="1452842" y="0"/>
                  </a:lnTo>
                  <a:lnTo>
                    <a:pt x="1452842" y="2350185"/>
                  </a:lnTo>
                  <a:lnTo>
                    <a:pt x="0" y="2350185"/>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8"/>
            <p:cNvSpPr/>
            <p:nvPr/>
          </p:nvSpPr>
          <p:spPr>
            <a:xfrm>
              <a:off x="10662190" y="219575"/>
              <a:ext cx="2069157" cy="1809572"/>
            </a:xfrm>
            <a:custGeom>
              <a:rect b="b" l="l" r="r" t="t"/>
              <a:pathLst>
                <a:path extrusionOk="0" h="1809572" w="2069157">
                  <a:moveTo>
                    <a:pt x="0" y="0"/>
                  </a:moveTo>
                  <a:lnTo>
                    <a:pt x="2069157" y="0"/>
                  </a:lnTo>
                  <a:lnTo>
                    <a:pt x="2069157" y="1809572"/>
                  </a:lnTo>
                  <a:lnTo>
                    <a:pt x="0" y="180957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28"/>
            <p:cNvSpPr/>
            <p:nvPr/>
          </p:nvSpPr>
          <p:spPr>
            <a:xfrm>
              <a:off x="7634702" y="3499643"/>
              <a:ext cx="1397040" cy="2110911"/>
            </a:xfrm>
            <a:custGeom>
              <a:rect b="b" l="l" r="r" t="t"/>
              <a:pathLst>
                <a:path extrusionOk="0" h="2110911" w="1397040">
                  <a:moveTo>
                    <a:pt x="0" y="0"/>
                  </a:moveTo>
                  <a:lnTo>
                    <a:pt x="1397040" y="0"/>
                  </a:lnTo>
                  <a:lnTo>
                    <a:pt x="1397040" y="2110912"/>
                  </a:lnTo>
                  <a:lnTo>
                    <a:pt x="0" y="2110912"/>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28"/>
            <p:cNvSpPr/>
            <p:nvPr/>
          </p:nvSpPr>
          <p:spPr>
            <a:xfrm>
              <a:off x="3772735" y="6652113"/>
              <a:ext cx="2094092" cy="2002713"/>
            </a:xfrm>
            <a:custGeom>
              <a:rect b="b" l="l" r="r" t="t"/>
              <a:pathLst>
                <a:path extrusionOk="0" h="2002713" w="2094092">
                  <a:moveTo>
                    <a:pt x="0" y="0"/>
                  </a:moveTo>
                  <a:lnTo>
                    <a:pt x="2094092" y="0"/>
                  </a:lnTo>
                  <a:lnTo>
                    <a:pt x="2094092" y="2002713"/>
                  </a:lnTo>
                  <a:lnTo>
                    <a:pt x="0" y="2002713"/>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28"/>
            <p:cNvSpPr/>
            <p:nvPr/>
          </p:nvSpPr>
          <p:spPr>
            <a:xfrm>
              <a:off x="0" y="3598669"/>
              <a:ext cx="2143281" cy="1971819"/>
            </a:xfrm>
            <a:custGeom>
              <a:rect b="b" l="l" r="r" t="t"/>
              <a:pathLst>
                <a:path extrusionOk="0" h="1971819" w="2143281">
                  <a:moveTo>
                    <a:pt x="0" y="0"/>
                  </a:moveTo>
                  <a:lnTo>
                    <a:pt x="2143281" y="0"/>
                  </a:lnTo>
                  <a:lnTo>
                    <a:pt x="2143281" y="1971819"/>
                  </a:lnTo>
                  <a:lnTo>
                    <a:pt x="0" y="197181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8"/>
            <p:cNvSpPr/>
            <p:nvPr/>
          </p:nvSpPr>
          <p:spPr>
            <a:xfrm>
              <a:off x="10662190" y="3349247"/>
              <a:ext cx="2138516" cy="1924664"/>
            </a:xfrm>
            <a:custGeom>
              <a:rect b="b" l="l" r="r" t="t"/>
              <a:pathLst>
                <a:path extrusionOk="0" h="1924664" w="2138516">
                  <a:moveTo>
                    <a:pt x="0" y="0"/>
                  </a:moveTo>
                  <a:lnTo>
                    <a:pt x="2138516" y="0"/>
                  </a:lnTo>
                  <a:lnTo>
                    <a:pt x="2138516" y="1924664"/>
                  </a:lnTo>
                  <a:lnTo>
                    <a:pt x="0" y="1924664"/>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28"/>
            <p:cNvSpPr/>
            <p:nvPr/>
          </p:nvSpPr>
          <p:spPr>
            <a:xfrm>
              <a:off x="11069267" y="9560635"/>
              <a:ext cx="1731440" cy="1834859"/>
            </a:xfrm>
            <a:custGeom>
              <a:rect b="b" l="l" r="r" t="t"/>
              <a:pathLst>
                <a:path extrusionOk="0" h="1834859" w="1731440">
                  <a:moveTo>
                    <a:pt x="0" y="0"/>
                  </a:moveTo>
                  <a:lnTo>
                    <a:pt x="1731439" y="0"/>
                  </a:lnTo>
                  <a:lnTo>
                    <a:pt x="1731439" y="1834859"/>
                  </a:lnTo>
                  <a:lnTo>
                    <a:pt x="0" y="1834859"/>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8"/>
            <p:cNvSpPr/>
            <p:nvPr/>
          </p:nvSpPr>
          <p:spPr>
            <a:xfrm>
              <a:off x="340752" y="6471146"/>
              <a:ext cx="1802529" cy="2183680"/>
            </a:xfrm>
            <a:custGeom>
              <a:rect b="b" l="l" r="r" t="t"/>
              <a:pathLst>
                <a:path extrusionOk="0" h="2183680" w="1802529">
                  <a:moveTo>
                    <a:pt x="0" y="0"/>
                  </a:moveTo>
                  <a:lnTo>
                    <a:pt x="1802529" y="0"/>
                  </a:lnTo>
                  <a:lnTo>
                    <a:pt x="1802529" y="2183680"/>
                  </a:lnTo>
                  <a:lnTo>
                    <a:pt x="0" y="2183680"/>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28"/>
            <p:cNvSpPr/>
            <p:nvPr/>
          </p:nvSpPr>
          <p:spPr>
            <a:xfrm>
              <a:off x="3599928" y="10024713"/>
              <a:ext cx="2439706" cy="1153316"/>
            </a:xfrm>
            <a:custGeom>
              <a:rect b="b" l="l" r="r" t="t"/>
              <a:pathLst>
                <a:path extrusionOk="0" h="1153316" w="2439706">
                  <a:moveTo>
                    <a:pt x="0" y="0"/>
                  </a:moveTo>
                  <a:lnTo>
                    <a:pt x="2439706" y="0"/>
                  </a:lnTo>
                  <a:lnTo>
                    <a:pt x="2439706" y="1153315"/>
                  </a:lnTo>
                  <a:lnTo>
                    <a:pt x="0" y="1153315"/>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8" name="Google Shape;448;p28"/>
          <p:cNvSpPr txBox="1"/>
          <p:nvPr/>
        </p:nvSpPr>
        <p:spPr>
          <a:xfrm>
            <a:off x="1028700" y="992915"/>
            <a:ext cx="5059131" cy="230832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7500">
                <a:solidFill>
                  <a:srgbClr val="6AC259"/>
                </a:solidFill>
                <a:latin typeface="Archivo Black"/>
                <a:ea typeface="Archivo Black"/>
                <a:cs typeface="Archivo Black"/>
                <a:sym typeface="Archivo Black"/>
              </a:rPr>
              <a:t>Resource </a:t>
            </a:r>
            <a:endParaRPr/>
          </a:p>
          <a:p>
            <a:pPr indent="0" lvl="0" marL="0" marR="0" rtl="0" algn="l">
              <a:spcBef>
                <a:spcPts val="0"/>
              </a:spcBef>
              <a:spcAft>
                <a:spcPts val="0"/>
              </a:spcAft>
              <a:buNone/>
            </a:pPr>
            <a:r>
              <a:rPr lang="en-US" sz="7500">
                <a:solidFill>
                  <a:srgbClr val="6AC259"/>
                </a:solidFill>
                <a:latin typeface="Archivo Black"/>
                <a:ea typeface="Archivo Black"/>
                <a:cs typeface="Archivo Black"/>
                <a:sym typeface="Archivo Black"/>
              </a:rPr>
              <a:t>Page</a:t>
            </a:r>
            <a:endParaRPr/>
          </a:p>
        </p:txBody>
      </p:sp>
      <p:sp>
        <p:nvSpPr>
          <p:cNvPr id="449" name="Google Shape;449;p28"/>
          <p:cNvSpPr txBox="1"/>
          <p:nvPr/>
        </p:nvSpPr>
        <p:spPr>
          <a:xfrm>
            <a:off x="1028700" y="3545206"/>
            <a:ext cx="5059200" cy="565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Lato"/>
                <a:ea typeface="Lato"/>
                <a:cs typeface="Lato"/>
                <a:sym typeface="Lato"/>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rPr lang="en-US" sz="2400">
                <a:solidFill>
                  <a:srgbClr val="000000"/>
                </a:solidFill>
                <a:latin typeface="Lato"/>
                <a:ea typeface="Lato"/>
                <a:cs typeface="Lato"/>
                <a:sym typeface="Lato"/>
              </a:rPr>
              <a:t>This presentation template uses the following free fonts:</a:t>
            </a:r>
            <a:endParaRPr/>
          </a:p>
          <a:p>
            <a:pPr indent="0" lvl="0" marL="0" marR="0" rtl="0" algn="l">
              <a:lnSpc>
                <a:spcPct val="130000"/>
              </a:lnSpc>
              <a:spcBef>
                <a:spcPts val="0"/>
              </a:spcBef>
              <a:spcAft>
                <a:spcPts val="0"/>
              </a:spcAft>
              <a:buNone/>
            </a:pPr>
            <a:r>
              <a:t/>
            </a:r>
            <a:endParaRPr sz="2400">
              <a:solidFill>
                <a:srgbClr val="000000"/>
              </a:solidFill>
              <a:latin typeface="Lato"/>
              <a:ea typeface="Lato"/>
              <a:cs typeface="Lato"/>
              <a:sym typeface="Lato"/>
            </a:endParaRPr>
          </a:p>
          <a:p>
            <a:pPr indent="-259079" lvl="1" marL="518160" marR="0" rtl="0" algn="l">
              <a:lnSpc>
                <a:spcPct val="130000"/>
              </a:lnSpc>
              <a:spcBef>
                <a:spcPts val="0"/>
              </a:spcBef>
              <a:spcAft>
                <a:spcPts val="0"/>
              </a:spcAft>
              <a:buClr>
                <a:srgbClr val="000000"/>
              </a:buClr>
              <a:buSzPts val="2400"/>
              <a:buFont typeface="Arial"/>
              <a:buChar char="•"/>
            </a:pPr>
            <a:r>
              <a:rPr b="0" i="0" lang="en-US" sz="2400" u="none" cap="none" strike="noStrike">
                <a:solidFill>
                  <a:srgbClr val="000000"/>
                </a:solidFill>
                <a:latin typeface="Lato"/>
                <a:ea typeface="Lato"/>
                <a:cs typeface="Lato"/>
                <a:sym typeface="Lato"/>
              </a:rPr>
              <a:t>Titles: Archivo Black</a:t>
            </a:r>
            <a:endParaRPr/>
          </a:p>
          <a:p>
            <a:pPr indent="-259079" lvl="1" marL="518160" marR="0" rtl="0" algn="l">
              <a:lnSpc>
                <a:spcPct val="130000"/>
              </a:lnSpc>
              <a:spcBef>
                <a:spcPts val="0"/>
              </a:spcBef>
              <a:spcAft>
                <a:spcPts val="0"/>
              </a:spcAft>
              <a:buClr>
                <a:srgbClr val="000000"/>
              </a:buClr>
              <a:buSzPts val="2400"/>
              <a:buFont typeface="Arial"/>
              <a:buChar char="•"/>
            </a:pPr>
            <a:r>
              <a:rPr b="0" i="0" lang="en-US" sz="2400" u="none" cap="none" strike="noStrike">
                <a:solidFill>
                  <a:srgbClr val="000000"/>
                </a:solidFill>
                <a:latin typeface="Lato"/>
                <a:ea typeface="Lato"/>
                <a:cs typeface="Lato"/>
                <a:sym typeface="Lato"/>
              </a:rPr>
              <a:t>Headers: Lato</a:t>
            </a:r>
            <a:endParaRPr/>
          </a:p>
          <a:p>
            <a:pPr indent="-259079" lvl="1" marL="518160" marR="0" rtl="0" algn="l">
              <a:lnSpc>
                <a:spcPct val="130000"/>
              </a:lnSpc>
              <a:spcBef>
                <a:spcPts val="0"/>
              </a:spcBef>
              <a:spcAft>
                <a:spcPts val="0"/>
              </a:spcAft>
              <a:buClr>
                <a:srgbClr val="000000"/>
              </a:buClr>
              <a:buSzPts val="2400"/>
              <a:buFont typeface="Arial"/>
              <a:buChar char="•"/>
            </a:pPr>
            <a:r>
              <a:rPr b="0" i="0" lang="en-US" sz="2400" u="none" cap="none" strike="noStrike">
                <a:solidFill>
                  <a:srgbClr val="000000"/>
                </a:solidFill>
                <a:latin typeface="Lato"/>
                <a:ea typeface="Lato"/>
                <a:cs typeface="Lato"/>
                <a:sym typeface="Lato"/>
              </a:rPr>
              <a:t>Body Copy: Lato</a:t>
            </a:r>
            <a:endParaRPr/>
          </a:p>
          <a:p>
            <a:pPr indent="0" lvl="0" marL="0" marR="0" rtl="0" algn="l">
              <a:lnSpc>
                <a:spcPct val="130000"/>
              </a:lnSpc>
              <a:spcBef>
                <a:spcPts val="0"/>
              </a:spcBef>
              <a:spcAft>
                <a:spcPts val="0"/>
              </a:spcAft>
              <a:buNone/>
            </a:pPr>
            <a:r>
              <a:t/>
            </a:r>
            <a:endParaRPr sz="2400">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rPr lang="en-US" sz="2400">
                <a:solidFill>
                  <a:srgbClr val="000000"/>
                </a:solidFill>
                <a:latin typeface="Lato"/>
                <a:ea typeface="Lato"/>
                <a:cs typeface="Lato"/>
                <a:sym typeface="Lato"/>
              </a:rPr>
              <a:t>You can find these fonts online too. Happy designing! </a:t>
            </a:r>
            <a:endParaRPr/>
          </a:p>
        </p:txBody>
      </p:sp>
      <p:sp>
        <p:nvSpPr>
          <p:cNvPr id="450" name="Google Shape;450;p28"/>
          <p:cNvSpPr/>
          <p:nvPr/>
        </p:nvSpPr>
        <p:spPr>
          <a:xfrm rot="-5114112">
            <a:off x="10271865" y="781579"/>
            <a:ext cx="1573265" cy="2060227"/>
          </a:xfrm>
          <a:custGeom>
            <a:rect b="b" l="l" r="r" t="t"/>
            <a:pathLst>
              <a:path extrusionOk="0" h="2060227" w="1573265">
                <a:moveTo>
                  <a:pt x="0" y="0"/>
                </a:moveTo>
                <a:lnTo>
                  <a:pt x="1573264" y="0"/>
                </a:lnTo>
                <a:lnTo>
                  <a:pt x="1573264" y="2060227"/>
                </a:lnTo>
                <a:lnTo>
                  <a:pt x="0" y="206022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28"/>
          <p:cNvSpPr/>
          <p:nvPr/>
        </p:nvSpPr>
        <p:spPr>
          <a:xfrm>
            <a:off x="10375679" y="3341296"/>
            <a:ext cx="1644030" cy="1899614"/>
          </a:xfrm>
          <a:custGeom>
            <a:rect b="b" l="l" r="r" t="t"/>
            <a:pathLst>
              <a:path extrusionOk="0" h="1899614" w="1644030">
                <a:moveTo>
                  <a:pt x="0" y="0"/>
                </a:moveTo>
                <a:lnTo>
                  <a:pt x="1644030" y="0"/>
                </a:lnTo>
                <a:lnTo>
                  <a:pt x="1644030" y="1899614"/>
                </a:lnTo>
                <a:lnTo>
                  <a:pt x="0" y="18996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28"/>
          <p:cNvSpPr/>
          <p:nvPr/>
        </p:nvSpPr>
        <p:spPr>
          <a:xfrm>
            <a:off x="7885593" y="874779"/>
            <a:ext cx="1499489" cy="1686542"/>
          </a:xfrm>
          <a:custGeom>
            <a:rect b="b" l="l" r="r" t="t"/>
            <a:pathLst>
              <a:path extrusionOk="0" h="1686542" w="1499489">
                <a:moveTo>
                  <a:pt x="0" y="0"/>
                </a:moveTo>
                <a:lnTo>
                  <a:pt x="1499489" y="0"/>
                </a:lnTo>
                <a:lnTo>
                  <a:pt x="1499489" y="1686541"/>
                </a:lnTo>
                <a:lnTo>
                  <a:pt x="0" y="168654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28"/>
          <p:cNvSpPr/>
          <p:nvPr/>
        </p:nvSpPr>
        <p:spPr>
          <a:xfrm>
            <a:off x="13423499" y="7811063"/>
            <a:ext cx="1632315" cy="1575925"/>
          </a:xfrm>
          <a:custGeom>
            <a:rect b="b" l="l" r="r" t="t"/>
            <a:pathLst>
              <a:path extrusionOk="0" h="1575925" w="1632315">
                <a:moveTo>
                  <a:pt x="0" y="0"/>
                </a:moveTo>
                <a:lnTo>
                  <a:pt x="1632314" y="0"/>
                </a:lnTo>
                <a:lnTo>
                  <a:pt x="1632314" y="1575926"/>
                </a:lnTo>
                <a:lnTo>
                  <a:pt x="0" y="157592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28"/>
          <p:cNvSpPr/>
          <p:nvPr/>
        </p:nvSpPr>
        <p:spPr>
          <a:xfrm>
            <a:off x="7865368" y="8079666"/>
            <a:ext cx="1271669" cy="1307323"/>
          </a:xfrm>
          <a:custGeom>
            <a:rect b="b" l="l" r="r" t="t"/>
            <a:pathLst>
              <a:path extrusionOk="0" h="1307323" w="1271669">
                <a:moveTo>
                  <a:pt x="0" y="0"/>
                </a:moveTo>
                <a:lnTo>
                  <a:pt x="1271669" y="0"/>
                </a:lnTo>
                <a:lnTo>
                  <a:pt x="1271669" y="1307323"/>
                </a:lnTo>
                <a:lnTo>
                  <a:pt x="0" y="130732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28"/>
          <p:cNvSpPr/>
          <p:nvPr/>
        </p:nvSpPr>
        <p:spPr>
          <a:xfrm>
            <a:off x="12985973" y="5840893"/>
            <a:ext cx="2189956" cy="1525005"/>
          </a:xfrm>
          <a:custGeom>
            <a:rect b="b" l="l" r="r" t="t"/>
            <a:pathLst>
              <a:path extrusionOk="0" h="1525005" w="2189956">
                <a:moveTo>
                  <a:pt x="0" y="0"/>
                </a:moveTo>
                <a:lnTo>
                  <a:pt x="2189956" y="0"/>
                </a:lnTo>
                <a:lnTo>
                  <a:pt x="2189956" y="1525005"/>
                </a:lnTo>
                <a:lnTo>
                  <a:pt x="0" y="152500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8"/>
          <p:cNvSpPr/>
          <p:nvPr/>
        </p:nvSpPr>
        <p:spPr>
          <a:xfrm>
            <a:off x="13204736" y="1062388"/>
            <a:ext cx="1485305" cy="1499616"/>
          </a:xfrm>
          <a:custGeom>
            <a:rect b="b" l="l" r="r" t="t"/>
            <a:pathLst>
              <a:path extrusionOk="0" h="1498931" w="1485305">
                <a:moveTo>
                  <a:pt x="0" y="0"/>
                </a:moveTo>
                <a:lnTo>
                  <a:pt x="1485305" y="0"/>
                </a:lnTo>
                <a:lnTo>
                  <a:pt x="1485305" y="1498931"/>
                </a:lnTo>
                <a:lnTo>
                  <a:pt x="0" y="149893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28"/>
          <p:cNvSpPr/>
          <p:nvPr/>
        </p:nvSpPr>
        <p:spPr>
          <a:xfrm>
            <a:off x="16232387" y="5433340"/>
            <a:ext cx="1089631" cy="1762639"/>
          </a:xfrm>
          <a:custGeom>
            <a:rect b="b" l="l" r="r" t="t"/>
            <a:pathLst>
              <a:path extrusionOk="0" h="1762639" w="1089631">
                <a:moveTo>
                  <a:pt x="0" y="0"/>
                </a:moveTo>
                <a:lnTo>
                  <a:pt x="1089631" y="0"/>
                </a:lnTo>
                <a:lnTo>
                  <a:pt x="1089631" y="1762639"/>
                </a:lnTo>
                <a:lnTo>
                  <a:pt x="0" y="176263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28"/>
          <p:cNvSpPr/>
          <p:nvPr/>
        </p:nvSpPr>
        <p:spPr>
          <a:xfrm>
            <a:off x="15694115" y="1039460"/>
            <a:ext cx="1551868" cy="1357179"/>
          </a:xfrm>
          <a:custGeom>
            <a:rect b="b" l="l" r="r" t="t"/>
            <a:pathLst>
              <a:path extrusionOk="0" h="1357179" w="1551868">
                <a:moveTo>
                  <a:pt x="0" y="0"/>
                </a:moveTo>
                <a:lnTo>
                  <a:pt x="1551867" y="0"/>
                </a:lnTo>
                <a:lnTo>
                  <a:pt x="1551867" y="1357179"/>
                </a:lnTo>
                <a:lnTo>
                  <a:pt x="0" y="135717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8"/>
          <p:cNvSpPr/>
          <p:nvPr/>
        </p:nvSpPr>
        <p:spPr>
          <a:xfrm>
            <a:off x="13423499" y="3499511"/>
            <a:ext cx="1047780" cy="1583184"/>
          </a:xfrm>
          <a:custGeom>
            <a:rect b="b" l="l" r="r" t="t"/>
            <a:pathLst>
              <a:path extrusionOk="0" h="1583184" w="1047780">
                <a:moveTo>
                  <a:pt x="0" y="0"/>
                </a:moveTo>
                <a:lnTo>
                  <a:pt x="1047779" y="0"/>
                </a:lnTo>
                <a:lnTo>
                  <a:pt x="1047779" y="1583184"/>
                </a:lnTo>
                <a:lnTo>
                  <a:pt x="0" y="158318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28"/>
          <p:cNvSpPr/>
          <p:nvPr/>
        </p:nvSpPr>
        <p:spPr>
          <a:xfrm>
            <a:off x="10527024" y="5863864"/>
            <a:ext cx="1570569" cy="1502035"/>
          </a:xfrm>
          <a:custGeom>
            <a:rect b="b" l="l" r="r" t="t"/>
            <a:pathLst>
              <a:path extrusionOk="0" h="1502035" w="1570569">
                <a:moveTo>
                  <a:pt x="0" y="0"/>
                </a:moveTo>
                <a:lnTo>
                  <a:pt x="1570568" y="0"/>
                </a:lnTo>
                <a:lnTo>
                  <a:pt x="1570568" y="1502034"/>
                </a:lnTo>
                <a:lnTo>
                  <a:pt x="0" y="1502034"/>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28"/>
          <p:cNvSpPr/>
          <p:nvPr/>
        </p:nvSpPr>
        <p:spPr>
          <a:xfrm>
            <a:off x="7697472" y="3573781"/>
            <a:ext cx="1607461" cy="1478864"/>
          </a:xfrm>
          <a:custGeom>
            <a:rect b="b" l="l" r="r" t="t"/>
            <a:pathLst>
              <a:path extrusionOk="0" h="1478864" w="1607461">
                <a:moveTo>
                  <a:pt x="0" y="0"/>
                </a:moveTo>
                <a:lnTo>
                  <a:pt x="1607461" y="0"/>
                </a:lnTo>
                <a:lnTo>
                  <a:pt x="1607461" y="1478864"/>
                </a:lnTo>
                <a:lnTo>
                  <a:pt x="0" y="1478864"/>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8"/>
          <p:cNvSpPr/>
          <p:nvPr/>
        </p:nvSpPr>
        <p:spPr>
          <a:xfrm>
            <a:off x="15694115" y="3386714"/>
            <a:ext cx="1603887" cy="1443498"/>
          </a:xfrm>
          <a:custGeom>
            <a:rect b="b" l="l" r="r" t="t"/>
            <a:pathLst>
              <a:path extrusionOk="0" h="1443498" w="1603887">
                <a:moveTo>
                  <a:pt x="0" y="0"/>
                </a:moveTo>
                <a:lnTo>
                  <a:pt x="1603887" y="0"/>
                </a:lnTo>
                <a:lnTo>
                  <a:pt x="1603887" y="1443498"/>
                </a:lnTo>
                <a:lnTo>
                  <a:pt x="0" y="1443498"/>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8"/>
          <p:cNvSpPr/>
          <p:nvPr/>
        </p:nvSpPr>
        <p:spPr>
          <a:xfrm>
            <a:off x="15999422" y="8045255"/>
            <a:ext cx="1298580" cy="1376144"/>
          </a:xfrm>
          <a:custGeom>
            <a:rect b="b" l="l" r="r" t="t"/>
            <a:pathLst>
              <a:path extrusionOk="0" h="1376144" w="1298580">
                <a:moveTo>
                  <a:pt x="0" y="0"/>
                </a:moveTo>
                <a:lnTo>
                  <a:pt x="1298580" y="0"/>
                </a:lnTo>
                <a:lnTo>
                  <a:pt x="1298580" y="1376144"/>
                </a:lnTo>
                <a:lnTo>
                  <a:pt x="0" y="1376144"/>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28"/>
          <p:cNvSpPr/>
          <p:nvPr/>
        </p:nvSpPr>
        <p:spPr>
          <a:xfrm>
            <a:off x="7953036" y="5728138"/>
            <a:ext cx="1351897" cy="1637760"/>
          </a:xfrm>
          <a:custGeom>
            <a:rect b="b" l="l" r="r" t="t"/>
            <a:pathLst>
              <a:path extrusionOk="0" h="1637760" w="1351897">
                <a:moveTo>
                  <a:pt x="0" y="0"/>
                </a:moveTo>
                <a:lnTo>
                  <a:pt x="1351897" y="0"/>
                </a:lnTo>
                <a:lnTo>
                  <a:pt x="1351897" y="1637760"/>
                </a:lnTo>
                <a:lnTo>
                  <a:pt x="0" y="1637760"/>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28"/>
          <p:cNvSpPr/>
          <p:nvPr/>
        </p:nvSpPr>
        <p:spPr>
          <a:xfrm>
            <a:off x="10397418" y="8393313"/>
            <a:ext cx="1829780" cy="864987"/>
          </a:xfrm>
          <a:custGeom>
            <a:rect b="b" l="l" r="r" t="t"/>
            <a:pathLst>
              <a:path extrusionOk="0" h="864987" w="1829780">
                <a:moveTo>
                  <a:pt x="0" y="0"/>
                </a:moveTo>
                <a:lnTo>
                  <a:pt x="1829780" y="0"/>
                </a:lnTo>
                <a:lnTo>
                  <a:pt x="1829780" y="864987"/>
                </a:lnTo>
                <a:lnTo>
                  <a:pt x="0" y="864987"/>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1"/>
          <p:cNvSpPr txBox="1"/>
          <p:nvPr/>
        </p:nvSpPr>
        <p:spPr>
          <a:xfrm>
            <a:off x="1028700" y="863453"/>
            <a:ext cx="105507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000">
                <a:solidFill>
                  <a:srgbClr val="6AC259"/>
                </a:solidFill>
                <a:latin typeface="Archivo Black"/>
                <a:ea typeface="Archivo Black"/>
                <a:cs typeface="Archivo Black"/>
                <a:sym typeface="Archivo Black"/>
              </a:rPr>
              <a:t>How to Use This Presentation</a:t>
            </a:r>
            <a:endParaRPr/>
          </a:p>
        </p:txBody>
      </p:sp>
      <p:sp>
        <p:nvSpPr>
          <p:cNvPr id="80" name="Google Shape;80;p11"/>
          <p:cNvSpPr txBox="1"/>
          <p:nvPr/>
        </p:nvSpPr>
        <p:spPr>
          <a:xfrm>
            <a:off x="848157" y="4826486"/>
            <a:ext cx="5186100" cy="38790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226696" lvl="1" marL="453392" marR="0" rtl="0" algn="l">
              <a:lnSpc>
                <a:spcPct val="100000"/>
              </a:lnSpc>
              <a:spcBef>
                <a:spcPts val="0"/>
              </a:spcBef>
              <a:spcAft>
                <a:spcPts val="0"/>
              </a:spcAft>
              <a:buClr>
                <a:srgbClr val="000000"/>
              </a:buClr>
              <a:buSzPts val="2100"/>
              <a:buFont typeface="Arial"/>
              <a:buChar char="•"/>
            </a:pPr>
            <a:r>
              <a:rPr b="0" i="0" lang="en-US" sz="2100" u="sng" cap="none" strike="noStrike">
                <a:solidFill>
                  <a:srgbClr val="000000"/>
                </a:solidFill>
                <a:latin typeface="Lato"/>
                <a:ea typeface="Lato"/>
                <a:cs typeface="Lato"/>
                <a:sym typeface="Lato"/>
              </a:rPr>
              <a:t>Alternative:</a:t>
            </a:r>
            <a:r>
              <a:rPr b="0" i="0" lang="en-US" sz="21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81" name="Google Shape;81;p11"/>
          <p:cNvSpPr txBox="1"/>
          <p:nvPr/>
        </p:nvSpPr>
        <p:spPr>
          <a:xfrm>
            <a:off x="1064174" y="3940588"/>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Lato"/>
                <a:ea typeface="Lato"/>
                <a:cs typeface="Lato"/>
                <a:sym typeface="Lato"/>
              </a:rPr>
              <a:t>Google Slides</a:t>
            </a:r>
            <a:endParaRPr/>
          </a:p>
        </p:txBody>
      </p:sp>
      <p:sp>
        <p:nvSpPr>
          <p:cNvPr id="82" name="Google Shape;82;p11"/>
          <p:cNvSpPr txBox="1"/>
          <p:nvPr/>
        </p:nvSpPr>
        <p:spPr>
          <a:xfrm>
            <a:off x="6697943" y="4826486"/>
            <a:ext cx="4747500" cy="32325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226696" lvl="1" marL="453392" marR="0" rtl="0" algn="l">
              <a:lnSpc>
                <a:spcPct val="100000"/>
              </a:lnSpc>
              <a:spcBef>
                <a:spcPts val="0"/>
              </a:spcBef>
              <a:spcAft>
                <a:spcPts val="0"/>
              </a:spcAft>
              <a:buClr>
                <a:srgbClr val="000000"/>
              </a:buClr>
              <a:buSzPts val="2100"/>
              <a:buFont typeface="Arial"/>
              <a:buChar char="•"/>
            </a:pPr>
            <a:r>
              <a:rPr b="0" i="0" lang="en-US" sz="2100" u="sng" cap="none" strike="noStrike">
                <a:solidFill>
                  <a:srgbClr val="000000"/>
                </a:solidFill>
                <a:latin typeface="Lato"/>
                <a:ea typeface="Lato"/>
                <a:cs typeface="Lato"/>
                <a:sym typeface="Lato"/>
              </a:rPr>
              <a:t>Alternative:</a:t>
            </a:r>
            <a:r>
              <a:rPr b="0" i="0" lang="en-US" sz="21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83" name="Google Shape;83;p11"/>
          <p:cNvSpPr txBox="1"/>
          <p:nvPr/>
        </p:nvSpPr>
        <p:spPr>
          <a:xfrm>
            <a:off x="7104398" y="3940588"/>
            <a:ext cx="2639404"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Lato"/>
                <a:ea typeface="Lato"/>
                <a:cs typeface="Lato"/>
                <a:sym typeface="Lato"/>
              </a:rPr>
              <a:t>PowerPoint</a:t>
            </a:r>
            <a:endParaRPr/>
          </a:p>
        </p:txBody>
      </p:sp>
      <p:sp>
        <p:nvSpPr>
          <p:cNvPr id="84" name="Google Shape;84;p11"/>
          <p:cNvSpPr txBox="1"/>
          <p:nvPr/>
        </p:nvSpPr>
        <p:spPr>
          <a:xfrm>
            <a:off x="12112142" y="4826486"/>
            <a:ext cx="4015800" cy="16161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sp>
        <p:nvSpPr>
          <p:cNvPr id="85" name="Google Shape;85;p11"/>
          <p:cNvSpPr txBox="1"/>
          <p:nvPr/>
        </p:nvSpPr>
        <p:spPr>
          <a:xfrm>
            <a:off x="12298541" y="3940588"/>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Lato"/>
                <a:ea typeface="Lato"/>
                <a:cs typeface="Lato"/>
                <a:sym typeface="Lato"/>
              </a:rPr>
              <a:t>Canva</a:t>
            </a:r>
            <a:endParaRPr/>
          </a:p>
        </p:txBody>
      </p:sp>
      <p:grpSp>
        <p:nvGrpSpPr>
          <p:cNvPr id="86" name="Google Shape;86;p11"/>
          <p:cNvGrpSpPr/>
          <p:nvPr/>
        </p:nvGrpSpPr>
        <p:grpSpPr>
          <a:xfrm>
            <a:off x="12626228" y="1028700"/>
            <a:ext cx="2410024" cy="2304859"/>
            <a:chOff x="0" y="0"/>
            <a:chExt cx="3213365" cy="3073146"/>
          </a:xfrm>
        </p:grpSpPr>
        <p:sp>
          <p:nvSpPr>
            <p:cNvPr id="87" name="Google Shape;87;p11"/>
            <p:cNvSpPr/>
            <p:nvPr/>
          </p:nvSpPr>
          <p:spPr>
            <a:xfrm>
              <a:off x="0" y="0"/>
              <a:ext cx="3213365" cy="3073146"/>
            </a:xfrm>
            <a:custGeom>
              <a:rect b="b" l="l" r="r" t="t"/>
              <a:pathLst>
                <a:path extrusionOk="0" h="3073146" w="3213365">
                  <a:moveTo>
                    <a:pt x="0" y="0"/>
                  </a:moveTo>
                  <a:lnTo>
                    <a:pt x="3213365" y="0"/>
                  </a:lnTo>
                  <a:lnTo>
                    <a:pt x="3213365" y="3073146"/>
                  </a:lnTo>
                  <a:lnTo>
                    <a:pt x="0" y="30731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1"/>
            <p:cNvSpPr/>
            <p:nvPr/>
          </p:nvSpPr>
          <p:spPr>
            <a:xfrm>
              <a:off x="0" y="0"/>
              <a:ext cx="3213365" cy="3073146"/>
            </a:xfrm>
            <a:custGeom>
              <a:rect b="b" l="l" r="r" t="t"/>
              <a:pathLst>
                <a:path extrusionOk="0" h="3073146" w="3213365">
                  <a:moveTo>
                    <a:pt x="0" y="0"/>
                  </a:moveTo>
                  <a:lnTo>
                    <a:pt x="3213365" y="0"/>
                  </a:lnTo>
                  <a:lnTo>
                    <a:pt x="3213365" y="3073146"/>
                  </a:lnTo>
                  <a:lnTo>
                    <a:pt x="0" y="30731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 name="Google Shape;89;p11"/>
          <p:cNvGrpSpPr/>
          <p:nvPr/>
        </p:nvGrpSpPr>
        <p:grpSpPr>
          <a:xfrm>
            <a:off x="13831241" y="5903431"/>
            <a:ext cx="7813715" cy="5941766"/>
            <a:chOff x="1" y="1"/>
            <a:chExt cx="10418287" cy="7922355"/>
          </a:xfrm>
        </p:grpSpPr>
        <p:sp>
          <p:nvSpPr>
            <p:cNvPr id="90" name="Google Shape;90;p11"/>
            <p:cNvSpPr/>
            <p:nvPr/>
          </p:nvSpPr>
          <p:spPr>
            <a:xfrm rot="465262">
              <a:off x="407265" y="617324"/>
              <a:ext cx="9603759" cy="6687709"/>
            </a:xfrm>
            <a:custGeom>
              <a:rect b="b" l="l" r="r" t="t"/>
              <a:pathLst>
                <a:path extrusionOk="0" h="6687709" w="9603759">
                  <a:moveTo>
                    <a:pt x="0" y="0"/>
                  </a:moveTo>
                  <a:lnTo>
                    <a:pt x="9603759" y="0"/>
                  </a:lnTo>
                  <a:lnTo>
                    <a:pt x="9603759" y="6687709"/>
                  </a:lnTo>
                  <a:lnTo>
                    <a:pt x="0" y="66877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1"/>
            <p:cNvSpPr/>
            <p:nvPr/>
          </p:nvSpPr>
          <p:spPr>
            <a:xfrm rot="465262">
              <a:off x="407265" y="617324"/>
              <a:ext cx="9603759" cy="6687709"/>
            </a:xfrm>
            <a:custGeom>
              <a:rect b="b" l="l" r="r" t="t"/>
              <a:pathLst>
                <a:path extrusionOk="0" h="6687709" w="9603759">
                  <a:moveTo>
                    <a:pt x="0" y="0"/>
                  </a:moveTo>
                  <a:lnTo>
                    <a:pt x="9603759" y="0"/>
                  </a:lnTo>
                  <a:lnTo>
                    <a:pt x="9603759" y="6687709"/>
                  </a:lnTo>
                  <a:lnTo>
                    <a:pt x="0" y="66877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9"/>
          <p:cNvSpPr/>
          <p:nvPr/>
        </p:nvSpPr>
        <p:spPr>
          <a:xfrm rot="-5746645">
            <a:off x="-881728" y="-1477216"/>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1" name="Google Shape;471;p29"/>
          <p:cNvGrpSpPr/>
          <p:nvPr/>
        </p:nvGrpSpPr>
        <p:grpSpPr>
          <a:xfrm rot="-8100000">
            <a:off x="15349512" y="7513312"/>
            <a:ext cx="4236179" cy="5547377"/>
            <a:chOff x="0" y="0"/>
            <a:chExt cx="5648238" cy="7396503"/>
          </a:xfrm>
        </p:grpSpPr>
        <p:sp>
          <p:nvSpPr>
            <p:cNvPr id="472" name="Google Shape;472;p29"/>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29"/>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4" name="Google Shape;474;p29"/>
          <p:cNvSpPr/>
          <p:nvPr/>
        </p:nvSpPr>
        <p:spPr>
          <a:xfrm rot="-5746645">
            <a:off x="-881728" y="-1477216"/>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5" name="Google Shape;475;p29"/>
          <p:cNvGrpSpPr/>
          <p:nvPr/>
        </p:nvGrpSpPr>
        <p:grpSpPr>
          <a:xfrm>
            <a:off x="915711" y="597874"/>
            <a:ext cx="16343589" cy="8917093"/>
            <a:chOff x="0" y="-47625"/>
            <a:chExt cx="4304484" cy="2348535"/>
          </a:xfrm>
        </p:grpSpPr>
        <p:sp>
          <p:nvSpPr>
            <p:cNvPr id="476" name="Google Shape;476;p29"/>
            <p:cNvSpPr/>
            <p:nvPr/>
          </p:nvSpPr>
          <p:spPr>
            <a:xfrm>
              <a:off x="0" y="0"/>
              <a:ext cx="4304484" cy="2300910"/>
            </a:xfrm>
            <a:custGeom>
              <a:rect b="b" l="l" r="r" t="t"/>
              <a:pathLst>
                <a:path extrusionOk="0" h="2300910" w="4304484">
                  <a:moveTo>
                    <a:pt x="0" y="0"/>
                  </a:moveTo>
                  <a:lnTo>
                    <a:pt x="4304484" y="0"/>
                  </a:lnTo>
                  <a:lnTo>
                    <a:pt x="4304484" y="2300910"/>
                  </a:lnTo>
                  <a:lnTo>
                    <a:pt x="0" y="2300910"/>
                  </a:lnTo>
                  <a:close/>
                </a:path>
              </a:pathLst>
            </a:custGeom>
            <a:solidFill>
              <a:srgbClr val="000000">
                <a:alpha val="0"/>
              </a:srgbClr>
            </a:solidFill>
            <a:ln cap="sq" cmpd="sng" w="85725">
              <a:solidFill>
                <a:srgbClr val="6AC2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29"/>
            <p:cNvSpPr txBox="1"/>
            <p:nvPr/>
          </p:nvSpPr>
          <p:spPr>
            <a:xfrm>
              <a:off x="0" y="-47625"/>
              <a:ext cx="4304484" cy="23485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8" name="Google Shape;478;p29"/>
          <p:cNvSpPr txBox="1"/>
          <p:nvPr/>
        </p:nvSpPr>
        <p:spPr>
          <a:xfrm>
            <a:off x="5280936" y="1561148"/>
            <a:ext cx="7726128" cy="101625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690">
                <a:solidFill>
                  <a:srgbClr val="000000"/>
                </a:solidFill>
                <a:latin typeface="Lato"/>
                <a:ea typeface="Lato"/>
                <a:cs typeface="Lato"/>
                <a:sym typeface="Lato"/>
              </a:rPr>
              <a:t>Credits</a:t>
            </a:r>
            <a:endParaRPr/>
          </a:p>
        </p:txBody>
      </p:sp>
      <p:sp>
        <p:nvSpPr>
          <p:cNvPr id="479" name="Google Shape;479;p29"/>
          <p:cNvSpPr txBox="1"/>
          <p:nvPr/>
        </p:nvSpPr>
        <p:spPr>
          <a:xfrm>
            <a:off x="3143698" y="5102950"/>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299">
                <a:solidFill>
                  <a:srgbClr val="000000"/>
                </a:solidFill>
                <a:latin typeface="Lato"/>
                <a:ea typeface="Lato"/>
                <a:cs typeface="Lato"/>
                <a:sym typeface="Lato"/>
              </a:rPr>
              <a:t>This presentation template is free for everyone to use thanks to the following:</a:t>
            </a:r>
            <a:endParaRPr/>
          </a:p>
        </p:txBody>
      </p:sp>
      <p:sp>
        <p:nvSpPr>
          <p:cNvPr id="480" name="Google Shape;480;p29"/>
          <p:cNvSpPr txBox="1"/>
          <p:nvPr/>
        </p:nvSpPr>
        <p:spPr>
          <a:xfrm>
            <a:off x="2818025" y="6780366"/>
            <a:ext cx="12651949" cy="85818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Lato"/>
                <a:ea typeface="Lato"/>
                <a:cs typeface="Lato"/>
                <a:sym typeface="Lato"/>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Lato"/>
                <a:ea typeface="Lato"/>
                <a:cs typeface="Lato"/>
                <a:sym typeface="Lato"/>
              </a:rPr>
              <a:t>Pexels for the photos</a:t>
            </a:r>
            <a:endParaRPr/>
          </a:p>
        </p:txBody>
      </p:sp>
      <p:sp>
        <p:nvSpPr>
          <p:cNvPr id="481" name="Google Shape;481;p29"/>
          <p:cNvSpPr txBox="1"/>
          <p:nvPr/>
        </p:nvSpPr>
        <p:spPr>
          <a:xfrm>
            <a:off x="2818025" y="8125224"/>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Lato"/>
                <a:ea typeface="Lato"/>
                <a:cs typeface="Lato"/>
                <a:sym typeface="Lato"/>
              </a:rPr>
              <a:t>Happy designing! </a:t>
            </a:r>
            <a:endParaRPr/>
          </a:p>
        </p:txBody>
      </p:sp>
      <p:sp>
        <p:nvSpPr>
          <p:cNvPr id="482" name="Google Shape;482;p29"/>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grpSp>
        <p:nvGrpSpPr>
          <p:cNvPr id="96" name="Google Shape;96;p12"/>
          <p:cNvGrpSpPr/>
          <p:nvPr/>
        </p:nvGrpSpPr>
        <p:grpSpPr>
          <a:xfrm>
            <a:off x="958573" y="3612695"/>
            <a:ext cx="4548205" cy="5887723"/>
            <a:chOff x="57149" y="347"/>
            <a:chExt cx="6064274" cy="7850298"/>
          </a:xfrm>
        </p:grpSpPr>
        <p:cxnSp>
          <p:nvCxnSpPr>
            <p:cNvPr id="97" name="Google Shape;97;p12"/>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98" name="Google Shape;98;p12"/>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grpSp>
        <p:nvGrpSpPr>
          <p:cNvPr id="99" name="Google Shape;99;p12"/>
          <p:cNvGrpSpPr/>
          <p:nvPr/>
        </p:nvGrpSpPr>
        <p:grpSpPr>
          <a:xfrm rot="10800000">
            <a:off x="12668233" y="793248"/>
            <a:ext cx="4548205" cy="5887723"/>
            <a:chOff x="57149" y="347"/>
            <a:chExt cx="6064274" cy="7850298"/>
          </a:xfrm>
        </p:grpSpPr>
        <p:cxnSp>
          <p:nvCxnSpPr>
            <p:cNvPr id="100" name="Google Shape;100;p12"/>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101" name="Google Shape;101;p12"/>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grpSp>
        <p:nvGrpSpPr>
          <p:cNvPr id="102" name="Google Shape;102;p12"/>
          <p:cNvGrpSpPr/>
          <p:nvPr/>
        </p:nvGrpSpPr>
        <p:grpSpPr>
          <a:xfrm>
            <a:off x="12782119" y="3864284"/>
            <a:ext cx="2346110" cy="2111499"/>
            <a:chOff x="0" y="0"/>
            <a:chExt cx="3128146" cy="2815332"/>
          </a:xfrm>
        </p:grpSpPr>
        <p:sp>
          <p:nvSpPr>
            <p:cNvPr id="103" name="Google Shape;103;p12"/>
            <p:cNvSpPr/>
            <p:nvPr/>
          </p:nvSpPr>
          <p:spPr>
            <a:xfrm>
              <a:off x="0" y="0"/>
              <a:ext cx="3128146" cy="2815332"/>
            </a:xfrm>
            <a:custGeom>
              <a:rect b="b" l="l" r="r" t="t"/>
              <a:pathLst>
                <a:path extrusionOk="0" h="2815332" w="3128146">
                  <a:moveTo>
                    <a:pt x="0" y="0"/>
                  </a:moveTo>
                  <a:lnTo>
                    <a:pt x="3128146" y="0"/>
                  </a:lnTo>
                  <a:lnTo>
                    <a:pt x="3128146" y="2815332"/>
                  </a:lnTo>
                  <a:lnTo>
                    <a:pt x="0" y="281533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2"/>
            <p:cNvSpPr/>
            <p:nvPr/>
          </p:nvSpPr>
          <p:spPr>
            <a:xfrm>
              <a:off x="0" y="0"/>
              <a:ext cx="3128146" cy="2815332"/>
            </a:xfrm>
            <a:custGeom>
              <a:rect b="b" l="l" r="r" t="t"/>
              <a:pathLst>
                <a:path extrusionOk="0" h="2815332" w="3128146">
                  <a:moveTo>
                    <a:pt x="0" y="0"/>
                  </a:moveTo>
                  <a:lnTo>
                    <a:pt x="3128146" y="0"/>
                  </a:lnTo>
                  <a:lnTo>
                    <a:pt x="3128146" y="2815332"/>
                  </a:lnTo>
                  <a:lnTo>
                    <a:pt x="0" y="281533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5" name="Google Shape;105;p12"/>
          <p:cNvGrpSpPr/>
          <p:nvPr/>
        </p:nvGrpSpPr>
        <p:grpSpPr>
          <a:xfrm>
            <a:off x="8115731" y="3729966"/>
            <a:ext cx="2056538" cy="2114198"/>
            <a:chOff x="0" y="0"/>
            <a:chExt cx="2742051" cy="2818931"/>
          </a:xfrm>
        </p:grpSpPr>
        <p:sp>
          <p:nvSpPr>
            <p:cNvPr id="106" name="Google Shape;106;p12"/>
            <p:cNvSpPr/>
            <p:nvPr/>
          </p:nvSpPr>
          <p:spPr>
            <a:xfrm>
              <a:off x="0" y="0"/>
              <a:ext cx="2742051" cy="2818931"/>
            </a:xfrm>
            <a:custGeom>
              <a:rect b="b" l="l" r="r" t="t"/>
              <a:pathLst>
                <a:path extrusionOk="0" h="2818931" w="2742051">
                  <a:moveTo>
                    <a:pt x="0" y="0"/>
                  </a:moveTo>
                  <a:lnTo>
                    <a:pt x="2742051" y="0"/>
                  </a:lnTo>
                  <a:lnTo>
                    <a:pt x="2742051" y="2818931"/>
                  </a:lnTo>
                  <a:lnTo>
                    <a:pt x="0" y="281893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2"/>
            <p:cNvSpPr/>
            <p:nvPr/>
          </p:nvSpPr>
          <p:spPr>
            <a:xfrm>
              <a:off x="0" y="0"/>
              <a:ext cx="2742051" cy="2818931"/>
            </a:xfrm>
            <a:custGeom>
              <a:rect b="b" l="l" r="r" t="t"/>
              <a:pathLst>
                <a:path extrusionOk="0" h="2818931" w="2742051">
                  <a:moveTo>
                    <a:pt x="0" y="0"/>
                  </a:moveTo>
                  <a:lnTo>
                    <a:pt x="2742051" y="0"/>
                  </a:lnTo>
                  <a:lnTo>
                    <a:pt x="2742051" y="2818931"/>
                  </a:lnTo>
                  <a:lnTo>
                    <a:pt x="0" y="281893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8" name="Google Shape;108;p12"/>
          <p:cNvGrpSpPr/>
          <p:nvPr/>
        </p:nvGrpSpPr>
        <p:grpSpPr>
          <a:xfrm>
            <a:off x="2762946" y="3770718"/>
            <a:ext cx="2043691" cy="2298630"/>
            <a:chOff x="0" y="0"/>
            <a:chExt cx="2724922" cy="3064840"/>
          </a:xfrm>
        </p:grpSpPr>
        <p:sp>
          <p:nvSpPr>
            <p:cNvPr id="109" name="Google Shape;109;p12"/>
            <p:cNvSpPr/>
            <p:nvPr/>
          </p:nvSpPr>
          <p:spPr>
            <a:xfrm>
              <a:off x="0" y="0"/>
              <a:ext cx="2724922" cy="3064840"/>
            </a:xfrm>
            <a:custGeom>
              <a:rect b="b" l="l" r="r" t="t"/>
              <a:pathLst>
                <a:path extrusionOk="0" h="3064840" w="2724922">
                  <a:moveTo>
                    <a:pt x="0" y="0"/>
                  </a:moveTo>
                  <a:lnTo>
                    <a:pt x="2724922" y="0"/>
                  </a:lnTo>
                  <a:lnTo>
                    <a:pt x="2724922" y="3064840"/>
                  </a:lnTo>
                  <a:lnTo>
                    <a:pt x="0" y="30648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2"/>
            <p:cNvSpPr/>
            <p:nvPr/>
          </p:nvSpPr>
          <p:spPr>
            <a:xfrm>
              <a:off x="0" y="0"/>
              <a:ext cx="2724922" cy="3064840"/>
            </a:xfrm>
            <a:custGeom>
              <a:rect b="b" l="l" r="r" t="t"/>
              <a:pathLst>
                <a:path extrusionOk="0" h="3064840" w="2724922">
                  <a:moveTo>
                    <a:pt x="0" y="0"/>
                  </a:moveTo>
                  <a:lnTo>
                    <a:pt x="2724922" y="0"/>
                  </a:lnTo>
                  <a:lnTo>
                    <a:pt x="2724922" y="3064840"/>
                  </a:lnTo>
                  <a:lnTo>
                    <a:pt x="0" y="30648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1" name="Google Shape;111;p12"/>
          <p:cNvSpPr txBox="1"/>
          <p:nvPr/>
        </p:nvSpPr>
        <p:spPr>
          <a:xfrm>
            <a:off x="7490963" y="6596437"/>
            <a:ext cx="3306074" cy="4913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0000"/>
                </a:solidFill>
                <a:latin typeface="Lato"/>
                <a:ea typeface="Lato"/>
                <a:cs typeface="Lato"/>
                <a:sym typeface="Lato"/>
              </a:rPr>
              <a:t>Our Projects</a:t>
            </a:r>
            <a:endParaRPr/>
          </a:p>
        </p:txBody>
      </p:sp>
      <p:sp>
        <p:nvSpPr>
          <p:cNvPr id="112" name="Google Shape;112;p12"/>
          <p:cNvSpPr txBox="1"/>
          <p:nvPr/>
        </p:nvSpPr>
        <p:spPr>
          <a:xfrm>
            <a:off x="7490963" y="728363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what you want to discuss. </a:t>
            </a:r>
            <a:endParaRPr/>
          </a:p>
        </p:txBody>
      </p:sp>
      <p:sp>
        <p:nvSpPr>
          <p:cNvPr id="113" name="Google Shape;113;p12"/>
          <p:cNvSpPr txBox="1"/>
          <p:nvPr/>
        </p:nvSpPr>
        <p:spPr>
          <a:xfrm>
            <a:off x="2317990" y="6596437"/>
            <a:ext cx="3306074" cy="4913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0000"/>
                </a:solidFill>
                <a:latin typeface="Lato"/>
                <a:ea typeface="Lato"/>
                <a:cs typeface="Lato"/>
                <a:sym typeface="Lato"/>
              </a:rPr>
              <a:t>Introduction</a:t>
            </a:r>
            <a:endParaRPr/>
          </a:p>
        </p:txBody>
      </p:sp>
      <p:sp>
        <p:nvSpPr>
          <p:cNvPr id="114" name="Google Shape;114;p12"/>
          <p:cNvSpPr txBox="1"/>
          <p:nvPr/>
        </p:nvSpPr>
        <p:spPr>
          <a:xfrm>
            <a:off x="2317990" y="728363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what you want to discuss. </a:t>
            </a:r>
            <a:endParaRPr/>
          </a:p>
        </p:txBody>
      </p:sp>
      <p:sp>
        <p:nvSpPr>
          <p:cNvPr id="115" name="Google Shape;115;p12"/>
          <p:cNvSpPr txBox="1"/>
          <p:nvPr/>
        </p:nvSpPr>
        <p:spPr>
          <a:xfrm>
            <a:off x="12219344" y="6596437"/>
            <a:ext cx="3794478" cy="4913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0000"/>
                </a:solidFill>
                <a:latin typeface="Lato"/>
                <a:ea typeface="Lato"/>
                <a:cs typeface="Lato"/>
                <a:sym typeface="Lato"/>
              </a:rPr>
              <a:t>About Us</a:t>
            </a:r>
            <a:endParaRPr/>
          </a:p>
        </p:txBody>
      </p:sp>
      <p:sp>
        <p:nvSpPr>
          <p:cNvPr id="116" name="Google Shape;116;p12"/>
          <p:cNvSpPr txBox="1"/>
          <p:nvPr/>
        </p:nvSpPr>
        <p:spPr>
          <a:xfrm>
            <a:off x="12663937" y="728363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Lato"/>
                <a:ea typeface="Lato"/>
                <a:cs typeface="Lato"/>
                <a:sym typeface="Lato"/>
              </a:rPr>
              <a:t>Elaborate on what you want to discuss. </a:t>
            </a:r>
            <a:endParaRPr/>
          </a:p>
        </p:txBody>
      </p:sp>
      <p:sp>
        <p:nvSpPr>
          <p:cNvPr id="117" name="Google Shape;117;p12"/>
          <p:cNvSpPr txBox="1"/>
          <p:nvPr/>
        </p:nvSpPr>
        <p:spPr>
          <a:xfrm>
            <a:off x="958575" y="658500"/>
            <a:ext cx="62433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000">
                <a:solidFill>
                  <a:srgbClr val="000000"/>
                </a:solidFill>
                <a:latin typeface="Archivo Black"/>
                <a:ea typeface="Archivo Black"/>
                <a:cs typeface="Archivo Black"/>
                <a:sym typeface="Archivo Black"/>
              </a:rPr>
              <a:t>Table Of Contents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3"/>
          <p:cNvPicPr preferRelativeResize="0"/>
          <p:nvPr/>
        </p:nvPicPr>
        <p:blipFill rotWithShape="1">
          <a:blip r:embed="rId3">
            <a:alphaModFix/>
          </a:blip>
          <a:srcRect b="20936" l="0" r="0" t="0"/>
          <a:stretch/>
        </p:blipFill>
        <p:spPr>
          <a:xfrm>
            <a:off x="11283550" y="0"/>
            <a:ext cx="5164050" cy="8133123"/>
          </a:xfrm>
          <a:prstGeom prst="rect">
            <a:avLst/>
          </a:prstGeom>
          <a:noFill/>
          <a:ln>
            <a:noFill/>
          </a:ln>
        </p:spPr>
      </p:pic>
      <p:sp>
        <p:nvSpPr>
          <p:cNvPr id="123" name="Google Shape;123;p13"/>
          <p:cNvSpPr/>
          <p:nvPr/>
        </p:nvSpPr>
        <p:spPr>
          <a:xfrm rot="-152943">
            <a:off x="11798200" y="5917166"/>
            <a:ext cx="7202820" cy="5015782"/>
          </a:xfrm>
          <a:custGeom>
            <a:rect b="b" l="l" r="r" t="t"/>
            <a:pathLst>
              <a:path extrusionOk="0" h="5015782" w="7202820">
                <a:moveTo>
                  <a:pt x="0" y="0"/>
                </a:moveTo>
                <a:lnTo>
                  <a:pt x="7202819" y="0"/>
                </a:lnTo>
                <a:lnTo>
                  <a:pt x="7202819" y="5015782"/>
                </a:lnTo>
                <a:lnTo>
                  <a:pt x="0" y="501578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13"/>
          <p:cNvSpPr txBox="1"/>
          <p:nvPr/>
        </p:nvSpPr>
        <p:spPr>
          <a:xfrm>
            <a:off x="2554267" y="4087558"/>
            <a:ext cx="7797748"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6AC259"/>
                </a:solidFill>
                <a:latin typeface="Archivo Black"/>
                <a:ea typeface="Archivo Black"/>
                <a:cs typeface="Archivo Black"/>
                <a:sym typeface="Archivo Black"/>
              </a:rPr>
              <a:t>Introduction</a:t>
            </a:r>
            <a:endParaRPr/>
          </a:p>
        </p:txBody>
      </p:sp>
      <p:sp>
        <p:nvSpPr>
          <p:cNvPr id="125" name="Google Shape;125;p13"/>
          <p:cNvSpPr txBox="1"/>
          <p:nvPr/>
        </p:nvSpPr>
        <p:spPr>
          <a:xfrm>
            <a:off x="2554267" y="5721376"/>
            <a:ext cx="5320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00" u="none">
                <a:solidFill>
                  <a:srgbClr val="000000"/>
                </a:solidFill>
                <a:latin typeface="Lato"/>
                <a:ea typeface="Lato"/>
                <a:cs typeface="Lato"/>
                <a:sym typeface="Lato"/>
              </a:rPr>
              <a:t>Elaborate on what you </a:t>
            </a:r>
            <a:endParaRPr/>
          </a:p>
          <a:p>
            <a:pPr indent="0" lvl="0" marL="0" marR="0" rtl="0" algn="l">
              <a:lnSpc>
                <a:spcPct val="100000"/>
              </a:lnSpc>
              <a:spcBef>
                <a:spcPts val="0"/>
              </a:spcBef>
              <a:spcAft>
                <a:spcPts val="0"/>
              </a:spcAft>
              <a:buNone/>
            </a:pPr>
            <a:r>
              <a:rPr lang="en-US" sz="3200" u="none">
                <a:solidFill>
                  <a:srgbClr val="000000"/>
                </a:solidFill>
                <a:latin typeface="Lato"/>
                <a:ea typeface="Lato"/>
                <a:cs typeface="Lato"/>
                <a:sym typeface="Lato"/>
              </a:rPr>
              <a:t>want to discuss. </a:t>
            </a:r>
            <a:endParaRPr/>
          </a:p>
        </p:txBody>
      </p:sp>
      <p:grpSp>
        <p:nvGrpSpPr>
          <p:cNvPr id="126" name="Google Shape;126;p13"/>
          <p:cNvGrpSpPr/>
          <p:nvPr/>
        </p:nvGrpSpPr>
        <p:grpSpPr>
          <a:xfrm>
            <a:off x="958573" y="3612695"/>
            <a:ext cx="4548205" cy="5887723"/>
            <a:chOff x="57149" y="347"/>
            <a:chExt cx="6064274" cy="7850298"/>
          </a:xfrm>
        </p:grpSpPr>
        <p:cxnSp>
          <p:nvCxnSpPr>
            <p:cNvPr id="127" name="Google Shape;127;p13"/>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128" name="Google Shape;128;p13"/>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grpSp>
        <p:nvGrpSpPr>
          <p:cNvPr id="129" name="Google Shape;129;p13"/>
          <p:cNvGrpSpPr/>
          <p:nvPr/>
        </p:nvGrpSpPr>
        <p:grpSpPr>
          <a:xfrm rot="10800000">
            <a:off x="12668233" y="793248"/>
            <a:ext cx="4548205" cy="5887723"/>
            <a:chOff x="57149" y="347"/>
            <a:chExt cx="6064274" cy="7850298"/>
          </a:xfrm>
        </p:grpSpPr>
        <p:cxnSp>
          <p:nvCxnSpPr>
            <p:cNvPr id="130" name="Google Shape;130;p13"/>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131" name="Google Shape;131;p13"/>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grpSp>
        <p:nvGrpSpPr>
          <p:cNvPr id="132" name="Google Shape;132;p13"/>
          <p:cNvGrpSpPr/>
          <p:nvPr/>
        </p:nvGrpSpPr>
        <p:grpSpPr>
          <a:xfrm>
            <a:off x="2576297" y="-198543"/>
            <a:ext cx="1269894" cy="4000351"/>
            <a:chOff x="0" y="-241102"/>
            <a:chExt cx="1693193" cy="5333802"/>
          </a:xfrm>
        </p:grpSpPr>
        <p:grpSp>
          <p:nvGrpSpPr>
            <p:cNvPr id="133" name="Google Shape;133;p13"/>
            <p:cNvGrpSpPr/>
            <p:nvPr/>
          </p:nvGrpSpPr>
          <p:grpSpPr>
            <a:xfrm>
              <a:off x="0" y="-241102"/>
              <a:ext cx="1693193" cy="5333802"/>
              <a:chOff x="0" y="-47625"/>
              <a:chExt cx="334458" cy="1053590"/>
            </a:xfrm>
          </p:grpSpPr>
          <p:sp>
            <p:nvSpPr>
              <p:cNvPr id="134" name="Google Shape;134;p13"/>
              <p:cNvSpPr/>
              <p:nvPr/>
            </p:nvSpPr>
            <p:spPr>
              <a:xfrm>
                <a:off x="0" y="0"/>
                <a:ext cx="334458" cy="1005965"/>
              </a:xfrm>
              <a:custGeom>
                <a:rect b="b" l="l" r="r" t="t"/>
                <a:pathLst>
                  <a:path extrusionOk="0" h="1005965" w="334458">
                    <a:moveTo>
                      <a:pt x="0" y="0"/>
                    </a:moveTo>
                    <a:lnTo>
                      <a:pt x="334458" y="0"/>
                    </a:lnTo>
                    <a:lnTo>
                      <a:pt x="334458" y="1005965"/>
                    </a:lnTo>
                    <a:lnTo>
                      <a:pt x="0" y="1005965"/>
                    </a:lnTo>
                    <a:close/>
                  </a:path>
                </a:pathLst>
              </a:custGeom>
              <a:solidFill>
                <a:srgbClr val="82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13"/>
              <p:cNvSpPr txBox="1"/>
              <p:nvPr/>
            </p:nvSpPr>
            <p:spPr>
              <a:xfrm>
                <a:off x="0" y="-47625"/>
                <a:ext cx="334458" cy="10535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6" name="Google Shape;136;p13"/>
            <p:cNvSpPr txBox="1"/>
            <p:nvPr/>
          </p:nvSpPr>
          <p:spPr>
            <a:xfrm>
              <a:off x="144193" y="2647763"/>
              <a:ext cx="1379407" cy="2444937"/>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000">
                  <a:solidFill>
                    <a:srgbClr val="FFFFFF"/>
                  </a:solidFill>
                  <a:latin typeface="Archivo Black"/>
                  <a:ea typeface="Archivo Black"/>
                  <a:cs typeface="Archivo Black"/>
                  <a:sym typeface="Archivo Black"/>
                </a:rPr>
                <a:t>1</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grpSp>
        <p:nvGrpSpPr>
          <p:cNvPr id="141" name="Google Shape;141;p14"/>
          <p:cNvGrpSpPr/>
          <p:nvPr/>
        </p:nvGrpSpPr>
        <p:grpSpPr>
          <a:xfrm rot="-8664938">
            <a:off x="15438532" y="7513312"/>
            <a:ext cx="4236179" cy="5547377"/>
            <a:chOff x="0" y="0"/>
            <a:chExt cx="5648238" cy="7396503"/>
          </a:xfrm>
        </p:grpSpPr>
        <p:sp>
          <p:nvSpPr>
            <p:cNvPr id="142" name="Google Shape;142;p14"/>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14"/>
            <p:cNvSpPr/>
            <p:nvPr/>
          </p:nvSpPr>
          <p:spPr>
            <a:xfrm>
              <a:off x="0" y="0"/>
              <a:ext cx="5648238" cy="7396503"/>
            </a:xfrm>
            <a:custGeom>
              <a:rect b="b" l="l" r="r" t="t"/>
              <a:pathLst>
                <a:path extrusionOk="0" h="7396503" w="5648238">
                  <a:moveTo>
                    <a:pt x="0" y="0"/>
                  </a:moveTo>
                  <a:lnTo>
                    <a:pt x="5648238" y="0"/>
                  </a:lnTo>
                  <a:lnTo>
                    <a:pt x="5648238" y="7396503"/>
                  </a:lnTo>
                  <a:lnTo>
                    <a:pt x="0" y="73965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4" name="Google Shape;144;p14"/>
          <p:cNvGrpSpPr/>
          <p:nvPr/>
        </p:nvGrpSpPr>
        <p:grpSpPr>
          <a:xfrm>
            <a:off x="915711" y="597874"/>
            <a:ext cx="16343589" cy="8917093"/>
            <a:chOff x="0" y="-47625"/>
            <a:chExt cx="4304484" cy="2348535"/>
          </a:xfrm>
        </p:grpSpPr>
        <p:sp>
          <p:nvSpPr>
            <p:cNvPr id="145" name="Google Shape;145;p14"/>
            <p:cNvSpPr/>
            <p:nvPr/>
          </p:nvSpPr>
          <p:spPr>
            <a:xfrm>
              <a:off x="0" y="0"/>
              <a:ext cx="4304484" cy="2300910"/>
            </a:xfrm>
            <a:custGeom>
              <a:rect b="b" l="l" r="r" t="t"/>
              <a:pathLst>
                <a:path extrusionOk="0" h="2300910" w="4304484">
                  <a:moveTo>
                    <a:pt x="0" y="0"/>
                  </a:moveTo>
                  <a:lnTo>
                    <a:pt x="4304484" y="0"/>
                  </a:lnTo>
                  <a:lnTo>
                    <a:pt x="4304484" y="2300910"/>
                  </a:lnTo>
                  <a:lnTo>
                    <a:pt x="0" y="2300910"/>
                  </a:lnTo>
                  <a:close/>
                </a:path>
              </a:pathLst>
            </a:custGeom>
            <a:solidFill>
              <a:srgbClr val="000000">
                <a:alpha val="0"/>
              </a:srgbClr>
            </a:solidFill>
            <a:ln cap="sq" cmpd="sng" w="85725">
              <a:solidFill>
                <a:srgbClr val="6AC2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14"/>
            <p:cNvSpPr txBox="1"/>
            <p:nvPr/>
          </p:nvSpPr>
          <p:spPr>
            <a:xfrm>
              <a:off x="0" y="-47625"/>
              <a:ext cx="4304484" cy="23485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7" name="Google Shape;147;p14"/>
          <p:cNvSpPr txBox="1"/>
          <p:nvPr/>
        </p:nvSpPr>
        <p:spPr>
          <a:xfrm>
            <a:off x="1485887" y="6139750"/>
            <a:ext cx="155574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6AC259"/>
                </a:solidFill>
                <a:latin typeface="Archivo Black"/>
                <a:ea typeface="Archivo Black"/>
                <a:cs typeface="Archivo Black"/>
                <a:sym typeface="Archivo Black"/>
              </a:rPr>
              <a:t>Welcome To Presentation</a:t>
            </a:r>
            <a:endParaRPr/>
          </a:p>
        </p:txBody>
      </p:sp>
      <p:sp>
        <p:nvSpPr>
          <p:cNvPr id="148" name="Google Shape;148;p14"/>
          <p:cNvSpPr txBox="1"/>
          <p:nvPr/>
        </p:nvSpPr>
        <p:spPr>
          <a:xfrm>
            <a:off x="1485887" y="7465894"/>
            <a:ext cx="155574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500">
                <a:solidFill>
                  <a:srgbClr val="000000"/>
                </a:solidFill>
                <a:latin typeface="Lato"/>
                <a:ea typeface="Lato"/>
                <a:cs typeface="Lato"/>
                <a:sym typeface="Lato"/>
              </a:rPr>
              <a:t>I'm Rain, and I'll be sharing with you my beautiful ideas. </a:t>
            </a:r>
            <a:endParaRPr/>
          </a:p>
          <a:p>
            <a:pPr indent="0" lvl="0" marL="0" marR="0" rtl="0" algn="ctr">
              <a:lnSpc>
                <a:spcPct val="100000"/>
              </a:lnSpc>
              <a:spcBef>
                <a:spcPts val="0"/>
              </a:spcBef>
              <a:spcAft>
                <a:spcPts val="0"/>
              </a:spcAft>
              <a:buNone/>
            </a:pPr>
            <a:r>
              <a:rPr lang="en-US" sz="3500">
                <a:solidFill>
                  <a:srgbClr val="000000"/>
                </a:solidFill>
                <a:latin typeface="Lato"/>
                <a:ea typeface="Lato"/>
                <a:cs typeface="Lato"/>
                <a:sym typeface="Lato"/>
              </a:rPr>
              <a:t>Follow me at @reallygreatsite to learn more. </a:t>
            </a:r>
            <a:endParaRPr/>
          </a:p>
        </p:txBody>
      </p:sp>
      <p:grpSp>
        <p:nvGrpSpPr>
          <p:cNvPr id="149" name="Google Shape;149;p14"/>
          <p:cNvGrpSpPr/>
          <p:nvPr/>
        </p:nvGrpSpPr>
        <p:grpSpPr>
          <a:xfrm>
            <a:off x="1894999" y="1399883"/>
            <a:ext cx="2043691" cy="2298630"/>
            <a:chOff x="0" y="0"/>
            <a:chExt cx="2724922" cy="3064840"/>
          </a:xfrm>
        </p:grpSpPr>
        <p:sp>
          <p:nvSpPr>
            <p:cNvPr id="150" name="Google Shape;150;p14"/>
            <p:cNvSpPr/>
            <p:nvPr/>
          </p:nvSpPr>
          <p:spPr>
            <a:xfrm>
              <a:off x="0" y="0"/>
              <a:ext cx="2724922" cy="3064840"/>
            </a:xfrm>
            <a:custGeom>
              <a:rect b="b" l="l" r="r" t="t"/>
              <a:pathLst>
                <a:path extrusionOk="0" h="3064840" w="2724922">
                  <a:moveTo>
                    <a:pt x="0" y="0"/>
                  </a:moveTo>
                  <a:lnTo>
                    <a:pt x="2724922" y="0"/>
                  </a:lnTo>
                  <a:lnTo>
                    <a:pt x="2724922" y="3064840"/>
                  </a:lnTo>
                  <a:lnTo>
                    <a:pt x="0" y="306484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14"/>
            <p:cNvSpPr/>
            <p:nvPr/>
          </p:nvSpPr>
          <p:spPr>
            <a:xfrm>
              <a:off x="0" y="0"/>
              <a:ext cx="2724922" cy="3064840"/>
            </a:xfrm>
            <a:custGeom>
              <a:rect b="b" l="l" r="r" t="t"/>
              <a:pathLst>
                <a:path extrusionOk="0" h="3064840" w="2724922">
                  <a:moveTo>
                    <a:pt x="0" y="0"/>
                  </a:moveTo>
                  <a:lnTo>
                    <a:pt x="2724922" y="0"/>
                  </a:lnTo>
                  <a:lnTo>
                    <a:pt x="2724922" y="3064840"/>
                  </a:lnTo>
                  <a:lnTo>
                    <a:pt x="0" y="306484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52" name="Google Shape;152;p14"/>
          <p:cNvPicPr preferRelativeResize="0"/>
          <p:nvPr/>
        </p:nvPicPr>
        <p:blipFill>
          <a:blip r:embed="rId5">
            <a:alphaModFix/>
          </a:blip>
          <a:stretch>
            <a:fillRect/>
          </a:stretch>
        </p:blipFill>
        <p:spPr>
          <a:xfrm>
            <a:off x="4993425" y="-2"/>
            <a:ext cx="8188225" cy="5913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grpSp>
        <p:nvGrpSpPr>
          <p:cNvPr id="157" name="Google Shape;157;p15"/>
          <p:cNvGrpSpPr/>
          <p:nvPr/>
        </p:nvGrpSpPr>
        <p:grpSpPr>
          <a:xfrm>
            <a:off x="0" y="-180826"/>
            <a:ext cx="10365204" cy="10467826"/>
            <a:chOff x="0" y="-47625"/>
            <a:chExt cx="2729930" cy="2756958"/>
          </a:xfrm>
        </p:grpSpPr>
        <p:sp>
          <p:nvSpPr>
            <p:cNvPr id="158" name="Google Shape;158;p15"/>
            <p:cNvSpPr/>
            <p:nvPr/>
          </p:nvSpPr>
          <p:spPr>
            <a:xfrm>
              <a:off x="0" y="0"/>
              <a:ext cx="2729930" cy="2709333"/>
            </a:xfrm>
            <a:custGeom>
              <a:rect b="b" l="l" r="r" t="t"/>
              <a:pathLst>
                <a:path extrusionOk="0" h="2709333" w="2729930">
                  <a:moveTo>
                    <a:pt x="0" y="0"/>
                  </a:moveTo>
                  <a:lnTo>
                    <a:pt x="2729930" y="0"/>
                  </a:lnTo>
                  <a:lnTo>
                    <a:pt x="2729930" y="2709333"/>
                  </a:lnTo>
                  <a:lnTo>
                    <a:pt x="0" y="270933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15"/>
            <p:cNvSpPr txBox="1"/>
            <p:nvPr/>
          </p:nvSpPr>
          <p:spPr>
            <a:xfrm>
              <a:off x="0" y="-47625"/>
              <a:ext cx="272993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0" name="Google Shape;160;p15"/>
          <p:cNvSpPr/>
          <p:nvPr/>
        </p:nvSpPr>
        <p:spPr>
          <a:xfrm>
            <a:off x="0" y="-5006"/>
            <a:ext cx="10365204" cy="10292006"/>
          </a:xfrm>
          <a:custGeom>
            <a:rect b="b" l="l" r="r" t="t"/>
            <a:pathLst>
              <a:path extrusionOk="0" h="10292006" w="10365204">
                <a:moveTo>
                  <a:pt x="0" y="0"/>
                </a:moveTo>
                <a:lnTo>
                  <a:pt x="10365204" y="0"/>
                </a:lnTo>
                <a:lnTo>
                  <a:pt x="10365204" y="10292006"/>
                </a:lnTo>
                <a:lnTo>
                  <a:pt x="0" y="10292006"/>
                </a:lnTo>
                <a:lnTo>
                  <a:pt x="0" y="0"/>
                </a:lnTo>
                <a:close/>
              </a:path>
            </a:pathLst>
          </a:custGeom>
          <a:blipFill rotWithShape="1">
            <a:blip r:embed="rId3">
              <a:alphaModFix amt="21999"/>
            </a:blip>
            <a:stretch>
              <a:fillRect b="-10038" l="0" r="-76435" t="-834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5"/>
          <p:cNvSpPr/>
          <p:nvPr/>
        </p:nvSpPr>
        <p:spPr>
          <a:xfrm rot="-152943">
            <a:off x="11291176" y="4436224"/>
            <a:ext cx="9495985" cy="6612659"/>
          </a:xfrm>
          <a:custGeom>
            <a:rect b="b" l="l" r="r" t="t"/>
            <a:pathLst>
              <a:path extrusionOk="0" h="6612659" w="9495985">
                <a:moveTo>
                  <a:pt x="0" y="0"/>
                </a:moveTo>
                <a:lnTo>
                  <a:pt x="9495985" y="0"/>
                </a:lnTo>
                <a:lnTo>
                  <a:pt x="9495985" y="6612659"/>
                </a:lnTo>
                <a:lnTo>
                  <a:pt x="0" y="66126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15"/>
          <p:cNvSpPr/>
          <p:nvPr/>
        </p:nvSpPr>
        <p:spPr>
          <a:xfrm rot="-152943">
            <a:off x="11310226" y="4436224"/>
            <a:ext cx="9495985" cy="6612659"/>
          </a:xfrm>
          <a:custGeom>
            <a:rect b="b" l="l" r="r" t="t"/>
            <a:pathLst>
              <a:path extrusionOk="0" h="6612659" w="9495985">
                <a:moveTo>
                  <a:pt x="0" y="0"/>
                </a:moveTo>
                <a:lnTo>
                  <a:pt x="9495985" y="0"/>
                </a:lnTo>
                <a:lnTo>
                  <a:pt x="9495985" y="6612659"/>
                </a:lnTo>
                <a:lnTo>
                  <a:pt x="0" y="66126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3" name="Google Shape;163;p15"/>
          <p:cNvPicPr preferRelativeResize="0"/>
          <p:nvPr/>
        </p:nvPicPr>
        <p:blipFill rotWithShape="1">
          <a:blip r:embed="rId5">
            <a:alphaModFix/>
          </a:blip>
          <a:srcRect b="0" l="12372" r="12372" t="0"/>
          <a:stretch/>
        </p:blipFill>
        <p:spPr>
          <a:xfrm>
            <a:off x="7946184" y="1028700"/>
            <a:ext cx="9313116" cy="8229600"/>
          </a:xfrm>
          <a:prstGeom prst="rect">
            <a:avLst/>
          </a:prstGeom>
          <a:noFill/>
          <a:ln>
            <a:noFill/>
          </a:ln>
        </p:spPr>
      </p:pic>
      <p:sp>
        <p:nvSpPr>
          <p:cNvPr id="164" name="Google Shape;164;p15"/>
          <p:cNvSpPr/>
          <p:nvPr/>
        </p:nvSpPr>
        <p:spPr>
          <a:xfrm>
            <a:off x="1273505" y="4489346"/>
            <a:ext cx="896230" cy="783794"/>
          </a:xfrm>
          <a:custGeom>
            <a:rect b="b" l="l" r="r" t="t"/>
            <a:pathLst>
              <a:path extrusionOk="0" h="783794" w="896230">
                <a:moveTo>
                  <a:pt x="0" y="0"/>
                </a:moveTo>
                <a:lnTo>
                  <a:pt x="896230" y="0"/>
                </a:lnTo>
                <a:lnTo>
                  <a:pt x="896230" y="783794"/>
                </a:lnTo>
                <a:lnTo>
                  <a:pt x="0" y="78379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5"/>
          <p:cNvSpPr/>
          <p:nvPr/>
        </p:nvSpPr>
        <p:spPr>
          <a:xfrm>
            <a:off x="1273505" y="6850897"/>
            <a:ext cx="896230" cy="783794"/>
          </a:xfrm>
          <a:custGeom>
            <a:rect b="b" l="l" r="r" t="t"/>
            <a:pathLst>
              <a:path extrusionOk="0" h="783794" w="896230">
                <a:moveTo>
                  <a:pt x="0" y="0"/>
                </a:moveTo>
                <a:lnTo>
                  <a:pt x="896230" y="0"/>
                </a:lnTo>
                <a:lnTo>
                  <a:pt x="896230" y="783793"/>
                </a:lnTo>
                <a:lnTo>
                  <a:pt x="0" y="78379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15"/>
          <p:cNvSpPr/>
          <p:nvPr/>
        </p:nvSpPr>
        <p:spPr>
          <a:xfrm rot="1592174">
            <a:off x="10266550" y="1901042"/>
            <a:ext cx="4672384" cy="3253678"/>
          </a:xfrm>
          <a:custGeom>
            <a:rect b="b" l="l" r="r" t="t"/>
            <a:pathLst>
              <a:path extrusionOk="0" h="3253678" w="4672384">
                <a:moveTo>
                  <a:pt x="0" y="0"/>
                </a:moveTo>
                <a:lnTo>
                  <a:pt x="4672384" y="0"/>
                </a:lnTo>
                <a:lnTo>
                  <a:pt x="4672384" y="3253678"/>
                </a:lnTo>
                <a:lnTo>
                  <a:pt x="0" y="32536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5"/>
          <p:cNvSpPr txBox="1"/>
          <p:nvPr/>
        </p:nvSpPr>
        <p:spPr>
          <a:xfrm>
            <a:off x="1028700" y="1009650"/>
            <a:ext cx="6345984" cy="2674874"/>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lang="en-US" sz="8800">
                <a:solidFill>
                  <a:srgbClr val="6AC259"/>
                </a:solidFill>
                <a:latin typeface="Archivo Black"/>
                <a:ea typeface="Archivo Black"/>
                <a:cs typeface="Archivo Black"/>
                <a:sym typeface="Archivo Black"/>
              </a:rPr>
              <a:t>Our </a:t>
            </a:r>
            <a:endParaRPr/>
          </a:p>
          <a:p>
            <a:pPr indent="0" lvl="0" marL="0" marR="0" rtl="0" algn="l">
              <a:lnSpc>
                <a:spcPct val="121000"/>
              </a:lnSpc>
              <a:spcBef>
                <a:spcPts val="0"/>
              </a:spcBef>
              <a:spcAft>
                <a:spcPts val="0"/>
              </a:spcAft>
              <a:buNone/>
            </a:pPr>
            <a:r>
              <a:rPr lang="en-US" sz="8800">
                <a:solidFill>
                  <a:srgbClr val="6AC259"/>
                </a:solidFill>
                <a:latin typeface="Archivo Black"/>
                <a:ea typeface="Archivo Black"/>
                <a:cs typeface="Archivo Black"/>
                <a:sym typeface="Archivo Black"/>
              </a:rPr>
              <a:t>Ideology</a:t>
            </a:r>
            <a:endParaRPr/>
          </a:p>
        </p:txBody>
      </p:sp>
      <p:sp>
        <p:nvSpPr>
          <p:cNvPr id="168" name="Google Shape;168;p15"/>
          <p:cNvSpPr txBox="1"/>
          <p:nvPr/>
        </p:nvSpPr>
        <p:spPr>
          <a:xfrm>
            <a:off x="2499768" y="6881445"/>
            <a:ext cx="4584125"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Lato"/>
                <a:ea typeface="Lato"/>
                <a:cs typeface="Lato"/>
                <a:sym typeface="Lato"/>
              </a:rPr>
              <a:t>What we do? </a:t>
            </a:r>
            <a:endParaRPr/>
          </a:p>
        </p:txBody>
      </p:sp>
      <p:sp>
        <p:nvSpPr>
          <p:cNvPr id="169" name="Google Shape;169;p15"/>
          <p:cNvSpPr txBox="1"/>
          <p:nvPr/>
        </p:nvSpPr>
        <p:spPr>
          <a:xfrm>
            <a:off x="2499768" y="4479821"/>
            <a:ext cx="4584125"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Lato"/>
                <a:ea typeface="Lato"/>
                <a:cs typeface="Lato"/>
                <a:sym typeface="Lato"/>
              </a:rPr>
              <a:t>Who we are?</a:t>
            </a:r>
            <a:endParaRPr/>
          </a:p>
        </p:txBody>
      </p:sp>
      <p:sp>
        <p:nvSpPr>
          <p:cNvPr id="170" name="Google Shape;170;p15"/>
          <p:cNvSpPr txBox="1"/>
          <p:nvPr/>
        </p:nvSpPr>
        <p:spPr>
          <a:xfrm>
            <a:off x="2499768" y="5067786"/>
            <a:ext cx="35427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u="none">
                <a:solidFill>
                  <a:srgbClr val="000000"/>
                </a:solidFill>
                <a:latin typeface="Lato"/>
                <a:ea typeface="Lato"/>
                <a:cs typeface="Lato"/>
                <a:sym typeface="Lato"/>
              </a:rPr>
              <a:t>Briefly elaborate on what you want to discuss. </a:t>
            </a:r>
            <a:endParaRPr/>
          </a:p>
        </p:txBody>
      </p:sp>
      <p:sp>
        <p:nvSpPr>
          <p:cNvPr id="171" name="Google Shape;171;p15"/>
          <p:cNvSpPr txBox="1"/>
          <p:nvPr/>
        </p:nvSpPr>
        <p:spPr>
          <a:xfrm>
            <a:off x="2499768" y="7486311"/>
            <a:ext cx="38457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u="none">
                <a:solidFill>
                  <a:srgbClr val="000000"/>
                </a:solidFill>
                <a:latin typeface="Lato"/>
                <a:ea typeface="Lato"/>
                <a:cs typeface="Lato"/>
                <a:sym typeface="Lato"/>
              </a:rPr>
              <a:t>Briefly 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grpSp>
        <p:nvGrpSpPr>
          <p:cNvPr id="176" name="Google Shape;176;p16"/>
          <p:cNvGrpSpPr/>
          <p:nvPr/>
        </p:nvGrpSpPr>
        <p:grpSpPr>
          <a:xfrm>
            <a:off x="3605347" y="1549059"/>
            <a:ext cx="4809322" cy="7330331"/>
            <a:chOff x="0" y="-47625"/>
            <a:chExt cx="1266653" cy="1930622"/>
          </a:xfrm>
        </p:grpSpPr>
        <p:sp>
          <p:nvSpPr>
            <p:cNvPr id="177" name="Google Shape;177;p16"/>
            <p:cNvSpPr/>
            <p:nvPr/>
          </p:nvSpPr>
          <p:spPr>
            <a:xfrm>
              <a:off x="0" y="0"/>
              <a:ext cx="1266653" cy="1882997"/>
            </a:xfrm>
            <a:custGeom>
              <a:rect b="b" l="l" r="r" t="t"/>
              <a:pathLst>
                <a:path extrusionOk="0" h="1882997" w="1266653">
                  <a:moveTo>
                    <a:pt x="0" y="0"/>
                  </a:moveTo>
                  <a:lnTo>
                    <a:pt x="1266653" y="0"/>
                  </a:lnTo>
                  <a:lnTo>
                    <a:pt x="1266653" y="1882997"/>
                  </a:lnTo>
                  <a:lnTo>
                    <a:pt x="0" y="1882997"/>
                  </a:lnTo>
                  <a:close/>
                </a:path>
              </a:pathLst>
            </a:custGeom>
            <a:solidFill>
              <a:srgbClr val="000000">
                <a:alpha val="0"/>
              </a:srgbClr>
            </a:solidFill>
            <a:ln cap="sq" cmpd="sng" w="85725">
              <a:solidFill>
                <a:srgbClr val="6AC2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16"/>
            <p:cNvSpPr txBox="1"/>
            <p:nvPr/>
          </p:nvSpPr>
          <p:spPr>
            <a:xfrm>
              <a:off x="0" y="-47625"/>
              <a:ext cx="1266653" cy="19306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9" name="Google Shape;179;p16"/>
          <p:cNvGrpSpPr/>
          <p:nvPr/>
        </p:nvGrpSpPr>
        <p:grpSpPr>
          <a:xfrm>
            <a:off x="9295284" y="1558584"/>
            <a:ext cx="4809322" cy="7330331"/>
            <a:chOff x="0" y="-47625"/>
            <a:chExt cx="1266653" cy="1930622"/>
          </a:xfrm>
        </p:grpSpPr>
        <p:sp>
          <p:nvSpPr>
            <p:cNvPr id="180" name="Google Shape;180;p16"/>
            <p:cNvSpPr/>
            <p:nvPr/>
          </p:nvSpPr>
          <p:spPr>
            <a:xfrm>
              <a:off x="0" y="0"/>
              <a:ext cx="1266653" cy="1882997"/>
            </a:xfrm>
            <a:custGeom>
              <a:rect b="b" l="l" r="r" t="t"/>
              <a:pathLst>
                <a:path extrusionOk="0" h="1882997" w="1266653">
                  <a:moveTo>
                    <a:pt x="0" y="0"/>
                  </a:moveTo>
                  <a:lnTo>
                    <a:pt x="1266653" y="0"/>
                  </a:lnTo>
                  <a:lnTo>
                    <a:pt x="1266653" y="1882997"/>
                  </a:lnTo>
                  <a:lnTo>
                    <a:pt x="0" y="1882997"/>
                  </a:lnTo>
                  <a:close/>
                </a:path>
              </a:pathLst>
            </a:custGeom>
            <a:solidFill>
              <a:srgbClr val="000000">
                <a:alpha val="0"/>
              </a:srgbClr>
            </a:solidFill>
            <a:ln cap="sq" cmpd="sng" w="85725">
              <a:solidFill>
                <a:srgbClr val="6AC2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6"/>
            <p:cNvSpPr txBox="1"/>
            <p:nvPr/>
          </p:nvSpPr>
          <p:spPr>
            <a:xfrm>
              <a:off x="0" y="-47625"/>
              <a:ext cx="1266653" cy="19306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2" name="Google Shape;182;p16"/>
          <p:cNvGrpSpPr/>
          <p:nvPr/>
        </p:nvGrpSpPr>
        <p:grpSpPr>
          <a:xfrm>
            <a:off x="3666603" y="1662047"/>
            <a:ext cx="4686810" cy="4880594"/>
            <a:chOff x="0" y="-47625"/>
            <a:chExt cx="1234386" cy="1285424"/>
          </a:xfrm>
        </p:grpSpPr>
        <p:sp>
          <p:nvSpPr>
            <p:cNvPr id="183" name="Google Shape;183;p16"/>
            <p:cNvSpPr/>
            <p:nvPr/>
          </p:nvSpPr>
          <p:spPr>
            <a:xfrm>
              <a:off x="0" y="0"/>
              <a:ext cx="1234386" cy="1237799"/>
            </a:xfrm>
            <a:custGeom>
              <a:rect b="b" l="l" r="r" t="t"/>
              <a:pathLst>
                <a:path extrusionOk="0" h="1237799" w="1234386">
                  <a:moveTo>
                    <a:pt x="0" y="0"/>
                  </a:moveTo>
                  <a:lnTo>
                    <a:pt x="1234386" y="0"/>
                  </a:lnTo>
                  <a:lnTo>
                    <a:pt x="1234386" y="1237799"/>
                  </a:lnTo>
                  <a:lnTo>
                    <a:pt x="0" y="123779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6"/>
            <p:cNvSpPr txBox="1"/>
            <p:nvPr/>
          </p:nvSpPr>
          <p:spPr>
            <a:xfrm>
              <a:off x="0" y="-47625"/>
              <a:ext cx="1234386" cy="12854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5" name="Google Shape;185;p16"/>
          <p:cNvGrpSpPr/>
          <p:nvPr/>
        </p:nvGrpSpPr>
        <p:grpSpPr>
          <a:xfrm>
            <a:off x="9378840" y="1662047"/>
            <a:ext cx="4697191" cy="4900085"/>
            <a:chOff x="0" y="-47625"/>
            <a:chExt cx="1237120" cy="1290557"/>
          </a:xfrm>
        </p:grpSpPr>
        <p:sp>
          <p:nvSpPr>
            <p:cNvPr id="186" name="Google Shape;186;p16"/>
            <p:cNvSpPr/>
            <p:nvPr/>
          </p:nvSpPr>
          <p:spPr>
            <a:xfrm>
              <a:off x="0" y="0"/>
              <a:ext cx="1237120" cy="1242932"/>
            </a:xfrm>
            <a:custGeom>
              <a:rect b="b" l="l" r="r" t="t"/>
              <a:pathLst>
                <a:path extrusionOk="0" h="1242932" w="1237120">
                  <a:moveTo>
                    <a:pt x="0" y="0"/>
                  </a:moveTo>
                  <a:lnTo>
                    <a:pt x="1237120" y="0"/>
                  </a:lnTo>
                  <a:lnTo>
                    <a:pt x="1237120" y="1242932"/>
                  </a:lnTo>
                  <a:lnTo>
                    <a:pt x="0" y="124293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16"/>
            <p:cNvSpPr txBox="1"/>
            <p:nvPr/>
          </p:nvSpPr>
          <p:spPr>
            <a:xfrm>
              <a:off x="0" y="-47625"/>
              <a:ext cx="1237120" cy="12905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8" name="Google Shape;188;p16"/>
          <p:cNvSpPr txBox="1"/>
          <p:nvPr/>
        </p:nvSpPr>
        <p:spPr>
          <a:xfrm>
            <a:off x="4307317" y="3512082"/>
            <a:ext cx="2691804" cy="781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000">
                <a:solidFill>
                  <a:srgbClr val="6AC259"/>
                </a:solidFill>
                <a:latin typeface="Archivo Black"/>
                <a:ea typeface="Archivo Black"/>
                <a:cs typeface="Archivo Black"/>
                <a:sym typeface="Archivo Black"/>
              </a:rPr>
              <a:t>Mission</a:t>
            </a:r>
            <a:endParaRPr/>
          </a:p>
        </p:txBody>
      </p:sp>
      <p:grpSp>
        <p:nvGrpSpPr>
          <p:cNvPr id="189" name="Google Shape;189;p16"/>
          <p:cNvGrpSpPr/>
          <p:nvPr/>
        </p:nvGrpSpPr>
        <p:grpSpPr>
          <a:xfrm>
            <a:off x="3029339" y="2299818"/>
            <a:ext cx="1397041" cy="1571314"/>
            <a:chOff x="0" y="0"/>
            <a:chExt cx="1862722" cy="2095086"/>
          </a:xfrm>
        </p:grpSpPr>
        <p:sp>
          <p:nvSpPr>
            <p:cNvPr id="190" name="Google Shape;190;p16"/>
            <p:cNvSpPr/>
            <p:nvPr/>
          </p:nvSpPr>
          <p:spPr>
            <a:xfrm>
              <a:off x="0" y="0"/>
              <a:ext cx="1862722" cy="2095086"/>
            </a:xfrm>
            <a:custGeom>
              <a:rect b="b" l="l" r="r" t="t"/>
              <a:pathLst>
                <a:path extrusionOk="0" h="2095086" w="1862722">
                  <a:moveTo>
                    <a:pt x="0" y="0"/>
                  </a:moveTo>
                  <a:lnTo>
                    <a:pt x="1862722" y="0"/>
                  </a:lnTo>
                  <a:lnTo>
                    <a:pt x="1862722" y="2095086"/>
                  </a:lnTo>
                  <a:lnTo>
                    <a:pt x="0" y="20950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6"/>
            <p:cNvSpPr/>
            <p:nvPr/>
          </p:nvSpPr>
          <p:spPr>
            <a:xfrm>
              <a:off x="0" y="0"/>
              <a:ext cx="1862722" cy="2095086"/>
            </a:xfrm>
            <a:custGeom>
              <a:rect b="b" l="l" r="r" t="t"/>
              <a:pathLst>
                <a:path extrusionOk="0" h="2095086" w="1862722">
                  <a:moveTo>
                    <a:pt x="0" y="0"/>
                  </a:moveTo>
                  <a:lnTo>
                    <a:pt x="1862722" y="0"/>
                  </a:lnTo>
                  <a:lnTo>
                    <a:pt x="1862722" y="2095086"/>
                  </a:lnTo>
                  <a:lnTo>
                    <a:pt x="0" y="20950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2" name="Google Shape;192;p16"/>
          <p:cNvGrpSpPr/>
          <p:nvPr/>
        </p:nvGrpSpPr>
        <p:grpSpPr>
          <a:xfrm>
            <a:off x="13119463" y="4711994"/>
            <a:ext cx="1603887" cy="1443498"/>
            <a:chOff x="0" y="0"/>
            <a:chExt cx="2138516" cy="1924664"/>
          </a:xfrm>
        </p:grpSpPr>
        <p:sp>
          <p:nvSpPr>
            <p:cNvPr id="193" name="Google Shape;193;p16"/>
            <p:cNvSpPr/>
            <p:nvPr/>
          </p:nvSpPr>
          <p:spPr>
            <a:xfrm>
              <a:off x="0" y="0"/>
              <a:ext cx="2138516" cy="1924664"/>
            </a:xfrm>
            <a:custGeom>
              <a:rect b="b" l="l" r="r" t="t"/>
              <a:pathLst>
                <a:path extrusionOk="0" h="1924664" w="2138516">
                  <a:moveTo>
                    <a:pt x="0" y="0"/>
                  </a:moveTo>
                  <a:lnTo>
                    <a:pt x="2138516" y="0"/>
                  </a:lnTo>
                  <a:lnTo>
                    <a:pt x="2138516" y="1924664"/>
                  </a:lnTo>
                  <a:lnTo>
                    <a:pt x="0" y="19246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6"/>
            <p:cNvSpPr/>
            <p:nvPr/>
          </p:nvSpPr>
          <p:spPr>
            <a:xfrm>
              <a:off x="0" y="0"/>
              <a:ext cx="2138516" cy="1924664"/>
            </a:xfrm>
            <a:custGeom>
              <a:rect b="b" l="l" r="r" t="t"/>
              <a:pathLst>
                <a:path extrusionOk="0" h="1924664" w="2138516">
                  <a:moveTo>
                    <a:pt x="0" y="0"/>
                  </a:moveTo>
                  <a:lnTo>
                    <a:pt x="2138516" y="0"/>
                  </a:lnTo>
                  <a:lnTo>
                    <a:pt x="2138516" y="1924664"/>
                  </a:lnTo>
                  <a:lnTo>
                    <a:pt x="0" y="19246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5" name="Google Shape;195;p16"/>
          <p:cNvSpPr/>
          <p:nvPr/>
        </p:nvSpPr>
        <p:spPr>
          <a:xfrm rot="-5114112">
            <a:off x="-1527124" y="-2034304"/>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6"/>
          <p:cNvSpPr/>
          <p:nvPr/>
        </p:nvSpPr>
        <p:spPr>
          <a:xfrm rot="-5114112">
            <a:off x="-1527124" y="-2034304"/>
            <a:ext cx="4236179" cy="5547377"/>
          </a:xfrm>
          <a:custGeom>
            <a:rect b="b" l="l" r="r" t="t"/>
            <a:pathLst>
              <a:path extrusionOk="0" h="5547377" w="4236179">
                <a:moveTo>
                  <a:pt x="0" y="0"/>
                </a:moveTo>
                <a:lnTo>
                  <a:pt x="4236179" y="0"/>
                </a:lnTo>
                <a:lnTo>
                  <a:pt x="4236179" y="5547377"/>
                </a:lnTo>
                <a:lnTo>
                  <a:pt x="0" y="554737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7" name="Google Shape;197;p16"/>
          <p:cNvGrpSpPr/>
          <p:nvPr/>
        </p:nvGrpSpPr>
        <p:grpSpPr>
          <a:xfrm rot="-122566">
            <a:off x="14589229" y="6272438"/>
            <a:ext cx="6685963" cy="6977729"/>
            <a:chOff x="-1" y="0"/>
            <a:chExt cx="8914617" cy="9303639"/>
          </a:xfrm>
        </p:grpSpPr>
        <p:sp>
          <p:nvSpPr>
            <p:cNvPr id="198" name="Google Shape;198;p16"/>
            <p:cNvSpPr/>
            <p:nvPr/>
          </p:nvSpPr>
          <p:spPr>
            <a:xfrm rot="-8643168">
              <a:off x="1633189" y="953568"/>
              <a:ext cx="5648238" cy="7396503"/>
            </a:xfrm>
            <a:custGeom>
              <a:rect b="b" l="l" r="r" t="t"/>
              <a:pathLst>
                <a:path extrusionOk="0" h="7396503" w="5648238">
                  <a:moveTo>
                    <a:pt x="0" y="0"/>
                  </a:moveTo>
                  <a:lnTo>
                    <a:pt x="5648239" y="0"/>
                  </a:lnTo>
                  <a:lnTo>
                    <a:pt x="5648239" y="7396503"/>
                  </a:lnTo>
                  <a:lnTo>
                    <a:pt x="0" y="739650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6"/>
            <p:cNvSpPr/>
            <p:nvPr/>
          </p:nvSpPr>
          <p:spPr>
            <a:xfrm rot="-8643168">
              <a:off x="1633189" y="953568"/>
              <a:ext cx="5648238" cy="7396503"/>
            </a:xfrm>
            <a:custGeom>
              <a:rect b="b" l="l" r="r" t="t"/>
              <a:pathLst>
                <a:path extrusionOk="0" h="7396503" w="5648238">
                  <a:moveTo>
                    <a:pt x="0" y="0"/>
                  </a:moveTo>
                  <a:lnTo>
                    <a:pt x="5648239" y="0"/>
                  </a:lnTo>
                  <a:lnTo>
                    <a:pt x="5648239" y="7396503"/>
                  </a:lnTo>
                  <a:lnTo>
                    <a:pt x="0" y="739650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0" name="Google Shape;200;p16"/>
          <p:cNvSpPr txBox="1"/>
          <p:nvPr/>
        </p:nvSpPr>
        <p:spPr>
          <a:xfrm>
            <a:off x="4307317" y="4321231"/>
            <a:ext cx="2785156" cy="815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Lato"/>
                <a:ea typeface="Lato"/>
                <a:cs typeface="Lato"/>
                <a:sym typeface="Lato"/>
              </a:rPr>
              <a:t>Enter your grand vision statement!</a:t>
            </a:r>
            <a:endParaRPr/>
          </a:p>
        </p:txBody>
      </p:sp>
      <p:sp>
        <p:nvSpPr>
          <p:cNvPr id="201" name="Google Shape;201;p16"/>
          <p:cNvSpPr txBox="1"/>
          <p:nvPr/>
        </p:nvSpPr>
        <p:spPr>
          <a:xfrm>
            <a:off x="10035816" y="4280231"/>
            <a:ext cx="2785156" cy="815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Lato"/>
                <a:ea typeface="Lato"/>
                <a:cs typeface="Lato"/>
                <a:sym typeface="Lato"/>
              </a:rPr>
              <a:t>Enter your grand vision statement!</a:t>
            </a:r>
            <a:endParaRPr/>
          </a:p>
        </p:txBody>
      </p:sp>
      <p:sp>
        <p:nvSpPr>
          <p:cNvPr id="202" name="Google Shape;202;p16"/>
          <p:cNvSpPr txBox="1"/>
          <p:nvPr/>
        </p:nvSpPr>
        <p:spPr>
          <a:xfrm>
            <a:off x="10035816" y="3471083"/>
            <a:ext cx="2691804" cy="781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000">
                <a:solidFill>
                  <a:srgbClr val="6AC259"/>
                </a:solidFill>
                <a:latin typeface="Archivo Black"/>
                <a:ea typeface="Archivo Black"/>
                <a:cs typeface="Archivo Black"/>
                <a:sym typeface="Archivo Black"/>
              </a:rPr>
              <a:t>Vision</a:t>
            </a:r>
            <a:endParaRPr/>
          </a:p>
        </p:txBody>
      </p:sp>
      <p:pic>
        <p:nvPicPr>
          <p:cNvPr id="203" name="Google Shape;203;p16"/>
          <p:cNvPicPr preferRelativeResize="0"/>
          <p:nvPr/>
        </p:nvPicPr>
        <p:blipFill>
          <a:blip r:embed="rId6">
            <a:alphaModFix/>
          </a:blip>
          <a:stretch>
            <a:fillRect/>
          </a:stretch>
        </p:blipFill>
        <p:spPr>
          <a:xfrm>
            <a:off x="3626865" y="6542672"/>
            <a:ext cx="4766331" cy="2313988"/>
          </a:xfrm>
          <a:prstGeom prst="rect">
            <a:avLst/>
          </a:prstGeom>
          <a:noFill/>
          <a:ln>
            <a:noFill/>
          </a:ln>
        </p:spPr>
      </p:pic>
      <p:pic>
        <p:nvPicPr>
          <p:cNvPr id="204" name="Google Shape;204;p16"/>
          <p:cNvPicPr preferRelativeResize="0"/>
          <p:nvPr/>
        </p:nvPicPr>
        <p:blipFill>
          <a:blip r:embed="rId7">
            <a:alphaModFix/>
          </a:blip>
          <a:stretch>
            <a:fillRect/>
          </a:stretch>
        </p:blipFill>
        <p:spPr>
          <a:xfrm>
            <a:off x="9316798" y="6548960"/>
            <a:ext cx="4766331" cy="23014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7"/>
          <p:cNvSpPr/>
          <p:nvPr/>
        </p:nvSpPr>
        <p:spPr>
          <a:xfrm rot="-152943">
            <a:off x="13030041" y="2053271"/>
            <a:ext cx="7202820" cy="5015782"/>
          </a:xfrm>
          <a:custGeom>
            <a:rect b="b" l="l" r="r" t="t"/>
            <a:pathLst>
              <a:path extrusionOk="0" h="5015782" w="7202820">
                <a:moveTo>
                  <a:pt x="0" y="0"/>
                </a:moveTo>
                <a:lnTo>
                  <a:pt x="7202820" y="0"/>
                </a:lnTo>
                <a:lnTo>
                  <a:pt x="7202820" y="5015782"/>
                </a:lnTo>
                <a:lnTo>
                  <a:pt x="0" y="50157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10" name="Google Shape;210;p17"/>
          <p:cNvPicPr preferRelativeResize="0"/>
          <p:nvPr/>
        </p:nvPicPr>
        <p:blipFill>
          <a:blip r:embed="rId4">
            <a:alphaModFix/>
          </a:blip>
          <a:stretch>
            <a:fillRect/>
          </a:stretch>
        </p:blipFill>
        <p:spPr>
          <a:xfrm>
            <a:off x="11023790" y="0"/>
            <a:ext cx="4783150" cy="10327580"/>
          </a:xfrm>
          <a:prstGeom prst="rect">
            <a:avLst/>
          </a:prstGeom>
          <a:noFill/>
          <a:ln>
            <a:noFill/>
          </a:ln>
        </p:spPr>
      </p:pic>
      <p:sp>
        <p:nvSpPr>
          <p:cNvPr id="211" name="Google Shape;211;p17"/>
          <p:cNvSpPr txBox="1"/>
          <p:nvPr/>
        </p:nvSpPr>
        <p:spPr>
          <a:xfrm>
            <a:off x="2576297" y="2394094"/>
            <a:ext cx="8192345"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6AC259"/>
                </a:solidFill>
                <a:latin typeface="Archivo Black"/>
                <a:ea typeface="Archivo Black"/>
                <a:cs typeface="Archivo Black"/>
                <a:sym typeface="Archivo Black"/>
              </a:rPr>
              <a:t>Our Projects</a:t>
            </a:r>
            <a:endParaRPr/>
          </a:p>
        </p:txBody>
      </p:sp>
      <p:sp>
        <p:nvSpPr>
          <p:cNvPr id="212" name="Google Shape;212;p17"/>
          <p:cNvSpPr txBox="1"/>
          <p:nvPr/>
        </p:nvSpPr>
        <p:spPr>
          <a:xfrm>
            <a:off x="2576297" y="4027911"/>
            <a:ext cx="44766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00" u="none">
                <a:solidFill>
                  <a:srgbClr val="000000"/>
                </a:solidFill>
                <a:latin typeface="Lato"/>
                <a:ea typeface="Lato"/>
                <a:cs typeface="Lato"/>
                <a:sym typeface="Lato"/>
              </a:rPr>
              <a:t>Elaborate on what you want to discuss. </a:t>
            </a:r>
            <a:endParaRPr/>
          </a:p>
        </p:txBody>
      </p:sp>
      <p:grpSp>
        <p:nvGrpSpPr>
          <p:cNvPr id="213" name="Google Shape;213;p17"/>
          <p:cNvGrpSpPr/>
          <p:nvPr/>
        </p:nvGrpSpPr>
        <p:grpSpPr>
          <a:xfrm>
            <a:off x="958573" y="3612695"/>
            <a:ext cx="4548205" cy="5887723"/>
            <a:chOff x="57149" y="347"/>
            <a:chExt cx="6064274" cy="7850298"/>
          </a:xfrm>
        </p:grpSpPr>
        <p:cxnSp>
          <p:nvCxnSpPr>
            <p:cNvPr id="214" name="Google Shape;214;p17"/>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215" name="Google Shape;215;p17"/>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grpSp>
        <p:nvGrpSpPr>
          <p:cNvPr id="216" name="Google Shape;216;p17"/>
          <p:cNvGrpSpPr/>
          <p:nvPr/>
        </p:nvGrpSpPr>
        <p:grpSpPr>
          <a:xfrm>
            <a:off x="2576297" y="6088378"/>
            <a:ext cx="1269894" cy="4198622"/>
            <a:chOff x="0" y="-47625"/>
            <a:chExt cx="334458" cy="1105810"/>
          </a:xfrm>
        </p:grpSpPr>
        <p:sp>
          <p:nvSpPr>
            <p:cNvPr id="217" name="Google Shape;217;p17"/>
            <p:cNvSpPr/>
            <p:nvPr/>
          </p:nvSpPr>
          <p:spPr>
            <a:xfrm>
              <a:off x="0" y="0"/>
              <a:ext cx="334458" cy="1058185"/>
            </a:xfrm>
            <a:custGeom>
              <a:rect b="b" l="l" r="r" t="t"/>
              <a:pathLst>
                <a:path extrusionOk="0" h="1058185" w="334458">
                  <a:moveTo>
                    <a:pt x="0" y="0"/>
                  </a:moveTo>
                  <a:lnTo>
                    <a:pt x="334458" y="0"/>
                  </a:lnTo>
                  <a:lnTo>
                    <a:pt x="334458" y="1058185"/>
                  </a:lnTo>
                  <a:lnTo>
                    <a:pt x="0" y="1058185"/>
                  </a:lnTo>
                  <a:close/>
                </a:path>
              </a:pathLst>
            </a:custGeom>
            <a:solidFill>
              <a:srgbClr val="82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7"/>
            <p:cNvSpPr txBox="1"/>
            <p:nvPr/>
          </p:nvSpPr>
          <p:spPr>
            <a:xfrm>
              <a:off x="0" y="-47625"/>
              <a:ext cx="334458" cy="11058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9" name="Google Shape;219;p17"/>
          <p:cNvGrpSpPr/>
          <p:nvPr/>
        </p:nvGrpSpPr>
        <p:grpSpPr>
          <a:xfrm rot="10800000">
            <a:off x="12668233" y="793248"/>
            <a:ext cx="4548205" cy="5887723"/>
            <a:chOff x="57149" y="347"/>
            <a:chExt cx="6064274" cy="7850298"/>
          </a:xfrm>
        </p:grpSpPr>
        <p:cxnSp>
          <p:nvCxnSpPr>
            <p:cNvPr id="220" name="Google Shape;220;p17"/>
            <p:cNvCxnSpPr/>
            <p:nvPr/>
          </p:nvCxnSpPr>
          <p:spPr>
            <a:xfrm>
              <a:off x="57149" y="347"/>
              <a:ext cx="47642" cy="7850298"/>
            </a:xfrm>
            <a:prstGeom prst="straightConnector1">
              <a:avLst/>
            </a:prstGeom>
            <a:noFill/>
            <a:ln cap="flat" cmpd="sng" w="114300">
              <a:solidFill>
                <a:srgbClr val="7CC242"/>
              </a:solidFill>
              <a:prstDash val="solid"/>
              <a:round/>
              <a:headEnd len="sm" w="sm" type="none"/>
              <a:tailEnd len="sm" w="sm" type="none"/>
            </a:ln>
          </p:spPr>
        </p:cxnSp>
        <p:cxnSp>
          <p:nvCxnSpPr>
            <p:cNvPr id="221" name="Google Shape;221;p17"/>
            <p:cNvCxnSpPr/>
            <p:nvPr/>
          </p:nvCxnSpPr>
          <p:spPr>
            <a:xfrm rot="10800000">
              <a:off x="68270" y="7812892"/>
              <a:ext cx="6053153" cy="0"/>
            </a:xfrm>
            <a:prstGeom prst="straightConnector1">
              <a:avLst/>
            </a:prstGeom>
            <a:noFill/>
            <a:ln cap="flat" cmpd="sng" w="114300">
              <a:solidFill>
                <a:srgbClr val="7CC242"/>
              </a:solidFill>
              <a:prstDash val="solid"/>
              <a:round/>
              <a:headEnd len="sm" w="sm" type="none"/>
              <a:tailEnd len="sm" w="sm" type="none"/>
            </a:ln>
          </p:spPr>
        </p:cxnSp>
      </p:grpSp>
      <p:sp>
        <p:nvSpPr>
          <p:cNvPr id="222" name="Google Shape;222;p17"/>
          <p:cNvSpPr txBox="1"/>
          <p:nvPr/>
        </p:nvSpPr>
        <p:spPr>
          <a:xfrm>
            <a:off x="2675338" y="6259679"/>
            <a:ext cx="1034555" cy="1836084"/>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000">
                <a:solidFill>
                  <a:srgbClr val="FFFFFF"/>
                </a:solidFill>
                <a:latin typeface="Archivo Black"/>
                <a:ea typeface="Archivo Black"/>
                <a:cs typeface="Archivo Black"/>
                <a:sym typeface="Archivo Black"/>
              </a:rPr>
              <a:t>2</a:t>
            </a:r>
            <a:endParaRPr/>
          </a:p>
        </p:txBody>
      </p:sp>
      <p:grpSp>
        <p:nvGrpSpPr>
          <p:cNvPr id="223" name="Google Shape;223;p17"/>
          <p:cNvGrpSpPr/>
          <p:nvPr/>
        </p:nvGrpSpPr>
        <p:grpSpPr>
          <a:xfrm>
            <a:off x="10188062" y="7482229"/>
            <a:ext cx="2043691" cy="2298630"/>
            <a:chOff x="0" y="0"/>
            <a:chExt cx="2724922" cy="3064840"/>
          </a:xfrm>
        </p:grpSpPr>
        <p:sp>
          <p:nvSpPr>
            <p:cNvPr id="224" name="Google Shape;224;p17"/>
            <p:cNvSpPr/>
            <p:nvPr/>
          </p:nvSpPr>
          <p:spPr>
            <a:xfrm>
              <a:off x="0" y="0"/>
              <a:ext cx="2724922" cy="3064840"/>
            </a:xfrm>
            <a:custGeom>
              <a:rect b="b" l="l" r="r" t="t"/>
              <a:pathLst>
                <a:path extrusionOk="0" h="3064840" w="2724922">
                  <a:moveTo>
                    <a:pt x="0" y="0"/>
                  </a:moveTo>
                  <a:lnTo>
                    <a:pt x="2724922" y="0"/>
                  </a:lnTo>
                  <a:lnTo>
                    <a:pt x="2724922" y="3064840"/>
                  </a:lnTo>
                  <a:lnTo>
                    <a:pt x="0" y="30648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7"/>
            <p:cNvSpPr/>
            <p:nvPr/>
          </p:nvSpPr>
          <p:spPr>
            <a:xfrm>
              <a:off x="0" y="0"/>
              <a:ext cx="2724922" cy="3064840"/>
            </a:xfrm>
            <a:custGeom>
              <a:rect b="b" l="l" r="r" t="t"/>
              <a:pathLst>
                <a:path extrusionOk="0" h="3064840" w="2724922">
                  <a:moveTo>
                    <a:pt x="0" y="0"/>
                  </a:moveTo>
                  <a:lnTo>
                    <a:pt x="2724922" y="0"/>
                  </a:lnTo>
                  <a:lnTo>
                    <a:pt x="2724922" y="3064840"/>
                  </a:lnTo>
                  <a:lnTo>
                    <a:pt x="0" y="30648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8"/>
          <p:cNvPicPr preferRelativeResize="0"/>
          <p:nvPr/>
        </p:nvPicPr>
        <p:blipFill rotWithShape="1">
          <a:blip r:embed="rId3">
            <a:alphaModFix/>
          </a:blip>
          <a:srcRect b="0" l="8587" r="8587" t="0"/>
          <a:stretch/>
        </p:blipFill>
        <p:spPr>
          <a:xfrm>
            <a:off x="9767754" y="0"/>
            <a:ext cx="8520246" cy="10287000"/>
          </a:xfrm>
          <a:prstGeom prst="rect">
            <a:avLst/>
          </a:prstGeom>
          <a:noFill/>
          <a:ln>
            <a:noFill/>
          </a:ln>
        </p:spPr>
      </p:pic>
      <p:sp>
        <p:nvSpPr>
          <p:cNvPr id="231" name="Google Shape;231;p18"/>
          <p:cNvSpPr txBox="1"/>
          <p:nvPr/>
        </p:nvSpPr>
        <p:spPr>
          <a:xfrm>
            <a:off x="1028700" y="1009650"/>
            <a:ext cx="5562600" cy="2305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6AC259"/>
                </a:solidFill>
                <a:latin typeface="Archivo Black"/>
                <a:ea typeface="Archivo Black"/>
                <a:cs typeface="Archivo Black"/>
                <a:sym typeface="Archivo Black"/>
              </a:rPr>
              <a:t>What We Offer</a:t>
            </a:r>
            <a:endParaRPr/>
          </a:p>
        </p:txBody>
      </p:sp>
      <p:sp>
        <p:nvSpPr>
          <p:cNvPr id="232" name="Google Shape;232;p18"/>
          <p:cNvSpPr txBox="1"/>
          <p:nvPr/>
        </p:nvSpPr>
        <p:spPr>
          <a:xfrm>
            <a:off x="2177629" y="4776780"/>
            <a:ext cx="3870752" cy="49361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Lato"/>
                <a:ea typeface="Lato"/>
                <a:cs typeface="Lato"/>
                <a:sym typeface="Lato"/>
              </a:rPr>
              <a:t>Service One</a:t>
            </a:r>
            <a:endParaRPr/>
          </a:p>
        </p:txBody>
      </p:sp>
      <p:sp>
        <p:nvSpPr>
          <p:cNvPr id="233" name="Google Shape;233;p18"/>
          <p:cNvSpPr txBox="1"/>
          <p:nvPr/>
        </p:nvSpPr>
        <p:spPr>
          <a:xfrm>
            <a:off x="6410331" y="4776780"/>
            <a:ext cx="2474900" cy="49361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Lato"/>
                <a:ea typeface="Lato"/>
                <a:cs typeface="Lato"/>
                <a:sym typeface="Lato"/>
              </a:rPr>
              <a:t>Service Two</a:t>
            </a:r>
            <a:endParaRPr/>
          </a:p>
        </p:txBody>
      </p:sp>
      <p:sp>
        <p:nvSpPr>
          <p:cNvPr id="234" name="Google Shape;234;p18"/>
          <p:cNvSpPr txBox="1"/>
          <p:nvPr/>
        </p:nvSpPr>
        <p:spPr>
          <a:xfrm>
            <a:off x="2177629" y="7769976"/>
            <a:ext cx="3870752" cy="49361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Lato"/>
                <a:ea typeface="Lato"/>
                <a:cs typeface="Lato"/>
                <a:sym typeface="Lato"/>
              </a:rPr>
              <a:t>Service Three</a:t>
            </a:r>
            <a:endParaRPr/>
          </a:p>
        </p:txBody>
      </p:sp>
      <p:sp>
        <p:nvSpPr>
          <p:cNvPr id="235" name="Google Shape;235;p18"/>
          <p:cNvSpPr txBox="1"/>
          <p:nvPr/>
        </p:nvSpPr>
        <p:spPr>
          <a:xfrm>
            <a:off x="6420553" y="7769976"/>
            <a:ext cx="2474900" cy="49361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Lato"/>
                <a:ea typeface="Lato"/>
                <a:cs typeface="Lato"/>
                <a:sym typeface="Lato"/>
              </a:rPr>
              <a:t>Service Four</a:t>
            </a:r>
            <a:endParaRPr/>
          </a:p>
        </p:txBody>
      </p:sp>
      <p:sp>
        <p:nvSpPr>
          <p:cNvPr id="236" name="Google Shape;236;p18"/>
          <p:cNvSpPr txBox="1"/>
          <p:nvPr/>
        </p:nvSpPr>
        <p:spPr>
          <a:xfrm>
            <a:off x="2177629" y="5467862"/>
            <a:ext cx="2980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000000"/>
                </a:solidFill>
                <a:latin typeface="Lato"/>
                <a:ea typeface="Lato"/>
                <a:cs typeface="Lato"/>
                <a:sym typeface="Lato"/>
              </a:rPr>
              <a:t>Elaborate on what you want to discuss. </a:t>
            </a:r>
            <a:endParaRPr/>
          </a:p>
        </p:txBody>
      </p:sp>
      <p:sp>
        <p:nvSpPr>
          <p:cNvPr id="237" name="Google Shape;237;p18"/>
          <p:cNvSpPr txBox="1"/>
          <p:nvPr/>
        </p:nvSpPr>
        <p:spPr>
          <a:xfrm>
            <a:off x="2177629" y="8463620"/>
            <a:ext cx="2980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000000"/>
                </a:solidFill>
                <a:latin typeface="Lato"/>
                <a:ea typeface="Lato"/>
                <a:cs typeface="Lato"/>
                <a:sym typeface="Lato"/>
              </a:rPr>
              <a:t>Elaborate on what you want to discuss. </a:t>
            </a:r>
            <a:endParaRPr/>
          </a:p>
        </p:txBody>
      </p:sp>
      <p:sp>
        <p:nvSpPr>
          <p:cNvPr id="238" name="Google Shape;238;p18"/>
          <p:cNvSpPr txBox="1"/>
          <p:nvPr/>
        </p:nvSpPr>
        <p:spPr>
          <a:xfrm>
            <a:off x="6420553" y="5467862"/>
            <a:ext cx="2980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000000"/>
                </a:solidFill>
                <a:latin typeface="Lato"/>
                <a:ea typeface="Lato"/>
                <a:cs typeface="Lato"/>
                <a:sym typeface="Lato"/>
              </a:rPr>
              <a:t>Elaborate on what you want to discuss. </a:t>
            </a:r>
            <a:endParaRPr/>
          </a:p>
        </p:txBody>
      </p:sp>
      <p:sp>
        <p:nvSpPr>
          <p:cNvPr id="239" name="Google Shape;239;p18"/>
          <p:cNvSpPr txBox="1"/>
          <p:nvPr/>
        </p:nvSpPr>
        <p:spPr>
          <a:xfrm>
            <a:off x="6410331" y="8463620"/>
            <a:ext cx="2980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000000"/>
                </a:solidFill>
                <a:latin typeface="Lato"/>
                <a:ea typeface="Lato"/>
                <a:cs typeface="Lato"/>
                <a:sym typeface="Lato"/>
              </a:rPr>
              <a:t>Elaborate on what you want to discuss. </a:t>
            </a:r>
            <a:endParaRPr/>
          </a:p>
        </p:txBody>
      </p:sp>
      <p:grpSp>
        <p:nvGrpSpPr>
          <p:cNvPr id="240" name="Google Shape;240;p18"/>
          <p:cNvGrpSpPr/>
          <p:nvPr/>
        </p:nvGrpSpPr>
        <p:grpSpPr>
          <a:xfrm>
            <a:off x="5294735" y="4802141"/>
            <a:ext cx="780654" cy="682717"/>
            <a:chOff x="0" y="0"/>
            <a:chExt cx="1040872" cy="910290"/>
          </a:xfrm>
        </p:grpSpPr>
        <p:sp>
          <p:nvSpPr>
            <p:cNvPr id="241" name="Google Shape;241;p18"/>
            <p:cNvSpPr/>
            <p:nvPr/>
          </p:nvSpPr>
          <p:spPr>
            <a:xfrm>
              <a:off x="0" y="0"/>
              <a:ext cx="1040872" cy="910290"/>
            </a:xfrm>
            <a:custGeom>
              <a:rect b="b" l="l" r="r" t="t"/>
              <a:pathLst>
                <a:path extrusionOk="0" h="910290" w="1040872">
                  <a:moveTo>
                    <a:pt x="0" y="0"/>
                  </a:moveTo>
                  <a:lnTo>
                    <a:pt x="1040872" y="0"/>
                  </a:lnTo>
                  <a:lnTo>
                    <a:pt x="1040872" y="910290"/>
                  </a:lnTo>
                  <a:lnTo>
                    <a:pt x="0" y="910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8"/>
            <p:cNvSpPr/>
            <p:nvPr/>
          </p:nvSpPr>
          <p:spPr>
            <a:xfrm>
              <a:off x="0" y="0"/>
              <a:ext cx="1040872" cy="910290"/>
            </a:xfrm>
            <a:custGeom>
              <a:rect b="b" l="l" r="r" t="t"/>
              <a:pathLst>
                <a:path extrusionOk="0" h="910290" w="1040872">
                  <a:moveTo>
                    <a:pt x="0" y="0"/>
                  </a:moveTo>
                  <a:lnTo>
                    <a:pt x="1040872" y="0"/>
                  </a:lnTo>
                  <a:lnTo>
                    <a:pt x="1040872" y="910290"/>
                  </a:lnTo>
                  <a:lnTo>
                    <a:pt x="0" y="910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3" name="Google Shape;243;p18"/>
          <p:cNvGrpSpPr/>
          <p:nvPr/>
        </p:nvGrpSpPr>
        <p:grpSpPr>
          <a:xfrm>
            <a:off x="5294735" y="7680190"/>
            <a:ext cx="780654" cy="682717"/>
            <a:chOff x="0" y="0"/>
            <a:chExt cx="1040872" cy="910290"/>
          </a:xfrm>
        </p:grpSpPr>
        <p:sp>
          <p:nvSpPr>
            <p:cNvPr id="244" name="Google Shape;244;p18"/>
            <p:cNvSpPr/>
            <p:nvPr/>
          </p:nvSpPr>
          <p:spPr>
            <a:xfrm>
              <a:off x="0" y="0"/>
              <a:ext cx="1040872" cy="910290"/>
            </a:xfrm>
            <a:custGeom>
              <a:rect b="b" l="l" r="r" t="t"/>
              <a:pathLst>
                <a:path extrusionOk="0" h="910290" w="1040872">
                  <a:moveTo>
                    <a:pt x="0" y="0"/>
                  </a:moveTo>
                  <a:lnTo>
                    <a:pt x="1040872" y="0"/>
                  </a:lnTo>
                  <a:lnTo>
                    <a:pt x="1040872" y="910290"/>
                  </a:lnTo>
                  <a:lnTo>
                    <a:pt x="0" y="910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18"/>
            <p:cNvSpPr/>
            <p:nvPr/>
          </p:nvSpPr>
          <p:spPr>
            <a:xfrm>
              <a:off x="0" y="0"/>
              <a:ext cx="1040872" cy="910290"/>
            </a:xfrm>
            <a:custGeom>
              <a:rect b="b" l="l" r="r" t="t"/>
              <a:pathLst>
                <a:path extrusionOk="0" h="910290" w="1040872">
                  <a:moveTo>
                    <a:pt x="0" y="0"/>
                  </a:moveTo>
                  <a:lnTo>
                    <a:pt x="1040872" y="0"/>
                  </a:lnTo>
                  <a:lnTo>
                    <a:pt x="1040872" y="910290"/>
                  </a:lnTo>
                  <a:lnTo>
                    <a:pt x="0" y="910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6" name="Google Shape;246;p18"/>
          <p:cNvGrpSpPr/>
          <p:nvPr/>
        </p:nvGrpSpPr>
        <p:grpSpPr>
          <a:xfrm>
            <a:off x="1014480" y="4802141"/>
            <a:ext cx="780654" cy="682717"/>
            <a:chOff x="0" y="0"/>
            <a:chExt cx="1040872" cy="910290"/>
          </a:xfrm>
        </p:grpSpPr>
        <p:sp>
          <p:nvSpPr>
            <p:cNvPr id="247" name="Google Shape;247;p18"/>
            <p:cNvSpPr/>
            <p:nvPr/>
          </p:nvSpPr>
          <p:spPr>
            <a:xfrm>
              <a:off x="0" y="0"/>
              <a:ext cx="1040872" cy="910290"/>
            </a:xfrm>
            <a:custGeom>
              <a:rect b="b" l="l" r="r" t="t"/>
              <a:pathLst>
                <a:path extrusionOk="0" h="910290" w="1040872">
                  <a:moveTo>
                    <a:pt x="0" y="0"/>
                  </a:moveTo>
                  <a:lnTo>
                    <a:pt x="1040872" y="0"/>
                  </a:lnTo>
                  <a:lnTo>
                    <a:pt x="1040872" y="910290"/>
                  </a:lnTo>
                  <a:lnTo>
                    <a:pt x="0" y="910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8"/>
            <p:cNvSpPr/>
            <p:nvPr/>
          </p:nvSpPr>
          <p:spPr>
            <a:xfrm>
              <a:off x="0" y="0"/>
              <a:ext cx="1040872" cy="910290"/>
            </a:xfrm>
            <a:custGeom>
              <a:rect b="b" l="l" r="r" t="t"/>
              <a:pathLst>
                <a:path extrusionOk="0" h="910290" w="1040872">
                  <a:moveTo>
                    <a:pt x="0" y="0"/>
                  </a:moveTo>
                  <a:lnTo>
                    <a:pt x="1040872" y="0"/>
                  </a:lnTo>
                  <a:lnTo>
                    <a:pt x="1040872" y="910290"/>
                  </a:lnTo>
                  <a:lnTo>
                    <a:pt x="0" y="910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9" name="Google Shape;249;p18"/>
          <p:cNvGrpSpPr/>
          <p:nvPr/>
        </p:nvGrpSpPr>
        <p:grpSpPr>
          <a:xfrm>
            <a:off x="1014480" y="7680190"/>
            <a:ext cx="780654" cy="682717"/>
            <a:chOff x="0" y="0"/>
            <a:chExt cx="1040872" cy="910290"/>
          </a:xfrm>
        </p:grpSpPr>
        <p:sp>
          <p:nvSpPr>
            <p:cNvPr id="250" name="Google Shape;250;p18"/>
            <p:cNvSpPr/>
            <p:nvPr/>
          </p:nvSpPr>
          <p:spPr>
            <a:xfrm>
              <a:off x="0" y="0"/>
              <a:ext cx="1040872" cy="910290"/>
            </a:xfrm>
            <a:custGeom>
              <a:rect b="b" l="l" r="r" t="t"/>
              <a:pathLst>
                <a:path extrusionOk="0" h="910290" w="1040872">
                  <a:moveTo>
                    <a:pt x="0" y="0"/>
                  </a:moveTo>
                  <a:lnTo>
                    <a:pt x="1040872" y="0"/>
                  </a:lnTo>
                  <a:lnTo>
                    <a:pt x="1040872" y="910290"/>
                  </a:lnTo>
                  <a:lnTo>
                    <a:pt x="0" y="910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8"/>
            <p:cNvSpPr/>
            <p:nvPr/>
          </p:nvSpPr>
          <p:spPr>
            <a:xfrm>
              <a:off x="0" y="0"/>
              <a:ext cx="1040872" cy="910290"/>
            </a:xfrm>
            <a:custGeom>
              <a:rect b="b" l="l" r="r" t="t"/>
              <a:pathLst>
                <a:path extrusionOk="0" h="910290" w="1040872">
                  <a:moveTo>
                    <a:pt x="0" y="0"/>
                  </a:moveTo>
                  <a:lnTo>
                    <a:pt x="1040872" y="0"/>
                  </a:lnTo>
                  <a:lnTo>
                    <a:pt x="1040872" y="910290"/>
                  </a:lnTo>
                  <a:lnTo>
                    <a:pt x="0" y="910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theism Day Presentation">
  <a:themeElements>
    <a:clrScheme name="Office">
      <a:dk1>
        <a:srgbClr val="7CC242"/>
      </a:dk1>
      <a:lt1>
        <a:srgbClr val="FFFFFF"/>
      </a:lt1>
      <a:dk2>
        <a:srgbClr val="000000"/>
      </a:dk2>
      <a:lt2>
        <a:srgbClr val="8200FF"/>
      </a:lt2>
      <a:accent1>
        <a:srgbClr val="7CC242"/>
      </a:accent1>
      <a:accent2>
        <a:srgbClr val="888888"/>
      </a:accent2>
      <a:accent3>
        <a:srgbClr val="FFFFFF"/>
      </a:accent3>
      <a:accent4>
        <a:srgbClr val="8200FF"/>
      </a:accent4>
      <a:accent5>
        <a:srgbClr val="6AC259"/>
      </a:accent5>
      <a:accent6>
        <a:srgbClr val="7CC242"/>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