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10287000" cx="18288000"/>
  <p:notesSz cx="6858000" cy="9144000"/>
  <p:embeddedFontLst>
    <p:embeddedFont>
      <p:font typeface="Roboto"/>
      <p:bold r:id="rId21"/>
      <p:boldItalic r:id="rId22"/>
    </p:embeddedFont>
    <p:embeddedFont>
      <p:font typeface="Lora"/>
      <p:bold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font" Target="fonts/Roboto-boldItalic.fntdata"/><Relationship Id="rId10" Type="http://schemas.openxmlformats.org/officeDocument/2006/relationships/slide" Target="slides/slide5.xml"/><Relationship Id="rId21" Type="http://schemas.openxmlformats.org/officeDocument/2006/relationships/font" Target="fonts/Roboto-bold.fntdata"/><Relationship Id="rId13" Type="http://schemas.openxmlformats.org/officeDocument/2006/relationships/slide" Target="slides/slide8.xml"/><Relationship Id="rId24" Type="http://schemas.openxmlformats.org/officeDocument/2006/relationships/font" Target="fonts/Lora-boldItalic.fntdata"/><Relationship Id="rId12" Type="http://schemas.openxmlformats.org/officeDocument/2006/relationships/slide" Target="slides/slide7.xml"/><Relationship Id="rId23" Type="http://schemas.openxmlformats.org/officeDocument/2006/relationships/font" Target="fonts/Lora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4.png"/><Relationship Id="rId4" Type="http://schemas.openxmlformats.org/officeDocument/2006/relationships/image" Target="../media/image8.png"/><Relationship Id="rId5" Type="http://schemas.openxmlformats.org/officeDocument/2006/relationships/image" Target="../media/image26.png"/><Relationship Id="rId6" Type="http://schemas.openxmlformats.org/officeDocument/2006/relationships/image" Target="../media/image2.png"/><Relationship Id="rId7" Type="http://schemas.openxmlformats.org/officeDocument/2006/relationships/image" Target="../media/image2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26.png"/><Relationship Id="rId7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4.png"/><Relationship Id="rId4" Type="http://schemas.openxmlformats.org/officeDocument/2006/relationships/image" Target="../media/image8.png"/><Relationship Id="rId11" Type="http://schemas.openxmlformats.org/officeDocument/2006/relationships/image" Target="../media/image23.png"/><Relationship Id="rId10" Type="http://schemas.openxmlformats.org/officeDocument/2006/relationships/image" Target="../media/image15.png"/><Relationship Id="rId9" Type="http://schemas.openxmlformats.org/officeDocument/2006/relationships/image" Target="../media/image17.png"/><Relationship Id="rId5" Type="http://schemas.openxmlformats.org/officeDocument/2006/relationships/image" Target="../media/image26.png"/><Relationship Id="rId6" Type="http://schemas.openxmlformats.org/officeDocument/2006/relationships/image" Target="../media/image2.png"/><Relationship Id="rId7" Type="http://schemas.openxmlformats.org/officeDocument/2006/relationships/image" Target="../media/image11.png"/><Relationship Id="rId8" Type="http://schemas.openxmlformats.org/officeDocument/2006/relationships/image" Target="../media/image2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1.png"/><Relationship Id="rId4" Type="http://schemas.openxmlformats.org/officeDocument/2006/relationships/image" Target="../media/image26.png"/><Relationship Id="rId5" Type="http://schemas.openxmlformats.org/officeDocument/2006/relationships/image" Target="../media/image2.png"/><Relationship Id="rId6" Type="http://schemas.openxmlformats.org/officeDocument/2006/relationships/image" Target="../media/image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Relationship Id="rId4" Type="http://schemas.openxmlformats.org/officeDocument/2006/relationships/image" Target="../media/image14.png"/><Relationship Id="rId5" Type="http://schemas.openxmlformats.org/officeDocument/2006/relationships/image" Target="../media/image26.png"/><Relationship Id="rId6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4.png"/><Relationship Id="rId4" Type="http://schemas.openxmlformats.org/officeDocument/2006/relationships/image" Target="../media/image26.png"/><Relationship Id="rId5" Type="http://schemas.openxmlformats.org/officeDocument/2006/relationships/image" Target="../media/image2.png"/><Relationship Id="rId6" Type="http://schemas.openxmlformats.org/officeDocument/2006/relationships/image" Target="../media/image4.png"/><Relationship Id="rId7" Type="http://schemas.openxmlformats.org/officeDocument/2006/relationships/image" Target="../media/image6.png"/><Relationship Id="rId8" Type="http://schemas.openxmlformats.org/officeDocument/2006/relationships/image" Target="../media/image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4.png"/><Relationship Id="rId4" Type="http://schemas.openxmlformats.org/officeDocument/2006/relationships/image" Target="../media/image11.png"/><Relationship Id="rId5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14.png"/><Relationship Id="rId6" Type="http://schemas.openxmlformats.org/officeDocument/2006/relationships/image" Target="../media/image1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6.png"/><Relationship Id="rId4" Type="http://schemas.openxmlformats.org/officeDocument/2006/relationships/image" Target="../media/image14.png"/><Relationship Id="rId5" Type="http://schemas.openxmlformats.org/officeDocument/2006/relationships/image" Target="../media/image1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5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Relationship Id="rId6" Type="http://schemas.openxmlformats.org/officeDocument/2006/relationships/image" Target="../media/image23.png"/><Relationship Id="rId7" Type="http://schemas.openxmlformats.org/officeDocument/2006/relationships/image" Target="../media/image14.png"/><Relationship Id="rId8" Type="http://schemas.openxmlformats.org/officeDocument/2006/relationships/image" Target="../media/image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23.png"/><Relationship Id="rId5" Type="http://schemas.openxmlformats.org/officeDocument/2006/relationships/image" Target="../media/image2.png"/><Relationship Id="rId6" Type="http://schemas.openxmlformats.org/officeDocument/2006/relationships/image" Target="../media/image25.png"/><Relationship Id="rId7" Type="http://schemas.openxmlformats.org/officeDocument/2006/relationships/image" Target="../media/image15.png"/><Relationship Id="rId8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9">
  <p:cSld name="CUSTOM_9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24" name="Google Shape;124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1"/>
          <p:cNvSpPr/>
          <p:nvPr/>
        </p:nvSpPr>
        <p:spPr>
          <a:xfrm>
            <a:off x="11015808" y="1341974"/>
            <a:ext cx="6713260" cy="9455295"/>
          </a:xfrm>
          <a:custGeom>
            <a:rect b="b" l="l" r="r" t="t"/>
            <a:pathLst>
              <a:path extrusionOk="0" h="9455295" w="6713260">
                <a:moveTo>
                  <a:pt x="0" y="0"/>
                </a:moveTo>
                <a:lnTo>
                  <a:pt x="6713260" y="0"/>
                </a:lnTo>
                <a:lnTo>
                  <a:pt x="6713260" y="9455295"/>
                </a:lnTo>
                <a:lnTo>
                  <a:pt x="0" y="94552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6" name="Google Shape;126;p11"/>
          <p:cNvSpPr/>
          <p:nvPr/>
        </p:nvSpPr>
        <p:spPr>
          <a:xfrm>
            <a:off x="10226944" y="6988737"/>
            <a:ext cx="4212310" cy="4212310"/>
          </a:xfrm>
          <a:custGeom>
            <a:rect b="b" l="l" r="r" t="t"/>
            <a:pathLst>
              <a:path extrusionOk="0" h="4212310" w="4212310">
                <a:moveTo>
                  <a:pt x="0" y="0"/>
                </a:moveTo>
                <a:lnTo>
                  <a:pt x="4212309" y="0"/>
                </a:lnTo>
                <a:lnTo>
                  <a:pt x="4212309" y="4212309"/>
                </a:lnTo>
                <a:lnTo>
                  <a:pt x="0" y="42123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7" name="Google Shape;127;p11"/>
          <p:cNvSpPr/>
          <p:nvPr/>
        </p:nvSpPr>
        <p:spPr>
          <a:xfrm rot="439219">
            <a:off x="10659502" y="7511876"/>
            <a:ext cx="3012960" cy="994277"/>
          </a:xfrm>
          <a:custGeom>
            <a:rect b="b" l="l" r="r" t="t"/>
            <a:pathLst>
              <a:path extrusionOk="0" h="993625" w="3010985">
                <a:moveTo>
                  <a:pt x="0" y="0"/>
                </a:moveTo>
                <a:lnTo>
                  <a:pt x="3010984" y="0"/>
                </a:lnTo>
                <a:lnTo>
                  <a:pt x="3010984" y="993624"/>
                </a:lnTo>
                <a:lnTo>
                  <a:pt x="0" y="993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8" name="Google Shape;128;p11"/>
          <p:cNvSpPr/>
          <p:nvPr/>
        </p:nvSpPr>
        <p:spPr>
          <a:xfrm flipH="1" rot="439219">
            <a:off x="11154435" y="7088749"/>
            <a:ext cx="3012960" cy="994277"/>
          </a:xfrm>
          <a:custGeom>
            <a:rect b="b" l="l" r="r" t="t"/>
            <a:pathLst>
              <a:path extrusionOk="0" h="993625" w="3010985">
                <a:moveTo>
                  <a:pt x="3010985" y="0"/>
                </a:moveTo>
                <a:lnTo>
                  <a:pt x="0" y="0"/>
                </a:lnTo>
                <a:lnTo>
                  <a:pt x="0" y="993625"/>
                </a:lnTo>
                <a:lnTo>
                  <a:pt x="3010985" y="993625"/>
                </a:lnTo>
                <a:lnTo>
                  <a:pt x="3010985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9" name="Google Shape;129;p11"/>
          <p:cNvSpPr/>
          <p:nvPr/>
        </p:nvSpPr>
        <p:spPr>
          <a:xfrm rot="-68746">
            <a:off x="10827187" y="6639962"/>
            <a:ext cx="3011587" cy="993824"/>
          </a:xfrm>
          <a:custGeom>
            <a:rect b="b" l="l" r="r" t="t"/>
            <a:pathLst>
              <a:path extrusionOk="0" h="993625" w="3010985">
                <a:moveTo>
                  <a:pt x="0" y="0"/>
                </a:moveTo>
                <a:lnTo>
                  <a:pt x="3010985" y="0"/>
                </a:lnTo>
                <a:lnTo>
                  <a:pt x="3010985" y="993625"/>
                </a:lnTo>
                <a:lnTo>
                  <a:pt x="0" y="9936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0" name="Google Shape;130;p11"/>
          <p:cNvSpPr/>
          <p:nvPr/>
        </p:nvSpPr>
        <p:spPr>
          <a:xfrm>
            <a:off x="14439253" y="6848282"/>
            <a:ext cx="3791604" cy="3791604"/>
          </a:xfrm>
          <a:custGeom>
            <a:rect b="b" l="l" r="r" t="t"/>
            <a:pathLst>
              <a:path extrusionOk="0" h="3791604" w="3791604">
                <a:moveTo>
                  <a:pt x="0" y="0"/>
                </a:moveTo>
                <a:lnTo>
                  <a:pt x="3791604" y="0"/>
                </a:lnTo>
                <a:lnTo>
                  <a:pt x="3791604" y="3791604"/>
                </a:lnTo>
                <a:lnTo>
                  <a:pt x="0" y="37916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1" name="Google Shape;131;p11"/>
          <p:cNvSpPr/>
          <p:nvPr/>
        </p:nvSpPr>
        <p:spPr>
          <a:xfrm rot="-292235">
            <a:off x="14881806" y="7637217"/>
            <a:ext cx="3333990" cy="587615"/>
          </a:xfrm>
          <a:custGeom>
            <a:rect b="b" l="l" r="r" t="t"/>
            <a:pathLst>
              <a:path extrusionOk="0" h="586961" w="3330277">
                <a:moveTo>
                  <a:pt x="0" y="0"/>
                </a:moveTo>
                <a:lnTo>
                  <a:pt x="3330277" y="0"/>
                </a:lnTo>
                <a:lnTo>
                  <a:pt x="3330277" y="586962"/>
                </a:lnTo>
                <a:lnTo>
                  <a:pt x="0" y="5869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2" name="Google Shape;132;p11"/>
          <p:cNvSpPr/>
          <p:nvPr/>
        </p:nvSpPr>
        <p:spPr>
          <a:xfrm rot="-292235">
            <a:off x="14458180" y="7204009"/>
            <a:ext cx="3333990" cy="587615"/>
          </a:xfrm>
          <a:custGeom>
            <a:rect b="b" l="l" r="r" t="t"/>
            <a:pathLst>
              <a:path extrusionOk="0" h="586961" w="3330277">
                <a:moveTo>
                  <a:pt x="0" y="0"/>
                </a:moveTo>
                <a:lnTo>
                  <a:pt x="3330277" y="0"/>
                </a:lnTo>
                <a:lnTo>
                  <a:pt x="3330277" y="586961"/>
                </a:lnTo>
                <a:lnTo>
                  <a:pt x="0" y="5869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3" name="Google Shape;133;p11"/>
          <p:cNvSpPr/>
          <p:nvPr/>
        </p:nvSpPr>
        <p:spPr>
          <a:xfrm rot="-815090">
            <a:off x="14881625" y="6769504"/>
            <a:ext cx="3331911" cy="587249"/>
          </a:xfrm>
          <a:custGeom>
            <a:rect b="b" l="l" r="r" t="t"/>
            <a:pathLst>
              <a:path extrusionOk="0" h="586961" w="3330277">
                <a:moveTo>
                  <a:pt x="0" y="0"/>
                </a:moveTo>
                <a:lnTo>
                  <a:pt x="3330277" y="0"/>
                </a:lnTo>
                <a:lnTo>
                  <a:pt x="3330277" y="586961"/>
                </a:lnTo>
                <a:lnTo>
                  <a:pt x="0" y="5869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34" name="Google Shape;134;p11"/>
          <p:cNvGrpSpPr/>
          <p:nvPr/>
        </p:nvGrpSpPr>
        <p:grpSpPr>
          <a:xfrm rot="-5400000">
            <a:off x="3003458" y="-2357020"/>
            <a:ext cx="4470850" cy="11554005"/>
            <a:chOff x="0" y="-38100"/>
            <a:chExt cx="1177500" cy="3043010"/>
          </a:xfrm>
        </p:grpSpPr>
        <p:sp>
          <p:nvSpPr>
            <p:cNvPr id="135" name="Google Shape;135;p11"/>
            <p:cNvSpPr/>
            <p:nvPr/>
          </p:nvSpPr>
          <p:spPr>
            <a:xfrm>
              <a:off x="0" y="0"/>
              <a:ext cx="1177499" cy="3004910"/>
            </a:xfrm>
            <a:custGeom>
              <a:rect b="b" l="l" r="r" t="t"/>
              <a:pathLst>
                <a:path extrusionOk="0" h="3004910" w="1177499">
                  <a:moveTo>
                    <a:pt x="1177499" y="0"/>
                  </a:moveTo>
                  <a:lnTo>
                    <a:pt x="1177499" y="3004910"/>
                  </a:lnTo>
                  <a:lnTo>
                    <a:pt x="588750" y="2877910"/>
                  </a:lnTo>
                  <a:lnTo>
                    <a:pt x="0" y="3004910"/>
                  </a:lnTo>
                  <a:lnTo>
                    <a:pt x="0" y="0"/>
                  </a:lnTo>
                  <a:lnTo>
                    <a:pt x="1177499" y="0"/>
                  </a:lnTo>
                  <a:close/>
                </a:path>
              </a:pathLst>
            </a:custGeom>
            <a:solidFill>
              <a:srgbClr val="FCF1E5"/>
            </a:solidFill>
            <a:ln>
              <a:noFill/>
            </a:ln>
          </p:spPr>
        </p:sp>
        <p:sp>
          <p:nvSpPr>
            <p:cNvPr id="136" name="Google Shape;136;p11"/>
            <p:cNvSpPr txBox="1"/>
            <p:nvPr/>
          </p:nvSpPr>
          <p:spPr>
            <a:xfrm>
              <a:off x="0" y="-38100"/>
              <a:ext cx="1177500" cy="291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7" name="Google Shape;137;p11"/>
          <p:cNvSpPr/>
          <p:nvPr/>
        </p:nvSpPr>
        <p:spPr>
          <a:xfrm flipH="1">
            <a:off x="5331892" y="6888110"/>
            <a:ext cx="4675976" cy="4753765"/>
          </a:xfrm>
          <a:custGeom>
            <a:rect b="b" l="l" r="r" t="t"/>
            <a:pathLst>
              <a:path extrusionOk="0" h="4753765" w="4675976">
                <a:moveTo>
                  <a:pt x="4675977" y="0"/>
                </a:moveTo>
                <a:lnTo>
                  <a:pt x="0" y="0"/>
                </a:lnTo>
                <a:lnTo>
                  <a:pt x="0" y="4753765"/>
                </a:lnTo>
                <a:lnTo>
                  <a:pt x="4675977" y="4753765"/>
                </a:lnTo>
                <a:lnTo>
                  <a:pt x="4675977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8" name="Google Shape;138;p11"/>
          <p:cNvSpPr/>
          <p:nvPr/>
        </p:nvSpPr>
        <p:spPr>
          <a:xfrm flipH="1">
            <a:off x="363030" y="6874725"/>
            <a:ext cx="4675976" cy="4753765"/>
          </a:xfrm>
          <a:custGeom>
            <a:rect b="b" l="l" r="r" t="t"/>
            <a:pathLst>
              <a:path extrusionOk="0" h="4753765" w="4675976">
                <a:moveTo>
                  <a:pt x="4675976" y="0"/>
                </a:moveTo>
                <a:lnTo>
                  <a:pt x="0" y="0"/>
                </a:lnTo>
                <a:lnTo>
                  <a:pt x="0" y="4753765"/>
                </a:lnTo>
                <a:lnTo>
                  <a:pt x="4675976" y="4753765"/>
                </a:lnTo>
                <a:lnTo>
                  <a:pt x="4675976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0">
  <p:cSld name="CUSTOM_10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41" name="Google Shape;141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8288067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2"/>
          <p:cNvSpPr/>
          <p:nvPr/>
        </p:nvSpPr>
        <p:spPr>
          <a:xfrm flipH="1">
            <a:off x="-1054963" y="4556885"/>
            <a:ext cx="11451785" cy="6112390"/>
          </a:xfrm>
          <a:custGeom>
            <a:rect b="b" l="l" r="r" t="t"/>
            <a:pathLst>
              <a:path extrusionOk="0" h="6112390" w="11451785">
                <a:moveTo>
                  <a:pt x="11451785" y="0"/>
                </a:moveTo>
                <a:lnTo>
                  <a:pt x="0" y="0"/>
                </a:lnTo>
                <a:lnTo>
                  <a:pt x="0" y="6112391"/>
                </a:lnTo>
                <a:lnTo>
                  <a:pt x="11451785" y="6112391"/>
                </a:lnTo>
                <a:lnTo>
                  <a:pt x="1145178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3" name="Google Shape;143;p12"/>
          <p:cNvSpPr/>
          <p:nvPr/>
        </p:nvSpPr>
        <p:spPr>
          <a:xfrm rot="-275120">
            <a:off x="1283532" y="1129411"/>
            <a:ext cx="8364187" cy="3011107"/>
          </a:xfrm>
          <a:custGeom>
            <a:rect b="b" l="l" r="r" t="t"/>
            <a:pathLst>
              <a:path extrusionOk="0" h="3008992" w="8358312">
                <a:moveTo>
                  <a:pt x="0" y="0"/>
                </a:moveTo>
                <a:lnTo>
                  <a:pt x="8358313" y="0"/>
                </a:lnTo>
                <a:lnTo>
                  <a:pt x="8358313" y="3008992"/>
                </a:lnTo>
                <a:lnTo>
                  <a:pt x="0" y="30089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4" name="Google Shape;144;p12"/>
          <p:cNvSpPr/>
          <p:nvPr/>
        </p:nvSpPr>
        <p:spPr>
          <a:xfrm>
            <a:off x="1834501" y="7253098"/>
            <a:ext cx="4220089" cy="4220089"/>
          </a:xfrm>
          <a:custGeom>
            <a:rect b="b" l="l" r="r" t="t"/>
            <a:pathLst>
              <a:path extrusionOk="0" h="4220089" w="4220089">
                <a:moveTo>
                  <a:pt x="0" y="0"/>
                </a:moveTo>
                <a:lnTo>
                  <a:pt x="4220089" y="0"/>
                </a:lnTo>
                <a:lnTo>
                  <a:pt x="4220089" y="4220089"/>
                </a:lnTo>
                <a:lnTo>
                  <a:pt x="0" y="42200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5" name="Google Shape;145;p12"/>
          <p:cNvSpPr/>
          <p:nvPr/>
        </p:nvSpPr>
        <p:spPr>
          <a:xfrm rot="439219">
            <a:off x="2267858" y="7777204"/>
            <a:ext cx="3018524" cy="996113"/>
          </a:xfrm>
          <a:custGeom>
            <a:rect b="b" l="l" r="r" t="t"/>
            <a:pathLst>
              <a:path extrusionOk="0" h="995460" w="3016545">
                <a:moveTo>
                  <a:pt x="0" y="0"/>
                </a:moveTo>
                <a:lnTo>
                  <a:pt x="3016545" y="0"/>
                </a:lnTo>
                <a:lnTo>
                  <a:pt x="3016545" y="995460"/>
                </a:lnTo>
                <a:lnTo>
                  <a:pt x="0" y="995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6" name="Google Shape;146;p12"/>
          <p:cNvSpPr/>
          <p:nvPr/>
        </p:nvSpPr>
        <p:spPr>
          <a:xfrm flipH="1" rot="439219">
            <a:off x="2763706" y="7353295"/>
            <a:ext cx="3018524" cy="996113"/>
          </a:xfrm>
          <a:custGeom>
            <a:rect b="b" l="l" r="r" t="t"/>
            <a:pathLst>
              <a:path extrusionOk="0" h="995460" w="3016545">
                <a:moveTo>
                  <a:pt x="3016545" y="0"/>
                </a:moveTo>
                <a:lnTo>
                  <a:pt x="0" y="0"/>
                </a:lnTo>
                <a:lnTo>
                  <a:pt x="0" y="995460"/>
                </a:lnTo>
                <a:lnTo>
                  <a:pt x="3016545" y="995460"/>
                </a:lnTo>
                <a:lnTo>
                  <a:pt x="3016545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7" name="Google Shape;147;p12"/>
          <p:cNvSpPr/>
          <p:nvPr/>
        </p:nvSpPr>
        <p:spPr>
          <a:xfrm rot="-68746">
            <a:off x="2435853" y="6903680"/>
            <a:ext cx="3017148" cy="995659"/>
          </a:xfrm>
          <a:custGeom>
            <a:rect b="b" l="l" r="r" t="t"/>
            <a:pathLst>
              <a:path extrusionOk="0" h="995460" w="3016545">
                <a:moveTo>
                  <a:pt x="0" y="0"/>
                </a:moveTo>
                <a:lnTo>
                  <a:pt x="3016545" y="0"/>
                </a:lnTo>
                <a:lnTo>
                  <a:pt x="3016545" y="995460"/>
                </a:lnTo>
                <a:lnTo>
                  <a:pt x="0" y="995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8" name="Google Shape;148;p12"/>
          <p:cNvSpPr/>
          <p:nvPr/>
        </p:nvSpPr>
        <p:spPr>
          <a:xfrm>
            <a:off x="7022624" y="7329646"/>
            <a:ext cx="3798606" cy="3798606"/>
          </a:xfrm>
          <a:custGeom>
            <a:rect b="b" l="l" r="r" t="t"/>
            <a:pathLst>
              <a:path extrusionOk="0" h="3798606" w="3798606">
                <a:moveTo>
                  <a:pt x="0" y="0"/>
                </a:moveTo>
                <a:lnTo>
                  <a:pt x="3798606" y="0"/>
                </a:lnTo>
                <a:lnTo>
                  <a:pt x="3798606" y="3798606"/>
                </a:lnTo>
                <a:lnTo>
                  <a:pt x="0" y="37986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9" name="Google Shape;149;p12"/>
          <p:cNvSpPr/>
          <p:nvPr/>
        </p:nvSpPr>
        <p:spPr>
          <a:xfrm rot="-292235">
            <a:off x="7465993" y="8120038"/>
            <a:ext cx="3340147" cy="588701"/>
          </a:xfrm>
          <a:custGeom>
            <a:rect b="b" l="l" r="r" t="t"/>
            <a:pathLst>
              <a:path extrusionOk="0" h="588045" w="3336427">
                <a:moveTo>
                  <a:pt x="0" y="0"/>
                </a:moveTo>
                <a:lnTo>
                  <a:pt x="3336428" y="0"/>
                </a:lnTo>
                <a:lnTo>
                  <a:pt x="3336428" y="588045"/>
                </a:lnTo>
                <a:lnTo>
                  <a:pt x="0" y="5880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0" name="Google Shape;150;p12"/>
          <p:cNvSpPr/>
          <p:nvPr/>
        </p:nvSpPr>
        <p:spPr>
          <a:xfrm rot="-292235">
            <a:off x="7041585" y="7686029"/>
            <a:ext cx="3340147" cy="588701"/>
          </a:xfrm>
          <a:custGeom>
            <a:rect b="b" l="l" r="r" t="t"/>
            <a:pathLst>
              <a:path extrusionOk="0" h="588045" w="3336427">
                <a:moveTo>
                  <a:pt x="0" y="0"/>
                </a:moveTo>
                <a:lnTo>
                  <a:pt x="3336427" y="0"/>
                </a:lnTo>
                <a:lnTo>
                  <a:pt x="3336427" y="588046"/>
                </a:lnTo>
                <a:lnTo>
                  <a:pt x="0" y="5880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1" name="Google Shape;151;p12"/>
          <p:cNvSpPr/>
          <p:nvPr/>
        </p:nvSpPr>
        <p:spPr>
          <a:xfrm rot="-815090">
            <a:off x="7465812" y="7250722"/>
            <a:ext cx="3338064" cy="588333"/>
          </a:xfrm>
          <a:custGeom>
            <a:rect b="b" l="l" r="r" t="t"/>
            <a:pathLst>
              <a:path extrusionOk="0" h="588045" w="3336427">
                <a:moveTo>
                  <a:pt x="0" y="0"/>
                </a:moveTo>
                <a:lnTo>
                  <a:pt x="3336428" y="0"/>
                </a:lnTo>
                <a:lnTo>
                  <a:pt x="3336428" y="588045"/>
                </a:lnTo>
                <a:lnTo>
                  <a:pt x="0" y="5880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52" name="Google Shape;152;p12"/>
          <p:cNvGrpSpPr/>
          <p:nvPr/>
        </p:nvGrpSpPr>
        <p:grpSpPr>
          <a:xfrm>
            <a:off x="11397875" y="1197745"/>
            <a:ext cx="5861654" cy="3626799"/>
            <a:chOff x="0" y="-38100"/>
            <a:chExt cx="1543800" cy="955200"/>
          </a:xfrm>
        </p:grpSpPr>
        <p:sp>
          <p:nvSpPr>
            <p:cNvPr id="153" name="Google Shape;153;p12"/>
            <p:cNvSpPr/>
            <p:nvPr/>
          </p:nvSpPr>
          <p:spPr>
            <a:xfrm>
              <a:off x="0" y="0"/>
              <a:ext cx="1543750" cy="917051"/>
            </a:xfrm>
            <a:custGeom>
              <a:rect b="b" l="l" r="r" t="t"/>
              <a:pathLst>
                <a:path extrusionOk="0" h="917051" w="1543750">
                  <a:moveTo>
                    <a:pt x="67362" y="0"/>
                  </a:moveTo>
                  <a:lnTo>
                    <a:pt x="1476388" y="0"/>
                  </a:lnTo>
                  <a:cubicBezTo>
                    <a:pt x="1513591" y="0"/>
                    <a:pt x="1543750" y="30159"/>
                    <a:pt x="1543750" y="67362"/>
                  </a:cubicBezTo>
                  <a:lnTo>
                    <a:pt x="1543750" y="849689"/>
                  </a:lnTo>
                  <a:cubicBezTo>
                    <a:pt x="1543750" y="886892"/>
                    <a:pt x="1513591" y="917051"/>
                    <a:pt x="1476388" y="917051"/>
                  </a:cubicBezTo>
                  <a:lnTo>
                    <a:pt x="67362" y="917051"/>
                  </a:lnTo>
                  <a:cubicBezTo>
                    <a:pt x="30159" y="917051"/>
                    <a:pt x="0" y="886892"/>
                    <a:pt x="0" y="849689"/>
                  </a:cubicBezTo>
                  <a:lnTo>
                    <a:pt x="0" y="67362"/>
                  </a:lnTo>
                  <a:cubicBezTo>
                    <a:pt x="0" y="30159"/>
                    <a:pt x="30159" y="0"/>
                    <a:pt x="67362" y="0"/>
                  </a:cubicBezTo>
                  <a:close/>
                </a:path>
              </a:pathLst>
            </a:custGeom>
            <a:solidFill>
              <a:srgbClr val="FCF1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2"/>
            <p:cNvSpPr txBox="1"/>
            <p:nvPr/>
          </p:nvSpPr>
          <p:spPr>
            <a:xfrm>
              <a:off x="0" y="-38100"/>
              <a:ext cx="1543800" cy="95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5" name="Google Shape;155;p12"/>
          <p:cNvGrpSpPr/>
          <p:nvPr/>
        </p:nvGrpSpPr>
        <p:grpSpPr>
          <a:xfrm>
            <a:off x="11397875" y="5337283"/>
            <a:ext cx="5861654" cy="3626799"/>
            <a:chOff x="0" y="-38100"/>
            <a:chExt cx="1543800" cy="955200"/>
          </a:xfrm>
        </p:grpSpPr>
        <p:sp>
          <p:nvSpPr>
            <p:cNvPr id="156" name="Google Shape;156;p12"/>
            <p:cNvSpPr/>
            <p:nvPr/>
          </p:nvSpPr>
          <p:spPr>
            <a:xfrm>
              <a:off x="0" y="0"/>
              <a:ext cx="1543750" cy="917051"/>
            </a:xfrm>
            <a:custGeom>
              <a:rect b="b" l="l" r="r" t="t"/>
              <a:pathLst>
                <a:path extrusionOk="0" h="917051" w="1543750">
                  <a:moveTo>
                    <a:pt x="67362" y="0"/>
                  </a:moveTo>
                  <a:lnTo>
                    <a:pt x="1476388" y="0"/>
                  </a:lnTo>
                  <a:cubicBezTo>
                    <a:pt x="1513591" y="0"/>
                    <a:pt x="1543750" y="30159"/>
                    <a:pt x="1543750" y="67362"/>
                  </a:cubicBezTo>
                  <a:lnTo>
                    <a:pt x="1543750" y="849689"/>
                  </a:lnTo>
                  <a:cubicBezTo>
                    <a:pt x="1543750" y="886892"/>
                    <a:pt x="1513591" y="917051"/>
                    <a:pt x="1476388" y="917051"/>
                  </a:cubicBezTo>
                  <a:lnTo>
                    <a:pt x="67362" y="917051"/>
                  </a:lnTo>
                  <a:cubicBezTo>
                    <a:pt x="30159" y="917051"/>
                    <a:pt x="0" y="886892"/>
                    <a:pt x="0" y="849689"/>
                  </a:cubicBezTo>
                  <a:lnTo>
                    <a:pt x="0" y="67362"/>
                  </a:lnTo>
                  <a:cubicBezTo>
                    <a:pt x="0" y="30159"/>
                    <a:pt x="30159" y="0"/>
                    <a:pt x="67362" y="0"/>
                  </a:cubicBezTo>
                  <a:close/>
                </a:path>
              </a:pathLst>
            </a:custGeom>
            <a:solidFill>
              <a:srgbClr val="FCF1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2"/>
            <p:cNvSpPr txBox="1"/>
            <p:nvPr/>
          </p:nvSpPr>
          <p:spPr>
            <a:xfrm>
              <a:off x="0" y="-38100"/>
              <a:ext cx="1543800" cy="95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1">
  <p:cSld name="CUSTOM_11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60" name="Google Shape;16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3"/>
          <p:cNvSpPr/>
          <p:nvPr/>
        </p:nvSpPr>
        <p:spPr>
          <a:xfrm>
            <a:off x="12843325" y="4383884"/>
            <a:ext cx="4611360" cy="6494874"/>
          </a:xfrm>
          <a:custGeom>
            <a:rect b="b" l="l" r="r" t="t"/>
            <a:pathLst>
              <a:path extrusionOk="0" h="6494874" w="4611360">
                <a:moveTo>
                  <a:pt x="0" y="0"/>
                </a:moveTo>
                <a:lnTo>
                  <a:pt x="4611361" y="0"/>
                </a:lnTo>
                <a:lnTo>
                  <a:pt x="4611361" y="6494874"/>
                </a:lnTo>
                <a:lnTo>
                  <a:pt x="0" y="64948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2" name="Google Shape;162;p13"/>
          <p:cNvSpPr/>
          <p:nvPr/>
        </p:nvSpPr>
        <p:spPr>
          <a:xfrm>
            <a:off x="11539793" y="8134539"/>
            <a:ext cx="3014046" cy="3014046"/>
          </a:xfrm>
          <a:custGeom>
            <a:rect b="b" l="l" r="r" t="t"/>
            <a:pathLst>
              <a:path extrusionOk="0" h="3014046" w="3014046">
                <a:moveTo>
                  <a:pt x="0" y="0"/>
                </a:moveTo>
                <a:lnTo>
                  <a:pt x="3014046" y="0"/>
                </a:lnTo>
                <a:lnTo>
                  <a:pt x="3014046" y="3014046"/>
                </a:lnTo>
                <a:lnTo>
                  <a:pt x="0" y="30140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3" name="Google Shape;163;p13"/>
          <p:cNvSpPr/>
          <p:nvPr/>
        </p:nvSpPr>
        <p:spPr>
          <a:xfrm rot="439219">
            <a:off x="11849303" y="8508862"/>
            <a:ext cx="2155871" cy="711437"/>
          </a:xfrm>
          <a:custGeom>
            <a:rect b="b" l="l" r="r" t="t"/>
            <a:pathLst>
              <a:path extrusionOk="0" h="710971" w="2154458">
                <a:moveTo>
                  <a:pt x="0" y="0"/>
                </a:moveTo>
                <a:lnTo>
                  <a:pt x="2154458" y="0"/>
                </a:lnTo>
                <a:lnTo>
                  <a:pt x="2154458" y="710972"/>
                </a:lnTo>
                <a:lnTo>
                  <a:pt x="0" y="7109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4" name="Google Shape;164;p13"/>
          <p:cNvSpPr/>
          <p:nvPr/>
        </p:nvSpPr>
        <p:spPr>
          <a:xfrm flipH="1" rot="439219">
            <a:off x="12203443" y="8206102"/>
            <a:ext cx="2155871" cy="711437"/>
          </a:xfrm>
          <a:custGeom>
            <a:rect b="b" l="l" r="r" t="t"/>
            <a:pathLst>
              <a:path extrusionOk="0" h="710971" w="2154458">
                <a:moveTo>
                  <a:pt x="2154458" y="0"/>
                </a:moveTo>
                <a:lnTo>
                  <a:pt x="0" y="0"/>
                </a:lnTo>
                <a:lnTo>
                  <a:pt x="0" y="710971"/>
                </a:lnTo>
                <a:lnTo>
                  <a:pt x="2154458" y="710971"/>
                </a:lnTo>
                <a:lnTo>
                  <a:pt x="2154458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5" name="Google Shape;165;p13"/>
          <p:cNvSpPr/>
          <p:nvPr/>
        </p:nvSpPr>
        <p:spPr>
          <a:xfrm rot="-68746">
            <a:off x="11969287" y="7884980"/>
            <a:ext cx="2154889" cy="711113"/>
          </a:xfrm>
          <a:custGeom>
            <a:rect b="b" l="l" r="r" t="t"/>
            <a:pathLst>
              <a:path extrusionOk="0" h="710971" w="2154458">
                <a:moveTo>
                  <a:pt x="0" y="0"/>
                </a:moveTo>
                <a:lnTo>
                  <a:pt x="2154458" y="0"/>
                </a:lnTo>
                <a:lnTo>
                  <a:pt x="2154458" y="710971"/>
                </a:lnTo>
                <a:lnTo>
                  <a:pt x="0" y="7109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6" name="Google Shape;166;p13"/>
          <p:cNvSpPr/>
          <p:nvPr/>
        </p:nvSpPr>
        <p:spPr>
          <a:xfrm>
            <a:off x="15228569" y="7958965"/>
            <a:ext cx="2713017" cy="2713017"/>
          </a:xfrm>
          <a:custGeom>
            <a:rect b="b" l="l" r="r" t="t"/>
            <a:pathLst>
              <a:path extrusionOk="0" h="2713017" w="2713017">
                <a:moveTo>
                  <a:pt x="0" y="0"/>
                </a:moveTo>
                <a:lnTo>
                  <a:pt x="2713017" y="0"/>
                </a:lnTo>
                <a:lnTo>
                  <a:pt x="2713017" y="2713017"/>
                </a:lnTo>
                <a:lnTo>
                  <a:pt x="0" y="27130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7" name="Google Shape;167;p13"/>
          <p:cNvSpPr/>
          <p:nvPr/>
        </p:nvSpPr>
        <p:spPr>
          <a:xfrm rot="-292235">
            <a:off x="15545229" y="8523474"/>
            <a:ext cx="2385579" cy="420458"/>
          </a:xfrm>
          <a:custGeom>
            <a:rect b="b" l="l" r="r" t="t"/>
            <a:pathLst>
              <a:path extrusionOk="0" h="419990" w="2382922">
                <a:moveTo>
                  <a:pt x="0" y="0"/>
                </a:moveTo>
                <a:lnTo>
                  <a:pt x="2382922" y="0"/>
                </a:lnTo>
                <a:lnTo>
                  <a:pt x="2382922" y="419990"/>
                </a:lnTo>
                <a:lnTo>
                  <a:pt x="0" y="4199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8" name="Google Shape;168;p13"/>
          <p:cNvSpPr/>
          <p:nvPr/>
        </p:nvSpPr>
        <p:spPr>
          <a:xfrm rot="-292235">
            <a:off x="15242111" y="8213499"/>
            <a:ext cx="2385579" cy="420458"/>
          </a:xfrm>
          <a:custGeom>
            <a:rect b="b" l="l" r="r" t="t"/>
            <a:pathLst>
              <a:path extrusionOk="0" h="419990" w="2382922">
                <a:moveTo>
                  <a:pt x="0" y="0"/>
                </a:moveTo>
                <a:lnTo>
                  <a:pt x="2382922" y="0"/>
                </a:lnTo>
                <a:lnTo>
                  <a:pt x="2382922" y="419990"/>
                </a:lnTo>
                <a:lnTo>
                  <a:pt x="0" y="4199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9" name="Google Shape;169;p13"/>
          <p:cNvSpPr/>
          <p:nvPr/>
        </p:nvSpPr>
        <p:spPr>
          <a:xfrm rot="-815090">
            <a:off x="15545100" y="7902596"/>
            <a:ext cx="2384091" cy="420196"/>
          </a:xfrm>
          <a:custGeom>
            <a:rect b="b" l="l" r="r" t="t"/>
            <a:pathLst>
              <a:path extrusionOk="0" h="419990" w="2382922">
                <a:moveTo>
                  <a:pt x="0" y="0"/>
                </a:moveTo>
                <a:lnTo>
                  <a:pt x="2382922" y="0"/>
                </a:lnTo>
                <a:lnTo>
                  <a:pt x="2382922" y="419990"/>
                </a:lnTo>
                <a:lnTo>
                  <a:pt x="0" y="4199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0" name="Google Shape;170;p13"/>
          <p:cNvSpPr/>
          <p:nvPr/>
        </p:nvSpPr>
        <p:spPr>
          <a:xfrm flipH="1">
            <a:off x="7070024" y="4218367"/>
            <a:ext cx="4371840" cy="7286400"/>
          </a:xfrm>
          <a:custGeom>
            <a:rect b="b" l="l" r="r" t="t"/>
            <a:pathLst>
              <a:path extrusionOk="0" h="7286400" w="4371840">
                <a:moveTo>
                  <a:pt x="4371840" y="0"/>
                </a:moveTo>
                <a:lnTo>
                  <a:pt x="0" y="0"/>
                </a:lnTo>
                <a:lnTo>
                  <a:pt x="0" y="7286400"/>
                </a:lnTo>
                <a:lnTo>
                  <a:pt x="4371840" y="7286400"/>
                </a:lnTo>
                <a:lnTo>
                  <a:pt x="437184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1" name="Google Shape;171;p13"/>
          <p:cNvSpPr/>
          <p:nvPr/>
        </p:nvSpPr>
        <p:spPr>
          <a:xfrm rot="-292235">
            <a:off x="9276879" y="6826084"/>
            <a:ext cx="2784663" cy="490797"/>
          </a:xfrm>
          <a:custGeom>
            <a:rect b="b" l="l" r="r" t="t"/>
            <a:pathLst>
              <a:path extrusionOk="0" h="490250" w="2781562">
                <a:moveTo>
                  <a:pt x="0" y="0"/>
                </a:moveTo>
                <a:lnTo>
                  <a:pt x="2781562" y="0"/>
                </a:lnTo>
                <a:lnTo>
                  <a:pt x="2781562" y="490250"/>
                </a:lnTo>
                <a:lnTo>
                  <a:pt x="0" y="4902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2" name="Google Shape;172;p13"/>
          <p:cNvSpPr/>
          <p:nvPr/>
        </p:nvSpPr>
        <p:spPr>
          <a:xfrm>
            <a:off x="5302970" y="4489067"/>
            <a:ext cx="1621508" cy="6584805"/>
          </a:xfrm>
          <a:custGeom>
            <a:rect b="b" l="l" r="r" t="t"/>
            <a:pathLst>
              <a:path extrusionOk="0" h="6584805" w="1621508">
                <a:moveTo>
                  <a:pt x="0" y="0"/>
                </a:moveTo>
                <a:lnTo>
                  <a:pt x="1621509" y="0"/>
                </a:lnTo>
                <a:lnTo>
                  <a:pt x="1621509" y="6584806"/>
                </a:lnTo>
                <a:lnTo>
                  <a:pt x="0" y="65848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3" name="Google Shape;173;p13"/>
          <p:cNvSpPr/>
          <p:nvPr/>
        </p:nvSpPr>
        <p:spPr>
          <a:xfrm>
            <a:off x="521809" y="3628344"/>
            <a:ext cx="1469599" cy="3756164"/>
          </a:xfrm>
          <a:custGeom>
            <a:rect b="b" l="l" r="r" t="t"/>
            <a:pathLst>
              <a:path extrusionOk="0" h="3756164" w="1469599">
                <a:moveTo>
                  <a:pt x="0" y="0"/>
                </a:moveTo>
                <a:lnTo>
                  <a:pt x="1469599" y="0"/>
                </a:lnTo>
                <a:lnTo>
                  <a:pt x="1469599" y="3756164"/>
                </a:lnTo>
                <a:lnTo>
                  <a:pt x="0" y="37561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4" name="Google Shape;174;p13"/>
          <p:cNvSpPr/>
          <p:nvPr/>
        </p:nvSpPr>
        <p:spPr>
          <a:xfrm>
            <a:off x="1445472" y="3628344"/>
            <a:ext cx="2691430" cy="4660484"/>
          </a:xfrm>
          <a:custGeom>
            <a:rect b="b" l="l" r="r" t="t"/>
            <a:pathLst>
              <a:path extrusionOk="0" h="4660484" w="2691430">
                <a:moveTo>
                  <a:pt x="0" y="0"/>
                </a:moveTo>
                <a:lnTo>
                  <a:pt x="2691430" y="0"/>
                </a:lnTo>
                <a:lnTo>
                  <a:pt x="2691430" y="4660484"/>
                </a:lnTo>
                <a:lnTo>
                  <a:pt x="0" y="46604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5" name="Google Shape;175;p13"/>
          <p:cNvSpPr/>
          <p:nvPr/>
        </p:nvSpPr>
        <p:spPr>
          <a:xfrm>
            <a:off x="3581286" y="3758607"/>
            <a:ext cx="1536691" cy="5415650"/>
          </a:xfrm>
          <a:custGeom>
            <a:rect b="b" l="l" r="r" t="t"/>
            <a:pathLst>
              <a:path extrusionOk="0" h="5415650" w="1536691">
                <a:moveTo>
                  <a:pt x="0" y="0"/>
                </a:moveTo>
                <a:lnTo>
                  <a:pt x="1536691" y="0"/>
                </a:lnTo>
                <a:lnTo>
                  <a:pt x="1536691" y="5415650"/>
                </a:lnTo>
                <a:lnTo>
                  <a:pt x="0" y="54156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76" name="Google Shape;176;p13"/>
          <p:cNvGrpSpPr/>
          <p:nvPr/>
        </p:nvGrpSpPr>
        <p:grpSpPr>
          <a:xfrm rot="5400000">
            <a:off x="10534189" y="-3879426"/>
            <a:ext cx="3606831" cy="12190115"/>
            <a:chOff x="0" y="-38100"/>
            <a:chExt cx="949941" cy="3210544"/>
          </a:xfrm>
        </p:grpSpPr>
        <p:sp>
          <p:nvSpPr>
            <p:cNvPr id="177" name="Google Shape;177;p13"/>
            <p:cNvSpPr/>
            <p:nvPr/>
          </p:nvSpPr>
          <p:spPr>
            <a:xfrm>
              <a:off x="0" y="0"/>
              <a:ext cx="949941" cy="3172444"/>
            </a:xfrm>
            <a:custGeom>
              <a:rect b="b" l="l" r="r" t="t"/>
              <a:pathLst>
                <a:path extrusionOk="0" h="3172444" w="949941">
                  <a:moveTo>
                    <a:pt x="949941" y="0"/>
                  </a:moveTo>
                  <a:lnTo>
                    <a:pt x="949941" y="3172444"/>
                  </a:lnTo>
                  <a:lnTo>
                    <a:pt x="474970" y="3045444"/>
                  </a:lnTo>
                  <a:lnTo>
                    <a:pt x="0" y="3172444"/>
                  </a:lnTo>
                  <a:lnTo>
                    <a:pt x="0" y="0"/>
                  </a:lnTo>
                  <a:lnTo>
                    <a:pt x="949941" y="0"/>
                  </a:lnTo>
                  <a:close/>
                </a:path>
              </a:pathLst>
            </a:custGeom>
            <a:solidFill>
              <a:srgbClr val="FCF1E5"/>
            </a:solidFill>
            <a:ln>
              <a:noFill/>
            </a:ln>
          </p:spPr>
        </p:sp>
        <p:sp>
          <p:nvSpPr>
            <p:cNvPr id="178" name="Google Shape;178;p13"/>
            <p:cNvSpPr txBox="1"/>
            <p:nvPr/>
          </p:nvSpPr>
          <p:spPr>
            <a:xfrm>
              <a:off x="0" y="-38100"/>
              <a:ext cx="949800" cy="308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3">
  <p:cSld name="CUSTOM_13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81" name="Google Shape;181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4"/>
          <p:cNvSpPr/>
          <p:nvPr/>
        </p:nvSpPr>
        <p:spPr>
          <a:xfrm flipH="1">
            <a:off x="9181814" y="5770232"/>
            <a:ext cx="6768535" cy="6881135"/>
          </a:xfrm>
          <a:custGeom>
            <a:rect b="b" l="l" r="r" t="t"/>
            <a:pathLst>
              <a:path extrusionOk="0" h="6881135" w="6768535">
                <a:moveTo>
                  <a:pt x="6768535" y="0"/>
                </a:moveTo>
                <a:lnTo>
                  <a:pt x="0" y="0"/>
                </a:lnTo>
                <a:lnTo>
                  <a:pt x="0" y="6881136"/>
                </a:lnTo>
                <a:lnTo>
                  <a:pt x="6768535" y="6881136"/>
                </a:lnTo>
                <a:lnTo>
                  <a:pt x="67685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3" name="Google Shape;183;p14"/>
          <p:cNvSpPr/>
          <p:nvPr/>
        </p:nvSpPr>
        <p:spPr>
          <a:xfrm flipH="1">
            <a:off x="1989322" y="5750857"/>
            <a:ext cx="6768535" cy="6881135"/>
          </a:xfrm>
          <a:custGeom>
            <a:rect b="b" l="l" r="r" t="t"/>
            <a:pathLst>
              <a:path extrusionOk="0" h="6881135" w="6768535">
                <a:moveTo>
                  <a:pt x="6768535" y="0"/>
                </a:moveTo>
                <a:lnTo>
                  <a:pt x="0" y="0"/>
                </a:lnTo>
                <a:lnTo>
                  <a:pt x="0" y="6881136"/>
                </a:lnTo>
                <a:lnTo>
                  <a:pt x="6768535" y="6881136"/>
                </a:lnTo>
                <a:lnTo>
                  <a:pt x="67685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4" name="Google Shape;184;p14"/>
          <p:cNvSpPr/>
          <p:nvPr/>
        </p:nvSpPr>
        <p:spPr>
          <a:xfrm rot="-1405459">
            <a:off x="1439425" y="6403087"/>
            <a:ext cx="3016262" cy="995367"/>
          </a:xfrm>
          <a:custGeom>
            <a:rect b="b" l="l" r="r" t="t"/>
            <a:pathLst>
              <a:path extrusionOk="0" h="995460" w="3016545">
                <a:moveTo>
                  <a:pt x="0" y="0"/>
                </a:moveTo>
                <a:lnTo>
                  <a:pt x="3016546" y="0"/>
                </a:lnTo>
                <a:lnTo>
                  <a:pt x="3016546" y="995460"/>
                </a:lnTo>
                <a:lnTo>
                  <a:pt x="0" y="995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5" name="Google Shape;185;p14"/>
          <p:cNvSpPr/>
          <p:nvPr/>
        </p:nvSpPr>
        <p:spPr>
          <a:xfrm rot="-292235">
            <a:off x="10752758" y="8141273"/>
            <a:ext cx="4812916" cy="848277"/>
          </a:xfrm>
          <a:custGeom>
            <a:rect b="b" l="l" r="r" t="t"/>
            <a:pathLst>
              <a:path extrusionOk="0" h="847332" w="4807556">
                <a:moveTo>
                  <a:pt x="0" y="0"/>
                </a:moveTo>
                <a:lnTo>
                  <a:pt x="4807557" y="0"/>
                </a:lnTo>
                <a:lnTo>
                  <a:pt x="4807557" y="847332"/>
                </a:lnTo>
                <a:lnTo>
                  <a:pt x="0" y="8473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6" name="Google Shape;186;p14"/>
          <p:cNvSpPr/>
          <p:nvPr/>
        </p:nvSpPr>
        <p:spPr>
          <a:xfrm flipH="1" rot="-1405459">
            <a:off x="12631117" y="5956167"/>
            <a:ext cx="2633022" cy="868898"/>
          </a:xfrm>
          <a:custGeom>
            <a:rect b="b" l="l" r="r" t="t"/>
            <a:pathLst>
              <a:path extrusionOk="0" h="868979" w="2633269">
                <a:moveTo>
                  <a:pt x="2633269" y="0"/>
                </a:moveTo>
                <a:lnTo>
                  <a:pt x="0" y="0"/>
                </a:lnTo>
                <a:lnTo>
                  <a:pt x="0" y="868979"/>
                </a:lnTo>
                <a:lnTo>
                  <a:pt x="2633269" y="868979"/>
                </a:lnTo>
                <a:lnTo>
                  <a:pt x="2633269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7" name="Google Shape;187;p14"/>
          <p:cNvSpPr/>
          <p:nvPr/>
        </p:nvSpPr>
        <p:spPr>
          <a:xfrm rot="508449">
            <a:off x="5347462" y="6464383"/>
            <a:ext cx="3388693" cy="597258"/>
          </a:xfrm>
          <a:custGeom>
            <a:rect b="b" l="l" r="r" t="t"/>
            <a:pathLst>
              <a:path extrusionOk="0" h="596704" w="3385552">
                <a:moveTo>
                  <a:pt x="0" y="0"/>
                </a:moveTo>
                <a:lnTo>
                  <a:pt x="3385553" y="0"/>
                </a:lnTo>
                <a:lnTo>
                  <a:pt x="3385553" y="596703"/>
                </a:lnTo>
                <a:lnTo>
                  <a:pt x="0" y="5967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88" name="Google Shape;188;p14"/>
          <p:cNvGrpSpPr/>
          <p:nvPr/>
        </p:nvGrpSpPr>
        <p:grpSpPr>
          <a:xfrm>
            <a:off x="4554390" y="2184037"/>
            <a:ext cx="9254944" cy="3285078"/>
            <a:chOff x="0" y="-38100"/>
            <a:chExt cx="2437500" cy="865200"/>
          </a:xfrm>
        </p:grpSpPr>
        <p:sp>
          <p:nvSpPr>
            <p:cNvPr id="189" name="Google Shape;189;p14"/>
            <p:cNvSpPr/>
            <p:nvPr/>
          </p:nvSpPr>
          <p:spPr>
            <a:xfrm>
              <a:off x="0" y="0"/>
              <a:ext cx="2437490" cy="826972"/>
            </a:xfrm>
            <a:custGeom>
              <a:rect b="b" l="l" r="r" t="t"/>
              <a:pathLst>
                <a:path extrusionOk="0" h="826972" w="2437490">
                  <a:moveTo>
                    <a:pt x="42663" y="0"/>
                  </a:moveTo>
                  <a:lnTo>
                    <a:pt x="2394827" y="0"/>
                  </a:lnTo>
                  <a:cubicBezTo>
                    <a:pt x="2418390" y="0"/>
                    <a:pt x="2437490" y="19101"/>
                    <a:pt x="2437490" y="42663"/>
                  </a:cubicBezTo>
                  <a:lnTo>
                    <a:pt x="2437490" y="784310"/>
                  </a:lnTo>
                  <a:cubicBezTo>
                    <a:pt x="2437490" y="807872"/>
                    <a:pt x="2418390" y="826972"/>
                    <a:pt x="2394827" y="826972"/>
                  </a:cubicBezTo>
                  <a:lnTo>
                    <a:pt x="42663" y="826972"/>
                  </a:lnTo>
                  <a:cubicBezTo>
                    <a:pt x="19101" y="826972"/>
                    <a:pt x="0" y="807872"/>
                    <a:pt x="0" y="784310"/>
                  </a:cubicBezTo>
                  <a:lnTo>
                    <a:pt x="0" y="42663"/>
                  </a:lnTo>
                  <a:cubicBezTo>
                    <a:pt x="0" y="19101"/>
                    <a:pt x="19101" y="0"/>
                    <a:pt x="42663" y="0"/>
                  </a:cubicBezTo>
                  <a:close/>
                </a:path>
              </a:pathLst>
            </a:custGeom>
            <a:solidFill>
              <a:srgbClr val="FCF1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14"/>
            <p:cNvSpPr txBox="1"/>
            <p:nvPr/>
          </p:nvSpPr>
          <p:spPr>
            <a:xfrm>
              <a:off x="0" y="-38100"/>
              <a:ext cx="2437500" cy="86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1" name="Google Shape;191;p14"/>
          <p:cNvSpPr/>
          <p:nvPr/>
        </p:nvSpPr>
        <p:spPr>
          <a:xfrm rot="-275120">
            <a:off x="6244818" y="1154459"/>
            <a:ext cx="5802156" cy="2088776"/>
          </a:xfrm>
          <a:custGeom>
            <a:rect b="b" l="l" r="r" t="t"/>
            <a:pathLst>
              <a:path extrusionOk="0" h="2087309" w="5798081">
                <a:moveTo>
                  <a:pt x="0" y="0"/>
                </a:moveTo>
                <a:lnTo>
                  <a:pt x="5798082" y="0"/>
                </a:lnTo>
                <a:lnTo>
                  <a:pt x="5798082" y="2087309"/>
                </a:lnTo>
                <a:lnTo>
                  <a:pt x="0" y="20873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2">
  <p:cSld name="CUSTOM_14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94" name="Google Shape;194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5"/>
          <p:cNvSpPr/>
          <p:nvPr/>
        </p:nvSpPr>
        <p:spPr>
          <a:xfrm rot="-275120">
            <a:off x="1165987" y="2084756"/>
            <a:ext cx="10734307" cy="3864350"/>
          </a:xfrm>
          <a:custGeom>
            <a:rect b="b" l="l" r="r" t="t"/>
            <a:pathLst>
              <a:path extrusionOk="0" h="3861636" w="10726767">
                <a:moveTo>
                  <a:pt x="0" y="0"/>
                </a:moveTo>
                <a:lnTo>
                  <a:pt x="10726767" y="0"/>
                </a:lnTo>
                <a:lnTo>
                  <a:pt x="10726767" y="3861636"/>
                </a:lnTo>
                <a:lnTo>
                  <a:pt x="0" y="38616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96" name="Google Shape;196;p15"/>
          <p:cNvGrpSpPr/>
          <p:nvPr/>
        </p:nvGrpSpPr>
        <p:grpSpPr>
          <a:xfrm>
            <a:off x="4526546" y="1328941"/>
            <a:ext cx="3677009" cy="1223361"/>
            <a:chOff x="0" y="-38100"/>
            <a:chExt cx="968424" cy="322200"/>
          </a:xfrm>
        </p:grpSpPr>
        <p:sp>
          <p:nvSpPr>
            <p:cNvPr id="197" name="Google Shape;197;p15"/>
            <p:cNvSpPr/>
            <p:nvPr/>
          </p:nvSpPr>
          <p:spPr>
            <a:xfrm>
              <a:off x="0" y="0"/>
              <a:ext cx="968424" cy="283981"/>
            </a:xfrm>
            <a:custGeom>
              <a:rect b="b" l="l" r="r" t="t"/>
              <a:pathLst>
                <a:path extrusionOk="0" h="283981" w="968424">
                  <a:moveTo>
                    <a:pt x="107381" y="0"/>
                  </a:moveTo>
                  <a:lnTo>
                    <a:pt x="861043" y="0"/>
                  </a:lnTo>
                  <a:cubicBezTo>
                    <a:pt x="889522" y="0"/>
                    <a:pt x="916835" y="11313"/>
                    <a:pt x="936972" y="31451"/>
                  </a:cubicBezTo>
                  <a:cubicBezTo>
                    <a:pt x="957110" y="51589"/>
                    <a:pt x="968424" y="78902"/>
                    <a:pt x="968424" y="107381"/>
                  </a:cubicBezTo>
                  <a:lnTo>
                    <a:pt x="968424" y="176600"/>
                  </a:lnTo>
                  <a:cubicBezTo>
                    <a:pt x="968424" y="235905"/>
                    <a:pt x="920348" y="283981"/>
                    <a:pt x="861043" y="283981"/>
                  </a:cubicBezTo>
                  <a:lnTo>
                    <a:pt x="107381" y="283981"/>
                  </a:lnTo>
                  <a:cubicBezTo>
                    <a:pt x="48076" y="283981"/>
                    <a:pt x="0" y="235905"/>
                    <a:pt x="0" y="176600"/>
                  </a:cubicBezTo>
                  <a:lnTo>
                    <a:pt x="0" y="107381"/>
                  </a:lnTo>
                  <a:cubicBezTo>
                    <a:pt x="0" y="48076"/>
                    <a:pt x="48076" y="0"/>
                    <a:pt x="107381" y="0"/>
                  </a:cubicBezTo>
                  <a:close/>
                </a:path>
              </a:pathLst>
            </a:custGeom>
            <a:solidFill>
              <a:srgbClr val="3568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15"/>
            <p:cNvSpPr txBox="1"/>
            <p:nvPr/>
          </p:nvSpPr>
          <p:spPr>
            <a:xfrm>
              <a:off x="0" y="-38100"/>
              <a:ext cx="968400" cy="32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9" name="Google Shape;199;p15"/>
          <p:cNvSpPr/>
          <p:nvPr/>
        </p:nvSpPr>
        <p:spPr>
          <a:xfrm>
            <a:off x="11412910" y="863860"/>
            <a:ext cx="6544455" cy="9217542"/>
          </a:xfrm>
          <a:custGeom>
            <a:rect b="b" l="l" r="r" t="t"/>
            <a:pathLst>
              <a:path extrusionOk="0" h="9217542" w="6544455">
                <a:moveTo>
                  <a:pt x="0" y="0"/>
                </a:moveTo>
                <a:lnTo>
                  <a:pt x="6544455" y="0"/>
                </a:lnTo>
                <a:lnTo>
                  <a:pt x="6544455" y="9217542"/>
                </a:lnTo>
                <a:lnTo>
                  <a:pt x="0" y="92175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0" name="Google Shape;200;p15"/>
          <p:cNvSpPr/>
          <p:nvPr/>
        </p:nvSpPr>
        <p:spPr>
          <a:xfrm rot="-5133442">
            <a:off x="10274365" y="3545634"/>
            <a:ext cx="3090952" cy="1020014"/>
          </a:xfrm>
          <a:custGeom>
            <a:rect b="b" l="l" r="r" t="t"/>
            <a:pathLst>
              <a:path extrusionOk="0" h="1019498" w="3089388">
                <a:moveTo>
                  <a:pt x="0" y="0"/>
                </a:moveTo>
                <a:lnTo>
                  <a:pt x="3089388" y="0"/>
                </a:lnTo>
                <a:lnTo>
                  <a:pt x="3089388" y="1019499"/>
                </a:lnTo>
                <a:lnTo>
                  <a:pt x="0" y="10194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1" name="Google Shape;201;p15"/>
          <p:cNvSpPr/>
          <p:nvPr/>
        </p:nvSpPr>
        <p:spPr>
          <a:xfrm rot="-4960781">
            <a:off x="15641986" y="3519378"/>
            <a:ext cx="3555811" cy="626712"/>
          </a:xfrm>
          <a:custGeom>
            <a:rect b="b" l="l" r="r" t="t"/>
            <a:pathLst>
              <a:path extrusionOk="0" h="626301" w="3553480">
                <a:moveTo>
                  <a:pt x="0" y="0"/>
                </a:moveTo>
                <a:lnTo>
                  <a:pt x="3553480" y="0"/>
                </a:lnTo>
                <a:lnTo>
                  <a:pt x="3553480" y="626301"/>
                </a:lnTo>
                <a:lnTo>
                  <a:pt x="0" y="6263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02" name="Google Shape;202;p15"/>
          <p:cNvGrpSpPr/>
          <p:nvPr/>
        </p:nvGrpSpPr>
        <p:grpSpPr>
          <a:xfrm>
            <a:off x="2852411" y="5813001"/>
            <a:ext cx="7025784" cy="3000413"/>
            <a:chOff x="0" y="-38100"/>
            <a:chExt cx="1850400" cy="790227"/>
          </a:xfrm>
        </p:grpSpPr>
        <p:sp>
          <p:nvSpPr>
            <p:cNvPr id="203" name="Google Shape;203;p15"/>
            <p:cNvSpPr/>
            <p:nvPr/>
          </p:nvSpPr>
          <p:spPr>
            <a:xfrm>
              <a:off x="0" y="0"/>
              <a:ext cx="1850272" cy="752127"/>
            </a:xfrm>
            <a:custGeom>
              <a:rect b="b" l="l" r="r" t="t"/>
              <a:pathLst>
                <a:path extrusionOk="0" h="752127" w="1850272">
                  <a:moveTo>
                    <a:pt x="56203" y="0"/>
                  </a:moveTo>
                  <a:lnTo>
                    <a:pt x="1794070" y="0"/>
                  </a:lnTo>
                  <a:cubicBezTo>
                    <a:pt x="1825109" y="0"/>
                    <a:pt x="1850272" y="25163"/>
                    <a:pt x="1850272" y="56203"/>
                  </a:cubicBezTo>
                  <a:lnTo>
                    <a:pt x="1850272" y="695925"/>
                  </a:lnTo>
                  <a:cubicBezTo>
                    <a:pt x="1850272" y="710831"/>
                    <a:pt x="1844351" y="725126"/>
                    <a:pt x="1833811" y="735666"/>
                  </a:cubicBezTo>
                  <a:cubicBezTo>
                    <a:pt x="1823271" y="746206"/>
                    <a:pt x="1808975" y="752127"/>
                    <a:pt x="1794070" y="752127"/>
                  </a:cubicBezTo>
                  <a:lnTo>
                    <a:pt x="56203" y="752127"/>
                  </a:lnTo>
                  <a:cubicBezTo>
                    <a:pt x="41297" y="752127"/>
                    <a:pt x="27001" y="746206"/>
                    <a:pt x="16461" y="735666"/>
                  </a:cubicBezTo>
                  <a:cubicBezTo>
                    <a:pt x="5921" y="725126"/>
                    <a:pt x="0" y="710831"/>
                    <a:pt x="0" y="695925"/>
                  </a:cubicBezTo>
                  <a:lnTo>
                    <a:pt x="0" y="56203"/>
                  </a:lnTo>
                  <a:cubicBezTo>
                    <a:pt x="0" y="25163"/>
                    <a:pt x="25163" y="0"/>
                    <a:pt x="56203" y="0"/>
                  </a:cubicBezTo>
                  <a:close/>
                </a:path>
              </a:pathLst>
            </a:custGeom>
            <a:solidFill>
              <a:srgbClr val="FCF1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15"/>
            <p:cNvSpPr txBox="1"/>
            <p:nvPr/>
          </p:nvSpPr>
          <p:spPr>
            <a:xfrm>
              <a:off x="0" y="-38100"/>
              <a:ext cx="1850400" cy="79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/>
          <p:nvPr/>
        </p:nvSpPr>
        <p:spPr>
          <a:xfrm>
            <a:off x="926032" y="587885"/>
            <a:ext cx="6702100" cy="9439577"/>
          </a:xfrm>
          <a:custGeom>
            <a:rect b="b" l="l" r="r" t="t"/>
            <a:pathLst>
              <a:path extrusionOk="0" h="9439577" w="6702100">
                <a:moveTo>
                  <a:pt x="0" y="0"/>
                </a:moveTo>
                <a:lnTo>
                  <a:pt x="6702100" y="0"/>
                </a:lnTo>
                <a:lnTo>
                  <a:pt x="6702100" y="9439577"/>
                </a:lnTo>
                <a:lnTo>
                  <a:pt x="0" y="94395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" name="Google Shape;18;p3"/>
          <p:cNvSpPr/>
          <p:nvPr/>
        </p:nvSpPr>
        <p:spPr>
          <a:xfrm rot="-5133442">
            <a:off x="-239938" y="3334259"/>
            <a:ext cx="3165407" cy="1044584"/>
          </a:xfrm>
          <a:custGeom>
            <a:rect b="b" l="l" r="r" t="t"/>
            <a:pathLst>
              <a:path extrusionOk="0" h="1044056" w="3163806">
                <a:moveTo>
                  <a:pt x="0" y="0"/>
                </a:moveTo>
                <a:lnTo>
                  <a:pt x="3163806" y="0"/>
                </a:lnTo>
                <a:lnTo>
                  <a:pt x="3163806" y="1044056"/>
                </a:lnTo>
                <a:lnTo>
                  <a:pt x="0" y="10440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" name="Google Shape;19;p3"/>
          <p:cNvSpPr/>
          <p:nvPr/>
        </p:nvSpPr>
        <p:spPr>
          <a:xfrm rot="-4960781">
            <a:off x="5256979" y="3307370"/>
            <a:ext cx="3641465" cy="641808"/>
          </a:xfrm>
          <a:custGeom>
            <a:rect b="b" l="l" r="r" t="t"/>
            <a:pathLst>
              <a:path extrusionOk="0" h="641387" w="3639078">
                <a:moveTo>
                  <a:pt x="0" y="0"/>
                </a:moveTo>
                <a:lnTo>
                  <a:pt x="3639078" y="0"/>
                </a:lnTo>
                <a:lnTo>
                  <a:pt x="3639078" y="641388"/>
                </a:lnTo>
                <a:lnTo>
                  <a:pt x="0" y="6413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" name="Google Shape;20;p3"/>
          <p:cNvSpPr/>
          <p:nvPr/>
        </p:nvSpPr>
        <p:spPr>
          <a:xfrm rot="-275120">
            <a:off x="7454023" y="2428507"/>
            <a:ext cx="10610860" cy="3819909"/>
          </a:xfrm>
          <a:custGeom>
            <a:rect b="b" l="l" r="r" t="t"/>
            <a:pathLst>
              <a:path extrusionOk="0" h="3817226" w="10603407">
                <a:moveTo>
                  <a:pt x="0" y="0"/>
                </a:moveTo>
                <a:lnTo>
                  <a:pt x="10603407" y="0"/>
                </a:lnTo>
                <a:lnTo>
                  <a:pt x="10603407" y="3817226"/>
                </a:lnTo>
                <a:lnTo>
                  <a:pt x="0" y="38172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" name="Google Shape;21;p3"/>
          <p:cNvSpPr/>
          <p:nvPr/>
        </p:nvSpPr>
        <p:spPr>
          <a:xfrm>
            <a:off x="8526001" y="6510528"/>
            <a:ext cx="10296103" cy="5495545"/>
          </a:xfrm>
          <a:custGeom>
            <a:rect b="b" l="l" r="r" t="t"/>
            <a:pathLst>
              <a:path extrusionOk="0" h="5495545" w="10296103">
                <a:moveTo>
                  <a:pt x="0" y="0"/>
                </a:moveTo>
                <a:lnTo>
                  <a:pt x="10296103" y="0"/>
                </a:lnTo>
                <a:lnTo>
                  <a:pt x="10296103" y="5495544"/>
                </a:lnTo>
                <a:lnTo>
                  <a:pt x="0" y="54955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2" name="Google Shape;22;p3"/>
          <p:cNvGrpSpPr/>
          <p:nvPr/>
        </p:nvGrpSpPr>
        <p:grpSpPr>
          <a:xfrm>
            <a:off x="10078116" y="1798771"/>
            <a:ext cx="5355907" cy="1223361"/>
            <a:chOff x="0" y="-38100"/>
            <a:chExt cx="1410600" cy="322200"/>
          </a:xfrm>
        </p:grpSpPr>
        <p:sp>
          <p:nvSpPr>
            <p:cNvPr id="23" name="Google Shape;23;p3"/>
            <p:cNvSpPr/>
            <p:nvPr/>
          </p:nvSpPr>
          <p:spPr>
            <a:xfrm>
              <a:off x="0" y="0"/>
              <a:ext cx="1410564" cy="283981"/>
            </a:xfrm>
            <a:custGeom>
              <a:rect b="b" l="l" r="r" t="t"/>
              <a:pathLst>
                <a:path extrusionOk="0" h="283981" w="1410564">
                  <a:moveTo>
                    <a:pt x="73722" y="0"/>
                  </a:moveTo>
                  <a:lnTo>
                    <a:pt x="1336842" y="0"/>
                  </a:lnTo>
                  <a:cubicBezTo>
                    <a:pt x="1377558" y="0"/>
                    <a:pt x="1410564" y="33007"/>
                    <a:pt x="1410564" y="73722"/>
                  </a:cubicBezTo>
                  <a:lnTo>
                    <a:pt x="1410564" y="210259"/>
                  </a:lnTo>
                  <a:cubicBezTo>
                    <a:pt x="1410564" y="229811"/>
                    <a:pt x="1402797" y="248563"/>
                    <a:pt x="1388972" y="262388"/>
                  </a:cubicBezTo>
                  <a:cubicBezTo>
                    <a:pt x="1375146" y="276214"/>
                    <a:pt x="1356394" y="283981"/>
                    <a:pt x="1336842" y="283981"/>
                  </a:cubicBezTo>
                  <a:lnTo>
                    <a:pt x="73722" y="283981"/>
                  </a:lnTo>
                  <a:cubicBezTo>
                    <a:pt x="33007" y="283981"/>
                    <a:pt x="0" y="250975"/>
                    <a:pt x="0" y="210259"/>
                  </a:cubicBezTo>
                  <a:lnTo>
                    <a:pt x="0" y="73722"/>
                  </a:lnTo>
                  <a:cubicBezTo>
                    <a:pt x="0" y="33007"/>
                    <a:pt x="33007" y="0"/>
                    <a:pt x="73722" y="0"/>
                  </a:cubicBezTo>
                  <a:close/>
                </a:path>
              </a:pathLst>
            </a:custGeom>
            <a:solidFill>
              <a:srgbClr val="3568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 txBox="1"/>
            <p:nvPr/>
          </p:nvSpPr>
          <p:spPr>
            <a:xfrm>
              <a:off x="0" y="-38100"/>
              <a:ext cx="1410600" cy="32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" name="Google Shape;25;p3"/>
          <p:cNvSpPr/>
          <p:nvPr/>
        </p:nvSpPr>
        <p:spPr>
          <a:xfrm>
            <a:off x="4337920" y="7813247"/>
            <a:ext cx="3287077" cy="3287077"/>
          </a:xfrm>
          <a:custGeom>
            <a:rect b="b" l="l" r="r" t="t"/>
            <a:pathLst>
              <a:path extrusionOk="0" h="3287077" w="3287077">
                <a:moveTo>
                  <a:pt x="0" y="0"/>
                </a:moveTo>
                <a:lnTo>
                  <a:pt x="3287078" y="0"/>
                </a:lnTo>
                <a:lnTo>
                  <a:pt x="3287078" y="3287077"/>
                </a:lnTo>
                <a:lnTo>
                  <a:pt x="0" y="32870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" name="Google Shape;26;p3"/>
          <p:cNvSpPr/>
          <p:nvPr/>
        </p:nvSpPr>
        <p:spPr>
          <a:xfrm rot="-292235">
            <a:off x="4721585" y="8497204"/>
            <a:ext cx="2890356" cy="509425"/>
          </a:xfrm>
          <a:custGeom>
            <a:rect b="b" l="l" r="r" t="t"/>
            <a:pathLst>
              <a:path extrusionOk="0" h="508858" w="2887137">
                <a:moveTo>
                  <a:pt x="0" y="0"/>
                </a:moveTo>
                <a:lnTo>
                  <a:pt x="2887137" y="0"/>
                </a:lnTo>
                <a:lnTo>
                  <a:pt x="2887137" y="508857"/>
                </a:lnTo>
                <a:lnTo>
                  <a:pt x="0" y="5088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" name="Google Shape;27;p3"/>
          <p:cNvSpPr/>
          <p:nvPr/>
        </p:nvSpPr>
        <p:spPr>
          <a:xfrm rot="-292235">
            <a:off x="4354329" y="8121639"/>
            <a:ext cx="2890356" cy="509425"/>
          </a:xfrm>
          <a:custGeom>
            <a:rect b="b" l="l" r="r" t="t"/>
            <a:pathLst>
              <a:path extrusionOk="0" h="508858" w="2887137">
                <a:moveTo>
                  <a:pt x="0" y="0"/>
                </a:moveTo>
                <a:lnTo>
                  <a:pt x="2887136" y="0"/>
                </a:lnTo>
                <a:lnTo>
                  <a:pt x="2887136" y="508858"/>
                </a:lnTo>
                <a:lnTo>
                  <a:pt x="0" y="508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" name="Google Shape;28;p3"/>
          <p:cNvSpPr/>
          <p:nvPr/>
        </p:nvSpPr>
        <p:spPr>
          <a:xfrm rot="-815090">
            <a:off x="4721428" y="7744951"/>
            <a:ext cx="2888553" cy="509108"/>
          </a:xfrm>
          <a:custGeom>
            <a:rect b="b" l="l" r="r" t="t"/>
            <a:pathLst>
              <a:path extrusionOk="0" h="508858" w="2887137">
                <a:moveTo>
                  <a:pt x="0" y="0"/>
                </a:moveTo>
                <a:lnTo>
                  <a:pt x="2887137" y="0"/>
                </a:lnTo>
                <a:lnTo>
                  <a:pt x="2887137" y="508858"/>
                </a:lnTo>
                <a:lnTo>
                  <a:pt x="0" y="508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" name="Google Shape;29;p3"/>
          <p:cNvSpPr/>
          <p:nvPr/>
        </p:nvSpPr>
        <p:spPr>
          <a:xfrm>
            <a:off x="699445" y="7591782"/>
            <a:ext cx="3378105" cy="3378105"/>
          </a:xfrm>
          <a:custGeom>
            <a:rect b="b" l="l" r="r" t="t"/>
            <a:pathLst>
              <a:path extrusionOk="0" h="3378105" w="3378105">
                <a:moveTo>
                  <a:pt x="0" y="0"/>
                </a:moveTo>
                <a:lnTo>
                  <a:pt x="3378105" y="0"/>
                </a:lnTo>
                <a:lnTo>
                  <a:pt x="3378105" y="3378105"/>
                </a:lnTo>
                <a:lnTo>
                  <a:pt x="0" y="33781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" name="Google Shape;30;p3"/>
          <p:cNvSpPr/>
          <p:nvPr/>
        </p:nvSpPr>
        <p:spPr>
          <a:xfrm rot="439219">
            <a:off x="1046340" y="8011319"/>
            <a:ext cx="2416274" cy="797371"/>
          </a:xfrm>
          <a:custGeom>
            <a:rect b="b" l="l" r="r" t="t"/>
            <a:pathLst>
              <a:path extrusionOk="0" h="796848" w="2414690">
                <a:moveTo>
                  <a:pt x="0" y="0"/>
                </a:moveTo>
                <a:lnTo>
                  <a:pt x="2414690" y="0"/>
                </a:lnTo>
                <a:lnTo>
                  <a:pt x="2414690" y="796847"/>
                </a:lnTo>
                <a:lnTo>
                  <a:pt x="0" y="7968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" name="Google Shape;31;p3"/>
          <p:cNvSpPr/>
          <p:nvPr/>
        </p:nvSpPr>
        <p:spPr>
          <a:xfrm flipH="1" rot="439219">
            <a:off x="1443256" y="7671988"/>
            <a:ext cx="2416274" cy="797371"/>
          </a:xfrm>
          <a:custGeom>
            <a:rect b="b" l="l" r="r" t="t"/>
            <a:pathLst>
              <a:path extrusionOk="0" h="796848" w="2414690">
                <a:moveTo>
                  <a:pt x="2414690" y="0"/>
                </a:moveTo>
                <a:lnTo>
                  <a:pt x="0" y="0"/>
                </a:lnTo>
                <a:lnTo>
                  <a:pt x="0" y="796848"/>
                </a:lnTo>
                <a:lnTo>
                  <a:pt x="2414690" y="796848"/>
                </a:lnTo>
                <a:lnTo>
                  <a:pt x="241469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" name="Google Shape;32;p3"/>
          <p:cNvSpPr/>
          <p:nvPr/>
        </p:nvSpPr>
        <p:spPr>
          <a:xfrm rot="-68746">
            <a:off x="1180816" y="7312079"/>
            <a:ext cx="2415173" cy="797007"/>
          </a:xfrm>
          <a:custGeom>
            <a:rect b="b" l="l" r="r" t="t"/>
            <a:pathLst>
              <a:path extrusionOk="0" h="796848" w="2414690">
                <a:moveTo>
                  <a:pt x="0" y="0"/>
                </a:moveTo>
                <a:lnTo>
                  <a:pt x="2414690" y="0"/>
                </a:lnTo>
                <a:lnTo>
                  <a:pt x="2414690" y="796848"/>
                </a:lnTo>
                <a:lnTo>
                  <a:pt x="0" y="7968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2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" y="7"/>
            <a:ext cx="18287995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4"/>
          <p:cNvSpPr/>
          <p:nvPr/>
        </p:nvSpPr>
        <p:spPr>
          <a:xfrm flipH="1">
            <a:off x="-326589" y="5814518"/>
            <a:ext cx="11626804" cy="6205806"/>
          </a:xfrm>
          <a:custGeom>
            <a:rect b="b" l="l" r="r" t="t"/>
            <a:pathLst>
              <a:path extrusionOk="0" h="6205806" w="11626804">
                <a:moveTo>
                  <a:pt x="11626803" y="0"/>
                </a:moveTo>
                <a:lnTo>
                  <a:pt x="0" y="0"/>
                </a:lnTo>
                <a:lnTo>
                  <a:pt x="0" y="6205806"/>
                </a:lnTo>
                <a:lnTo>
                  <a:pt x="11626803" y="6205806"/>
                </a:lnTo>
                <a:lnTo>
                  <a:pt x="11626803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6" name="Google Shape;36;p4"/>
          <p:cNvGrpSpPr/>
          <p:nvPr/>
        </p:nvGrpSpPr>
        <p:grpSpPr>
          <a:xfrm rot="5400000">
            <a:off x="9917343" y="-2700268"/>
            <a:ext cx="4084705" cy="12945933"/>
            <a:chOff x="0" y="-38100"/>
            <a:chExt cx="1075800" cy="3409606"/>
          </a:xfrm>
        </p:grpSpPr>
        <p:sp>
          <p:nvSpPr>
            <p:cNvPr id="37" name="Google Shape;37;p4"/>
            <p:cNvSpPr/>
            <p:nvPr/>
          </p:nvSpPr>
          <p:spPr>
            <a:xfrm>
              <a:off x="0" y="0"/>
              <a:ext cx="1075667" cy="3371506"/>
            </a:xfrm>
            <a:custGeom>
              <a:rect b="b" l="l" r="r" t="t"/>
              <a:pathLst>
                <a:path extrusionOk="0" h="3371506" w="1075667">
                  <a:moveTo>
                    <a:pt x="1075667" y="0"/>
                  </a:moveTo>
                  <a:lnTo>
                    <a:pt x="1075667" y="3371506"/>
                  </a:lnTo>
                  <a:lnTo>
                    <a:pt x="537833" y="3244506"/>
                  </a:lnTo>
                  <a:lnTo>
                    <a:pt x="0" y="3371506"/>
                  </a:lnTo>
                  <a:lnTo>
                    <a:pt x="0" y="0"/>
                  </a:lnTo>
                  <a:lnTo>
                    <a:pt x="1075667" y="0"/>
                  </a:lnTo>
                  <a:close/>
                </a:path>
              </a:pathLst>
            </a:custGeom>
            <a:solidFill>
              <a:srgbClr val="FCF1E5"/>
            </a:solidFill>
            <a:ln>
              <a:noFill/>
            </a:ln>
          </p:spPr>
        </p:sp>
        <p:sp>
          <p:nvSpPr>
            <p:cNvPr id="38" name="Google Shape;38;p4"/>
            <p:cNvSpPr txBox="1"/>
            <p:nvPr/>
          </p:nvSpPr>
          <p:spPr>
            <a:xfrm>
              <a:off x="0" y="-38100"/>
              <a:ext cx="1075800" cy="3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3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1" name="Google Shape;41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8288067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5"/>
          <p:cNvSpPr/>
          <p:nvPr/>
        </p:nvSpPr>
        <p:spPr>
          <a:xfrm rot="-275120">
            <a:off x="5626430" y="684065"/>
            <a:ext cx="7056237" cy="2540245"/>
          </a:xfrm>
          <a:custGeom>
            <a:rect b="b" l="l" r="r" t="t"/>
            <a:pathLst>
              <a:path extrusionOk="0" h="2538461" w="7051281">
                <a:moveTo>
                  <a:pt x="0" y="0"/>
                </a:moveTo>
                <a:lnTo>
                  <a:pt x="7051281" y="0"/>
                </a:lnTo>
                <a:lnTo>
                  <a:pt x="7051281" y="2538461"/>
                </a:lnTo>
                <a:lnTo>
                  <a:pt x="0" y="25384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3" name="Google Shape;43;p5"/>
          <p:cNvGrpSpPr/>
          <p:nvPr/>
        </p:nvGrpSpPr>
        <p:grpSpPr>
          <a:xfrm>
            <a:off x="7279867" y="3500471"/>
            <a:ext cx="3473338" cy="3473338"/>
            <a:chOff x="0" y="0"/>
            <a:chExt cx="812800" cy="812800"/>
          </a:xfrm>
        </p:grpSpPr>
        <p:sp>
          <p:nvSpPr>
            <p:cNvPr id="44" name="Google Shape;44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1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5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" name="Google Shape;46;p5"/>
          <p:cNvGrpSpPr/>
          <p:nvPr/>
        </p:nvGrpSpPr>
        <p:grpSpPr>
          <a:xfrm>
            <a:off x="7129295" y="7223570"/>
            <a:ext cx="3774878" cy="3867143"/>
            <a:chOff x="0" y="-38100"/>
            <a:chExt cx="994200" cy="1018500"/>
          </a:xfrm>
        </p:grpSpPr>
        <p:sp>
          <p:nvSpPr>
            <p:cNvPr id="47" name="Google Shape;47;p5"/>
            <p:cNvSpPr/>
            <p:nvPr/>
          </p:nvSpPr>
          <p:spPr>
            <a:xfrm>
              <a:off x="0" y="0"/>
              <a:ext cx="994100" cy="980334"/>
            </a:xfrm>
            <a:custGeom>
              <a:rect b="b" l="l" r="r" t="t"/>
              <a:pathLst>
                <a:path extrusionOk="0" h="980334" w="994100">
                  <a:moveTo>
                    <a:pt x="104607" y="0"/>
                  </a:moveTo>
                  <a:lnTo>
                    <a:pt x="889493" y="0"/>
                  </a:lnTo>
                  <a:cubicBezTo>
                    <a:pt x="947266" y="0"/>
                    <a:pt x="994100" y="46834"/>
                    <a:pt x="994100" y="104607"/>
                  </a:cubicBezTo>
                  <a:lnTo>
                    <a:pt x="994100" y="875726"/>
                  </a:lnTo>
                  <a:cubicBezTo>
                    <a:pt x="994100" y="933499"/>
                    <a:pt x="947266" y="980334"/>
                    <a:pt x="889493" y="980334"/>
                  </a:cubicBezTo>
                  <a:lnTo>
                    <a:pt x="104607" y="980334"/>
                  </a:lnTo>
                  <a:cubicBezTo>
                    <a:pt x="46834" y="980334"/>
                    <a:pt x="0" y="933499"/>
                    <a:pt x="0" y="875726"/>
                  </a:cubicBezTo>
                  <a:lnTo>
                    <a:pt x="0" y="104607"/>
                  </a:lnTo>
                  <a:cubicBezTo>
                    <a:pt x="0" y="46834"/>
                    <a:pt x="46834" y="0"/>
                    <a:pt x="1046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5"/>
            <p:cNvSpPr txBox="1"/>
            <p:nvPr/>
          </p:nvSpPr>
          <p:spPr>
            <a:xfrm>
              <a:off x="0" y="-38100"/>
              <a:ext cx="994200" cy="101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49;p5"/>
          <p:cNvGrpSpPr/>
          <p:nvPr/>
        </p:nvGrpSpPr>
        <p:grpSpPr>
          <a:xfrm>
            <a:off x="2436683" y="3500471"/>
            <a:ext cx="3473338" cy="3473338"/>
            <a:chOff x="0" y="0"/>
            <a:chExt cx="812800" cy="812800"/>
          </a:xfrm>
        </p:grpSpPr>
        <p:sp>
          <p:nvSpPr>
            <p:cNvPr id="50" name="Google Shape;50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1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5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" name="Google Shape;52;p5"/>
          <p:cNvGrpSpPr/>
          <p:nvPr/>
        </p:nvGrpSpPr>
        <p:grpSpPr>
          <a:xfrm>
            <a:off x="2286110" y="7223570"/>
            <a:ext cx="3774878" cy="3867143"/>
            <a:chOff x="0" y="-38100"/>
            <a:chExt cx="994200" cy="1018500"/>
          </a:xfrm>
        </p:grpSpPr>
        <p:sp>
          <p:nvSpPr>
            <p:cNvPr id="53" name="Google Shape;53;p5"/>
            <p:cNvSpPr/>
            <p:nvPr/>
          </p:nvSpPr>
          <p:spPr>
            <a:xfrm>
              <a:off x="0" y="0"/>
              <a:ext cx="994100" cy="980334"/>
            </a:xfrm>
            <a:custGeom>
              <a:rect b="b" l="l" r="r" t="t"/>
              <a:pathLst>
                <a:path extrusionOk="0" h="980334" w="994100">
                  <a:moveTo>
                    <a:pt x="104607" y="0"/>
                  </a:moveTo>
                  <a:lnTo>
                    <a:pt x="889493" y="0"/>
                  </a:lnTo>
                  <a:cubicBezTo>
                    <a:pt x="947266" y="0"/>
                    <a:pt x="994100" y="46834"/>
                    <a:pt x="994100" y="104607"/>
                  </a:cubicBezTo>
                  <a:lnTo>
                    <a:pt x="994100" y="875726"/>
                  </a:lnTo>
                  <a:cubicBezTo>
                    <a:pt x="994100" y="933499"/>
                    <a:pt x="947266" y="980334"/>
                    <a:pt x="889493" y="980334"/>
                  </a:cubicBezTo>
                  <a:lnTo>
                    <a:pt x="104607" y="980334"/>
                  </a:lnTo>
                  <a:cubicBezTo>
                    <a:pt x="46834" y="980334"/>
                    <a:pt x="0" y="933499"/>
                    <a:pt x="0" y="875726"/>
                  </a:cubicBezTo>
                  <a:lnTo>
                    <a:pt x="0" y="104607"/>
                  </a:lnTo>
                  <a:cubicBezTo>
                    <a:pt x="0" y="46834"/>
                    <a:pt x="46834" y="0"/>
                    <a:pt x="1046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5"/>
            <p:cNvSpPr txBox="1"/>
            <p:nvPr/>
          </p:nvSpPr>
          <p:spPr>
            <a:xfrm>
              <a:off x="0" y="-38100"/>
              <a:ext cx="994200" cy="101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oogle Shape;55;p5"/>
          <p:cNvGrpSpPr/>
          <p:nvPr/>
        </p:nvGrpSpPr>
        <p:grpSpPr>
          <a:xfrm>
            <a:off x="12273541" y="3573249"/>
            <a:ext cx="3473338" cy="3473338"/>
            <a:chOff x="0" y="0"/>
            <a:chExt cx="812800" cy="812800"/>
          </a:xfrm>
        </p:grpSpPr>
        <p:sp>
          <p:nvSpPr>
            <p:cNvPr id="56" name="Google Shape;56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1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5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" name="Google Shape;58;p5"/>
          <p:cNvGrpSpPr/>
          <p:nvPr/>
        </p:nvGrpSpPr>
        <p:grpSpPr>
          <a:xfrm>
            <a:off x="12122968" y="7296349"/>
            <a:ext cx="3774878" cy="3867143"/>
            <a:chOff x="0" y="-38100"/>
            <a:chExt cx="994200" cy="1018500"/>
          </a:xfrm>
        </p:grpSpPr>
        <p:sp>
          <p:nvSpPr>
            <p:cNvPr id="59" name="Google Shape;59;p5"/>
            <p:cNvSpPr/>
            <p:nvPr/>
          </p:nvSpPr>
          <p:spPr>
            <a:xfrm>
              <a:off x="0" y="0"/>
              <a:ext cx="994100" cy="980334"/>
            </a:xfrm>
            <a:custGeom>
              <a:rect b="b" l="l" r="r" t="t"/>
              <a:pathLst>
                <a:path extrusionOk="0" h="980334" w="994100">
                  <a:moveTo>
                    <a:pt x="104607" y="0"/>
                  </a:moveTo>
                  <a:lnTo>
                    <a:pt x="889493" y="0"/>
                  </a:lnTo>
                  <a:cubicBezTo>
                    <a:pt x="947266" y="0"/>
                    <a:pt x="994100" y="46834"/>
                    <a:pt x="994100" y="104607"/>
                  </a:cubicBezTo>
                  <a:lnTo>
                    <a:pt x="994100" y="875726"/>
                  </a:lnTo>
                  <a:cubicBezTo>
                    <a:pt x="994100" y="933499"/>
                    <a:pt x="947266" y="980334"/>
                    <a:pt x="889493" y="980334"/>
                  </a:cubicBezTo>
                  <a:lnTo>
                    <a:pt x="104607" y="980334"/>
                  </a:lnTo>
                  <a:cubicBezTo>
                    <a:pt x="46834" y="980334"/>
                    <a:pt x="0" y="933499"/>
                    <a:pt x="0" y="875726"/>
                  </a:cubicBezTo>
                  <a:lnTo>
                    <a:pt x="0" y="104607"/>
                  </a:lnTo>
                  <a:cubicBezTo>
                    <a:pt x="0" y="46834"/>
                    <a:pt x="46834" y="0"/>
                    <a:pt x="1046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5"/>
            <p:cNvSpPr txBox="1"/>
            <p:nvPr/>
          </p:nvSpPr>
          <p:spPr>
            <a:xfrm>
              <a:off x="0" y="-38100"/>
              <a:ext cx="994200" cy="101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">
  <p:cSld name="CUSTOM_4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63" name="Google Shape;63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5"/>
            <a:ext cx="18288000" cy="10287009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6"/>
          <p:cNvSpPr/>
          <p:nvPr/>
        </p:nvSpPr>
        <p:spPr>
          <a:xfrm flipH="1">
            <a:off x="-417732" y="2570542"/>
            <a:ext cx="6132845" cy="8637809"/>
          </a:xfrm>
          <a:custGeom>
            <a:rect b="b" l="l" r="r" t="t"/>
            <a:pathLst>
              <a:path extrusionOk="0" h="8637809" w="6132845">
                <a:moveTo>
                  <a:pt x="6132845" y="0"/>
                </a:moveTo>
                <a:lnTo>
                  <a:pt x="0" y="0"/>
                </a:lnTo>
                <a:lnTo>
                  <a:pt x="0" y="8637809"/>
                </a:lnTo>
                <a:lnTo>
                  <a:pt x="6132845" y="8637809"/>
                </a:lnTo>
                <a:lnTo>
                  <a:pt x="613284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" name="Google Shape;65;p6"/>
          <p:cNvSpPr/>
          <p:nvPr/>
        </p:nvSpPr>
        <p:spPr>
          <a:xfrm flipH="1">
            <a:off x="12634579" y="2178263"/>
            <a:ext cx="5653421" cy="9422368"/>
          </a:xfrm>
          <a:custGeom>
            <a:rect b="b" l="l" r="r" t="t"/>
            <a:pathLst>
              <a:path extrusionOk="0" h="9422368" w="5653421">
                <a:moveTo>
                  <a:pt x="5653421" y="0"/>
                </a:moveTo>
                <a:lnTo>
                  <a:pt x="0" y="0"/>
                </a:lnTo>
                <a:lnTo>
                  <a:pt x="0" y="9422367"/>
                </a:lnTo>
                <a:lnTo>
                  <a:pt x="5653421" y="9422367"/>
                </a:lnTo>
                <a:lnTo>
                  <a:pt x="5653421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" name="Google Shape;66;p6"/>
          <p:cNvSpPr/>
          <p:nvPr/>
        </p:nvSpPr>
        <p:spPr>
          <a:xfrm rot="-275120">
            <a:off x="5810044" y="1084315"/>
            <a:ext cx="7056237" cy="2540245"/>
          </a:xfrm>
          <a:custGeom>
            <a:rect b="b" l="l" r="r" t="t"/>
            <a:pathLst>
              <a:path extrusionOk="0" h="2538461" w="7051281">
                <a:moveTo>
                  <a:pt x="0" y="0"/>
                </a:moveTo>
                <a:lnTo>
                  <a:pt x="7051281" y="0"/>
                </a:lnTo>
                <a:lnTo>
                  <a:pt x="7051281" y="2538461"/>
                </a:lnTo>
                <a:lnTo>
                  <a:pt x="0" y="25384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7" name="Google Shape;67;p6"/>
          <p:cNvGrpSpPr/>
          <p:nvPr/>
        </p:nvGrpSpPr>
        <p:grpSpPr>
          <a:xfrm>
            <a:off x="4642494" y="3743118"/>
            <a:ext cx="9003016" cy="1742598"/>
            <a:chOff x="0" y="-38100"/>
            <a:chExt cx="1476122" cy="285714"/>
          </a:xfrm>
        </p:grpSpPr>
        <p:sp>
          <p:nvSpPr>
            <p:cNvPr id="68" name="Google Shape;68;p6"/>
            <p:cNvSpPr/>
            <p:nvPr/>
          </p:nvSpPr>
          <p:spPr>
            <a:xfrm>
              <a:off x="0" y="0"/>
              <a:ext cx="1476122" cy="247614"/>
            </a:xfrm>
            <a:custGeom>
              <a:rect b="b" l="l" r="r" t="t"/>
              <a:pathLst>
                <a:path extrusionOk="0" h="247614" w="1476122">
                  <a:moveTo>
                    <a:pt x="1476122" y="0"/>
                  </a:moveTo>
                  <a:lnTo>
                    <a:pt x="0" y="0"/>
                  </a:lnTo>
                  <a:lnTo>
                    <a:pt x="101600" y="123807"/>
                  </a:lnTo>
                  <a:lnTo>
                    <a:pt x="0" y="247614"/>
                  </a:lnTo>
                  <a:lnTo>
                    <a:pt x="1476122" y="247614"/>
                  </a:lnTo>
                  <a:lnTo>
                    <a:pt x="1374522" y="123807"/>
                  </a:lnTo>
                  <a:lnTo>
                    <a:pt x="1476122" y="0"/>
                  </a:lnTo>
                  <a:close/>
                </a:path>
              </a:pathLst>
            </a:custGeom>
            <a:solidFill>
              <a:srgbClr val="FCF1E5"/>
            </a:solidFill>
            <a:ln>
              <a:noFill/>
            </a:ln>
          </p:spPr>
        </p:sp>
        <p:sp>
          <p:nvSpPr>
            <p:cNvPr id="69" name="Google Shape;69;p6"/>
            <p:cNvSpPr txBox="1"/>
            <p:nvPr/>
          </p:nvSpPr>
          <p:spPr>
            <a:xfrm>
              <a:off x="88900" y="-38100"/>
              <a:ext cx="1298400" cy="28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" name="Google Shape;70;p6"/>
          <p:cNvSpPr txBox="1"/>
          <p:nvPr/>
        </p:nvSpPr>
        <p:spPr>
          <a:xfrm>
            <a:off x="5715113" y="4378179"/>
            <a:ext cx="1278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356877"/>
                </a:solidFill>
                <a:latin typeface="Lora"/>
                <a:ea typeface="Lora"/>
                <a:cs typeface="Lora"/>
                <a:sym typeface="Lora"/>
              </a:rPr>
              <a:t>01</a:t>
            </a:r>
            <a:endParaRPr/>
          </a:p>
        </p:txBody>
      </p:sp>
      <p:grpSp>
        <p:nvGrpSpPr>
          <p:cNvPr id="71" name="Google Shape;71;p6"/>
          <p:cNvGrpSpPr/>
          <p:nvPr/>
        </p:nvGrpSpPr>
        <p:grpSpPr>
          <a:xfrm>
            <a:off x="4642494" y="5495580"/>
            <a:ext cx="9003016" cy="1742598"/>
            <a:chOff x="0" y="-38100"/>
            <a:chExt cx="1476122" cy="285714"/>
          </a:xfrm>
        </p:grpSpPr>
        <p:sp>
          <p:nvSpPr>
            <p:cNvPr id="72" name="Google Shape;72;p6"/>
            <p:cNvSpPr/>
            <p:nvPr/>
          </p:nvSpPr>
          <p:spPr>
            <a:xfrm>
              <a:off x="0" y="0"/>
              <a:ext cx="1476122" cy="247614"/>
            </a:xfrm>
            <a:custGeom>
              <a:rect b="b" l="l" r="r" t="t"/>
              <a:pathLst>
                <a:path extrusionOk="0" h="247614" w="1476122">
                  <a:moveTo>
                    <a:pt x="1476122" y="0"/>
                  </a:moveTo>
                  <a:lnTo>
                    <a:pt x="0" y="0"/>
                  </a:lnTo>
                  <a:lnTo>
                    <a:pt x="101600" y="123807"/>
                  </a:lnTo>
                  <a:lnTo>
                    <a:pt x="0" y="247614"/>
                  </a:lnTo>
                  <a:lnTo>
                    <a:pt x="1476122" y="247614"/>
                  </a:lnTo>
                  <a:lnTo>
                    <a:pt x="1374522" y="123807"/>
                  </a:lnTo>
                  <a:lnTo>
                    <a:pt x="1476122" y="0"/>
                  </a:lnTo>
                  <a:close/>
                </a:path>
              </a:pathLst>
            </a:custGeom>
            <a:solidFill>
              <a:srgbClr val="FCF1E5"/>
            </a:solidFill>
            <a:ln>
              <a:noFill/>
            </a:ln>
          </p:spPr>
        </p:sp>
        <p:sp>
          <p:nvSpPr>
            <p:cNvPr id="73" name="Google Shape;73;p6"/>
            <p:cNvSpPr txBox="1"/>
            <p:nvPr/>
          </p:nvSpPr>
          <p:spPr>
            <a:xfrm>
              <a:off x="88900" y="-38100"/>
              <a:ext cx="1298400" cy="28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" name="Google Shape;74;p6"/>
          <p:cNvSpPr txBox="1"/>
          <p:nvPr/>
        </p:nvSpPr>
        <p:spPr>
          <a:xfrm>
            <a:off x="5715113" y="6130641"/>
            <a:ext cx="1278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356877"/>
                </a:solidFill>
                <a:latin typeface="Lora"/>
                <a:ea typeface="Lora"/>
                <a:cs typeface="Lora"/>
                <a:sym typeface="Lora"/>
              </a:rPr>
              <a:t>02</a:t>
            </a:r>
            <a:endParaRPr/>
          </a:p>
        </p:txBody>
      </p:sp>
      <p:grpSp>
        <p:nvGrpSpPr>
          <p:cNvPr id="75" name="Google Shape;75;p6"/>
          <p:cNvGrpSpPr/>
          <p:nvPr/>
        </p:nvGrpSpPr>
        <p:grpSpPr>
          <a:xfrm>
            <a:off x="4579652" y="7243924"/>
            <a:ext cx="9003016" cy="1742598"/>
            <a:chOff x="0" y="-38100"/>
            <a:chExt cx="1476122" cy="285714"/>
          </a:xfrm>
        </p:grpSpPr>
        <p:sp>
          <p:nvSpPr>
            <p:cNvPr id="76" name="Google Shape;76;p6"/>
            <p:cNvSpPr/>
            <p:nvPr/>
          </p:nvSpPr>
          <p:spPr>
            <a:xfrm>
              <a:off x="0" y="0"/>
              <a:ext cx="1476122" cy="247614"/>
            </a:xfrm>
            <a:custGeom>
              <a:rect b="b" l="l" r="r" t="t"/>
              <a:pathLst>
                <a:path extrusionOk="0" h="247614" w="1476122">
                  <a:moveTo>
                    <a:pt x="1476122" y="0"/>
                  </a:moveTo>
                  <a:lnTo>
                    <a:pt x="0" y="0"/>
                  </a:lnTo>
                  <a:lnTo>
                    <a:pt x="101600" y="123807"/>
                  </a:lnTo>
                  <a:lnTo>
                    <a:pt x="0" y="247614"/>
                  </a:lnTo>
                  <a:lnTo>
                    <a:pt x="1476122" y="247614"/>
                  </a:lnTo>
                  <a:lnTo>
                    <a:pt x="1374522" y="123807"/>
                  </a:lnTo>
                  <a:lnTo>
                    <a:pt x="1476122" y="0"/>
                  </a:lnTo>
                  <a:close/>
                </a:path>
              </a:pathLst>
            </a:custGeom>
            <a:solidFill>
              <a:srgbClr val="FCF1E5"/>
            </a:solidFill>
            <a:ln>
              <a:noFill/>
            </a:ln>
          </p:spPr>
        </p:sp>
        <p:sp>
          <p:nvSpPr>
            <p:cNvPr id="77" name="Google Shape;77;p6"/>
            <p:cNvSpPr txBox="1"/>
            <p:nvPr/>
          </p:nvSpPr>
          <p:spPr>
            <a:xfrm>
              <a:off x="88900" y="-38100"/>
              <a:ext cx="1298400" cy="28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8" name="Google Shape;78;p6"/>
          <p:cNvSpPr txBox="1"/>
          <p:nvPr/>
        </p:nvSpPr>
        <p:spPr>
          <a:xfrm>
            <a:off x="5652271" y="7878985"/>
            <a:ext cx="1278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356877"/>
                </a:solidFill>
                <a:latin typeface="Lora"/>
                <a:ea typeface="Lora"/>
                <a:cs typeface="Lora"/>
                <a:sym typeface="Lora"/>
              </a:rPr>
              <a:t>03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6">
  <p:cSld name="CUSTOM_5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1" name="Google Shape;81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7"/>
          <p:cNvSpPr/>
          <p:nvPr/>
        </p:nvSpPr>
        <p:spPr>
          <a:xfrm rot="-275120">
            <a:off x="3436356" y="2146423"/>
            <a:ext cx="11422756" cy="4112192"/>
          </a:xfrm>
          <a:custGeom>
            <a:rect b="b" l="l" r="r" t="t"/>
            <a:pathLst>
              <a:path extrusionOk="0" h="4109304" w="11414733">
                <a:moveTo>
                  <a:pt x="0" y="0"/>
                </a:moveTo>
                <a:lnTo>
                  <a:pt x="11414734" y="0"/>
                </a:lnTo>
                <a:lnTo>
                  <a:pt x="11414734" y="4109304"/>
                </a:lnTo>
                <a:lnTo>
                  <a:pt x="0" y="41093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83" name="Google Shape;83;p7"/>
          <p:cNvGrpSpPr/>
          <p:nvPr/>
        </p:nvGrpSpPr>
        <p:grpSpPr>
          <a:xfrm>
            <a:off x="6466132" y="1549676"/>
            <a:ext cx="5355907" cy="1223361"/>
            <a:chOff x="0" y="-38100"/>
            <a:chExt cx="1410600" cy="322200"/>
          </a:xfrm>
        </p:grpSpPr>
        <p:sp>
          <p:nvSpPr>
            <p:cNvPr id="84" name="Google Shape;84;p7"/>
            <p:cNvSpPr/>
            <p:nvPr/>
          </p:nvSpPr>
          <p:spPr>
            <a:xfrm>
              <a:off x="0" y="0"/>
              <a:ext cx="1410564" cy="283981"/>
            </a:xfrm>
            <a:custGeom>
              <a:rect b="b" l="l" r="r" t="t"/>
              <a:pathLst>
                <a:path extrusionOk="0" h="283981" w="1410564">
                  <a:moveTo>
                    <a:pt x="73722" y="0"/>
                  </a:moveTo>
                  <a:lnTo>
                    <a:pt x="1336842" y="0"/>
                  </a:lnTo>
                  <a:cubicBezTo>
                    <a:pt x="1377558" y="0"/>
                    <a:pt x="1410564" y="33007"/>
                    <a:pt x="1410564" y="73722"/>
                  </a:cubicBezTo>
                  <a:lnTo>
                    <a:pt x="1410564" y="210259"/>
                  </a:lnTo>
                  <a:cubicBezTo>
                    <a:pt x="1410564" y="229811"/>
                    <a:pt x="1402797" y="248563"/>
                    <a:pt x="1388972" y="262388"/>
                  </a:cubicBezTo>
                  <a:cubicBezTo>
                    <a:pt x="1375146" y="276214"/>
                    <a:pt x="1356394" y="283981"/>
                    <a:pt x="1336842" y="283981"/>
                  </a:cubicBezTo>
                  <a:lnTo>
                    <a:pt x="73722" y="283981"/>
                  </a:lnTo>
                  <a:cubicBezTo>
                    <a:pt x="33007" y="283981"/>
                    <a:pt x="0" y="250975"/>
                    <a:pt x="0" y="210259"/>
                  </a:cubicBezTo>
                  <a:lnTo>
                    <a:pt x="0" y="73722"/>
                  </a:lnTo>
                  <a:cubicBezTo>
                    <a:pt x="0" y="33007"/>
                    <a:pt x="33007" y="0"/>
                    <a:pt x="73722" y="0"/>
                  </a:cubicBezTo>
                  <a:close/>
                </a:path>
              </a:pathLst>
            </a:custGeom>
            <a:solidFill>
              <a:srgbClr val="3568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7"/>
            <p:cNvSpPr txBox="1"/>
            <p:nvPr/>
          </p:nvSpPr>
          <p:spPr>
            <a:xfrm>
              <a:off x="0" y="-38100"/>
              <a:ext cx="1410600" cy="32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7"/>
          <p:cNvSpPr/>
          <p:nvPr/>
        </p:nvSpPr>
        <p:spPr>
          <a:xfrm>
            <a:off x="10163508" y="5966068"/>
            <a:ext cx="9668457" cy="5160539"/>
          </a:xfrm>
          <a:custGeom>
            <a:rect b="b" l="l" r="r" t="t"/>
            <a:pathLst>
              <a:path extrusionOk="0" h="5160539" w="9668457">
                <a:moveTo>
                  <a:pt x="0" y="0"/>
                </a:moveTo>
                <a:lnTo>
                  <a:pt x="9668457" y="0"/>
                </a:lnTo>
                <a:lnTo>
                  <a:pt x="9668457" y="5160539"/>
                </a:lnTo>
                <a:lnTo>
                  <a:pt x="0" y="51605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7" name="Google Shape;87;p7"/>
          <p:cNvSpPr/>
          <p:nvPr/>
        </p:nvSpPr>
        <p:spPr>
          <a:xfrm>
            <a:off x="-216404" y="2476346"/>
            <a:ext cx="4955405" cy="6979444"/>
          </a:xfrm>
          <a:custGeom>
            <a:rect b="b" l="l" r="r" t="t"/>
            <a:pathLst>
              <a:path extrusionOk="0" h="6979444" w="4955405">
                <a:moveTo>
                  <a:pt x="0" y="0"/>
                </a:moveTo>
                <a:lnTo>
                  <a:pt x="4955405" y="0"/>
                </a:lnTo>
                <a:lnTo>
                  <a:pt x="4955405" y="6979444"/>
                </a:lnTo>
                <a:lnTo>
                  <a:pt x="0" y="69794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8" name="Google Shape;88;p7"/>
          <p:cNvSpPr/>
          <p:nvPr/>
        </p:nvSpPr>
        <p:spPr>
          <a:xfrm flipH="1">
            <a:off x="1645409" y="4209208"/>
            <a:ext cx="4349255" cy="7248759"/>
          </a:xfrm>
          <a:custGeom>
            <a:rect b="b" l="l" r="r" t="t"/>
            <a:pathLst>
              <a:path extrusionOk="0" h="7248759" w="4349255">
                <a:moveTo>
                  <a:pt x="4349255" y="0"/>
                </a:moveTo>
                <a:lnTo>
                  <a:pt x="0" y="0"/>
                </a:lnTo>
                <a:lnTo>
                  <a:pt x="0" y="7248759"/>
                </a:lnTo>
                <a:lnTo>
                  <a:pt x="4349255" y="7248759"/>
                </a:lnTo>
                <a:lnTo>
                  <a:pt x="4349255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7">
  <p:cSld name="CUSTOM_6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91" name="Google Shape;91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5"/>
            <a:ext cx="18288000" cy="1028700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8"/>
          <p:cNvSpPr/>
          <p:nvPr/>
        </p:nvSpPr>
        <p:spPr>
          <a:xfrm flipH="1">
            <a:off x="-492130" y="6122287"/>
            <a:ext cx="10662505" cy="5691112"/>
          </a:xfrm>
          <a:custGeom>
            <a:rect b="b" l="l" r="r" t="t"/>
            <a:pathLst>
              <a:path extrusionOk="0" h="5691112" w="10662505">
                <a:moveTo>
                  <a:pt x="10662505" y="0"/>
                </a:moveTo>
                <a:lnTo>
                  <a:pt x="0" y="0"/>
                </a:lnTo>
                <a:lnTo>
                  <a:pt x="0" y="5691112"/>
                </a:lnTo>
                <a:lnTo>
                  <a:pt x="10662505" y="5691112"/>
                </a:lnTo>
                <a:lnTo>
                  <a:pt x="1066250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93" name="Google Shape;93;p8"/>
          <p:cNvGrpSpPr/>
          <p:nvPr/>
        </p:nvGrpSpPr>
        <p:grpSpPr>
          <a:xfrm rot="-5400000">
            <a:off x="3396916" y="-2868927"/>
            <a:ext cx="4470850" cy="11554005"/>
            <a:chOff x="0" y="-38100"/>
            <a:chExt cx="1177500" cy="3043010"/>
          </a:xfrm>
        </p:grpSpPr>
        <p:sp>
          <p:nvSpPr>
            <p:cNvPr id="94" name="Google Shape;94;p8"/>
            <p:cNvSpPr/>
            <p:nvPr/>
          </p:nvSpPr>
          <p:spPr>
            <a:xfrm>
              <a:off x="0" y="0"/>
              <a:ext cx="1177499" cy="3004910"/>
            </a:xfrm>
            <a:custGeom>
              <a:rect b="b" l="l" r="r" t="t"/>
              <a:pathLst>
                <a:path extrusionOk="0" h="3004910" w="1177499">
                  <a:moveTo>
                    <a:pt x="1177499" y="0"/>
                  </a:moveTo>
                  <a:lnTo>
                    <a:pt x="1177499" y="3004910"/>
                  </a:lnTo>
                  <a:lnTo>
                    <a:pt x="588750" y="2877910"/>
                  </a:lnTo>
                  <a:lnTo>
                    <a:pt x="0" y="3004910"/>
                  </a:lnTo>
                  <a:lnTo>
                    <a:pt x="0" y="0"/>
                  </a:lnTo>
                  <a:lnTo>
                    <a:pt x="1177499" y="0"/>
                  </a:lnTo>
                  <a:close/>
                </a:path>
              </a:pathLst>
            </a:custGeom>
            <a:solidFill>
              <a:srgbClr val="FCF1E5"/>
            </a:solidFill>
            <a:ln>
              <a:noFill/>
            </a:ln>
          </p:spPr>
        </p:sp>
        <p:sp>
          <p:nvSpPr>
            <p:cNvPr id="95" name="Google Shape;95;p8"/>
            <p:cNvSpPr txBox="1"/>
            <p:nvPr/>
          </p:nvSpPr>
          <p:spPr>
            <a:xfrm>
              <a:off x="0" y="-38100"/>
              <a:ext cx="1177500" cy="291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6" name="Google Shape;96;p8"/>
          <p:cNvSpPr/>
          <p:nvPr/>
        </p:nvSpPr>
        <p:spPr>
          <a:xfrm>
            <a:off x="9720464" y="3339103"/>
            <a:ext cx="4713393" cy="6638581"/>
          </a:xfrm>
          <a:custGeom>
            <a:rect b="b" l="l" r="r" t="t"/>
            <a:pathLst>
              <a:path extrusionOk="0" h="6638581" w="4713393">
                <a:moveTo>
                  <a:pt x="0" y="0"/>
                </a:moveTo>
                <a:lnTo>
                  <a:pt x="4713392" y="0"/>
                </a:lnTo>
                <a:lnTo>
                  <a:pt x="4713392" y="6638581"/>
                </a:lnTo>
                <a:lnTo>
                  <a:pt x="0" y="66385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7" name="Google Shape;97;p8"/>
          <p:cNvSpPr/>
          <p:nvPr/>
        </p:nvSpPr>
        <p:spPr>
          <a:xfrm>
            <a:off x="13567341" y="3339103"/>
            <a:ext cx="4195734" cy="6992891"/>
          </a:xfrm>
          <a:custGeom>
            <a:rect b="b" l="l" r="r" t="t"/>
            <a:pathLst>
              <a:path extrusionOk="0" h="6992891" w="4195734">
                <a:moveTo>
                  <a:pt x="0" y="0"/>
                </a:moveTo>
                <a:lnTo>
                  <a:pt x="4195735" y="0"/>
                </a:lnTo>
                <a:lnTo>
                  <a:pt x="4195735" y="6992890"/>
                </a:lnTo>
                <a:lnTo>
                  <a:pt x="0" y="69928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7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45"/>
            <a:ext cx="18288000" cy="1028700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9"/>
          <p:cNvSpPr/>
          <p:nvPr/>
        </p:nvSpPr>
        <p:spPr>
          <a:xfrm>
            <a:off x="4837822" y="3450316"/>
            <a:ext cx="1430216" cy="5807984"/>
          </a:xfrm>
          <a:custGeom>
            <a:rect b="b" l="l" r="r" t="t"/>
            <a:pathLst>
              <a:path extrusionOk="0" h="5807984" w="1430216">
                <a:moveTo>
                  <a:pt x="0" y="0"/>
                </a:moveTo>
                <a:lnTo>
                  <a:pt x="1430216" y="0"/>
                </a:lnTo>
                <a:lnTo>
                  <a:pt x="1430216" y="5807984"/>
                </a:lnTo>
                <a:lnTo>
                  <a:pt x="0" y="58079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1" name="Google Shape;101;p9"/>
          <p:cNvSpPr/>
          <p:nvPr/>
        </p:nvSpPr>
        <p:spPr>
          <a:xfrm>
            <a:off x="1403541" y="3064441"/>
            <a:ext cx="3799797" cy="6579735"/>
          </a:xfrm>
          <a:custGeom>
            <a:rect b="b" l="l" r="r" t="t"/>
            <a:pathLst>
              <a:path extrusionOk="0" h="6579735" w="3799797">
                <a:moveTo>
                  <a:pt x="0" y="0"/>
                </a:moveTo>
                <a:lnTo>
                  <a:pt x="3799797" y="0"/>
                </a:lnTo>
                <a:lnTo>
                  <a:pt x="3799797" y="6579734"/>
                </a:lnTo>
                <a:lnTo>
                  <a:pt x="0" y="65797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2" name="Google Shape;102;p9"/>
          <p:cNvSpPr/>
          <p:nvPr/>
        </p:nvSpPr>
        <p:spPr>
          <a:xfrm>
            <a:off x="-192780" y="2320313"/>
            <a:ext cx="2442959" cy="6243985"/>
          </a:xfrm>
          <a:custGeom>
            <a:rect b="b" l="l" r="r" t="t"/>
            <a:pathLst>
              <a:path extrusionOk="0" h="6243985" w="2442959">
                <a:moveTo>
                  <a:pt x="0" y="0"/>
                </a:moveTo>
                <a:lnTo>
                  <a:pt x="2442960" y="0"/>
                </a:lnTo>
                <a:lnTo>
                  <a:pt x="2442960" y="6243985"/>
                </a:lnTo>
                <a:lnTo>
                  <a:pt x="0" y="62439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3" name="Google Shape;103;p9"/>
          <p:cNvSpPr/>
          <p:nvPr/>
        </p:nvSpPr>
        <p:spPr>
          <a:xfrm>
            <a:off x="556903" y="4837384"/>
            <a:ext cx="1693277" cy="5967496"/>
          </a:xfrm>
          <a:custGeom>
            <a:rect b="b" l="l" r="r" t="t"/>
            <a:pathLst>
              <a:path extrusionOk="0" h="5967496" w="1693277">
                <a:moveTo>
                  <a:pt x="0" y="0"/>
                </a:moveTo>
                <a:lnTo>
                  <a:pt x="1693277" y="0"/>
                </a:lnTo>
                <a:lnTo>
                  <a:pt x="1693277" y="5967495"/>
                </a:lnTo>
                <a:lnTo>
                  <a:pt x="0" y="59674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04" name="Google Shape;104;p9"/>
          <p:cNvGrpSpPr/>
          <p:nvPr/>
        </p:nvGrpSpPr>
        <p:grpSpPr>
          <a:xfrm rot="5400000">
            <a:off x="11784604" y="-3202062"/>
            <a:ext cx="4084705" cy="11995254"/>
            <a:chOff x="0" y="-38100"/>
            <a:chExt cx="1075800" cy="3159223"/>
          </a:xfrm>
        </p:grpSpPr>
        <p:sp>
          <p:nvSpPr>
            <p:cNvPr id="105" name="Google Shape;105;p9"/>
            <p:cNvSpPr/>
            <p:nvPr/>
          </p:nvSpPr>
          <p:spPr>
            <a:xfrm>
              <a:off x="0" y="0"/>
              <a:ext cx="1075667" cy="3121123"/>
            </a:xfrm>
            <a:custGeom>
              <a:rect b="b" l="l" r="r" t="t"/>
              <a:pathLst>
                <a:path extrusionOk="0" h="3121123" w="1075667">
                  <a:moveTo>
                    <a:pt x="1075667" y="0"/>
                  </a:moveTo>
                  <a:lnTo>
                    <a:pt x="1075667" y="3121123"/>
                  </a:lnTo>
                  <a:lnTo>
                    <a:pt x="537833" y="2994123"/>
                  </a:lnTo>
                  <a:lnTo>
                    <a:pt x="0" y="3121123"/>
                  </a:lnTo>
                  <a:lnTo>
                    <a:pt x="0" y="0"/>
                  </a:lnTo>
                  <a:lnTo>
                    <a:pt x="1075667" y="0"/>
                  </a:lnTo>
                  <a:close/>
                </a:path>
              </a:pathLst>
            </a:custGeom>
            <a:solidFill>
              <a:srgbClr val="FCF1E5"/>
            </a:solidFill>
            <a:ln>
              <a:noFill/>
            </a:ln>
          </p:spPr>
        </p:sp>
        <p:sp>
          <p:nvSpPr>
            <p:cNvPr id="106" name="Google Shape;106;p9"/>
            <p:cNvSpPr txBox="1"/>
            <p:nvPr/>
          </p:nvSpPr>
          <p:spPr>
            <a:xfrm>
              <a:off x="0" y="-38100"/>
              <a:ext cx="1075800" cy="303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7" name="Google Shape;107;p9"/>
          <p:cNvSpPr/>
          <p:nvPr/>
        </p:nvSpPr>
        <p:spPr>
          <a:xfrm>
            <a:off x="8100059" y="4294828"/>
            <a:ext cx="4622136" cy="6510051"/>
          </a:xfrm>
          <a:custGeom>
            <a:rect b="b" l="l" r="r" t="t"/>
            <a:pathLst>
              <a:path extrusionOk="0" h="6510051" w="4622136">
                <a:moveTo>
                  <a:pt x="0" y="0"/>
                </a:moveTo>
                <a:lnTo>
                  <a:pt x="4622136" y="0"/>
                </a:lnTo>
                <a:lnTo>
                  <a:pt x="4622136" y="6510051"/>
                </a:lnTo>
                <a:lnTo>
                  <a:pt x="0" y="65100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8" name="Google Shape;108;p9"/>
          <p:cNvSpPr/>
          <p:nvPr/>
        </p:nvSpPr>
        <p:spPr>
          <a:xfrm>
            <a:off x="11140761" y="5856392"/>
            <a:ext cx="9271171" cy="4948488"/>
          </a:xfrm>
          <a:custGeom>
            <a:rect b="b" l="l" r="r" t="t"/>
            <a:pathLst>
              <a:path extrusionOk="0" h="4948488" w="9271171">
                <a:moveTo>
                  <a:pt x="0" y="0"/>
                </a:moveTo>
                <a:lnTo>
                  <a:pt x="9271171" y="0"/>
                </a:lnTo>
                <a:lnTo>
                  <a:pt x="9271171" y="4948487"/>
                </a:lnTo>
                <a:lnTo>
                  <a:pt x="0" y="49484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8">
  <p:cSld name="CUSTOM_8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11" name="Google Shape;111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8288067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0"/>
          <p:cNvSpPr/>
          <p:nvPr/>
        </p:nvSpPr>
        <p:spPr>
          <a:xfrm>
            <a:off x="10338008" y="4543841"/>
            <a:ext cx="4267022" cy="6009891"/>
          </a:xfrm>
          <a:custGeom>
            <a:rect b="b" l="l" r="r" t="t"/>
            <a:pathLst>
              <a:path extrusionOk="0" h="6009891" w="4267022">
                <a:moveTo>
                  <a:pt x="0" y="0"/>
                </a:moveTo>
                <a:lnTo>
                  <a:pt x="4267022" y="0"/>
                </a:lnTo>
                <a:lnTo>
                  <a:pt x="4267022" y="6009891"/>
                </a:lnTo>
                <a:lnTo>
                  <a:pt x="0" y="60098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3" name="Google Shape;113;p10"/>
          <p:cNvSpPr/>
          <p:nvPr/>
        </p:nvSpPr>
        <p:spPr>
          <a:xfrm flipH="1">
            <a:off x="13436193" y="4613275"/>
            <a:ext cx="3823107" cy="6371845"/>
          </a:xfrm>
          <a:custGeom>
            <a:rect b="b" l="l" r="r" t="t"/>
            <a:pathLst>
              <a:path extrusionOk="0" h="6371845" w="3823107">
                <a:moveTo>
                  <a:pt x="3823107" y="0"/>
                </a:moveTo>
                <a:lnTo>
                  <a:pt x="0" y="0"/>
                </a:lnTo>
                <a:lnTo>
                  <a:pt x="0" y="6371845"/>
                </a:lnTo>
                <a:lnTo>
                  <a:pt x="3823107" y="6371845"/>
                </a:lnTo>
                <a:lnTo>
                  <a:pt x="3823107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4" name="Google Shape;114;p10"/>
          <p:cNvSpPr/>
          <p:nvPr/>
        </p:nvSpPr>
        <p:spPr>
          <a:xfrm rot="-292235">
            <a:off x="15366054" y="6893684"/>
            <a:ext cx="2435145" cy="429194"/>
          </a:xfrm>
          <a:custGeom>
            <a:rect b="b" l="l" r="r" t="t"/>
            <a:pathLst>
              <a:path extrusionOk="0" h="428716" w="2432433">
                <a:moveTo>
                  <a:pt x="0" y="0"/>
                </a:moveTo>
                <a:lnTo>
                  <a:pt x="2432433" y="0"/>
                </a:lnTo>
                <a:lnTo>
                  <a:pt x="2432433" y="428716"/>
                </a:lnTo>
                <a:lnTo>
                  <a:pt x="0" y="4287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5" name="Google Shape;115;p10"/>
          <p:cNvSpPr/>
          <p:nvPr/>
        </p:nvSpPr>
        <p:spPr>
          <a:xfrm>
            <a:off x="6831342" y="4996159"/>
            <a:ext cx="1430216" cy="5807984"/>
          </a:xfrm>
          <a:custGeom>
            <a:rect b="b" l="l" r="r" t="t"/>
            <a:pathLst>
              <a:path extrusionOk="0" h="5807984" w="1430216">
                <a:moveTo>
                  <a:pt x="0" y="0"/>
                </a:moveTo>
                <a:lnTo>
                  <a:pt x="1430216" y="0"/>
                </a:lnTo>
                <a:lnTo>
                  <a:pt x="1430216" y="5807984"/>
                </a:lnTo>
                <a:lnTo>
                  <a:pt x="0" y="58079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6" name="Google Shape;116;p10"/>
          <p:cNvSpPr/>
          <p:nvPr/>
        </p:nvSpPr>
        <p:spPr>
          <a:xfrm>
            <a:off x="1875690" y="4712120"/>
            <a:ext cx="3356546" cy="5812201"/>
          </a:xfrm>
          <a:custGeom>
            <a:rect b="b" l="l" r="r" t="t"/>
            <a:pathLst>
              <a:path extrusionOk="0" h="5812201" w="3356546">
                <a:moveTo>
                  <a:pt x="0" y="0"/>
                </a:moveTo>
                <a:lnTo>
                  <a:pt x="3356547" y="0"/>
                </a:lnTo>
                <a:lnTo>
                  <a:pt x="3356547" y="5812201"/>
                </a:lnTo>
                <a:lnTo>
                  <a:pt x="0" y="5812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7" name="Google Shape;117;p10"/>
          <p:cNvSpPr/>
          <p:nvPr/>
        </p:nvSpPr>
        <p:spPr>
          <a:xfrm>
            <a:off x="358413" y="4543841"/>
            <a:ext cx="2442959" cy="6243985"/>
          </a:xfrm>
          <a:custGeom>
            <a:rect b="b" l="l" r="r" t="t"/>
            <a:pathLst>
              <a:path extrusionOk="0" h="6243985" w="2442959">
                <a:moveTo>
                  <a:pt x="0" y="0"/>
                </a:moveTo>
                <a:lnTo>
                  <a:pt x="2442960" y="0"/>
                </a:lnTo>
                <a:lnTo>
                  <a:pt x="2442960" y="6243986"/>
                </a:lnTo>
                <a:lnTo>
                  <a:pt x="0" y="62439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8" name="Google Shape;118;p10"/>
          <p:cNvSpPr/>
          <p:nvPr/>
        </p:nvSpPr>
        <p:spPr>
          <a:xfrm>
            <a:off x="4880890" y="4712120"/>
            <a:ext cx="1693277" cy="5967496"/>
          </a:xfrm>
          <a:custGeom>
            <a:rect b="b" l="l" r="r" t="t"/>
            <a:pathLst>
              <a:path extrusionOk="0" h="5967496" w="1693277">
                <a:moveTo>
                  <a:pt x="0" y="0"/>
                </a:moveTo>
                <a:lnTo>
                  <a:pt x="1693277" y="0"/>
                </a:lnTo>
                <a:lnTo>
                  <a:pt x="1693277" y="5967496"/>
                </a:lnTo>
                <a:lnTo>
                  <a:pt x="0" y="59674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19" name="Google Shape;119;p10"/>
          <p:cNvGrpSpPr/>
          <p:nvPr/>
        </p:nvGrpSpPr>
        <p:grpSpPr>
          <a:xfrm>
            <a:off x="2294862" y="219253"/>
            <a:ext cx="13698280" cy="4213868"/>
            <a:chOff x="0" y="-38100"/>
            <a:chExt cx="2245951" cy="690900"/>
          </a:xfrm>
        </p:grpSpPr>
        <p:sp>
          <p:nvSpPr>
            <p:cNvPr id="120" name="Google Shape;120;p10"/>
            <p:cNvSpPr/>
            <p:nvPr/>
          </p:nvSpPr>
          <p:spPr>
            <a:xfrm>
              <a:off x="0" y="0"/>
              <a:ext cx="2245951" cy="652665"/>
            </a:xfrm>
            <a:custGeom>
              <a:rect b="b" l="l" r="r" t="t"/>
              <a:pathLst>
                <a:path extrusionOk="0" h="652665" w="2245951">
                  <a:moveTo>
                    <a:pt x="2245951" y="0"/>
                  </a:moveTo>
                  <a:lnTo>
                    <a:pt x="0" y="0"/>
                  </a:lnTo>
                  <a:lnTo>
                    <a:pt x="101600" y="326333"/>
                  </a:lnTo>
                  <a:lnTo>
                    <a:pt x="0" y="652665"/>
                  </a:lnTo>
                  <a:lnTo>
                    <a:pt x="2245951" y="652665"/>
                  </a:lnTo>
                  <a:lnTo>
                    <a:pt x="2144351" y="326333"/>
                  </a:lnTo>
                  <a:lnTo>
                    <a:pt x="2245951" y="0"/>
                  </a:lnTo>
                  <a:close/>
                </a:path>
              </a:pathLst>
            </a:custGeom>
            <a:solidFill>
              <a:srgbClr val="FCF1E5"/>
            </a:solidFill>
            <a:ln>
              <a:noFill/>
            </a:ln>
          </p:spPr>
        </p:sp>
        <p:sp>
          <p:nvSpPr>
            <p:cNvPr id="121" name="Google Shape;121;p10"/>
            <p:cNvSpPr txBox="1"/>
            <p:nvPr/>
          </p:nvSpPr>
          <p:spPr>
            <a:xfrm>
              <a:off x="88900" y="-38100"/>
              <a:ext cx="2068200" cy="69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8.png"/><Relationship Id="rId5" Type="http://schemas.openxmlformats.org/officeDocument/2006/relationships/image" Target="../media/image26.png"/><Relationship Id="rId6" Type="http://schemas.openxmlformats.org/officeDocument/2006/relationships/image" Target="../media/image2.png"/><Relationship Id="rId7" Type="http://schemas.openxmlformats.org/officeDocument/2006/relationships/image" Target="../media/image4.png"/><Relationship Id="rId8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15.png"/><Relationship Id="rId10" Type="http://schemas.openxmlformats.org/officeDocument/2006/relationships/image" Target="../media/image17.png"/><Relationship Id="rId1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25.png"/><Relationship Id="rId5" Type="http://schemas.openxmlformats.org/officeDocument/2006/relationships/image" Target="../media/image8.png"/><Relationship Id="rId6" Type="http://schemas.openxmlformats.org/officeDocument/2006/relationships/image" Target="../media/image26.png"/><Relationship Id="rId7" Type="http://schemas.openxmlformats.org/officeDocument/2006/relationships/image" Target="../media/image2.png"/><Relationship Id="rId8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7" Type="http://schemas.openxmlformats.org/officeDocument/2006/relationships/image" Target="../media/image26.png"/><Relationship Id="rId8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21.png"/><Relationship Id="rId5" Type="http://schemas.openxmlformats.org/officeDocument/2006/relationships/image" Target="../media/image26.png"/><Relationship Id="rId6" Type="http://schemas.openxmlformats.org/officeDocument/2006/relationships/image" Target="../media/image2.png"/><Relationship Id="rId7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14.png"/><Relationship Id="rId6" Type="http://schemas.openxmlformats.org/officeDocument/2006/relationships/image" Target="../media/image26.png"/><Relationship Id="rId7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6.png"/><Relationship Id="rId10" Type="http://schemas.openxmlformats.org/officeDocument/2006/relationships/image" Target="../media/image4.png"/><Relationship Id="rId13" Type="http://schemas.openxmlformats.org/officeDocument/2006/relationships/image" Target="../media/image14.png"/><Relationship Id="rId1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34.jpg"/><Relationship Id="rId9" Type="http://schemas.openxmlformats.org/officeDocument/2006/relationships/image" Target="../media/image2.png"/><Relationship Id="rId15" Type="http://schemas.openxmlformats.org/officeDocument/2006/relationships/image" Target="../media/image25.png"/><Relationship Id="rId14" Type="http://schemas.openxmlformats.org/officeDocument/2006/relationships/image" Target="../media/image11.png"/><Relationship Id="rId17" Type="http://schemas.openxmlformats.org/officeDocument/2006/relationships/image" Target="../media/image17.png"/><Relationship Id="rId16" Type="http://schemas.openxmlformats.org/officeDocument/2006/relationships/image" Target="../media/image15.png"/><Relationship Id="rId5" Type="http://schemas.openxmlformats.org/officeDocument/2006/relationships/image" Target="../media/image30.jpg"/><Relationship Id="rId6" Type="http://schemas.openxmlformats.org/officeDocument/2006/relationships/image" Target="../media/image33.jpg"/><Relationship Id="rId18" Type="http://schemas.openxmlformats.org/officeDocument/2006/relationships/image" Target="../media/image23.png"/><Relationship Id="rId7" Type="http://schemas.openxmlformats.org/officeDocument/2006/relationships/image" Target="../media/image31.jpg"/><Relationship Id="rId8" Type="http://schemas.openxmlformats.org/officeDocument/2006/relationships/image" Target="../media/image2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14.png"/><Relationship Id="rId6" Type="http://schemas.openxmlformats.org/officeDocument/2006/relationships/image" Target="../media/image11.png"/><Relationship Id="rId7" Type="http://schemas.openxmlformats.org/officeDocument/2006/relationships/image" Target="../media/image2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14.png"/><Relationship Id="rId5" Type="http://schemas.openxmlformats.org/officeDocument/2006/relationships/image" Target="../media/image11.png"/><Relationship Id="rId6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14.png"/><Relationship Id="rId7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14.png"/><Relationship Id="rId6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5" Type="http://schemas.openxmlformats.org/officeDocument/2006/relationships/image" Target="../media/image11.png"/><Relationship Id="rId6" Type="http://schemas.openxmlformats.org/officeDocument/2006/relationships/image" Target="../media/image2.png"/><Relationship Id="rId7" Type="http://schemas.openxmlformats.org/officeDocument/2006/relationships/image" Target="../media/image25.png"/><Relationship Id="rId8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25.png"/><Relationship Id="rId9" Type="http://schemas.openxmlformats.org/officeDocument/2006/relationships/image" Target="../media/image6.png"/><Relationship Id="rId5" Type="http://schemas.openxmlformats.org/officeDocument/2006/relationships/image" Target="../media/image15.png"/><Relationship Id="rId6" Type="http://schemas.openxmlformats.org/officeDocument/2006/relationships/image" Target="../media/image17.png"/><Relationship Id="rId7" Type="http://schemas.openxmlformats.org/officeDocument/2006/relationships/image" Target="../media/image23.png"/><Relationship Id="rId8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14.png"/><Relationship Id="rId5" Type="http://schemas.openxmlformats.org/officeDocument/2006/relationships/image" Target="../media/image8.png"/><Relationship Id="rId6" Type="http://schemas.openxmlformats.org/officeDocument/2006/relationships/image" Target="../media/image26.png"/><Relationship Id="rId7" Type="http://schemas.openxmlformats.org/officeDocument/2006/relationships/image" Target="../media/image2.png"/><Relationship Id="rId8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6"/>
          <p:cNvSpPr/>
          <p:nvPr/>
        </p:nvSpPr>
        <p:spPr>
          <a:xfrm>
            <a:off x="926032" y="587885"/>
            <a:ext cx="6702100" cy="9439577"/>
          </a:xfrm>
          <a:custGeom>
            <a:rect b="b" l="l" r="r" t="t"/>
            <a:pathLst>
              <a:path extrusionOk="0" h="9439577" w="6702100">
                <a:moveTo>
                  <a:pt x="0" y="0"/>
                </a:moveTo>
                <a:lnTo>
                  <a:pt x="6702100" y="0"/>
                </a:lnTo>
                <a:lnTo>
                  <a:pt x="6702100" y="9439577"/>
                </a:lnTo>
                <a:lnTo>
                  <a:pt x="0" y="94395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1" name="Google Shape;211;p16"/>
          <p:cNvSpPr/>
          <p:nvPr/>
        </p:nvSpPr>
        <p:spPr>
          <a:xfrm rot="-5134511">
            <a:off x="-239941" y="3335101"/>
            <a:ext cx="3163806" cy="1044056"/>
          </a:xfrm>
          <a:custGeom>
            <a:rect b="b" l="l" r="r" t="t"/>
            <a:pathLst>
              <a:path extrusionOk="0" h="1044056" w="3163806">
                <a:moveTo>
                  <a:pt x="0" y="0"/>
                </a:moveTo>
                <a:lnTo>
                  <a:pt x="3163806" y="0"/>
                </a:lnTo>
                <a:lnTo>
                  <a:pt x="3163806" y="1044056"/>
                </a:lnTo>
                <a:lnTo>
                  <a:pt x="0" y="10440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2" name="Google Shape;212;p16"/>
          <p:cNvSpPr/>
          <p:nvPr/>
        </p:nvSpPr>
        <p:spPr>
          <a:xfrm rot="-4962994">
            <a:off x="5256676" y="3308384"/>
            <a:ext cx="3639078" cy="641387"/>
          </a:xfrm>
          <a:custGeom>
            <a:rect b="b" l="l" r="r" t="t"/>
            <a:pathLst>
              <a:path extrusionOk="0" h="641387" w="3639078">
                <a:moveTo>
                  <a:pt x="0" y="0"/>
                </a:moveTo>
                <a:lnTo>
                  <a:pt x="3639078" y="0"/>
                </a:lnTo>
                <a:lnTo>
                  <a:pt x="3639078" y="641388"/>
                </a:lnTo>
                <a:lnTo>
                  <a:pt x="0" y="6413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3" name="Google Shape;213;p16"/>
          <p:cNvSpPr/>
          <p:nvPr/>
        </p:nvSpPr>
        <p:spPr>
          <a:xfrm rot="-275941">
            <a:off x="7454281" y="2427511"/>
            <a:ext cx="10603407" cy="3817226"/>
          </a:xfrm>
          <a:custGeom>
            <a:rect b="b" l="l" r="r" t="t"/>
            <a:pathLst>
              <a:path extrusionOk="0" h="3817226" w="10603407">
                <a:moveTo>
                  <a:pt x="0" y="0"/>
                </a:moveTo>
                <a:lnTo>
                  <a:pt x="10603407" y="0"/>
                </a:lnTo>
                <a:lnTo>
                  <a:pt x="10603407" y="3817226"/>
                </a:lnTo>
                <a:lnTo>
                  <a:pt x="0" y="38172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4" name="Google Shape;214;p16"/>
          <p:cNvSpPr/>
          <p:nvPr/>
        </p:nvSpPr>
        <p:spPr>
          <a:xfrm>
            <a:off x="8526001" y="6510528"/>
            <a:ext cx="10296103" cy="5495545"/>
          </a:xfrm>
          <a:custGeom>
            <a:rect b="b" l="l" r="r" t="t"/>
            <a:pathLst>
              <a:path extrusionOk="0" h="5495545" w="10296103">
                <a:moveTo>
                  <a:pt x="0" y="0"/>
                </a:moveTo>
                <a:lnTo>
                  <a:pt x="10296103" y="0"/>
                </a:lnTo>
                <a:lnTo>
                  <a:pt x="10296103" y="5495544"/>
                </a:lnTo>
                <a:lnTo>
                  <a:pt x="0" y="54955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5" name="Google Shape;215;p16"/>
          <p:cNvSpPr txBox="1"/>
          <p:nvPr/>
        </p:nvSpPr>
        <p:spPr>
          <a:xfrm>
            <a:off x="9390245" y="3097874"/>
            <a:ext cx="6731400" cy="23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503" u="none" cap="none" strike="noStrike">
                <a:solidFill>
                  <a:srgbClr val="FDE7CE"/>
                </a:solidFill>
                <a:latin typeface="Lora"/>
                <a:ea typeface="Lora"/>
                <a:cs typeface="Lora"/>
                <a:sym typeface="Lora"/>
              </a:rPr>
              <a:t>Jesus Feeds The 5000</a:t>
            </a:r>
            <a:endParaRPr/>
          </a:p>
        </p:txBody>
      </p:sp>
      <p:grpSp>
        <p:nvGrpSpPr>
          <p:cNvPr id="216" name="Google Shape;216;p16"/>
          <p:cNvGrpSpPr/>
          <p:nvPr/>
        </p:nvGrpSpPr>
        <p:grpSpPr>
          <a:xfrm>
            <a:off x="10078116" y="1798771"/>
            <a:ext cx="5355770" cy="1222909"/>
            <a:chOff x="0" y="-38100"/>
            <a:chExt cx="1410564" cy="322081"/>
          </a:xfrm>
        </p:grpSpPr>
        <p:sp>
          <p:nvSpPr>
            <p:cNvPr id="217" name="Google Shape;217;p16"/>
            <p:cNvSpPr/>
            <p:nvPr/>
          </p:nvSpPr>
          <p:spPr>
            <a:xfrm>
              <a:off x="0" y="0"/>
              <a:ext cx="1410564" cy="283981"/>
            </a:xfrm>
            <a:custGeom>
              <a:rect b="b" l="l" r="r" t="t"/>
              <a:pathLst>
                <a:path extrusionOk="0" h="283981" w="1410564">
                  <a:moveTo>
                    <a:pt x="73722" y="0"/>
                  </a:moveTo>
                  <a:lnTo>
                    <a:pt x="1336842" y="0"/>
                  </a:lnTo>
                  <a:cubicBezTo>
                    <a:pt x="1377558" y="0"/>
                    <a:pt x="1410564" y="33007"/>
                    <a:pt x="1410564" y="73722"/>
                  </a:cubicBezTo>
                  <a:lnTo>
                    <a:pt x="1410564" y="210259"/>
                  </a:lnTo>
                  <a:cubicBezTo>
                    <a:pt x="1410564" y="229811"/>
                    <a:pt x="1402797" y="248563"/>
                    <a:pt x="1388972" y="262388"/>
                  </a:cubicBezTo>
                  <a:cubicBezTo>
                    <a:pt x="1375146" y="276214"/>
                    <a:pt x="1356394" y="283981"/>
                    <a:pt x="1336842" y="283981"/>
                  </a:cubicBezTo>
                  <a:lnTo>
                    <a:pt x="73722" y="283981"/>
                  </a:lnTo>
                  <a:cubicBezTo>
                    <a:pt x="33007" y="283981"/>
                    <a:pt x="0" y="250975"/>
                    <a:pt x="0" y="210259"/>
                  </a:cubicBezTo>
                  <a:lnTo>
                    <a:pt x="0" y="73722"/>
                  </a:lnTo>
                  <a:cubicBezTo>
                    <a:pt x="0" y="33007"/>
                    <a:pt x="33007" y="0"/>
                    <a:pt x="73722" y="0"/>
                  </a:cubicBezTo>
                  <a:close/>
                </a:path>
              </a:pathLst>
            </a:custGeom>
            <a:solidFill>
              <a:srgbClr val="3568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16"/>
            <p:cNvSpPr txBox="1"/>
            <p:nvPr/>
          </p:nvSpPr>
          <p:spPr>
            <a:xfrm>
              <a:off x="0" y="-38100"/>
              <a:ext cx="1410564" cy="3220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9" name="Google Shape;219;p16"/>
          <p:cNvSpPr txBox="1"/>
          <p:nvPr/>
        </p:nvSpPr>
        <p:spPr>
          <a:xfrm>
            <a:off x="9390245" y="2220616"/>
            <a:ext cx="6731479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Matthew 14:13-21</a:t>
            </a:r>
            <a:endParaRPr/>
          </a:p>
        </p:txBody>
      </p:sp>
      <p:sp>
        <p:nvSpPr>
          <p:cNvPr id="220" name="Google Shape;220;p16"/>
          <p:cNvSpPr/>
          <p:nvPr/>
        </p:nvSpPr>
        <p:spPr>
          <a:xfrm>
            <a:off x="4337920" y="7813247"/>
            <a:ext cx="3287077" cy="3287077"/>
          </a:xfrm>
          <a:custGeom>
            <a:rect b="b" l="l" r="r" t="t"/>
            <a:pathLst>
              <a:path extrusionOk="0" h="3287077" w="3287077">
                <a:moveTo>
                  <a:pt x="0" y="0"/>
                </a:moveTo>
                <a:lnTo>
                  <a:pt x="3287078" y="0"/>
                </a:lnTo>
                <a:lnTo>
                  <a:pt x="3287078" y="3287077"/>
                </a:lnTo>
                <a:lnTo>
                  <a:pt x="0" y="32870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1" name="Google Shape;221;p16"/>
          <p:cNvSpPr/>
          <p:nvPr/>
        </p:nvSpPr>
        <p:spPr>
          <a:xfrm rot="-290990">
            <a:off x="4721519" y="8497870"/>
            <a:ext cx="2887137" cy="508858"/>
          </a:xfrm>
          <a:custGeom>
            <a:rect b="b" l="l" r="r" t="t"/>
            <a:pathLst>
              <a:path extrusionOk="0" h="508858" w="2887137">
                <a:moveTo>
                  <a:pt x="0" y="0"/>
                </a:moveTo>
                <a:lnTo>
                  <a:pt x="2887137" y="0"/>
                </a:lnTo>
                <a:lnTo>
                  <a:pt x="2887137" y="508857"/>
                </a:lnTo>
                <a:lnTo>
                  <a:pt x="0" y="5088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2" name="Google Shape;222;p16"/>
          <p:cNvSpPr/>
          <p:nvPr/>
        </p:nvSpPr>
        <p:spPr>
          <a:xfrm rot="-290990">
            <a:off x="4354263" y="8122305"/>
            <a:ext cx="2887137" cy="508858"/>
          </a:xfrm>
          <a:custGeom>
            <a:rect b="b" l="l" r="r" t="t"/>
            <a:pathLst>
              <a:path extrusionOk="0" h="508858" w="2887137">
                <a:moveTo>
                  <a:pt x="0" y="0"/>
                </a:moveTo>
                <a:lnTo>
                  <a:pt x="2887136" y="0"/>
                </a:lnTo>
                <a:lnTo>
                  <a:pt x="2887136" y="508858"/>
                </a:lnTo>
                <a:lnTo>
                  <a:pt x="0" y="508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3" name="Google Shape;223;p16"/>
          <p:cNvSpPr/>
          <p:nvPr/>
        </p:nvSpPr>
        <p:spPr>
          <a:xfrm rot="-811282">
            <a:off x="4721519" y="7746741"/>
            <a:ext cx="2887137" cy="508858"/>
          </a:xfrm>
          <a:custGeom>
            <a:rect b="b" l="l" r="r" t="t"/>
            <a:pathLst>
              <a:path extrusionOk="0" h="508858" w="2887137">
                <a:moveTo>
                  <a:pt x="0" y="0"/>
                </a:moveTo>
                <a:lnTo>
                  <a:pt x="2887137" y="0"/>
                </a:lnTo>
                <a:lnTo>
                  <a:pt x="2887137" y="508858"/>
                </a:lnTo>
                <a:lnTo>
                  <a:pt x="0" y="508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4" name="Google Shape;224;p16"/>
          <p:cNvSpPr/>
          <p:nvPr/>
        </p:nvSpPr>
        <p:spPr>
          <a:xfrm>
            <a:off x="699445" y="7591782"/>
            <a:ext cx="3378105" cy="3378105"/>
          </a:xfrm>
          <a:custGeom>
            <a:rect b="b" l="l" r="r" t="t"/>
            <a:pathLst>
              <a:path extrusionOk="0" h="3378105" w="3378105">
                <a:moveTo>
                  <a:pt x="0" y="0"/>
                </a:moveTo>
                <a:lnTo>
                  <a:pt x="3378105" y="0"/>
                </a:lnTo>
                <a:lnTo>
                  <a:pt x="3378105" y="3378105"/>
                </a:lnTo>
                <a:lnTo>
                  <a:pt x="0" y="33781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5" name="Google Shape;225;p16"/>
          <p:cNvSpPr/>
          <p:nvPr/>
        </p:nvSpPr>
        <p:spPr>
          <a:xfrm rot="443074">
            <a:off x="1045763" y="8012506"/>
            <a:ext cx="2414690" cy="796848"/>
          </a:xfrm>
          <a:custGeom>
            <a:rect b="b" l="l" r="r" t="t"/>
            <a:pathLst>
              <a:path extrusionOk="0" h="796848" w="2414690">
                <a:moveTo>
                  <a:pt x="0" y="0"/>
                </a:moveTo>
                <a:lnTo>
                  <a:pt x="2414690" y="0"/>
                </a:lnTo>
                <a:lnTo>
                  <a:pt x="2414690" y="796847"/>
                </a:lnTo>
                <a:lnTo>
                  <a:pt x="0" y="7968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6" name="Google Shape;226;p16"/>
          <p:cNvSpPr/>
          <p:nvPr/>
        </p:nvSpPr>
        <p:spPr>
          <a:xfrm flipH="1" rot="443074">
            <a:off x="1444597" y="7670691"/>
            <a:ext cx="2414690" cy="796848"/>
          </a:xfrm>
          <a:custGeom>
            <a:rect b="b" l="l" r="r" t="t"/>
            <a:pathLst>
              <a:path extrusionOk="0" h="796848" w="2414690">
                <a:moveTo>
                  <a:pt x="2414690" y="0"/>
                </a:moveTo>
                <a:lnTo>
                  <a:pt x="0" y="0"/>
                </a:lnTo>
                <a:lnTo>
                  <a:pt x="0" y="796848"/>
                </a:lnTo>
                <a:lnTo>
                  <a:pt x="2414690" y="796848"/>
                </a:lnTo>
                <a:lnTo>
                  <a:pt x="241469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7" name="Google Shape;227;p16"/>
          <p:cNvSpPr/>
          <p:nvPr/>
        </p:nvSpPr>
        <p:spPr>
          <a:xfrm rot="-71855">
            <a:off x="1181152" y="7310985"/>
            <a:ext cx="2414690" cy="796848"/>
          </a:xfrm>
          <a:custGeom>
            <a:rect b="b" l="l" r="r" t="t"/>
            <a:pathLst>
              <a:path extrusionOk="0" h="796848" w="2414690">
                <a:moveTo>
                  <a:pt x="0" y="0"/>
                </a:moveTo>
                <a:lnTo>
                  <a:pt x="2414690" y="0"/>
                </a:lnTo>
                <a:lnTo>
                  <a:pt x="2414690" y="796848"/>
                </a:lnTo>
                <a:lnTo>
                  <a:pt x="0" y="7968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25"/>
          <p:cNvSpPr/>
          <p:nvPr/>
        </p:nvSpPr>
        <p:spPr>
          <a:xfrm>
            <a:off x="12843325" y="4383884"/>
            <a:ext cx="4611360" cy="6494874"/>
          </a:xfrm>
          <a:custGeom>
            <a:rect b="b" l="l" r="r" t="t"/>
            <a:pathLst>
              <a:path extrusionOk="0" h="6494874" w="4611360">
                <a:moveTo>
                  <a:pt x="0" y="0"/>
                </a:moveTo>
                <a:lnTo>
                  <a:pt x="4611361" y="0"/>
                </a:lnTo>
                <a:lnTo>
                  <a:pt x="4611361" y="6494874"/>
                </a:lnTo>
                <a:lnTo>
                  <a:pt x="0" y="64948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4" name="Google Shape;384;p25"/>
          <p:cNvSpPr/>
          <p:nvPr/>
        </p:nvSpPr>
        <p:spPr>
          <a:xfrm>
            <a:off x="11539793" y="8134539"/>
            <a:ext cx="3014046" cy="3014046"/>
          </a:xfrm>
          <a:custGeom>
            <a:rect b="b" l="l" r="r" t="t"/>
            <a:pathLst>
              <a:path extrusionOk="0" h="3014046" w="3014046">
                <a:moveTo>
                  <a:pt x="0" y="0"/>
                </a:moveTo>
                <a:lnTo>
                  <a:pt x="3014046" y="0"/>
                </a:lnTo>
                <a:lnTo>
                  <a:pt x="3014046" y="3014046"/>
                </a:lnTo>
                <a:lnTo>
                  <a:pt x="0" y="30140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5" name="Google Shape;385;p25"/>
          <p:cNvSpPr/>
          <p:nvPr/>
        </p:nvSpPr>
        <p:spPr>
          <a:xfrm rot="443074">
            <a:off x="11848789" y="8509921"/>
            <a:ext cx="2154458" cy="710971"/>
          </a:xfrm>
          <a:custGeom>
            <a:rect b="b" l="l" r="r" t="t"/>
            <a:pathLst>
              <a:path extrusionOk="0" h="710971" w="2154458">
                <a:moveTo>
                  <a:pt x="0" y="0"/>
                </a:moveTo>
                <a:lnTo>
                  <a:pt x="2154458" y="0"/>
                </a:lnTo>
                <a:lnTo>
                  <a:pt x="2154458" y="710972"/>
                </a:lnTo>
                <a:lnTo>
                  <a:pt x="0" y="7109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6" name="Google Shape;386;p25"/>
          <p:cNvSpPr/>
          <p:nvPr/>
        </p:nvSpPr>
        <p:spPr>
          <a:xfrm flipH="1" rot="443074">
            <a:off x="12204640" y="8204945"/>
            <a:ext cx="2154458" cy="710971"/>
          </a:xfrm>
          <a:custGeom>
            <a:rect b="b" l="l" r="r" t="t"/>
            <a:pathLst>
              <a:path extrusionOk="0" h="710971" w="2154458">
                <a:moveTo>
                  <a:pt x="2154458" y="0"/>
                </a:moveTo>
                <a:lnTo>
                  <a:pt x="0" y="0"/>
                </a:lnTo>
                <a:lnTo>
                  <a:pt x="0" y="710971"/>
                </a:lnTo>
                <a:lnTo>
                  <a:pt x="2154458" y="710971"/>
                </a:lnTo>
                <a:lnTo>
                  <a:pt x="2154458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7" name="Google Shape;387;p25"/>
          <p:cNvSpPr/>
          <p:nvPr/>
        </p:nvSpPr>
        <p:spPr>
          <a:xfrm rot="-71855">
            <a:off x="11969587" y="7884004"/>
            <a:ext cx="2154458" cy="710971"/>
          </a:xfrm>
          <a:custGeom>
            <a:rect b="b" l="l" r="r" t="t"/>
            <a:pathLst>
              <a:path extrusionOk="0" h="710971" w="2154458">
                <a:moveTo>
                  <a:pt x="0" y="0"/>
                </a:moveTo>
                <a:lnTo>
                  <a:pt x="2154458" y="0"/>
                </a:lnTo>
                <a:lnTo>
                  <a:pt x="2154458" y="710971"/>
                </a:lnTo>
                <a:lnTo>
                  <a:pt x="0" y="7109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8" name="Google Shape;388;p25"/>
          <p:cNvSpPr/>
          <p:nvPr/>
        </p:nvSpPr>
        <p:spPr>
          <a:xfrm>
            <a:off x="15228569" y="7958965"/>
            <a:ext cx="2713017" cy="2713017"/>
          </a:xfrm>
          <a:custGeom>
            <a:rect b="b" l="l" r="r" t="t"/>
            <a:pathLst>
              <a:path extrusionOk="0" h="2713017" w="2713017">
                <a:moveTo>
                  <a:pt x="0" y="0"/>
                </a:moveTo>
                <a:lnTo>
                  <a:pt x="2713017" y="0"/>
                </a:lnTo>
                <a:lnTo>
                  <a:pt x="2713017" y="2713017"/>
                </a:lnTo>
                <a:lnTo>
                  <a:pt x="0" y="27130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9" name="Google Shape;389;p25"/>
          <p:cNvSpPr/>
          <p:nvPr/>
        </p:nvSpPr>
        <p:spPr>
          <a:xfrm rot="-290990">
            <a:off x="15545175" y="8524024"/>
            <a:ext cx="2382922" cy="419990"/>
          </a:xfrm>
          <a:custGeom>
            <a:rect b="b" l="l" r="r" t="t"/>
            <a:pathLst>
              <a:path extrusionOk="0" h="419990" w="2382922">
                <a:moveTo>
                  <a:pt x="0" y="0"/>
                </a:moveTo>
                <a:lnTo>
                  <a:pt x="2382922" y="0"/>
                </a:lnTo>
                <a:lnTo>
                  <a:pt x="2382922" y="419990"/>
                </a:lnTo>
                <a:lnTo>
                  <a:pt x="0" y="4199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0" name="Google Shape;390;p25"/>
          <p:cNvSpPr/>
          <p:nvPr/>
        </p:nvSpPr>
        <p:spPr>
          <a:xfrm rot="-290990">
            <a:off x="15242057" y="8214049"/>
            <a:ext cx="2382922" cy="419990"/>
          </a:xfrm>
          <a:custGeom>
            <a:rect b="b" l="l" r="r" t="t"/>
            <a:pathLst>
              <a:path extrusionOk="0" h="419990" w="2382922">
                <a:moveTo>
                  <a:pt x="0" y="0"/>
                </a:moveTo>
                <a:lnTo>
                  <a:pt x="2382922" y="0"/>
                </a:lnTo>
                <a:lnTo>
                  <a:pt x="2382922" y="419990"/>
                </a:lnTo>
                <a:lnTo>
                  <a:pt x="0" y="4199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1" name="Google Shape;391;p25"/>
          <p:cNvSpPr/>
          <p:nvPr/>
        </p:nvSpPr>
        <p:spPr>
          <a:xfrm rot="-811282">
            <a:off x="15545175" y="7904074"/>
            <a:ext cx="2382922" cy="419990"/>
          </a:xfrm>
          <a:custGeom>
            <a:rect b="b" l="l" r="r" t="t"/>
            <a:pathLst>
              <a:path extrusionOk="0" h="419990" w="2382922">
                <a:moveTo>
                  <a:pt x="0" y="0"/>
                </a:moveTo>
                <a:lnTo>
                  <a:pt x="2382922" y="0"/>
                </a:lnTo>
                <a:lnTo>
                  <a:pt x="2382922" y="419990"/>
                </a:lnTo>
                <a:lnTo>
                  <a:pt x="0" y="4199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2" name="Google Shape;392;p25"/>
          <p:cNvSpPr/>
          <p:nvPr/>
        </p:nvSpPr>
        <p:spPr>
          <a:xfrm flipH="1">
            <a:off x="7070024" y="4218367"/>
            <a:ext cx="4371840" cy="7286400"/>
          </a:xfrm>
          <a:custGeom>
            <a:rect b="b" l="l" r="r" t="t"/>
            <a:pathLst>
              <a:path extrusionOk="0" h="7286400" w="4371840">
                <a:moveTo>
                  <a:pt x="4371840" y="0"/>
                </a:moveTo>
                <a:lnTo>
                  <a:pt x="0" y="0"/>
                </a:lnTo>
                <a:lnTo>
                  <a:pt x="0" y="7286400"/>
                </a:lnTo>
                <a:lnTo>
                  <a:pt x="4371840" y="7286400"/>
                </a:lnTo>
                <a:lnTo>
                  <a:pt x="437184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3" name="Google Shape;393;p25"/>
          <p:cNvSpPr/>
          <p:nvPr/>
        </p:nvSpPr>
        <p:spPr>
          <a:xfrm rot="-290990">
            <a:off x="9276816" y="6826726"/>
            <a:ext cx="2781562" cy="490250"/>
          </a:xfrm>
          <a:custGeom>
            <a:rect b="b" l="l" r="r" t="t"/>
            <a:pathLst>
              <a:path extrusionOk="0" h="490250" w="2781562">
                <a:moveTo>
                  <a:pt x="0" y="0"/>
                </a:moveTo>
                <a:lnTo>
                  <a:pt x="2781562" y="0"/>
                </a:lnTo>
                <a:lnTo>
                  <a:pt x="2781562" y="490250"/>
                </a:lnTo>
                <a:lnTo>
                  <a:pt x="0" y="4902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4" name="Google Shape;394;p25"/>
          <p:cNvSpPr/>
          <p:nvPr/>
        </p:nvSpPr>
        <p:spPr>
          <a:xfrm>
            <a:off x="5302970" y="4489067"/>
            <a:ext cx="1621508" cy="6584805"/>
          </a:xfrm>
          <a:custGeom>
            <a:rect b="b" l="l" r="r" t="t"/>
            <a:pathLst>
              <a:path extrusionOk="0" h="6584805" w="1621508">
                <a:moveTo>
                  <a:pt x="0" y="0"/>
                </a:moveTo>
                <a:lnTo>
                  <a:pt x="1621509" y="0"/>
                </a:lnTo>
                <a:lnTo>
                  <a:pt x="1621509" y="6584806"/>
                </a:lnTo>
                <a:lnTo>
                  <a:pt x="0" y="65848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5" name="Google Shape;395;p25"/>
          <p:cNvSpPr/>
          <p:nvPr/>
        </p:nvSpPr>
        <p:spPr>
          <a:xfrm>
            <a:off x="521809" y="3628344"/>
            <a:ext cx="1469599" cy="3756164"/>
          </a:xfrm>
          <a:custGeom>
            <a:rect b="b" l="l" r="r" t="t"/>
            <a:pathLst>
              <a:path extrusionOk="0" h="3756164" w="1469599">
                <a:moveTo>
                  <a:pt x="0" y="0"/>
                </a:moveTo>
                <a:lnTo>
                  <a:pt x="1469599" y="0"/>
                </a:lnTo>
                <a:lnTo>
                  <a:pt x="1469599" y="3756164"/>
                </a:lnTo>
                <a:lnTo>
                  <a:pt x="0" y="37561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6" name="Google Shape;396;p25"/>
          <p:cNvSpPr/>
          <p:nvPr/>
        </p:nvSpPr>
        <p:spPr>
          <a:xfrm>
            <a:off x="1445472" y="3628344"/>
            <a:ext cx="2691430" cy="4660484"/>
          </a:xfrm>
          <a:custGeom>
            <a:rect b="b" l="l" r="r" t="t"/>
            <a:pathLst>
              <a:path extrusionOk="0" h="4660484" w="2691430">
                <a:moveTo>
                  <a:pt x="0" y="0"/>
                </a:moveTo>
                <a:lnTo>
                  <a:pt x="2691430" y="0"/>
                </a:lnTo>
                <a:lnTo>
                  <a:pt x="2691430" y="4660484"/>
                </a:lnTo>
                <a:lnTo>
                  <a:pt x="0" y="46604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7" name="Google Shape;397;p25"/>
          <p:cNvSpPr/>
          <p:nvPr/>
        </p:nvSpPr>
        <p:spPr>
          <a:xfrm>
            <a:off x="3581286" y="3758607"/>
            <a:ext cx="1536691" cy="5415650"/>
          </a:xfrm>
          <a:custGeom>
            <a:rect b="b" l="l" r="r" t="t"/>
            <a:pathLst>
              <a:path extrusionOk="0" h="5415650" w="1536691">
                <a:moveTo>
                  <a:pt x="0" y="0"/>
                </a:moveTo>
                <a:lnTo>
                  <a:pt x="1536691" y="0"/>
                </a:lnTo>
                <a:lnTo>
                  <a:pt x="1536691" y="5415650"/>
                </a:lnTo>
                <a:lnTo>
                  <a:pt x="0" y="54156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98" name="Google Shape;398;p25"/>
          <p:cNvGrpSpPr/>
          <p:nvPr/>
        </p:nvGrpSpPr>
        <p:grpSpPr>
          <a:xfrm rot="5400000">
            <a:off x="10534241" y="-3879398"/>
            <a:ext cx="3606805" cy="12190033"/>
            <a:chOff x="0" y="-38100"/>
            <a:chExt cx="949941" cy="3210544"/>
          </a:xfrm>
        </p:grpSpPr>
        <p:sp>
          <p:nvSpPr>
            <p:cNvPr id="399" name="Google Shape;399;p25"/>
            <p:cNvSpPr/>
            <p:nvPr/>
          </p:nvSpPr>
          <p:spPr>
            <a:xfrm>
              <a:off x="0" y="0"/>
              <a:ext cx="949941" cy="3172444"/>
            </a:xfrm>
            <a:custGeom>
              <a:rect b="b" l="l" r="r" t="t"/>
              <a:pathLst>
                <a:path extrusionOk="0" h="3172444" w="949941">
                  <a:moveTo>
                    <a:pt x="949941" y="0"/>
                  </a:moveTo>
                  <a:lnTo>
                    <a:pt x="949941" y="3172444"/>
                  </a:lnTo>
                  <a:lnTo>
                    <a:pt x="474970" y="3045444"/>
                  </a:lnTo>
                  <a:lnTo>
                    <a:pt x="0" y="3172444"/>
                  </a:lnTo>
                  <a:lnTo>
                    <a:pt x="0" y="0"/>
                  </a:lnTo>
                  <a:lnTo>
                    <a:pt x="949941" y="0"/>
                  </a:lnTo>
                  <a:close/>
                </a:path>
              </a:pathLst>
            </a:custGeom>
            <a:solidFill>
              <a:srgbClr val="FCF1E5"/>
            </a:solidFill>
            <a:ln>
              <a:noFill/>
            </a:ln>
          </p:spPr>
        </p:sp>
        <p:sp>
          <p:nvSpPr>
            <p:cNvPr id="400" name="Google Shape;400;p25"/>
            <p:cNvSpPr txBox="1"/>
            <p:nvPr/>
          </p:nvSpPr>
          <p:spPr>
            <a:xfrm>
              <a:off x="0" y="-38100"/>
              <a:ext cx="949941" cy="30835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1" name="Google Shape;401;p25"/>
          <p:cNvSpPr txBox="1"/>
          <p:nvPr/>
        </p:nvSpPr>
        <p:spPr>
          <a:xfrm>
            <a:off x="8104112" y="797758"/>
            <a:ext cx="9478500" cy="19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356877"/>
                </a:solidFill>
                <a:latin typeface="Lora"/>
                <a:ea typeface="Lora"/>
                <a:cs typeface="Lora"/>
                <a:sym typeface="Lora"/>
              </a:rPr>
              <a:t>Jesus succesfully fed thousands of people</a:t>
            </a:r>
            <a:endParaRPr/>
          </a:p>
        </p:txBody>
      </p:sp>
      <p:sp>
        <p:nvSpPr>
          <p:cNvPr id="402" name="Google Shape;402;p25"/>
          <p:cNvSpPr txBox="1"/>
          <p:nvPr/>
        </p:nvSpPr>
        <p:spPr>
          <a:xfrm>
            <a:off x="7106492" y="2896242"/>
            <a:ext cx="10476047" cy="7372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Lorem ipsum odor amet, consectetuer adipiscing elit. Natoque facilisis placerat laoreet pretium, leo ullamcorper mus. Senectus torquent integer vulputate lobortis.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67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26"/>
          <p:cNvSpPr/>
          <p:nvPr/>
        </p:nvSpPr>
        <p:spPr>
          <a:xfrm flipH="1">
            <a:off x="-1054963" y="4556885"/>
            <a:ext cx="11451785" cy="6112390"/>
          </a:xfrm>
          <a:custGeom>
            <a:rect b="b" l="l" r="r" t="t"/>
            <a:pathLst>
              <a:path extrusionOk="0" h="6112390" w="11451785">
                <a:moveTo>
                  <a:pt x="11451785" y="0"/>
                </a:moveTo>
                <a:lnTo>
                  <a:pt x="0" y="0"/>
                </a:lnTo>
                <a:lnTo>
                  <a:pt x="0" y="6112391"/>
                </a:lnTo>
                <a:lnTo>
                  <a:pt x="11451785" y="6112391"/>
                </a:lnTo>
                <a:lnTo>
                  <a:pt x="11451785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9" name="Google Shape;409;p26"/>
          <p:cNvSpPr/>
          <p:nvPr/>
        </p:nvSpPr>
        <p:spPr>
          <a:xfrm rot="-275941">
            <a:off x="1283735" y="1128626"/>
            <a:ext cx="8358312" cy="3008992"/>
          </a:xfrm>
          <a:custGeom>
            <a:rect b="b" l="l" r="r" t="t"/>
            <a:pathLst>
              <a:path extrusionOk="0" h="3008992" w="8358312">
                <a:moveTo>
                  <a:pt x="0" y="0"/>
                </a:moveTo>
                <a:lnTo>
                  <a:pt x="8358313" y="0"/>
                </a:lnTo>
                <a:lnTo>
                  <a:pt x="8358313" y="3008992"/>
                </a:lnTo>
                <a:lnTo>
                  <a:pt x="0" y="30089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0" name="Google Shape;410;p26"/>
          <p:cNvSpPr txBox="1"/>
          <p:nvPr/>
        </p:nvSpPr>
        <p:spPr>
          <a:xfrm>
            <a:off x="3148900" y="1530442"/>
            <a:ext cx="4628100" cy="19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FCF1E5"/>
                </a:solidFill>
                <a:latin typeface="Lora"/>
                <a:ea typeface="Lora"/>
                <a:cs typeface="Lora"/>
                <a:sym typeface="Lora"/>
              </a:rPr>
              <a:t>Moral of the Story</a:t>
            </a:r>
            <a:endParaRPr/>
          </a:p>
        </p:txBody>
      </p:sp>
      <p:sp>
        <p:nvSpPr>
          <p:cNvPr id="411" name="Google Shape;411;p26"/>
          <p:cNvSpPr/>
          <p:nvPr/>
        </p:nvSpPr>
        <p:spPr>
          <a:xfrm>
            <a:off x="1834501" y="7253098"/>
            <a:ext cx="4220089" cy="4220089"/>
          </a:xfrm>
          <a:custGeom>
            <a:rect b="b" l="l" r="r" t="t"/>
            <a:pathLst>
              <a:path extrusionOk="0" h="4220089" w="4220089">
                <a:moveTo>
                  <a:pt x="0" y="0"/>
                </a:moveTo>
                <a:lnTo>
                  <a:pt x="4220089" y="0"/>
                </a:lnTo>
                <a:lnTo>
                  <a:pt x="4220089" y="4220089"/>
                </a:lnTo>
                <a:lnTo>
                  <a:pt x="0" y="42200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2" name="Google Shape;412;p26"/>
          <p:cNvSpPr/>
          <p:nvPr/>
        </p:nvSpPr>
        <p:spPr>
          <a:xfrm rot="443074">
            <a:off x="2267138" y="7778686"/>
            <a:ext cx="3016545" cy="995460"/>
          </a:xfrm>
          <a:custGeom>
            <a:rect b="b" l="l" r="r" t="t"/>
            <a:pathLst>
              <a:path extrusionOk="0" h="995460" w="3016545">
                <a:moveTo>
                  <a:pt x="0" y="0"/>
                </a:moveTo>
                <a:lnTo>
                  <a:pt x="3016545" y="0"/>
                </a:lnTo>
                <a:lnTo>
                  <a:pt x="3016545" y="995460"/>
                </a:lnTo>
                <a:lnTo>
                  <a:pt x="0" y="995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3" name="Google Shape;413;p26"/>
          <p:cNvSpPr/>
          <p:nvPr/>
        </p:nvSpPr>
        <p:spPr>
          <a:xfrm flipH="1" rot="443074">
            <a:off x="2765381" y="7351675"/>
            <a:ext cx="3016545" cy="995460"/>
          </a:xfrm>
          <a:custGeom>
            <a:rect b="b" l="l" r="r" t="t"/>
            <a:pathLst>
              <a:path extrusionOk="0" h="995460" w="3016545">
                <a:moveTo>
                  <a:pt x="3016545" y="0"/>
                </a:moveTo>
                <a:lnTo>
                  <a:pt x="0" y="0"/>
                </a:lnTo>
                <a:lnTo>
                  <a:pt x="0" y="995460"/>
                </a:lnTo>
                <a:lnTo>
                  <a:pt x="3016545" y="995460"/>
                </a:lnTo>
                <a:lnTo>
                  <a:pt x="3016545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4" name="Google Shape;414;p26"/>
          <p:cNvSpPr/>
          <p:nvPr/>
        </p:nvSpPr>
        <p:spPr>
          <a:xfrm rot="-71855">
            <a:off x="2436273" y="6902313"/>
            <a:ext cx="3016545" cy="995460"/>
          </a:xfrm>
          <a:custGeom>
            <a:rect b="b" l="l" r="r" t="t"/>
            <a:pathLst>
              <a:path extrusionOk="0" h="995460" w="3016545">
                <a:moveTo>
                  <a:pt x="0" y="0"/>
                </a:moveTo>
                <a:lnTo>
                  <a:pt x="3016545" y="0"/>
                </a:lnTo>
                <a:lnTo>
                  <a:pt x="3016545" y="995460"/>
                </a:lnTo>
                <a:lnTo>
                  <a:pt x="0" y="995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5" name="Google Shape;415;p26"/>
          <p:cNvSpPr/>
          <p:nvPr/>
        </p:nvSpPr>
        <p:spPr>
          <a:xfrm>
            <a:off x="7022624" y="7329646"/>
            <a:ext cx="3798606" cy="3798606"/>
          </a:xfrm>
          <a:custGeom>
            <a:rect b="b" l="l" r="r" t="t"/>
            <a:pathLst>
              <a:path extrusionOk="0" h="3798606" w="3798606">
                <a:moveTo>
                  <a:pt x="0" y="0"/>
                </a:moveTo>
                <a:lnTo>
                  <a:pt x="3798606" y="0"/>
                </a:lnTo>
                <a:lnTo>
                  <a:pt x="3798606" y="3798606"/>
                </a:lnTo>
                <a:lnTo>
                  <a:pt x="0" y="37986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6" name="Google Shape;416;p26"/>
          <p:cNvSpPr/>
          <p:nvPr/>
        </p:nvSpPr>
        <p:spPr>
          <a:xfrm rot="-290990">
            <a:off x="7465917" y="8120808"/>
            <a:ext cx="3336427" cy="588045"/>
          </a:xfrm>
          <a:custGeom>
            <a:rect b="b" l="l" r="r" t="t"/>
            <a:pathLst>
              <a:path extrusionOk="0" h="588045" w="3336427">
                <a:moveTo>
                  <a:pt x="0" y="0"/>
                </a:moveTo>
                <a:lnTo>
                  <a:pt x="3336428" y="0"/>
                </a:lnTo>
                <a:lnTo>
                  <a:pt x="3336428" y="588045"/>
                </a:lnTo>
                <a:lnTo>
                  <a:pt x="0" y="5880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7" name="Google Shape;417;p26"/>
          <p:cNvSpPr/>
          <p:nvPr/>
        </p:nvSpPr>
        <p:spPr>
          <a:xfrm rot="-290990">
            <a:off x="7041509" y="7686799"/>
            <a:ext cx="3336427" cy="588045"/>
          </a:xfrm>
          <a:custGeom>
            <a:rect b="b" l="l" r="r" t="t"/>
            <a:pathLst>
              <a:path extrusionOk="0" h="588045" w="3336427">
                <a:moveTo>
                  <a:pt x="0" y="0"/>
                </a:moveTo>
                <a:lnTo>
                  <a:pt x="3336427" y="0"/>
                </a:lnTo>
                <a:lnTo>
                  <a:pt x="3336427" y="588046"/>
                </a:lnTo>
                <a:lnTo>
                  <a:pt x="0" y="5880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8" name="Google Shape;418;p26"/>
          <p:cNvSpPr/>
          <p:nvPr/>
        </p:nvSpPr>
        <p:spPr>
          <a:xfrm rot="-811282">
            <a:off x="7465917" y="7252791"/>
            <a:ext cx="3336427" cy="588045"/>
          </a:xfrm>
          <a:custGeom>
            <a:rect b="b" l="l" r="r" t="t"/>
            <a:pathLst>
              <a:path extrusionOk="0" h="588045" w="3336427">
                <a:moveTo>
                  <a:pt x="0" y="0"/>
                </a:moveTo>
                <a:lnTo>
                  <a:pt x="3336428" y="0"/>
                </a:lnTo>
                <a:lnTo>
                  <a:pt x="3336428" y="588045"/>
                </a:lnTo>
                <a:lnTo>
                  <a:pt x="0" y="5880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19" name="Google Shape;419;p26"/>
          <p:cNvGrpSpPr/>
          <p:nvPr/>
        </p:nvGrpSpPr>
        <p:grpSpPr>
          <a:xfrm>
            <a:off x="11397875" y="1197746"/>
            <a:ext cx="5861425" cy="3626589"/>
            <a:chOff x="0" y="-38100"/>
            <a:chExt cx="1543750" cy="955151"/>
          </a:xfrm>
        </p:grpSpPr>
        <p:sp>
          <p:nvSpPr>
            <p:cNvPr id="420" name="Google Shape;420;p26"/>
            <p:cNvSpPr/>
            <p:nvPr/>
          </p:nvSpPr>
          <p:spPr>
            <a:xfrm>
              <a:off x="0" y="0"/>
              <a:ext cx="1543750" cy="917051"/>
            </a:xfrm>
            <a:custGeom>
              <a:rect b="b" l="l" r="r" t="t"/>
              <a:pathLst>
                <a:path extrusionOk="0" h="917051" w="1543750">
                  <a:moveTo>
                    <a:pt x="67362" y="0"/>
                  </a:moveTo>
                  <a:lnTo>
                    <a:pt x="1476388" y="0"/>
                  </a:lnTo>
                  <a:cubicBezTo>
                    <a:pt x="1513591" y="0"/>
                    <a:pt x="1543750" y="30159"/>
                    <a:pt x="1543750" y="67362"/>
                  </a:cubicBezTo>
                  <a:lnTo>
                    <a:pt x="1543750" y="849689"/>
                  </a:lnTo>
                  <a:cubicBezTo>
                    <a:pt x="1543750" y="886892"/>
                    <a:pt x="1513591" y="917051"/>
                    <a:pt x="1476388" y="917051"/>
                  </a:cubicBezTo>
                  <a:lnTo>
                    <a:pt x="67362" y="917051"/>
                  </a:lnTo>
                  <a:cubicBezTo>
                    <a:pt x="30159" y="917051"/>
                    <a:pt x="0" y="886892"/>
                    <a:pt x="0" y="849689"/>
                  </a:cubicBezTo>
                  <a:lnTo>
                    <a:pt x="0" y="67362"/>
                  </a:lnTo>
                  <a:cubicBezTo>
                    <a:pt x="0" y="30159"/>
                    <a:pt x="30159" y="0"/>
                    <a:pt x="67362" y="0"/>
                  </a:cubicBezTo>
                  <a:close/>
                </a:path>
              </a:pathLst>
            </a:custGeom>
            <a:solidFill>
              <a:srgbClr val="FCF1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26"/>
            <p:cNvSpPr txBox="1"/>
            <p:nvPr/>
          </p:nvSpPr>
          <p:spPr>
            <a:xfrm>
              <a:off x="0" y="-38100"/>
              <a:ext cx="1543750" cy="9551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2" name="Google Shape;422;p26"/>
          <p:cNvSpPr txBox="1"/>
          <p:nvPr/>
        </p:nvSpPr>
        <p:spPr>
          <a:xfrm>
            <a:off x="12088975" y="2709625"/>
            <a:ext cx="4419900" cy="16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Lorem ipsum odor amet, consectetuer adipiscing elit. Natoque facilisis placerat laoreet pretium, leo ullamcorper mus.</a:t>
            </a:r>
            <a:endParaRPr/>
          </a:p>
        </p:txBody>
      </p:sp>
      <p:sp>
        <p:nvSpPr>
          <p:cNvPr id="423" name="Google Shape;423;p26"/>
          <p:cNvSpPr txBox="1"/>
          <p:nvPr/>
        </p:nvSpPr>
        <p:spPr>
          <a:xfrm>
            <a:off x="13305489" y="1976920"/>
            <a:ext cx="2046198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356877"/>
                </a:solidFill>
                <a:latin typeface="Lora"/>
                <a:ea typeface="Lora"/>
                <a:cs typeface="Lora"/>
                <a:sym typeface="Lora"/>
              </a:rPr>
              <a:t>Point 01</a:t>
            </a:r>
            <a:endParaRPr/>
          </a:p>
        </p:txBody>
      </p:sp>
      <p:grpSp>
        <p:nvGrpSpPr>
          <p:cNvPr id="424" name="Google Shape;424;p26"/>
          <p:cNvGrpSpPr/>
          <p:nvPr/>
        </p:nvGrpSpPr>
        <p:grpSpPr>
          <a:xfrm>
            <a:off x="11397875" y="5337284"/>
            <a:ext cx="5861425" cy="3626589"/>
            <a:chOff x="0" y="-38100"/>
            <a:chExt cx="1543750" cy="955151"/>
          </a:xfrm>
        </p:grpSpPr>
        <p:sp>
          <p:nvSpPr>
            <p:cNvPr id="425" name="Google Shape;425;p26"/>
            <p:cNvSpPr/>
            <p:nvPr/>
          </p:nvSpPr>
          <p:spPr>
            <a:xfrm>
              <a:off x="0" y="0"/>
              <a:ext cx="1543750" cy="917051"/>
            </a:xfrm>
            <a:custGeom>
              <a:rect b="b" l="l" r="r" t="t"/>
              <a:pathLst>
                <a:path extrusionOk="0" h="917051" w="1543750">
                  <a:moveTo>
                    <a:pt x="67362" y="0"/>
                  </a:moveTo>
                  <a:lnTo>
                    <a:pt x="1476388" y="0"/>
                  </a:lnTo>
                  <a:cubicBezTo>
                    <a:pt x="1513591" y="0"/>
                    <a:pt x="1543750" y="30159"/>
                    <a:pt x="1543750" y="67362"/>
                  </a:cubicBezTo>
                  <a:lnTo>
                    <a:pt x="1543750" y="849689"/>
                  </a:lnTo>
                  <a:cubicBezTo>
                    <a:pt x="1543750" y="886892"/>
                    <a:pt x="1513591" y="917051"/>
                    <a:pt x="1476388" y="917051"/>
                  </a:cubicBezTo>
                  <a:lnTo>
                    <a:pt x="67362" y="917051"/>
                  </a:lnTo>
                  <a:cubicBezTo>
                    <a:pt x="30159" y="917051"/>
                    <a:pt x="0" y="886892"/>
                    <a:pt x="0" y="849689"/>
                  </a:cubicBezTo>
                  <a:lnTo>
                    <a:pt x="0" y="67362"/>
                  </a:lnTo>
                  <a:cubicBezTo>
                    <a:pt x="0" y="30159"/>
                    <a:pt x="30159" y="0"/>
                    <a:pt x="67362" y="0"/>
                  </a:cubicBezTo>
                  <a:close/>
                </a:path>
              </a:pathLst>
            </a:custGeom>
            <a:solidFill>
              <a:srgbClr val="FCF1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26"/>
            <p:cNvSpPr txBox="1"/>
            <p:nvPr/>
          </p:nvSpPr>
          <p:spPr>
            <a:xfrm>
              <a:off x="0" y="-38100"/>
              <a:ext cx="1543750" cy="9551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7" name="Google Shape;427;p26"/>
          <p:cNvSpPr txBox="1"/>
          <p:nvPr/>
        </p:nvSpPr>
        <p:spPr>
          <a:xfrm>
            <a:off x="12088975" y="6849165"/>
            <a:ext cx="4419900" cy="16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Lorem ipsum odor amet, consectetuer adipiscing elit. Natoque facilisis placerat laoreet pretium, leo ullamcorper mus.</a:t>
            </a:r>
            <a:endParaRPr/>
          </a:p>
        </p:txBody>
      </p:sp>
      <p:sp>
        <p:nvSpPr>
          <p:cNvPr id="428" name="Google Shape;428;p26"/>
          <p:cNvSpPr txBox="1"/>
          <p:nvPr/>
        </p:nvSpPr>
        <p:spPr>
          <a:xfrm>
            <a:off x="13305489" y="6116459"/>
            <a:ext cx="2046198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356877"/>
                </a:solidFill>
                <a:latin typeface="Lora"/>
                <a:ea typeface="Lora"/>
                <a:cs typeface="Lora"/>
                <a:sym typeface="Lora"/>
              </a:rPr>
              <a:t>Point 02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27"/>
          <p:cNvSpPr/>
          <p:nvPr/>
        </p:nvSpPr>
        <p:spPr>
          <a:xfrm flipH="1">
            <a:off x="9181814" y="5770232"/>
            <a:ext cx="6768535" cy="6881135"/>
          </a:xfrm>
          <a:custGeom>
            <a:rect b="b" l="l" r="r" t="t"/>
            <a:pathLst>
              <a:path extrusionOk="0" h="6881135" w="6768535">
                <a:moveTo>
                  <a:pt x="6768535" y="0"/>
                </a:moveTo>
                <a:lnTo>
                  <a:pt x="0" y="0"/>
                </a:lnTo>
                <a:lnTo>
                  <a:pt x="0" y="6881136"/>
                </a:lnTo>
                <a:lnTo>
                  <a:pt x="6768535" y="6881136"/>
                </a:lnTo>
                <a:lnTo>
                  <a:pt x="6768535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5" name="Google Shape;435;p27"/>
          <p:cNvSpPr/>
          <p:nvPr/>
        </p:nvSpPr>
        <p:spPr>
          <a:xfrm flipH="1">
            <a:off x="1989322" y="5750857"/>
            <a:ext cx="6768535" cy="6881135"/>
          </a:xfrm>
          <a:custGeom>
            <a:rect b="b" l="l" r="r" t="t"/>
            <a:pathLst>
              <a:path extrusionOk="0" h="6881135" w="6768535">
                <a:moveTo>
                  <a:pt x="6768535" y="0"/>
                </a:moveTo>
                <a:lnTo>
                  <a:pt x="0" y="0"/>
                </a:lnTo>
                <a:lnTo>
                  <a:pt x="0" y="6881136"/>
                </a:lnTo>
                <a:lnTo>
                  <a:pt x="6768535" y="6881136"/>
                </a:lnTo>
                <a:lnTo>
                  <a:pt x="6768535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6" name="Google Shape;436;p27"/>
          <p:cNvSpPr/>
          <p:nvPr/>
        </p:nvSpPr>
        <p:spPr>
          <a:xfrm rot="-1403490">
            <a:off x="1439513" y="6403933"/>
            <a:ext cx="3016545" cy="995460"/>
          </a:xfrm>
          <a:custGeom>
            <a:rect b="b" l="l" r="r" t="t"/>
            <a:pathLst>
              <a:path extrusionOk="0" h="995460" w="3016545">
                <a:moveTo>
                  <a:pt x="0" y="0"/>
                </a:moveTo>
                <a:lnTo>
                  <a:pt x="3016546" y="0"/>
                </a:lnTo>
                <a:lnTo>
                  <a:pt x="3016546" y="995460"/>
                </a:lnTo>
                <a:lnTo>
                  <a:pt x="0" y="995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7" name="Google Shape;437;p27"/>
          <p:cNvSpPr/>
          <p:nvPr/>
        </p:nvSpPr>
        <p:spPr>
          <a:xfrm rot="-290990">
            <a:off x="10752648" y="8142383"/>
            <a:ext cx="4807556" cy="847332"/>
          </a:xfrm>
          <a:custGeom>
            <a:rect b="b" l="l" r="r" t="t"/>
            <a:pathLst>
              <a:path extrusionOk="0" h="847332" w="4807556">
                <a:moveTo>
                  <a:pt x="0" y="0"/>
                </a:moveTo>
                <a:lnTo>
                  <a:pt x="4807557" y="0"/>
                </a:lnTo>
                <a:lnTo>
                  <a:pt x="4807557" y="847332"/>
                </a:lnTo>
                <a:lnTo>
                  <a:pt x="0" y="8473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8" name="Google Shape;438;p27"/>
          <p:cNvSpPr/>
          <p:nvPr/>
        </p:nvSpPr>
        <p:spPr>
          <a:xfrm flipH="1" rot="-1403490">
            <a:off x="12630369" y="5955620"/>
            <a:ext cx="2633269" cy="868979"/>
          </a:xfrm>
          <a:custGeom>
            <a:rect b="b" l="l" r="r" t="t"/>
            <a:pathLst>
              <a:path extrusionOk="0" h="868979" w="2633269">
                <a:moveTo>
                  <a:pt x="2633269" y="0"/>
                </a:moveTo>
                <a:lnTo>
                  <a:pt x="0" y="0"/>
                </a:lnTo>
                <a:lnTo>
                  <a:pt x="0" y="868979"/>
                </a:lnTo>
                <a:lnTo>
                  <a:pt x="2633269" y="868979"/>
                </a:lnTo>
                <a:lnTo>
                  <a:pt x="2633269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9" name="Google Shape;439;p27"/>
          <p:cNvSpPr/>
          <p:nvPr/>
        </p:nvSpPr>
        <p:spPr>
          <a:xfrm rot="513253">
            <a:off x="5346757" y="6466432"/>
            <a:ext cx="3385552" cy="596704"/>
          </a:xfrm>
          <a:custGeom>
            <a:rect b="b" l="l" r="r" t="t"/>
            <a:pathLst>
              <a:path extrusionOk="0" h="596704" w="3385552">
                <a:moveTo>
                  <a:pt x="0" y="0"/>
                </a:moveTo>
                <a:lnTo>
                  <a:pt x="3385553" y="0"/>
                </a:lnTo>
                <a:lnTo>
                  <a:pt x="3385553" y="596703"/>
                </a:lnTo>
                <a:lnTo>
                  <a:pt x="0" y="5967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40" name="Google Shape;440;p27"/>
          <p:cNvGrpSpPr/>
          <p:nvPr/>
        </p:nvGrpSpPr>
        <p:grpSpPr>
          <a:xfrm>
            <a:off x="4554390" y="2184038"/>
            <a:ext cx="9254846" cy="3284572"/>
            <a:chOff x="0" y="-38100"/>
            <a:chExt cx="2437490" cy="865072"/>
          </a:xfrm>
        </p:grpSpPr>
        <p:sp>
          <p:nvSpPr>
            <p:cNvPr id="441" name="Google Shape;441;p27"/>
            <p:cNvSpPr/>
            <p:nvPr/>
          </p:nvSpPr>
          <p:spPr>
            <a:xfrm>
              <a:off x="0" y="0"/>
              <a:ext cx="2437490" cy="826972"/>
            </a:xfrm>
            <a:custGeom>
              <a:rect b="b" l="l" r="r" t="t"/>
              <a:pathLst>
                <a:path extrusionOk="0" h="826972" w="2437490">
                  <a:moveTo>
                    <a:pt x="42663" y="0"/>
                  </a:moveTo>
                  <a:lnTo>
                    <a:pt x="2394827" y="0"/>
                  </a:lnTo>
                  <a:cubicBezTo>
                    <a:pt x="2418390" y="0"/>
                    <a:pt x="2437490" y="19101"/>
                    <a:pt x="2437490" y="42663"/>
                  </a:cubicBezTo>
                  <a:lnTo>
                    <a:pt x="2437490" y="784310"/>
                  </a:lnTo>
                  <a:cubicBezTo>
                    <a:pt x="2437490" y="807872"/>
                    <a:pt x="2418390" y="826972"/>
                    <a:pt x="2394827" y="826972"/>
                  </a:cubicBezTo>
                  <a:lnTo>
                    <a:pt x="42663" y="826972"/>
                  </a:lnTo>
                  <a:cubicBezTo>
                    <a:pt x="19101" y="826972"/>
                    <a:pt x="0" y="807872"/>
                    <a:pt x="0" y="784310"/>
                  </a:cubicBezTo>
                  <a:lnTo>
                    <a:pt x="0" y="42663"/>
                  </a:lnTo>
                  <a:cubicBezTo>
                    <a:pt x="0" y="19101"/>
                    <a:pt x="19101" y="0"/>
                    <a:pt x="42663" y="0"/>
                  </a:cubicBezTo>
                  <a:close/>
                </a:path>
              </a:pathLst>
            </a:custGeom>
            <a:solidFill>
              <a:srgbClr val="FCF1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27"/>
            <p:cNvSpPr txBox="1"/>
            <p:nvPr/>
          </p:nvSpPr>
          <p:spPr>
            <a:xfrm>
              <a:off x="0" y="-38100"/>
              <a:ext cx="2437490" cy="8650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3" name="Google Shape;443;p27"/>
          <p:cNvSpPr/>
          <p:nvPr/>
        </p:nvSpPr>
        <p:spPr>
          <a:xfrm rot="-275941">
            <a:off x="6244959" y="1153914"/>
            <a:ext cx="5798081" cy="2087309"/>
          </a:xfrm>
          <a:custGeom>
            <a:rect b="b" l="l" r="r" t="t"/>
            <a:pathLst>
              <a:path extrusionOk="0" h="2087309" w="5798081">
                <a:moveTo>
                  <a:pt x="0" y="0"/>
                </a:moveTo>
                <a:lnTo>
                  <a:pt x="5798082" y="0"/>
                </a:lnTo>
                <a:lnTo>
                  <a:pt x="5798082" y="2087309"/>
                </a:lnTo>
                <a:lnTo>
                  <a:pt x="0" y="20873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4" name="Google Shape;444;p27"/>
          <p:cNvSpPr txBox="1"/>
          <p:nvPr/>
        </p:nvSpPr>
        <p:spPr>
          <a:xfrm>
            <a:off x="6867822" y="1540785"/>
            <a:ext cx="4627984" cy="971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FCF1E5"/>
                </a:solidFill>
                <a:latin typeface="Lora"/>
                <a:ea typeface="Lora"/>
                <a:cs typeface="Lora"/>
                <a:sym typeface="Lora"/>
              </a:rPr>
              <a:t>Insights</a:t>
            </a:r>
            <a:endParaRPr/>
          </a:p>
        </p:txBody>
      </p:sp>
      <p:sp>
        <p:nvSpPr>
          <p:cNvPr id="445" name="Google Shape;445;p27"/>
          <p:cNvSpPr txBox="1"/>
          <p:nvPr/>
        </p:nvSpPr>
        <p:spPr>
          <a:xfrm>
            <a:off x="4910051" y="3389122"/>
            <a:ext cx="8046715" cy="14801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Lorem ipsum odor amet, consectetuer adipiscing elit. Natoque facilisis placerat laoreet pretium, leo ullamcorper mus. Senectus torquent integer vulputate lobortis fringilla ut blandit. Ante malesuada varius id massa quis netus?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28"/>
          <p:cNvSpPr/>
          <p:nvPr/>
        </p:nvSpPr>
        <p:spPr>
          <a:xfrm rot="-275941">
            <a:off x="1166248" y="2083748"/>
            <a:ext cx="10726767" cy="3861636"/>
          </a:xfrm>
          <a:custGeom>
            <a:rect b="b" l="l" r="r" t="t"/>
            <a:pathLst>
              <a:path extrusionOk="0" h="3861636" w="10726767">
                <a:moveTo>
                  <a:pt x="0" y="0"/>
                </a:moveTo>
                <a:lnTo>
                  <a:pt x="10726767" y="0"/>
                </a:lnTo>
                <a:lnTo>
                  <a:pt x="10726767" y="3861636"/>
                </a:lnTo>
                <a:lnTo>
                  <a:pt x="0" y="38616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2" name="Google Shape;452;p28"/>
          <p:cNvSpPr txBox="1"/>
          <p:nvPr/>
        </p:nvSpPr>
        <p:spPr>
          <a:xfrm>
            <a:off x="2999298" y="2719325"/>
            <a:ext cx="6731400" cy="23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503" u="none" cap="none" strike="noStrike">
                <a:solidFill>
                  <a:srgbClr val="FDE7CE"/>
                </a:solidFill>
                <a:latin typeface="Lora"/>
                <a:ea typeface="Lora"/>
                <a:cs typeface="Lora"/>
                <a:sym typeface="Lora"/>
              </a:rPr>
              <a:t>End of Presentation</a:t>
            </a:r>
            <a:endParaRPr/>
          </a:p>
        </p:txBody>
      </p:sp>
      <p:grpSp>
        <p:nvGrpSpPr>
          <p:cNvPr id="453" name="Google Shape;453;p28"/>
          <p:cNvGrpSpPr/>
          <p:nvPr/>
        </p:nvGrpSpPr>
        <p:grpSpPr>
          <a:xfrm>
            <a:off x="4526546" y="1328942"/>
            <a:ext cx="3676983" cy="1222902"/>
            <a:chOff x="0" y="-38100"/>
            <a:chExt cx="968424" cy="322081"/>
          </a:xfrm>
        </p:grpSpPr>
        <p:sp>
          <p:nvSpPr>
            <p:cNvPr id="454" name="Google Shape;454;p28"/>
            <p:cNvSpPr/>
            <p:nvPr/>
          </p:nvSpPr>
          <p:spPr>
            <a:xfrm>
              <a:off x="0" y="0"/>
              <a:ext cx="968424" cy="283981"/>
            </a:xfrm>
            <a:custGeom>
              <a:rect b="b" l="l" r="r" t="t"/>
              <a:pathLst>
                <a:path extrusionOk="0" h="283981" w="968424">
                  <a:moveTo>
                    <a:pt x="107381" y="0"/>
                  </a:moveTo>
                  <a:lnTo>
                    <a:pt x="861043" y="0"/>
                  </a:lnTo>
                  <a:cubicBezTo>
                    <a:pt x="889522" y="0"/>
                    <a:pt x="916835" y="11313"/>
                    <a:pt x="936972" y="31451"/>
                  </a:cubicBezTo>
                  <a:cubicBezTo>
                    <a:pt x="957110" y="51589"/>
                    <a:pt x="968424" y="78902"/>
                    <a:pt x="968424" y="107381"/>
                  </a:cubicBezTo>
                  <a:lnTo>
                    <a:pt x="968424" y="176600"/>
                  </a:lnTo>
                  <a:cubicBezTo>
                    <a:pt x="968424" y="235905"/>
                    <a:pt x="920348" y="283981"/>
                    <a:pt x="861043" y="283981"/>
                  </a:cubicBezTo>
                  <a:lnTo>
                    <a:pt x="107381" y="283981"/>
                  </a:lnTo>
                  <a:cubicBezTo>
                    <a:pt x="48076" y="283981"/>
                    <a:pt x="0" y="235905"/>
                    <a:pt x="0" y="176600"/>
                  </a:cubicBezTo>
                  <a:lnTo>
                    <a:pt x="0" y="107381"/>
                  </a:lnTo>
                  <a:cubicBezTo>
                    <a:pt x="0" y="48076"/>
                    <a:pt x="48076" y="0"/>
                    <a:pt x="107381" y="0"/>
                  </a:cubicBezTo>
                  <a:close/>
                </a:path>
              </a:pathLst>
            </a:custGeom>
            <a:solidFill>
              <a:srgbClr val="3568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28"/>
            <p:cNvSpPr txBox="1"/>
            <p:nvPr/>
          </p:nvSpPr>
          <p:spPr>
            <a:xfrm>
              <a:off x="0" y="-38100"/>
              <a:ext cx="968424" cy="3220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6" name="Google Shape;456;p28"/>
          <p:cNvSpPr txBox="1"/>
          <p:nvPr/>
        </p:nvSpPr>
        <p:spPr>
          <a:xfrm>
            <a:off x="2999298" y="1750786"/>
            <a:ext cx="6731479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Thank You!</a:t>
            </a:r>
            <a:endParaRPr/>
          </a:p>
        </p:txBody>
      </p:sp>
      <p:sp>
        <p:nvSpPr>
          <p:cNvPr id="457" name="Google Shape;457;p28"/>
          <p:cNvSpPr/>
          <p:nvPr/>
        </p:nvSpPr>
        <p:spPr>
          <a:xfrm>
            <a:off x="11412910" y="863860"/>
            <a:ext cx="6544455" cy="9217542"/>
          </a:xfrm>
          <a:custGeom>
            <a:rect b="b" l="l" r="r" t="t"/>
            <a:pathLst>
              <a:path extrusionOk="0" h="9217542" w="6544455">
                <a:moveTo>
                  <a:pt x="0" y="0"/>
                </a:moveTo>
                <a:lnTo>
                  <a:pt x="6544455" y="0"/>
                </a:lnTo>
                <a:lnTo>
                  <a:pt x="6544455" y="9217542"/>
                </a:lnTo>
                <a:lnTo>
                  <a:pt x="0" y="92175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8" name="Google Shape;458;p28"/>
          <p:cNvSpPr/>
          <p:nvPr/>
        </p:nvSpPr>
        <p:spPr>
          <a:xfrm rot="-5134511">
            <a:off x="10274363" y="3546456"/>
            <a:ext cx="3089388" cy="1019498"/>
          </a:xfrm>
          <a:custGeom>
            <a:rect b="b" l="l" r="r" t="t"/>
            <a:pathLst>
              <a:path extrusionOk="0" h="1019498" w="3089388">
                <a:moveTo>
                  <a:pt x="0" y="0"/>
                </a:moveTo>
                <a:lnTo>
                  <a:pt x="3089388" y="0"/>
                </a:lnTo>
                <a:lnTo>
                  <a:pt x="3089388" y="1019499"/>
                </a:lnTo>
                <a:lnTo>
                  <a:pt x="0" y="10194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9" name="Google Shape;459;p28"/>
          <p:cNvSpPr/>
          <p:nvPr/>
        </p:nvSpPr>
        <p:spPr>
          <a:xfrm rot="-4962994">
            <a:off x="15641690" y="3520368"/>
            <a:ext cx="3553480" cy="626301"/>
          </a:xfrm>
          <a:custGeom>
            <a:rect b="b" l="l" r="r" t="t"/>
            <a:pathLst>
              <a:path extrusionOk="0" h="626301" w="3553480">
                <a:moveTo>
                  <a:pt x="0" y="0"/>
                </a:moveTo>
                <a:lnTo>
                  <a:pt x="3553480" y="0"/>
                </a:lnTo>
                <a:lnTo>
                  <a:pt x="3553480" y="626301"/>
                </a:lnTo>
                <a:lnTo>
                  <a:pt x="0" y="6263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60" name="Google Shape;460;p28"/>
          <p:cNvGrpSpPr/>
          <p:nvPr/>
        </p:nvGrpSpPr>
        <p:grpSpPr>
          <a:xfrm>
            <a:off x="2852411" y="5813002"/>
            <a:ext cx="7025252" cy="3000395"/>
            <a:chOff x="0" y="-38100"/>
            <a:chExt cx="1850272" cy="790227"/>
          </a:xfrm>
        </p:grpSpPr>
        <p:sp>
          <p:nvSpPr>
            <p:cNvPr id="461" name="Google Shape;461;p28"/>
            <p:cNvSpPr/>
            <p:nvPr/>
          </p:nvSpPr>
          <p:spPr>
            <a:xfrm>
              <a:off x="0" y="0"/>
              <a:ext cx="1850272" cy="752127"/>
            </a:xfrm>
            <a:custGeom>
              <a:rect b="b" l="l" r="r" t="t"/>
              <a:pathLst>
                <a:path extrusionOk="0" h="752127" w="1850272">
                  <a:moveTo>
                    <a:pt x="56203" y="0"/>
                  </a:moveTo>
                  <a:lnTo>
                    <a:pt x="1794070" y="0"/>
                  </a:lnTo>
                  <a:cubicBezTo>
                    <a:pt x="1825109" y="0"/>
                    <a:pt x="1850272" y="25163"/>
                    <a:pt x="1850272" y="56203"/>
                  </a:cubicBezTo>
                  <a:lnTo>
                    <a:pt x="1850272" y="695925"/>
                  </a:lnTo>
                  <a:cubicBezTo>
                    <a:pt x="1850272" y="710831"/>
                    <a:pt x="1844351" y="725126"/>
                    <a:pt x="1833811" y="735666"/>
                  </a:cubicBezTo>
                  <a:cubicBezTo>
                    <a:pt x="1823271" y="746206"/>
                    <a:pt x="1808975" y="752127"/>
                    <a:pt x="1794070" y="752127"/>
                  </a:cubicBezTo>
                  <a:lnTo>
                    <a:pt x="56203" y="752127"/>
                  </a:lnTo>
                  <a:cubicBezTo>
                    <a:pt x="41297" y="752127"/>
                    <a:pt x="27001" y="746206"/>
                    <a:pt x="16461" y="735666"/>
                  </a:cubicBezTo>
                  <a:cubicBezTo>
                    <a:pt x="5921" y="725126"/>
                    <a:pt x="0" y="710831"/>
                    <a:pt x="0" y="695925"/>
                  </a:cubicBezTo>
                  <a:lnTo>
                    <a:pt x="0" y="56203"/>
                  </a:lnTo>
                  <a:cubicBezTo>
                    <a:pt x="0" y="25163"/>
                    <a:pt x="25163" y="0"/>
                    <a:pt x="56203" y="0"/>
                  </a:cubicBezTo>
                  <a:close/>
                </a:path>
              </a:pathLst>
            </a:custGeom>
            <a:solidFill>
              <a:srgbClr val="FCF1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28"/>
            <p:cNvSpPr txBox="1"/>
            <p:nvPr/>
          </p:nvSpPr>
          <p:spPr>
            <a:xfrm>
              <a:off x="0" y="-38100"/>
              <a:ext cx="1850272" cy="7902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3" name="Google Shape;463;p28"/>
          <p:cNvSpPr txBox="1"/>
          <p:nvPr/>
        </p:nvSpPr>
        <p:spPr>
          <a:xfrm>
            <a:off x="3289898" y="6621625"/>
            <a:ext cx="6150278" cy="14801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Lorem ipsum odor amet, consectetuer adipiscing elit. Natoque facilisis placerat laoreet pretium, leo ullamcorper mus. Senectus torquent integer vulputate lobortis fringilla ut blandit.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67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9" name="Google Shape;469;p29"/>
          <p:cNvGrpSpPr/>
          <p:nvPr/>
        </p:nvGrpSpPr>
        <p:grpSpPr>
          <a:xfrm>
            <a:off x="719627" y="2075021"/>
            <a:ext cx="5097641" cy="7472652"/>
            <a:chOff x="0" y="-19050"/>
            <a:chExt cx="1342589" cy="1968106"/>
          </a:xfrm>
        </p:grpSpPr>
        <p:sp>
          <p:nvSpPr>
            <p:cNvPr id="470" name="Google Shape;470;p29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6449" y="0"/>
                  </a:moveTo>
                  <a:lnTo>
                    <a:pt x="1306139" y="0"/>
                  </a:lnTo>
                  <a:cubicBezTo>
                    <a:pt x="1315806" y="0"/>
                    <a:pt x="1325077" y="3840"/>
                    <a:pt x="1331913" y="10676"/>
                  </a:cubicBezTo>
                  <a:cubicBezTo>
                    <a:pt x="1338748" y="17511"/>
                    <a:pt x="1342589" y="26782"/>
                    <a:pt x="1342589" y="36449"/>
                  </a:cubicBezTo>
                  <a:lnTo>
                    <a:pt x="1342589" y="1912607"/>
                  </a:lnTo>
                  <a:cubicBezTo>
                    <a:pt x="1342589" y="1932737"/>
                    <a:pt x="1326270" y="1949056"/>
                    <a:pt x="1306139" y="1949056"/>
                  </a:cubicBezTo>
                  <a:lnTo>
                    <a:pt x="36449" y="1949056"/>
                  </a:lnTo>
                  <a:cubicBezTo>
                    <a:pt x="16319" y="1949056"/>
                    <a:pt x="0" y="1932737"/>
                    <a:pt x="0" y="1912607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29"/>
            <p:cNvSpPr txBox="1"/>
            <p:nvPr/>
          </p:nvSpPr>
          <p:spPr>
            <a:xfrm>
              <a:off x="0" y="-19050"/>
              <a:ext cx="1342589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2" name="Google Shape;472;p29"/>
          <p:cNvGrpSpPr/>
          <p:nvPr/>
        </p:nvGrpSpPr>
        <p:grpSpPr>
          <a:xfrm>
            <a:off x="6055393" y="2075021"/>
            <a:ext cx="11512980" cy="7472652"/>
            <a:chOff x="0" y="-19050"/>
            <a:chExt cx="3032225" cy="1968106"/>
          </a:xfrm>
        </p:grpSpPr>
        <p:sp>
          <p:nvSpPr>
            <p:cNvPr id="473" name="Google Shape;473;p29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6139" y="0"/>
                  </a:moveTo>
                  <a:lnTo>
                    <a:pt x="3016086" y="0"/>
                  </a:lnTo>
                  <a:cubicBezTo>
                    <a:pt x="3020366" y="0"/>
                    <a:pt x="3024471" y="1700"/>
                    <a:pt x="3027498" y="4727"/>
                  </a:cubicBezTo>
                  <a:cubicBezTo>
                    <a:pt x="3030525" y="7754"/>
                    <a:pt x="3032225" y="11859"/>
                    <a:pt x="3032225" y="16139"/>
                  </a:cubicBezTo>
                  <a:lnTo>
                    <a:pt x="3032225" y="1932917"/>
                  </a:lnTo>
                  <a:cubicBezTo>
                    <a:pt x="3032225" y="1937197"/>
                    <a:pt x="3030525" y="1941302"/>
                    <a:pt x="3027498" y="1944329"/>
                  </a:cubicBezTo>
                  <a:cubicBezTo>
                    <a:pt x="3024471" y="1947356"/>
                    <a:pt x="3020366" y="1949056"/>
                    <a:pt x="3016086" y="1949056"/>
                  </a:cubicBezTo>
                  <a:lnTo>
                    <a:pt x="16139" y="1949056"/>
                  </a:lnTo>
                  <a:cubicBezTo>
                    <a:pt x="11859" y="1949056"/>
                    <a:pt x="7754" y="1947356"/>
                    <a:pt x="4727" y="1944329"/>
                  </a:cubicBezTo>
                  <a:cubicBezTo>
                    <a:pt x="1700" y="1941302"/>
                    <a:pt x="0" y="1937197"/>
                    <a:pt x="0" y="1932917"/>
                  </a:cubicBezTo>
                  <a:lnTo>
                    <a:pt x="0" y="16139"/>
                  </a:lnTo>
                  <a:cubicBezTo>
                    <a:pt x="0" y="11859"/>
                    <a:pt x="1700" y="7754"/>
                    <a:pt x="4727" y="4727"/>
                  </a:cubicBezTo>
                  <a:cubicBezTo>
                    <a:pt x="7754" y="1700"/>
                    <a:pt x="11859" y="0"/>
                    <a:pt x="161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29"/>
            <p:cNvSpPr txBox="1"/>
            <p:nvPr/>
          </p:nvSpPr>
          <p:spPr>
            <a:xfrm>
              <a:off x="0" y="-19050"/>
              <a:ext cx="3032225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5" name="Google Shape;475;p29"/>
          <p:cNvGrpSpPr/>
          <p:nvPr/>
        </p:nvGrpSpPr>
        <p:grpSpPr>
          <a:xfrm>
            <a:off x="1084414" y="2355739"/>
            <a:ext cx="4368067" cy="719567"/>
            <a:chOff x="0" y="-19050"/>
            <a:chExt cx="1150437" cy="189516"/>
          </a:xfrm>
        </p:grpSpPr>
        <p:sp>
          <p:nvSpPr>
            <p:cNvPr id="476" name="Google Shape;476;p29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29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8" name="Google Shape;478;p29"/>
          <p:cNvGrpSpPr/>
          <p:nvPr/>
        </p:nvGrpSpPr>
        <p:grpSpPr>
          <a:xfrm>
            <a:off x="9627850" y="2355739"/>
            <a:ext cx="4368067" cy="719567"/>
            <a:chOff x="0" y="-19050"/>
            <a:chExt cx="1150437" cy="189516"/>
          </a:xfrm>
        </p:grpSpPr>
        <p:sp>
          <p:nvSpPr>
            <p:cNvPr id="479" name="Google Shape;479;p29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29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1" name="Google Shape;481;p29"/>
          <p:cNvGrpSpPr/>
          <p:nvPr/>
        </p:nvGrpSpPr>
        <p:grpSpPr>
          <a:xfrm>
            <a:off x="1084414" y="6990138"/>
            <a:ext cx="4368067" cy="719567"/>
            <a:chOff x="0" y="-19050"/>
            <a:chExt cx="1150437" cy="189516"/>
          </a:xfrm>
        </p:grpSpPr>
        <p:sp>
          <p:nvSpPr>
            <p:cNvPr id="482" name="Google Shape;482;p29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29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4" name="Google Shape;484;p29"/>
          <p:cNvGrpSpPr/>
          <p:nvPr/>
        </p:nvGrpSpPr>
        <p:grpSpPr>
          <a:xfrm>
            <a:off x="1596055" y="8075671"/>
            <a:ext cx="641458" cy="656492"/>
            <a:chOff x="0" y="-19050"/>
            <a:chExt cx="812800" cy="831850"/>
          </a:xfrm>
        </p:grpSpPr>
        <p:sp>
          <p:nvSpPr>
            <p:cNvPr id="485" name="Google Shape;485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3568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2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7" name="Google Shape;487;p29"/>
          <p:cNvSpPr txBox="1"/>
          <p:nvPr/>
        </p:nvSpPr>
        <p:spPr>
          <a:xfrm>
            <a:off x="1177805" y="3323100"/>
            <a:ext cx="4181285" cy="5036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/>
          </a:p>
        </p:txBody>
      </p:sp>
      <p:sp>
        <p:nvSpPr>
          <p:cNvPr id="488" name="Google Shape;488;p29"/>
          <p:cNvSpPr txBox="1"/>
          <p:nvPr/>
        </p:nvSpPr>
        <p:spPr>
          <a:xfrm>
            <a:off x="1120864" y="6412736"/>
            <a:ext cx="4368067" cy="2496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/>
          </a:p>
        </p:txBody>
      </p:sp>
      <p:sp>
        <p:nvSpPr>
          <p:cNvPr id="489" name="Google Shape;489;p29"/>
          <p:cNvSpPr txBox="1"/>
          <p:nvPr/>
        </p:nvSpPr>
        <p:spPr>
          <a:xfrm>
            <a:off x="1693180" y="4223888"/>
            <a:ext cx="3150536" cy="19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TITLES: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LORA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1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HEADERS: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ROBOTO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1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BODY COPY: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ROBOTO</a:t>
            </a:r>
            <a:endParaRPr/>
          </a:p>
        </p:txBody>
      </p:sp>
      <p:sp>
        <p:nvSpPr>
          <p:cNvPr id="490" name="Google Shape;490;p29"/>
          <p:cNvSpPr txBox="1"/>
          <p:nvPr/>
        </p:nvSpPr>
        <p:spPr>
          <a:xfrm>
            <a:off x="1397389" y="8847379"/>
            <a:ext cx="1038789" cy="142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#356877</a:t>
            </a:r>
            <a:endParaRPr/>
          </a:p>
        </p:txBody>
      </p:sp>
      <p:sp>
        <p:nvSpPr>
          <p:cNvPr id="491" name="Google Shape;491;p29"/>
          <p:cNvSpPr txBox="1"/>
          <p:nvPr/>
        </p:nvSpPr>
        <p:spPr>
          <a:xfrm>
            <a:off x="4210005" y="1446041"/>
            <a:ext cx="9867990" cy="3246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 these design resources in your Canva Presentation.</a:t>
            </a:r>
            <a:endParaRPr/>
          </a:p>
        </p:txBody>
      </p:sp>
      <p:sp>
        <p:nvSpPr>
          <p:cNvPr id="492" name="Google Shape;492;p29"/>
          <p:cNvSpPr txBox="1"/>
          <p:nvPr/>
        </p:nvSpPr>
        <p:spPr>
          <a:xfrm>
            <a:off x="11651615" y="9777291"/>
            <a:ext cx="5916757" cy="1670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2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DON'T FORGET TO DELETE THIS PAGE BEFORE PRESENTING. </a:t>
            </a:r>
            <a:endParaRPr/>
          </a:p>
        </p:txBody>
      </p:sp>
      <p:sp>
        <p:nvSpPr>
          <p:cNvPr id="493" name="Google Shape;493;p29"/>
          <p:cNvSpPr txBox="1"/>
          <p:nvPr/>
        </p:nvSpPr>
        <p:spPr>
          <a:xfrm>
            <a:off x="5469973" y="543899"/>
            <a:ext cx="7348055" cy="7735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706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RESOURCE PAGE</a:t>
            </a:r>
            <a:endParaRPr/>
          </a:p>
        </p:txBody>
      </p:sp>
      <p:sp>
        <p:nvSpPr>
          <p:cNvPr id="494" name="Google Shape;494;p29"/>
          <p:cNvSpPr txBox="1"/>
          <p:nvPr/>
        </p:nvSpPr>
        <p:spPr>
          <a:xfrm>
            <a:off x="1693180" y="2554837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Fonts</a:t>
            </a:r>
            <a:endParaRPr/>
          </a:p>
        </p:txBody>
      </p:sp>
      <p:sp>
        <p:nvSpPr>
          <p:cNvPr id="495" name="Google Shape;495;p29"/>
          <p:cNvSpPr txBox="1"/>
          <p:nvPr/>
        </p:nvSpPr>
        <p:spPr>
          <a:xfrm>
            <a:off x="10236615" y="2554837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Design Elements</a:t>
            </a:r>
            <a:endParaRPr/>
          </a:p>
        </p:txBody>
      </p:sp>
      <p:sp>
        <p:nvSpPr>
          <p:cNvPr id="496" name="Google Shape;496;p29"/>
          <p:cNvSpPr txBox="1"/>
          <p:nvPr/>
        </p:nvSpPr>
        <p:spPr>
          <a:xfrm>
            <a:off x="1693180" y="7157977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Colors</a:t>
            </a:r>
            <a:endParaRPr/>
          </a:p>
        </p:txBody>
      </p:sp>
      <p:grpSp>
        <p:nvGrpSpPr>
          <p:cNvPr id="497" name="Google Shape;497;p29"/>
          <p:cNvGrpSpPr/>
          <p:nvPr/>
        </p:nvGrpSpPr>
        <p:grpSpPr>
          <a:xfrm>
            <a:off x="2553757" y="8075671"/>
            <a:ext cx="641458" cy="656492"/>
            <a:chOff x="0" y="-19050"/>
            <a:chExt cx="812800" cy="831850"/>
          </a:xfrm>
        </p:grpSpPr>
        <p:sp>
          <p:nvSpPr>
            <p:cNvPr id="498" name="Google Shape;498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BA8E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2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0" name="Google Shape;500;p29"/>
          <p:cNvSpPr txBox="1"/>
          <p:nvPr/>
        </p:nvSpPr>
        <p:spPr>
          <a:xfrm>
            <a:off x="2355092" y="8847379"/>
            <a:ext cx="1038789" cy="142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#BA8E80</a:t>
            </a:r>
            <a:endParaRPr/>
          </a:p>
        </p:txBody>
      </p:sp>
      <p:grpSp>
        <p:nvGrpSpPr>
          <p:cNvPr id="501" name="Google Shape;501;p29"/>
          <p:cNvGrpSpPr/>
          <p:nvPr/>
        </p:nvGrpSpPr>
        <p:grpSpPr>
          <a:xfrm>
            <a:off x="3511460" y="8075671"/>
            <a:ext cx="641458" cy="656492"/>
            <a:chOff x="0" y="-19050"/>
            <a:chExt cx="812800" cy="831850"/>
          </a:xfrm>
        </p:grpSpPr>
        <p:sp>
          <p:nvSpPr>
            <p:cNvPr id="502" name="Google Shape;502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CF1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2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4" name="Google Shape;504;p29"/>
          <p:cNvSpPr txBox="1"/>
          <p:nvPr/>
        </p:nvSpPr>
        <p:spPr>
          <a:xfrm>
            <a:off x="3312794" y="8847379"/>
            <a:ext cx="1038789" cy="142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#FCF1E5</a:t>
            </a:r>
            <a:endParaRPr/>
          </a:p>
        </p:txBody>
      </p:sp>
      <p:grpSp>
        <p:nvGrpSpPr>
          <p:cNvPr id="505" name="Google Shape;505;p29"/>
          <p:cNvGrpSpPr/>
          <p:nvPr/>
        </p:nvGrpSpPr>
        <p:grpSpPr>
          <a:xfrm>
            <a:off x="4469162" y="8075671"/>
            <a:ext cx="641458" cy="656492"/>
            <a:chOff x="0" y="-19050"/>
            <a:chExt cx="812800" cy="831850"/>
          </a:xfrm>
        </p:grpSpPr>
        <p:sp>
          <p:nvSpPr>
            <p:cNvPr id="506" name="Google Shape;506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2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8" name="Google Shape;508;p29"/>
          <p:cNvSpPr txBox="1"/>
          <p:nvPr/>
        </p:nvSpPr>
        <p:spPr>
          <a:xfrm>
            <a:off x="4270496" y="8847379"/>
            <a:ext cx="1038789" cy="142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#000000</a:t>
            </a:r>
            <a:endParaRPr/>
          </a:p>
        </p:txBody>
      </p:sp>
      <p:sp>
        <p:nvSpPr>
          <p:cNvPr id="509" name="Google Shape;509;p29"/>
          <p:cNvSpPr/>
          <p:nvPr/>
        </p:nvSpPr>
        <p:spPr>
          <a:xfrm>
            <a:off x="6849000" y="3931341"/>
            <a:ext cx="2164261" cy="1245473"/>
          </a:xfrm>
          <a:custGeom>
            <a:rect b="b" l="l" r="r" t="t"/>
            <a:pathLst>
              <a:path extrusionOk="0" h="1245473" w="2164261">
                <a:moveTo>
                  <a:pt x="0" y="0"/>
                </a:moveTo>
                <a:lnTo>
                  <a:pt x="2164262" y="0"/>
                </a:lnTo>
                <a:lnTo>
                  <a:pt x="2164262" y="1245472"/>
                </a:lnTo>
                <a:lnTo>
                  <a:pt x="0" y="12454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85000"/>
            </a:blip>
            <a:stretch>
              <a:fillRect b="0" l="0" r="0" t="-18894"/>
            </a:stretch>
          </a:blipFill>
          <a:ln>
            <a:noFill/>
          </a:ln>
        </p:spPr>
      </p:sp>
      <p:sp>
        <p:nvSpPr>
          <p:cNvPr id="510" name="Google Shape;510;p29"/>
          <p:cNvSpPr/>
          <p:nvPr/>
        </p:nvSpPr>
        <p:spPr>
          <a:xfrm>
            <a:off x="9224827" y="3931341"/>
            <a:ext cx="2214173" cy="1245473"/>
          </a:xfrm>
          <a:custGeom>
            <a:rect b="b" l="l" r="r" t="t"/>
            <a:pathLst>
              <a:path extrusionOk="0" h="1245473" w="2214173">
                <a:moveTo>
                  <a:pt x="0" y="0"/>
                </a:moveTo>
                <a:lnTo>
                  <a:pt x="2214173" y="0"/>
                </a:lnTo>
                <a:lnTo>
                  <a:pt x="2214173" y="1245472"/>
                </a:lnTo>
                <a:lnTo>
                  <a:pt x="0" y="12454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9430" l="0" r="0" t="-12203"/>
            </a:stretch>
          </a:blipFill>
          <a:ln>
            <a:noFill/>
          </a:ln>
        </p:spPr>
      </p:sp>
      <p:sp>
        <p:nvSpPr>
          <p:cNvPr id="511" name="Google Shape;511;p29"/>
          <p:cNvSpPr/>
          <p:nvPr/>
        </p:nvSpPr>
        <p:spPr>
          <a:xfrm>
            <a:off x="11651615" y="3931341"/>
            <a:ext cx="2214173" cy="1245473"/>
          </a:xfrm>
          <a:custGeom>
            <a:rect b="b" l="l" r="r" t="t"/>
            <a:pathLst>
              <a:path extrusionOk="0" h="1245473" w="2214173">
                <a:moveTo>
                  <a:pt x="0" y="0"/>
                </a:moveTo>
                <a:lnTo>
                  <a:pt x="2214174" y="0"/>
                </a:lnTo>
                <a:lnTo>
                  <a:pt x="2214174" y="1245472"/>
                </a:lnTo>
                <a:lnTo>
                  <a:pt x="0" y="12454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4527" l="0" r="0" t="-17106"/>
            </a:stretch>
          </a:blipFill>
          <a:ln>
            <a:noFill/>
          </a:ln>
        </p:spPr>
      </p:sp>
      <p:sp>
        <p:nvSpPr>
          <p:cNvPr id="512" name="Google Shape;512;p29"/>
          <p:cNvSpPr/>
          <p:nvPr/>
        </p:nvSpPr>
        <p:spPr>
          <a:xfrm flipH="1">
            <a:off x="14077995" y="3931341"/>
            <a:ext cx="2214173" cy="1245473"/>
          </a:xfrm>
          <a:custGeom>
            <a:rect b="b" l="l" r="r" t="t"/>
            <a:pathLst>
              <a:path extrusionOk="0" h="1245473" w="2214173">
                <a:moveTo>
                  <a:pt x="2214173" y="0"/>
                </a:moveTo>
                <a:lnTo>
                  <a:pt x="0" y="0"/>
                </a:lnTo>
                <a:lnTo>
                  <a:pt x="0" y="1245472"/>
                </a:lnTo>
                <a:lnTo>
                  <a:pt x="2214173" y="1245472"/>
                </a:lnTo>
                <a:lnTo>
                  <a:pt x="2214173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-21635"/>
            </a:stretch>
          </a:blipFill>
          <a:ln>
            <a:noFill/>
          </a:ln>
        </p:spPr>
      </p:sp>
      <p:sp>
        <p:nvSpPr>
          <p:cNvPr id="513" name="Google Shape;513;p29"/>
          <p:cNvSpPr/>
          <p:nvPr/>
        </p:nvSpPr>
        <p:spPr>
          <a:xfrm>
            <a:off x="8792342" y="5845073"/>
            <a:ext cx="1840695" cy="607429"/>
          </a:xfrm>
          <a:custGeom>
            <a:rect b="b" l="l" r="r" t="t"/>
            <a:pathLst>
              <a:path extrusionOk="0" h="607429" w="1840695">
                <a:moveTo>
                  <a:pt x="0" y="0"/>
                </a:moveTo>
                <a:lnTo>
                  <a:pt x="1840695" y="0"/>
                </a:lnTo>
                <a:lnTo>
                  <a:pt x="1840695" y="607430"/>
                </a:lnTo>
                <a:lnTo>
                  <a:pt x="0" y="6074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4" name="Google Shape;514;p29"/>
          <p:cNvSpPr/>
          <p:nvPr/>
        </p:nvSpPr>
        <p:spPr>
          <a:xfrm>
            <a:off x="10941539" y="5979155"/>
            <a:ext cx="1924916" cy="339266"/>
          </a:xfrm>
          <a:custGeom>
            <a:rect b="b" l="l" r="r" t="t"/>
            <a:pathLst>
              <a:path extrusionOk="0" h="339266" w="1924916">
                <a:moveTo>
                  <a:pt x="0" y="0"/>
                </a:moveTo>
                <a:lnTo>
                  <a:pt x="1924916" y="0"/>
                </a:lnTo>
                <a:lnTo>
                  <a:pt x="1924916" y="339266"/>
                </a:lnTo>
                <a:lnTo>
                  <a:pt x="0" y="3392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5" name="Google Shape;515;p29"/>
          <p:cNvSpPr/>
          <p:nvPr/>
        </p:nvSpPr>
        <p:spPr>
          <a:xfrm rot="-275941">
            <a:off x="13199437" y="5805164"/>
            <a:ext cx="1909020" cy="687247"/>
          </a:xfrm>
          <a:custGeom>
            <a:rect b="b" l="l" r="r" t="t"/>
            <a:pathLst>
              <a:path extrusionOk="0" h="687247" w="1909020">
                <a:moveTo>
                  <a:pt x="0" y="0"/>
                </a:moveTo>
                <a:lnTo>
                  <a:pt x="1909020" y="0"/>
                </a:lnTo>
                <a:lnTo>
                  <a:pt x="1909020" y="687248"/>
                </a:lnTo>
                <a:lnTo>
                  <a:pt x="0" y="687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6" name="Google Shape;516;p29"/>
          <p:cNvSpPr/>
          <p:nvPr/>
        </p:nvSpPr>
        <p:spPr>
          <a:xfrm>
            <a:off x="6610448" y="5648827"/>
            <a:ext cx="1873391" cy="999923"/>
          </a:xfrm>
          <a:custGeom>
            <a:rect b="b" l="l" r="r" t="t"/>
            <a:pathLst>
              <a:path extrusionOk="0" h="999923" w="1873391">
                <a:moveTo>
                  <a:pt x="0" y="0"/>
                </a:moveTo>
                <a:lnTo>
                  <a:pt x="1873391" y="0"/>
                </a:lnTo>
                <a:lnTo>
                  <a:pt x="1873391" y="999922"/>
                </a:lnTo>
                <a:lnTo>
                  <a:pt x="0" y="9999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7" name="Google Shape;517;p29"/>
          <p:cNvSpPr/>
          <p:nvPr/>
        </p:nvSpPr>
        <p:spPr>
          <a:xfrm flipH="1">
            <a:off x="15441439" y="5512708"/>
            <a:ext cx="1251344" cy="1272161"/>
          </a:xfrm>
          <a:custGeom>
            <a:rect b="b" l="l" r="r" t="t"/>
            <a:pathLst>
              <a:path extrusionOk="0" h="1272161" w="1251344">
                <a:moveTo>
                  <a:pt x="1251344" y="0"/>
                </a:moveTo>
                <a:lnTo>
                  <a:pt x="0" y="0"/>
                </a:lnTo>
                <a:lnTo>
                  <a:pt x="0" y="1272161"/>
                </a:lnTo>
                <a:lnTo>
                  <a:pt x="1251344" y="1272161"/>
                </a:lnTo>
                <a:lnTo>
                  <a:pt x="1251344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8" name="Google Shape;518;p29"/>
          <p:cNvSpPr/>
          <p:nvPr/>
        </p:nvSpPr>
        <p:spPr>
          <a:xfrm>
            <a:off x="7216538" y="6913072"/>
            <a:ext cx="1543963" cy="2174596"/>
          </a:xfrm>
          <a:custGeom>
            <a:rect b="b" l="l" r="r" t="t"/>
            <a:pathLst>
              <a:path extrusionOk="0" h="2174596" w="1543963">
                <a:moveTo>
                  <a:pt x="0" y="0"/>
                </a:moveTo>
                <a:lnTo>
                  <a:pt x="1543964" y="0"/>
                </a:lnTo>
                <a:lnTo>
                  <a:pt x="1543964" y="2174596"/>
                </a:lnTo>
                <a:lnTo>
                  <a:pt x="0" y="21745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9" name="Google Shape;519;p29"/>
          <p:cNvSpPr/>
          <p:nvPr/>
        </p:nvSpPr>
        <p:spPr>
          <a:xfrm>
            <a:off x="9308307" y="6907130"/>
            <a:ext cx="1311889" cy="2186481"/>
          </a:xfrm>
          <a:custGeom>
            <a:rect b="b" l="l" r="r" t="t"/>
            <a:pathLst>
              <a:path extrusionOk="0" h="2186481" w="1311889">
                <a:moveTo>
                  <a:pt x="0" y="0"/>
                </a:moveTo>
                <a:lnTo>
                  <a:pt x="1311889" y="0"/>
                </a:lnTo>
                <a:lnTo>
                  <a:pt x="1311889" y="2186481"/>
                </a:lnTo>
                <a:lnTo>
                  <a:pt x="0" y="21864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0" name="Google Shape;520;p29"/>
          <p:cNvSpPr/>
          <p:nvPr/>
        </p:nvSpPr>
        <p:spPr>
          <a:xfrm>
            <a:off x="11168001" y="6866943"/>
            <a:ext cx="558213" cy="2266854"/>
          </a:xfrm>
          <a:custGeom>
            <a:rect b="b" l="l" r="r" t="t"/>
            <a:pathLst>
              <a:path extrusionOk="0" h="2266854" w="558213">
                <a:moveTo>
                  <a:pt x="0" y="0"/>
                </a:moveTo>
                <a:lnTo>
                  <a:pt x="558213" y="0"/>
                </a:lnTo>
                <a:lnTo>
                  <a:pt x="558213" y="2266854"/>
                </a:lnTo>
                <a:lnTo>
                  <a:pt x="0" y="22668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1" name="Google Shape;521;p29"/>
          <p:cNvSpPr/>
          <p:nvPr/>
        </p:nvSpPr>
        <p:spPr>
          <a:xfrm>
            <a:off x="15013520" y="7014349"/>
            <a:ext cx="1223981" cy="2119448"/>
          </a:xfrm>
          <a:custGeom>
            <a:rect b="b" l="l" r="r" t="t"/>
            <a:pathLst>
              <a:path extrusionOk="0" h="2119448" w="1223981">
                <a:moveTo>
                  <a:pt x="0" y="0"/>
                </a:moveTo>
                <a:lnTo>
                  <a:pt x="1223982" y="0"/>
                </a:lnTo>
                <a:lnTo>
                  <a:pt x="1223982" y="2119448"/>
                </a:lnTo>
                <a:lnTo>
                  <a:pt x="0" y="2119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2" name="Google Shape;522;p29"/>
          <p:cNvSpPr/>
          <p:nvPr/>
        </p:nvSpPr>
        <p:spPr>
          <a:xfrm>
            <a:off x="12274019" y="6817788"/>
            <a:ext cx="925371" cy="2365165"/>
          </a:xfrm>
          <a:custGeom>
            <a:rect b="b" l="l" r="r" t="t"/>
            <a:pathLst>
              <a:path extrusionOk="0" h="2365165" w="925371">
                <a:moveTo>
                  <a:pt x="0" y="0"/>
                </a:moveTo>
                <a:lnTo>
                  <a:pt x="925371" y="0"/>
                </a:lnTo>
                <a:lnTo>
                  <a:pt x="925371" y="2365165"/>
                </a:lnTo>
                <a:lnTo>
                  <a:pt x="0" y="23651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3" name="Google Shape;523;p29"/>
          <p:cNvSpPr/>
          <p:nvPr/>
        </p:nvSpPr>
        <p:spPr>
          <a:xfrm>
            <a:off x="13773726" y="6918091"/>
            <a:ext cx="665458" cy="2345228"/>
          </a:xfrm>
          <a:custGeom>
            <a:rect b="b" l="l" r="r" t="t"/>
            <a:pathLst>
              <a:path extrusionOk="0" h="2345228" w="665458">
                <a:moveTo>
                  <a:pt x="0" y="0"/>
                </a:moveTo>
                <a:lnTo>
                  <a:pt x="665458" y="0"/>
                </a:lnTo>
                <a:lnTo>
                  <a:pt x="665458" y="2345228"/>
                </a:lnTo>
                <a:lnTo>
                  <a:pt x="0" y="23452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" y="-16"/>
            <a:ext cx="18288000" cy="1028704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30"/>
          <p:cNvSpPr txBox="1"/>
          <p:nvPr/>
        </p:nvSpPr>
        <p:spPr>
          <a:xfrm>
            <a:off x="5469973" y="1703314"/>
            <a:ext cx="7348055" cy="7735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706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CREDITS</a:t>
            </a:r>
            <a:endParaRPr/>
          </a:p>
        </p:txBody>
      </p:sp>
      <p:sp>
        <p:nvSpPr>
          <p:cNvPr id="530" name="Google Shape;530;p30"/>
          <p:cNvSpPr txBox="1"/>
          <p:nvPr/>
        </p:nvSpPr>
        <p:spPr>
          <a:xfrm>
            <a:off x="3377480" y="2605456"/>
            <a:ext cx="11533039" cy="3246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531" name="Google Shape;531;p30"/>
          <p:cNvSpPr txBox="1"/>
          <p:nvPr/>
        </p:nvSpPr>
        <p:spPr>
          <a:xfrm>
            <a:off x="7108732" y="8097956"/>
            <a:ext cx="4070535" cy="4215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7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Happy designing!</a:t>
            </a:r>
            <a:endParaRPr/>
          </a:p>
        </p:txBody>
      </p:sp>
      <p:sp>
        <p:nvSpPr>
          <p:cNvPr id="532" name="Google Shape;532;p30"/>
          <p:cNvSpPr txBox="1"/>
          <p:nvPr/>
        </p:nvSpPr>
        <p:spPr>
          <a:xfrm>
            <a:off x="4210005" y="5120045"/>
            <a:ext cx="9867990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presentation template</a:t>
            </a:r>
            <a:endParaRPr/>
          </a:p>
        </p:txBody>
      </p:sp>
      <p:sp>
        <p:nvSpPr>
          <p:cNvPr id="533" name="Google Shape;533;p30"/>
          <p:cNvSpPr txBox="1"/>
          <p:nvPr/>
        </p:nvSpPr>
        <p:spPr>
          <a:xfrm>
            <a:off x="4210005" y="6855261"/>
            <a:ext cx="9867990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photos</a:t>
            </a:r>
            <a:endParaRPr/>
          </a:p>
        </p:txBody>
      </p:sp>
      <p:sp>
        <p:nvSpPr>
          <p:cNvPr id="534" name="Google Shape;534;p30"/>
          <p:cNvSpPr txBox="1"/>
          <p:nvPr/>
        </p:nvSpPr>
        <p:spPr>
          <a:xfrm>
            <a:off x="6110027" y="6122794"/>
            <a:ext cx="6067945" cy="618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1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Pexels, Pixabay</a:t>
            </a:r>
            <a:endParaRPr/>
          </a:p>
        </p:txBody>
      </p:sp>
      <p:sp>
        <p:nvSpPr>
          <p:cNvPr id="535" name="Google Shape;535;p30"/>
          <p:cNvSpPr/>
          <p:nvPr/>
        </p:nvSpPr>
        <p:spPr>
          <a:xfrm>
            <a:off x="6731779" y="3713372"/>
            <a:ext cx="4824443" cy="1206111"/>
          </a:xfrm>
          <a:custGeom>
            <a:rect b="b" l="l" r="r" t="t"/>
            <a:pathLst>
              <a:path extrusionOk="0" h="1206111" w="4824443">
                <a:moveTo>
                  <a:pt x="0" y="0"/>
                </a:moveTo>
                <a:lnTo>
                  <a:pt x="4824442" y="0"/>
                </a:lnTo>
                <a:lnTo>
                  <a:pt x="4824442" y="1206110"/>
                </a:lnTo>
                <a:lnTo>
                  <a:pt x="0" y="12061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" y="7"/>
            <a:ext cx="18287995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7"/>
          <p:cNvSpPr/>
          <p:nvPr/>
        </p:nvSpPr>
        <p:spPr>
          <a:xfrm flipH="1">
            <a:off x="-326589" y="5814518"/>
            <a:ext cx="11626804" cy="6205806"/>
          </a:xfrm>
          <a:custGeom>
            <a:rect b="b" l="l" r="r" t="t"/>
            <a:pathLst>
              <a:path extrusionOk="0" h="6205806" w="11626804">
                <a:moveTo>
                  <a:pt x="11626803" y="0"/>
                </a:moveTo>
                <a:lnTo>
                  <a:pt x="0" y="0"/>
                </a:lnTo>
                <a:lnTo>
                  <a:pt x="0" y="6205806"/>
                </a:lnTo>
                <a:lnTo>
                  <a:pt x="11626803" y="6205806"/>
                </a:lnTo>
                <a:lnTo>
                  <a:pt x="11626803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34" name="Google Shape;234;p17"/>
          <p:cNvGrpSpPr/>
          <p:nvPr/>
        </p:nvGrpSpPr>
        <p:grpSpPr>
          <a:xfrm rot="5400000">
            <a:off x="9917650" y="-2700492"/>
            <a:ext cx="4084172" cy="12945849"/>
            <a:chOff x="0" y="-38100"/>
            <a:chExt cx="1075667" cy="3409606"/>
          </a:xfrm>
        </p:grpSpPr>
        <p:sp>
          <p:nvSpPr>
            <p:cNvPr id="235" name="Google Shape;235;p17"/>
            <p:cNvSpPr/>
            <p:nvPr/>
          </p:nvSpPr>
          <p:spPr>
            <a:xfrm>
              <a:off x="0" y="0"/>
              <a:ext cx="1075667" cy="3371506"/>
            </a:xfrm>
            <a:custGeom>
              <a:rect b="b" l="l" r="r" t="t"/>
              <a:pathLst>
                <a:path extrusionOk="0" h="3371506" w="1075667">
                  <a:moveTo>
                    <a:pt x="1075667" y="0"/>
                  </a:moveTo>
                  <a:lnTo>
                    <a:pt x="1075667" y="3371506"/>
                  </a:lnTo>
                  <a:lnTo>
                    <a:pt x="537833" y="3244506"/>
                  </a:lnTo>
                  <a:lnTo>
                    <a:pt x="0" y="3371506"/>
                  </a:lnTo>
                  <a:lnTo>
                    <a:pt x="0" y="0"/>
                  </a:lnTo>
                  <a:lnTo>
                    <a:pt x="1075667" y="0"/>
                  </a:lnTo>
                  <a:close/>
                </a:path>
              </a:pathLst>
            </a:custGeom>
            <a:solidFill>
              <a:srgbClr val="FCF1E5"/>
            </a:solidFill>
            <a:ln>
              <a:noFill/>
            </a:ln>
          </p:spPr>
        </p:sp>
        <p:sp>
          <p:nvSpPr>
            <p:cNvPr id="236" name="Google Shape;236;p17"/>
            <p:cNvSpPr txBox="1"/>
            <p:nvPr/>
          </p:nvSpPr>
          <p:spPr>
            <a:xfrm>
              <a:off x="0" y="-38100"/>
              <a:ext cx="1075667" cy="32826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7" name="Google Shape;237;p17"/>
          <p:cNvSpPr txBox="1"/>
          <p:nvPr/>
        </p:nvSpPr>
        <p:spPr>
          <a:xfrm>
            <a:off x="7619975" y="2436682"/>
            <a:ext cx="8510101" cy="971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356877"/>
                </a:solidFill>
                <a:latin typeface="Lora"/>
                <a:ea typeface="Lora"/>
                <a:cs typeface="Lora"/>
                <a:sym typeface="Lora"/>
              </a:rPr>
              <a:t>Story Summary</a:t>
            </a:r>
            <a:endParaRPr/>
          </a:p>
        </p:txBody>
      </p:sp>
      <p:sp>
        <p:nvSpPr>
          <p:cNvPr id="238" name="Google Shape;238;p17"/>
          <p:cNvSpPr txBox="1"/>
          <p:nvPr/>
        </p:nvSpPr>
        <p:spPr>
          <a:xfrm>
            <a:off x="7619975" y="3724807"/>
            <a:ext cx="9639325" cy="1108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Lorem ipsum odor amet, consectetuer adipiscing elit. Natoque facilisis placerat laoreet pretium, leo ullamcorper mus. Senectus torquent integer vulputate lobortis fringilla ut blandit. Ante malesuada varius id massa quis netus?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67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8"/>
          <p:cNvSpPr/>
          <p:nvPr/>
        </p:nvSpPr>
        <p:spPr>
          <a:xfrm rot="-275941">
            <a:off x="5626601" y="683403"/>
            <a:ext cx="7051281" cy="2538461"/>
          </a:xfrm>
          <a:custGeom>
            <a:rect b="b" l="l" r="r" t="t"/>
            <a:pathLst>
              <a:path extrusionOk="0" h="2538461" w="7051281">
                <a:moveTo>
                  <a:pt x="0" y="0"/>
                </a:moveTo>
                <a:lnTo>
                  <a:pt x="7051281" y="0"/>
                </a:lnTo>
                <a:lnTo>
                  <a:pt x="7051281" y="2538461"/>
                </a:lnTo>
                <a:lnTo>
                  <a:pt x="0" y="25384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45" name="Google Shape;245;p18"/>
          <p:cNvGrpSpPr/>
          <p:nvPr/>
        </p:nvGrpSpPr>
        <p:grpSpPr>
          <a:xfrm>
            <a:off x="7279867" y="3500471"/>
            <a:ext cx="3473329" cy="3473329"/>
            <a:chOff x="0" y="0"/>
            <a:chExt cx="812800" cy="812800"/>
          </a:xfrm>
        </p:grpSpPr>
        <p:sp>
          <p:nvSpPr>
            <p:cNvPr id="246" name="Google Shape;246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1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8" name="Google Shape;248;p18"/>
          <p:cNvSpPr/>
          <p:nvPr/>
        </p:nvSpPr>
        <p:spPr>
          <a:xfrm>
            <a:off x="8093331" y="3936853"/>
            <a:ext cx="1846401" cy="2600564"/>
          </a:xfrm>
          <a:custGeom>
            <a:rect b="b" l="l" r="r" t="t"/>
            <a:pathLst>
              <a:path extrusionOk="0" h="2600564" w="1846401">
                <a:moveTo>
                  <a:pt x="0" y="0"/>
                </a:moveTo>
                <a:lnTo>
                  <a:pt x="1846401" y="0"/>
                </a:lnTo>
                <a:lnTo>
                  <a:pt x="1846401" y="2600564"/>
                </a:lnTo>
                <a:lnTo>
                  <a:pt x="0" y="2600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49" name="Google Shape;249;p18"/>
          <p:cNvGrpSpPr/>
          <p:nvPr/>
        </p:nvGrpSpPr>
        <p:grpSpPr>
          <a:xfrm>
            <a:off x="7129295" y="7223571"/>
            <a:ext cx="3774473" cy="3866865"/>
            <a:chOff x="0" y="-38100"/>
            <a:chExt cx="994100" cy="1018434"/>
          </a:xfrm>
        </p:grpSpPr>
        <p:sp>
          <p:nvSpPr>
            <p:cNvPr id="250" name="Google Shape;250;p18"/>
            <p:cNvSpPr/>
            <p:nvPr/>
          </p:nvSpPr>
          <p:spPr>
            <a:xfrm>
              <a:off x="0" y="0"/>
              <a:ext cx="994100" cy="980334"/>
            </a:xfrm>
            <a:custGeom>
              <a:rect b="b" l="l" r="r" t="t"/>
              <a:pathLst>
                <a:path extrusionOk="0" h="980334" w="994100">
                  <a:moveTo>
                    <a:pt x="104607" y="0"/>
                  </a:moveTo>
                  <a:lnTo>
                    <a:pt x="889493" y="0"/>
                  </a:lnTo>
                  <a:cubicBezTo>
                    <a:pt x="947266" y="0"/>
                    <a:pt x="994100" y="46834"/>
                    <a:pt x="994100" y="104607"/>
                  </a:cubicBezTo>
                  <a:lnTo>
                    <a:pt x="994100" y="875726"/>
                  </a:lnTo>
                  <a:cubicBezTo>
                    <a:pt x="994100" y="933499"/>
                    <a:pt x="947266" y="980334"/>
                    <a:pt x="889493" y="980334"/>
                  </a:cubicBezTo>
                  <a:lnTo>
                    <a:pt x="104607" y="980334"/>
                  </a:lnTo>
                  <a:cubicBezTo>
                    <a:pt x="46834" y="980334"/>
                    <a:pt x="0" y="933499"/>
                    <a:pt x="0" y="875726"/>
                  </a:cubicBezTo>
                  <a:lnTo>
                    <a:pt x="0" y="104607"/>
                  </a:lnTo>
                  <a:cubicBezTo>
                    <a:pt x="0" y="46834"/>
                    <a:pt x="46834" y="0"/>
                    <a:pt x="1046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18"/>
            <p:cNvSpPr txBox="1"/>
            <p:nvPr/>
          </p:nvSpPr>
          <p:spPr>
            <a:xfrm>
              <a:off x="0" y="-38100"/>
              <a:ext cx="994100" cy="10184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2" name="Google Shape;252;p18"/>
          <p:cNvGrpSpPr/>
          <p:nvPr/>
        </p:nvGrpSpPr>
        <p:grpSpPr>
          <a:xfrm>
            <a:off x="2436683" y="3500471"/>
            <a:ext cx="3473329" cy="3473329"/>
            <a:chOff x="0" y="0"/>
            <a:chExt cx="812800" cy="812800"/>
          </a:xfrm>
        </p:grpSpPr>
        <p:sp>
          <p:nvSpPr>
            <p:cNvPr id="253" name="Google Shape;253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1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5" name="Google Shape;255;p18"/>
          <p:cNvGrpSpPr/>
          <p:nvPr/>
        </p:nvGrpSpPr>
        <p:grpSpPr>
          <a:xfrm>
            <a:off x="2286110" y="7223571"/>
            <a:ext cx="3774473" cy="3866865"/>
            <a:chOff x="0" y="-38100"/>
            <a:chExt cx="994100" cy="1018434"/>
          </a:xfrm>
        </p:grpSpPr>
        <p:sp>
          <p:nvSpPr>
            <p:cNvPr id="256" name="Google Shape;256;p18"/>
            <p:cNvSpPr/>
            <p:nvPr/>
          </p:nvSpPr>
          <p:spPr>
            <a:xfrm>
              <a:off x="0" y="0"/>
              <a:ext cx="994100" cy="980334"/>
            </a:xfrm>
            <a:custGeom>
              <a:rect b="b" l="l" r="r" t="t"/>
              <a:pathLst>
                <a:path extrusionOk="0" h="980334" w="994100">
                  <a:moveTo>
                    <a:pt x="104607" y="0"/>
                  </a:moveTo>
                  <a:lnTo>
                    <a:pt x="889493" y="0"/>
                  </a:lnTo>
                  <a:cubicBezTo>
                    <a:pt x="947266" y="0"/>
                    <a:pt x="994100" y="46834"/>
                    <a:pt x="994100" y="104607"/>
                  </a:cubicBezTo>
                  <a:lnTo>
                    <a:pt x="994100" y="875726"/>
                  </a:lnTo>
                  <a:cubicBezTo>
                    <a:pt x="994100" y="933499"/>
                    <a:pt x="947266" y="980334"/>
                    <a:pt x="889493" y="980334"/>
                  </a:cubicBezTo>
                  <a:lnTo>
                    <a:pt x="104607" y="980334"/>
                  </a:lnTo>
                  <a:cubicBezTo>
                    <a:pt x="46834" y="980334"/>
                    <a:pt x="0" y="933499"/>
                    <a:pt x="0" y="875726"/>
                  </a:cubicBezTo>
                  <a:lnTo>
                    <a:pt x="0" y="104607"/>
                  </a:lnTo>
                  <a:cubicBezTo>
                    <a:pt x="0" y="46834"/>
                    <a:pt x="46834" y="0"/>
                    <a:pt x="1046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18"/>
            <p:cNvSpPr txBox="1"/>
            <p:nvPr/>
          </p:nvSpPr>
          <p:spPr>
            <a:xfrm>
              <a:off x="0" y="-38100"/>
              <a:ext cx="994100" cy="10184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8" name="Google Shape;258;p18"/>
          <p:cNvGrpSpPr/>
          <p:nvPr/>
        </p:nvGrpSpPr>
        <p:grpSpPr>
          <a:xfrm>
            <a:off x="12273541" y="3573249"/>
            <a:ext cx="3473329" cy="3473329"/>
            <a:chOff x="0" y="0"/>
            <a:chExt cx="812800" cy="812800"/>
          </a:xfrm>
        </p:grpSpPr>
        <p:sp>
          <p:nvSpPr>
            <p:cNvPr id="259" name="Google Shape;259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1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1" name="Google Shape;261;p18"/>
          <p:cNvGrpSpPr/>
          <p:nvPr/>
        </p:nvGrpSpPr>
        <p:grpSpPr>
          <a:xfrm>
            <a:off x="12122968" y="7296349"/>
            <a:ext cx="3774498" cy="3866892"/>
            <a:chOff x="0" y="-38100"/>
            <a:chExt cx="994100" cy="1018434"/>
          </a:xfrm>
        </p:grpSpPr>
        <p:sp>
          <p:nvSpPr>
            <p:cNvPr id="262" name="Google Shape;262;p18"/>
            <p:cNvSpPr/>
            <p:nvPr/>
          </p:nvSpPr>
          <p:spPr>
            <a:xfrm>
              <a:off x="0" y="0"/>
              <a:ext cx="994100" cy="980334"/>
            </a:xfrm>
            <a:custGeom>
              <a:rect b="b" l="l" r="r" t="t"/>
              <a:pathLst>
                <a:path extrusionOk="0" h="980334" w="994100">
                  <a:moveTo>
                    <a:pt x="104607" y="0"/>
                  </a:moveTo>
                  <a:lnTo>
                    <a:pt x="889493" y="0"/>
                  </a:lnTo>
                  <a:cubicBezTo>
                    <a:pt x="947266" y="0"/>
                    <a:pt x="994100" y="46834"/>
                    <a:pt x="994100" y="104607"/>
                  </a:cubicBezTo>
                  <a:lnTo>
                    <a:pt x="994100" y="875726"/>
                  </a:lnTo>
                  <a:cubicBezTo>
                    <a:pt x="994100" y="933499"/>
                    <a:pt x="947266" y="980334"/>
                    <a:pt x="889493" y="980334"/>
                  </a:cubicBezTo>
                  <a:lnTo>
                    <a:pt x="104607" y="980334"/>
                  </a:lnTo>
                  <a:cubicBezTo>
                    <a:pt x="46834" y="980334"/>
                    <a:pt x="0" y="933499"/>
                    <a:pt x="0" y="875726"/>
                  </a:cubicBezTo>
                  <a:lnTo>
                    <a:pt x="0" y="104607"/>
                  </a:lnTo>
                  <a:cubicBezTo>
                    <a:pt x="0" y="46834"/>
                    <a:pt x="46834" y="0"/>
                    <a:pt x="1046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18"/>
            <p:cNvSpPr txBox="1"/>
            <p:nvPr/>
          </p:nvSpPr>
          <p:spPr>
            <a:xfrm>
              <a:off x="0" y="-38100"/>
              <a:ext cx="994100" cy="10184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4" name="Google Shape;264;p18"/>
          <p:cNvSpPr/>
          <p:nvPr/>
        </p:nvSpPr>
        <p:spPr>
          <a:xfrm>
            <a:off x="3469832" y="4064611"/>
            <a:ext cx="1407029" cy="2345049"/>
          </a:xfrm>
          <a:custGeom>
            <a:rect b="b" l="l" r="r" t="t"/>
            <a:pathLst>
              <a:path extrusionOk="0" h="2345049" w="1407029">
                <a:moveTo>
                  <a:pt x="0" y="0"/>
                </a:moveTo>
                <a:lnTo>
                  <a:pt x="1407029" y="0"/>
                </a:lnTo>
                <a:lnTo>
                  <a:pt x="1407029" y="2345048"/>
                </a:lnTo>
                <a:lnTo>
                  <a:pt x="0" y="23450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5" name="Google Shape;265;p18"/>
          <p:cNvSpPr/>
          <p:nvPr/>
        </p:nvSpPr>
        <p:spPr>
          <a:xfrm>
            <a:off x="13686662" y="3996034"/>
            <a:ext cx="647086" cy="2627758"/>
          </a:xfrm>
          <a:custGeom>
            <a:rect b="b" l="l" r="r" t="t"/>
            <a:pathLst>
              <a:path extrusionOk="0" h="2627758" w="647086">
                <a:moveTo>
                  <a:pt x="0" y="0"/>
                </a:moveTo>
                <a:lnTo>
                  <a:pt x="647086" y="0"/>
                </a:lnTo>
                <a:lnTo>
                  <a:pt x="647086" y="2627759"/>
                </a:lnTo>
                <a:lnTo>
                  <a:pt x="0" y="26277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6" name="Google Shape;266;p18"/>
          <p:cNvSpPr txBox="1"/>
          <p:nvPr/>
        </p:nvSpPr>
        <p:spPr>
          <a:xfrm>
            <a:off x="4888949" y="1271621"/>
            <a:ext cx="8510101" cy="971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FCF1E5"/>
                </a:solidFill>
                <a:latin typeface="Lora"/>
                <a:ea typeface="Lora"/>
                <a:cs typeface="Lora"/>
                <a:sym typeface="Lora"/>
              </a:rPr>
              <a:t>Characters</a:t>
            </a:r>
            <a:endParaRPr/>
          </a:p>
        </p:txBody>
      </p:sp>
      <p:sp>
        <p:nvSpPr>
          <p:cNvPr id="267" name="Google Shape;267;p18"/>
          <p:cNvSpPr txBox="1"/>
          <p:nvPr/>
        </p:nvSpPr>
        <p:spPr>
          <a:xfrm>
            <a:off x="7993433" y="8002499"/>
            <a:ext cx="2046198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356877"/>
                </a:solidFill>
                <a:latin typeface="Lora"/>
                <a:ea typeface="Lora"/>
                <a:cs typeface="Lora"/>
                <a:sym typeface="Lora"/>
              </a:rPr>
              <a:t>Jesus</a:t>
            </a:r>
            <a:endParaRPr/>
          </a:p>
        </p:txBody>
      </p:sp>
      <p:sp>
        <p:nvSpPr>
          <p:cNvPr id="268" name="Google Shape;268;p18"/>
          <p:cNvSpPr txBox="1"/>
          <p:nvPr/>
        </p:nvSpPr>
        <p:spPr>
          <a:xfrm>
            <a:off x="7774626" y="8678774"/>
            <a:ext cx="2483810" cy="1108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Lorem ipsum odor amet, consectetuer adipiscing elit. </a:t>
            </a:r>
            <a:endParaRPr/>
          </a:p>
        </p:txBody>
      </p:sp>
      <p:sp>
        <p:nvSpPr>
          <p:cNvPr id="269" name="Google Shape;269;p18"/>
          <p:cNvSpPr txBox="1"/>
          <p:nvPr/>
        </p:nvSpPr>
        <p:spPr>
          <a:xfrm>
            <a:off x="3150248" y="8002499"/>
            <a:ext cx="2046198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356877"/>
                </a:solidFill>
                <a:latin typeface="Lora"/>
                <a:ea typeface="Lora"/>
                <a:cs typeface="Lora"/>
                <a:sym typeface="Lora"/>
              </a:rPr>
              <a:t>Disciple</a:t>
            </a:r>
            <a:endParaRPr/>
          </a:p>
        </p:txBody>
      </p:sp>
      <p:sp>
        <p:nvSpPr>
          <p:cNvPr id="270" name="Google Shape;270;p18"/>
          <p:cNvSpPr txBox="1"/>
          <p:nvPr/>
        </p:nvSpPr>
        <p:spPr>
          <a:xfrm>
            <a:off x="2931442" y="8678774"/>
            <a:ext cx="2483810" cy="1108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Lorem ipsum odor amet, consectetuer adipiscing elit. </a:t>
            </a:r>
            <a:endParaRPr/>
          </a:p>
        </p:txBody>
      </p:sp>
      <p:sp>
        <p:nvSpPr>
          <p:cNvPr id="271" name="Google Shape;271;p18"/>
          <p:cNvSpPr txBox="1"/>
          <p:nvPr/>
        </p:nvSpPr>
        <p:spPr>
          <a:xfrm>
            <a:off x="12836650" y="7738050"/>
            <a:ext cx="2483700" cy="9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356877"/>
                </a:solidFill>
                <a:latin typeface="Lora"/>
                <a:ea typeface="Lora"/>
                <a:cs typeface="Lora"/>
                <a:sym typeface="Lora"/>
              </a:rPr>
              <a:t>Common Pe</a:t>
            </a:r>
            <a:r>
              <a:rPr b="1" i="0" lang="en-US" sz="2799" u="none" cap="none" strike="noStrike">
                <a:solidFill>
                  <a:srgbClr val="356877"/>
                </a:solidFill>
                <a:latin typeface="Lora"/>
                <a:ea typeface="Lora"/>
                <a:cs typeface="Lora"/>
                <a:sym typeface="Lora"/>
              </a:rPr>
              <a:t>o</a:t>
            </a:r>
            <a:r>
              <a:rPr b="1" i="0" lang="en-US" sz="2799" u="none" cap="none" strike="noStrike">
                <a:solidFill>
                  <a:srgbClr val="356877"/>
                </a:solidFill>
                <a:latin typeface="Lora"/>
                <a:ea typeface="Lora"/>
                <a:cs typeface="Lora"/>
                <a:sym typeface="Lora"/>
              </a:rPr>
              <a:t>ple</a:t>
            </a:r>
            <a:endParaRPr/>
          </a:p>
        </p:txBody>
      </p:sp>
      <p:sp>
        <p:nvSpPr>
          <p:cNvPr id="272" name="Google Shape;272;p18"/>
          <p:cNvSpPr txBox="1"/>
          <p:nvPr/>
        </p:nvSpPr>
        <p:spPr>
          <a:xfrm>
            <a:off x="12768300" y="8751553"/>
            <a:ext cx="2483700" cy="11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Lorem ipsum odor amet, consectetuer adipiscing elit.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"/>
            <a:ext cx="18288000" cy="10287009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9"/>
          <p:cNvSpPr/>
          <p:nvPr/>
        </p:nvSpPr>
        <p:spPr>
          <a:xfrm flipH="1">
            <a:off x="-417732" y="2570542"/>
            <a:ext cx="6132845" cy="8637809"/>
          </a:xfrm>
          <a:custGeom>
            <a:rect b="b" l="l" r="r" t="t"/>
            <a:pathLst>
              <a:path extrusionOk="0" h="8637809" w="6132845">
                <a:moveTo>
                  <a:pt x="6132845" y="0"/>
                </a:moveTo>
                <a:lnTo>
                  <a:pt x="0" y="0"/>
                </a:lnTo>
                <a:lnTo>
                  <a:pt x="0" y="8637809"/>
                </a:lnTo>
                <a:lnTo>
                  <a:pt x="6132845" y="8637809"/>
                </a:lnTo>
                <a:lnTo>
                  <a:pt x="6132845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9" name="Google Shape;279;p19"/>
          <p:cNvSpPr/>
          <p:nvPr/>
        </p:nvSpPr>
        <p:spPr>
          <a:xfrm flipH="1">
            <a:off x="12634579" y="2178263"/>
            <a:ext cx="5653421" cy="9422368"/>
          </a:xfrm>
          <a:custGeom>
            <a:rect b="b" l="l" r="r" t="t"/>
            <a:pathLst>
              <a:path extrusionOk="0" h="9422368" w="5653421">
                <a:moveTo>
                  <a:pt x="5653421" y="0"/>
                </a:moveTo>
                <a:lnTo>
                  <a:pt x="0" y="0"/>
                </a:lnTo>
                <a:lnTo>
                  <a:pt x="0" y="9422367"/>
                </a:lnTo>
                <a:lnTo>
                  <a:pt x="5653421" y="9422367"/>
                </a:lnTo>
                <a:lnTo>
                  <a:pt x="5653421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0" name="Google Shape;280;p19"/>
          <p:cNvSpPr/>
          <p:nvPr/>
        </p:nvSpPr>
        <p:spPr>
          <a:xfrm rot="-275941">
            <a:off x="5810215" y="1083653"/>
            <a:ext cx="7051281" cy="2538461"/>
          </a:xfrm>
          <a:custGeom>
            <a:rect b="b" l="l" r="r" t="t"/>
            <a:pathLst>
              <a:path extrusionOk="0" h="2538461" w="7051281">
                <a:moveTo>
                  <a:pt x="0" y="0"/>
                </a:moveTo>
                <a:lnTo>
                  <a:pt x="7051281" y="0"/>
                </a:lnTo>
                <a:lnTo>
                  <a:pt x="7051281" y="2538461"/>
                </a:lnTo>
                <a:lnTo>
                  <a:pt x="0" y="25384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1" name="Google Shape;281;p19"/>
          <p:cNvSpPr txBox="1"/>
          <p:nvPr/>
        </p:nvSpPr>
        <p:spPr>
          <a:xfrm>
            <a:off x="5072563" y="1671871"/>
            <a:ext cx="8510101" cy="971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FCF1E5"/>
                </a:solidFill>
                <a:latin typeface="Lora"/>
                <a:ea typeface="Lora"/>
                <a:cs typeface="Lora"/>
                <a:sym typeface="Lora"/>
              </a:rPr>
              <a:t>Contents</a:t>
            </a:r>
            <a:endParaRPr/>
          </a:p>
        </p:txBody>
      </p:sp>
      <p:grpSp>
        <p:nvGrpSpPr>
          <p:cNvPr id="282" name="Google Shape;282;p19"/>
          <p:cNvGrpSpPr/>
          <p:nvPr/>
        </p:nvGrpSpPr>
        <p:grpSpPr>
          <a:xfrm>
            <a:off x="4642494" y="3743119"/>
            <a:ext cx="9003012" cy="1742595"/>
            <a:chOff x="0" y="-38100"/>
            <a:chExt cx="1476122" cy="285714"/>
          </a:xfrm>
        </p:grpSpPr>
        <p:sp>
          <p:nvSpPr>
            <p:cNvPr id="283" name="Google Shape;283;p19"/>
            <p:cNvSpPr/>
            <p:nvPr/>
          </p:nvSpPr>
          <p:spPr>
            <a:xfrm>
              <a:off x="0" y="0"/>
              <a:ext cx="1476122" cy="247614"/>
            </a:xfrm>
            <a:custGeom>
              <a:rect b="b" l="l" r="r" t="t"/>
              <a:pathLst>
                <a:path extrusionOk="0" h="247614" w="1476122">
                  <a:moveTo>
                    <a:pt x="1476122" y="0"/>
                  </a:moveTo>
                  <a:lnTo>
                    <a:pt x="0" y="0"/>
                  </a:lnTo>
                  <a:lnTo>
                    <a:pt x="101600" y="123807"/>
                  </a:lnTo>
                  <a:lnTo>
                    <a:pt x="0" y="247614"/>
                  </a:lnTo>
                  <a:lnTo>
                    <a:pt x="1476122" y="247614"/>
                  </a:lnTo>
                  <a:lnTo>
                    <a:pt x="1374522" y="123807"/>
                  </a:lnTo>
                  <a:lnTo>
                    <a:pt x="1476122" y="0"/>
                  </a:lnTo>
                  <a:close/>
                </a:path>
              </a:pathLst>
            </a:custGeom>
            <a:solidFill>
              <a:srgbClr val="FCF1E5"/>
            </a:solidFill>
            <a:ln>
              <a:noFill/>
            </a:ln>
          </p:spPr>
        </p:sp>
        <p:sp>
          <p:nvSpPr>
            <p:cNvPr id="284" name="Google Shape;284;p19"/>
            <p:cNvSpPr txBox="1"/>
            <p:nvPr/>
          </p:nvSpPr>
          <p:spPr>
            <a:xfrm>
              <a:off x="88900" y="-38100"/>
              <a:ext cx="1298322" cy="2857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5" name="Google Shape;285;p19"/>
          <p:cNvSpPr txBox="1"/>
          <p:nvPr/>
        </p:nvSpPr>
        <p:spPr>
          <a:xfrm>
            <a:off x="5715113" y="4378179"/>
            <a:ext cx="1277985" cy="714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356877"/>
                </a:solidFill>
                <a:latin typeface="Lora"/>
                <a:ea typeface="Lora"/>
                <a:cs typeface="Lora"/>
                <a:sym typeface="Lora"/>
              </a:rPr>
              <a:t>01</a:t>
            </a:r>
            <a:endParaRPr/>
          </a:p>
        </p:txBody>
      </p:sp>
      <p:sp>
        <p:nvSpPr>
          <p:cNvPr id="286" name="Google Shape;286;p19"/>
          <p:cNvSpPr txBox="1"/>
          <p:nvPr/>
        </p:nvSpPr>
        <p:spPr>
          <a:xfrm>
            <a:off x="7150481" y="4359129"/>
            <a:ext cx="5265024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Add Section Here</a:t>
            </a:r>
            <a:endParaRPr/>
          </a:p>
        </p:txBody>
      </p:sp>
      <p:grpSp>
        <p:nvGrpSpPr>
          <p:cNvPr id="287" name="Google Shape;287;p19"/>
          <p:cNvGrpSpPr/>
          <p:nvPr/>
        </p:nvGrpSpPr>
        <p:grpSpPr>
          <a:xfrm>
            <a:off x="4642494" y="5495581"/>
            <a:ext cx="9003012" cy="1742595"/>
            <a:chOff x="0" y="-38100"/>
            <a:chExt cx="1476122" cy="285714"/>
          </a:xfrm>
        </p:grpSpPr>
        <p:sp>
          <p:nvSpPr>
            <p:cNvPr id="288" name="Google Shape;288;p19"/>
            <p:cNvSpPr/>
            <p:nvPr/>
          </p:nvSpPr>
          <p:spPr>
            <a:xfrm>
              <a:off x="0" y="0"/>
              <a:ext cx="1476122" cy="247614"/>
            </a:xfrm>
            <a:custGeom>
              <a:rect b="b" l="l" r="r" t="t"/>
              <a:pathLst>
                <a:path extrusionOk="0" h="247614" w="1476122">
                  <a:moveTo>
                    <a:pt x="1476122" y="0"/>
                  </a:moveTo>
                  <a:lnTo>
                    <a:pt x="0" y="0"/>
                  </a:lnTo>
                  <a:lnTo>
                    <a:pt x="101600" y="123807"/>
                  </a:lnTo>
                  <a:lnTo>
                    <a:pt x="0" y="247614"/>
                  </a:lnTo>
                  <a:lnTo>
                    <a:pt x="1476122" y="247614"/>
                  </a:lnTo>
                  <a:lnTo>
                    <a:pt x="1374522" y="123807"/>
                  </a:lnTo>
                  <a:lnTo>
                    <a:pt x="1476122" y="0"/>
                  </a:lnTo>
                  <a:close/>
                </a:path>
              </a:pathLst>
            </a:custGeom>
            <a:solidFill>
              <a:srgbClr val="FCF1E5"/>
            </a:solidFill>
            <a:ln>
              <a:noFill/>
            </a:ln>
          </p:spPr>
        </p:sp>
        <p:sp>
          <p:nvSpPr>
            <p:cNvPr id="289" name="Google Shape;289;p19"/>
            <p:cNvSpPr txBox="1"/>
            <p:nvPr/>
          </p:nvSpPr>
          <p:spPr>
            <a:xfrm>
              <a:off x="88900" y="-38100"/>
              <a:ext cx="1298322" cy="2857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0" name="Google Shape;290;p19"/>
          <p:cNvSpPr txBox="1"/>
          <p:nvPr/>
        </p:nvSpPr>
        <p:spPr>
          <a:xfrm>
            <a:off x="5715113" y="6130641"/>
            <a:ext cx="1277985" cy="714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356877"/>
                </a:solidFill>
                <a:latin typeface="Lora"/>
                <a:ea typeface="Lora"/>
                <a:cs typeface="Lora"/>
                <a:sym typeface="Lora"/>
              </a:rPr>
              <a:t>02</a:t>
            </a:r>
            <a:endParaRPr/>
          </a:p>
        </p:txBody>
      </p:sp>
      <p:sp>
        <p:nvSpPr>
          <p:cNvPr id="291" name="Google Shape;291;p19"/>
          <p:cNvSpPr txBox="1"/>
          <p:nvPr/>
        </p:nvSpPr>
        <p:spPr>
          <a:xfrm>
            <a:off x="7150481" y="6111591"/>
            <a:ext cx="5265024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Add Section Here</a:t>
            </a:r>
            <a:endParaRPr/>
          </a:p>
        </p:txBody>
      </p:sp>
      <p:grpSp>
        <p:nvGrpSpPr>
          <p:cNvPr id="292" name="Google Shape;292;p19"/>
          <p:cNvGrpSpPr/>
          <p:nvPr/>
        </p:nvGrpSpPr>
        <p:grpSpPr>
          <a:xfrm>
            <a:off x="4579652" y="7243925"/>
            <a:ext cx="9003012" cy="1742595"/>
            <a:chOff x="0" y="-38100"/>
            <a:chExt cx="1476122" cy="285714"/>
          </a:xfrm>
        </p:grpSpPr>
        <p:sp>
          <p:nvSpPr>
            <p:cNvPr id="293" name="Google Shape;293;p19"/>
            <p:cNvSpPr/>
            <p:nvPr/>
          </p:nvSpPr>
          <p:spPr>
            <a:xfrm>
              <a:off x="0" y="0"/>
              <a:ext cx="1476122" cy="247614"/>
            </a:xfrm>
            <a:custGeom>
              <a:rect b="b" l="l" r="r" t="t"/>
              <a:pathLst>
                <a:path extrusionOk="0" h="247614" w="1476122">
                  <a:moveTo>
                    <a:pt x="1476122" y="0"/>
                  </a:moveTo>
                  <a:lnTo>
                    <a:pt x="0" y="0"/>
                  </a:lnTo>
                  <a:lnTo>
                    <a:pt x="101600" y="123807"/>
                  </a:lnTo>
                  <a:lnTo>
                    <a:pt x="0" y="247614"/>
                  </a:lnTo>
                  <a:lnTo>
                    <a:pt x="1476122" y="247614"/>
                  </a:lnTo>
                  <a:lnTo>
                    <a:pt x="1374522" y="123807"/>
                  </a:lnTo>
                  <a:lnTo>
                    <a:pt x="1476122" y="0"/>
                  </a:lnTo>
                  <a:close/>
                </a:path>
              </a:pathLst>
            </a:custGeom>
            <a:solidFill>
              <a:srgbClr val="FCF1E5"/>
            </a:solidFill>
            <a:ln>
              <a:noFill/>
            </a:ln>
          </p:spPr>
        </p:sp>
        <p:sp>
          <p:nvSpPr>
            <p:cNvPr id="294" name="Google Shape;294;p19"/>
            <p:cNvSpPr txBox="1"/>
            <p:nvPr/>
          </p:nvSpPr>
          <p:spPr>
            <a:xfrm>
              <a:off x="88900" y="-38100"/>
              <a:ext cx="1298322" cy="2857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5" name="Google Shape;295;p19"/>
          <p:cNvSpPr txBox="1"/>
          <p:nvPr/>
        </p:nvSpPr>
        <p:spPr>
          <a:xfrm>
            <a:off x="5652271" y="7878985"/>
            <a:ext cx="1277985" cy="714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356877"/>
                </a:solidFill>
                <a:latin typeface="Lora"/>
                <a:ea typeface="Lora"/>
                <a:cs typeface="Lora"/>
                <a:sym typeface="Lora"/>
              </a:rPr>
              <a:t>03</a:t>
            </a:r>
            <a:endParaRPr/>
          </a:p>
        </p:txBody>
      </p:sp>
      <p:sp>
        <p:nvSpPr>
          <p:cNvPr id="296" name="Google Shape;296;p19"/>
          <p:cNvSpPr txBox="1"/>
          <p:nvPr/>
        </p:nvSpPr>
        <p:spPr>
          <a:xfrm>
            <a:off x="7087639" y="7859935"/>
            <a:ext cx="5265024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Add Section Here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20"/>
          <p:cNvSpPr/>
          <p:nvPr/>
        </p:nvSpPr>
        <p:spPr>
          <a:xfrm rot="-275941">
            <a:off x="3436633" y="2145351"/>
            <a:ext cx="11414733" cy="4109304"/>
          </a:xfrm>
          <a:custGeom>
            <a:rect b="b" l="l" r="r" t="t"/>
            <a:pathLst>
              <a:path extrusionOk="0" h="4109304" w="11414733">
                <a:moveTo>
                  <a:pt x="0" y="0"/>
                </a:moveTo>
                <a:lnTo>
                  <a:pt x="11414734" y="0"/>
                </a:lnTo>
                <a:lnTo>
                  <a:pt x="11414734" y="4109304"/>
                </a:lnTo>
                <a:lnTo>
                  <a:pt x="0" y="41093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3" name="Google Shape;303;p20"/>
          <p:cNvSpPr txBox="1"/>
          <p:nvPr/>
        </p:nvSpPr>
        <p:spPr>
          <a:xfrm>
            <a:off x="5778260" y="2857500"/>
            <a:ext cx="6731400" cy="23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503" u="none" cap="none" strike="noStrike">
                <a:solidFill>
                  <a:srgbClr val="FDE7CE"/>
                </a:solidFill>
                <a:latin typeface="Lora"/>
                <a:ea typeface="Lora"/>
                <a:cs typeface="Lora"/>
                <a:sym typeface="Lora"/>
              </a:rPr>
              <a:t>Beginning of the Tale</a:t>
            </a:r>
            <a:endParaRPr/>
          </a:p>
        </p:txBody>
      </p:sp>
      <p:grpSp>
        <p:nvGrpSpPr>
          <p:cNvPr id="304" name="Google Shape;304;p20"/>
          <p:cNvGrpSpPr/>
          <p:nvPr/>
        </p:nvGrpSpPr>
        <p:grpSpPr>
          <a:xfrm>
            <a:off x="6466132" y="1549677"/>
            <a:ext cx="5355737" cy="1222902"/>
            <a:chOff x="0" y="-38100"/>
            <a:chExt cx="1410564" cy="322081"/>
          </a:xfrm>
        </p:grpSpPr>
        <p:sp>
          <p:nvSpPr>
            <p:cNvPr id="305" name="Google Shape;305;p20"/>
            <p:cNvSpPr/>
            <p:nvPr/>
          </p:nvSpPr>
          <p:spPr>
            <a:xfrm>
              <a:off x="0" y="0"/>
              <a:ext cx="1410564" cy="283981"/>
            </a:xfrm>
            <a:custGeom>
              <a:rect b="b" l="l" r="r" t="t"/>
              <a:pathLst>
                <a:path extrusionOk="0" h="283981" w="1410564">
                  <a:moveTo>
                    <a:pt x="73722" y="0"/>
                  </a:moveTo>
                  <a:lnTo>
                    <a:pt x="1336842" y="0"/>
                  </a:lnTo>
                  <a:cubicBezTo>
                    <a:pt x="1377558" y="0"/>
                    <a:pt x="1410564" y="33007"/>
                    <a:pt x="1410564" y="73722"/>
                  </a:cubicBezTo>
                  <a:lnTo>
                    <a:pt x="1410564" y="210259"/>
                  </a:lnTo>
                  <a:cubicBezTo>
                    <a:pt x="1410564" y="229811"/>
                    <a:pt x="1402797" y="248563"/>
                    <a:pt x="1388972" y="262388"/>
                  </a:cubicBezTo>
                  <a:cubicBezTo>
                    <a:pt x="1375146" y="276214"/>
                    <a:pt x="1356394" y="283981"/>
                    <a:pt x="1336842" y="283981"/>
                  </a:cubicBezTo>
                  <a:lnTo>
                    <a:pt x="73722" y="283981"/>
                  </a:lnTo>
                  <a:cubicBezTo>
                    <a:pt x="33007" y="283981"/>
                    <a:pt x="0" y="250975"/>
                    <a:pt x="0" y="210259"/>
                  </a:cubicBezTo>
                  <a:lnTo>
                    <a:pt x="0" y="73722"/>
                  </a:lnTo>
                  <a:cubicBezTo>
                    <a:pt x="0" y="33007"/>
                    <a:pt x="33007" y="0"/>
                    <a:pt x="73722" y="0"/>
                  </a:cubicBezTo>
                  <a:close/>
                </a:path>
              </a:pathLst>
            </a:custGeom>
            <a:solidFill>
              <a:srgbClr val="3568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20"/>
            <p:cNvSpPr txBox="1"/>
            <p:nvPr/>
          </p:nvSpPr>
          <p:spPr>
            <a:xfrm>
              <a:off x="0" y="-38100"/>
              <a:ext cx="1410564" cy="3220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7" name="Google Shape;307;p20"/>
          <p:cNvSpPr txBox="1"/>
          <p:nvPr/>
        </p:nvSpPr>
        <p:spPr>
          <a:xfrm>
            <a:off x="5778260" y="1971521"/>
            <a:ext cx="6731479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Matthew 14:13-21</a:t>
            </a:r>
            <a:endParaRPr/>
          </a:p>
        </p:txBody>
      </p:sp>
      <p:sp>
        <p:nvSpPr>
          <p:cNvPr id="308" name="Google Shape;308;p20"/>
          <p:cNvSpPr/>
          <p:nvPr/>
        </p:nvSpPr>
        <p:spPr>
          <a:xfrm>
            <a:off x="10163508" y="5966068"/>
            <a:ext cx="9668457" cy="5160539"/>
          </a:xfrm>
          <a:custGeom>
            <a:rect b="b" l="l" r="r" t="t"/>
            <a:pathLst>
              <a:path extrusionOk="0" h="5160539" w="9668457">
                <a:moveTo>
                  <a:pt x="0" y="0"/>
                </a:moveTo>
                <a:lnTo>
                  <a:pt x="9668457" y="0"/>
                </a:lnTo>
                <a:lnTo>
                  <a:pt x="9668457" y="5160539"/>
                </a:lnTo>
                <a:lnTo>
                  <a:pt x="0" y="51605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9" name="Google Shape;309;p20"/>
          <p:cNvSpPr/>
          <p:nvPr/>
        </p:nvSpPr>
        <p:spPr>
          <a:xfrm>
            <a:off x="-216404" y="2476346"/>
            <a:ext cx="4955405" cy="6979444"/>
          </a:xfrm>
          <a:custGeom>
            <a:rect b="b" l="l" r="r" t="t"/>
            <a:pathLst>
              <a:path extrusionOk="0" h="6979444" w="4955405">
                <a:moveTo>
                  <a:pt x="0" y="0"/>
                </a:moveTo>
                <a:lnTo>
                  <a:pt x="4955405" y="0"/>
                </a:lnTo>
                <a:lnTo>
                  <a:pt x="4955405" y="6979444"/>
                </a:lnTo>
                <a:lnTo>
                  <a:pt x="0" y="69794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0" name="Google Shape;310;p20"/>
          <p:cNvSpPr/>
          <p:nvPr/>
        </p:nvSpPr>
        <p:spPr>
          <a:xfrm flipH="1">
            <a:off x="1645409" y="4209208"/>
            <a:ext cx="4349255" cy="7248759"/>
          </a:xfrm>
          <a:custGeom>
            <a:rect b="b" l="l" r="r" t="t"/>
            <a:pathLst>
              <a:path extrusionOk="0" h="7248759" w="4349255">
                <a:moveTo>
                  <a:pt x="4349255" y="0"/>
                </a:moveTo>
                <a:lnTo>
                  <a:pt x="0" y="0"/>
                </a:lnTo>
                <a:lnTo>
                  <a:pt x="0" y="7248759"/>
                </a:lnTo>
                <a:lnTo>
                  <a:pt x="4349255" y="7248759"/>
                </a:lnTo>
                <a:lnTo>
                  <a:pt x="4349255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"/>
            <a:ext cx="18288000" cy="10287009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21"/>
          <p:cNvSpPr/>
          <p:nvPr/>
        </p:nvSpPr>
        <p:spPr>
          <a:xfrm flipH="1">
            <a:off x="-492130" y="6122287"/>
            <a:ext cx="10662505" cy="5691112"/>
          </a:xfrm>
          <a:custGeom>
            <a:rect b="b" l="l" r="r" t="t"/>
            <a:pathLst>
              <a:path extrusionOk="0" h="5691112" w="10662505">
                <a:moveTo>
                  <a:pt x="10662505" y="0"/>
                </a:moveTo>
                <a:lnTo>
                  <a:pt x="0" y="0"/>
                </a:lnTo>
                <a:lnTo>
                  <a:pt x="0" y="5691112"/>
                </a:lnTo>
                <a:lnTo>
                  <a:pt x="10662505" y="5691112"/>
                </a:lnTo>
                <a:lnTo>
                  <a:pt x="10662505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17" name="Google Shape;317;p21"/>
          <p:cNvGrpSpPr/>
          <p:nvPr/>
        </p:nvGrpSpPr>
        <p:grpSpPr>
          <a:xfrm rot="-5400000">
            <a:off x="3396895" y="-2868871"/>
            <a:ext cx="4470817" cy="11553927"/>
            <a:chOff x="0" y="-38100"/>
            <a:chExt cx="1177499" cy="3043010"/>
          </a:xfrm>
        </p:grpSpPr>
        <p:sp>
          <p:nvSpPr>
            <p:cNvPr id="318" name="Google Shape;318;p21"/>
            <p:cNvSpPr/>
            <p:nvPr/>
          </p:nvSpPr>
          <p:spPr>
            <a:xfrm>
              <a:off x="0" y="0"/>
              <a:ext cx="1177499" cy="3004910"/>
            </a:xfrm>
            <a:custGeom>
              <a:rect b="b" l="l" r="r" t="t"/>
              <a:pathLst>
                <a:path extrusionOk="0" h="3004910" w="1177499">
                  <a:moveTo>
                    <a:pt x="1177499" y="0"/>
                  </a:moveTo>
                  <a:lnTo>
                    <a:pt x="1177499" y="3004910"/>
                  </a:lnTo>
                  <a:lnTo>
                    <a:pt x="588750" y="2877910"/>
                  </a:lnTo>
                  <a:lnTo>
                    <a:pt x="0" y="3004910"/>
                  </a:lnTo>
                  <a:lnTo>
                    <a:pt x="0" y="0"/>
                  </a:lnTo>
                  <a:lnTo>
                    <a:pt x="1177499" y="0"/>
                  </a:lnTo>
                  <a:close/>
                </a:path>
              </a:pathLst>
            </a:custGeom>
            <a:solidFill>
              <a:srgbClr val="FCF1E5"/>
            </a:solidFill>
            <a:ln>
              <a:noFill/>
            </a:ln>
          </p:spPr>
        </p:sp>
        <p:sp>
          <p:nvSpPr>
            <p:cNvPr id="319" name="Google Shape;319;p21"/>
            <p:cNvSpPr txBox="1"/>
            <p:nvPr/>
          </p:nvSpPr>
          <p:spPr>
            <a:xfrm>
              <a:off x="0" y="-38100"/>
              <a:ext cx="1177499" cy="29160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0" name="Google Shape;320;p21"/>
          <p:cNvSpPr/>
          <p:nvPr/>
        </p:nvSpPr>
        <p:spPr>
          <a:xfrm>
            <a:off x="9720464" y="3339103"/>
            <a:ext cx="4713393" cy="6638581"/>
          </a:xfrm>
          <a:custGeom>
            <a:rect b="b" l="l" r="r" t="t"/>
            <a:pathLst>
              <a:path extrusionOk="0" h="6638581" w="4713393">
                <a:moveTo>
                  <a:pt x="0" y="0"/>
                </a:moveTo>
                <a:lnTo>
                  <a:pt x="4713392" y="0"/>
                </a:lnTo>
                <a:lnTo>
                  <a:pt x="4713392" y="6638581"/>
                </a:lnTo>
                <a:lnTo>
                  <a:pt x="0" y="66385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1" name="Google Shape;321;p21"/>
          <p:cNvSpPr/>
          <p:nvPr/>
        </p:nvSpPr>
        <p:spPr>
          <a:xfrm>
            <a:off x="13567341" y="3339103"/>
            <a:ext cx="4195734" cy="6992891"/>
          </a:xfrm>
          <a:custGeom>
            <a:rect b="b" l="l" r="r" t="t"/>
            <a:pathLst>
              <a:path extrusionOk="0" h="6992891" w="4195734">
                <a:moveTo>
                  <a:pt x="0" y="0"/>
                </a:moveTo>
                <a:lnTo>
                  <a:pt x="4195735" y="0"/>
                </a:lnTo>
                <a:lnTo>
                  <a:pt x="4195735" y="6992890"/>
                </a:lnTo>
                <a:lnTo>
                  <a:pt x="0" y="69928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2" name="Google Shape;322;p21"/>
          <p:cNvSpPr txBox="1"/>
          <p:nvPr/>
        </p:nvSpPr>
        <p:spPr>
          <a:xfrm>
            <a:off x="1028700" y="1688892"/>
            <a:ext cx="9141675" cy="971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356877"/>
                </a:solidFill>
                <a:latin typeface="Lora"/>
                <a:ea typeface="Lora"/>
                <a:cs typeface="Lora"/>
                <a:sym typeface="Lora"/>
              </a:rPr>
              <a:t>Jesus landed on shore</a:t>
            </a:r>
            <a:endParaRPr/>
          </a:p>
        </p:txBody>
      </p:sp>
      <p:sp>
        <p:nvSpPr>
          <p:cNvPr id="323" name="Google Shape;323;p21"/>
          <p:cNvSpPr txBox="1"/>
          <p:nvPr/>
        </p:nvSpPr>
        <p:spPr>
          <a:xfrm>
            <a:off x="1028700" y="2860467"/>
            <a:ext cx="8115300" cy="14801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Lorem ipsum odor amet, consectetuer adipiscing elit. Natoque facilisis placerat laoreet pretium, leo ullamcorper mus. Senectus torquent integer vulputate lobortis fringilla ut blandit. Ante malesuada varius id massa quis netus?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67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22"/>
          <p:cNvSpPr/>
          <p:nvPr/>
        </p:nvSpPr>
        <p:spPr>
          <a:xfrm>
            <a:off x="10338008" y="4543841"/>
            <a:ext cx="4267022" cy="6009891"/>
          </a:xfrm>
          <a:custGeom>
            <a:rect b="b" l="l" r="r" t="t"/>
            <a:pathLst>
              <a:path extrusionOk="0" h="6009891" w="4267022">
                <a:moveTo>
                  <a:pt x="0" y="0"/>
                </a:moveTo>
                <a:lnTo>
                  <a:pt x="4267022" y="0"/>
                </a:lnTo>
                <a:lnTo>
                  <a:pt x="4267022" y="6009891"/>
                </a:lnTo>
                <a:lnTo>
                  <a:pt x="0" y="60098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0" name="Google Shape;330;p22"/>
          <p:cNvSpPr/>
          <p:nvPr/>
        </p:nvSpPr>
        <p:spPr>
          <a:xfrm flipH="1">
            <a:off x="13436193" y="4613275"/>
            <a:ext cx="3823107" cy="6371845"/>
          </a:xfrm>
          <a:custGeom>
            <a:rect b="b" l="l" r="r" t="t"/>
            <a:pathLst>
              <a:path extrusionOk="0" h="6371845" w="3823107">
                <a:moveTo>
                  <a:pt x="3823107" y="0"/>
                </a:moveTo>
                <a:lnTo>
                  <a:pt x="0" y="0"/>
                </a:lnTo>
                <a:lnTo>
                  <a:pt x="0" y="6371845"/>
                </a:lnTo>
                <a:lnTo>
                  <a:pt x="3823107" y="6371845"/>
                </a:lnTo>
                <a:lnTo>
                  <a:pt x="3823107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1" name="Google Shape;331;p22"/>
          <p:cNvSpPr/>
          <p:nvPr/>
        </p:nvSpPr>
        <p:spPr>
          <a:xfrm rot="-290990">
            <a:off x="15365999" y="6894245"/>
            <a:ext cx="2432433" cy="428716"/>
          </a:xfrm>
          <a:custGeom>
            <a:rect b="b" l="l" r="r" t="t"/>
            <a:pathLst>
              <a:path extrusionOk="0" h="428716" w="2432433">
                <a:moveTo>
                  <a:pt x="0" y="0"/>
                </a:moveTo>
                <a:lnTo>
                  <a:pt x="2432433" y="0"/>
                </a:lnTo>
                <a:lnTo>
                  <a:pt x="2432433" y="428716"/>
                </a:lnTo>
                <a:lnTo>
                  <a:pt x="0" y="4287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2" name="Google Shape;332;p22"/>
          <p:cNvSpPr/>
          <p:nvPr/>
        </p:nvSpPr>
        <p:spPr>
          <a:xfrm>
            <a:off x="6831342" y="4996159"/>
            <a:ext cx="1430216" cy="5807984"/>
          </a:xfrm>
          <a:custGeom>
            <a:rect b="b" l="l" r="r" t="t"/>
            <a:pathLst>
              <a:path extrusionOk="0" h="5807984" w="1430216">
                <a:moveTo>
                  <a:pt x="0" y="0"/>
                </a:moveTo>
                <a:lnTo>
                  <a:pt x="1430216" y="0"/>
                </a:lnTo>
                <a:lnTo>
                  <a:pt x="1430216" y="5807984"/>
                </a:lnTo>
                <a:lnTo>
                  <a:pt x="0" y="58079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3" name="Google Shape;333;p22"/>
          <p:cNvSpPr/>
          <p:nvPr/>
        </p:nvSpPr>
        <p:spPr>
          <a:xfrm>
            <a:off x="1875690" y="4712120"/>
            <a:ext cx="3356546" cy="5812201"/>
          </a:xfrm>
          <a:custGeom>
            <a:rect b="b" l="l" r="r" t="t"/>
            <a:pathLst>
              <a:path extrusionOk="0" h="5812201" w="3356546">
                <a:moveTo>
                  <a:pt x="0" y="0"/>
                </a:moveTo>
                <a:lnTo>
                  <a:pt x="3356547" y="0"/>
                </a:lnTo>
                <a:lnTo>
                  <a:pt x="3356547" y="5812201"/>
                </a:lnTo>
                <a:lnTo>
                  <a:pt x="0" y="5812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4" name="Google Shape;334;p22"/>
          <p:cNvSpPr/>
          <p:nvPr/>
        </p:nvSpPr>
        <p:spPr>
          <a:xfrm>
            <a:off x="358413" y="4543841"/>
            <a:ext cx="2442959" cy="6243985"/>
          </a:xfrm>
          <a:custGeom>
            <a:rect b="b" l="l" r="r" t="t"/>
            <a:pathLst>
              <a:path extrusionOk="0" h="6243985" w="2442959">
                <a:moveTo>
                  <a:pt x="0" y="0"/>
                </a:moveTo>
                <a:lnTo>
                  <a:pt x="2442960" y="0"/>
                </a:lnTo>
                <a:lnTo>
                  <a:pt x="2442960" y="6243986"/>
                </a:lnTo>
                <a:lnTo>
                  <a:pt x="0" y="62439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5" name="Google Shape;335;p22"/>
          <p:cNvSpPr/>
          <p:nvPr/>
        </p:nvSpPr>
        <p:spPr>
          <a:xfrm>
            <a:off x="4880890" y="4712120"/>
            <a:ext cx="1693277" cy="5967496"/>
          </a:xfrm>
          <a:custGeom>
            <a:rect b="b" l="l" r="r" t="t"/>
            <a:pathLst>
              <a:path extrusionOk="0" h="5967496" w="1693277">
                <a:moveTo>
                  <a:pt x="0" y="0"/>
                </a:moveTo>
                <a:lnTo>
                  <a:pt x="1693277" y="0"/>
                </a:lnTo>
                <a:lnTo>
                  <a:pt x="1693277" y="5967496"/>
                </a:lnTo>
                <a:lnTo>
                  <a:pt x="0" y="59674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36" name="Google Shape;336;p22"/>
          <p:cNvGrpSpPr/>
          <p:nvPr/>
        </p:nvGrpSpPr>
        <p:grpSpPr>
          <a:xfrm>
            <a:off x="2294862" y="219253"/>
            <a:ext cx="13698275" cy="4213046"/>
            <a:chOff x="0" y="-38100"/>
            <a:chExt cx="2245951" cy="690765"/>
          </a:xfrm>
        </p:grpSpPr>
        <p:sp>
          <p:nvSpPr>
            <p:cNvPr id="337" name="Google Shape;337;p22"/>
            <p:cNvSpPr/>
            <p:nvPr/>
          </p:nvSpPr>
          <p:spPr>
            <a:xfrm>
              <a:off x="0" y="0"/>
              <a:ext cx="2245951" cy="652665"/>
            </a:xfrm>
            <a:custGeom>
              <a:rect b="b" l="l" r="r" t="t"/>
              <a:pathLst>
                <a:path extrusionOk="0" h="652665" w="2245951">
                  <a:moveTo>
                    <a:pt x="2245951" y="0"/>
                  </a:moveTo>
                  <a:lnTo>
                    <a:pt x="0" y="0"/>
                  </a:lnTo>
                  <a:lnTo>
                    <a:pt x="101600" y="326333"/>
                  </a:lnTo>
                  <a:lnTo>
                    <a:pt x="0" y="652665"/>
                  </a:lnTo>
                  <a:lnTo>
                    <a:pt x="2245951" y="652665"/>
                  </a:lnTo>
                  <a:lnTo>
                    <a:pt x="2144351" y="326333"/>
                  </a:lnTo>
                  <a:lnTo>
                    <a:pt x="2245951" y="0"/>
                  </a:lnTo>
                  <a:close/>
                </a:path>
              </a:pathLst>
            </a:custGeom>
            <a:solidFill>
              <a:srgbClr val="FCF1E5"/>
            </a:solidFill>
            <a:ln>
              <a:noFill/>
            </a:ln>
          </p:spPr>
        </p:sp>
        <p:sp>
          <p:nvSpPr>
            <p:cNvPr id="338" name="Google Shape;338;p22"/>
            <p:cNvSpPr txBox="1"/>
            <p:nvPr/>
          </p:nvSpPr>
          <p:spPr>
            <a:xfrm>
              <a:off x="88900" y="-38100"/>
              <a:ext cx="2068151" cy="6907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9" name="Google Shape;339;p22"/>
          <p:cNvSpPr txBox="1"/>
          <p:nvPr/>
        </p:nvSpPr>
        <p:spPr>
          <a:xfrm>
            <a:off x="4404786" y="792625"/>
            <a:ext cx="9478500" cy="19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356877"/>
                </a:solidFill>
                <a:latin typeface="Lora"/>
                <a:ea typeface="Lora"/>
                <a:cs typeface="Lora"/>
                <a:sym typeface="Lora"/>
              </a:rPr>
              <a:t>Jesus asks his disciple to bring food</a:t>
            </a:r>
            <a:endParaRPr/>
          </a:p>
        </p:txBody>
      </p:sp>
      <p:sp>
        <p:nvSpPr>
          <p:cNvPr id="340" name="Google Shape;340;p22"/>
          <p:cNvSpPr txBox="1"/>
          <p:nvPr/>
        </p:nvSpPr>
        <p:spPr>
          <a:xfrm>
            <a:off x="3553964" y="3005844"/>
            <a:ext cx="10476047" cy="1108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Lorem ipsum odor amet, consectetuer adipiscing elit. Natoque facilisis placerat laoreet pretium, leo ullamcorper mus. Senectus torquent integer vulputate lobortis fringilla ut blandit. Ante malesuada varius id massa quis netus?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45"/>
            <a:ext cx="18288000" cy="10287009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23"/>
          <p:cNvSpPr/>
          <p:nvPr/>
        </p:nvSpPr>
        <p:spPr>
          <a:xfrm>
            <a:off x="4837822" y="3450316"/>
            <a:ext cx="1430216" cy="5807984"/>
          </a:xfrm>
          <a:custGeom>
            <a:rect b="b" l="l" r="r" t="t"/>
            <a:pathLst>
              <a:path extrusionOk="0" h="5807984" w="1430216">
                <a:moveTo>
                  <a:pt x="0" y="0"/>
                </a:moveTo>
                <a:lnTo>
                  <a:pt x="1430216" y="0"/>
                </a:lnTo>
                <a:lnTo>
                  <a:pt x="1430216" y="5807984"/>
                </a:lnTo>
                <a:lnTo>
                  <a:pt x="0" y="58079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7" name="Google Shape;347;p23"/>
          <p:cNvSpPr/>
          <p:nvPr/>
        </p:nvSpPr>
        <p:spPr>
          <a:xfrm>
            <a:off x="1403541" y="3064441"/>
            <a:ext cx="3799797" cy="6579735"/>
          </a:xfrm>
          <a:custGeom>
            <a:rect b="b" l="l" r="r" t="t"/>
            <a:pathLst>
              <a:path extrusionOk="0" h="6579735" w="3799797">
                <a:moveTo>
                  <a:pt x="0" y="0"/>
                </a:moveTo>
                <a:lnTo>
                  <a:pt x="3799797" y="0"/>
                </a:lnTo>
                <a:lnTo>
                  <a:pt x="3799797" y="6579734"/>
                </a:lnTo>
                <a:lnTo>
                  <a:pt x="0" y="65797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8" name="Google Shape;348;p23"/>
          <p:cNvSpPr/>
          <p:nvPr/>
        </p:nvSpPr>
        <p:spPr>
          <a:xfrm>
            <a:off x="-192780" y="2320313"/>
            <a:ext cx="2442959" cy="6243985"/>
          </a:xfrm>
          <a:custGeom>
            <a:rect b="b" l="l" r="r" t="t"/>
            <a:pathLst>
              <a:path extrusionOk="0" h="6243985" w="2442959">
                <a:moveTo>
                  <a:pt x="0" y="0"/>
                </a:moveTo>
                <a:lnTo>
                  <a:pt x="2442960" y="0"/>
                </a:lnTo>
                <a:lnTo>
                  <a:pt x="2442960" y="6243985"/>
                </a:lnTo>
                <a:lnTo>
                  <a:pt x="0" y="62439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9" name="Google Shape;349;p23"/>
          <p:cNvSpPr/>
          <p:nvPr/>
        </p:nvSpPr>
        <p:spPr>
          <a:xfrm>
            <a:off x="556903" y="4837384"/>
            <a:ext cx="1693277" cy="5967496"/>
          </a:xfrm>
          <a:custGeom>
            <a:rect b="b" l="l" r="r" t="t"/>
            <a:pathLst>
              <a:path extrusionOk="0" h="5967496" w="1693277">
                <a:moveTo>
                  <a:pt x="0" y="0"/>
                </a:moveTo>
                <a:lnTo>
                  <a:pt x="1693277" y="0"/>
                </a:lnTo>
                <a:lnTo>
                  <a:pt x="1693277" y="5967495"/>
                </a:lnTo>
                <a:lnTo>
                  <a:pt x="0" y="59674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50" name="Google Shape;350;p23"/>
          <p:cNvGrpSpPr/>
          <p:nvPr/>
        </p:nvGrpSpPr>
        <p:grpSpPr>
          <a:xfrm rot="5400000">
            <a:off x="11784909" y="-3202289"/>
            <a:ext cx="4084172" cy="11995175"/>
            <a:chOff x="0" y="-38100"/>
            <a:chExt cx="1075667" cy="3159223"/>
          </a:xfrm>
        </p:grpSpPr>
        <p:sp>
          <p:nvSpPr>
            <p:cNvPr id="351" name="Google Shape;351;p23"/>
            <p:cNvSpPr/>
            <p:nvPr/>
          </p:nvSpPr>
          <p:spPr>
            <a:xfrm>
              <a:off x="0" y="0"/>
              <a:ext cx="1075667" cy="3121123"/>
            </a:xfrm>
            <a:custGeom>
              <a:rect b="b" l="l" r="r" t="t"/>
              <a:pathLst>
                <a:path extrusionOk="0" h="3121123" w="1075667">
                  <a:moveTo>
                    <a:pt x="1075667" y="0"/>
                  </a:moveTo>
                  <a:lnTo>
                    <a:pt x="1075667" y="3121123"/>
                  </a:lnTo>
                  <a:lnTo>
                    <a:pt x="537833" y="2994123"/>
                  </a:lnTo>
                  <a:lnTo>
                    <a:pt x="0" y="3121123"/>
                  </a:lnTo>
                  <a:lnTo>
                    <a:pt x="0" y="0"/>
                  </a:lnTo>
                  <a:lnTo>
                    <a:pt x="1075667" y="0"/>
                  </a:lnTo>
                  <a:close/>
                </a:path>
              </a:pathLst>
            </a:custGeom>
            <a:solidFill>
              <a:srgbClr val="FCF1E5"/>
            </a:solidFill>
            <a:ln>
              <a:noFill/>
            </a:ln>
          </p:spPr>
        </p:sp>
        <p:sp>
          <p:nvSpPr>
            <p:cNvPr id="352" name="Google Shape;352;p23"/>
            <p:cNvSpPr txBox="1"/>
            <p:nvPr/>
          </p:nvSpPr>
          <p:spPr>
            <a:xfrm>
              <a:off x="0" y="-38100"/>
              <a:ext cx="1075667" cy="30322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3" name="Google Shape;353;p23"/>
          <p:cNvSpPr/>
          <p:nvPr/>
        </p:nvSpPr>
        <p:spPr>
          <a:xfrm>
            <a:off x="8100059" y="4294828"/>
            <a:ext cx="4622136" cy="6510051"/>
          </a:xfrm>
          <a:custGeom>
            <a:rect b="b" l="l" r="r" t="t"/>
            <a:pathLst>
              <a:path extrusionOk="0" h="6510051" w="4622136">
                <a:moveTo>
                  <a:pt x="0" y="0"/>
                </a:moveTo>
                <a:lnTo>
                  <a:pt x="4622136" y="0"/>
                </a:lnTo>
                <a:lnTo>
                  <a:pt x="4622136" y="6510051"/>
                </a:lnTo>
                <a:lnTo>
                  <a:pt x="0" y="65100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4" name="Google Shape;354;p23"/>
          <p:cNvSpPr/>
          <p:nvPr/>
        </p:nvSpPr>
        <p:spPr>
          <a:xfrm>
            <a:off x="11140761" y="5856392"/>
            <a:ext cx="9271171" cy="4948488"/>
          </a:xfrm>
          <a:custGeom>
            <a:rect b="b" l="l" r="r" t="t"/>
            <a:pathLst>
              <a:path extrusionOk="0" h="4948488" w="9271171">
                <a:moveTo>
                  <a:pt x="0" y="0"/>
                </a:moveTo>
                <a:lnTo>
                  <a:pt x="9271171" y="0"/>
                </a:lnTo>
                <a:lnTo>
                  <a:pt x="9271171" y="4948487"/>
                </a:lnTo>
                <a:lnTo>
                  <a:pt x="0" y="49484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5" name="Google Shape;355;p23"/>
          <p:cNvSpPr txBox="1"/>
          <p:nvPr/>
        </p:nvSpPr>
        <p:spPr>
          <a:xfrm>
            <a:off x="9011897" y="1459547"/>
            <a:ext cx="8510101" cy="971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356877"/>
                </a:solidFill>
                <a:latin typeface="Lora"/>
                <a:ea typeface="Lora"/>
                <a:cs typeface="Lora"/>
                <a:sym typeface="Lora"/>
              </a:rPr>
              <a:t>Jesus was followed</a:t>
            </a:r>
            <a:endParaRPr/>
          </a:p>
        </p:txBody>
      </p:sp>
      <p:sp>
        <p:nvSpPr>
          <p:cNvPr id="356" name="Google Shape;356;p23"/>
          <p:cNvSpPr txBox="1"/>
          <p:nvPr/>
        </p:nvSpPr>
        <p:spPr>
          <a:xfrm>
            <a:off x="9011897" y="2747673"/>
            <a:ext cx="9639325" cy="1108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Lorem ipsum odor amet, consectetuer adipiscing elit. Natoque facilisis placerat laoreet pretium, leo ullamcorper mus. Senectus torquent integer vulputate lobortis fringilla ut blandit. Ante malesuada varius id massa quis netus?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24"/>
          <p:cNvSpPr/>
          <p:nvPr/>
        </p:nvSpPr>
        <p:spPr>
          <a:xfrm>
            <a:off x="11015808" y="1341974"/>
            <a:ext cx="6713260" cy="9455295"/>
          </a:xfrm>
          <a:custGeom>
            <a:rect b="b" l="l" r="r" t="t"/>
            <a:pathLst>
              <a:path extrusionOk="0" h="9455295" w="6713260">
                <a:moveTo>
                  <a:pt x="0" y="0"/>
                </a:moveTo>
                <a:lnTo>
                  <a:pt x="6713260" y="0"/>
                </a:lnTo>
                <a:lnTo>
                  <a:pt x="6713260" y="9455295"/>
                </a:lnTo>
                <a:lnTo>
                  <a:pt x="0" y="94552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3" name="Google Shape;363;p24"/>
          <p:cNvSpPr/>
          <p:nvPr/>
        </p:nvSpPr>
        <p:spPr>
          <a:xfrm>
            <a:off x="10226944" y="6988737"/>
            <a:ext cx="4212310" cy="4212310"/>
          </a:xfrm>
          <a:custGeom>
            <a:rect b="b" l="l" r="r" t="t"/>
            <a:pathLst>
              <a:path extrusionOk="0" h="4212310" w="4212310">
                <a:moveTo>
                  <a:pt x="0" y="0"/>
                </a:moveTo>
                <a:lnTo>
                  <a:pt x="4212309" y="0"/>
                </a:lnTo>
                <a:lnTo>
                  <a:pt x="4212309" y="4212309"/>
                </a:lnTo>
                <a:lnTo>
                  <a:pt x="0" y="42123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4" name="Google Shape;364;p24"/>
          <p:cNvSpPr/>
          <p:nvPr/>
        </p:nvSpPr>
        <p:spPr>
          <a:xfrm rot="443074">
            <a:off x="10658783" y="7513356"/>
            <a:ext cx="3010985" cy="993625"/>
          </a:xfrm>
          <a:custGeom>
            <a:rect b="b" l="l" r="r" t="t"/>
            <a:pathLst>
              <a:path extrusionOk="0" h="993625" w="3010985">
                <a:moveTo>
                  <a:pt x="0" y="0"/>
                </a:moveTo>
                <a:lnTo>
                  <a:pt x="3010984" y="0"/>
                </a:lnTo>
                <a:lnTo>
                  <a:pt x="3010984" y="993624"/>
                </a:lnTo>
                <a:lnTo>
                  <a:pt x="0" y="993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5" name="Google Shape;365;p24"/>
          <p:cNvSpPr/>
          <p:nvPr/>
        </p:nvSpPr>
        <p:spPr>
          <a:xfrm flipH="1" rot="443074">
            <a:off x="11156107" y="7087132"/>
            <a:ext cx="3010985" cy="993625"/>
          </a:xfrm>
          <a:custGeom>
            <a:rect b="b" l="l" r="r" t="t"/>
            <a:pathLst>
              <a:path extrusionOk="0" h="993625" w="3010985">
                <a:moveTo>
                  <a:pt x="3010985" y="0"/>
                </a:moveTo>
                <a:lnTo>
                  <a:pt x="0" y="0"/>
                </a:lnTo>
                <a:lnTo>
                  <a:pt x="0" y="993625"/>
                </a:lnTo>
                <a:lnTo>
                  <a:pt x="3010985" y="993625"/>
                </a:lnTo>
                <a:lnTo>
                  <a:pt x="3010985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6" name="Google Shape;366;p24"/>
          <p:cNvSpPr/>
          <p:nvPr/>
        </p:nvSpPr>
        <p:spPr>
          <a:xfrm rot="-71855">
            <a:off x="10827606" y="6638598"/>
            <a:ext cx="3010985" cy="993625"/>
          </a:xfrm>
          <a:custGeom>
            <a:rect b="b" l="l" r="r" t="t"/>
            <a:pathLst>
              <a:path extrusionOk="0" h="993625" w="3010985">
                <a:moveTo>
                  <a:pt x="0" y="0"/>
                </a:moveTo>
                <a:lnTo>
                  <a:pt x="3010985" y="0"/>
                </a:lnTo>
                <a:lnTo>
                  <a:pt x="3010985" y="993625"/>
                </a:lnTo>
                <a:lnTo>
                  <a:pt x="0" y="9936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7" name="Google Shape;367;p24"/>
          <p:cNvSpPr/>
          <p:nvPr/>
        </p:nvSpPr>
        <p:spPr>
          <a:xfrm>
            <a:off x="14439253" y="6848282"/>
            <a:ext cx="3791604" cy="3791604"/>
          </a:xfrm>
          <a:custGeom>
            <a:rect b="b" l="l" r="r" t="t"/>
            <a:pathLst>
              <a:path extrusionOk="0" h="3791604" w="3791604">
                <a:moveTo>
                  <a:pt x="0" y="0"/>
                </a:moveTo>
                <a:lnTo>
                  <a:pt x="3791604" y="0"/>
                </a:lnTo>
                <a:lnTo>
                  <a:pt x="3791604" y="3791604"/>
                </a:lnTo>
                <a:lnTo>
                  <a:pt x="0" y="37916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8" name="Google Shape;368;p24"/>
          <p:cNvSpPr/>
          <p:nvPr/>
        </p:nvSpPr>
        <p:spPr>
          <a:xfrm rot="-290990">
            <a:off x="14881730" y="7637986"/>
            <a:ext cx="3330277" cy="586961"/>
          </a:xfrm>
          <a:custGeom>
            <a:rect b="b" l="l" r="r" t="t"/>
            <a:pathLst>
              <a:path extrusionOk="0" h="586961" w="3330277">
                <a:moveTo>
                  <a:pt x="0" y="0"/>
                </a:moveTo>
                <a:lnTo>
                  <a:pt x="3330277" y="0"/>
                </a:lnTo>
                <a:lnTo>
                  <a:pt x="3330277" y="586962"/>
                </a:lnTo>
                <a:lnTo>
                  <a:pt x="0" y="5869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9" name="Google Shape;369;p24"/>
          <p:cNvSpPr/>
          <p:nvPr/>
        </p:nvSpPr>
        <p:spPr>
          <a:xfrm rot="-290990">
            <a:off x="14458104" y="7204778"/>
            <a:ext cx="3330277" cy="586961"/>
          </a:xfrm>
          <a:custGeom>
            <a:rect b="b" l="l" r="r" t="t"/>
            <a:pathLst>
              <a:path extrusionOk="0" h="586961" w="3330277">
                <a:moveTo>
                  <a:pt x="0" y="0"/>
                </a:moveTo>
                <a:lnTo>
                  <a:pt x="3330277" y="0"/>
                </a:lnTo>
                <a:lnTo>
                  <a:pt x="3330277" y="586961"/>
                </a:lnTo>
                <a:lnTo>
                  <a:pt x="0" y="5869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0" name="Google Shape;370;p24"/>
          <p:cNvSpPr/>
          <p:nvPr/>
        </p:nvSpPr>
        <p:spPr>
          <a:xfrm rot="-811282">
            <a:off x="14881730" y="6771569"/>
            <a:ext cx="3330277" cy="586961"/>
          </a:xfrm>
          <a:custGeom>
            <a:rect b="b" l="l" r="r" t="t"/>
            <a:pathLst>
              <a:path extrusionOk="0" h="586961" w="3330277">
                <a:moveTo>
                  <a:pt x="0" y="0"/>
                </a:moveTo>
                <a:lnTo>
                  <a:pt x="3330277" y="0"/>
                </a:lnTo>
                <a:lnTo>
                  <a:pt x="3330277" y="586961"/>
                </a:lnTo>
                <a:lnTo>
                  <a:pt x="0" y="5869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71" name="Google Shape;371;p24"/>
          <p:cNvGrpSpPr/>
          <p:nvPr/>
        </p:nvGrpSpPr>
        <p:grpSpPr>
          <a:xfrm rot="-5400000">
            <a:off x="3003437" y="-2356964"/>
            <a:ext cx="4470817" cy="11553927"/>
            <a:chOff x="0" y="-38100"/>
            <a:chExt cx="1177499" cy="3043010"/>
          </a:xfrm>
        </p:grpSpPr>
        <p:sp>
          <p:nvSpPr>
            <p:cNvPr id="372" name="Google Shape;372;p24"/>
            <p:cNvSpPr/>
            <p:nvPr/>
          </p:nvSpPr>
          <p:spPr>
            <a:xfrm>
              <a:off x="0" y="0"/>
              <a:ext cx="1177499" cy="3004910"/>
            </a:xfrm>
            <a:custGeom>
              <a:rect b="b" l="l" r="r" t="t"/>
              <a:pathLst>
                <a:path extrusionOk="0" h="3004910" w="1177499">
                  <a:moveTo>
                    <a:pt x="1177499" y="0"/>
                  </a:moveTo>
                  <a:lnTo>
                    <a:pt x="1177499" y="3004910"/>
                  </a:lnTo>
                  <a:lnTo>
                    <a:pt x="588750" y="2877910"/>
                  </a:lnTo>
                  <a:lnTo>
                    <a:pt x="0" y="3004910"/>
                  </a:lnTo>
                  <a:lnTo>
                    <a:pt x="0" y="0"/>
                  </a:lnTo>
                  <a:lnTo>
                    <a:pt x="1177499" y="0"/>
                  </a:lnTo>
                  <a:close/>
                </a:path>
              </a:pathLst>
            </a:custGeom>
            <a:solidFill>
              <a:srgbClr val="FCF1E5"/>
            </a:solidFill>
            <a:ln>
              <a:noFill/>
            </a:ln>
          </p:spPr>
        </p:sp>
        <p:sp>
          <p:nvSpPr>
            <p:cNvPr id="373" name="Google Shape;373;p24"/>
            <p:cNvSpPr txBox="1"/>
            <p:nvPr/>
          </p:nvSpPr>
          <p:spPr>
            <a:xfrm>
              <a:off x="0" y="-38100"/>
              <a:ext cx="1177499" cy="29160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4" name="Google Shape;374;p24"/>
          <p:cNvSpPr txBox="1"/>
          <p:nvPr/>
        </p:nvSpPr>
        <p:spPr>
          <a:xfrm>
            <a:off x="765283" y="1732169"/>
            <a:ext cx="7932600" cy="19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356877"/>
                </a:solidFill>
                <a:latin typeface="Lora"/>
                <a:ea typeface="Lora"/>
                <a:cs typeface="Lora"/>
                <a:sym typeface="Lora"/>
              </a:rPr>
              <a:t>Jesus multiplied fish and loaves</a:t>
            </a:r>
            <a:endParaRPr/>
          </a:p>
        </p:txBody>
      </p:sp>
      <p:sp>
        <p:nvSpPr>
          <p:cNvPr id="375" name="Google Shape;375;p24"/>
          <p:cNvSpPr txBox="1"/>
          <p:nvPr/>
        </p:nvSpPr>
        <p:spPr>
          <a:xfrm>
            <a:off x="765283" y="3999119"/>
            <a:ext cx="9374365" cy="1108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Lorem ipsum odor amet, consectetuer adipiscing elit. Natoque facilisis placerat laoreet pretium, leo ullamcorper mus. Senectus torquent integer vulputate lobortis fringilla ut blandit. Ante malesuada varius id massa quis netus?</a:t>
            </a:r>
            <a:endParaRPr/>
          </a:p>
        </p:txBody>
      </p:sp>
      <p:sp>
        <p:nvSpPr>
          <p:cNvPr id="376" name="Google Shape;376;p24"/>
          <p:cNvSpPr/>
          <p:nvPr/>
        </p:nvSpPr>
        <p:spPr>
          <a:xfrm flipH="1">
            <a:off x="5331892" y="6888110"/>
            <a:ext cx="4675976" cy="4753765"/>
          </a:xfrm>
          <a:custGeom>
            <a:rect b="b" l="l" r="r" t="t"/>
            <a:pathLst>
              <a:path extrusionOk="0" h="4753765" w="4675976">
                <a:moveTo>
                  <a:pt x="4675977" y="0"/>
                </a:moveTo>
                <a:lnTo>
                  <a:pt x="0" y="0"/>
                </a:lnTo>
                <a:lnTo>
                  <a:pt x="0" y="4753765"/>
                </a:lnTo>
                <a:lnTo>
                  <a:pt x="4675977" y="4753765"/>
                </a:lnTo>
                <a:lnTo>
                  <a:pt x="4675977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7" name="Google Shape;377;p24"/>
          <p:cNvSpPr/>
          <p:nvPr/>
        </p:nvSpPr>
        <p:spPr>
          <a:xfrm flipH="1">
            <a:off x="363030" y="6874725"/>
            <a:ext cx="4675976" cy="4753765"/>
          </a:xfrm>
          <a:custGeom>
            <a:rect b="b" l="l" r="r" t="t"/>
            <a:pathLst>
              <a:path extrusionOk="0" h="4753765" w="4675976">
                <a:moveTo>
                  <a:pt x="4675976" y="0"/>
                </a:moveTo>
                <a:lnTo>
                  <a:pt x="0" y="0"/>
                </a:lnTo>
                <a:lnTo>
                  <a:pt x="0" y="4753765"/>
                </a:lnTo>
                <a:lnTo>
                  <a:pt x="4675976" y="4753765"/>
                </a:lnTo>
                <a:lnTo>
                  <a:pt x="4675976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