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Mulish"/>
      <p:regular r:id="rId21"/>
      <p:bold r:id="rId22"/>
      <p:italic r:id="rId23"/>
      <p:boldItalic r:id="rId24"/>
    </p:embeddedFont>
    <p:embeddedFont>
      <p:font typeface="Mulish Black"/>
      <p:bold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ulish-bold.fntdata"/><Relationship Id="rId21" Type="http://schemas.openxmlformats.org/officeDocument/2006/relationships/font" Target="fonts/Mulish-regular.fntdata"/><Relationship Id="rId24" Type="http://schemas.openxmlformats.org/officeDocument/2006/relationships/font" Target="fonts/Mulish-boldItalic.fntdata"/><Relationship Id="rId23" Type="http://schemas.openxmlformats.org/officeDocument/2006/relationships/font" Target="fonts/Mulish-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ulishBlack-boldItalic.fntdata"/><Relationship Id="rId25" Type="http://schemas.openxmlformats.org/officeDocument/2006/relationships/font" Target="fonts/MulishBlack-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7.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10.png"/><Relationship Id="rId5" Type="http://schemas.openxmlformats.org/officeDocument/2006/relationships/image" Target="../media/image30.png"/><Relationship Id="rId6"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62.png"/><Relationship Id="rId5" Type="http://schemas.openxmlformats.org/officeDocument/2006/relationships/image" Target="../media/image41.png"/><Relationship Id="rId6"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7.png"/></Relationships>
</file>

<file path=ppt/slides/_rels/slide14.xml.rels><?xml version="1.0" encoding="UTF-8" standalone="yes"?><Relationships xmlns="http://schemas.openxmlformats.org/package/2006/relationships"><Relationship Id="rId20" Type="http://schemas.openxmlformats.org/officeDocument/2006/relationships/image" Target="../media/image48.png"/><Relationship Id="rId22" Type="http://schemas.openxmlformats.org/officeDocument/2006/relationships/image" Target="../media/image60.png"/><Relationship Id="rId21" Type="http://schemas.openxmlformats.org/officeDocument/2006/relationships/image" Target="../media/image17.png"/><Relationship Id="rId24" Type="http://schemas.openxmlformats.org/officeDocument/2006/relationships/image" Target="../media/image47.png"/><Relationship Id="rId23"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18.png"/><Relationship Id="rId26" Type="http://schemas.openxmlformats.org/officeDocument/2006/relationships/image" Target="../media/image28.png"/><Relationship Id="rId25" Type="http://schemas.openxmlformats.org/officeDocument/2006/relationships/image" Target="../media/image32.png"/><Relationship Id="rId28" Type="http://schemas.openxmlformats.org/officeDocument/2006/relationships/image" Target="../media/image22.png"/><Relationship Id="rId27"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58.png"/><Relationship Id="rId29" Type="http://schemas.openxmlformats.org/officeDocument/2006/relationships/image" Target="../media/image35.png"/><Relationship Id="rId7" Type="http://schemas.openxmlformats.org/officeDocument/2006/relationships/image" Target="../media/image10.png"/><Relationship Id="rId8" Type="http://schemas.openxmlformats.org/officeDocument/2006/relationships/image" Target="../media/image57.png"/><Relationship Id="rId11" Type="http://schemas.openxmlformats.org/officeDocument/2006/relationships/image" Target="../media/image27.png"/><Relationship Id="rId10" Type="http://schemas.openxmlformats.org/officeDocument/2006/relationships/image" Target="../media/image30.png"/><Relationship Id="rId13" Type="http://schemas.openxmlformats.org/officeDocument/2006/relationships/image" Target="../media/image41.png"/><Relationship Id="rId12" Type="http://schemas.openxmlformats.org/officeDocument/2006/relationships/image" Target="../media/image62.png"/><Relationship Id="rId15" Type="http://schemas.openxmlformats.org/officeDocument/2006/relationships/image" Target="../media/image4.png"/><Relationship Id="rId14" Type="http://schemas.openxmlformats.org/officeDocument/2006/relationships/image" Target="../media/image11.png"/><Relationship Id="rId17" Type="http://schemas.openxmlformats.org/officeDocument/2006/relationships/image" Target="../media/image20.png"/><Relationship Id="rId16" Type="http://schemas.openxmlformats.org/officeDocument/2006/relationships/image" Target="../media/image3.png"/><Relationship Id="rId19" Type="http://schemas.openxmlformats.org/officeDocument/2006/relationships/image" Target="../media/image9.png"/><Relationship Id="rId18"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20.png"/><Relationship Id="rId6" Type="http://schemas.openxmlformats.org/officeDocument/2006/relationships/image" Target="../media/image6.png"/><Relationship Id="rId7"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2.jp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83B15"/>
            </a:gs>
            <a:gs pos="50000">
              <a:srgbClr val="C7672A"/>
            </a:gs>
            <a:gs pos="100000">
              <a:srgbClr val="FFFEB7"/>
            </a:gs>
          </a:gsLst>
          <a:lin ang="5400000" scaled="0"/>
        </a:gradFill>
      </p:bgPr>
    </p:bg>
    <p:spTree>
      <p:nvGrpSpPr>
        <p:cNvPr id="83" name="Shape 83"/>
        <p:cNvGrpSpPr/>
        <p:nvPr/>
      </p:nvGrpSpPr>
      <p:grpSpPr>
        <a:xfrm>
          <a:off x="0" y="0"/>
          <a:ext cx="0" cy="0"/>
          <a:chOff x="0" y="0"/>
          <a:chExt cx="0" cy="0"/>
        </a:xfrm>
      </p:grpSpPr>
      <p:sp>
        <p:nvSpPr>
          <p:cNvPr id="84" name="Google Shape;84;p13"/>
          <p:cNvSpPr/>
          <p:nvPr/>
        </p:nvSpPr>
        <p:spPr>
          <a:xfrm>
            <a:off x="1673003" y="-1520505"/>
            <a:ext cx="8091361" cy="10559688"/>
          </a:xfrm>
          <a:custGeom>
            <a:rect b="b" l="l" r="r" t="t"/>
            <a:pathLst>
              <a:path extrusionOk="0" h="10559688" w="8091361">
                <a:moveTo>
                  <a:pt x="0" y="0"/>
                </a:moveTo>
                <a:lnTo>
                  <a:pt x="8091361" y="0"/>
                </a:lnTo>
                <a:lnTo>
                  <a:pt x="8091361" y="10559688"/>
                </a:lnTo>
                <a:lnTo>
                  <a:pt x="0" y="10559688"/>
                </a:lnTo>
                <a:lnTo>
                  <a:pt x="0" y="0"/>
                </a:lnTo>
                <a:close/>
              </a:path>
            </a:pathLst>
          </a:custGeom>
          <a:blipFill rotWithShape="1">
            <a:blip r:embed="rId3">
              <a:alphaModFix/>
            </a:blip>
            <a:stretch>
              <a:fillRect b="0" l="0" r="0" t="0"/>
            </a:stretch>
          </a:blipFill>
          <a:ln>
            <a:noFill/>
          </a:ln>
        </p:spPr>
      </p:sp>
      <p:sp>
        <p:nvSpPr>
          <p:cNvPr id="85" name="Google Shape;85;p13"/>
          <p:cNvSpPr/>
          <p:nvPr/>
        </p:nvSpPr>
        <p:spPr>
          <a:xfrm>
            <a:off x="4258539" y="1968140"/>
            <a:ext cx="2920290" cy="4700668"/>
          </a:xfrm>
          <a:custGeom>
            <a:rect b="b" l="l" r="r" t="t"/>
            <a:pathLst>
              <a:path extrusionOk="0" h="4700668" w="2920290">
                <a:moveTo>
                  <a:pt x="0" y="0"/>
                </a:moveTo>
                <a:lnTo>
                  <a:pt x="2920290" y="0"/>
                </a:lnTo>
                <a:lnTo>
                  <a:pt x="2920290" y="4700668"/>
                </a:lnTo>
                <a:lnTo>
                  <a:pt x="0" y="4700668"/>
                </a:lnTo>
                <a:lnTo>
                  <a:pt x="0" y="0"/>
                </a:lnTo>
                <a:close/>
              </a:path>
            </a:pathLst>
          </a:custGeom>
          <a:blipFill rotWithShape="1">
            <a:blip r:embed="rId4">
              <a:alphaModFix/>
            </a:blip>
            <a:stretch>
              <a:fillRect b="0" l="0" r="0" t="0"/>
            </a:stretch>
          </a:blipFill>
          <a:ln>
            <a:noFill/>
          </a:ln>
        </p:spPr>
      </p:sp>
      <p:sp>
        <p:nvSpPr>
          <p:cNvPr id="86" name="Google Shape;86;p13"/>
          <p:cNvSpPr/>
          <p:nvPr/>
        </p:nvSpPr>
        <p:spPr>
          <a:xfrm>
            <a:off x="-603726" y="6388225"/>
            <a:ext cx="11717630" cy="3898775"/>
          </a:xfrm>
          <a:custGeom>
            <a:rect b="b" l="l" r="r" t="t"/>
            <a:pathLst>
              <a:path extrusionOk="0" h="3898775" w="11717630">
                <a:moveTo>
                  <a:pt x="0" y="0"/>
                </a:moveTo>
                <a:lnTo>
                  <a:pt x="11717629" y="0"/>
                </a:lnTo>
                <a:lnTo>
                  <a:pt x="11717629" y="3898775"/>
                </a:lnTo>
                <a:lnTo>
                  <a:pt x="0" y="3898775"/>
                </a:lnTo>
                <a:lnTo>
                  <a:pt x="0" y="0"/>
                </a:lnTo>
                <a:close/>
              </a:path>
            </a:pathLst>
          </a:custGeom>
          <a:blipFill rotWithShape="1">
            <a:blip r:embed="rId5">
              <a:alphaModFix/>
            </a:blip>
            <a:stretch>
              <a:fillRect b="0" l="0" r="0" t="0"/>
            </a:stretch>
          </a:blipFill>
          <a:ln>
            <a:noFill/>
          </a:ln>
        </p:spPr>
      </p:sp>
      <p:sp>
        <p:nvSpPr>
          <p:cNvPr id="87" name="Google Shape;87;p13"/>
          <p:cNvSpPr/>
          <p:nvPr/>
        </p:nvSpPr>
        <p:spPr>
          <a:xfrm>
            <a:off x="5945954" y="7276681"/>
            <a:ext cx="3611682" cy="1668804"/>
          </a:xfrm>
          <a:custGeom>
            <a:rect b="b" l="l" r="r" t="t"/>
            <a:pathLst>
              <a:path extrusionOk="0" h="1668804" w="3611682">
                <a:moveTo>
                  <a:pt x="0" y="0"/>
                </a:moveTo>
                <a:lnTo>
                  <a:pt x="3611683" y="0"/>
                </a:lnTo>
                <a:lnTo>
                  <a:pt x="3611683" y="1668805"/>
                </a:lnTo>
                <a:lnTo>
                  <a:pt x="0" y="1668805"/>
                </a:lnTo>
                <a:lnTo>
                  <a:pt x="0" y="0"/>
                </a:lnTo>
                <a:close/>
              </a:path>
            </a:pathLst>
          </a:custGeom>
          <a:blipFill rotWithShape="1">
            <a:blip r:embed="rId6">
              <a:alphaModFix/>
            </a:blip>
            <a:stretch>
              <a:fillRect b="0" l="0" r="0" t="0"/>
            </a:stretch>
          </a:blipFill>
          <a:ln>
            <a:noFill/>
          </a:ln>
        </p:spPr>
      </p:sp>
      <p:sp>
        <p:nvSpPr>
          <p:cNvPr id="88" name="Google Shape;88;p13"/>
          <p:cNvSpPr/>
          <p:nvPr/>
        </p:nvSpPr>
        <p:spPr>
          <a:xfrm>
            <a:off x="-834047" y="3021816"/>
            <a:ext cx="5483929" cy="3646992"/>
          </a:xfrm>
          <a:custGeom>
            <a:rect b="b" l="l" r="r" t="t"/>
            <a:pathLst>
              <a:path extrusionOk="0" h="3646992" w="5483929">
                <a:moveTo>
                  <a:pt x="0" y="0"/>
                </a:moveTo>
                <a:lnTo>
                  <a:pt x="5483929" y="0"/>
                </a:lnTo>
                <a:lnTo>
                  <a:pt x="5483929" y="3646992"/>
                </a:lnTo>
                <a:lnTo>
                  <a:pt x="0" y="3646992"/>
                </a:lnTo>
                <a:lnTo>
                  <a:pt x="0" y="0"/>
                </a:lnTo>
                <a:close/>
              </a:path>
            </a:pathLst>
          </a:custGeom>
          <a:blipFill rotWithShape="1">
            <a:blip r:embed="rId7">
              <a:alphaModFix/>
            </a:blip>
            <a:stretch>
              <a:fillRect b="0" l="0" r="0" t="0"/>
            </a:stretch>
          </a:blipFill>
          <a:ln>
            <a:noFill/>
          </a:ln>
        </p:spPr>
      </p:sp>
      <p:sp>
        <p:nvSpPr>
          <p:cNvPr id="89" name="Google Shape;89;p13"/>
          <p:cNvSpPr/>
          <p:nvPr/>
        </p:nvSpPr>
        <p:spPr>
          <a:xfrm>
            <a:off x="8204667" y="308030"/>
            <a:ext cx="3119395" cy="1441339"/>
          </a:xfrm>
          <a:custGeom>
            <a:rect b="b" l="l" r="r" t="t"/>
            <a:pathLst>
              <a:path extrusionOk="0" h="1441339" w="3119395">
                <a:moveTo>
                  <a:pt x="0" y="0"/>
                </a:moveTo>
                <a:lnTo>
                  <a:pt x="3119395" y="0"/>
                </a:lnTo>
                <a:lnTo>
                  <a:pt x="3119395" y="1441340"/>
                </a:lnTo>
                <a:lnTo>
                  <a:pt x="0" y="1441340"/>
                </a:lnTo>
                <a:lnTo>
                  <a:pt x="0" y="0"/>
                </a:lnTo>
                <a:close/>
              </a:path>
            </a:pathLst>
          </a:custGeom>
          <a:blipFill rotWithShape="1">
            <a:blip r:embed="rId6">
              <a:alphaModFix/>
            </a:blip>
            <a:stretch>
              <a:fillRect b="0" l="0" r="0" t="0"/>
            </a:stretch>
          </a:blipFill>
          <a:ln>
            <a:noFill/>
          </a:ln>
        </p:spPr>
      </p:sp>
      <p:sp>
        <p:nvSpPr>
          <p:cNvPr id="90" name="Google Shape;90;p13"/>
          <p:cNvSpPr/>
          <p:nvPr/>
        </p:nvSpPr>
        <p:spPr>
          <a:xfrm>
            <a:off x="9557637" y="2228611"/>
            <a:ext cx="7315200" cy="1463040"/>
          </a:xfrm>
          <a:custGeom>
            <a:rect b="b" l="l" r="r" t="t"/>
            <a:pathLst>
              <a:path extrusionOk="0" h="1463040" w="7315200">
                <a:moveTo>
                  <a:pt x="0" y="0"/>
                </a:moveTo>
                <a:lnTo>
                  <a:pt x="7315200" y="0"/>
                </a:lnTo>
                <a:lnTo>
                  <a:pt x="7315200" y="1463040"/>
                </a:lnTo>
                <a:lnTo>
                  <a:pt x="0" y="1463040"/>
                </a:lnTo>
                <a:lnTo>
                  <a:pt x="0" y="0"/>
                </a:lnTo>
                <a:close/>
              </a:path>
            </a:pathLst>
          </a:custGeom>
          <a:blipFill rotWithShape="1">
            <a:blip r:embed="rId8">
              <a:alphaModFix/>
            </a:blip>
            <a:stretch>
              <a:fillRect b="0" l="0" r="0" t="0"/>
            </a:stretch>
          </a:blipFill>
          <a:ln>
            <a:noFill/>
          </a:ln>
        </p:spPr>
      </p:sp>
      <p:sp>
        <p:nvSpPr>
          <p:cNvPr id="91" name="Google Shape;91;p13"/>
          <p:cNvSpPr/>
          <p:nvPr/>
        </p:nvSpPr>
        <p:spPr>
          <a:xfrm>
            <a:off x="12963546" y="8260680"/>
            <a:ext cx="6348410" cy="2580202"/>
          </a:xfrm>
          <a:custGeom>
            <a:rect b="b" l="l" r="r" t="t"/>
            <a:pathLst>
              <a:path extrusionOk="0" h="2580202" w="6348410">
                <a:moveTo>
                  <a:pt x="0" y="0"/>
                </a:moveTo>
                <a:lnTo>
                  <a:pt x="6348410" y="0"/>
                </a:lnTo>
                <a:lnTo>
                  <a:pt x="6348410" y="2580202"/>
                </a:lnTo>
                <a:lnTo>
                  <a:pt x="0" y="2580202"/>
                </a:lnTo>
                <a:lnTo>
                  <a:pt x="0" y="0"/>
                </a:lnTo>
                <a:close/>
              </a:path>
            </a:pathLst>
          </a:custGeom>
          <a:blipFill rotWithShape="1">
            <a:blip r:embed="rId9">
              <a:alphaModFix/>
            </a:blip>
            <a:stretch>
              <a:fillRect b="0" l="0" r="0" t="0"/>
            </a:stretch>
          </a:blipFill>
          <a:ln>
            <a:noFill/>
          </a:ln>
        </p:spPr>
      </p:sp>
      <p:sp>
        <p:nvSpPr>
          <p:cNvPr id="92" name="Google Shape;92;p13"/>
          <p:cNvSpPr txBox="1"/>
          <p:nvPr/>
        </p:nvSpPr>
        <p:spPr>
          <a:xfrm>
            <a:off x="7985925" y="3844051"/>
            <a:ext cx="9955200" cy="2172600"/>
          </a:xfrm>
          <a:prstGeom prst="rect">
            <a:avLst/>
          </a:prstGeom>
          <a:noFill/>
          <a:ln>
            <a:noFill/>
          </a:ln>
          <a:effectLst>
            <a:outerShdw blurRad="57150" rotWithShape="0" algn="bl" dir="3120000" dist="95250">
              <a:srgbClr val="55372C">
                <a:alpha val="85000"/>
              </a:srgbClr>
            </a:outerShdw>
          </a:effectLst>
        </p:spPr>
        <p:txBody>
          <a:bodyPr anchorCtr="0" anchor="t" bIns="0" lIns="0" spcFirstLastPara="1" rIns="0" wrap="square" tIns="0">
            <a:spAutoFit/>
          </a:bodyPr>
          <a:lstStyle/>
          <a:p>
            <a:pPr indent="0" lvl="0" marL="0" marR="0" rtl="0" algn="ctr">
              <a:lnSpc>
                <a:spcPct val="109012"/>
              </a:lnSpc>
              <a:spcBef>
                <a:spcPts val="0"/>
              </a:spcBef>
              <a:spcAft>
                <a:spcPts val="0"/>
              </a:spcAft>
              <a:buNone/>
            </a:pPr>
            <a:r>
              <a:rPr i="0" lang="en-US" sz="14114" u="none" cap="none" strike="noStrike">
                <a:solidFill>
                  <a:srgbClr val="F8C325"/>
                </a:solidFill>
                <a:latin typeface="Mulish Black"/>
                <a:ea typeface="Mulish Black"/>
                <a:cs typeface="Mulish Black"/>
                <a:sym typeface="Mulish Black"/>
              </a:rPr>
              <a:t>Jesus Love</a:t>
            </a:r>
            <a:endParaRPr>
              <a:latin typeface="Mulish Black"/>
              <a:ea typeface="Mulish Black"/>
              <a:cs typeface="Mulish Black"/>
              <a:sym typeface="Mulish Black"/>
            </a:endParaRPr>
          </a:p>
        </p:txBody>
      </p:sp>
      <p:sp>
        <p:nvSpPr>
          <p:cNvPr id="93" name="Google Shape;93;p13"/>
          <p:cNvSpPr txBox="1"/>
          <p:nvPr/>
        </p:nvSpPr>
        <p:spPr>
          <a:xfrm>
            <a:off x="9526849" y="6054690"/>
            <a:ext cx="6873300" cy="19203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i="0" lang="en-US" sz="2399" u="none" cap="none" strike="noStrike">
                <a:solidFill>
                  <a:srgbClr val="000000"/>
                </a:solidFill>
                <a:latin typeface="Mulish"/>
                <a:ea typeface="Mulish"/>
                <a:cs typeface="Mulish"/>
                <a:sym typeface="Mulish"/>
              </a:rPr>
              <a:t>Lorem ipsum odor amet, consectetuer adipiscing elit. Congue semper purus nullam mollis ante tortor ullamcorper nibh velit. Adipiscing cras porta turpis risus montes amet dis. </a:t>
            </a:r>
            <a:endParaRPr>
              <a:latin typeface="Mulish"/>
              <a:ea typeface="Mulish"/>
              <a:cs typeface="Mulish"/>
              <a:sym typeface="Mulish"/>
            </a:endParaRPr>
          </a:p>
        </p:txBody>
      </p:sp>
      <p:sp>
        <p:nvSpPr>
          <p:cNvPr id="94" name="Google Shape;94;p13"/>
          <p:cNvSpPr txBox="1"/>
          <p:nvPr/>
        </p:nvSpPr>
        <p:spPr>
          <a:xfrm>
            <a:off x="10783755" y="2709179"/>
            <a:ext cx="4863000" cy="4926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1" i="0" lang="en-US" sz="3200" u="none" cap="none" strike="noStrike">
                <a:solidFill>
                  <a:srgbClr val="55372C"/>
                </a:solidFill>
                <a:latin typeface="Mulish"/>
                <a:ea typeface="Mulish"/>
                <a:cs typeface="Mulish"/>
                <a:sym typeface="Mulish"/>
              </a:rPr>
              <a:t>BACKGROUND SLIDES</a:t>
            </a:r>
            <a:endParaRPr>
              <a:latin typeface="Mulish"/>
              <a:ea typeface="Mulish"/>
              <a:cs typeface="Mulish"/>
              <a:sym typeface="Mulish"/>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9CAD6"/>
        </a:solidFill>
      </p:bgPr>
    </p:bg>
    <p:spTree>
      <p:nvGrpSpPr>
        <p:cNvPr id="202" name="Shape 202"/>
        <p:cNvGrpSpPr/>
        <p:nvPr/>
      </p:nvGrpSpPr>
      <p:grpSpPr>
        <a:xfrm>
          <a:off x="0" y="0"/>
          <a:ext cx="0" cy="0"/>
          <a:chOff x="0" y="0"/>
          <a:chExt cx="0" cy="0"/>
        </a:xfrm>
      </p:grpSpPr>
      <p:pic>
        <p:nvPicPr>
          <p:cNvPr id="203" name="Google Shape;203;p22"/>
          <p:cNvPicPr preferRelativeResize="0"/>
          <p:nvPr/>
        </p:nvPicPr>
        <p:blipFill rotWithShape="1">
          <a:blip r:embed="rId3">
            <a:alphaModFix/>
          </a:blip>
          <a:srcRect b="19318" l="5642" r="5633" t="34661"/>
          <a:stretch/>
        </p:blipFill>
        <p:spPr>
          <a:xfrm>
            <a:off x="-152400" y="0"/>
            <a:ext cx="18592776" cy="10287002"/>
          </a:xfrm>
          <a:prstGeom prst="rect">
            <a:avLst/>
          </a:prstGeom>
          <a:noFill/>
          <a:ln>
            <a:noFill/>
          </a:ln>
        </p:spPr>
      </p:pic>
      <p:sp>
        <p:nvSpPr>
          <p:cNvPr id="204" name="Google Shape;204;p22"/>
          <p:cNvSpPr/>
          <p:nvPr/>
        </p:nvSpPr>
        <p:spPr>
          <a:xfrm flipH="1" rot="10800000">
            <a:off x="0" y="3686595"/>
            <a:ext cx="18288000" cy="6600405"/>
          </a:xfrm>
          <a:custGeom>
            <a:rect b="b" l="l" r="r" t="t"/>
            <a:pathLst>
              <a:path extrusionOk="0" h="6600405" w="18288000">
                <a:moveTo>
                  <a:pt x="0" y="6600405"/>
                </a:moveTo>
                <a:lnTo>
                  <a:pt x="18288000" y="6600405"/>
                </a:lnTo>
                <a:lnTo>
                  <a:pt x="18288000" y="0"/>
                </a:lnTo>
                <a:lnTo>
                  <a:pt x="0" y="0"/>
                </a:lnTo>
                <a:lnTo>
                  <a:pt x="0" y="6600405"/>
                </a:lnTo>
                <a:close/>
              </a:path>
            </a:pathLst>
          </a:custGeom>
          <a:blipFill rotWithShape="1">
            <a:blip r:embed="rId4">
              <a:alphaModFix/>
            </a:blip>
            <a:stretch>
              <a:fillRect b="-471" l="-5300" r="-982" t="-9590"/>
            </a:stretch>
          </a:blipFill>
          <a:ln>
            <a:noFill/>
          </a:ln>
        </p:spPr>
      </p:sp>
      <p:sp>
        <p:nvSpPr>
          <p:cNvPr id="205" name="Google Shape;205;p22"/>
          <p:cNvSpPr/>
          <p:nvPr/>
        </p:nvSpPr>
        <p:spPr>
          <a:xfrm flipH="1">
            <a:off x="9437813" y="3317478"/>
            <a:ext cx="8850187" cy="6969522"/>
          </a:xfrm>
          <a:custGeom>
            <a:rect b="b" l="l" r="r" t="t"/>
            <a:pathLst>
              <a:path extrusionOk="0" h="6969522" w="8850187">
                <a:moveTo>
                  <a:pt x="8850187" y="0"/>
                </a:moveTo>
                <a:lnTo>
                  <a:pt x="0" y="0"/>
                </a:lnTo>
                <a:lnTo>
                  <a:pt x="0" y="6969522"/>
                </a:lnTo>
                <a:lnTo>
                  <a:pt x="8850187" y="6969522"/>
                </a:lnTo>
                <a:lnTo>
                  <a:pt x="8850187" y="0"/>
                </a:lnTo>
                <a:close/>
              </a:path>
            </a:pathLst>
          </a:custGeom>
          <a:blipFill rotWithShape="1">
            <a:blip r:embed="rId5">
              <a:alphaModFix/>
            </a:blip>
            <a:stretch>
              <a:fillRect b="0" l="0" r="0" t="0"/>
            </a:stretch>
          </a:blipFill>
          <a:ln>
            <a:noFill/>
          </a:ln>
        </p:spPr>
      </p:sp>
      <p:sp>
        <p:nvSpPr>
          <p:cNvPr id="206" name="Google Shape;206;p22"/>
          <p:cNvSpPr/>
          <p:nvPr/>
        </p:nvSpPr>
        <p:spPr>
          <a:xfrm flipH="1" rot="10800000">
            <a:off x="0" y="0"/>
            <a:ext cx="4718474" cy="4902311"/>
          </a:xfrm>
          <a:custGeom>
            <a:rect b="b" l="l" r="r" t="t"/>
            <a:pathLst>
              <a:path extrusionOk="0" h="4902311" w="4718474">
                <a:moveTo>
                  <a:pt x="0" y="4902311"/>
                </a:moveTo>
                <a:lnTo>
                  <a:pt x="4718474" y="4902311"/>
                </a:lnTo>
                <a:lnTo>
                  <a:pt x="4718474" y="0"/>
                </a:lnTo>
                <a:lnTo>
                  <a:pt x="0" y="0"/>
                </a:lnTo>
                <a:lnTo>
                  <a:pt x="0" y="4902311"/>
                </a:lnTo>
                <a:close/>
              </a:path>
            </a:pathLst>
          </a:custGeom>
          <a:blipFill rotWithShape="1">
            <a:blip r:embed="rId6">
              <a:alphaModFix/>
            </a:blip>
            <a:stretch>
              <a:fillRect b="0" l="0" r="0" t="0"/>
            </a:stretch>
          </a:blipFill>
          <a:ln>
            <a:noFill/>
          </a:ln>
        </p:spPr>
      </p:sp>
      <p:sp>
        <p:nvSpPr>
          <p:cNvPr id="207" name="Google Shape;207;p22"/>
          <p:cNvSpPr txBox="1"/>
          <p:nvPr/>
        </p:nvSpPr>
        <p:spPr>
          <a:xfrm>
            <a:off x="1557834" y="2852448"/>
            <a:ext cx="9560100" cy="2086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i="0" lang="en-US" sz="13555" u="none" cap="none" strike="noStrike">
                <a:solidFill>
                  <a:srgbClr val="004AAD"/>
                </a:solidFill>
                <a:latin typeface="Mulish Black"/>
                <a:ea typeface="Mulish Black"/>
                <a:cs typeface="Mulish Black"/>
                <a:sym typeface="Mulish Black"/>
              </a:rPr>
              <a:t>Jesus Love</a:t>
            </a:r>
            <a:endParaRPr>
              <a:latin typeface="Mulish Black"/>
              <a:ea typeface="Mulish Black"/>
              <a:cs typeface="Mulish Black"/>
              <a:sym typeface="Mulish Black"/>
            </a:endParaRPr>
          </a:p>
        </p:txBody>
      </p:sp>
      <p:sp>
        <p:nvSpPr>
          <p:cNvPr id="208" name="Google Shape;208;p22"/>
          <p:cNvSpPr txBox="1"/>
          <p:nvPr/>
        </p:nvSpPr>
        <p:spPr>
          <a:xfrm>
            <a:off x="2789170" y="5105400"/>
            <a:ext cx="6354900" cy="258510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i="0" lang="en-US" sz="2099" u="none" cap="none" strike="noStrike">
                <a:solidFill>
                  <a:srgbClr val="000000"/>
                </a:solidFill>
                <a:latin typeface="Mulish"/>
                <a:ea typeface="Mulish"/>
                <a:cs typeface="Mulish"/>
                <a:sym typeface="Mulish"/>
              </a:rPr>
              <a:t>Lorem ipsum odor amet, consectetuer adipiscing elit. Congue semper purus nullam mollis ante tortor ullamcorper nibh velit. Adipiscing cras porta turpis risus montes amet dis. Penatibus tempus hendrerit tempor nullam viverra. Accumsan gravida varius ex, tristique nam nibh mollis luctus.</a:t>
            </a:r>
            <a:endParaRPr>
              <a:latin typeface="Mulish"/>
              <a:ea typeface="Mulish"/>
              <a:cs typeface="Mulish"/>
              <a:sym typeface="Mulish"/>
            </a:endParaRPr>
          </a:p>
        </p:txBody>
      </p:sp>
      <p:sp>
        <p:nvSpPr>
          <p:cNvPr id="209" name="Google Shape;209;p22"/>
          <p:cNvSpPr/>
          <p:nvPr/>
        </p:nvSpPr>
        <p:spPr>
          <a:xfrm flipH="1">
            <a:off x="14580787" y="6435350"/>
            <a:ext cx="3707213" cy="3851650"/>
          </a:xfrm>
          <a:custGeom>
            <a:rect b="b" l="l" r="r" t="t"/>
            <a:pathLst>
              <a:path extrusionOk="0" h="3851650" w="3707213">
                <a:moveTo>
                  <a:pt x="3707213" y="0"/>
                </a:moveTo>
                <a:lnTo>
                  <a:pt x="0" y="0"/>
                </a:lnTo>
                <a:lnTo>
                  <a:pt x="0" y="3851650"/>
                </a:lnTo>
                <a:lnTo>
                  <a:pt x="3707213" y="3851650"/>
                </a:lnTo>
                <a:lnTo>
                  <a:pt x="3707213" y="0"/>
                </a:lnTo>
                <a:close/>
              </a:path>
            </a:pathLst>
          </a:custGeom>
          <a:blipFill rotWithShape="1">
            <a:blip r:embed="rId6">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B33"/>
        </a:solidFill>
      </p:bgPr>
    </p:bg>
    <p:spTree>
      <p:nvGrpSpPr>
        <p:cNvPr id="213" name="Shape 213"/>
        <p:cNvGrpSpPr/>
        <p:nvPr/>
      </p:nvGrpSpPr>
      <p:grpSpPr>
        <a:xfrm>
          <a:off x="0" y="0"/>
          <a:ext cx="0" cy="0"/>
          <a:chOff x="0" y="0"/>
          <a:chExt cx="0" cy="0"/>
        </a:xfrm>
      </p:grpSpPr>
      <p:sp>
        <p:nvSpPr>
          <p:cNvPr id="214" name="Google Shape;214;p23"/>
          <p:cNvSpPr/>
          <p:nvPr/>
        </p:nvSpPr>
        <p:spPr>
          <a:xfrm>
            <a:off x="716177" y="484563"/>
            <a:ext cx="7272950" cy="7312838"/>
          </a:xfrm>
          <a:custGeom>
            <a:rect b="b" l="l" r="r" t="t"/>
            <a:pathLst>
              <a:path extrusionOk="0" h="7312838" w="7272950">
                <a:moveTo>
                  <a:pt x="0" y="0"/>
                </a:moveTo>
                <a:lnTo>
                  <a:pt x="7272950" y="0"/>
                </a:lnTo>
                <a:lnTo>
                  <a:pt x="7272950" y="7312838"/>
                </a:lnTo>
                <a:lnTo>
                  <a:pt x="0" y="7312838"/>
                </a:lnTo>
                <a:lnTo>
                  <a:pt x="0" y="0"/>
                </a:lnTo>
                <a:close/>
              </a:path>
            </a:pathLst>
          </a:custGeom>
          <a:blipFill rotWithShape="1">
            <a:blip r:embed="rId3">
              <a:alphaModFix/>
            </a:blip>
            <a:stretch>
              <a:fillRect b="0" l="0" r="0" t="0"/>
            </a:stretch>
          </a:blipFill>
          <a:ln>
            <a:noFill/>
          </a:ln>
        </p:spPr>
      </p:sp>
      <p:sp>
        <p:nvSpPr>
          <p:cNvPr id="215" name="Google Shape;215;p23"/>
          <p:cNvSpPr/>
          <p:nvPr/>
        </p:nvSpPr>
        <p:spPr>
          <a:xfrm>
            <a:off x="1371100" y="1264991"/>
            <a:ext cx="5417398" cy="8537446"/>
          </a:xfrm>
          <a:custGeom>
            <a:rect b="b" l="l" r="r" t="t"/>
            <a:pathLst>
              <a:path extrusionOk="0" h="8537446" w="5417398">
                <a:moveTo>
                  <a:pt x="0" y="0"/>
                </a:moveTo>
                <a:lnTo>
                  <a:pt x="5417398" y="0"/>
                </a:lnTo>
                <a:lnTo>
                  <a:pt x="5417398" y="8537446"/>
                </a:lnTo>
                <a:lnTo>
                  <a:pt x="0" y="8537446"/>
                </a:lnTo>
                <a:lnTo>
                  <a:pt x="0" y="0"/>
                </a:lnTo>
                <a:close/>
              </a:path>
            </a:pathLst>
          </a:custGeom>
          <a:blipFill rotWithShape="1">
            <a:blip r:embed="rId4">
              <a:alphaModFix/>
            </a:blip>
            <a:stretch>
              <a:fillRect b="0" l="0" r="0" t="0"/>
            </a:stretch>
          </a:blipFill>
          <a:ln>
            <a:noFill/>
          </a:ln>
        </p:spPr>
      </p:sp>
      <p:sp>
        <p:nvSpPr>
          <p:cNvPr id="216" name="Google Shape;216;p23"/>
          <p:cNvSpPr/>
          <p:nvPr/>
        </p:nvSpPr>
        <p:spPr>
          <a:xfrm>
            <a:off x="11287031" y="2089373"/>
            <a:ext cx="3755347" cy="607683"/>
          </a:xfrm>
          <a:custGeom>
            <a:rect b="b" l="l" r="r" t="t"/>
            <a:pathLst>
              <a:path extrusionOk="0" h="607683" w="3755347">
                <a:moveTo>
                  <a:pt x="0" y="0"/>
                </a:moveTo>
                <a:lnTo>
                  <a:pt x="3755346" y="0"/>
                </a:lnTo>
                <a:lnTo>
                  <a:pt x="3755346" y="607683"/>
                </a:lnTo>
                <a:lnTo>
                  <a:pt x="0" y="607683"/>
                </a:lnTo>
                <a:lnTo>
                  <a:pt x="0" y="0"/>
                </a:lnTo>
                <a:close/>
              </a:path>
            </a:pathLst>
          </a:custGeom>
          <a:blipFill rotWithShape="1">
            <a:blip r:embed="rId5">
              <a:alphaModFix/>
            </a:blip>
            <a:stretch>
              <a:fillRect b="0" l="0" r="0" t="0"/>
            </a:stretch>
          </a:blipFill>
          <a:ln>
            <a:noFill/>
          </a:ln>
        </p:spPr>
      </p:sp>
      <p:sp>
        <p:nvSpPr>
          <p:cNvPr id="217" name="Google Shape;217;p23"/>
          <p:cNvSpPr/>
          <p:nvPr/>
        </p:nvSpPr>
        <p:spPr>
          <a:xfrm flipH="1" rot="10800000">
            <a:off x="11287031" y="7589944"/>
            <a:ext cx="3755347" cy="607683"/>
          </a:xfrm>
          <a:custGeom>
            <a:rect b="b" l="l" r="r" t="t"/>
            <a:pathLst>
              <a:path extrusionOk="0" h="607683" w="3755347">
                <a:moveTo>
                  <a:pt x="0" y="607683"/>
                </a:moveTo>
                <a:lnTo>
                  <a:pt x="3755346" y="607683"/>
                </a:lnTo>
                <a:lnTo>
                  <a:pt x="3755346" y="0"/>
                </a:lnTo>
                <a:lnTo>
                  <a:pt x="0" y="0"/>
                </a:lnTo>
                <a:lnTo>
                  <a:pt x="0" y="607683"/>
                </a:lnTo>
                <a:close/>
              </a:path>
            </a:pathLst>
          </a:custGeom>
          <a:blipFill rotWithShape="1">
            <a:blip r:embed="rId5">
              <a:alphaModFix/>
            </a:blip>
            <a:stretch>
              <a:fillRect b="0" l="0" r="0" t="0"/>
            </a:stretch>
          </a:blipFill>
          <a:ln>
            <a:noFill/>
          </a:ln>
        </p:spPr>
      </p:sp>
      <p:sp>
        <p:nvSpPr>
          <p:cNvPr id="218" name="Google Shape;218;p23"/>
          <p:cNvSpPr/>
          <p:nvPr/>
        </p:nvSpPr>
        <p:spPr>
          <a:xfrm>
            <a:off x="-51420" y="0"/>
            <a:ext cx="3533190" cy="3533190"/>
          </a:xfrm>
          <a:custGeom>
            <a:rect b="b" l="l" r="r" t="t"/>
            <a:pathLst>
              <a:path extrusionOk="0" h="3533190" w="3533190">
                <a:moveTo>
                  <a:pt x="0" y="0"/>
                </a:moveTo>
                <a:lnTo>
                  <a:pt x="3533190" y="0"/>
                </a:lnTo>
                <a:lnTo>
                  <a:pt x="3533190" y="3533190"/>
                </a:lnTo>
                <a:lnTo>
                  <a:pt x="0" y="3533190"/>
                </a:lnTo>
                <a:lnTo>
                  <a:pt x="0" y="0"/>
                </a:lnTo>
                <a:close/>
              </a:path>
            </a:pathLst>
          </a:custGeom>
          <a:blipFill rotWithShape="1">
            <a:blip r:embed="rId6">
              <a:alphaModFix/>
            </a:blip>
            <a:stretch>
              <a:fillRect b="0" l="0" r="0" t="0"/>
            </a:stretch>
          </a:blipFill>
          <a:ln>
            <a:noFill/>
          </a:ln>
        </p:spPr>
      </p:sp>
      <p:sp>
        <p:nvSpPr>
          <p:cNvPr id="219" name="Google Shape;219;p23"/>
          <p:cNvSpPr txBox="1"/>
          <p:nvPr/>
        </p:nvSpPr>
        <p:spPr>
          <a:xfrm>
            <a:off x="8384621" y="3063360"/>
            <a:ext cx="9560100" cy="2086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i="0" lang="en-US" sz="13555" u="none" cap="none" strike="noStrike">
                <a:solidFill>
                  <a:srgbClr val="E5AE0A"/>
                </a:solidFill>
                <a:latin typeface="Mulish Black"/>
                <a:ea typeface="Mulish Black"/>
                <a:cs typeface="Mulish Black"/>
                <a:sym typeface="Mulish Black"/>
              </a:rPr>
              <a:t>Jesus Love</a:t>
            </a:r>
            <a:endParaRPr>
              <a:latin typeface="Mulish Black"/>
              <a:ea typeface="Mulish Black"/>
              <a:cs typeface="Mulish Black"/>
              <a:sym typeface="Mulish Black"/>
            </a:endParaRPr>
          </a:p>
        </p:txBody>
      </p:sp>
      <p:sp>
        <p:nvSpPr>
          <p:cNvPr id="220" name="Google Shape;220;p23"/>
          <p:cNvSpPr txBox="1"/>
          <p:nvPr/>
        </p:nvSpPr>
        <p:spPr>
          <a:xfrm>
            <a:off x="9777909" y="5514855"/>
            <a:ext cx="6773700" cy="168030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i="0" lang="en-US" sz="2099" u="none" cap="none" strike="noStrike">
                <a:solidFill>
                  <a:srgbClr val="FFFFFF"/>
                </a:solidFill>
                <a:latin typeface="Mulish"/>
                <a:ea typeface="Mulish"/>
                <a:cs typeface="Mulish"/>
                <a:sym typeface="Mulish"/>
              </a:rPr>
              <a:t>Lorem ipsum odor amet, consectetuer adipiscing elit. Congue semper purus nullam mollis ante tortor ullamcorper nibh velit. Adipiscing cras porta turpis risus montes amet dis. </a:t>
            </a:r>
            <a:endParaRPr>
              <a:latin typeface="Mulish"/>
              <a:ea typeface="Mulish"/>
              <a:cs typeface="Mulish"/>
              <a:sym typeface="Mulish"/>
            </a:endParaRPr>
          </a:p>
        </p:txBody>
      </p:sp>
      <p:sp>
        <p:nvSpPr>
          <p:cNvPr id="221" name="Google Shape;221;p23"/>
          <p:cNvSpPr/>
          <p:nvPr/>
        </p:nvSpPr>
        <p:spPr>
          <a:xfrm flipH="1" rot="10800000">
            <a:off x="0" y="6753810"/>
            <a:ext cx="3533190" cy="3533190"/>
          </a:xfrm>
          <a:custGeom>
            <a:rect b="b" l="l" r="r" t="t"/>
            <a:pathLst>
              <a:path extrusionOk="0" h="3533190" w="3533190">
                <a:moveTo>
                  <a:pt x="0" y="3533190"/>
                </a:moveTo>
                <a:lnTo>
                  <a:pt x="3533190" y="3533190"/>
                </a:lnTo>
                <a:lnTo>
                  <a:pt x="3533190" y="0"/>
                </a:lnTo>
                <a:lnTo>
                  <a:pt x="0" y="0"/>
                </a:lnTo>
                <a:lnTo>
                  <a:pt x="0" y="3533190"/>
                </a:lnTo>
                <a:close/>
              </a:path>
            </a:pathLst>
          </a:custGeom>
          <a:blipFill rotWithShape="1">
            <a:blip r:embed="rId6">
              <a:alphaModFix/>
            </a:blip>
            <a:stretch>
              <a:fillRect b="0" l="0" r="0" t="0"/>
            </a:stretch>
          </a:blipFill>
          <a:ln>
            <a:noFill/>
          </a:ln>
        </p:spPr>
      </p:sp>
      <p:sp>
        <p:nvSpPr>
          <p:cNvPr id="222" name="Google Shape;222;p23"/>
          <p:cNvSpPr/>
          <p:nvPr/>
        </p:nvSpPr>
        <p:spPr>
          <a:xfrm flipH="1">
            <a:off x="14703390" y="0"/>
            <a:ext cx="3533190" cy="3533190"/>
          </a:xfrm>
          <a:custGeom>
            <a:rect b="b" l="l" r="r" t="t"/>
            <a:pathLst>
              <a:path extrusionOk="0" h="3533190" w="3533190">
                <a:moveTo>
                  <a:pt x="3533190" y="0"/>
                </a:moveTo>
                <a:lnTo>
                  <a:pt x="0" y="0"/>
                </a:lnTo>
                <a:lnTo>
                  <a:pt x="0" y="3533190"/>
                </a:lnTo>
                <a:lnTo>
                  <a:pt x="3533190" y="3533190"/>
                </a:lnTo>
                <a:lnTo>
                  <a:pt x="3533190" y="0"/>
                </a:lnTo>
                <a:close/>
              </a:path>
            </a:pathLst>
          </a:custGeom>
          <a:blipFill rotWithShape="1">
            <a:blip r:embed="rId6">
              <a:alphaModFix/>
            </a:blip>
            <a:stretch>
              <a:fillRect b="0" l="0" r="0" t="0"/>
            </a:stretch>
          </a:blipFill>
          <a:ln>
            <a:noFill/>
          </a:ln>
        </p:spPr>
      </p:sp>
      <p:sp>
        <p:nvSpPr>
          <p:cNvPr id="223" name="Google Shape;223;p23"/>
          <p:cNvSpPr/>
          <p:nvPr/>
        </p:nvSpPr>
        <p:spPr>
          <a:xfrm rot="10800000">
            <a:off x="14754810" y="6753810"/>
            <a:ext cx="3533190" cy="3533190"/>
          </a:xfrm>
          <a:custGeom>
            <a:rect b="b" l="l" r="r" t="t"/>
            <a:pathLst>
              <a:path extrusionOk="0" h="3533190" w="3533190">
                <a:moveTo>
                  <a:pt x="3533190" y="3533190"/>
                </a:moveTo>
                <a:lnTo>
                  <a:pt x="0" y="3533190"/>
                </a:lnTo>
                <a:lnTo>
                  <a:pt x="0" y="0"/>
                </a:lnTo>
                <a:lnTo>
                  <a:pt x="3533190" y="0"/>
                </a:lnTo>
                <a:lnTo>
                  <a:pt x="3533190" y="3533190"/>
                </a:lnTo>
                <a:close/>
              </a:path>
            </a:pathLst>
          </a:custGeom>
          <a:blipFill rotWithShape="1">
            <a:blip r:embed="rId6">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DD8"/>
        </a:solidFill>
      </p:bgPr>
    </p:bg>
    <p:spTree>
      <p:nvGrpSpPr>
        <p:cNvPr id="227" name="Shape 227"/>
        <p:cNvGrpSpPr/>
        <p:nvPr/>
      </p:nvGrpSpPr>
      <p:grpSpPr>
        <a:xfrm>
          <a:off x="0" y="0"/>
          <a:ext cx="0" cy="0"/>
          <a:chOff x="0" y="0"/>
          <a:chExt cx="0" cy="0"/>
        </a:xfrm>
      </p:grpSpPr>
      <p:pic>
        <p:nvPicPr>
          <p:cNvPr id="228" name="Google Shape;228;p24"/>
          <p:cNvPicPr preferRelativeResize="0"/>
          <p:nvPr/>
        </p:nvPicPr>
        <p:blipFill rotWithShape="1">
          <a:blip r:embed="rId3">
            <a:alphaModFix/>
          </a:blip>
          <a:srcRect b="42545" l="0" r="0" t="0"/>
          <a:stretch/>
        </p:blipFill>
        <p:spPr>
          <a:xfrm>
            <a:off x="0" y="0"/>
            <a:ext cx="18288000" cy="10286998"/>
          </a:xfrm>
          <a:prstGeom prst="rect">
            <a:avLst/>
          </a:prstGeom>
          <a:noFill/>
          <a:ln>
            <a:noFill/>
          </a:ln>
        </p:spPr>
      </p:pic>
      <p:sp>
        <p:nvSpPr>
          <p:cNvPr id="229" name="Google Shape;229;p24"/>
          <p:cNvSpPr/>
          <p:nvPr/>
        </p:nvSpPr>
        <p:spPr>
          <a:xfrm>
            <a:off x="4824000" y="1028700"/>
            <a:ext cx="8640000" cy="8229600"/>
          </a:xfrm>
          <a:custGeom>
            <a:rect b="b" l="l" r="r" t="t"/>
            <a:pathLst>
              <a:path extrusionOk="0" h="8229600" w="8640000">
                <a:moveTo>
                  <a:pt x="0" y="0"/>
                </a:moveTo>
                <a:lnTo>
                  <a:pt x="8640000" y="0"/>
                </a:lnTo>
                <a:lnTo>
                  <a:pt x="8640000" y="8229600"/>
                </a:lnTo>
                <a:lnTo>
                  <a:pt x="0" y="8229600"/>
                </a:lnTo>
                <a:lnTo>
                  <a:pt x="0" y="0"/>
                </a:lnTo>
                <a:close/>
              </a:path>
            </a:pathLst>
          </a:custGeom>
          <a:blipFill rotWithShape="1">
            <a:blip r:embed="rId4">
              <a:alphaModFix/>
            </a:blip>
            <a:stretch>
              <a:fillRect b="0" l="0" r="0" t="0"/>
            </a:stretch>
          </a:blipFill>
          <a:ln>
            <a:noFill/>
          </a:ln>
        </p:spPr>
      </p:sp>
      <p:sp>
        <p:nvSpPr>
          <p:cNvPr id="230" name="Google Shape;230;p24"/>
          <p:cNvSpPr/>
          <p:nvPr/>
        </p:nvSpPr>
        <p:spPr>
          <a:xfrm>
            <a:off x="5053799" y="1500476"/>
            <a:ext cx="6918941" cy="6045425"/>
          </a:xfrm>
          <a:custGeom>
            <a:rect b="b" l="l" r="r" t="t"/>
            <a:pathLst>
              <a:path extrusionOk="0" h="6045425" w="6918941">
                <a:moveTo>
                  <a:pt x="0" y="0"/>
                </a:moveTo>
                <a:lnTo>
                  <a:pt x="6918941" y="0"/>
                </a:lnTo>
                <a:lnTo>
                  <a:pt x="6918941" y="6045425"/>
                </a:lnTo>
                <a:lnTo>
                  <a:pt x="0" y="6045425"/>
                </a:lnTo>
                <a:lnTo>
                  <a:pt x="0" y="0"/>
                </a:lnTo>
                <a:close/>
              </a:path>
            </a:pathLst>
          </a:custGeom>
          <a:blipFill rotWithShape="1">
            <a:blip r:embed="rId5">
              <a:alphaModFix/>
            </a:blip>
            <a:stretch>
              <a:fillRect b="0" l="0" r="0" t="0"/>
            </a:stretch>
          </a:blipFill>
          <a:ln>
            <a:noFill/>
          </a:ln>
        </p:spPr>
      </p:sp>
      <p:sp>
        <p:nvSpPr>
          <p:cNvPr id="231" name="Google Shape;231;p24"/>
          <p:cNvSpPr/>
          <p:nvPr/>
        </p:nvSpPr>
        <p:spPr>
          <a:xfrm>
            <a:off x="2946189" y="5726503"/>
            <a:ext cx="12395623" cy="4446930"/>
          </a:xfrm>
          <a:custGeom>
            <a:rect b="b" l="l" r="r" t="t"/>
            <a:pathLst>
              <a:path extrusionOk="0" h="4446930" w="12395623">
                <a:moveTo>
                  <a:pt x="0" y="0"/>
                </a:moveTo>
                <a:lnTo>
                  <a:pt x="12395622" y="0"/>
                </a:lnTo>
                <a:lnTo>
                  <a:pt x="12395622" y="4446930"/>
                </a:lnTo>
                <a:lnTo>
                  <a:pt x="0" y="4446930"/>
                </a:lnTo>
                <a:lnTo>
                  <a:pt x="0" y="0"/>
                </a:lnTo>
                <a:close/>
              </a:path>
            </a:pathLst>
          </a:custGeom>
          <a:blipFill rotWithShape="1">
            <a:blip r:embed="rId6">
              <a:alphaModFix/>
            </a:blip>
            <a:stretch>
              <a:fillRect b="0" l="0" r="0" t="0"/>
            </a:stretch>
          </a:blipFill>
          <a:ln>
            <a:noFill/>
          </a:ln>
        </p:spPr>
      </p:sp>
      <p:sp>
        <p:nvSpPr>
          <p:cNvPr id="232" name="Google Shape;232;p24"/>
          <p:cNvSpPr txBox="1"/>
          <p:nvPr/>
        </p:nvSpPr>
        <p:spPr>
          <a:xfrm rot="-239748">
            <a:off x="4332353" y="7176253"/>
            <a:ext cx="9639332" cy="1681696"/>
          </a:xfrm>
          <a:prstGeom prst="rect">
            <a:avLst/>
          </a:prstGeom>
          <a:noFill/>
          <a:ln>
            <a:noFill/>
          </a:ln>
        </p:spPr>
        <p:txBody>
          <a:bodyPr anchorCtr="0" anchor="t" bIns="0" lIns="0" spcFirstLastPara="1" rIns="0" wrap="square" tIns="0">
            <a:spAutoFit/>
          </a:bodyPr>
          <a:lstStyle/>
          <a:p>
            <a:pPr indent="0" lvl="0" marL="0" marR="0" rtl="0" algn="ctr">
              <a:lnSpc>
                <a:spcPct val="108997"/>
              </a:lnSpc>
              <a:spcBef>
                <a:spcPts val="0"/>
              </a:spcBef>
              <a:spcAft>
                <a:spcPts val="0"/>
              </a:spcAft>
              <a:buNone/>
            </a:pPr>
            <a:r>
              <a:rPr i="0" lang="en-US" sz="10925" u="none" cap="none" strike="noStrike">
                <a:solidFill>
                  <a:srgbClr val="E93D89"/>
                </a:solidFill>
                <a:latin typeface="Mulish Black"/>
                <a:ea typeface="Mulish Black"/>
                <a:cs typeface="Mulish Black"/>
                <a:sym typeface="Mulish Black"/>
              </a:rPr>
              <a:t>JESUS LOVE</a:t>
            </a:r>
            <a:endParaRPr>
              <a:latin typeface="Mulish Black"/>
              <a:ea typeface="Mulish Black"/>
              <a:cs typeface="Mulish Black"/>
              <a:sym typeface="Mulish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4E5"/>
        </a:solidFill>
      </p:bgPr>
    </p:bg>
    <p:spTree>
      <p:nvGrpSpPr>
        <p:cNvPr id="236" name="Shape 236"/>
        <p:cNvGrpSpPr/>
        <p:nvPr/>
      </p:nvGrpSpPr>
      <p:grpSpPr>
        <a:xfrm>
          <a:off x="0" y="0"/>
          <a:ext cx="0" cy="0"/>
          <a:chOff x="0" y="0"/>
          <a:chExt cx="0" cy="0"/>
        </a:xfrm>
      </p:grpSpPr>
      <p:sp>
        <p:nvSpPr>
          <p:cNvPr id="237" name="Google Shape;237;p25"/>
          <p:cNvSpPr/>
          <p:nvPr/>
        </p:nvSpPr>
        <p:spPr>
          <a:xfrm>
            <a:off x="-1081122" y="0"/>
            <a:ext cx="10225122" cy="2185620"/>
          </a:xfrm>
          <a:custGeom>
            <a:rect b="b" l="l" r="r" t="t"/>
            <a:pathLst>
              <a:path extrusionOk="0" h="2185620" w="10225122">
                <a:moveTo>
                  <a:pt x="0" y="0"/>
                </a:moveTo>
                <a:lnTo>
                  <a:pt x="10225122" y="0"/>
                </a:lnTo>
                <a:lnTo>
                  <a:pt x="10225122" y="2185620"/>
                </a:lnTo>
                <a:lnTo>
                  <a:pt x="0" y="2185620"/>
                </a:lnTo>
                <a:lnTo>
                  <a:pt x="0" y="0"/>
                </a:lnTo>
                <a:close/>
              </a:path>
            </a:pathLst>
          </a:custGeom>
          <a:blipFill rotWithShape="1">
            <a:blip r:embed="rId3">
              <a:alphaModFix/>
            </a:blip>
            <a:stretch>
              <a:fillRect b="0" l="0" r="0" t="0"/>
            </a:stretch>
          </a:blipFill>
          <a:ln>
            <a:noFill/>
          </a:ln>
        </p:spPr>
      </p:sp>
      <p:sp>
        <p:nvSpPr>
          <p:cNvPr id="238" name="Google Shape;238;p25"/>
          <p:cNvSpPr/>
          <p:nvPr/>
        </p:nvSpPr>
        <p:spPr>
          <a:xfrm>
            <a:off x="9144000" y="0"/>
            <a:ext cx="10225122" cy="2185620"/>
          </a:xfrm>
          <a:custGeom>
            <a:rect b="b" l="l" r="r" t="t"/>
            <a:pathLst>
              <a:path extrusionOk="0" h="2185620" w="10225122">
                <a:moveTo>
                  <a:pt x="0" y="0"/>
                </a:moveTo>
                <a:lnTo>
                  <a:pt x="10225122" y="0"/>
                </a:lnTo>
                <a:lnTo>
                  <a:pt x="10225122" y="2185620"/>
                </a:lnTo>
                <a:lnTo>
                  <a:pt x="0" y="2185620"/>
                </a:lnTo>
                <a:lnTo>
                  <a:pt x="0" y="0"/>
                </a:lnTo>
                <a:close/>
              </a:path>
            </a:pathLst>
          </a:custGeom>
          <a:blipFill rotWithShape="1">
            <a:blip r:embed="rId3">
              <a:alphaModFix/>
            </a:blip>
            <a:stretch>
              <a:fillRect b="0" l="0" r="0" t="0"/>
            </a:stretch>
          </a:blipFill>
          <a:ln>
            <a:noFill/>
          </a:ln>
        </p:spPr>
      </p:sp>
      <p:sp>
        <p:nvSpPr>
          <p:cNvPr id="239" name="Google Shape;239;p25"/>
          <p:cNvSpPr/>
          <p:nvPr/>
        </p:nvSpPr>
        <p:spPr>
          <a:xfrm>
            <a:off x="-1081122" y="8101380"/>
            <a:ext cx="10225122" cy="2185620"/>
          </a:xfrm>
          <a:custGeom>
            <a:rect b="b" l="l" r="r" t="t"/>
            <a:pathLst>
              <a:path extrusionOk="0" h="2185620" w="10225122">
                <a:moveTo>
                  <a:pt x="0" y="0"/>
                </a:moveTo>
                <a:lnTo>
                  <a:pt x="10225122" y="0"/>
                </a:lnTo>
                <a:lnTo>
                  <a:pt x="10225122" y="2185620"/>
                </a:lnTo>
                <a:lnTo>
                  <a:pt x="0" y="2185620"/>
                </a:lnTo>
                <a:lnTo>
                  <a:pt x="0" y="0"/>
                </a:lnTo>
                <a:close/>
              </a:path>
            </a:pathLst>
          </a:custGeom>
          <a:blipFill rotWithShape="1">
            <a:blip r:embed="rId3">
              <a:alphaModFix/>
            </a:blip>
            <a:stretch>
              <a:fillRect b="0" l="0" r="0" t="0"/>
            </a:stretch>
          </a:blipFill>
          <a:ln>
            <a:noFill/>
          </a:ln>
        </p:spPr>
      </p:sp>
      <p:sp>
        <p:nvSpPr>
          <p:cNvPr id="240" name="Google Shape;240;p25"/>
          <p:cNvSpPr/>
          <p:nvPr/>
        </p:nvSpPr>
        <p:spPr>
          <a:xfrm>
            <a:off x="9144000" y="8101380"/>
            <a:ext cx="10225122" cy="2185620"/>
          </a:xfrm>
          <a:custGeom>
            <a:rect b="b" l="l" r="r" t="t"/>
            <a:pathLst>
              <a:path extrusionOk="0" h="2185620" w="10225122">
                <a:moveTo>
                  <a:pt x="0" y="0"/>
                </a:moveTo>
                <a:lnTo>
                  <a:pt x="10225122" y="0"/>
                </a:lnTo>
                <a:lnTo>
                  <a:pt x="10225122" y="2185620"/>
                </a:lnTo>
                <a:lnTo>
                  <a:pt x="0" y="2185620"/>
                </a:lnTo>
                <a:lnTo>
                  <a:pt x="0" y="0"/>
                </a:lnTo>
                <a:close/>
              </a:path>
            </a:pathLst>
          </a:custGeom>
          <a:blipFill rotWithShape="1">
            <a:blip r:embed="rId3">
              <a:alphaModFix/>
            </a:blip>
            <a:stretch>
              <a:fillRect b="0" l="0" r="0" t="0"/>
            </a:stretch>
          </a:blipFill>
          <a:ln>
            <a:noFill/>
          </a:ln>
        </p:spPr>
      </p:sp>
      <p:sp>
        <p:nvSpPr>
          <p:cNvPr id="241" name="Google Shape;241;p25"/>
          <p:cNvSpPr txBox="1"/>
          <p:nvPr/>
        </p:nvSpPr>
        <p:spPr>
          <a:xfrm>
            <a:off x="1768014" y="3063292"/>
            <a:ext cx="14751900" cy="2573400"/>
          </a:xfrm>
          <a:prstGeom prst="rect">
            <a:avLst/>
          </a:prstGeom>
          <a:noFill/>
          <a:ln>
            <a:noFill/>
          </a:ln>
        </p:spPr>
        <p:txBody>
          <a:bodyPr anchorCtr="0" anchor="t" bIns="0" lIns="0" spcFirstLastPara="1" rIns="0" wrap="square" tIns="0">
            <a:spAutoFit/>
          </a:bodyPr>
          <a:lstStyle/>
          <a:p>
            <a:pPr indent="0" lvl="0" marL="0" marR="0" rtl="0" algn="ctr">
              <a:lnSpc>
                <a:spcPct val="109001"/>
              </a:lnSpc>
              <a:spcBef>
                <a:spcPts val="0"/>
              </a:spcBef>
              <a:spcAft>
                <a:spcPts val="0"/>
              </a:spcAft>
              <a:buNone/>
            </a:pPr>
            <a:r>
              <a:rPr i="0" lang="en-US" sz="16719" u="none" cap="none" strike="noStrike">
                <a:solidFill>
                  <a:srgbClr val="E93D89"/>
                </a:solidFill>
                <a:latin typeface="Mulish Black"/>
                <a:ea typeface="Mulish Black"/>
                <a:cs typeface="Mulish Black"/>
                <a:sym typeface="Mulish Black"/>
              </a:rPr>
              <a:t>JESUS LOVE</a:t>
            </a:r>
            <a:endParaRPr>
              <a:latin typeface="Mulish Black"/>
              <a:ea typeface="Mulish Black"/>
              <a:cs typeface="Mulish Black"/>
              <a:sym typeface="Mulish Black"/>
            </a:endParaRPr>
          </a:p>
        </p:txBody>
      </p:sp>
      <p:sp>
        <p:nvSpPr>
          <p:cNvPr id="242" name="Google Shape;242;p25"/>
          <p:cNvSpPr txBox="1"/>
          <p:nvPr/>
        </p:nvSpPr>
        <p:spPr>
          <a:xfrm>
            <a:off x="4958068" y="6136363"/>
            <a:ext cx="8371800" cy="122790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i="0" lang="en-US" sz="2099" u="none" cap="none" strike="noStrike">
                <a:solidFill>
                  <a:srgbClr val="000000"/>
                </a:solidFill>
                <a:latin typeface="Mulish"/>
                <a:ea typeface="Mulish"/>
                <a:cs typeface="Mulish"/>
                <a:sym typeface="Mulish"/>
              </a:rPr>
              <a:t>Lorem ipsum odor amet, consectetuer adipiscing elit. Congue semper purus nullam mollis ante tortor ullamcorper nibh velit. Adipiscing cras porta turpis risus montes amet dis. </a:t>
            </a:r>
            <a:endParaRPr>
              <a:latin typeface="Mulish"/>
              <a:ea typeface="Mulish"/>
              <a:cs typeface="Mulish"/>
              <a:sym typeface="Mulish"/>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B33"/>
        </a:solidFill>
      </p:bgPr>
    </p:bg>
    <p:spTree>
      <p:nvGrpSpPr>
        <p:cNvPr id="246" name="Shape 246"/>
        <p:cNvGrpSpPr/>
        <p:nvPr/>
      </p:nvGrpSpPr>
      <p:grpSpPr>
        <a:xfrm>
          <a:off x="0" y="0"/>
          <a:ext cx="0" cy="0"/>
          <a:chOff x="0" y="0"/>
          <a:chExt cx="0" cy="0"/>
        </a:xfrm>
      </p:grpSpPr>
      <p:grpSp>
        <p:nvGrpSpPr>
          <p:cNvPr id="247" name="Google Shape;247;p26"/>
          <p:cNvGrpSpPr/>
          <p:nvPr/>
        </p:nvGrpSpPr>
        <p:grpSpPr>
          <a:xfrm>
            <a:off x="719627" y="2075021"/>
            <a:ext cx="5097641" cy="7472652"/>
            <a:chOff x="0" y="-19050"/>
            <a:chExt cx="1342589" cy="1968106"/>
          </a:xfrm>
        </p:grpSpPr>
        <p:sp>
          <p:nvSpPr>
            <p:cNvPr id="248" name="Google Shape;248;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6"/>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26"/>
          <p:cNvGrpSpPr/>
          <p:nvPr/>
        </p:nvGrpSpPr>
        <p:grpSpPr>
          <a:xfrm>
            <a:off x="6055393" y="2075021"/>
            <a:ext cx="11512980" cy="7472652"/>
            <a:chOff x="0" y="-19050"/>
            <a:chExt cx="3032225" cy="1968106"/>
          </a:xfrm>
        </p:grpSpPr>
        <p:sp>
          <p:nvSpPr>
            <p:cNvPr id="251" name="Google Shape;251;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6"/>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26"/>
          <p:cNvGrpSpPr/>
          <p:nvPr/>
        </p:nvGrpSpPr>
        <p:grpSpPr>
          <a:xfrm>
            <a:off x="1084414" y="2355739"/>
            <a:ext cx="4368067" cy="719567"/>
            <a:chOff x="0" y="-19050"/>
            <a:chExt cx="1150437" cy="189516"/>
          </a:xfrm>
        </p:grpSpPr>
        <p:sp>
          <p:nvSpPr>
            <p:cNvPr id="254" name="Google Shape;254;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6"/>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26"/>
          <p:cNvGrpSpPr/>
          <p:nvPr/>
        </p:nvGrpSpPr>
        <p:grpSpPr>
          <a:xfrm>
            <a:off x="9627850" y="2355739"/>
            <a:ext cx="4368067" cy="719567"/>
            <a:chOff x="0" y="-19050"/>
            <a:chExt cx="1150437" cy="189516"/>
          </a:xfrm>
        </p:grpSpPr>
        <p:sp>
          <p:nvSpPr>
            <p:cNvPr id="257" name="Google Shape;257;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6"/>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26"/>
          <p:cNvGrpSpPr/>
          <p:nvPr/>
        </p:nvGrpSpPr>
        <p:grpSpPr>
          <a:xfrm>
            <a:off x="1084414" y="6990138"/>
            <a:ext cx="4368067" cy="719567"/>
            <a:chOff x="0" y="-19050"/>
            <a:chExt cx="1150437" cy="189516"/>
          </a:xfrm>
        </p:grpSpPr>
        <p:sp>
          <p:nvSpPr>
            <p:cNvPr id="260" name="Google Shape;260;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6"/>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26"/>
          <p:cNvGrpSpPr/>
          <p:nvPr/>
        </p:nvGrpSpPr>
        <p:grpSpPr>
          <a:xfrm>
            <a:off x="1891846" y="8075671"/>
            <a:ext cx="641458" cy="656492"/>
            <a:chOff x="0" y="-19050"/>
            <a:chExt cx="812800" cy="831850"/>
          </a:xfrm>
        </p:grpSpPr>
        <p:sp>
          <p:nvSpPr>
            <p:cNvPr id="263" name="Google Shape;263;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8C3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6"/>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26"/>
          <p:cNvGrpSpPr/>
          <p:nvPr/>
        </p:nvGrpSpPr>
        <p:grpSpPr>
          <a:xfrm>
            <a:off x="2664364" y="8075671"/>
            <a:ext cx="641458" cy="656492"/>
            <a:chOff x="0" y="-19050"/>
            <a:chExt cx="812800" cy="831850"/>
          </a:xfrm>
        </p:grpSpPr>
        <p:sp>
          <p:nvSpPr>
            <p:cNvPr id="266" name="Google Shape;266;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82C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6"/>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8" name="Google Shape;268;p26"/>
          <p:cNvSpPr txBox="1"/>
          <p:nvPr/>
        </p:nvSpPr>
        <p:spPr>
          <a:xfrm>
            <a:off x="1177805" y="3323100"/>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269" name="Google Shape;269;p26"/>
          <p:cNvSpPr txBox="1"/>
          <p:nvPr/>
        </p:nvSpPr>
        <p:spPr>
          <a:xfrm>
            <a:off x="1120864" y="6412736"/>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270" name="Google Shape;270;p26"/>
          <p:cNvSpPr txBox="1"/>
          <p:nvPr/>
        </p:nvSpPr>
        <p:spPr>
          <a:xfrm>
            <a:off x="1693180" y="4071488"/>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MULI</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HEADERS: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MULI</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MULI</a:t>
            </a:r>
            <a:endParaRPr/>
          </a:p>
        </p:txBody>
      </p:sp>
      <p:sp>
        <p:nvSpPr>
          <p:cNvPr id="271" name="Google Shape;271;p26"/>
          <p:cNvSpPr txBox="1"/>
          <p:nvPr/>
        </p:nvSpPr>
        <p:spPr>
          <a:xfrm>
            <a:off x="1693180" y="8847379"/>
            <a:ext cx="1038789" cy="142540"/>
          </a:xfrm>
          <a:prstGeom prst="rect">
            <a:avLst/>
          </a:prstGeom>
          <a:noFill/>
          <a:ln>
            <a:noFill/>
          </a:ln>
        </p:spPr>
        <p:txBody>
          <a:bodyPr anchorCtr="0" anchor="t" bIns="0" lIns="0" spcFirstLastPara="1" rIns="0" wrap="square" tIns="0">
            <a:spAutoFit/>
          </a:bodyPr>
          <a:lstStyle/>
          <a:p>
            <a:pPr indent="0" lvl="0" marL="0" marR="0" rtl="0" algn="ctr">
              <a:lnSpc>
                <a:spcPct val="102986"/>
              </a:lnSpc>
              <a:spcBef>
                <a:spcPts val="0"/>
              </a:spcBef>
              <a:spcAft>
                <a:spcPts val="0"/>
              </a:spcAft>
              <a:buNone/>
            </a:pPr>
            <a:r>
              <a:rPr b="1" i="0" lang="en-US" sz="1105" u="none" cap="none" strike="noStrike">
                <a:solidFill>
                  <a:srgbClr val="000000"/>
                </a:solidFill>
                <a:latin typeface="Arial"/>
                <a:ea typeface="Arial"/>
                <a:cs typeface="Arial"/>
                <a:sym typeface="Arial"/>
              </a:rPr>
              <a:t>#F8C325</a:t>
            </a:r>
            <a:endParaRPr/>
          </a:p>
        </p:txBody>
      </p:sp>
      <p:sp>
        <p:nvSpPr>
          <p:cNvPr id="272" name="Google Shape;272;p26"/>
          <p:cNvSpPr txBox="1"/>
          <p:nvPr/>
        </p:nvSpPr>
        <p:spPr>
          <a:xfrm>
            <a:off x="2465699" y="8847379"/>
            <a:ext cx="1038789" cy="142540"/>
          </a:xfrm>
          <a:prstGeom prst="rect">
            <a:avLst/>
          </a:prstGeom>
          <a:noFill/>
          <a:ln>
            <a:noFill/>
          </a:ln>
        </p:spPr>
        <p:txBody>
          <a:bodyPr anchorCtr="0" anchor="t" bIns="0" lIns="0" spcFirstLastPara="1" rIns="0" wrap="square" tIns="0">
            <a:spAutoFit/>
          </a:bodyPr>
          <a:lstStyle/>
          <a:p>
            <a:pPr indent="0" lvl="0" marL="0" marR="0" rtl="0" algn="ctr">
              <a:lnSpc>
                <a:spcPct val="102986"/>
              </a:lnSpc>
              <a:spcBef>
                <a:spcPts val="0"/>
              </a:spcBef>
              <a:spcAft>
                <a:spcPts val="0"/>
              </a:spcAft>
              <a:buNone/>
            </a:pPr>
            <a:r>
              <a:rPr b="1" i="0" lang="en-US" sz="1105" u="none" cap="none" strike="noStrike">
                <a:solidFill>
                  <a:srgbClr val="000000"/>
                </a:solidFill>
                <a:latin typeface="Arial"/>
                <a:ea typeface="Arial"/>
                <a:cs typeface="Arial"/>
                <a:sym typeface="Arial"/>
              </a:rPr>
              <a:t>#482C28</a:t>
            </a:r>
            <a:endParaRPr/>
          </a:p>
        </p:txBody>
      </p:sp>
      <p:sp>
        <p:nvSpPr>
          <p:cNvPr id="273" name="Google Shape;273;p26"/>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274" name="Google Shape;274;p26"/>
          <p:cNvSpPr txBox="1"/>
          <p:nvPr/>
        </p:nvSpPr>
        <p:spPr>
          <a:xfrm>
            <a:off x="11651615" y="9777291"/>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Arial"/>
                <a:ea typeface="Arial"/>
                <a:cs typeface="Arial"/>
                <a:sym typeface="Arial"/>
              </a:rPr>
              <a:t>DON'T FORGET TO DELETE THIS PAGE BEFORE PRESENTING. </a:t>
            </a:r>
            <a:endParaRPr/>
          </a:p>
        </p:txBody>
      </p:sp>
      <p:sp>
        <p:nvSpPr>
          <p:cNvPr id="275" name="Google Shape;275;p26"/>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FFFFFF"/>
                </a:solidFill>
                <a:latin typeface="Arial"/>
                <a:ea typeface="Arial"/>
                <a:cs typeface="Arial"/>
                <a:sym typeface="Arial"/>
              </a:rPr>
              <a:t>RESOURCE PAGE</a:t>
            </a:r>
            <a:endParaRPr/>
          </a:p>
        </p:txBody>
      </p:sp>
      <p:sp>
        <p:nvSpPr>
          <p:cNvPr id="276" name="Google Shape;276;p26"/>
          <p:cNvSpPr txBox="1"/>
          <p:nvPr/>
        </p:nvSpPr>
        <p:spPr>
          <a:xfrm>
            <a:off x="1693180"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Fonts</a:t>
            </a:r>
            <a:endParaRPr/>
          </a:p>
        </p:txBody>
      </p:sp>
      <p:sp>
        <p:nvSpPr>
          <p:cNvPr id="277" name="Google Shape;277;p26"/>
          <p:cNvSpPr txBox="1"/>
          <p:nvPr/>
        </p:nvSpPr>
        <p:spPr>
          <a:xfrm>
            <a:off x="10236615"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Design Elements</a:t>
            </a:r>
            <a:endParaRPr/>
          </a:p>
        </p:txBody>
      </p:sp>
      <p:sp>
        <p:nvSpPr>
          <p:cNvPr id="278" name="Google Shape;278;p26"/>
          <p:cNvSpPr txBox="1"/>
          <p:nvPr/>
        </p:nvSpPr>
        <p:spPr>
          <a:xfrm>
            <a:off x="1693180" y="715797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Colors</a:t>
            </a:r>
            <a:endParaRPr/>
          </a:p>
        </p:txBody>
      </p:sp>
      <p:grpSp>
        <p:nvGrpSpPr>
          <p:cNvPr id="279" name="Google Shape;279;p26"/>
          <p:cNvGrpSpPr/>
          <p:nvPr/>
        </p:nvGrpSpPr>
        <p:grpSpPr>
          <a:xfrm>
            <a:off x="3504488" y="8075671"/>
            <a:ext cx="641458" cy="656492"/>
            <a:chOff x="0" y="-19050"/>
            <a:chExt cx="812800" cy="831850"/>
          </a:xfrm>
        </p:grpSpPr>
        <p:sp>
          <p:nvSpPr>
            <p:cNvPr id="280" name="Google Shape;280;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4A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6"/>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2" name="Google Shape;282;p26"/>
          <p:cNvSpPr txBox="1"/>
          <p:nvPr/>
        </p:nvSpPr>
        <p:spPr>
          <a:xfrm>
            <a:off x="3305822" y="8847379"/>
            <a:ext cx="1038789" cy="142540"/>
          </a:xfrm>
          <a:prstGeom prst="rect">
            <a:avLst/>
          </a:prstGeom>
          <a:noFill/>
          <a:ln>
            <a:noFill/>
          </a:ln>
        </p:spPr>
        <p:txBody>
          <a:bodyPr anchorCtr="0" anchor="t" bIns="0" lIns="0" spcFirstLastPara="1" rIns="0" wrap="square" tIns="0">
            <a:spAutoFit/>
          </a:bodyPr>
          <a:lstStyle/>
          <a:p>
            <a:pPr indent="0" lvl="0" marL="0" marR="0" rtl="0" algn="ctr">
              <a:lnSpc>
                <a:spcPct val="102986"/>
              </a:lnSpc>
              <a:spcBef>
                <a:spcPts val="0"/>
              </a:spcBef>
              <a:spcAft>
                <a:spcPts val="0"/>
              </a:spcAft>
              <a:buNone/>
            </a:pPr>
            <a:r>
              <a:rPr b="1" i="0" lang="en-US" sz="1105" u="none" cap="none" strike="noStrike">
                <a:solidFill>
                  <a:srgbClr val="000000"/>
                </a:solidFill>
                <a:latin typeface="Arial"/>
                <a:ea typeface="Arial"/>
                <a:cs typeface="Arial"/>
                <a:sym typeface="Arial"/>
              </a:rPr>
              <a:t>#004AAD</a:t>
            </a:r>
            <a:endParaRPr/>
          </a:p>
        </p:txBody>
      </p:sp>
      <p:grpSp>
        <p:nvGrpSpPr>
          <p:cNvPr id="283" name="Google Shape;283;p26"/>
          <p:cNvGrpSpPr/>
          <p:nvPr/>
        </p:nvGrpSpPr>
        <p:grpSpPr>
          <a:xfrm>
            <a:off x="4344611" y="8075671"/>
            <a:ext cx="641458" cy="656492"/>
            <a:chOff x="0" y="-19050"/>
            <a:chExt cx="812800" cy="831850"/>
          </a:xfrm>
        </p:grpSpPr>
        <p:sp>
          <p:nvSpPr>
            <p:cNvPr id="284" name="Google Shape;284;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93D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6"/>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6" name="Google Shape;286;p26"/>
          <p:cNvSpPr txBox="1"/>
          <p:nvPr/>
        </p:nvSpPr>
        <p:spPr>
          <a:xfrm>
            <a:off x="4145945" y="8847379"/>
            <a:ext cx="1038789" cy="142540"/>
          </a:xfrm>
          <a:prstGeom prst="rect">
            <a:avLst/>
          </a:prstGeom>
          <a:noFill/>
          <a:ln>
            <a:noFill/>
          </a:ln>
        </p:spPr>
        <p:txBody>
          <a:bodyPr anchorCtr="0" anchor="t" bIns="0" lIns="0" spcFirstLastPara="1" rIns="0" wrap="square" tIns="0">
            <a:spAutoFit/>
          </a:bodyPr>
          <a:lstStyle/>
          <a:p>
            <a:pPr indent="0" lvl="0" marL="0" marR="0" rtl="0" algn="ctr">
              <a:lnSpc>
                <a:spcPct val="102986"/>
              </a:lnSpc>
              <a:spcBef>
                <a:spcPts val="0"/>
              </a:spcBef>
              <a:spcAft>
                <a:spcPts val="0"/>
              </a:spcAft>
              <a:buNone/>
            </a:pPr>
            <a:r>
              <a:rPr b="1" i="0" lang="en-US" sz="1105" u="none" cap="none" strike="noStrike">
                <a:solidFill>
                  <a:srgbClr val="000000"/>
                </a:solidFill>
                <a:latin typeface="Arial"/>
                <a:ea typeface="Arial"/>
                <a:cs typeface="Arial"/>
                <a:sym typeface="Arial"/>
              </a:rPr>
              <a:t>#E93D89</a:t>
            </a:r>
            <a:endParaRPr/>
          </a:p>
        </p:txBody>
      </p:sp>
      <p:sp>
        <p:nvSpPr>
          <p:cNvPr id="287" name="Google Shape;287;p26"/>
          <p:cNvSpPr/>
          <p:nvPr/>
        </p:nvSpPr>
        <p:spPr>
          <a:xfrm>
            <a:off x="10130193" y="3286856"/>
            <a:ext cx="1380357" cy="917982"/>
          </a:xfrm>
          <a:custGeom>
            <a:rect b="b" l="l" r="r" t="t"/>
            <a:pathLst>
              <a:path extrusionOk="0" h="917982" w="1380357">
                <a:moveTo>
                  <a:pt x="0" y="0"/>
                </a:moveTo>
                <a:lnTo>
                  <a:pt x="1380357" y="0"/>
                </a:lnTo>
                <a:lnTo>
                  <a:pt x="1380357" y="917982"/>
                </a:lnTo>
                <a:lnTo>
                  <a:pt x="0" y="917982"/>
                </a:lnTo>
                <a:lnTo>
                  <a:pt x="0" y="0"/>
                </a:lnTo>
                <a:close/>
              </a:path>
            </a:pathLst>
          </a:custGeom>
          <a:blipFill rotWithShape="1">
            <a:blip r:embed="rId3">
              <a:alphaModFix/>
            </a:blip>
            <a:stretch>
              <a:fillRect b="0" l="0" r="0" t="0"/>
            </a:stretch>
          </a:blipFill>
          <a:ln>
            <a:noFill/>
          </a:ln>
        </p:spPr>
      </p:sp>
      <p:sp>
        <p:nvSpPr>
          <p:cNvPr id="288" name="Google Shape;288;p26"/>
          <p:cNvSpPr/>
          <p:nvPr/>
        </p:nvSpPr>
        <p:spPr>
          <a:xfrm>
            <a:off x="6425269" y="3379684"/>
            <a:ext cx="1905408" cy="774420"/>
          </a:xfrm>
          <a:custGeom>
            <a:rect b="b" l="l" r="r" t="t"/>
            <a:pathLst>
              <a:path extrusionOk="0" h="774420" w="1905408">
                <a:moveTo>
                  <a:pt x="0" y="0"/>
                </a:moveTo>
                <a:lnTo>
                  <a:pt x="1905408" y="0"/>
                </a:lnTo>
                <a:lnTo>
                  <a:pt x="1905408" y="774420"/>
                </a:lnTo>
                <a:lnTo>
                  <a:pt x="0" y="774420"/>
                </a:lnTo>
                <a:lnTo>
                  <a:pt x="0" y="0"/>
                </a:lnTo>
                <a:close/>
              </a:path>
            </a:pathLst>
          </a:custGeom>
          <a:blipFill rotWithShape="1">
            <a:blip r:embed="rId4">
              <a:alphaModFix/>
            </a:blip>
            <a:stretch>
              <a:fillRect b="0" l="0" r="0" t="0"/>
            </a:stretch>
          </a:blipFill>
          <a:ln>
            <a:noFill/>
          </a:ln>
        </p:spPr>
      </p:sp>
      <p:sp>
        <p:nvSpPr>
          <p:cNvPr id="289" name="Google Shape;289;p26"/>
          <p:cNvSpPr/>
          <p:nvPr/>
        </p:nvSpPr>
        <p:spPr>
          <a:xfrm>
            <a:off x="8572115" y="3493624"/>
            <a:ext cx="1409752" cy="651386"/>
          </a:xfrm>
          <a:custGeom>
            <a:rect b="b" l="l" r="r" t="t"/>
            <a:pathLst>
              <a:path extrusionOk="0" h="651386" w="1409752">
                <a:moveTo>
                  <a:pt x="0" y="0"/>
                </a:moveTo>
                <a:lnTo>
                  <a:pt x="1409752" y="0"/>
                </a:lnTo>
                <a:lnTo>
                  <a:pt x="1409752" y="651386"/>
                </a:lnTo>
                <a:lnTo>
                  <a:pt x="0" y="651386"/>
                </a:lnTo>
                <a:lnTo>
                  <a:pt x="0" y="0"/>
                </a:lnTo>
                <a:close/>
              </a:path>
            </a:pathLst>
          </a:custGeom>
          <a:blipFill rotWithShape="1">
            <a:blip r:embed="rId5">
              <a:alphaModFix/>
            </a:blip>
            <a:stretch>
              <a:fillRect b="0" l="0" r="0" t="0"/>
            </a:stretch>
          </a:blipFill>
          <a:ln>
            <a:noFill/>
          </a:ln>
        </p:spPr>
      </p:sp>
      <p:sp>
        <p:nvSpPr>
          <p:cNvPr id="290" name="Google Shape;290;p26"/>
          <p:cNvSpPr/>
          <p:nvPr/>
        </p:nvSpPr>
        <p:spPr>
          <a:xfrm>
            <a:off x="6594147" y="6847909"/>
            <a:ext cx="951142" cy="1014552"/>
          </a:xfrm>
          <a:custGeom>
            <a:rect b="b" l="l" r="r" t="t"/>
            <a:pathLst>
              <a:path extrusionOk="0" h="1014552" w="951142">
                <a:moveTo>
                  <a:pt x="0" y="0"/>
                </a:moveTo>
                <a:lnTo>
                  <a:pt x="951142" y="0"/>
                </a:lnTo>
                <a:lnTo>
                  <a:pt x="951142" y="1014552"/>
                </a:lnTo>
                <a:lnTo>
                  <a:pt x="0" y="1014552"/>
                </a:lnTo>
                <a:lnTo>
                  <a:pt x="0" y="0"/>
                </a:lnTo>
                <a:close/>
              </a:path>
            </a:pathLst>
          </a:custGeom>
          <a:blipFill rotWithShape="1">
            <a:blip r:embed="rId6">
              <a:alphaModFix amt="58000"/>
            </a:blip>
            <a:stretch>
              <a:fillRect b="0" l="0" r="0" t="0"/>
            </a:stretch>
          </a:blipFill>
          <a:ln>
            <a:noFill/>
          </a:ln>
        </p:spPr>
      </p:sp>
      <p:sp>
        <p:nvSpPr>
          <p:cNvPr id="291" name="Google Shape;291;p26"/>
          <p:cNvSpPr/>
          <p:nvPr/>
        </p:nvSpPr>
        <p:spPr>
          <a:xfrm flipH="1" rot="10800000">
            <a:off x="14385390" y="3270393"/>
            <a:ext cx="2340113" cy="874617"/>
          </a:xfrm>
          <a:custGeom>
            <a:rect b="b" l="l" r="r" t="t"/>
            <a:pathLst>
              <a:path extrusionOk="0" h="874617" w="2340113">
                <a:moveTo>
                  <a:pt x="0" y="874617"/>
                </a:moveTo>
                <a:lnTo>
                  <a:pt x="2340114" y="874617"/>
                </a:lnTo>
                <a:lnTo>
                  <a:pt x="2340114" y="0"/>
                </a:lnTo>
                <a:lnTo>
                  <a:pt x="0" y="0"/>
                </a:lnTo>
                <a:lnTo>
                  <a:pt x="0" y="874617"/>
                </a:lnTo>
                <a:close/>
              </a:path>
            </a:pathLst>
          </a:custGeom>
          <a:blipFill rotWithShape="1">
            <a:blip r:embed="rId7">
              <a:alphaModFix/>
            </a:blip>
            <a:stretch>
              <a:fillRect b="0" l="0" r="0" t="0"/>
            </a:stretch>
          </a:blipFill>
          <a:ln>
            <a:noFill/>
          </a:ln>
        </p:spPr>
      </p:sp>
      <p:sp>
        <p:nvSpPr>
          <p:cNvPr id="292" name="Google Shape;292;p26"/>
          <p:cNvSpPr/>
          <p:nvPr/>
        </p:nvSpPr>
        <p:spPr>
          <a:xfrm flipH="1" rot="10800000">
            <a:off x="7239351" y="4683789"/>
            <a:ext cx="1489653" cy="837930"/>
          </a:xfrm>
          <a:custGeom>
            <a:rect b="b" l="l" r="r" t="t"/>
            <a:pathLst>
              <a:path extrusionOk="0" h="837930" w="1489653">
                <a:moveTo>
                  <a:pt x="0" y="837931"/>
                </a:moveTo>
                <a:lnTo>
                  <a:pt x="1489653" y="837931"/>
                </a:lnTo>
                <a:lnTo>
                  <a:pt x="1489653" y="0"/>
                </a:lnTo>
                <a:lnTo>
                  <a:pt x="0" y="0"/>
                </a:lnTo>
                <a:lnTo>
                  <a:pt x="0" y="837931"/>
                </a:lnTo>
                <a:close/>
              </a:path>
            </a:pathLst>
          </a:custGeom>
          <a:blipFill rotWithShape="1">
            <a:blip r:embed="rId8">
              <a:alphaModFix amt="54000"/>
            </a:blip>
            <a:stretch>
              <a:fillRect b="-77771" l="0" r="0" t="0"/>
            </a:stretch>
          </a:blipFill>
          <a:ln>
            <a:noFill/>
          </a:ln>
        </p:spPr>
      </p:sp>
      <p:sp>
        <p:nvSpPr>
          <p:cNvPr id="293" name="Google Shape;293;p26"/>
          <p:cNvSpPr/>
          <p:nvPr/>
        </p:nvSpPr>
        <p:spPr>
          <a:xfrm>
            <a:off x="11748675" y="3470085"/>
            <a:ext cx="2255500" cy="594888"/>
          </a:xfrm>
          <a:custGeom>
            <a:rect b="b" l="l" r="r" t="t"/>
            <a:pathLst>
              <a:path extrusionOk="0" h="594888" w="2255500">
                <a:moveTo>
                  <a:pt x="0" y="0"/>
                </a:moveTo>
                <a:lnTo>
                  <a:pt x="2255500" y="0"/>
                </a:lnTo>
                <a:lnTo>
                  <a:pt x="2255500" y="594889"/>
                </a:lnTo>
                <a:lnTo>
                  <a:pt x="0" y="594889"/>
                </a:lnTo>
                <a:lnTo>
                  <a:pt x="0" y="0"/>
                </a:lnTo>
                <a:close/>
              </a:path>
            </a:pathLst>
          </a:custGeom>
          <a:blipFill rotWithShape="1">
            <a:blip r:embed="rId9">
              <a:alphaModFix/>
            </a:blip>
            <a:stretch>
              <a:fillRect b="0" l="0" r="0" t="0"/>
            </a:stretch>
          </a:blipFill>
          <a:ln>
            <a:noFill/>
          </a:ln>
        </p:spPr>
      </p:sp>
      <p:sp>
        <p:nvSpPr>
          <p:cNvPr id="294" name="Google Shape;294;p26"/>
          <p:cNvSpPr/>
          <p:nvPr/>
        </p:nvSpPr>
        <p:spPr>
          <a:xfrm>
            <a:off x="9276991" y="4569238"/>
            <a:ext cx="1286779" cy="1013339"/>
          </a:xfrm>
          <a:custGeom>
            <a:rect b="b" l="l" r="r" t="t"/>
            <a:pathLst>
              <a:path extrusionOk="0" h="1013339" w="1286779">
                <a:moveTo>
                  <a:pt x="0" y="0"/>
                </a:moveTo>
                <a:lnTo>
                  <a:pt x="1286779" y="0"/>
                </a:lnTo>
                <a:lnTo>
                  <a:pt x="1286779" y="1013338"/>
                </a:lnTo>
                <a:lnTo>
                  <a:pt x="0" y="1013338"/>
                </a:lnTo>
                <a:lnTo>
                  <a:pt x="0" y="0"/>
                </a:lnTo>
                <a:close/>
              </a:path>
            </a:pathLst>
          </a:custGeom>
          <a:blipFill rotWithShape="1">
            <a:blip r:embed="rId10">
              <a:alphaModFix/>
            </a:blip>
            <a:stretch>
              <a:fillRect b="0" l="0" r="0" t="0"/>
            </a:stretch>
          </a:blipFill>
          <a:ln>
            <a:noFill/>
          </a:ln>
        </p:spPr>
      </p:sp>
      <p:sp>
        <p:nvSpPr>
          <p:cNvPr id="295" name="Google Shape;295;p26"/>
          <p:cNvSpPr/>
          <p:nvPr/>
        </p:nvSpPr>
        <p:spPr>
          <a:xfrm flipH="1">
            <a:off x="11011985" y="4495152"/>
            <a:ext cx="1248070" cy="1296696"/>
          </a:xfrm>
          <a:custGeom>
            <a:rect b="b" l="l" r="r" t="t"/>
            <a:pathLst>
              <a:path extrusionOk="0" h="1296696" w="1248070">
                <a:moveTo>
                  <a:pt x="1248070" y="0"/>
                </a:moveTo>
                <a:lnTo>
                  <a:pt x="0" y="0"/>
                </a:lnTo>
                <a:lnTo>
                  <a:pt x="0" y="1296696"/>
                </a:lnTo>
                <a:lnTo>
                  <a:pt x="1248070" y="1296696"/>
                </a:lnTo>
                <a:lnTo>
                  <a:pt x="1248070" y="0"/>
                </a:lnTo>
                <a:close/>
              </a:path>
            </a:pathLst>
          </a:custGeom>
          <a:blipFill rotWithShape="1">
            <a:blip r:embed="rId11">
              <a:alphaModFix/>
            </a:blip>
            <a:stretch>
              <a:fillRect b="0" l="0" r="0" t="0"/>
            </a:stretch>
          </a:blipFill>
          <a:ln>
            <a:noFill/>
          </a:ln>
        </p:spPr>
      </p:sp>
      <p:sp>
        <p:nvSpPr>
          <p:cNvPr id="296" name="Google Shape;296;p26"/>
          <p:cNvSpPr/>
          <p:nvPr/>
        </p:nvSpPr>
        <p:spPr>
          <a:xfrm>
            <a:off x="13848528" y="4652064"/>
            <a:ext cx="1063873" cy="1013339"/>
          </a:xfrm>
          <a:custGeom>
            <a:rect b="b" l="l" r="r" t="t"/>
            <a:pathLst>
              <a:path extrusionOk="0" h="1013339" w="1063873">
                <a:moveTo>
                  <a:pt x="0" y="0"/>
                </a:moveTo>
                <a:lnTo>
                  <a:pt x="1063873" y="0"/>
                </a:lnTo>
                <a:lnTo>
                  <a:pt x="1063873" y="1013338"/>
                </a:lnTo>
                <a:lnTo>
                  <a:pt x="0" y="1013338"/>
                </a:lnTo>
                <a:lnTo>
                  <a:pt x="0" y="0"/>
                </a:lnTo>
                <a:close/>
              </a:path>
            </a:pathLst>
          </a:custGeom>
          <a:blipFill rotWithShape="1">
            <a:blip r:embed="rId12">
              <a:alphaModFix/>
            </a:blip>
            <a:stretch>
              <a:fillRect b="0" l="0" r="0" t="0"/>
            </a:stretch>
          </a:blipFill>
          <a:ln>
            <a:noFill/>
          </a:ln>
        </p:spPr>
      </p:sp>
      <p:sp>
        <p:nvSpPr>
          <p:cNvPr id="297" name="Google Shape;297;p26"/>
          <p:cNvSpPr/>
          <p:nvPr/>
        </p:nvSpPr>
        <p:spPr>
          <a:xfrm>
            <a:off x="15339874" y="4607281"/>
            <a:ext cx="1090108" cy="952482"/>
          </a:xfrm>
          <a:custGeom>
            <a:rect b="b" l="l" r="r" t="t"/>
            <a:pathLst>
              <a:path extrusionOk="0" h="952482" w="1090108">
                <a:moveTo>
                  <a:pt x="0" y="0"/>
                </a:moveTo>
                <a:lnTo>
                  <a:pt x="1090108" y="0"/>
                </a:lnTo>
                <a:lnTo>
                  <a:pt x="1090108" y="952482"/>
                </a:lnTo>
                <a:lnTo>
                  <a:pt x="0" y="952482"/>
                </a:lnTo>
                <a:lnTo>
                  <a:pt x="0" y="0"/>
                </a:lnTo>
                <a:close/>
              </a:path>
            </a:pathLst>
          </a:custGeom>
          <a:blipFill rotWithShape="1">
            <a:blip r:embed="rId13">
              <a:alphaModFix/>
            </a:blip>
            <a:stretch>
              <a:fillRect b="0" l="0" r="0" t="0"/>
            </a:stretch>
          </a:blipFill>
          <a:ln>
            <a:noFill/>
          </a:ln>
        </p:spPr>
      </p:sp>
      <p:sp>
        <p:nvSpPr>
          <p:cNvPr id="298" name="Google Shape;298;p26"/>
          <p:cNvSpPr/>
          <p:nvPr/>
        </p:nvSpPr>
        <p:spPr>
          <a:xfrm>
            <a:off x="12464279" y="4652064"/>
            <a:ext cx="873360" cy="1139784"/>
          </a:xfrm>
          <a:custGeom>
            <a:rect b="b" l="l" r="r" t="t"/>
            <a:pathLst>
              <a:path extrusionOk="0" h="1139784" w="873360">
                <a:moveTo>
                  <a:pt x="0" y="0"/>
                </a:moveTo>
                <a:lnTo>
                  <a:pt x="873360" y="0"/>
                </a:lnTo>
                <a:lnTo>
                  <a:pt x="873360" y="1139784"/>
                </a:lnTo>
                <a:lnTo>
                  <a:pt x="0" y="1139784"/>
                </a:lnTo>
                <a:lnTo>
                  <a:pt x="0" y="0"/>
                </a:lnTo>
                <a:close/>
              </a:path>
            </a:pathLst>
          </a:custGeom>
          <a:blipFill rotWithShape="1">
            <a:blip r:embed="rId14">
              <a:alphaModFix/>
            </a:blip>
            <a:stretch>
              <a:fillRect b="0" l="0" r="0" t="0"/>
            </a:stretch>
          </a:blipFill>
          <a:ln>
            <a:noFill/>
          </a:ln>
        </p:spPr>
      </p:sp>
      <p:sp>
        <p:nvSpPr>
          <p:cNvPr id="299" name="Google Shape;299;p26"/>
          <p:cNvSpPr/>
          <p:nvPr/>
        </p:nvSpPr>
        <p:spPr>
          <a:xfrm>
            <a:off x="15994864" y="5835988"/>
            <a:ext cx="663356" cy="1067777"/>
          </a:xfrm>
          <a:custGeom>
            <a:rect b="b" l="l" r="r" t="t"/>
            <a:pathLst>
              <a:path extrusionOk="0" h="1067777" w="663356">
                <a:moveTo>
                  <a:pt x="0" y="0"/>
                </a:moveTo>
                <a:lnTo>
                  <a:pt x="663356" y="0"/>
                </a:lnTo>
                <a:lnTo>
                  <a:pt x="663356" y="1067777"/>
                </a:lnTo>
                <a:lnTo>
                  <a:pt x="0" y="1067777"/>
                </a:lnTo>
                <a:lnTo>
                  <a:pt x="0" y="0"/>
                </a:lnTo>
                <a:close/>
              </a:path>
            </a:pathLst>
          </a:custGeom>
          <a:blipFill rotWithShape="1">
            <a:blip r:embed="rId15">
              <a:alphaModFix/>
            </a:blip>
            <a:stretch>
              <a:fillRect b="0" l="0" r="0" t="0"/>
            </a:stretch>
          </a:blipFill>
          <a:ln>
            <a:noFill/>
          </a:ln>
        </p:spPr>
      </p:sp>
      <p:sp>
        <p:nvSpPr>
          <p:cNvPr id="300" name="Google Shape;300;p26"/>
          <p:cNvSpPr/>
          <p:nvPr/>
        </p:nvSpPr>
        <p:spPr>
          <a:xfrm>
            <a:off x="13095949" y="6016784"/>
            <a:ext cx="1816452" cy="604383"/>
          </a:xfrm>
          <a:custGeom>
            <a:rect b="b" l="l" r="r" t="t"/>
            <a:pathLst>
              <a:path extrusionOk="0" h="604383" w="1816452">
                <a:moveTo>
                  <a:pt x="0" y="0"/>
                </a:moveTo>
                <a:lnTo>
                  <a:pt x="1816452" y="0"/>
                </a:lnTo>
                <a:lnTo>
                  <a:pt x="1816452" y="604383"/>
                </a:lnTo>
                <a:lnTo>
                  <a:pt x="0" y="604383"/>
                </a:lnTo>
                <a:lnTo>
                  <a:pt x="0" y="0"/>
                </a:lnTo>
                <a:close/>
              </a:path>
            </a:pathLst>
          </a:custGeom>
          <a:blipFill rotWithShape="1">
            <a:blip r:embed="rId16">
              <a:alphaModFix/>
            </a:blip>
            <a:stretch>
              <a:fillRect b="0" l="0" r="0" t="0"/>
            </a:stretch>
          </a:blipFill>
          <a:ln>
            <a:noFill/>
          </a:ln>
        </p:spPr>
      </p:sp>
      <p:sp>
        <p:nvSpPr>
          <p:cNvPr id="301" name="Google Shape;301;p26"/>
          <p:cNvSpPr/>
          <p:nvPr/>
        </p:nvSpPr>
        <p:spPr>
          <a:xfrm>
            <a:off x="10628304" y="6195980"/>
            <a:ext cx="2189724" cy="341597"/>
          </a:xfrm>
          <a:custGeom>
            <a:rect b="b" l="l" r="r" t="t"/>
            <a:pathLst>
              <a:path extrusionOk="0" h="341597" w="2189724">
                <a:moveTo>
                  <a:pt x="0" y="0"/>
                </a:moveTo>
                <a:lnTo>
                  <a:pt x="2189723" y="0"/>
                </a:lnTo>
                <a:lnTo>
                  <a:pt x="2189723" y="341597"/>
                </a:lnTo>
                <a:lnTo>
                  <a:pt x="0" y="341597"/>
                </a:lnTo>
                <a:lnTo>
                  <a:pt x="0" y="0"/>
                </a:lnTo>
                <a:close/>
              </a:path>
            </a:pathLst>
          </a:custGeom>
          <a:blipFill rotWithShape="1">
            <a:blip r:embed="rId17">
              <a:alphaModFix/>
            </a:blip>
            <a:stretch>
              <a:fillRect b="0" l="0" r="0" t="0"/>
            </a:stretch>
          </a:blipFill>
          <a:ln>
            <a:noFill/>
          </a:ln>
        </p:spPr>
      </p:sp>
      <p:sp>
        <p:nvSpPr>
          <p:cNvPr id="302" name="Google Shape;302;p26"/>
          <p:cNvSpPr/>
          <p:nvPr/>
        </p:nvSpPr>
        <p:spPr>
          <a:xfrm>
            <a:off x="6425269" y="6016784"/>
            <a:ext cx="2136520" cy="491400"/>
          </a:xfrm>
          <a:custGeom>
            <a:rect b="b" l="l" r="r" t="t"/>
            <a:pathLst>
              <a:path extrusionOk="0" h="491400" w="2136520">
                <a:moveTo>
                  <a:pt x="0" y="0"/>
                </a:moveTo>
                <a:lnTo>
                  <a:pt x="2136520" y="0"/>
                </a:lnTo>
                <a:lnTo>
                  <a:pt x="2136520" y="491400"/>
                </a:lnTo>
                <a:lnTo>
                  <a:pt x="0" y="491400"/>
                </a:lnTo>
                <a:lnTo>
                  <a:pt x="0" y="0"/>
                </a:lnTo>
                <a:close/>
              </a:path>
            </a:pathLst>
          </a:custGeom>
          <a:blipFill rotWithShape="1">
            <a:blip r:embed="rId18">
              <a:alphaModFix/>
            </a:blip>
            <a:stretch>
              <a:fillRect b="0" l="0" r="0" t="0"/>
            </a:stretch>
          </a:blipFill>
          <a:ln>
            <a:noFill/>
          </a:ln>
        </p:spPr>
      </p:sp>
      <p:sp>
        <p:nvSpPr>
          <p:cNvPr id="303" name="Google Shape;303;p26"/>
          <p:cNvSpPr/>
          <p:nvPr/>
        </p:nvSpPr>
        <p:spPr>
          <a:xfrm>
            <a:off x="15188626" y="5869634"/>
            <a:ext cx="653839" cy="1023622"/>
          </a:xfrm>
          <a:custGeom>
            <a:rect b="b" l="l" r="r" t="t"/>
            <a:pathLst>
              <a:path extrusionOk="0" h="1023622" w="653839">
                <a:moveTo>
                  <a:pt x="0" y="0"/>
                </a:moveTo>
                <a:lnTo>
                  <a:pt x="653838" y="0"/>
                </a:lnTo>
                <a:lnTo>
                  <a:pt x="653838" y="1023622"/>
                </a:lnTo>
                <a:lnTo>
                  <a:pt x="0" y="1023622"/>
                </a:lnTo>
                <a:lnTo>
                  <a:pt x="0" y="0"/>
                </a:lnTo>
                <a:close/>
              </a:path>
            </a:pathLst>
          </a:custGeom>
          <a:blipFill rotWithShape="1">
            <a:blip r:embed="rId19">
              <a:alphaModFix/>
            </a:blip>
            <a:stretch>
              <a:fillRect b="0" l="0" r="0" t="0"/>
            </a:stretch>
          </a:blipFill>
          <a:ln>
            <a:noFill/>
          </a:ln>
        </p:spPr>
      </p:sp>
      <p:sp>
        <p:nvSpPr>
          <p:cNvPr id="304" name="Google Shape;304;p26"/>
          <p:cNvSpPr/>
          <p:nvPr/>
        </p:nvSpPr>
        <p:spPr>
          <a:xfrm>
            <a:off x="8779976" y="6092910"/>
            <a:ext cx="1695747" cy="339149"/>
          </a:xfrm>
          <a:custGeom>
            <a:rect b="b" l="l" r="r" t="t"/>
            <a:pathLst>
              <a:path extrusionOk="0" h="339149" w="1695747">
                <a:moveTo>
                  <a:pt x="0" y="0"/>
                </a:moveTo>
                <a:lnTo>
                  <a:pt x="1695747" y="0"/>
                </a:lnTo>
                <a:lnTo>
                  <a:pt x="1695747" y="339149"/>
                </a:lnTo>
                <a:lnTo>
                  <a:pt x="0" y="339149"/>
                </a:lnTo>
                <a:lnTo>
                  <a:pt x="0" y="0"/>
                </a:lnTo>
                <a:close/>
              </a:path>
            </a:pathLst>
          </a:custGeom>
          <a:blipFill rotWithShape="1">
            <a:blip r:embed="rId20">
              <a:alphaModFix/>
            </a:blip>
            <a:stretch>
              <a:fillRect b="0" l="0" r="0" t="0"/>
            </a:stretch>
          </a:blipFill>
          <a:ln>
            <a:noFill/>
          </a:ln>
        </p:spPr>
      </p:sp>
      <p:sp>
        <p:nvSpPr>
          <p:cNvPr id="305" name="Google Shape;305;p26"/>
          <p:cNvSpPr/>
          <p:nvPr/>
        </p:nvSpPr>
        <p:spPr>
          <a:xfrm>
            <a:off x="9688970" y="6847909"/>
            <a:ext cx="1131401" cy="1137607"/>
          </a:xfrm>
          <a:custGeom>
            <a:rect b="b" l="l" r="r" t="t"/>
            <a:pathLst>
              <a:path extrusionOk="0" h="1137607" w="1131401">
                <a:moveTo>
                  <a:pt x="0" y="0"/>
                </a:moveTo>
                <a:lnTo>
                  <a:pt x="1131401" y="0"/>
                </a:lnTo>
                <a:lnTo>
                  <a:pt x="1131401" y="1137607"/>
                </a:lnTo>
                <a:lnTo>
                  <a:pt x="0" y="1137607"/>
                </a:lnTo>
                <a:lnTo>
                  <a:pt x="0" y="0"/>
                </a:lnTo>
                <a:close/>
              </a:path>
            </a:pathLst>
          </a:custGeom>
          <a:blipFill rotWithShape="1">
            <a:blip r:embed="rId21">
              <a:alphaModFix/>
            </a:blip>
            <a:stretch>
              <a:fillRect b="0" l="0" r="0" t="0"/>
            </a:stretch>
          </a:blipFill>
          <a:ln>
            <a:noFill/>
          </a:ln>
        </p:spPr>
      </p:sp>
      <p:sp>
        <p:nvSpPr>
          <p:cNvPr id="306" name="Google Shape;306;p26"/>
          <p:cNvSpPr/>
          <p:nvPr/>
        </p:nvSpPr>
        <p:spPr>
          <a:xfrm>
            <a:off x="7992964" y="6805715"/>
            <a:ext cx="1313652" cy="1284990"/>
          </a:xfrm>
          <a:custGeom>
            <a:rect b="b" l="l" r="r" t="t"/>
            <a:pathLst>
              <a:path extrusionOk="0" h="1284990" w="1313652">
                <a:moveTo>
                  <a:pt x="0" y="0"/>
                </a:moveTo>
                <a:lnTo>
                  <a:pt x="1313652" y="0"/>
                </a:lnTo>
                <a:lnTo>
                  <a:pt x="1313652" y="1284990"/>
                </a:lnTo>
                <a:lnTo>
                  <a:pt x="0" y="1284990"/>
                </a:lnTo>
                <a:lnTo>
                  <a:pt x="0" y="0"/>
                </a:lnTo>
                <a:close/>
              </a:path>
            </a:pathLst>
          </a:custGeom>
          <a:blipFill rotWithShape="1">
            <a:blip r:embed="rId22">
              <a:alphaModFix/>
            </a:blip>
            <a:stretch>
              <a:fillRect b="0" l="0" r="0" t="0"/>
            </a:stretch>
          </a:blipFill>
          <a:ln>
            <a:noFill/>
          </a:ln>
        </p:spPr>
      </p:sp>
      <p:sp>
        <p:nvSpPr>
          <p:cNvPr id="307" name="Google Shape;307;p26"/>
          <p:cNvSpPr/>
          <p:nvPr/>
        </p:nvSpPr>
        <p:spPr>
          <a:xfrm>
            <a:off x="11348664" y="7106942"/>
            <a:ext cx="1822781" cy="653923"/>
          </a:xfrm>
          <a:custGeom>
            <a:rect b="b" l="l" r="r" t="t"/>
            <a:pathLst>
              <a:path extrusionOk="0" h="653923" w="1822781">
                <a:moveTo>
                  <a:pt x="0" y="0"/>
                </a:moveTo>
                <a:lnTo>
                  <a:pt x="1822781" y="0"/>
                </a:lnTo>
                <a:lnTo>
                  <a:pt x="1822781" y="653923"/>
                </a:lnTo>
                <a:lnTo>
                  <a:pt x="0" y="653923"/>
                </a:lnTo>
                <a:lnTo>
                  <a:pt x="0" y="0"/>
                </a:lnTo>
                <a:close/>
              </a:path>
            </a:pathLst>
          </a:custGeom>
          <a:blipFill rotWithShape="1">
            <a:blip r:embed="rId23">
              <a:alphaModFix/>
            </a:blip>
            <a:stretch>
              <a:fillRect b="0" l="0" r="0" t="0"/>
            </a:stretch>
          </a:blipFill>
          <a:ln>
            <a:noFill/>
          </a:ln>
        </p:spPr>
      </p:sp>
      <p:sp>
        <p:nvSpPr>
          <p:cNvPr id="308" name="Google Shape;308;p26"/>
          <p:cNvSpPr/>
          <p:nvPr/>
        </p:nvSpPr>
        <p:spPr>
          <a:xfrm>
            <a:off x="13618308" y="7179006"/>
            <a:ext cx="2224156" cy="475413"/>
          </a:xfrm>
          <a:custGeom>
            <a:rect b="b" l="l" r="r" t="t"/>
            <a:pathLst>
              <a:path extrusionOk="0" h="475413" w="2224156">
                <a:moveTo>
                  <a:pt x="0" y="0"/>
                </a:moveTo>
                <a:lnTo>
                  <a:pt x="2224156" y="0"/>
                </a:lnTo>
                <a:lnTo>
                  <a:pt x="2224156" y="475413"/>
                </a:lnTo>
                <a:lnTo>
                  <a:pt x="0" y="475413"/>
                </a:lnTo>
                <a:lnTo>
                  <a:pt x="0" y="0"/>
                </a:lnTo>
                <a:close/>
              </a:path>
            </a:pathLst>
          </a:custGeom>
          <a:blipFill rotWithShape="1">
            <a:blip r:embed="rId24">
              <a:alphaModFix/>
            </a:blip>
            <a:stretch>
              <a:fillRect b="0" l="0" r="0" t="0"/>
            </a:stretch>
          </a:blipFill>
          <a:ln>
            <a:noFill/>
          </a:ln>
        </p:spPr>
      </p:sp>
      <p:sp>
        <p:nvSpPr>
          <p:cNvPr id="309" name="Google Shape;309;p26"/>
          <p:cNvSpPr/>
          <p:nvPr/>
        </p:nvSpPr>
        <p:spPr>
          <a:xfrm>
            <a:off x="14336059" y="8519424"/>
            <a:ext cx="1908967" cy="308905"/>
          </a:xfrm>
          <a:custGeom>
            <a:rect b="b" l="l" r="r" t="t"/>
            <a:pathLst>
              <a:path extrusionOk="0" h="308905" w="1908967">
                <a:moveTo>
                  <a:pt x="0" y="0"/>
                </a:moveTo>
                <a:lnTo>
                  <a:pt x="1908967" y="0"/>
                </a:lnTo>
                <a:lnTo>
                  <a:pt x="1908967" y="308905"/>
                </a:lnTo>
                <a:lnTo>
                  <a:pt x="0" y="308905"/>
                </a:lnTo>
                <a:lnTo>
                  <a:pt x="0" y="0"/>
                </a:lnTo>
                <a:close/>
              </a:path>
            </a:pathLst>
          </a:custGeom>
          <a:blipFill rotWithShape="1">
            <a:blip r:embed="rId25">
              <a:alphaModFix/>
            </a:blip>
            <a:stretch>
              <a:fillRect b="0" l="0" r="0" t="0"/>
            </a:stretch>
          </a:blipFill>
          <a:ln>
            <a:noFill/>
          </a:ln>
        </p:spPr>
      </p:sp>
      <p:sp>
        <p:nvSpPr>
          <p:cNvPr id="310" name="Google Shape;310;p26"/>
          <p:cNvSpPr/>
          <p:nvPr/>
        </p:nvSpPr>
        <p:spPr>
          <a:xfrm flipH="1">
            <a:off x="8016987" y="8288474"/>
            <a:ext cx="983552" cy="983552"/>
          </a:xfrm>
          <a:custGeom>
            <a:rect b="b" l="l" r="r" t="t"/>
            <a:pathLst>
              <a:path extrusionOk="0" h="983552" w="983552">
                <a:moveTo>
                  <a:pt x="983553" y="0"/>
                </a:moveTo>
                <a:lnTo>
                  <a:pt x="0" y="0"/>
                </a:lnTo>
                <a:lnTo>
                  <a:pt x="0" y="983552"/>
                </a:lnTo>
                <a:lnTo>
                  <a:pt x="983553" y="983552"/>
                </a:lnTo>
                <a:lnTo>
                  <a:pt x="983553" y="0"/>
                </a:lnTo>
                <a:close/>
              </a:path>
            </a:pathLst>
          </a:custGeom>
          <a:blipFill rotWithShape="1">
            <a:blip r:embed="rId26">
              <a:alphaModFix/>
            </a:blip>
            <a:stretch>
              <a:fillRect b="0" l="0" r="0" t="0"/>
            </a:stretch>
          </a:blipFill>
          <a:ln>
            <a:noFill/>
          </a:ln>
        </p:spPr>
      </p:sp>
      <p:sp>
        <p:nvSpPr>
          <p:cNvPr id="311" name="Google Shape;311;p26"/>
          <p:cNvSpPr/>
          <p:nvPr/>
        </p:nvSpPr>
        <p:spPr>
          <a:xfrm flipH="1">
            <a:off x="11157891" y="8239673"/>
            <a:ext cx="990135" cy="961331"/>
          </a:xfrm>
          <a:custGeom>
            <a:rect b="b" l="l" r="r" t="t"/>
            <a:pathLst>
              <a:path extrusionOk="0" h="961331" w="990135">
                <a:moveTo>
                  <a:pt x="0" y="961332"/>
                </a:moveTo>
                <a:lnTo>
                  <a:pt x="990135" y="961332"/>
                </a:lnTo>
                <a:lnTo>
                  <a:pt x="990135" y="0"/>
                </a:lnTo>
                <a:lnTo>
                  <a:pt x="0" y="0"/>
                </a:lnTo>
                <a:lnTo>
                  <a:pt x="0" y="961332"/>
                </a:lnTo>
                <a:close/>
              </a:path>
            </a:pathLst>
          </a:custGeom>
          <a:blipFill rotWithShape="1">
            <a:blip r:embed="rId27">
              <a:alphaModFix/>
            </a:blip>
            <a:stretch>
              <a:fillRect b="0" l="0" r="0" t="0"/>
            </a:stretch>
          </a:blipFill>
          <a:ln>
            <a:noFill/>
          </a:ln>
        </p:spPr>
      </p:sp>
      <p:sp>
        <p:nvSpPr>
          <p:cNvPr id="312" name="Google Shape;312;p26"/>
          <p:cNvSpPr/>
          <p:nvPr/>
        </p:nvSpPr>
        <p:spPr>
          <a:xfrm>
            <a:off x="12464432" y="8287382"/>
            <a:ext cx="1138202" cy="900214"/>
          </a:xfrm>
          <a:custGeom>
            <a:rect b="b" l="l" r="r" t="t"/>
            <a:pathLst>
              <a:path extrusionOk="0" h="900214" w="1138202">
                <a:moveTo>
                  <a:pt x="0" y="0"/>
                </a:moveTo>
                <a:lnTo>
                  <a:pt x="1138202" y="0"/>
                </a:lnTo>
                <a:lnTo>
                  <a:pt x="1138202" y="900214"/>
                </a:lnTo>
                <a:lnTo>
                  <a:pt x="0" y="900214"/>
                </a:lnTo>
                <a:lnTo>
                  <a:pt x="0" y="0"/>
                </a:lnTo>
                <a:close/>
              </a:path>
            </a:pathLst>
          </a:custGeom>
          <a:blipFill rotWithShape="1">
            <a:blip r:embed="rId28">
              <a:alphaModFix/>
            </a:blip>
            <a:stretch>
              <a:fillRect b="0" l="0" r="0" t="0"/>
            </a:stretch>
          </a:blipFill>
          <a:ln>
            <a:noFill/>
          </a:ln>
        </p:spPr>
      </p:sp>
      <p:sp>
        <p:nvSpPr>
          <p:cNvPr id="313" name="Google Shape;313;p26"/>
          <p:cNvSpPr/>
          <p:nvPr/>
        </p:nvSpPr>
        <p:spPr>
          <a:xfrm>
            <a:off x="9735241" y="8189077"/>
            <a:ext cx="689225" cy="1086171"/>
          </a:xfrm>
          <a:custGeom>
            <a:rect b="b" l="l" r="r" t="t"/>
            <a:pathLst>
              <a:path extrusionOk="0" h="1086171" w="689225">
                <a:moveTo>
                  <a:pt x="0" y="0"/>
                </a:moveTo>
                <a:lnTo>
                  <a:pt x="689225" y="0"/>
                </a:lnTo>
                <a:lnTo>
                  <a:pt x="689225" y="1086171"/>
                </a:lnTo>
                <a:lnTo>
                  <a:pt x="0" y="1086171"/>
                </a:lnTo>
                <a:lnTo>
                  <a:pt x="0" y="0"/>
                </a:lnTo>
                <a:close/>
              </a:path>
            </a:pathLst>
          </a:custGeom>
          <a:blipFill rotWithShape="1">
            <a:blip r:embed="rId29">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B33"/>
        </a:solidFill>
      </p:bgPr>
    </p:bg>
    <p:spTree>
      <p:nvGrpSpPr>
        <p:cNvPr id="317" name="Shape 317"/>
        <p:cNvGrpSpPr/>
        <p:nvPr/>
      </p:nvGrpSpPr>
      <p:grpSpPr>
        <a:xfrm>
          <a:off x="0" y="0"/>
          <a:ext cx="0" cy="0"/>
          <a:chOff x="0" y="0"/>
          <a:chExt cx="0" cy="0"/>
        </a:xfrm>
      </p:grpSpPr>
      <p:sp>
        <p:nvSpPr>
          <p:cNvPr id="318" name="Google Shape;318;p27"/>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FFFFFF"/>
                </a:solidFill>
                <a:latin typeface="Arial"/>
                <a:ea typeface="Arial"/>
                <a:cs typeface="Arial"/>
                <a:sym typeface="Arial"/>
              </a:rPr>
              <a:t>CREDITS</a:t>
            </a:r>
            <a:endParaRPr/>
          </a:p>
        </p:txBody>
      </p:sp>
      <p:sp>
        <p:nvSpPr>
          <p:cNvPr id="319" name="Google Shape;319;p27"/>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320" name="Google Shape;320;p27"/>
          <p:cNvSpPr txBox="1"/>
          <p:nvPr/>
        </p:nvSpPr>
        <p:spPr>
          <a:xfrm>
            <a:off x="7108732" y="8097956"/>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FFFF"/>
                </a:solidFill>
                <a:latin typeface="Arial"/>
                <a:ea typeface="Arial"/>
                <a:cs typeface="Arial"/>
                <a:sym typeface="Arial"/>
              </a:rPr>
              <a:t>Happy designing!</a:t>
            </a:r>
            <a:endParaRPr/>
          </a:p>
        </p:txBody>
      </p:sp>
      <p:sp>
        <p:nvSpPr>
          <p:cNvPr id="321" name="Google Shape;321;p27"/>
          <p:cNvSpPr txBox="1"/>
          <p:nvPr/>
        </p:nvSpPr>
        <p:spPr>
          <a:xfrm>
            <a:off x="4210005" y="512004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presentation template</a:t>
            </a:r>
            <a:endParaRPr/>
          </a:p>
        </p:txBody>
      </p:sp>
      <p:sp>
        <p:nvSpPr>
          <p:cNvPr id="322" name="Google Shape;322;p27"/>
          <p:cNvSpPr txBox="1"/>
          <p:nvPr/>
        </p:nvSpPr>
        <p:spPr>
          <a:xfrm>
            <a:off x="4210005" y="6855261"/>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photos</a:t>
            </a:r>
            <a:endParaRPr/>
          </a:p>
        </p:txBody>
      </p:sp>
      <p:sp>
        <p:nvSpPr>
          <p:cNvPr id="323" name="Google Shape;323;p27"/>
          <p:cNvSpPr txBox="1"/>
          <p:nvPr/>
        </p:nvSpPr>
        <p:spPr>
          <a:xfrm>
            <a:off x="6110027" y="6122794"/>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Arial"/>
                <a:ea typeface="Arial"/>
                <a:cs typeface="Arial"/>
                <a:sym typeface="Arial"/>
              </a:rPr>
              <a:t>Pexels, Pixabay</a:t>
            </a:r>
            <a:endParaRPr/>
          </a:p>
        </p:txBody>
      </p:sp>
      <p:sp>
        <p:nvSpPr>
          <p:cNvPr id="324" name="Google Shape;324;p27"/>
          <p:cNvSpPr/>
          <p:nvPr/>
        </p:nvSpPr>
        <p:spPr>
          <a:xfrm>
            <a:off x="6731779" y="3713372"/>
            <a:ext cx="4824443" cy="1206111"/>
          </a:xfrm>
          <a:custGeom>
            <a:rect b="b" l="l" r="r" t="t"/>
            <a:pathLst>
              <a:path extrusionOk="0" h="1206111" w="4824443">
                <a:moveTo>
                  <a:pt x="0" y="0"/>
                </a:moveTo>
                <a:lnTo>
                  <a:pt x="4824442" y="0"/>
                </a:lnTo>
                <a:lnTo>
                  <a:pt x="4824442" y="1206110"/>
                </a:lnTo>
                <a:lnTo>
                  <a:pt x="0" y="1206110"/>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8A0AE"/>
            </a:gs>
            <a:gs pos="50000">
              <a:srgbClr val="A8CAD5"/>
            </a:gs>
            <a:gs pos="100000">
              <a:srgbClr val="FFE296"/>
            </a:gs>
          </a:gsLst>
          <a:lin ang="5400000" scaled="0"/>
        </a:gradFill>
      </p:bgPr>
    </p:bg>
    <p:spTree>
      <p:nvGrpSpPr>
        <p:cNvPr id="98" name="Shape 98"/>
        <p:cNvGrpSpPr/>
        <p:nvPr/>
      </p:nvGrpSpPr>
      <p:grpSpPr>
        <a:xfrm>
          <a:off x="0" y="0"/>
          <a:ext cx="0" cy="0"/>
          <a:chOff x="0" y="0"/>
          <a:chExt cx="0" cy="0"/>
        </a:xfrm>
      </p:grpSpPr>
      <p:sp>
        <p:nvSpPr>
          <p:cNvPr id="99" name="Google Shape;99;p14"/>
          <p:cNvSpPr/>
          <p:nvPr/>
        </p:nvSpPr>
        <p:spPr>
          <a:xfrm>
            <a:off x="-968811" y="1258710"/>
            <a:ext cx="6801624" cy="4523302"/>
          </a:xfrm>
          <a:custGeom>
            <a:rect b="b" l="l" r="r" t="t"/>
            <a:pathLst>
              <a:path extrusionOk="0" h="4523302" w="6801624">
                <a:moveTo>
                  <a:pt x="0" y="0"/>
                </a:moveTo>
                <a:lnTo>
                  <a:pt x="6801623" y="0"/>
                </a:lnTo>
                <a:lnTo>
                  <a:pt x="6801623" y="4523302"/>
                </a:lnTo>
                <a:lnTo>
                  <a:pt x="0" y="4523302"/>
                </a:lnTo>
                <a:lnTo>
                  <a:pt x="0" y="0"/>
                </a:lnTo>
                <a:close/>
              </a:path>
            </a:pathLst>
          </a:custGeom>
          <a:blipFill rotWithShape="1">
            <a:blip r:embed="rId3">
              <a:alphaModFix/>
            </a:blip>
            <a:stretch>
              <a:fillRect b="0" l="0" r="0" t="0"/>
            </a:stretch>
          </a:blipFill>
          <a:ln>
            <a:noFill/>
          </a:ln>
        </p:spPr>
      </p:sp>
      <p:sp>
        <p:nvSpPr>
          <p:cNvPr id="100" name="Google Shape;100;p14"/>
          <p:cNvSpPr/>
          <p:nvPr/>
        </p:nvSpPr>
        <p:spPr>
          <a:xfrm>
            <a:off x="12581726" y="1241880"/>
            <a:ext cx="6801624" cy="4523302"/>
          </a:xfrm>
          <a:custGeom>
            <a:rect b="b" l="l" r="r" t="t"/>
            <a:pathLst>
              <a:path extrusionOk="0" h="4523302" w="6801624">
                <a:moveTo>
                  <a:pt x="0" y="0"/>
                </a:moveTo>
                <a:lnTo>
                  <a:pt x="6801624" y="0"/>
                </a:lnTo>
                <a:lnTo>
                  <a:pt x="6801624" y="4523302"/>
                </a:lnTo>
                <a:lnTo>
                  <a:pt x="0" y="4523302"/>
                </a:lnTo>
                <a:lnTo>
                  <a:pt x="0" y="0"/>
                </a:lnTo>
                <a:close/>
              </a:path>
            </a:pathLst>
          </a:custGeom>
          <a:blipFill rotWithShape="1">
            <a:blip r:embed="rId3">
              <a:alphaModFix/>
            </a:blip>
            <a:stretch>
              <a:fillRect b="0" l="0" r="0" t="0"/>
            </a:stretch>
          </a:blipFill>
          <a:ln>
            <a:noFill/>
          </a:ln>
        </p:spPr>
      </p:sp>
      <p:sp>
        <p:nvSpPr>
          <p:cNvPr id="101" name="Google Shape;101;p14"/>
          <p:cNvSpPr/>
          <p:nvPr/>
        </p:nvSpPr>
        <p:spPr>
          <a:xfrm rot="10800000">
            <a:off x="-3985391" y="4969081"/>
            <a:ext cx="13192661" cy="4930757"/>
          </a:xfrm>
          <a:custGeom>
            <a:rect b="b" l="l" r="r" t="t"/>
            <a:pathLst>
              <a:path extrusionOk="0" h="4930757" w="13192661">
                <a:moveTo>
                  <a:pt x="13192660" y="4930757"/>
                </a:moveTo>
                <a:lnTo>
                  <a:pt x="0" y="4930757"/>
                </a:lnTo>
                <a:lnTo>
                  <a:pt x="0" y="0"/>
                </a:lnTo>
                <a:lnTo>
                  <a:pt x="13192660" y="0"/>
                </a:lnTo>
                <a:lnTo>
                  <a:pt x="13192660" y="4930757"/>
                </a:lnTo>
                <a:close/>
              </a:path>
            </a:pathLst>
          </a:custGeom>
          <a:blipFill rotWithShape="1">
            <a:blip r:embed="rId4">
              <a:alphaModFix/>
            </a:blip>
            <a:stretch>
              <a:fillRect b="0" l="0" r="0" t="0"/>
            </a:stretch>
          </a:blipFill>
          <a:ln>
            <a:noFill/>
          </a:ln>
        </p:spPr>
      </p:sp>
      <p:sp>
        <p:nvSpPr>
          <p:cNvPr id="102" name="Google Shape;102;p14"/>
          <p:cNvSpPr/>
          <p:nvPr/>
        </p:nvSpPr>
        <p:spPr>
          <a:xfrm flipH="1" rot="10800000">
            <a:off x="9530202" y="4969081"/>
            <a:ext cx="13192661" cy="4930757"/>
          </a:xfrm>
          <a:custGeom>
            <a:rect b="b" l="l" r="r" t="t"/>
            <a:pathLst>
              <a:path extrusionOk="0" h="4930757" w="13192661">
                <a:moveTo>
                  <a:pt x="0" y="4930757"/>
                </a:moveTo>
                <a:lnTo>
                  <a:pt x="13192660" y="4930757"/>
                </a:lnTo>
                <a:lnTo>
                  <a:pt x="13192660" y="0"/>
                </a:lnTo>
                <a:lnTo>
                  <a:pt x="0" y="0"/>
                </a:lnTo>
                <a:lnTo>
                  <a:pt x="0" y="4930757"/>
                </a:lnTo>
                <a:close/>
              </a:path>
            </a:pathLst>
          </a:custGeom>
          <a:blipFill rotWithShape="1">
            <a:blip r:embed="rId4">
              <a:alphaModFix/>
            </a:blip>
            <a:stretch>
              <a:fillRect b="0" l="0" r="0" t="0"/>
            </a:stretch>
          </a:blipFill>
          <a:ln>
            <a:noFill/>
          </a:ln>
        </p:spPr>
      </p:sp>
      <p:sp>
        <p:nvSpPr>
          <p:cNvPr id="103" name="Google Shape;103;p14"/>
          <p:cNvSpPr/>
          <p:nvPr/>
        </p:nvSpPr>
        <p:spPr>
          <a:xfrm>
            <a:off x="-263126" y="7163535"/>
            <a:ext cx="20102077" cy="3135924"/>
          </a:xfrm>
          <a:custGeom>
            <a:rect b="b" l="l" r="r" t="t"/>
            <a:pathLst>
              <a:path extrusionOk="0" h="3135924" w="20102077">
                <a:moveTo>
                  <a:pt x="0" y="0"/>
                </a:moveTo>
                <a:lnTo>
                  <a:pt x="20102078" y="0"/>
                </a:lnTo>
                <a:lnTo>
                  <a:pt x="20102078" y="3135924"/>
                </a:lnTo>
                <a:lnTo>
                  <a:pt x="0" y="3135924"/>
                </a:lnTo>
                <a:lnTo>
                  <a:pt x="0" y="0"/>
                </a:lnTo>
                <a:close/>
              </a:path>
            </a:pathLst>
          </a:custGeom>
          <a:blipFill rotWithShape="1">
            <a:blip r:embed="rId5">
              <a:alphaModFix/>
            </a:blip>
            <a:stretch>
              <a:fillRect b="0" l="0" r="0" t="0"/>
            </a:stretch>
          </a:blipFill>
          <a:ln>
            <a:noFill/>
          </a:ln>
        </p:spPr>
      </p:sp>
      <p:sp>
        <p:nvSpPr>
          <p:cNvPr id="104" name="Google Shape;104;p14"/>
          <p:cNvSpPr/>
          <p:nvPr/>
        </p:nvSpPr>
        <p:spPr>
          <a:xfrm>
            <a:off x="2288006" y="1786220"/>
            <a:ext cx="13838526" cy="3182861"/>
          </a:xfrm>
          <a:custGeom>
            <a:rect b="b" l="l" r="r" t="t"/>
            <a:pathLst>
              <a:path extrusionOk="0" h="3182861" w="13838526">
                <a:moveTo>
                  <a:pt x="0" y="0"/>
                </a:moveTo>
                <a:lnTo>
                  <a:pt x="13838526" y="0"/>
                </a:lnTo>
                <a:lnTo>
                  <a:pt x="13838526" y="3182861"/>
                </a:lnTo>
                <a:lnTo>
                  <a:pt x="0" y="3182861"/>
                </a:lnTo>
                <a:lnTo>
                  <a:pt x="0" y="0"/>
                </a:lnTo>
                <a:close/>
              </a:path>
            </a:pathLst>
          </a:custGeom>
          <a:blipFill rotWithShape="1">
            <a:blip r:embed="rId6">
              <a:alphaModFix/>
            </a:blip>
            <a:stretch>
              <a:fillRect b="0" l="0" r="0" t="0"/>
            </a:stretch>
          </a:blipFill>
          <a:ln>
            <a:noFill/>
          </a:ln>
        </p:spPr>
      </p:sp>
      <p:sp>
        <p:nvSpPr>
          <p:cNvPr id="105" name="Google Shape;105;p14"/>
          <p:cNvSpPr/>
          <p:nvPr/>
        </p:nvSpPr>
        <p:spPr>
          <a:xfrm>
            <a:off x="7113668" y="4255858"/>
            <a:ext cx="4060663" cy="6357203"/>
          </a:xfrm>
          <a:custGeom>
            <a:rect b="b" l="l" r="r" t="t"/>
            <a:pathLst>
              <a:path extrusionOk="0" h="6357203" w="4060663">
                <a:moveTo>
                  <a:pt x="0" y="0"/>
                </a:moveTo>
                <a:lnTo>
                  <a:pt x="4060664" y="0"/>
                </a:lnTo>
                <a:lnTo>
                  <a:pt x="4060664" y="6357202"/>
                </a:lnTo>
                <a:lnTo>
                  <a:pt x="0" y="6357202"/>
                </a:lnTo>
                <a:lnTo>
                  <a:pt x="0" y="0"/>
                </a:lnTo>
                <a:close/>
              </a:path>
            </a:pathLst>
          </a:custGeom>
          <a:blipFill rotWithShape="1">
            <a:blip r:embed="rId7">
              <a:alphaModFix/>
            </a:blip>
            <a:stretch>
              <a:fillRect b="0" l="0" r="0" t="0"/>
            </a:stretch>
          </a:blipFill>
          <a:ln>
            <a:noFill/>
          </a:ln>
        </p:spPr>
      </p:sp>
      <p:sp>
        <p:nvSpPr>
          <p:cNvPr id="106" name="Google Shape;106;p14"/>
          <p:cNvSpPr/>
          <p:nvPr/>
        </p:nvSpPr>
        <p:spPr>
          <a:xfrm>
            <a:off x="4668298" y="6318774"/>
            <a:ext cx="3082254" cy="4825446"/>
          </a:xfrm>
          <a:custGeom>
            <a:rect b="b" l="l" r="r" t="t"/>
            <a:pathLst>
              <a:path extrusionOk="0" h="4825446" w="3082254">
                <a:moveTo>
                  <a:pt x="0" y="0"/>
                </a:moveTo>
                <a:lnTo>
                  <a:pt x="3082254" y="0"/>
                </a:lnTo>
                <a:lnTo>
                  <a:pt x="3082254" y="4825446"/>
                </a:lnTo>
                <a:lnTo>
                  <a:pt x="0" y="4825446"/>
                </a:lnTo>
                <a:lnTo>
                  <a:pt x="0" y="0"/>
                </a:lnTo>
                <a:close/>
              </a:path>
            </a:pathLst>
          </a:custGeom>
          <a:blipFill rotWithShape="1">
            <a:blip r:embed="rId7">
              <a:alphaModFix/>
            </a:blip>
            <a:stretch>
              <a:fillRect b="0" l="0" r="0" t="0"/>
            </a:stretch>
          </a:blipFill>
          <a:ln>
            <a:noFill/>
          </a:ln>
        </p:spPr>
      </p:sp>
      <p:sp>
        <p:nvSpPr>
          <p:cNvPr id="107" name="Google Shape;107;p14"/>
          <p:cNvSpPr/>
          <p:nvPr/>
        </p:nvSpPr>
        <p:spPr>
          <a:xfrm>
            <a:off x="10537448" y="6318774"/>
            <a:ext cx="3082254" cy="4825446"/>
          </a:xfrm>
          <a:custGeom>
            <a:rect b="b" l="l" r="r" t="t"/>
            <a:pathLst>
              <a:path extrusionOk="0" h="4825446" w="3082254">
                <a:moveTo>
                  <a:pt x="0" y="0"/>
                </a:moveTo>
                <a:lnTo>
                  <a:pt x="3082254" y="0"/>
                </a:lnTo>
                <a:lnTo>
                  <a:pt x="3082254" y="4825446"/>
                </a:lnTo>
                <a:lnTo>
                  <a:pt x="0" y="4825446"/>
                </a:lnTo>
                <a:lnTo>
                  <a:pt x="0" y="0"/>
                </a:lnTo>
                <a:close/>
              </a:path>
            </a:pathLst>
          </a:custGeom>
          <a:blipFill rotWithShape="1">
            <a:blip r:embed="rId7">
              <a:alphaModFix/>
            </a:blip>
            <a:stretch>
              <a:fillRect b="0" l="0" r="0" t="0"/>
            </a:stretch>
          </a:blipFill>
          <a:ln>
            <a:noFill/>
          </a:ln>
        </p:spPr>
      </p:sp>
      <p:sp>
        <p:nvSpPr>
          <p:cNvPr id="108" name="Google Shape;108;p14"/>
          <p:cNvSpPr txBox="1"/>
          <p:nvPr/>
        </p:nvSpPr>
        <p:spPr>
          <a:xfrm>
            <a:off x="3621494" y="2508778"/>
            <a:ext cx="11045100" cy="1927500"/>
          </a:xfrm>
          <a:prstGeom prst="rect">
            <a:avLst/>
          </a:prstGeom>
          <a:noFill/>
          <a:ln>
            <a:noFill/>
          </a:ln>
        </p:spPr>
        <p:txBody>
          <a:bodyPr anchorCtr="0" anchor="t" bIns="0" lIns="0" spcFirstLastPara="1" rIns="0" wrap="square" tIns="0">
            <a:spAutoFit/>
          </a:bodyPr>
          <a:lstStyle/>
          <a:p>
            <a:pPr indent="0" lvl="0" marL="0" marR="0" rtl="0" algn="ctr">
              <a:lnSpc>
                <a:spcPct val="109007"/>
              </a:lnSpc>
              <a:spcBef>
                <a:spcPts val="0"/>
              </a:spcBef>
              <a:spcAft>
                <a:spcPts val="0"/>
              </a:spcAft>
              <a:buNone/>
            </a:pPr>
            <a:r>
              <a:rPr i="0" lang="en-US" sz="12523" u="none" cap="none" strike="noStrike">
                <a:solidFill>
                  <a:srgbClr val="482C28"/>
                </a:solidFill>
                <a:latin typeface="Mulish Black"/>
                <a:ea typeface="Mulish Black"/>
                <a:cs typeface="Mulish Black"/>
                <a:sym typeface="Mulish Black"/>
              </a:rPr>
              <a:t>JESUS LOVE</a:t>
            </a:r>
            <a:endParaRPr>
              <a:latin typeface="Mulish Black"/>
              <a:ea typeface="Mulish Black"/>
              <a:cs typeface="Mulish Black"/>
              <a:sym typeface="Mulish Black"/>
            </a:endParaRPr>
          </a:p>
        </p:txBody>
      </p:sp>
      <p:grpSp>
        <p:nvGrpSpPr>
          <p:cNvPr id="109" name="Google Shape;109;p14"/>
          <p:cNvGrpSpPr/>
          <p:nvPr/>
        </p:nvGrpSpPr>
        <p:grpSpPr>
          <a:xfrm>
            <a:off x="6021118" y="922800"/>
            <a:ext cx="6245763" cy="1334755"/>
            <a:chOff x="0" y="-38100"/>
            <a:chExt cx="1644975" cy="351540"/>
          </a:xfrm>
        </p:grpSpPr>
        <p:sp>
          <p:nvSpPr>
            <p:cNvPr id="110" name="Google Shape;110;p14"/>
            <p:cNvSpPr/>
            <p:nvPr/>
          </p:nvSpPr>
          <p:spPr>
            <a:xfrm>
              <a:off x="0" y="0"/>
              <a:ext cx="1644975" cy="313440"/>
            </a:xfrm>
            <a:custGeom>
              <a:rect b="b" l="l" r="r" t="t"/>
              <a:pathLst>
                <a:path extrusionOk="0" h="313440" w="1644975">
                  <a:moveTo>
                    <a:pt x="63217" y="0"/>
                  </a:moveTo>
                  <a:lnTo>
                    <a:pt x="1581758" y="0"/>
                  </a:lnTo>
                  <a:cubicBezTo>
                    <a:pt x="1616671" y="0"/>
                    <a:pt x="1644975" y="28303"/>
                    <a:pt x="1644975" y="63217"/>
                  </a:cubicBezTo>
                  <a:lnTo>
                    <a:pt x="1644975" y="250224"/>
                  </a:lnTo>
                  <a:cubicBezTo>
                    <a:pt x="1644975" y="285137"/>
                    <a:pt x="1616671" y="313440"/>
                    <a:pt x="1581758" y="313440"/>
                  </a:cubicBezTo>
                  <a:lnTo>
                    <a:pt x="63217" y="313440"/>
                  </a:lnTo>
                  <a:cubicBezTo>
                    <a:pt x="28303" y="313440"/>
                    <a:pt x="0" y="285137"/>
                    <a:pt x="0" y="250224"/>
                  </a:cubicBezTo>
                  <a:lnTo>
                    <a:pt x="0" y="63217"/>
                  </a:lnTo>
                  <a:cubicBezTo>
                    <a:pt x="0" y="28303"/>
                    <a:pt x="28303" y="0"/>
                    <a:pt x="63217" y="0"/>
                  </a:cubicBezTo>
                  <a:close/>
                </a:path>
              </a:pathLst>
            </a:custGeom>
            <a:solidFill>
              <a:srgbClr val="55372C"/>
            </a:solidFill>
            <a:ln cap="rnd" cmpd="sng" w="66675">
              <a:solidFill>
                <a:srgbClr val="9C77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4"/>
            <p:cNvSpPr txBox="1"/>
            <p:nvPr/>
          </p:nvSpPr>
          <p:spPr>
            <a:xfrm>
              <a:off x="0" y="-38100"/>
              <a:ext cx="1644975" cy="3515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14"/>
          <p:cNvSpPr txBox="1"/>
          <p:nvPr/>
        </p:nvSpPr>
        <p:spPr>
          <a:xfrm>
            <a:off x="6712518" y="1468706"/>
            <a:ext cx="4863000" cy="4926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i="0" lang="en-US" sz="3200" u="none" cap="none" strike="noStrike">
                <a:solidFill>
                  <a:srgbClr val="FFEECA"/>
                </a:solidFill>
                <a:latin typeface="Mulish"/>
                <a:ea typeface="Mulish"/>
                <a:cs typeface="Mulish"/>
                <a:sym typeface="Mulish"/>
              </a:rPr>
              <a:t>BACKGROUND SLIDES</a:t>
            </a:r>
            <a:endParaRPr>
              <a:latin typeface="Mulish"/>
              <a:ea typeface="Mulish"/>
              <a:cs typeface="Mulish"/>
              <a:sym typeface="Mulish"/>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6" name="Shape 116"/>
        <p:cNvGrpSpPr/>
        <p:nvPr/>
      </p:nvGrpSpPr>
      <p:grpSpPr>
        <a:xfrm>
          <a:off x="0" y="0"/>
          <a:ext cx="0" cy="0"/>
          <a:chOff x="0" y="0"/>
          <a:chExt cx="0" cy="0"/>
        </a:xfrm>
      </p:grpSpPr>
      <p:sp>
        <p:nvSpPr>
          <p:cNvPr id="117" name="Google Shape;117;p1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30000"/>
            </a:blip>
            <a:stretch>
              <a:fillRect b="-6961" l="0" r="0" t="0"/>
            </a:stretch>
          </a:blipFill>
          <a:ln>
            <a:noFill/>
          </a:ln>
        </p:spPr>
      </p:sp>
      <p:grpSp>
        <p:nvGrpSpPr>
          <p:cNvPr id="118" name="Google Shape;118;p15"/>
          <p:cNvGrpSpPr/>
          <p:nvPr/>
        </p:nvGrpSpPr>
        <p:grpSpPr>
          <a:xfrm>
            <a:off x="9332144" y="-1176034"/>
            <a:ext cx="13066059" cy="13066059"/>
            <a:chOff x="0" y="0"/>
            <a:chExt cx="812800" cy="812800"/>
          </a:xfrm>
        </p:grpSpPr>
        <p:sp>
          <p:nvSpPr>
            <p:cNvPr id="119" name="Google Shape;11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AE0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1" name="Google Shape;121;p15"/>
          <p:cNvSpPr/>
          <p:nvPr/>
        </p:nvSpPr>
        <p:spPr>
          <a:xfrm>
            <a:off x="7596738" y="0"/>
            <a:ext cx="11389952" cy="10287000"/>
          </a:xfrm>
          <a:custGeom>
            <a:rect b="b" l="l" r="r" t="t"/>
            <a:pathLst>
              <a:path extrusionOk="0" h="10287000" w="11389952">
                <a:moveTo>
                  <a:pt x="0" y="0"/>
                </a:moveTo>
                <a:lnTo>
                  <a:pt x="11389952" y="0"/>
                </a:lnTo>
                <a:lnTo>
                  <a:pt x="11389952" y="10287000"/>
                </a:lnTo>
                <a:lnTo>
                  <a:pt x="0" y="10287000"/>
                </a:lnTo>
                <a:lnTo>
                  <a:pt x="0" y="0"/>
                </a:lnTo>
                <a:close/>
              </a:path>
            </a:pathLst>
          </a:custGeom>
          <a:blipFill rotWithShape="1">
            <a:blip r:embed="rId4">
              <a:alphaModFix/>
            </a:blip>
            <a:stretch>
              <a:fillRect b="0" l="-11468" r="-8949" t="0"/>
            </a:stretch>
          </a:blipFill>
          <a:ln>
            <a:noFill/>
          </a:ln>
        </p:spPr>
      </p:sp>
      <p:sp>
        <p:nvSpPr>
          <p:cNvPr id="122" name="Google Shape;122;p15"/>
          <p:cNvSpPr txBox="1"/>
          <p:nvPr/>
        </p:nvSpPr>
        <p:spPr>
          <a:xfrm>
            <a:off x="1028700" y="2723380"/>
            <a:ext cx="8303400" cy="18429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i="0" lang="en-US" sz="11973" u="none" cap="none" strike="noStrike">
                <a:solidFill>
                  <a:srgbClr val="FFFFFF"/>
                </a:solidFill>
                <a:latin typeface="Mulish Black"/>
                <a:ea typeface="Mulish Black"/>
                <a:cs typeface="Mulish Black"/>
                <a:sym typeface="Mulish Black"/>
              </a:rPr>
              <a:t>Jesus Love</a:t>
            </a:r>
            <a:endParaRPr>
              <a:latin typeface="Mulish Black"/>
              <a:ea typeface="Mulish Black"/>
              <a:cs typeface="Mulish Black"/>
              <a:sym typeface="Mulish Black"/>
            </a:endParaRPr>
          </a:p>
        </p:txBody>
      </p:sp>
      <p:sp>
        <p:nvSpPr>
          <p:cNvPr id="123" name="Google Shape;123;p15"/>
          <p:cNvSpPr txBox="1"/>
          <p:nvPr/>
        </p:nvSpPr>
        <p:spPr>
          <a:xfrm>
            <a:off x="1028700" y="5179084"/>
            <a:ext cx="5710500" cy="2437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FFFFFF"/>
                </a:solidFill>
                <a:latin typeface="Mulish"/>
                <a:ea typeface="Mulish"/>
                <a:cs typeface="Mulish"/>
                <a:sym typeface="Mulish"/>
              </a:rPr>
              <a:t>Lorem ipsum odor amet, consectetuer adipiscing elit. Congue semper purus nullam mollis ante tortor ullamcorper nibh velit. Adipiscing cras porta turpis risus montes amet dis. </a:t>
            </a:r>
            <a:endParaRPr>
              <a:latin typeface="Mulish"/>
              <a:ea typeface="Mulish"/>
              <a:cs typeface="Mulish"/>
              <a:sym typeface="Mulish"/>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7" name="Shape 127"/>
        <p:cNvGrpSpPr/>
        <p:nvPr/>
      </p:nvGrpSpPr>
      <p:grpSpPr>
        <a:xfrm>
          <a:off x="0" y="0"/>
          <a:ext cx="0" cy="0"/>
          <a:chOff x="0" y="0"/>
          <a:chExt cx="0" cy="0"/>
        </a:xfrm>
      </p:grpSpPr>
      <p:sp>
        <p:nvSpPr>
          <p:cNvPr id="128" name="Google Shape;128;p1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sp>
      <p:grpSp>
        <p:nvGrpSpPr>
          <p:cNvPr id="129" name="Google Shape;129;p16"/>
          <p:cNvGrpSpPr/>
          <p:nvPr/>
        </p:nvGrpSpPr>
        <p:grpSpPr>
          <a:xfrm>
            <a:off x="793840" y="524841"/>
            <a:ext cx="16700320" cy="9092656"/>
            <a:chOff x="0" y="-38100"/>
            <a:chExt cx="4398438" cy="2394774"/>
          </a:xfrm>
        </p:grpSpPr>
        <p:sp>
          <p:nvSpPr>
            <p:cNvPr id="130" name="Google Shape;130;p16"/>
            <p:cNvSpPr/>
            <p:nvPr/>
          </p:nvSpPr>
          <p:spPr>
            <a:xfrm>
              <a:off x="0" y="0"/>
              <a:ext cx="4398438" cy="2356674"/>
            </a:xfrm>
            <a:custGeom>
              <a:rect b="b" l="l" r="r" t="t"/>
              <a:pathLst>
                <a:path extrusionOk="0" h="2356674" w="4398438">
                  <a:moveTo>
                    <a:pt x="0" y="0"/>
                  </a:moveTo>
                  <a:lnTo>
                    <a:pt x="4398438" y="0"/>
                  </a:lnTo>
                  <a:lnTo>
                    <a:pt x="4398438" y="2356674"/>
                  </a:lnTo>
                  <a:lnTo>
                    <a:pt x="0" y="2356674"/>
                  </a:lnTo>
                  <a:close/>
                </a:path>
              </a:pathLst>
            </a:custGeom>
            <a:solidFill>
              <a:srgbClr val="000000">
                <a:alpha val="0"/>
              </a:srgbClr>
            </a:solidFill>
            <a:ln cap="sq" cmpd="sng" w="47625">
              <a:solidFill>
                <a:srgbClr val="FFFFFF"/>
              </a:solidFill>
              <a:prstDash val="solid"/>
              <a:miter lim="8000"/>
              <a:headEnd len="sm" w="sm" type="none"/>
              <a:tailEnd len="sm" w="sm" type="none"/>
            </a:ln>
          </p:spPr>
        </p:sp>
        <p:sp>
          <p:nvSpPr>
            <p:cNvPr id="131" name="Google Shape;131;p16"/>
            <p:cNvSpPr txBox="1"/>
            <p:nvPr/>
          </p:nvSpPr>
          <p:spPr>
            <a:xfrm>
              <a:off x="0" y="-38100"/>
              <a:ext cx="4398438" cy="239477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2" name="Google Shape;132;p16"/>
          <p:cNvSpPr txBox="1"/>
          <p:nvPr/>
        </p:nvSpPr>
        <p:spPr>
          <a:xfrm>
            <a:off x="4958068" y="7386825"/>
            <a:ext cx="8371800" cy="122790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i="0" lang="en-US" sz="2099" u="none" cap="none" strike="noStrike">
                <a:solidFill>
                  <a:srgbClr val="FFFFFF"/>
                </a:solidFill>
                <a:latin typeface="Mulish"/>
                <a:ea typeface="Mulish"/>
                <a:cs typeface="Mulish"/>
                <a:sym typeface="Mulish"/>
              </a:rPr>
              <a:t>Lorem ipsum odor amet, consectetuer adipiscing elit. Congue semper purus nullam mollis ante tortor ullamcorper nibh velit. Adipiscing cras porta turpis risus montes amet dis. </a:t>
            </a:r>
            <a:endParaRPr>
              <a:latin typeface="Mulish"/>
              <a:ea typeface="Mulish"/>
              <a:cs typeface="Mulish"/>
              <a:sym typeface="Mulish"/>
            </a:endParaRPr>
          </a:p>
        </p:txBody>
      </p:sp>
      <p:grpSp>
        <p:nvGrpSpPr>
          <p:cNvPr id="133" name="Google Shape;133;p16"/>
          <p:cNvGrpSpPr/>
          <p:nvPr/>
        </p:nvGrpSpPr>
        <p:grpSpPr>
          <a:xfrm>
            <a:off x="1011368" y="1024393"/>
            <a:ext cx="439966" cy="370299"/>
            <a:chOff x="-33680" y="-8369"/>
            <a:chExt cx="854946" cy="719569"/>
          </a:xfrm>
        </p:grpSpPr>
        <p:sp>
          <p:nvSpPr>
            <p:cNvPr id="134" name="Google Shape;134;p1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6"/>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16"/>
          <p:cNvGrpSpPr/>
          <p:nvPr/>
        </p:nvGrpSpPr>
        <p:grpSpPr>
          <a:xfrm>
            <a:off x="1011368" y="8888001"/>
            <a:ext cx="439966" cy="370299"/>
            <a:chOff x="-33680" y="-8369"/>
            <a:chExt cx="854946" cy="719569"/>
          </a:xfrm>
        </p:grpSpPr>
        <p:sp>
          <p:nvSpPr>
            <p:cNvPr id="137" name="Google Shape;137;p1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6"/>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 name="Google Shape;139;p16"/>
          <p:cNvGrpSpPr/>
          <p:nvPr/>
        </p:nvGrpSpPr>
        <p:grpSpPr>
          <a:xfrm>
            <a:off x="16823691" y="1024393"/>
            <a:ext cx="439966" cy="370299"/>
            <a:chOff x="-33680" y="-8369"/>
            <a:chExt cx="854946" cy="719569"/>
          </a:xfrm>
        </p:grpSpPr>
        <p:sp>
          <p:nvSpPr>
            <p:cNvPr id="140" name="Google Shape;140;p1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6"/>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 name="Google Shape;142;p16"/>
          <p:cNvGrpSpPr/>
          <p:nvPr/>
        </p:nvGrpSpPr>
        <p:grpSpPr>
          <a:xfrm>
            <a:off x="16823691" y="8888001"/>
            <a:ext cx="439966" cy="370299"/>
            <a:chOff x="-33680" y="-8369"/>
            <a:chExt cx="854946" cy="719569"/>
          </a:xfrm>
        </p:grpSpPr>
        <p:sp>
          <p:nvSpPr>
            <p:cNvPr id="143" name="Google Shape;143;p1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6"/>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5" name="Google Shape;145;p16"/>
          <p:cNvSpPr/>
          <p:nvPr/>
        </p:nvSpPr>
        <p:spPr>
          <a:xfrm>
            <a:off x="3835362" y="5511700"/>
            <a:ext cx="10617403" cy="1593400"/>
          </a:xfrm>
          <a:prstGeom prst="rect">
            <a:avLst/>
          </a:prstGeom>
        </p:spPr>
        <p:txBody>
          <a:bodyPr>
            <a:prstTxWarp prst="textPlain"/>
          </a:bodyPr>
          <a:lstStyle/>
          <a:p>
            <a:pPr lvl="0" algn="ctr"/>
            <a:r>
              <a:rPr b="0" i="0">
                <a:ln cap="flat" cmpd="sng" w="38100">
                  <a:solidFill>
                    <a:schemeClr val="lt1"/>
                  </a:solidFill>
                  <a:prstDash val="solid"/>
                  <a:round/>
                  <a:headEnd len="sm" w="sm" type="none"/>
                  <a:tailEnd len="sm" w="sm" type="none"/>
                </a:ln>
                <a:solidFill>
                  <a:srgbClr val="000000">
                    <a:alpha val="0"/>
                  </a:srgbClr>
                </a:solidFill>
                <a:latin typeface="Mulish;900"/>
              </a:rPr>
              <a:t>JESUS LOVE</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9" name="Shape 149"/>
        <p:cNvGrpSpPr/>
        <p:nvPr/>
      </p:nvGrpSpPr>
      <p:grpSpPr>
        <a:xfrm>
          <a:off x="0" y="0"/>
          <a:ext cx="0" cy="0"/>
          <a:chOff x="0" y="0"/>
          <a:chExt cx="0" cy="0"/>
        </a:xfrm>
      </p:grpSpPr>
      <p:pic>
        <p:nvPicPr>
          <p:cNvPr id="150" name="Google Shape;150;p1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51" name="Google Shape;151;p17"/>
          <p:cNvGrpSpPr/>
          <p:nvPr/>
        </p:nvGrpSpPr>
        <p:grpSpPr>
          <a:xfrm>
            <a:off x="616871" y="340703"/>
            <a:ext cx="17054258" cy="9460933"/>
            <a:chOff x="0" y="-38100"/>
            <a:chExt cx="4491656" cy="2491768"/>
          </a:xfrm>
        </p:grpSpPr>
        <p:sp>
          <p:nvSpPr>
            <p:cNvPr id="152" name="Google Shape;152;p17"/>
            <p:cNvSpPr/>
            <p:nvPr/>
          </p:nvSpPr>
          <p:spPr>
            <a:xfrm>
              <a:off x="0" y="0"/>
              <a:ext cx="4491656" cy="2453668"/>
            </a:xfrm>
            <a:custGeom>
              <a:rect b="b" l="l" r="r" t="t"/>
              <a:pathLst>
                <a:path extrusionOk="0" h="2453668" w="4491656">
                  <a:moveTo>
                    <a:pt x="0" y="0"/>
                  </a:moveTo>
                  <a:lnTo>
                    <a:pt x="4491656" y="0"/>
                  </a:lnTo>
                  <a:lnTo>
                    <a:pt x="4491656" y="2453668"/>
                  </a:lnTo>
                  <a:lnTo>
                    <a:pt x="0" y="2453668"/>
                  </a:lnTo>
                  <a:close/>
                </a:path>
              </a:pathLst>
            </a:custGeom>
            <a:solidFill>
              <a:srgbClr val="000000">
                <a:alpha val="0"/>
              </a:srgbClr>
            </a:solidFill>
            <a:ln cap="sq" cmpd="sng" w="47625">
              <a:solidFill>
                <a:srgbClr val="000000"/>
              </a:solidFill>
              <a:prstDash val="solid"/>
              <a:miter lim="8000"/>
              <a:headEnd len="sm" w="sm" type="none"/>
              <a:tailEnd len="sm" w="sm" type="none"/>
            </a:ln>
          </p:spPr>
        </p:sp>
        <p:sp>
          <p:nvSpPr>
            <p:cNvPr id="153" name="Google Shape;153;p17"/>
            <p:cNvSpPr txBox="1"/>
            <p:nvPr/>
          </p:nvSpPr>
          <p:spPr>
            <a:xfrm>
              <a:off x="0" y="-38100"/>
              <a:ext cx="4491656" cy="249176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17"/>
          <p:cNvGrpSpPr/>
          <p:nvPr/>
        </p:nvGrpSpPr>
        <p:grpSpPr>
          <a:xfrm>
            <a:off x="793840" y="524840"/>
            <a:ext cx="16700429" cy="9092717"/>
            <a:chOff x="0" y="-38100"/>
            <a:chExt cx="4398438" cy="2394774"/>
          </a:xfrm>
        </p:grpSpPr>
        <p:sp>
          <p:nvSpPr>
            <p:cNvPr id="155" name="Google Shape;155;p17"/>
            <p:cNvSpPr/>
            <p:nvPr/>
          </p:nvSpPr>
          <p:spPr>
            <a:xfrm>
              <a:off x="0" y="0"/>
              <a:ext cx="4398438" cy="2356674"/>
            </a:xfrm>
            <a:custGeom>
              <a:rect b="b" l="l" r="r" t="t"/>
              <a:pathLst>
                <a:path extrusionOk="0" h="2356674" w="4398438">
                  <a:moveTo>
                    <a:pt x="0" y="0"/>
                  </a:moveTo>
                  <a:lnTo>
                    <a:pt x="4398438" y="0"/>
                  </a:lnTo>
                  <a:lnTo>
                    <a:pt x="4398438" y="2356674"/>
                  </a:lnTo>
                  <a:lnTo>
                    <a:pt x="0" y="2356674"/>
                  </a:lnTo>
                  <a:close/>
                </a:path>
              </a:pathLst>
            </a:custGeom>
            <a:solidFill>
              <a:srgbClr val="000000">
                <a:alpha val="0"/>
              </a:srgbClr>
            </a:solidFill>
            <a:ln cap="sq" cmpd="sng" w="47625">
              <a:solidFill>
                <a:srgbClr val="000000"/>
              </a:solidFill>
              <a:prstDash val="solid"/>
              <a:miter lim="8000"/>
              <a:headEnd len="sm" w="sm" type="none"/>
              <a:tailEnd len="sm" w="sm" type="none"/>
            </a:ln>
          </p:spPr>
        </p:sp>
        <p:sp>
          <p:nvSpPr>
            <p:cNvPr id="156" name="Google Shape;156;p17"/>
            <p:cNvSpPr txBox="1"/>
            <p:nvPr/>
          </p:nvSpPr>
          <p:spPr>
            <a:xfrm>
              <a:off x="0" y="-38100"/>
              <a:ext cx="4398438" cy="239477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17"/>
          <p:cNvSpPr txBox="1"/>
          <p:nvPr/>
        </p:nvSpPr>
        <p:spPr>
          <a:xfrm>
            <a:off x="7142929" y="7686839"/>
            <a:ext cx="10700100" cy="1704000"/>
          </a:xfrm>
          <a:prstGeom prst="rect">
            <a:avLst/>
          </a:prstGeom>
          <a:noFill/>
          <a:ln>
            <a:noFill/>
          </a:ln>
        </p:spPr>
        <p:txBody>
          <a:bodyPr anchorCtr="0" anchor="t" bIns="0" lIns="0" spcFirstLastPara="1" rIns="0" wrap="square" tIns="0">
            <a:spAutoFit/>
          </a:bodyPr>
          <a:lstStyle/>
          <a:p>
            <a:pPr indent="0" lvl="0" marL="0" marR="0" rtl="0" algn="ctr">
              <a:lnSpc>
                <a:spcPct val="108996"/>
              </a:lnSpc>
              <a:spcBef>
                <a:spcPts val="0"/>
              </a:spcBef>
              <a:spcAft>
                <a:spcPts val="0"/>
              </a:spcAft>
              <a:buNone/>
            </a:pPr>
            <a:r>
              <a:rPr i="0" lang="en-US" sz="11071" u="none" cap="none" strike="noStrike">
                <a:solidFill>
                  <a:srgbClr val="000000"/>
                </a:solidFill>
                <a:latin typeface="Mulish Black"/>
                <a:ea typeface="Mulish Black"/>
                <a:cs typeface="Mulish Black"/>
                <a:sym typeface="Mulish Black"/>
              </a:rPr>
              <a:t>JESUS LOVE</a:t>
            </a:r>
            <a:endParaRPr>
              <a:latin typeface="Mulish Black"/>
              <a:ea typeface="Mulish Black"/>
              <a:cs typeface="Mulish Black"/>
              <a:sym typeface="Mulish Black"/>
            </a:endParaRPr>
          </a:p>
        </p:txBody>
      </p:sp>
      <p:sp>
        <p:nvSpPr>
          <p:cNvPr id="158" name="Google Shape;158;p17"/>
          <p:cNvSpPr/>
          <p:nvPr/>
        </p:nvSpPr>
        <p:spPr>
          <a:xfrm>
            <a:off x="0" y="0"/>
            <a:ext cx="15644167" cy="10287000"/>
          </a:xfrm>
          <a:custGeom>
            <a:rect b="b" l="l" r="r" t="t"/>
            <a:pathLst>
              <a:path extrusionOk="0" h="10287000" w="15644167">
                <a:moveTo>
                  <a:pt x="0" y="0"/>
                </a:moveTo>
                <a:lnTo>
                  <a:pt x="15644167" y="0"/>
                </a:lnTo>
                <a:lnTo>
                  <a:pt x="15644167" y="10287000"/>
                </a:lnTo>
                <a:lnTo>
                  <a:pt x="0" y="10287000"/>
                </a:lnTo>
                <a:lnTo>
                  <a:pt x="0" y="0"/>
                </a:lnTo>
                <a:close/>
              </a:path>
            </a:pathLst>
          </a:custGeom>
          <a:blipFill rotWithShape="1">
            <a:blip r:embed="rId4">
              <a:alphaModFix/>
            </a:blip>
            <a:stretch>
              <a:fillRect b="-20130" l="-11708" r="-16896" t="-10417"/>
            </a:stretch>
          </a:blipFill>
          <a:ln>
            <a:noFill/>
          </a:ln>
        </p:spPr>
      </p:sp>
      <p:sp>
        <p:nvSpPr>
          <p:cNvPr id="159" name="Google Shape;159;p17"/>
          <p:cNvSpPr txBox="1"/>
          <p:nvPr/>
        </p:nvSpPr>
        <p:spPr>
          <a:xfrm>
            <a:off x="8575829" y="7137310"/>
            <a:ext cx="7834500" cy="4926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i="0" lang="en-US" sz="3200" u="none" cap="none" strike="noStrike">
                <a:solidFill>
                  <a:srgbClr val="545454"/>
                </a:solidFill>
                <a:latin typeface="Mulish"/>
                <a:ea typeface="Mulish"/>
                <a:cs typeface="Mulish"/>
                <a:sym typeface="Mulish"/>
              </a:rPr>
              <a:t>BACKGROUND SLIDES</a:t>
            </a:r>
            <a:endParaRPr>
              <a:latin typeface="Mulish"/>
              <a:ea typeface="Mulish"/>
              <a:cs typeface="Mulish"/>
              <a:sym typeface="Mulish"/>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3" name="Shape 163"/>
        <p:cNvGrpSpPr/>
        <p:nvPr/>
      </p:nvGrpSpPr>
      <p:grpSpPr>
        <a:xfrm>
          <a:off x="0" y="0"/>
          <a:ext cx="0" cy="0"/>
          <a:chOff x="0" y="0"/>
          <a:chExt cx="0" cy="0"/>
        </a:xfrm>
      </p:grpSpPr>
      <p:pic>
        <p:nvPicPr>
          <p:cNvPr id="164" name="Google Shape;164;p18"/>
          <p:cNvPicPr preferRelativeResize="0"/>
          <p:nvPr/>
        </p:nvPicPr>
        <p:blipFill>
          <a:blip r:embed="rId3">
            <a:alphaModFix/>
          </a:blip>
          <a:stretch>
            <a:fillRect/>
          </a:stretch>
        </p:blipFill>
        <p:spPr>
          <a:xfrm>
            <a:off x="0" y="6"/>
            <a:ext cx="18288000" cy="10286986"/>
          </a:xfrm>
          <a:prstGeom prst="rect">
            <a:avLst/>
          </a:prstGeom>
          <a:noFill/>
          <a:ln>
            <a:noFill/>
          </a:ln>
        </p:spPr>
      </p:pic>
      <p:grpSp>
        <p:nvGrpSpPr>
          <p:cNvPr id="165" name="Google Shape;165;p18"/>
          <p:cNvGrpSpPr/>
          <p:nvPr/>
        </p:nvGrpSpPr>
        <p:grpSpPr>
          <a:xfrm>
            <a:off x="7952491" y="4998839"/>
            <a:ext cx="8502010" cy="2644924"/>
            <a:chOff x="0" y="-38100"/>
            <a:chExt cx="2239213" cy="696605"/>
          </a:xfrm>
        </p:grpSpPr>
        <p:sp>
          <p:nvSpPr>
            <p:cNvPr id="166" name="Google Shape;166;p18"/>
            <p:cNvSpPr/>
            <p:nvPr/>
          </p:nvSpPr>
          <p:spPr>
            <a:xfrm>
              <a:off x="0" y="0"/>
              <a:ext cx="2239213" cy="658505"/>
            </a:xfrm>
            <a:custGeom>
              <a:rect b="b" l="l" r="r" t="t"/>
              <a:pathLst>
                <a:path extrusionOk="0" h="658505" w="2239213">
                  <a:moveTo>
                    <a:pt x="46441" y="0"/>
                  </a:moveTo>
                  <a:lnTo>
                    <a:pt x="2192772" y="0"/>
                  </a:lnTo>
                  <a:cubicBezTo>
                    <a:pt x="2218420" y="0"/>
                    <a:pt x="2239213" y="20792"/>
                    <a:pt x="2239213" y="46441"/>
                  </a:cubicBezTo>
                  <a:lnTo>
                    <a:pt x="2239213" y="612065"/>
                  </a:lnTo>
                  <a:cubicBezTo>
                    <a:pt x="2239213" y="637713"/>
                    <a:pt x="2218420" y="658505"/>
                    <a:pt x="2192772" y="658505"/>
                  </a:cubicBezTo>
                  <a:lnTo>
                    <a:pt x="46441" y="658505"/>
                  </a:lnTo>
                  <a:cubicBezTo>
                    <a:pt x="20792" y="658505"/>
                    <a:pt x="0" y="637713"/>
                    <a:pt x="0" y="612065"/>
                  </a:cubicBezTo>
                  <a:lnTo>
                    <a:pt x="0" y="46441"/>
                  </a:lnTo>
                  <a:cubicBezTo>
                    <a:pt x="0" y="20792"/>
                    <a:pt x="20792" y="0"/>
                    <a:pt x="46441" y="0"/>
                  </a:cubicBezTo>
                  <a:close/>
                </a:path>
              </a:pathLst>
            </a:custGeom>
            <a:solidFill>
              <a:srgbClr val="482C28">
                <a:alpha val="82352"/>
              </a:srgbClr>
            </a:solidFill>
            <a:ln cap="rnd" cmpd="sng" w="114300">
              <a:solidFill>
                <a:srgbClr val="FFFFFF">
                  <a:alpha val="82352"/>
                </a:srgbClr>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8"/>
            <p:cNvSpPr txBox="1"/>
            <p:nvPr/>
          </p:nvSpPr>
          <p:spPr>
            <a:xfrm>
              <a:off x="0" y="-38100"/>
              <a:ext cx="2239213" cy="6966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8" name="Google Shape;168;p18"/>
          <p:cNvSpPr txBox="1"/>
          <p:nvPr/>
        </p:nvSpPr>
        <p:spPr>
          <a:xfrm>
            <a:off x="6780465" y="2154996"/>
            <a:ext cx="10846200" cy="2407500"/>
          </a:xfrm>
          <a:prstGeom prst="rect">
            <a:avLst/>
          </a:prstGeom>
          <a:noFill/>
          <a:ln>
            <a:noFill/>
          </a:ln>
          <a:effectLst>
            <a:outerShdw blurRad="100013" rotWithShape="0" algn="bl" dir="3960000" dist="95250">
              <a:srgbClr val="000000">
                <a:alpha val="78000"/>
              </a:srgbClr>
            </a:outerShdw>
          </a:effectLst>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i="0" lang="en-US" sz="15639" u="none" cap="none" strike="noStrike">
                <a:solidFill>
                  <a:srgbClr val="FFFFFF"/>
                </a:solidFill>
                <a:latin typeface="Mulish Black"/>
                <a:ea typeface="Mulish Black"/>
                <a:cs typeface="Mulish Black"/>
                <a:sym typeface="Mulish Black"/>
              </a:rPr>
              <a:t>Jesus Love</a:t>
            </a:r>
            <a:endParaRPr>
              <a:latin typeface="Mulish Black"/>
              <a:ea typeface="Mulish Black"/>
              <a:cs typeface="Mulish Black"/>
              <a:sym typeface="Mulish Black"/>
            </a:endParaRPr>
          </a:p>
        </p:txBody>
      </p:sp>
      <p:sp>
        <p:nvSpPr>
          <p:cNvPr id="169" name="Google Shape;169;p18"/>
          <p:cNvSpPr txBox="1"/>
          <p:nvPr/>
        </p:nvSpPr>
        <p:spPr>
          <a:xfrm>
            <a:off x="9097845" y="5652978"/>
            <a:ext cx="6211200" cy="16836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i="0" lang="en-US" sz="1657" u="none" cap="none" strike="noStrike">
                <a:solidFill>
                  <a:srgbClr val="FFFFFF"/>
                </a:solidFill>
                <a:latin typeface="Mulish"/>
                <a:ea typeface="Mulish"/>
                <a:cs typeface="Mulish"/>
                <a:sym typeface="Mulish"/>
              </a:rPr>
              <a:t>Lorem ipsum odor amet, consectetuer adipiscing elit. Congue semper purus nullam mollis ante tortor ullamcorper nibh velit. Adipiscing cras porta turpis risus montes amet dis. Penatibus tempus hendrerit tempor nullam viverra. Accumsan gravida varius ex, tristique nam nibh mollis luctus.</a:t>
            </a:r>
            <a:endParaRPr>
              <a:latin typeface="Mulish"/>
              <a:ea typeface="Mulish"/>
              <a:cs typeface="Mulish"/>
              <a:sym typeface="Mulish"/>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3" name="Shape 173"/>
        <p:cNvGrpSpPr/>
        <p:nvPr/>
      </p:nvGrpSpPr>
      <p:grpSpPr>
        <a:xfrm>
          <a:off x="0" y="0"/>
          <a:ext cx="0" cy="0"/>
          <a:chOff x="0" y="0"/>
          <a:chExt cx="0" cy="0"/>
        </a:xfrm>
      </p:grpSpPr>
      <p:pic>
        <p:nvPicPr>
          <p:cNvPr id="174" name="Google Shape;174;p19"/>
          <p:cNvPicPr preferRelativeResize="0"/>
          <p:nvPr/>
        </p:nvPicPr>
        <p:blipFill>
          <a:blip r:embed="rId3">
            <a:alphaModFix/>
          </a:blip>
          <a:stretch>
            <a:fillRect/>
          </a:stretch>
        </p:blipFill>
        <p:spPr>
          <a:xfrm>
            <a:off x="0" y="4"/>
            <a:ext cx="18288000" cy="10286994"/>
          </a:xfrm>
          <a:prstGeom prst="rect">
            <a:avLst/>
          </a:prstGeom>
          <a:noFill/>
          <a:ln>
            <a:noFill/>
          </a:ln>
        </p:spPr>
      </p:pic>
      <p:sp>
        <p:nvSpPr>
          <p:cNvPr id="175" name="Google Shape;175;p19"/>
          <p:cNvSpPr/>
          <p:nvPr/>
        </p:nvSpPr>
        <p:spPr>
          <a:xfrm rot="111687">
            <a:off x="424913" y="1827266"/>
            <a:ext cx="17937252" cy="4730951"/>
          </a:xfrm>
          <a:custGeom>
            <a:rect b="b" l="l" r="r" t="t"/>
            <a:pathLst>
              <a:path extrusionOk="0" h="4728454" w="17927786">
                <a:moveTo>
                  <a:pt x="0" y="0"/>
                </a:moveTo>
                <a:lnTo>
                  <a:pt x="17927786" y="0"/>
                </a:lnTo>
                <a:lnTo>
                  <a:pt x="17927786" y="4728454"/>
                </a:lnTo>
                <a:lnTo>
                  <a:pt x="0" y="4728454"/>
                </a:lnTo>
                <a:lnTo>
                  <a:pt x="0" y="0"/>
                </a:lnTo>
                <a:close/>
              </a:path>
            </a:pathLst>
          </a:custGeom>
          <a:blipFill rotWithShape="1">
            <a:blip r:embed="rId4">
              <a:alphaModFix/>
            </a:blip>
            <a:stretch>
              <a:fillRect b="0" l="0" r="0" t="0"/>
            </a:stretch>
          </a:blipFill>
          <a:ln>
            <a:noFill/>
          </a:ln>
        </p:spPr>
      </p:sp>
      <p:sp>
        <p:nvSpPr>
          <p:cNvPr id="176" name="Google Shape;176;p19"/>
          <p:cNvSpPr txBox="1"/>
          <p:nvPr/>
        </p:nvSpPr>
        <p:spPr>
          <a:xfrm>
            <a:off x="1990942" y="2817683"/>
            <a:ext cx="14317200" cy="2680500"/>
          </a:xfrm>
          <a:prstGeom prst="rect">
            <a:avLst/>
          </a:prstGeom>
          <a:noFill/>
          <a:ln>
            <a:noFill/>
          </a:ln>
          <a:effectLst>
            <a:outerShdw blurRad="57150" rotWithShape="0" algn="bl" dir="4620000" dist="95250">
              <a:srgbClr val="000000">
                <a:alpha val="50000"/>
              </a:srgbClr>
            </a:outerShdw>
          </a:effectLst>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i="0" lang="en-US" sz="17415" u="none" cap="none" strike="noStrike">
                <a:solidFill>
                  <a:srgbClr val="FFFFFF"/>
                </a:solidFill>
                <a:latin typeface="Mulish Black"/>
                <a:ea typeface="Mulish Black"/>
                <a:cs typeface="Mulish Black"/>
                <a:sym typeface="Mulish Black"/>
              </a:rPr>
              <a:t>JESUS LOVE</a:t>
            </a:r>
            <a:endParaRPr>
              <a:latin typeface="Mulish Black"/>
              <a:ea typeface="Mulish Black"/>
              <a:cs typeface="Mulish Black"/>
              <a:sym typeface="Mulish Black"/>
            </a:endParaRPr>
          </a:p>
        </p:txBody>
      </p:sp>
      <p:sp>
        <p:nvSpPr>
          <p:cNvPr id="177" name="Google Shape;177;p19"/>
          <p:cNvSpPr txBox="1"/>
          <p:nvPr/>
        </p:nvSpPr>
        <p:spPr>
          <a:xfrm>
            <a:off x="5226759" y="2683979"/>
            <a:ext cx="7834500" cy="4926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i="0" lang="en-US" sz="3200" u="none" cap="none" strike="noStrike">
                <a:solidFill>
                  <a:srgbClr val="004AAD"/>
                </a:solidFill>
                <a:latin typeface="Mulish"/>
                <a:ea typeface="Mulish"/>
                <a:cs typeface="Mulish"/>
                <a:sym typeface="Mulish"/>
              </a:rPr>
              <a:t>BACKGROUND SLIDES</a:t>
            </a:r>
            <a:endParaRPr>
              <a:latin typeface="Mulish"/>
              <a:ea typeface="Mulish"/>
              <a:cs typeface="Mulish"/>
              <a:sym typeface="Mulish"/>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F3C0C"/>
        </a:solidFill>
      </p:bgPr>
    </p:bg>
    <p:spTree>
      <p:nvGrpSpPr>
        <p:cNvPr id="181" name="Shape 181"/>
        <p:cNvGrpSpPr/>
        <p:nvPr/>
      </p:nvGrpSpPr>
      <p:grpSpPr>
        <a:xfrm>
          <a:off x="0" y="0"/>
          <a:ext cx="0" cy="0"/>
          <a:chOff x="0" y="0"/>
          <a:chExt cx="0" cy="0"/>
        </a:xfrm>
      </p:grpSpPr>
      <p:pic>
        <p:nvPicPr>
          <p:cNvPr id="182" name="Google Shape;182;p20"/>
          <p:cNvPicPr preferRelativeResize="0"/>
          <p:nvPr/>
        </p:nvPicPr>
        <p:blipFill>
          <a:blip r:embed="rId3">
            <a:alphaModFix/>
          </a:blip>
          <a:stretch>
            <a:fillRect/>
          </a:stretch>
        </p:blipFill>
        <p:spPr>
          <a:xfrm>
            <a:off x="-17" y="51685"/>
            <a:ext cx="18288087" cy="10287000"/>
          </a:xfrm>
          <a:prstGeom prst="rect">
            <a:avLst/>
          </a:prstGeom>
          <a:noFill/>
          <a:ln>
            <a:noFill/>
          </a:ln>
        </p:spPr>
      </p:pic>
      <p:sp>
        <p:nvSpPr>
          <p:cNvPr id="183" name="Google Shape;183;p20"/>
          <p:cNvSpPr/>
          <p:nvPr/>
        </p:nvSpPr>
        <p:spPr>
          <a:xfrm flipH="1" rot="8100000">
            <a:off x="-1466063" y="1407468"/>
            <a:ext cx="6414408" cy="6227807"/>
          </a:xfrm>
          <a:custGeom>
            <a:rect b="b" l="l" r="r" t="t"/>
            <a:pathLst>
              <a:path extrusionOk="0" h="6227807" w="6414408">
                <a:moveTo>
                  <a:pt x="0" y="6227807"/>
                </a:moveTo>
                <a:lnTo>
                  <a:pt x="6414408" y="6227807"/>
                </a:lnTo>
                <a:lnTo>
                  <a:pt x="6414408" y="0"/>
                </a:lnTo>
                <a:lnTo>
                  <a:pt x="0" y="0"/>
                </a:lnTo>
                <a:lnTo>
                  <a:pt x="0" y="6227807"/>
                </a:lnTo>
                <a:close/>
              </a:path>
            </a:pathLst>
          </a:custGeom>
          <a:blipFill rotWithShape="1">
            <a:blip r:embed="rId4">
              <a:alphaModFix amt="49000"/>
            </a:blip>
            <a:stretch>
              <a:fillRect b="0" l="0" r="0" t="0"/>
            </a:stretch>
          </a:blipFill>
          <a:ln>
            <a:noFill/>
          </a:ln>
        </p:spPr>
      </p:sp>
      <p:sp>
        <p:nvSpPr>
          <p:cNvPr id="184" name="Google Shape;184;p20"/>
          <p:cNvSpPr/>
          <p:nvPr/>
        </p:nvSpPr>
        <p:spPr>
          <a:xfrm rot="-2700000">
            <a:off x="3436478" y="5503893"/>
            <a:ext cx="7183321" cy="6974352"/>
          </a:xfrm>
          <a:custGeom>
            <a:rect b="b" l="l" r="r" t="t"/>
            <a:pathLst>
              <a:path extrusionOk="0" h="6974352" w="7183321">
                <a:moveTo>
                  <a:pt x="0" y="0"/>
                </a:moveTo>
                <a:lnTo>
                  <a:pt x="7183320" y="0"/>
                </a:lnTo>
                <a:lnTo>
                  <a:pt x="7183320" y="6974352"/>
                </a:lnTo>
                <a:lnTo>
                  <a:pt x="0" y="6974352"/>
                </a:lnTo>
                <a:lnTo>
                  <a:pt x="0" y="0"/>
                </a:lnTo>
                <a:close/>
              </a:path>
            </a:pathLst>
          </a:custGeom>
          <a:blipFill rotWithShape="1">
            <a:blip r:embed="rId4">
              <a:alphaModFix amt="49000"/>
            </a:blip>
            <a:stretch>
              <a:fillRect b="0" l="0" r="0" t="0"/>
            </a:stretch>
          </a:blipFill>
          <a:ln>
            <a:noFill/>
          </a:ln>
        </p:spPr>
      </p:sp>
      <p:sp>
        <p:nvSpPr>
          <p:cNvPr id="185" name="Google Shape;185;p20"/>
          <p:cNvSpPr/>
          <p:nvPr/>
        </p:nvSpPr>
        <p:spPr>
          <a:xfrm rot="-203242">
            <a:off x="1182185" y="4182460"/>
            <a:ext cx="6823861" cy="5397053"/>
          </a:xfrm>
          <a:custGeom>
            <a:rect b="b" l="l" r="r" t="t"/>
            <a:pathLst>
              <a:path extrusionOk="0" h="5397053" w="6823861">
                <a:moveTo>
                  <a:pt x="0" y="0"/>
                </a:moveTo>
                <a:lnTo>
                  <a:pt x="6823861" y="0"/>
                </a:lnTo>
                <a:lnTo>
                  <a:pt x="6823861" y="5397053"/>
                </a:lnTo>
                <a:lnTo>
                  <a:pt x="0" y="5397053"/>
                </a:lnTo>
                <a:lnTo>
                  <a:pt x="0" y="0"/>
                </a:lnTo>
                <a:close/>
              </a:path>
            </a:pathLst>
          </a:custGeom>
          <a:blipFill rotWithShape="1">
            <a:blip r:embed="rId5">
              <a:alphaModFix/>
            </a:blip>
            <a:stretch>
              <a:fillRect b="0" l="0" r="0" t="0"/>
            </a:stretch>
          </a:blipFill>
          <a:ln>
            <a:noFill/>
          </a:ln>
        </p:spPr>
      </p:sp>
      <p:sp>
        <p:nvSpPr>
          <p:cNvPr id="186" name="Google Shape;186;p20"/>
          <p:cNvSpPr txBox="1"/>
          <p:nvPr/>
        </p:nvSpPr>
        <p:spPr>
          <a:xfrm>
            <a:off x="6045622" y="2013056"/>
            <a:ext cx="11213700" cy="2489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i="0" lang="en-US" sz="16170" u="none" cap="none" strike="noStrike">
                <a:solidFill>
                  <a:srgbClr val="FFFFFF"/>
                </a:solidFill>
                <a:latin typeface="Mulish Black"/>
                <a:ea typeface="Mulish Black"/>
                <a:cs typeface="Mulish Black"/>
                <a:sym typeface="Mulish Black"/>
              </a:rPr>
              <a:t>Jesus Love</a:t>
            </a:r>
            <a:endParaRPr>
              <a:latin typeface="Mulish Black"/>
              <a:ea typeface="Mulish Black"/>
              <a:cs typeface="Mulish Black"/>
              <a:sym typeface="Mulish Black"/>
            </a:endParaRPr>
          </a:p>
        </p:txBody>
      </p:sp>
      <p:sp>
        <p:nvSpPr>
          <p:cNvPr id="187" name="Google Shape;187;p20"/>
          <p:cNvSpPr txBox="1"/>
          <p:nvPr/>
        </p:nvSpPr>
        <p:spPr>
          <a:xfrm>
            <a:off x="9885393" y="5061821"/>
            <a:ext cx="7374000" cy="2043300"/>
          </a:xfrm>
          <a:prstGeom prst="rect">
            <a:avLst/>
          </a:prstGeom>
          <a:noFill/>
          <a:ln>
            <a:noFill/>
          </a:ln>
        </p:spPr>
        <p:txBody>
          <a:bodyPr anchorCtr="0" anchor="t" bIns="0" lIns="0" spcFirstLastPara="1" rIns="0" wrap="square" tIns="0">
            <a:spAutoFit/>
          </a:bodyPr>
          <a:lstStyle/>
          <a:p>
            <a:pPr indent="0" lvl="0" marL="0" marR="0" rtl="0" algn="r">
              <a:lnSpc>
                <a:spcPct val="139992"/>
              </a:lnSpc>
              <a:spcBef>
                <a:spcPts val="0"/>
              </a:spcBef>
              <a:spcAft>
                <a:spcPts val="0"/>
              </a:spcAft>
              <a:buNone/>
            </a:pPr>
            <a:r>
              <a:rPr i="0" lang="en-US" sz="2553" u="none" cap="none" strike="noStrike">
                <a:solidFill>
                  <a:srgbClr val="FFFFFF"/>
                </a:solidFill>
                <a:latin typeface="Mulish"/>
                <a:ea typeface="Mulish"/>
                <a:cs typeface="Mulish"/>
                <a:sym typeface="Mulish"/>
              </a:rPr>
              <a:t>Lorem ipsum odor amet, consectetuer adipiscing elit. Congue semper purus nullam mollis ante tortor ullamcorper nibh velit. Adipiscing cras porta turpis risus montes amet dis. </a:t>
            </a:r>
            <a:endParaRPr>
              <a:latin typeface="Mulish"/>
              <a:ea typeface="Mulish"/>
              <a:cs typeface="Mulish"/>
              <a:sym typeface="Mulish"/>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EFF"/>
        </a:solidFill>
      </p:bgPr>
    </p:bg>
    <p:spTree>
      <p:nvGrpSpPr>
        <p:cNvPr id="191" name="Shape 191"/>
        <p:cNvGrpSpPr/>
        <p:nvPr/>
      </p:nvGrpSpPr>
      <p:grpSpPr>
        <a:xfrm>
          <a:off x="0" y="0"/>
          <a:ext cx="0" cy="0"/>
          <a:chOff x="0" y="0"/>
          <a:chExt cx="0" cy="0"/>
        </a:xfrm>
      </p:grpSpPr>
      <p:sp>
        <p:nvSpPr>
          <p:cNvPr id="192" name="Google Shape;192;p21"/>
          <p:cNvSpPr/>
          <p:nvPr/>
        </p:nvSpPr>
        <p:spPr>
          <a:xfrm>
            <a:off x="8912469" y="0"/>
            <a:ext cx="9375531" cy="6235035"/>
          </a:xfrm>
          <a:custGeom>
            <a:rect b="b" l="l" r="r" t="t"/>
            <a:pathLst>
              <a:path extrusionOk="0" h="6235035" w="9375531">
                <a:moveTo>
                  <a:pt x="0" y="0"/>
                </a:moveTo>
                <a:lnTo>
                  <a:pt x="9375531" y="0"/>
                </a:lnTo>
                <a:lnTo>
                  <a:pt x="9375531" y="6235035"/>
                </a:lnTo>
                <a:lnTo>
                  <a:pt x="0" y="6235035"/>
                </a:lnTo>
                <a:lnTo>
                  <a:pt x="0" y="0"/>
                </a:lnTo>
                <a:close/>
              </a:path>
            </a:pathLst>
          </a:custGeom>
          <a:blipFill rotWithShape="1">
            <a:blip r:embed="rId3">
              <a:alphaModFix/>
            </a:blip>
            <a:stretch>
              <a:fillRect b="0" l="0" r="0" t="0"/>
            </a:stretch>
          </a:blipFill>
          <a:ln>
            <a:noFill/>
          </a:ln>
        </p:spPr>
      </p:sp>
      <p:sp>
        <p:nvSpPr>
          <p:cNvPr id="193" name="Google Shape;193;p21"/>
          <p:cNvSpPr/>
          <p:nvPr/>
        </p:nvSpPr>
        <p:spPr>
          <a:xfrm>
            <a:off x="11338182" y="-375929"/>
            <a:ext cx="6101672" cy="6135136"/>
          </a:xfrm>
          <a:custGeom>
            <a:rect b="b" l="l" r="r" t="t"/>
            <a:pathLst>
              <a:path extrusionOk="0" h="6135136" w="6101672">
                <a:moveTo>
                  <a:pt x="0" y="0"/>
                </a:moveTo>
                <a:lnTo>
                  <a:pt x="6101672" y="0"/>
                </a:lnTo>
                <a:lnTo>
                  <a:pt x="6101672" y="6135136"/>
                </a:lnTo>
                <a:lnTo>
                  <a:pt x="0" y="6135136"/>
                </a:lnTo>
                <a:lnTo>
                  <a:pt x="0" y="0"/>
                </a:lnTo>
                <a:close/>
              </a:path>
            </a:pathLst>
          </a:custGeom>
          <a:blipFill rotWithShape="1">
            <a:blip r:embed="rId4">
              <a:alphaModFix/>
            </a:blip>
            <a:stretch>
              <a:fillRect b="0" l="0" r="0" t="0"/>
            </a:stretch>
          </a:blipFill>
          <a:ln>
            <a:noFill/>
          </a:ln>
        </p:spPr>
      </p:sp>
      <p:sp>
        <p:nvSpPr>
          <p:cNvPr id="194" name="Google Shape;194;p21"/>
          <p:cNvSpPr/>
          <p:nvPr/>
        </p:nvSpPr>
        <p:spPr>
          <a:xfrm>
            <a:off x="-722605" y="7621338"/>
            <a:ext cx="7685232" cy="3123530"/>
          </a:xfrm>
          <a:custGeom>
            <a:rect b="b" l="l" r="r" t="t"/>
            <a:pathLst>
              <a:path extrusionOk="0" h="3123530" w="7685232">
                <a:moveTo>
                  <a:pt x="0" y="0"/>
                </a:moveTo>
                <a:lnTo>
                  <a:pt x="7685232" y="0"/>
                </a:lnTo>
                <a:lnTo>
                  <a:pt x="7685232" y="3123530"/>
                </a:lnTo>
                <a:lnTo>
                  <a:pt x="0" y="3123530"/>
                </a:lnTo>
                <a:lnTo>
                  <a:pt x="0" y="0"/>
                </a:lnTo>
                <a:close/>
              </a:path>
            </a:pathLst>
          </a:custGeom>
          <a:blipFill rotWithShape="1">
            <a:blip r:embed="rId5">
              <a:alphaModFix/>
            </a:blip>
            <a:stretch>
              <a:fillRect b="0" l="0" r="0" t="0"/>
            </a:stretch>
          </a:blipFill>
          <a:ln>
            <a:noFill/>
          </a:ln>
        </p:spPr>
      </p:sp>
      <p:sp>
        <p:nvSpPr>
          <p:cNvPr id="195" name="Google Shape;195;p21"/>
          <p:cNvSpPr/>
          <p:nvPr/>
        </p:nvSpPr>
        <p:spPr>
          <a:xfrm>
            <a:off x="-128385" y="-375929"/>
            <a:ext cx="6079891" cy="2809258"/>
          </a:xfrm>
          <a:custGeom>
            <a:rect b="b" l="l" r="r" t="t"/>
            <a:pathLst>
              <a:path extrusionOk="0" h="2809258" w="6079891">
                <a:moveTo>
                  <a:pt x="0" y="0"/>
                </a:moveTo>
                <a:lnTo>
                  <a:pt x="6079891" y="0"/>
                </a:lnTo>
                <a:lnTo>
                  <a:pt x="6079891" y="2809258"/>
                </a:lnTo>
                <a:lnTo>
                  <a:pt x="0" y="2809258"/>
                </a:lnTo>
                <a:lnTo>
                  <a:pt x="0" y="0"/>
                </a:lnTo>
                <a:close/>
              </a:path>
            </a:pathLst>
          </a:custGeom>
          <a:blipFill rotWithShape="1">
            <a:blip r:embed="rId6">
              <a:alphaModFix/>
            </a:blip>
            <a:stretch>
              <a:fillRect b="0" l="0" r="0" t="0"/>
            </a:stretch>
          </a:blipFill>
          <a:ln>
            <a:noFill/>
          </a:ln>
        </p:spPr>
      </p:sp>
      <p:sp>
        <p:nvSpPr>
          <p:cNvPr id="196" name="Google Shape;196;p21"/>
          <p:cNvSpPr/>
          <p:nvPr/>
        </p:nvSpPr>
        <p:spPr>
          <a:xfrm>
            <a:off x="10657265" y="930282"/>
            <a:ext cx="7018081" cy="9356718"/>
          </a:xfrm>
          <a:custGeom>
            <a:rect b="b" l="l" r="r" t="t"/>
            <a:pathLst>
              <a:path extrusionOk="0" h="9356718" w="7018081">
                <a:moveTo>
                  <a:pt x="0" y="0"/>
                </a:moveTo>
                <a:lnTo>
                  <a:pt x="7018081" y="0"/>
                </a:lnTo>
                <a:lnTo>
                  <a:pt x="7018081" y="9356718"/>
                </a:lnTo>
                <a:lnTo>
                  <a:pt x="0" y="9356718"/>
                </a:lnTo>
                <a:lnTo>
                  <a:pt x="0" y="0"/>
                </a:lnTo>
                <a:close/>
              </a:path>
            </a:pathLst>
          </a:custGeom>
          <a:blipFill rotWithShape="1">
            <a:blip r:embed="rId7">
              <a:alphaModFix/>
            </a:blip>
            <a:stretch>
              <a:fillRect b="0" l="-31602" r="-94872" t="-13247"/>
            </a:stretch>
          </a:blipFill>
          <a:ln>
            <a:noFill/>
          </a:ln>
        </p:spPr>
      </p:sp>
      <p:sp>
        <p:nvSpPr>
          <p:cNvPr id="197" name="Google Shape;197;p21"/>
          <p:cNvSpPr txBox="1"/>
          <p:nvPr/>
        </p:nvSpPr>
        <p:spPr>
          <a:xfrm>
            <a:off x="680917" y="2659346"/>
            <a:ext cx="10657200" cy="23655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i="0" lang="en-US" sz="15367" u="none" cap="none" strike="noStrike">
                <a:solidFill>
                  <a:srgbClr val="004AAD"/>
                </a:solidFill>
                <a:latin typeface="Mulish Black"/>
                <a:ea typeface="Mulish Black"/>
                <a:cs typeface="Mulish Black"/>
                <a:sym typeface="Mulish Black"/>
              </a:rPr>
              <a:t>Jesus Love</a:t>
            </a:r>
            <a:endParaRPr>
              <a:latin typeface="Mulish Black"/>
              <a:ea typeface="Mulish Black"/>
              <a:cs typeface="Mulish Black"/>
              <a:sym typeface="Mulish Black"/>
            </a:endParaRPr>
          </a:p>
        </p:txBody>
      </p:sp>
      <p:sp>
        <p:nvSpPr>
          <p:cNvPr id="198" name="Google Shape;198;p21"/>
          <p:cNvSpPr txBox="1"/>
          <p:nvPr/>
        </p:nvSpPr>
        <p:spPr>
          <a:xfrm>
            <a:off x="2017458" y="5570541"/>
            <a:ext cx="7868100" cy="213270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i="0" lang="en-US" sz="2099" u="none" cap="none" strike="noStrike">
                <a:solidFill>
                  <a:srgbClr val="000000"/>
                </a:solidFill>
                <a:latin typeface="Mulish"/>
                <a:ea typeface="Mulish"/>
                <a:cs typeface="Mulish"/>
                <a:sym typeface="Mulish"/>
              </a:rPr>
              <a:t>Lorem ipsum odor amet, consectetuer adipiscing elit. Congue semper purus nullam mollis ante tortor ullamcorper nibh velit. Adipiscing cras porta turpis risus montes amet dis. Penatibus tempus hendrerit tempor nullam viverra. Accumsan gravida varius ex, tristique nam nibh mollis luctus.</a:t>
            </a:r>
            <a:endParaRPr>
              <a:latin typeface="Mulish"/>
              <a:ea typeface="Mulish"/>
              <a:cs typeface="Mulish"/>
              <a:sym typeface="Mulish"/>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