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Abril Fatface"/>
      <p:regular r:id="rId28"/>
    </p:embeddedFont>
    <p:embeddedFont>
      <p:font typeface="Cinzel"/>
      <p:bold r:id="rId29"/>
    </p:embeddedFont>
    <p:embeddedFont>
      <p:font typeface="Forum"/>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brilFatface-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inzel-bold.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Forum-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87BFED"/>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266675" y="1118600"/>
            <a:ext cx="126369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1314125" y="2462125"/>
            <a:ext cx="6400800" cy="7488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Clr>
                <a:schemeClr val="lt1"/>
              </a:buClr>
              <a:buSzPts val="3200"/>
              <a:buNone/>
              <a:defRPr>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2" name="Google Shape;12;p3"/>
          <p:cNvGrpSpPr/>
          <p:nvPr/>
        </p:nvGrpSpPr>
        <p:grpSpPr>
          <a:xfrm rot="283142">
            <a:off x="-5244222" y="8315138"/>
            <a:ext cx="21448959" cy="5591300"/>
            <a:chOff x="0" y="-168"/>
            <a:chExt cx="1942536" cy="506379"/>
          </a:xfrm>
        </p:grpSpPr>
        <p:sp>
          <p:nvSpPr>
            <p:cNvPr id="13" name="Google Shape;13;p3"/>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 name="Google Shape;14;p3"/>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 name="Google Shape;15;p3"/>
          <p:cNvGrpSpPr/>
          <p:nvPr/>
        </p:nvGrpSpPr>
        <p:grpSpPr>
          <a:xfrm>
            <a:off x="4804949" y="8926937"/>
            <a:ext cx="21448900" cy="5591285"/>
            <a:chOff x="0" y="-168"/>
            <a:chExt cx="1942536" cy="506379"/>
          </a:xfrm>
        </p:grpSpPr>
        <p:sp>
          <p:nvSpPr>
            <p:cNvPr id="16" name="Google Shape;16;p3"/>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 name="Google Shape;17;p3"/>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dk1"/>
        </a:solidFill>
      </p:bgPr>
    </p:bg>
    <p:spTree>
      <p:nvGrpSpPr>
        <p:cNvPr id="18" name="Shape 18"/>
        <p:cNvGrpSpPr/>
        <p:nvPr/>
      </p:nvGrpSpPr>
      <p:grpSpPr>
        <a:xfrm>
          <a:off x="0" y="0"/>
          <a:ext cx="0" cy="0"/>
          <a:chOff x="0" y="0"/>
          <a:chExt cx="0" cy="0"/>
        </a:xfrm>
      </p:grpSpPr>
      <p:sp>
        <p:nvSpPr>
          <p:cNvPr id="19" name="Google Shape;19;p4"/>
          <p:cNvSpPr txBox="1"/>
          <p:nvPr>
            <p:ph type="title"/>
          </p:nvPr>
        </p:nvSpPr>
        <p:spPr>
          <a:xfrm>
            <a:off x="1507750" y="1060575"/>
            <a:ext cx="16007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1507750" y="2559900"/>
            <a:ext cx="8229600" cy="4526100"/>
          </a:xfrm>
          <a:prstGeom prst="rect">
            <a:avLst/>
          </a:prstGeom>
          <a:noFill/>
          <a:ln>
            <a:noFill/>
          </a:ln>
        </p:spPr>
        <p:txBody>
          <a:bodyPr anchorCtr="0" anchor="t" bIns="45700" lIns="91425" spcFirstLastPara="1" rIns="91425" wrap="square" tIns="45700">
            <a:normAutofit/>
          </a:bodyPr>
          <a:lstStyle>
            <a:lvl1pPr indent="-419100" lvl="0" marL="457200" algn="l">
              <a:spcBef>
                <a:spcPts val="360"/>
              </a:spcBef>
              <a:spcAft>
                <a:spcPts val="0"/>
              </a:spcAft>
              <a:buClr>
                <a:schemeClr val="lt1"/>
              </a:buClr>
              <a:buSzPts val="3000"/>
              <a:buChar char="•"/>
              <a:defRPr sz="3000">
                <a:solidFill>
                  <a:schemeClr val="lt1"/>
                </a:solidFill>
              </a:defRPr>
            </a:lvl1pPr>
            <a:lvl2pPr indent="-419100" lvl="1" marL="914400" algn="l">
              <a:spcBef>
                <a:spcPts val="360"/>
              </a:spcBef>
              <a:spcAft>
                <a:spcPts val="0"/>
              </a:spcAft>
              <a:buClr>
                <a:schemeClr val="lt1"/>
              </a:buClr>
              <a:buSzPts val="3000"/>
              <a:buChar char="–"/>
              <a:defRPr sz="3000">
                <a:solidFill>
                  <a:schemeClr val="lt1"/>
                </a:solidFill>
              </a:defRPr>
            </a:lvl2pPr>
            <a:lvl3pPr indent="-419100" lvl="2" marL="1371600" algn="l">
              <a:spcBef>
                <a:spcPts val="360"/>
              </a:spcBef>
              <a:spcAft>
                <a:spcPts val="0"/>
              </a:spcAft>
              <a:buClr>
                <a:schemeClr val="lt1"/>
              </a:buClr>
              <a:buSzPts val="3000"/>
              <a:buChar char="•"/>
              <a:defRPr sz="3000">
                <a:solidFill>
                  <a:schemeClr val="lt1"/>
                </a:solidFill>
              </a:defRPr>
            </a:lvl3pPr>
            <a:lvl4pPr indent="-419100" lvl="3" marL="1828800" algn="l">
              <a:spcBef>
                <a:spcPts val="360"/>
              </a:spcBef>
              <a:spcAft>
                <a:spcPts val="0"/>
              </a:spcAft>
              <a:buClr>
                <a:schemeClr val="lt1"/>
              </a:buClr>
              <a:buSzPts val="3000"/>
              <a:buChar char="–"/>
              <a:defRPr sz="3000">
                <a:solidFill>
                  <a:schemeClr val="lt1"/>
                </a:solidFill>
              </a:defRPr>
            </a:lvl4pPr>
            <a:lvl5pPr indent="-419100" lvl="4" marL="2286000" algn="l">
              <a:spcBef>
                <a:spcPts val="360"/>
              </a:spcBef>
              <a:spcAft>
                <a:spcPts val="0"/>
              </a:spcAft>
              <a:buClr>
                <a:schemeClr val="lt1"/>
              </a:buClr>
              <a:buSzPts val="3000"/>
              <a:buChar char="»"/>
              <a:defRPr sz="3000">
                <a:solidFill>
                  <a:schemeClr val="lt1"/>
                </a:solidFill>
              </a:defRPr>
            </a:lvl5pPr>
            <a:lvl6pPr indent="-419100" lvl="5" marL="2743200" algn="l">
              <a:spcBef>
                <a:spcPts val="360"/>
              </a:spcBef>
              <a:spcAft>
                <a:spcPts val="0"/>
              </a:spcAft>
              <a:buClr>
                <a:schemeClr val="lt1"/>
              </a:buClr>
              <a:buSzPts val="3000"/>
              <a:buChar char="•"/>
              <a:defRPr sz="3000">
                <a:solidFill>
                  <a:schemeClr val="lt1"/>
                </a:solidFill>
              </a:defRPr>
            </a:lvl6pPr>
            <a:lvl7pPr indent="-419100" lvl="6" marL="3200400" algn="l">
              <a:spcBef>
                <a:spcPts val="360"/>
              </a:spcBef>
              <a:spcAft>
                <a:spcPts val="0"/>
              </a:spcAft>
              <a:buClr>
                <a:schemeClr val="lt1"/>
              </a:buClr>
              <a:buSzPts val="3000"/>
              <a:buChar char="•"/>
              <a:defRPr sz="3000">
                <a:solidFill>
                  <a:schemeClr val="lt1"/>
                </a:solidFill>
              </a:defRPr>
            </a:lvl7pPr>
            <a:lvl8pPr indent="-419100" lvl="7" marL="3657600" algn="l">
              <a:spcBef>
                <a:spcPts val="360"/>
              </a:spcBef>
              <a:spcAft>
                <a:spcPts val="0"/>
              </a:spcAft>
              <a:buClr>
                <a:schemeClr val="lt1"/>
              </a:buClr>
              <a:buSzPts val="3000"/>
              <a:buChar char="•"/>
              <a:defRPr sz="3000">
                <a:solidFill>
                  <a:schemeClr val="lt1"/>
                </a:solidFill>
              </a:defRPr>
            </a:lvl8pPr>
            <a:lvl9pPr indent="-419100" lvl="8" marL="4114800" algn="l">
              <a:spcBef>
                <a:spcPts val="360"/>
              </a:spcBef>
              <a:spcAft>
                <a:spcPts val="0"/>
              </a:spcAft>
              <a:buClr>
                <a:schemeClr val="lt1"/>
              </a:buClr>
              <a:buSzPts val="3000"/>
              <a:buChar char="•"/>
              <a:defRPr sz="3000">
                <a:solidFill>
                  <a:schemeClr val="lt1"/>
                </a:solidFill>
              </a:defRPr>
            </a:lvl9pPr>
          </a:lstStyle>
          <a:p/>
        </p:txBody>
      </p:sp>
      <p:grpSp>
        <p:nvGrpSpPr>
          <p:cNvPr id="21" name="Google Shape;21;p4"/>
          <p:cNvGrpSpPr/>
          <p:nvPr/>
        </p:nvGrpSpPr>
        <p:grpSpPr>
          <a:xfrm rot="283142">
            <a:off x="-5244222" y="8315138"/>
            <a:ext cx="21448959" cy="5591300"/>
            <a:chOff x="0" y="-168"/>
            <a:chExt cx="1942536" cy="506379"/>
          </a:xfrm>
        </p:grpSpPr>
        <p:sp>
          <p:nvSpPr>
            <p:cNvPr id="22" name="Google Shape;22;p4"/>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 name="Google Shape;23;p4"/>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 name="Google Shape;24;p4"/>
          <p:cNvGrpSpPr/>
          <p:nvPr/>
        </p:nvGrpSpPr>
        <p:grpSpPr>
          <a:xfrm>
            <a:off x="4804949" y="8926937"/>
            <a:ext cx="21448900" cy="5591285"/>
            <a:chOff x="0" y="-168"/>
            <a:chExt cx="1942536" cy="506379"/>
          </a:xfrm>
        </p:grpSpPr>
        <p:sp>
          <p:nvSpPr>
            <p:cNvPr id="25" name="Google Shape;25;p4"/>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 name="Google Shape;26;p4"/>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idx="1" type="body"/>
          </p:nvPr>
        </p:nvSpPr>
        <p:spPr>
          <a:xfrm>
            <a:off x="947155" y="5212700"/>
            <a:ext cx="111846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3000"/>
              <a:buNone/>
              <a:defRPr sz="3000"/>
            </a:lvl1pPr>
            <a:lvl2pPr indent="-228600" lvl="1" marL="914400" algn="l">
              <a:spcBef>
                <a:spcPts val="360"/>
              </a:spcBef>
              <a:spcAft>
                <a:spcPts val="0"/>
              </a:spcAft>
              <a:buSzPts val="3000"/>
              <a:buNone/>
              <a:defRPr sz="3000"/>
            </a:lvl2pPr>
            <a:lvl3pPr indent="-228600" lvl="2" marL="1371600" algn="l">
              <a:spcBef>
                <a:spcPts val="320"/>
              </a:spcBef>
              <a:spcAft>
                <a:spcPts val="0"/>
              </a:spcAft>
              <a:buSzPts val="3000"/>
              <a:buNone/>
              <a:defRPr sz="3000"/>
            </a:lvl3pPr>
            <a:lvl4pPr indent="-228600" lvl="3" marL="1828800" algn="l">
              <a:spcBef>
                <a:spcPts val="280"/>
              </a:spcBef>
              <a:spcAft>
                <a:spcPts val="0"/>
              </a:spcAft>
              <a:buSzPts val="3000"/>
              <a:buNone/>
              <a:defRPr sz="3000"/>
            </a:lvl4pPr>
            <a:lvl5pPr indent="-228600" lvl="4" marL="2286000" algn="l">
              <a:spcBef>
                <a:spcPts val="280"/>
              </a:spcBef>
              <a:spcAft>
                <a:spcPts val="0"/>
              </a:spcAft>
              <a:buSzPts val="3000"/>
              <a:buNone/>
              <a:defRPr sz="3000"/>
            </a:lvl5pPr>
            <a:lvl6pPr indent="-228600" lvl="5" marL="2743200" algn="l">
              <a:spcBef>
                <a:spcPts val="280"/>
              </a:spcBef>
              <a:spcAft>
                <a:spcPts val="0"/>
              </a:spcAft>
              <a:buSzPts val="3000"/>
              <a:buNone/>
              <a:defRPr sz="3000"/>
            </a:lvl6pPr>
            <a:lvl7pPr indent="-228600" lvl="6" marL="3200400" algn="l">
              <a:spcBef>
                <a:spcPts val="280"/>
              </a:spcBef>
              <a:spcAft>
                <a:spcPts val="0"/>
              </a:spcAft>
              <a:buSzPts val="3000"/>
              <a:buNone/>
              <a:defRPr sz="3000"/>
            </a:lvl7pPr>
            <a:lvl8pPr indent="-228600" lvl="7" marL="3657600" algn="l">
              <a:spcBef>
                <a:spcPts val="280"/>
              </a:spcBef>
              <a:spcAft>
                <a:spcPts val="0"/>
              </a:spcAft>
              <a:buSzPts val="3000"/>
              <a:buNone/>
              <a:defRPr sz="3000"/>
            </a:lvl8pPr>
            <a:lvl9pPr indent="-228600" lvl="8" marL="4114800" algn="l">
              <a:spcBef>
                <a:spcPts val="280"/>
              </a:spcBef>
              <a:spcAft>
                <a:spcPts val="0"/>
              </a:spcAft>
              <a:buSzPts val="3000"/>
              <a:buNone/>
              <a:defRPr sz="3000"/>
            </a:lvl9pPr>
          </a:lstStyle>
          <a:p/>
        </p:txBody>
      </p:sp>
      <p:grpSp>
        <p:nvGrpSpPr>
          <p:cNvPr id="29" name="Google Shape;29;p5"/>
          <p:cNvGrpSpPr/>
          <p:nvPr/>
        </p:nvGrpSpPr>
        <p:grpSpPr>
          <a:xfrm rot="283142">
            <a:off x="-5244222" y="8315138"/>
            <a:ext cx="21448959" cy="5591300"/>
            <a:chOff x="0" y="-168"/>
            <a:chExt cx="1942536" cy="506379"/>
          </a:xfrm>
        </p:grpSpPr>
        <p:sp>
          <p:nvSpPr>
            <p:cNvPr id="30" name="Google Shape;30;p5"/>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 name="Google Shape;31;p5"/>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 name="Google Shape;32;p5"/>
          <p:cNvGrpSpPr/>
          <p:nvPr/>
        </p:nvGrpSpPr>
        <p:grpSpPr>
          <a:xfrm>
            <a:off x="4804949" y="8926937"/>
            <a:ext cx="21448900" cy="5591285"/>
            <a:chOff x="0" y="-168"/>
            <a:chExt cx="1942536" cy="506379"/>
          </a:xfrm>
        </p:grpSpPr>
        <p:sp>
          <p:nvSpPr>
            <p:cNvPr id="33" name="Google Shape;33;p5"/>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5"/>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 name="Google Shape;35;p5"/>
          <p:cNvSpPr txBox="1"/>
          <p:nvPr>
            <p:ph type="title"/>
          </p:nvPr>
        </p:nvSpPr>
        <p:spPr>
          <a:xfrm>
            <a:off x="1056800" y="869450"/>
            <a:ext cx="160074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6"/>
          <p:cNvSpPr txBox="1"/>
          <p:nvPr>
            <p:ph type="title"/>
          </p:nvPr>
        </p:nvSpPr>
        <p:spPr>
          <a:xfrm>
            <a:off x="1056800" y="869450"/>
            <a:ext cx="16007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1187975" y="2349725"/>
            <a:ext cx="4704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sz="2400"/>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sp>
        <p:nvSpPr>
          <p:cNvPr id="39" name="Google Shape;39;p6"/>
          <p:cNvSpPr txBox="1"/>
          <p:nvPr>
            <p:ph idx="2" type="body"/>
          </p:nvPr>
        </p:nvSpPr>
        <p:spPr>
          <a:xfrm>
            <a:off x="6500837" y="2349725"/>
            <a:ext cx="4704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sz="2400"/>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grpSp>
        <p:nvGrpSpPr>
          <p:cNvPr id="40" name="Google Shape;40;p6"/>
          <p:cNvGrpSpPr/>
          <p:nvPr/>
        </p:nvGrpSpPr>
        <p:grpSpPr>
          <a:xfrm rot="283142">
            <a:off x="-5244222" y="8315138"/>
            <a:ext cx="21448959" cy="5591300"/>
            <a:chOff x="0" y="-168"/>
            <a:chExt cx="1942536" cy="506379"/>
          </a:xfrm>
        </p:grpSpPr>
        <p:sp>
          <p:nvSpPr>
            <p:cNvPr id="41" name="Google Shape;41;p6"/>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6"/>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 name="Google Shape;43;p6"/>
          <p:cNvGrpSpPr/>
          <p:nvPr/>
        </p:nvGrpSpPr>
        <p:grpSpPr>
          <a:xfrm>
            <a:off x="4804949" y="8926937"/>
            <a:ext cx="21448900" cy="5591285"/>
            <a:chOff x="0" y="-168"/>
            <a:chExt cx="1942536" cy="506379"/>
          </a:xfrm>
        </p:grpSpPr>
        <p:sp>
          <p:nvSpPr>
            <p:cNvPr id="44" name="Google Shape;44;p6"/>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 name="Google Shape;45;p6"/>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7"/>
          <p:cNvSpPr txBox="1"/>
          <p:nvPr>
            <p:ph idx="1" type="body"/>
          </p:nvPr>
        </p:nvSpPr>
        <p:spPr>
          <a:xfrm>
            <a:off x="1365450" y="3018075"/>
            <a:ext cx="5474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81000" lvl="1" marL="914400" algn="l">
              <a:spcBef>
                <a:spcPts val="400"/>
              </a:spcBef>
              <a:spcAft>
                <a:spcPts val="0"/>
              </a:spcAft>
              <a:buClr>
                <a:schemeClr val="dk1"/>
              </a:buClr>
              <a:buSzPts val="2400"/>
              <a:buChar char="–"/>
              <a:defRPr sz="2400"/>
            </a:lvl2pPr>
            <a:lvl3pPr indent="-381000" lvl="2" marL="1371600" algn="l">
              <a:spcBef>
                <a:spcPts val="360"/>
              </a:spcBef>
              <a:spcAft>
                <a:spcPts val="0"/>
              </a:spcAft>
              <a:buClr>
                <a:schemeClr val="dk1"/>
              </a:buClr>
              <a:buSzPts val="2400"/>
              <a:buChar char="•"/>
              <a:defRPr sz="2400"/>
            </a:lvl3pPr>
            <a:lvl4pPr indent="-381000" lvl="3" marL="1828800" algn="l">
              <a:spcBef>
                <a:spcPts val="320"/>
              </a:spcBef>
              <a:spcAft>
                <a:spcPts val="0"/>
              </a:spcAft>
              <a:buClr>
                <a:schemeClr val="dk1"/>
              </a:buClr>
              <a:buSzPts val="2400"/>
              <a:buChar char="–"/>
              <a:defRPr sz="2400"/>
            </a:lvl4pPr>
            <a:lvl5pPr indent="-381000" lvl="4" marL="2286000" algn="l">
              <a:spcBef>
                <a:spcPts val="320"/>
              </a:spcBef>
              <a:spcAft>
                <a:spcPts val="0"/>
              </a:spcAft>
              <a:buClr>
                <a:schemeClr val="dk1"/>
              </a:buClr>
              <a:buSzPts val="2400"/>
              <a:buChar char="»"/>
              <a:defRPr sz="2400"/>
            </a:lvl5pPr>
            <a:lvl6pPr indent="-381000" lvl="5" marL="2743200" algn="l">
              <a:spcBef>
                <a:spcPts val="320"/>
              </a:spcBef>
              <a:spcAft>
                <a:spcPts val="0"/>
              </a:spcAft>
              <a:buClr>
                <a:schemeClr val="dk1"/>
              </a:buClr>
              <a:buSzPts val="2400"/>
              <a:buChar char="•"/>
              <a:defRPr sz="2400"/>
            </a:lvl6pPr>
            <a:lvl7pPr indent="-381000" lvl="6" marL="3200400" algn="l">
              <a:spcBef>
                <a:spcPts val="320"/>
              </a:spcBef>
              <a:spcAft>
                <a:spcPts val="0"/>
              </a:spcAft>
              <a:buClr>
                <a:schemeClr val="dk1"/>
              </a:buClr>
              <a:buSzPts val="2400"/>
              <a:buChar char="•"/>
              <a:defRPr sz="2400"/>
            </a:lvl7pPr>
            <a:lvl8pPr indent="-381000" lvl="7" marL="3657600" algn="l">
              <a:spcBef>
                <a:spcPts val="320"/>
              </a:spcBef>
              <a:spcAft>
                <a:spcPts val="0"/>
              </a:spcAft>
              <a:buClr>
                <a:schemeClr val="dk1"/>
              </a:buClr>
              <a:buSzPts val="2400"/>
              <a:buChar char="•"/>
              <a:defRPr sz="2400"/>
            </a:lvl8pPr>
            <a:lvl9pPr indent="-381000" lvl="8" marL="4114800" algn="l">
              <a:spcBef>
                <a:spcPts val="320"/>
              </a:spcBef>
              <a:spcAft>
                <a:spcPts val="0"/>
              </a:spcAft>
              <a:buClr>
                <a:schemeClr val="dk1"/>
              </a:buClr>
              <a:buSzPts val="2400"/>
              <a:buChar char="•"/>
              <a:defRPr sz="2400"/>
            </a:lvl9pPr>
          </a:lstStyle>
          <a:p/>
        </p:txBody>
      </p:sp>
      <p:sp>
        <p:nvSpPr>
          <p:cNvPr id="48" name="Google Shape;48;p7"/>
          <p:cNvSpPr txBox="1"/>
          <p:nvPr>
            <p:ph idx="2" type="body"/>
          </p:nvPr>
        </p:nvSpPr>
        <p:spPr>
          <a:xfrm>
            <a:off x="7040015" y="3018075"/>
            <a:ext cx="5476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81000" lvl="1" marL="914400" algn="l">
              <a:spcBef>
                <a:spcPts val="400"/>
              </a:spcBef>
              <a:spcAft>
                <a:spcPts val="0"/>
              </a:spcAft>
              <a:buClr>
                <a:schemeClr val="dk1"/>
              </a:buClr>
              <a:buSzPts val="2400"/>
              <a:buChar char="–"/>
              <a:defRPr sz="2400"/>
            </a:lvl2pPr>
            <a:lvl3pPr indent="-381000" lvl="2" marL="1371600" algn="l">
              <a:spcBef>
                <a:spcPts val="360"/>
              </a:spcBef>
              <a:spcAft>
                <a:spcPts val="0"/>
              </a:spcAft>
              <a:buClr>
                <a:schemeClr val="dk1"/>
              </a:buClr>
              <a:buSzPts val="2400"/>
              <a:buChar char="•"/>
              <a:defRPr sz="2400"/>
            </a:lvl3pPr>
            <a:lvl4pPr indent="-381000" lvl="3" marL="1828800" algn="l">
              <a:spcBef>
                <a:spcPts val="320"/>
              </a:spcBef>
              <a:spcAft>
                <a:spcPts val="0"/>
              </a:spcAft>
              <a:buClr>
                <a:schemeClr val="dk1"/>
              </a:buClr>
              <a:buSzPts val="2400"/>
              <a:buChar char="–"/>
              <a:defRPr sz="2400"/>
            </a:lvl4pPr>
            <a:lvl5pPr indent="-381000" lvl="4" marL="2286000" algn="l">
              <a:spcBef>
                <a:spcPts val="320"/>
              </a:spcBef>
              <a:spcAft>
                <a:spcPts val="0"/>
              </a:spcAft>
              <a:buClr>
                <a:schemeClr val="dk1"/>
              </a:buClr>
              <a:buSzPts val="2400"/>
              <a:buChar char="»"/>
              <a:defRPr sz="2400"/>
            </a:lvl5pPr>
            <a:lvl6pPr indent="-381000" lvl="5" marL="2743200" algn="l">
              <a:spcBef>
                <a:spcPts val="320"/>
              </a:spcBef>
              <a:spcAft>
                <a:spcPts val="0"/>
              </a:spcAft>
              <a:buClr>
                <a:schemeClr val="dk1"/>
              </a:buClr>
              <a:buSzPts val="2400"/>
              <a:buChar char="•"/>
              <a:defRPr sz="2400"/>
            </a:lvl6pPr>
            <a:lvl7pPr indent="-381000" lvl="6" marL="3200400" algn="l">
              <a:spcBef>
                <a:spcPts val="320"/>
              </a:spcBef>
              <a:spcAft>
                <a:spcPts val="0"/>
              </a:spcAft>
              <a:buClr>
                <a:schemeClr val="dk1"/>
              </a:buClr>
              <a:buSzPts val="2400"/>
              <a:buChar char="•"/>
              <a:defRPr sz="2400"/>
            </a:lvl7pPr>
            <a:lvl8pPr indent="-381000" lvl="7" marL="3657600" algn="l">
              <a:spcBef>
                <a:spcPts val="320"/>
              </a:spcBef>
              <a:spcAft>
                <a:spcPts val="0"/>
              </a:spcAft>
              <a:buClr>
                <a:schemeClr val="dk1"/>
              </a:buClr>
              <a:buSzPts val="2400"/>
              <a:buChar char="•"/>
              <a:defRPr sz="2400"/>
            </a:lvl8pPr>
            <a:lvl9pPr indent="-381000" lvl="8" marL="4114800" algn="l">
              <a:spcBef>
                <a:spcPts val="320"/>
              </a:spcBef>
              <a:spcAft>
                <a:spcPts val="0"/>
              </a:spcAft>
              <a:buClr>
                <a:schemeClr val="dk1"/>
              </a:buClr>
              <a:buSzPts val="2400"/>
              <a:buChar char="•"/>
              <a:defRPr sz="2400"/>
            </a:lvl9pPr>
          </a:lstStyle>
          <a:p/>
        </p:txBody>
      </p:sp>
      <p:grpSp>
        <p:nvGrpSpPr>
          <p:cNvPr id="49" name="Google Shape;49;p7"/>
          <p:cNvGrpSpPr/>
          <p:nvPr/>
        </p:nvGrpSpPr>
        <p:grpSpPr>
          <a:xfrm rot="283142">
            <a:off x="-5244222" y="8315138"/>
            <a:ext cx="21448959" cy="5591300"/>
            <a:chOff x="0" y="-168"/>
            <a:chExt cx="1942536" cy="506379"/>
          </a:xfrm>
        </p:grpSpPr>
        <p:sp>
          <p:nvSpPr>
            <p:cNvPr id="50" name="Google Shape;50;p7"/>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7"/>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 name="Google Shape;52;p7"/>
          <p:cNvGrpSpPr/>
          <p:nvPr/>
        </p:nvGrpSpPr>
        <p:grpSpPr>
          <a:xfrm>
            <a:off x="4804949" y="8926937"/>
            <a:ext cx="21448900" cy="5591285"/>
            <a:chOff x="0" y="-168"/>
            <a:chExt cx="1942536" cy="506379"/>
          </a:xfrm>
        </p:grpSpPr>
        <p:sp>
          <p:nvSpPr>
            <p:cNvPr id="53" name="Google Shape;53;p7"/>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 name="Google Shape;54;p7"/>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 name="Google Shape;55;p7"/>
          <p:cNvSpPr txBox="1"/>
          <p:nvPr>
            <p:ph type="title"/>
          </p:nvPr>
        </p:nvSpPr>
        <p:spPr>
          <a:xfrm>
            <a:off x="1056800" y="869450"/>
            <a:ext cx="160074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8"/>
          <p:cNvSpPr txBox="1"/>
          <p:nvPr>
            <p:ph type="title"/>
          </p:nvPr>
        </p:nvSpPr>
        <p:spPr>
          <a:xfrm>
            <a:off x="1507750" y="1060575"/>
            <a:ext cx="16007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8" name="Google Shape;58;p8"/>
          <p:cNvGrpSpPr/>
          <p:nvPr/>
        </p:nvGrpSpPr>
        <p:grpSpPr>
          <a:xfrm rot="283142">
            <a:off x="-5244222" y="8315138"/>
            <a:ext cx="21448959" cy="5591300"/>
            <a:chOff x="0" y="-168"/>
            <a:chExt cx="1942536" cy="506379"/>
          </a:xfrm>
        </p:grpSpPr>
        <p:sp>
          <p:nvSpPr>
            <p:cNvPr id="59" name="Google Shape;59;p8"/>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8"/>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 name="Google Shape;61;p8"/>
          <p:cNvGrpSpPr/>
          <p:nvPr/>
        </p:nvGrpSpPr>
        <p:grpSpPr>
          <a:xfrm>
            <a:off x="4804949" y="8926937"/>
            <a:ext cx="21448900" cy="5591285"/>
            <a:chOff x="0" y="-168"/>
            <a:chExt cx="1942536" cy="506379"/>
          </a:xfrm>
        </p:grpSpPr>
        <p:sp>
          <p:nvSpPr>
            <p:cNvPr id="62" name="Google Shape;62;p8"/>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8"/>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9"/>
          <p:cNvSpPr/>
          <p:nvPr>
            <p:ph idx="2" type="pic"/>
          </p:nvPr>
        </p:nvSpPr>
        <p:spPr>
          <a:xfrm>
            <a:off x="11404738" y="2651250"/>
            <a:ext cx="5486400" cy="4114800"/>
          </a:xfrm>
          <a:prstGeom prst="rect">
            <a:avLst/>
          </a:prstGeom>
          <a:noFill/>
          <a:ln>
            <a:noFill/>
          </a:ln>
        </p:spPr>
      </p:sp>
      <p:grpSp>
        <p:nvGrpSpPr>
          <p:cNvPr id="66" name="Google Shape;66;p9"/>
          <p:cNvGrpSpPr/>
          <p:nvPr/>
        </p:nvGrpSpPr>
        <p:grpSpPr>
          <a:xfrm rot="283142">
            <a:off x="-5244222" y="8315138"/>
            <a:ext cx="21448959" cy="5591300"/>
            <a:chOff x="0" y="-168"/>
            <a:chExt cx="1942536" cy="506379"/>
          </a:xfrm>
        </p:grpSpPr>
        <p:sp>
          <p:nvSpPr>
            <p:cNvPr id="67" name="Google Shape;67;p9"/>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9"/>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 name="Google Shape;69;p9"/>
          <p:cNvGrpSpPr/>
          <p:nvPr/>
        </p:nvGrpSpPr>
        <p:grpSpPr>
          <a:xfrm>
            <a:off x="4804949" y="8926937"/>
            <a:ext cx="21448900" cy="5591285"/>
            <a:chOff x="0" y="-168"/>
            <a:chExt cx="1942536" cy="506379"/>
          </a:xfrm>
        </p:grpSpPr>
        <p:sp>
          <p:nvSpPr>
            <p:cNvPr id="70" name="Google Shape;70;p9"/>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9"/>
            <p:cNvSpPr txBox="1"/>
            <p:nvPr/>
          </p:nvSpPr>
          <p:spPr>
            <a:xfrm>
              <a:off x="182113" y="-168"/>
              <a:ext cx="1578300" cy="459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2" name="Google Shape;72;p9"/>
          <p:cNvSpPr txBox="1"/>
          <p:nvPr>
            <p:ph type="title"/>
          </p:nvPr>
        </p:nvSpPr>
        <p:spPr>
          <a:xfrm>
            <a:off x="1507750" y="1060575"/>
            <a:ext cx="160074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3" name="Google Shape;73;p9"/>
          <p:cNvSpPr txBox="1"/>
          <p:nvPr>
            <p:ph idx="1" type="body"/>
          </p:nvPr>
        </p:nvSpPr>
        <p:spPr>
          <a:xfrm>
            <a:off x="1306927" y="5344450"/>
            <a:ext cx="70128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SzPts val="3000"/>
              <a:buNone/>
              <a:defRPr sz="3000"/>
            </a:lvl1pPr>
            <a:lvl2pPr indent="-228600" lvl="1" marL="914400" rtl="0" algn="l">
              <a:spcBef>
                <a:spcPts val="360"/>
              </a:spcBef>
              <a:spcAft>
                <a:spcPts val="0"/>
              </a:spcAft>
              <a:buSzPts val="3000"/>
              <a:buNone/>
              <a:defRPr sz="3000"/>
            </a:lvl2pPr>
            <a:lvl3pPr indent="-228600" lvl="2" marL="1371600" rtl="0" algn="l">
              <a:spcBef>
                <a:spcPts val="320"/>
              </a:spcBef>
              <a:spcAft>
                <a:spcPts val="0"/>
              </a:spcAft>
              <a:buSzPts val="3000"/>
              <a:buNone/>
              <a:defRPr sz="3000"/>
            </a:lvl3pPr>
            <a:lvl4pPr indent="-228600" lvl="3" marL="1828800" rtl="0" algn="l">
              <a:spcBef>
                <a:spcPts val="280"/>
              </a:spcBef>
              <a:spcAft>
                <a:spcPts val="0"/>
              </a:spcAft>
              <a:buSzPts val="3000"/>
              <a:buNone/>
              <a:defRPr sz="3000"/>
            </a:lvl4pPr>
            <a:lvl5pPr indent="-228600" lvl="4" marL="2286000" rtl="0" algn="l">
              <a:spcBef>
                <a:spcPts val="280"/>
              </a:spcBef>
              <a:spcAft>
                <a:spcPts val="0"/>
              </a:spcAft>
              <a:buSzPts val="3000"/>
              <a:buNone/>
              <a:defRPr sz="3000"/>
            </a:lvl5pPr>
            <a:lvl6pPr indent="-228600" lvl="5" marL="2743200" rtl="0" algn="l">
              <a:spcBef>
                <a:spcPts val="280"/>
              </a:spcBef>
              <a:spcAft>
                <a:spcPts val="0"/>
              </a:spcAft>
              <a:buSzPts val="3000"/>
              <a:buNone/>
              <a:defRPr sz="3000"/>
            </a:lvl6pPr>
            <a:lvl7pPr indent="-228600" lvl="6" marL="3200400" rtl="0" algn="l">
              <a:spcBef>
                <a:spcPts val="280"/>
              </a:spcBef>
              <a:spcAft>
                <a:spcPts val="0"/>
              </a:spcAft>
              <a:buSzPts val="3000"/>
              <a:buNone/>
              <a:defRPr sz="3000"/>
            </a:lvl7pPr>
            <a:lvl8pPr indent="-228600" lvl="7" marL="3657600" rtl="0" algn="l">
              <a:spcBef>
                <a:spcPts val="280"/>
              </a:spcBef>
              <a:spcAft>
                <a:spcPts val="0"/>
              </a:spcAft>
              <a:buSzPts val="3000"/>
              <a:buNone/>
              <a:defRPr sz="3000"/>
            </a:lvl8pPr>
            <a:lvl9pPr indent="-228600" lvl="8" marL="4114800" rtl="0" algn="l">
              <a:spcBef>
                <a:spcPts val="280"/>
              </a:spcBef>
              <a:spcAft>
                <a:spcPts val="0"/>
              </a:spcAft>
              <a:buSzPts val="3000"/>
              <a:buNone/>
              <a:defRPr sz="3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507750" y="1060575"/>
            <a:ext cx="160074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2"/>
              </a:buClr>
              <a:buSzPts val="6000"/>
              <a:buFont typeface="Abril Fatface"/>
              <a:buNone/>
              <a:defRPr i="0" sz="6000" u="none" cap="none" strike="noStrike">
                <a:solidFill>
                  <a:schemeClr val="dk2"/>
                </a:solidFill>
                <a:latin typeface="Abril Fatface"/>
                <a:ea typeface="Abril Fatface"/>
                <a:cs typeface="Abril Fatface"/>
                <a:sym typeface="Abril Fatfac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560500" y="2710350"/>
            <a:ext cx="8229600" cy="4526100"/>
          </a:xfrm>
          <a:prstGeom prst="rect">
            <a:avLst/>
          </a:prstGeom>
          <a:noFill/>
          <a:ln>
            <a:noFill/>
          </a:ln>
        </p:spPr>
        <p:txBody>
          <a:bodyPr anchorCtr="0" anchor="t" bIns="45700" lIns="91425" spcFirstLastPara="1" rIns="91425" wrap="square" tIns="45700">
            <a:normAutofit/>
          </a:bodyPr>
          <a:lstStyle>
            <a:lvl1pPr indent="-457200" lvl="0" marL="457200" marR="0" rtl="0" algn="l">
              <a:spcBef>
                <a:spcPts val="640"/>
              </a:spcBef>
              <a:spcAft>
                <a:spcPts val="0"/>
              </a:spcAft>
              <a:buClr>
                <a:schemeClr val="dk1"/>
              </a:buClr>
              <a:buSzPts val="3600"/>
              <a:buFont typeface="Forum"/>
              <a:buChar char="•"/>
              <a:defRPr i="0" sz="3600" u="none" cap="none" strike="noStrike">
                <a:solidFill>
                  <a:schemeClr val="dk1"/>
                </a:solidFill>
                <a:latin typeface="Forum"/>
                <a:ea typeface="Forum"/>
                <a:cs typeface="Forum"/>
                <a:sym typeface="Forum"/>
              </a:defRPr>
            </a:lvl1pPr>
            <a:lvl2pPr indent="-457200" lvl="1" marL="914400" marR="0" rtl="0" algn="l">
              <a:spcBef>
                <a:spcPts val="560"/>
              </a:spcBef>
              <a:spcAft>
                <a:spcPts val="0"/>
              </a:spcAft>
              <a:buClr>
                <a:schemeClr val="dk1"/>
              </a:buClr>
              <a:buSzPts val="3600"/>
              <a:buFont typeface="Forum"/>
              <a:buChar char="–"/>
              <a:defRPr i="0" sz="3600" u="none" cap="none" strike="noStrike">
                <a:solidFill>
                  <a:schemeClr val="dk1"/>
                </a:solidFill>
                <a:latin typeface="Forum"/>
                <a:ea typeface="Forum"/>
                <a:cs typeface="Forum"/>
                <a:sym typeface="Forum"/>
              </a:defRPr>
            </a:lvl2pPr>
            <a:lvl3pPr indent="-457200" lvl="2" marL="1371600" marR="0" rtl="0" algn="l">
              <a:spcBef>
                <a:spcPts val="480"/>
              </a:spcBef>
              <a:spcAft>
                <a:spcPts val="0"/>
              </a:spcAft>
              <a:buClr>
                <a:schemeClr val="dk1"/>
              </a:buClr>
              <a:buSzPts val="3600"/>
              <a:buFont typeface="Forum"/>
              <a:buChar char="•"/>
              <a:defRPr i="0" sz="3600" u="none" cap="none" strike="noStrike">
                <a:solidFill>
                  <a:schemeClr val="dk1"/>
                </a:solidFill>
                <a:latin typeface="Forum"/>
                <a:ea typeface="Forum"/>
                <a:cs typeface="Forum"/>
                <a:sym typeface="Forum"/>
              </a:defRPr>
            </a:lvl3pPr>
            <a:lvl4pPr indent="-457200" lvl="3" marL="1828800" marR="0" rtl="0" algn="l">
              <a:spcBef>
                <a:spcPts val="400"/>
              </a:spcBef>
              <a:spcAft>
                <a:spcPts val="0"/>
              </a:spcAft>
              <a:buClr>
                <a:schemeClr val="dk1"/>
              </a:buClr>
              <a:buSzPts val="3600"/>
              <a:buFont typeface="Forum"/>
              <a:buChar char="–"/>
              <a:defRPr i="0" sz="3600" u="none" cap="none" strike="noStrike">
                <a:solidFill>
                  <a:schemeClr val="dk1"/>
                </a:solidFill>
                <a:latin typeface="Forum"/>
                <a:ea typeface="Forum"/>
                <a:cs typeface="Forum"/>
                <a:sym typeface="Forum"/>
              </a:defRPr>
            </a:lvl4pPr>
            <a:lvl5pPr indent="-457200" lvl="4" marL="2286000" marR="0" rtl="0" algn="l">
              <a:spcBef>
                <a:spcPts val="400"/>
              </a:spcBef>
              <a:spcAft>
                <a:spcPts val="0"/>
              </a:spcAft>
              <a:buClr>
                <a:schemeClr val="dk1"/>
              </a:buClr>
              <a:buSzPts val="3600"/>
              <a:buFont typeface="Forum"/>
              <a:buChar char="»"/>
              <a:defRPr i="0" sz="3600" u="none" cap="none" strike="noStrike">
                <a:solidFill>
                  <a:schemeClr val="dk1"/>
                </a:solidFill>
                <a:latin typeface="Forum"/>
                <a:ea typeface="Forum"/>
                <a:cs typeface="Forum"/>
                <a:sym typeface="Forum"/>
              </a:defRPr>
            </a:lvl5pPr>
            <a:lvl6pPr indent="-457200" lvl="5" marL="2743200" marR="0" rtl="0" algn="l">
              <a:spcBef>
                <a:spcPts val="400"/>
              </a:spcBef>
              <a:spcAft>
                <a:spcPts val="0"/>
              </a:spcAft>
              <a:buClr>
                <a:schemeClr val="dk1"/>
              </a:buClr>
              <a:buSzPts val="3600"/>
              <a:buFont typeface="Forum"/>
              <a:buChar char="•"/>
              <a:defRPr i="0" sz="3600" u="none" cap="none" strike="noStrike">
                <a:solidFill>
                  <a:schemeClr val="dk1"/>
                </a:solidFill>
                <a:latin typeface="Forum"/>
                <a:ea typeface="Forum"/>
                <a:cs typeface="Forum"/>
                <a:sym typeface="Forum"/>
              </a:defRPr>
            </a:lvl6pPr>
            <a:lvl7pPr indent="-457200" lvl="6" marL="3200400" marR="0" rtl="0" algn="l">
              <a:spcBef>
                <a:spcPts val="400"/>
              </a:spcBef>
              <a:spcAft>
                <a:spcPts val="0"/>
              </a:spcAft>
              <a:buClr>
                <a:schemeClr val="dk1"/>
              </a:buClr>
              <a:buSzPts val="3600"/>
              <a:buFont typeface="Forum"/>
              <a:buChar char="•"/>
              <a:defRPr i="0" sz="3600" u="none" cap="none" strike="noStrike">
                <a:solidFill>
                  <a:schemeClr val="dk1"/>
                </a:solidFill>
                <a:latin typeface="Forum"/>
                <a:ea typeface="Forum"/>
                <a:cs typeface="Forum"/>
                <a:sym typeface="Forum"/>
              </a:defRPr>
            </a:lvl7pPr>
            <a:lvl8pPr indent="-457200" lvl="7" marL="3657600" marR="0" rtl="0" algn="l">
              <a:spcBef>
                <a:spcPts val="400"/>
              </a:spcBef>
              <a:spcAft>
                <a:spcPts val="0"/>
              </a:spcAft>
              <a:buClr>
                <a:schemeClr val="dk1"/>
              </a:buClr>
              <a:buSzPts val="3600"/>
              <a:buFont typeface="Forum"/>
              <a:buChar char="•"/>
              <a:defRPr i="0" sz="3600" u="none" cap="none" strike="noStrike">
                <a:solidFill>
                  <a:schemeClr val="dk1"/>
                </a:solidFill>
                <a:latin typeface="Forum"/>
                <a:ea typeface="Forum"/>
                <a:cs typeface="Forum"/>
                <a:sym typeface="Forum"/>
              </a:defRPr>
            </a:lvl8pPr>
            <a:lvl9pPr indent="-457200" lvl="8" marL="4114800" marR="0" rtl="0" algn="l">
              <a:spcBef>
                <a:spcPts val="400"/>
              </a:spcBef>
              <a:spcAft>
                <a:spcPts val="0"/>
              </a:spcAft>
              <a:buClr>
                <a:schemeClr val="dk1"/>
              </a:buClr>
              <a:buSzPts val="3600"/>
              <a:buFont typeface="Forum"/>
              <a:buChar char="•"/>
              <a:defRPr i="0" sz="3600" u="none" cap="none" strike="noStrike">
                <a:solidFill>
                  <a:schemeClr val="dk1"/>
                </a:solidFill>
                <a:latin typeface="Forum"/>
                <a:ea typeface="Forum"/>
                <a:cs typeface="Forum"/>
                <a:sym typeface="For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3.png"/><Relationship Id="rId11" Type="http://schemas.openxmlformats.org/officeDocument/2006/relationships/image" Target="../media/image10.png"/><Relationship Id="rId10" Type="http://schemas.openxmlformats.org/officeDocument/2006/relationships/image" Target="../media/image8.png"/><Relationship Id="rId12" Type="http://schemas.openxmlformats.org/officeDocument/2006/relationships/image" Target="../media/image6.png"/><Relationship Id="rId9"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30.png"/><Relationship Id="rId5" Type="http://schemas.openxmlformats.org/officeDocument/2006/relationships/image" Target="../media/image56.png"/><Relationship Id="rId6" Type="http://schemas.openxmlformats.org/officeDocument/2006/relationships/image" Target="../media/image72.png"/><Relationship Id="rId7"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0.png"/><Relationship Id="rId10" Type="http://schemas.openxmlformats.org/officeDocument/2006/relationships/image" Target="../media/image38.png"/><Relationship Id="rId9" Type="http://schemas.openxmlformats.org/officeDocument/2006/relationships/image" Target="../media/image55.png"/><Relationship Id="rId5" Type="http://schemas.openxmlformats.org/officeDocument/2006/relationships/image" Target="../media/image43.png"/><Relationship Id="rId6" Type="http://schemas.openxmlformats.org/officeDocument/2006/relationships/image" Target="../media/image51.png"/><Relationship Id="rId7" Type="http://schemas.openxmlformats.org/officeDocument/2006/relationships/image" Target="../media/image54.png"/><Relationship Id="rId8"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46.png"/><Relationship Id="rId6" Type="http://schemas.openxmlformats.org/officeDocument/2006/relationships/image" Target="../media/image50.png"/><Relationship Id="rId7" Type="http://schemas.openxmlformats.org/officeDocument/2006/relationships/image" Target="../media/image16.png"/><Relationship Id="rId8"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7.png"/><Relationship Id="rId4" Type="http://schemas.openxmlformats.org/officeDocument/2006/relationships/image" Target="../media/image52.png"/><Relationship Id="rId5" Type="http://schemas.openxmlformats.org/officeDocument/2006/relationships/image" Target="../media/image11.png"/><Relationship Id="rId6"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0.png"/><Relationship Id="rId5" Type="http://schemas.openxmlformats.org/officeDocument/2006/relationships/image" Target="../media/image40.png"/><Relationship Id="rId6"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68.png"/><Relationship Id="rId6" Type="http://schemas.openxmlformats.org/officeDocument/2006/relationships/image" Target="../media/image60.png"/><Relationship Id="rId7" Type="http://schemas.openxmlformats.org/officeDocument/2006/relationships/image" Target="../media/image11.png"/><Relationship Id="rId8"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40.png"/><Relationship Id="rId6" Type="http://schemas.openxmlformats.org/officeDocument/2006/relationships/image" Target="../media/image84.png"/><Relationship Id="rId7"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65.png"/><Relationship Id="rId10" Type="http://schemas.openxmlformats.org/officeDocument/2006/relationships/image" Target="../media/image63.png"/><Relationship Id="rId9" Type="http://schemas.openxmlformats.org/officeDocument/2006/relationships/image" Target="../media/image40.png"/><Relationship Id="rId5" Type="http://schemas.openxmlformats.org/officeDocument/2006/relationships/image" Target="../media/image61.png"/><Relationship Id="rId6" Type="http://schemas.openxmlformats.org/officeDocument/2006/relationships/image" Target="../media/image5.png"/><Relationship Id="rId7" Type="http://schemas.openxmlformats.org/officeDocument/2006/relationships/image" Target="../media/image16.png"/><Relationship Id="rId8"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30.png"/><Relationship Id="rId7"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1.png"/><Relationship Id="rId4" Type="http://schemas.openxmlformats.org/officeDocument/2006/relationships/image" Target="../media/image59.png"/><Relationship Id="rId11" Type="http://schemas.openxmlformats.org/officeDocument/2006/relationships/image" Target="../media/image40.png"/><Relationship Id="rId10" Type="http://schemas.openxmlformats.org/officeDocument/2006/relationships/image" Target="../media/image75.png"/><Relationship Id="rId9" Type="http://schemas.openxmlformats.org/officeDocument/2006/relationships/image" Target="../media/image30.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80.png"/><Relationship Id="rId8"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9.png"/><Relationship Id="rId4" Type="http://schemas.openxmlformats.org/officeDocument/2006/relationships/image" Target="../media/image30.png"/><Relationship Id="rId5" Type="http://schemas.openxmlformats.org/officeDocument/2006/relationships/image" Target="../media/image11.png"/><Relationship Id="rId6" Type="http://schemas.openxmlformats.org/officeDocument/2006/relationships/image" Target="../media/image99.png"/></Relationships>
</file>

<file path=ppt/slides/_rels/slide21.xml.rels><?xml version="1.0" encoding="UTF-8" standalone="yes"?><Relationships xmlns="http://schemas.openxmlformats.org/package/2006/relationships"><Relationship Id="rId20" Type="http://schemas.openxmlformats.org/officeDocument/2006/relationships/image" Target="../media/image87.png"/><Relationship Id="rId11" Type="http://schemas.openxmlformats.org/officeDocument/2006/relationships/image" Target="../media/image81.png"/><Relationship Id="rId10" Type="http://schemas.openxmlformats.org/officeDocument/2006/relationships/image" Target="../media/image93.png"/><Relationship Id="rId21" Type="http://schemas.openxmlformats.org/officeDocument/2006/relationships/image" Target="../media/image100.png"/><Relationship Id="rId13" Type="http://schemas.openxmlformats.org/officeDocument/2006/relationships/image" Target="../media/image86.png"/><Relationship Id="rId12"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7.png"/><Relationship Id="rId4" Type="http://schemas.openxmlformats.org/officeDocument/2006/relationships/image" Target="../media/image90.png"/><Relationship Id="rId9" Type="http://schemas.openxmlformats.org/officeDocument/2006/relationships/image" Target="../media/image83.png"/><Relationship Id="rId15" Type="http://schemas.openxmlformats.org/officeDocument/2006/relationships/image" Target="../media/image96.png"/><Relationship Id="rId14" Type="http://schemas.openxmlformats.org/officeDocument/2006/relationships/image" Target="../media/image98.png"/><Relationship Id="rId17" Type="http://schemas.openxmlformats.org/officeDocument/2006/relationships/image" Target="../media/image95.png"/><Relationship Id="rId16" Type="http://schemas.openxmlformats.org/officeDocument/2006/relationships/image" Target="../media/image94.png"/><Relationship Id="rId5" Type="http://schemas.openxmlformats.org/officeDocument/2006/relationships/image" Target="../media/image74.png"/><Relationship Id="rId19" Type="http://schemas.openxmlformats.org/officeDocument/2006/relationships/image" Target="../media/image91.png"/><Relationship Id="rId6" Type="http://schemas.openxmlformats.org/officeDocument/2006/relationships/image" Target="../media/image97.png"/><Relationship Id="rId18" Type="http://schemas.openxmlformats.org/officeDocument/2006/relationships/image" Target="../media/image92.png"/><Relationship Id="rId7" Type="http://schemas.openxmlformats.org/officeDocument/2006/relationships/image" Target="../media/image78.png"/><Relationship Id="rId8" Type="http://schemas.openxmlformats.org/officeDocument/2006/relationships/image" Target="../media/image8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5.png"/><Relationship Id="rId4" Type="http://schemas.openxmlformats.org/officeDocument/2006/relationships/image" Target="../media/image40.png"/><Relationship Id="rId5" Type="http://schemas.openxmlformats.org/officeDocument/2006/relationships/image" Target="../media/image5.png"/><Relationship Id="rId6" Type="http://schemas.openxmlformats.org/officeDocument/2006/relationships/image" Target="../media/image16.png"/><Relationship Id="rId7"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33.png"/><Relationship Id="rId7" Type="http://schemas.openxmlformats.org/officeDocument/2006/relationships/image" Target="../media/image6.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11.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47.png"/><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40.png"/><Relationship Id="rId7"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77" name="Shape 77"/>
        <p:cNvGrpSpPr/>
        <p:nvPr/>
      </p:nvGrpSpPr>
      <p:grpSpPr>
        <a:xfrm>
          <a:off x="0" y="0"/>
          <a:ext cx="0" cy="0"/>
          <a:chOff x="0" y="0"/>
          <a:chExt cx="0" cy="0"/>
        </a:xfrm>
      </p:grpSpPr>
      <p:sp>
        <p:nvSpPr>
          <p:cNvPr id="78" name="Google Shape;78;p10"/>
          <p:cNvSpPr/>
          <p:nvPr/>
        </p:nvSpPr>
        <p:spPr>
          <a:xfrm>
            <a:off x="783773" y="481782"/>
            <a:ext cx="16793015" cy="2062545"/>
          </a:xfrm>
          <a:custGeom>
            <a:rect b="b" l="l" r="r" t="t"/>
            <a:pathLst>
              <a:path extrusionOk="0" h="2062545" w="16793015">
                <a:moveTo>
                  <a:pt x="0" y="0"/>
                </a:moveTo>
                <a:lnTo>
                  <a:pt x="16793015" y="0"/>
                </a:lnTo>
                <a:lnTo>
                  <a:pt x="16793015" y="2062545"/>
                </a:lnTo>
                <a:lnTo>
                  <a:pt x="0" y="2062545"/>
                </a:lnTo>
                <a:lnTo>
                  <a:pt x="0" y="0"/>
                </a:lnTo>
                <a:close/>
              </a:path>
            </a:pathLst>
          </a:custGeom>
          <a:blipFill rotWithShape="1">
            <a:blip r:embed="rId3">
              <a:alphaModFix amt="69000"/>
            </a:blip>
            <a:stretch>
              <a:fillRect b="-98306"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 name="Google Shape;79;p10"/>
          <p:cNvSpPr txBox="1"/>
          <p:nvPr/>
        </p:nvSpPr>
        <p:spPr>
          <a:xfrm>
            <a:off x="7908899" y="1371697"/>
            <a:ext cx="7134000" cy="341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1095">
                <a:solidFill>
                  <a:srgbClr val="24567D"/>
                </a:solidFill>
                <a:latin typeface="Abril Fatface"/>
                <a:ea typeface="Abril Fatface"/>
                <a:cs typeface="Abril Fatface"/>
                <a:sym typeface="Abril Fatface"/>
              </a:rPr>
              <a:t>Three Kings Day </a:t>
            </a:r>
            <a:endParaRPr/>
          </a:p>
        </p:txBody>
      </p:sp>
      <p:sp>
        <p:nvSpPr>
          <p:cNvPr id="80" name="Google Shape;80;p10"/>
          <p:cNvSpPr/>
          <p:nvPr/>
        </p:nvSpPr>
        <p:spPr>
          <a:xfrm>
            <a:off x="14722781" y="391244"/>
            <a:ext cx="3066783" cy="3066783"/>
          </a:xfrm>
          <a:custGeom>
            <a:rect b="b" l="l" r="r" t="t"/>
            <a:pathLst>
              <a:path extrusionOk="0" h="3066783" w="3066783">
                <a:moveTo>
                  <a:pt x="0" y="0"/>
                </a:moveTo>
                <a:lnTo>
                  <a:pt x="3066783" y="0"/>
                </a:lnTo>
                <a:lnTo>
                  <a:pt x="3066783" y="3066783"/>
                </a:lnTo>
                <a:lnTo>
                  <a:pt x="0" y="306678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1" name="Google Shape;81;p10"/>
          <p:cNvGrpSpPr/>
          <p:nvPr/>
        </p:nvGrpSpPr>
        <p:grpSpPr>
          <a:xfrm>
            <a:off x="-660402" y="6632016"/>
            <a:ext cx="21448909" cy="5591289"/>
            <a:chOff x="0" y="-168"/>
            <a:chExt cx="1942536" cy="506379"/>
          </a:xfrm>
        </p:grpSpPr>
        <p:sp>
          <p:nvSpPr>
            <p:cNvPr id="82" name="Google Shape;82;p10"/>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10"/>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4" name="Google Shape;84;p10"/>
          <p:cNvSpPr/>
          <p:nvPr/>
        </p:nvSpPr>
        <p:spPr>
          <a:xfrm>
            <a:off x="9666156" y="6939051"/>
            <a:ext cx="2968987" cy="1992932"/>
          </a:xfrm>
          <a:custGeom>
            <a:rect b="b" l="l" r="r" t="t"/>
            <a:pathLst>
              <a:path extrusionOk="0" h="1992932" w="2968987">
                <a:moveTo>
                  <a:pt x="0" y="0"/>
                </a:moveTo>
                <a:lnTo>
                  <a:pt x="2968986" y="0"/>
                </a:lnTo>
                <a:lnTo>
                  <a:pt x="2968986" y="1992933"/>
                </a:lnTo>
                <a:lnTo>
                  <a:pt x="0" y="199293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0"/>
          <p:cNvSpPr txBox="1"/>
          <p:nvPr/>
        </p:nvSpPr>
        <p:spPr>
          <a:xfrm>
            <a:off x="9308692" y="5144880"/>
            <a:ext cx="3961080" cy="7810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4500">
                <a:solidFill>
                  <a:srgbClr val="FFFFFF"/>
                </a:solidFill>
                <a:latin typeface="Cinzel"/>
                <a:ea typeface="Cinzel"/>
                <a:cs typeface="Cinzel"/>
                <a:sym typeface="Cinzel"/>
              </a:rPr>
              <a:t>NewsLetter</a:t>
            </a:r>
            <a:endParaRPr b="1" sz="4500">
              <a:solidFill>
                <a:srgbClr val="FFFFFF"/>
              </a:solidFill>
              <a:latin typeface="Cinzel"/>
              <a:ea typeface="Cinzel"/>
              <a:cs typeface="Cinzel"/>
              <a:sym typeface="Cinzel"/>
            </a:endParaRPr>
          </a:p>
        </p:txBody>
      </p:sp>
      <p:sp>
        <p:nvSpPr>
          <p:cNvPr id="86" name="Google Shape;86;p10"/>
          <p:cNvSpPr/>
          <p:nvPr/>
        </p:nvSpPr>
        <p:spPr>
          <a:xfrm>
            <a:off x="4410704" y="1101474"/>
            <a:ext cx="814930" cy="823162"/>
          </a:xfrm>
          <a:custGeom>
            <a:rect b="b" l="l" r="r" t="t"/>
            <a:pathLst>
              <a:path extrusionOk="0" h="823162" w="814930">
                <a:moveTo>
                  <a:pt x="0" y="0"/>
                </a:moveTo>
                <a:lnTo>
                  <a:pt x="814930" y="0"/>
                </a:lnTo>
                <a:lnTo>
                  <a:pt x="814930" y="823162"/>
                </a:lnTo>
                <a:lnTo>
                  <a:pt x="0" y="8231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0"/>
          <p:cNvSpPr/>
          <p:nvPr/>
        </p:nvSpPr>
        <p:spPr>
          <a:xfrm>
            <a:off x="1905633" y="1564876"/>
            <a:ext cx="712324" cy="719519"/>
          </a:xfrm>
          <a:custGeom>
            <a:rect b="b" l="l" r="r" t="t"/>
            <a:pathLst>
              <a:path extrusionOk="0" h="719519" w="712324">
                <a:moveTo>
                  <a:pt x="0" y="0"/>
                </a:moveTo>
                <a:lnTo>
                  <a:pt x="712324" y="0"/>
                </a:lnTo>
                <a:lnTo>
                  <a:pt x="712324" y="719519"/>
                </a:lnTo>
                <a:lnTo>
                  <a:pt x="0" y="71951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0"/>
          <p:cNvSpPr/>
          <p:nvPr/>
        </p:nvSpPr>
        <p:spPr>
          <a:xfrm>
            <a:off x="3514367" y="2273870"/>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0"/>
          <p:cNvSpPr/>
          <p:nvPr/>
        </p:nvSpPr>
        <p:spPr>
          <a:xfrm rot="10800000">
            <a:off x="8765067" y="7932185"/>
            <a:ext cx="8811721" cy="1773143"/>
          </a:xfrm>
          <a:custGeom>
            <a:rect b="b" l="l" r="r" t="t"/>
            <a:pathLst>
              <a:path extrusionOk="0" h="1773143" w="8811721">
                <a:moveTo>
                  <a:pt x="0" y="0"/>
                </a:moveTo>
                <a:lnTo>
                  <a:pt x="8811721" y="0"/>
                </a:lnTo>
                <a:lnTo>
                  <a:pt x="8811721" y="1773143"/>
                </a:lnTo>
                <a:lnTo>
                  <a:pt x="0" y="1773143"/>
                </a:lnTo>
                <a:lnTo>
                  <a:pt x="0" y="0"/>
                </a:lnTo>
                <a:close/>
              </a:path>
            </a:pathLst>
          </a:custGeom>
          <a:blipFill rotWithShape="1">
            <a:blip r:embed="rId8">
              <a:alphaModFix amt="50000"/>
            </a:blip>
            <a:stretch>
              <a:fillRect b="-130675" l="0" r="-9057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0"/>
          <p:cNvSpPr/>
          <p:nvPr/>
        </p:nvSpPr>
        <p:spPr>
          <a:xfrm>
            <a:off x="3940429" y="2571381"/>
            <a:ext cx="5104059" cy="8379799"/>
          </a:xfrm>
          <a:custGeom>
            <a:rect b="b" l="l" r="r" t="t"/>
            <a:pathLst>
              <a:path extrusionOk="0" h="8379799" w="5104059">
                <a:moveTo>
                  <a:pt x="0" y="0"/>
                </a:moveTo>
                <a:lnTo>
                  <a:pt x="5104060" y="0"/>
                </a:lnTo>
                <a:lnTo>
                  <a:pt x="5104060" y="8379799"/>
                </a:lnTo>
                <a:lnTo>
                  <a:pt x="0" y="837979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0"/>
          <p:cNvSpPr/>
          <p:nvPr/>
        </p:nvSpPr>
        <p:spPr>
          <a:xfrm rot="5400000">
            <a:off x="-3107732" y="4902030"/>
            <a:ext cx="6763193" cy="2047787"/>
          </a:xfrm>
          <a:custGeom>
            <a:rect b="b" l="l" r="r" t="t"/>
            <a:pathLst>
              <a:path extrusionOk="0" h="2047787" w="6763193">
                <a:moveTo>
                  <a:pt x="0" y="0"/>
                </a:moveTo>
                <a:lnTo>
                  <a:pt x="6763193" y="0"/>
                </a:lnTo>
                <a:lnTo>
                  <a:pt x="6763193" y="2047787"/>
                </a:lnTo>
                <a:lnTo>
                  <a:pt x="0" y="2047787"/>
                </a:lnTo>
                <a:lnTo>
                  <a:pt x="0" y="0"/>
                </a:lnTo>
                <a:close/>
              </a:path>
            </a:pathLst>
          </a:custGeom>
          <a:blipFill rotWithShape="1">
            <a:blip r:embed="rId3">
              <a:alphaModFix amt="69000"/>
            </a:blip>
            <a:stretch>
              <a:fillRect b="-99013" l="-74227" r="-74065" t="-7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0"/>
          <p:cNvSpPr/>
          <p:nvPr/>
        </p:nvSpPr>
        <p:spPr>
          <a:xfrm>
            <a:off x="-928022" y="2613595"/>
            <a:ext cx="6153656" cy="8295370"/>
          </a:xfrm>
          <a:custGeom>
            <a:rect b="b" l="l" r="r" t="t"/>
            <a:pathLst>
              <a:path extrusionOk="0" h="8295370" w="6153656">
                <a:moveTo>
                  <a:pt x="0" y="0"/>
                </a:moveTo>
                <a:lnTo>
                  <a:pt x="6153656" y="0"/>
                </a:lnTo>
                <a:lnTo>
                  <a:pt x="6153656" y="8295370"/>
                </a:lnTo>
                <a:lnTo>
                  <a:pt x="0" y="829537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0"/>
          <p:cNvSpPr/>
          <p:nvPr/>
        </p:nvSpPr>
        <p:spPr>
          <a:xfrm>
            <a:off x="1278708" y="3541684"/>
            <a:ext cx="6010639" cy="7564878"/>
          </a:xfrm>
          <a:custGeom>
            <a:rect b="b" l="l" r="r" t="t"/>
            <a:pathLst>
              <a:path extrusionOk="0" h="7564878" w="6010639">
                <a:moveTo>
                  <a:pt x="0" y="0"/>
                </a:moveTo>
                <a:lnTo>
                  <a:pt x="6010640" y="0"/>
                </a:lnTo>
                <a:lnTo>
                  <a:pt x="6010640" y="7564878"/>
                </a:lnTo>
                <a:lnTo>
                  <a:pt x="0" y="7564878"/>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0"/>
          <p:cNvSpPr/>
          <p:nvPr/>
        </p:nvSpPr>
        <p:spPr>
          <a:xfrm rot="5400000">
            <a:off x="13171298" y="4902030"/>
            <a:ext cx="6763193" cy="2047787"/>
          </a:xfrm>
          <a:custGeom>
            <a:rect b="b" l="l" r="r" t="t"/>
            <a:pathLst>
              <a:path extrusionOk="0" h="2047787" w="6763193">
                <a:moveTo>
                  <a:pt x="0" y="0"/>
                </a:moveTo>
                <a:lnTo>
                  <a:pt x="6763193" y="0"/>
                </a:lnTo>
                <a:lnTo>
                  <a:pt x="6763193" y="2047787"/>
                </a:lnTo>
                <a:lnTo>
                  <a:pt x="0" y="2047787"/>
                </a:lnTo>
                <a:lnTo>
                  <a:pt x="0" y="0"/>
                </a:lnTo>
                <a:close/>
              </a:path>
            </a:pathLst>
          </a:custGeom>
          <a:blipFill rotWithShape="1">
            <a:blip r:embed="rId3">
              <a:alphaModFix amt="69000"/>
            </a:blip>
            <a:stretch>
              <a:fillRect b="-99013" l="-74227" r="-74065" t="-7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0"/>
          <p:cNvSpPr/>
          <p:nvPr/>
        </p:nvSpPr>
        <p:spPr>
          <a:xfrm rot="108790">
            <a:off x="13364541" y="3901459"/>
            <a:ext cx="5361351" cy="6075186"/>
          </a:xfrm>
          <a:custGeom>
            <a:rect b="b" l="l" r="r" t="t"/>
            <a:pathLst>
              <a:path extrusionOk="0" h="6075186" w="5361351">
                <a:moveTo>
                  <a:pt x="0" y="0"/>
                </a:moveTo>
                <a:lnTo>
                  <a:pt x="5361352" y="0"/>
                </a:lnTo>
                <a:lnTo>
                  <a:pt x="5361352" y="6075185"/>
                </a:lnTo>
                <a:lnTo>
                  <a:pt x="0" y="6075185"/>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286" name="Shape 286"/>
        <p:cNvGrpSpPr/>
        <p:nvPr/>
      </p:nvGrpSpPr>
      <p:grpSpPr>
        <a:xfrm>
          <a:off x="0" y="0"/>
          <a:ext cx="0" cy="0"/>
          <a:chOff x="0" y="0"/>
          <a:chExt cx="0" cy="0"/>
        </a:xfrm>
      </p:grpSpPr>
      <p:sp>
        <p:nvSpPr>
          <p:cNvPr id="287" name="Google Shape;287;p19"/>
          <p:cNvSpPr/>
          <p:nvPr/>
        </p:nvSpPr>
        <p:spPr>
          <a:xfrm>
            <a:off x="760948" y="629095"/>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19"/>
          <p:cNvSpPr/>
          <p:nvPr/>
        </p:nvSpPr>
        <p:spPr>
          <a:xfrm>
            <a:off x="2958371" y="2072548"/>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19"/>
          <p:cNvSpPr/>
          <p:nvPr/>
        </p:nvSpPr>
        <p:spPr>
          <a:xfrm>
            <a:off x="10569617" y="358638"/>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19"/>
          <p:cNvSpPr/>
          <p:nvPr/>
        </p:nvSpPr>
        <p:spPr>
          <a:xfrm>
            <a:off x="16991547" y="628581"/>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19"/>
          <p:cNvSpPr/>
          <p:nvPr/>
        </p:nvSpPr>
        <p:spPr>
          <a:xfrm>
            <a:off x="14478598" y="1718370"/>
            <a:ext cx="1405206" cy="1405206"/>
          </a:xfrm>
          <a:custGeom>
            <a:rect b="b" l="l" r="r" t="t"/>
            <a:pathLst>
              <a:path extrusionOk="0" h="1405206" w="1405206">
                <a:moveTo>
                  <a:pt x="0" y="0"/>
                </a:moveTo>
                <a:lnTo>
                  <a:pt x="1405206" y="0"/>
                </a:lnTo>
                <a:lnTo>
                  <a:pt x="1405206" y="1405206"/>
                </a:lnTo>
                <a:lnTo>
                  <a:pt x="0" y="14052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19"/>
          <p:cNvSpPr txBox="1"/>
          <p:nvPr/>
        </p:nvSpPr>
        <p:spPr>
          <a:xfrm>
            <a:off x="5279484" y="1241862"/>
            <a:ext cx="7729031" cy="13716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9000">
                <a:solidFill>
                  <a:srgbClr val="24567D"/>
                </a:solidFill>
                <a:latin typeface="Abril Fatface"/>
                <a:ea typeface="Abril Fatface"/>
                <a:cs typeface="Abril Fatface"/>
                <a:sym typeface="Abril Fatface"/>
              </a:rPr>
              <a:t>Gallery Image</a:t>
            </a:r>
            <a:endParaRPr/>
          </a:p>
        </p:txBody>
      </p:sp>
      <p:sp>
        <p:nvSpPr>
          <p:cNvPr id="293" name="Google Shape;293;p19"/>
          <p:cNvSpPr txBox="1"/>
          <p:nvPr/>
        </p:nvSpPr>
        <p:spPr>
          <a:xfrm>
            <a:off x="2616965" y="3015506"/>
            <a:ext cx="13054070" cy="57467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1" lang="en-US" sz="3499">
                <a:solidFill>
                  <a:srgbClr val="000000"/>
                </a:solidFill>
                <a:latin typeface="Forum"/>
                <a:ea typeface="Forum"/>
                <a:cs typeface="Forum"/>
                <a:sym typeface="Forum"/>
              </a:rPr>
              <a:t>What can you say about your projects? Share it here!</a:t>
            </a:r>
            <a:endParaRPr/>
          </a:p>
        </p:txBody>
      </p:sp>
      <p:pic>
        <p:nvPicPr>
          <p:cNvPr id="294" name="Google Shape;294;p19"/>
          <p:cNvPicPr preferRelativeResize="0"/>
          <p:nvPr/>
        </p:nvPicPr>
        <p:blipFill rotWithShape="1">
          <a:blip r:embed="rId5">
            <a:alphaModFix/>
          </a:blip>
          <a:srcRect b="0" l="6285" r="2747" t="0"/>
          <a:stretch/>
        </p:blipFill>
        <p:spPr>
          <a:xfrm>
            <a:off x="685238" y="4167300"/>
            <a:ext cx="5234175" cy="5543801"/>
          </a:xfrm>
          <a:prstGeom prst="rect">
            <a:avLst/>
          </a:prstGeom>
          <a:noFill/>
          <a:ln>
            <a:noFill/>
          </a:ln>
        </p:spPr>
      </p:pic>
      <p:pic>
        <p:nvPicPr>
          <p:cNvPr id="295" name="Google Shape;295;p19"/>
          <p:cNvPicPr preferRelativeResize="0"/>
          <p:nvPr/>
        </p:nvPicPr>
        <p:blipFill rotWithShape="1">
          <a:blip r:embed="rId6">
            <a:alphaModFix/>
          </a:blip>
          <a:srcRect b="0" l="13949" r="7858" t="0"/>
          <a:stretch/>
        </p:blipFill>
        <p:spPr>
          <a:xfrm>
            <a:off x="6412976" y="4167301"/>
            <a:ext cx="5438501" cy="5543800"/>
          </a:xfrm>
          <a:prstGeom prst="rect">
            <a:avLst/>
          </a:prstGeom>
          <a:noFill/>
          <a:ln>
            <a:noFill/>
          </a:ln>
        </p:spPr>
      </p:pic>
      <p:pic>
        <p:nvPicPr>
          <p:cNvPr id="296" name="Google Shape;296;p19"/>
          <p:cNvPicPr preferRelativeResize="0"/>
          <p:nvPr/>
        </p:nvPicPr>
        <p:blipFill rotWithShape="1">
          <a:blip r:embed="rId7">
            <a:alphaModFix/>
          </a:blip>
          <a:srcRect b="0" l="0" r="14449" t="0"/>
          <a:stretch/>
        </p:blipFill>
        <p:spPr>
          <a:xfrm>
            <a:off x="12359402" y="4167301"/>
            <a:ext cx="5234175" cy="5543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2A57"/>
        </a:solidFill>
      </p:bgPr>
    </p:bg>
    <p:spTree>
      <p:nvGrpSpPr>
        <p:cNvPr id="300" name="Shape 300"/>
        <p:cNvGrpSpPr/>
        <p:nvPr/>
      </p:nvGrpSpPr>
      <p:grpSpPr>
        <a:xfrm>
          <a:off x="0" y="0"/>
          <a:ext cx="0" cy="0"/>
          <a:chOff x="0" y="0"/>
          <a:chExt cx="0" cy="0"/>
        </a:xfrm>
      </p:grpSpPr>
      <p:grpSp>
        <p:nvGrpSpPr>
          <p:cNvPr id="301" name="Google Shape;301;p20"/>
          <p:cNvGrpSpPr/>
          <p:nvPr/>
        </p:nvGrpSpPr>
        <p:grpSpPr>
          <a:xfrm rot="283142">
            <a:off x="-6469687" y="9287573"/>
            <a:ext cx="21448909" cy="5591289"/>
            <a:chOff x="0" y="-168"/>
            <a:chExt cx="1942536" cy="506379"/>
          </a:xfrm>
        </p:grpSpPr>
        <p:sp>
          <p:nvSpPr>
            <p:cNvPr id="302" name="Google Shape;302;p20"/>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20"/>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4" name="Google Shape;304;p20"/>
          <p:cNvGrpSpPr/>
          <p:nvPr/>
        </p:nvGrpSpPr>
        <p:grpSpPr>
          <a:xfrm>
            <a:off x="5529836" y="8803366"/>
            <a:ext cx="21448909" cy="5591289"/>
            <a:chOff x="0" y="-168"/>
            <a:chExt cx="1942536" cy="506379"/>
          </a:xfrm>
        </p:grpSpPr>
        <p:sp>
          <p:nvSpPr>
            <p:cNvPr id="305" name="Google Shape;305;p20"/>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20"/>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7" name="Google Shape;307;p20"/>
          <p:cNvSpPr txBox="1"/>
          <p:nvPr/>
        </p:nvSpPr>
        <p:spPr>
          <a:xfrm>
            <a:off x="4051275" y="1028700"/>
            <a:ext cx="119487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FFFFF"/>
                </a:solidFill>
                <a:latin typeface="Abril Fatface"/>
                <a:ea typeface="Abril Fatface"/>
                <a:cs typeface="Abril Fatface"/>
                <a:sym typeface="Abril Fatface"/>
              </a:rPr>
              <a:t>The Three Wise Men</a:t>
            </a:r>
            <a:endParaRPr/>
          </a:p>
        </p:txBody>
      </p:sp>
      <p:sp>
        <p:nvSpPr>
          <p:cNvPr id="308" name="Google Shape;308;p20"/>
          <p:cNvSpPr/>
          <p:nvPr/>
        </p:nvSpPr>
        <p:spPr>
          <a:xfrm>
            <a:off x="16723795" y="3394390"/>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20"/>
          <p:cNvSpPr/>
          <p:nvPr/>
        </p:nvSpPr>
        <p:spPr>
          <a:xfrm>
            <a:off x="16523451" y="1028700"/>
            <a:ext cx="374988" cy="378776"/>
          </a:xfrm>
          <a:custGeom>
            <a:rect b="b" l="l" r="r" t="t"/>
            <a:pathLst>
              <a:path extrusionOk="0" h="378776" w="374988">
                <a:moveTo>
                  <a:pt x="0" y="0"/>
                </a:moveTo>
                <a:lnTo>
                  <a:pt x="374988" y="0"/>
                </a:lnTo>
                <a:lnTo>
                  <a:pt x="374988" y="378776"/>
                </a:lnTo>
                <a:lnTo>
                  <a:pt x="0" y="37877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20"/>
          <p:cNvSpPr/>
          <p:nvPr/>
        </p:nvSpPr>
        <p:spPr>
          <a:xfrm>
            <a:off x="13968974" y="677174"/>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20"/>
          <p:cNvSpPr/>
          <p:nvPr/>
        </p:nvSpPr>
        <p:spPr>
          <a:xfrm>
            <a:off x="1613299" y="1028700"/>
            <a:ext cx="1497171" cy="1497171"/>
          </a:xfrm>
          <a:custGeom>
            <a:rect b="b" l="l" r="r" t="t"/>
            <a:pathLst>
              <a:path extrusionOk="0" h="1497171" w="1497171">
                <a:moveTo>
                  <a:pt x="0" y="0"/>
                </a:moveTo>
                <a:lnTo>
                  <a:pt x="1497171" y="0"/>
                </a:lnTo>
                <a:lnTo>
                  <a:pt x="1497171" y="1497171"/>
                </a:lnTo>
                <a:lnTo>
                  <a:pt x="0" y="149717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20"/>
          <p:cNvSpPr txBox="1"/>
          <p:nvPr/>
        </p:nvSpPr>
        <p:spPr>
          <a:xfrm>
            <a:off x="2601655" y="702505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Forum"/>
                <a:ea typeface="Forum"/>
                <a:cs typeface="Forum"/>
                <a:sym typeface="Forum"/>
              </a:rPr>
              <a:t>Elaborate on what you want to discuss. </a:t>
            </a:r>
            <a:endParaRPr/>
          </a:p>
        </p:txBody>
      </p:sp>
      <p:sp>
        <p:nvSpPr>
          <p:cNvPr id="313" name="Google Shape;313;p20"/>
          <p:cNvSpPr/>
          <p:nvPr/>
        </p:nvSpPr>
        <p:spPr>
          <a:xfrm>
            <a:off x="4671072" y="7818772"/>
            <a:ext cx="2473312" cy="1972898"/>
          </a:xfrm>
          <a:custGeom>
            <a:rect b="b" l="l" r="r" t="t"/>
            <a:pathLst>
              <a:path extrusionOk="0" h="1972898" w="2473312">
                <a:moveTo>
                  <a:pt x="0" y="0"/>
                </a:moveTo>
                <a:lnTo>
                  <a:pt x="2473312" y="0"/>
                </a:lnTo>
                <a:lnTo>
                  <a:pt x="2473312" y="1972898"/>
                </a:lnTo>
                <a:lnTo>
                  <a:pt x="0" y="1972898"/>
                </a:lnTo>
                <a:lnTo>
                  <a:pt x="0" y="0"/>
                </a:lnTo>
                <a:close/>
              </a:path>
            </a:pathLst>
          </a:custGeom>
          <a:blipFill rotWithShape="1">
            <a:blip r:embed="rId5">
              <a:alphaModFix/>
            </a:blip>
            <a:stretch>
              <a:fillRect b="-31311" l="0" r="-115707" t="-3770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20"/>
          <p:cNvSpPr txBox="1"/>
          <p:nvPr/>
        </p:nvSpPr>
        <p:spPr>
          <a:xfrm>
            <a:off x="7819434" y="6396405"/>
            <a:ext cx="330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FFFFFF"/>
                </a:solidFill>
                <a:latin typeface="Forum"/>
                <a:ea typeface="Forum"/>
                <a:cs typeface="Forum"/>
                <a:sym typeface="Forum"/>
              </a:rPr>
              <a:t>Name</a:t>
            </a:r>
            <a:endParaRPr/>
          </a:p>
        </p:txBody>
      </p:sp>
      <p:sp>
        <p:nvSpPr>
          <p:cNvPr id="315" name="Google Shape;315;p20"/>
          <p:cNvSpPr txBox="1"/>
          <p:nvPr/>
        </p:nvSpPr>
        <p:spPr>
          <a:xfrm>
            <a:off x="7819434" y="702505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Forum"/>
                <a:ea typeface="Forum"/>
                <a:cs typeface="Forum"/>
                <a:sym typeface="Forum"/>
              </a:rPr>
              <a:t>Elaborate on what you want to discuss. </a:t>
            </a:r>
            <a:endParaRPr/>
          </a:p>
        </p:txBody>
      </p:sp>
      <p:sp>
        <p:nvSpPr>
          <p:cNvPr id="316" name="Google Shape;316;p20"/>
          <p:cNvSpPr txBox="1"/>
          <p:nvPr/>
        </p:nvSpPr>
        <p:spPr>
          <a:xfrm>
            <a:off x="2601655" y="6396405"/>
            <a:ext cx="330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FFFFFF"/>
                </a:solidFill>
                <a:latin typeface="Forum"/>
                <a:ea typeface="Forum"/>
                <a:cs typeface="Forum"/>
                <a:sym typeface="Forum"/>
              </a:rPr>
              <a:t>N</a:t>
            </a:r>
            <a:r>
              <a:rPr b="1" lang="en-US" sz="3499" u="none">
                <a:solidFill>
                  <a:srgbClr val="FFFFFF"/>
                </a:solidFill>
                <a:latin typeface="Forum"/>
                <a:ea typeface="Forum"/>
                <a:cs typeface="Forum"/>
                <a:sym typeface="Forum"/>
              </a:rPr>
              <a:t>ame</a:t>
            </a:r>
            <a:endParaRPr/>
          </a:p>
        </p:txBody>
      </p:sp>
      <p:sp>
        <p:nvSpPr>
          <p:cNvPr id="317" name="Google Shape;317;p20"/>
          <p:cNvSpPr txBox="1"/>
          <p:nvPr/>
        </p:nvSpPr>
        <p:spPr>
          <a:xfrm>
            <a:off x="12499795" y="6362793"/>
            <a:ext cx="330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FFFFFF"/>
                </a:solidFill>
                <a:latin typeface="Forum"/>
                <a:ea typeface="Forum"/>
                <a:cs typeface="Forum"/>
                <a:sym typeface="Forum"/>
              </a:rPr>
              <a:t>Name</a:t>
            </a:r>
            <a:endParaRPr/>
          </a:p>
        </p:txBody>
      </p:sp>
      <p:sp>
        <p:nvSpPr>
          <p:cNvPr id="318" name="Google Shape;318;p20"/>
          <p:cNvSpPr txBox="1"/>
          <p:nvPr/>
        </p:nvSpPr>
        <p:spPr>
          <a:xfrm>
            <a:off x="12499795" y="6991443"/>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Forum"/>
                <a:ea typeface="Forum"/>
                <a:cs typeface="Forum"/>
                <a:sym typeface="Forum"/>
              </a:rPr>
              <a:t>Elaborate on what you want to discuss. </a:t>
            </a:r>
            <a:endParaRPr/>
          </a:p>
        </p:txBody>
      </p:sp>
      <p:sp>
        <p:nvSpPr>
          <p:cNvPr id="319" name="Google Shape;319;p20"/>
          <p:cNvSpPr/>
          <p:nvPr/>
        </p:nvSpPr>
        <p:spPr>
          <a:xfrm>
            <a:off x="9424121" y="8392472"/>
            <a:ext cx="3906618" cy="1731657"/>
          </a:xfrm>
          <a:custGeom>
            <a:rect b="b" l="l" r="r" t="t"/>
            <a:pathLst>
              <a:path extrusionOk="0" h="1731657" w="3906618">
                <a:moveTo>
                  <a:pt x="0" y="0"/>
                </a:moveTo>
                <a:lnTo>
                  <a:pt x="3906618" y="0"/>
                </a:lnTo>
                <a:lnTo>
                  <a:pt x="3906618" y="1731656"/>
                </a:lnTo>
                <a:lnTo>
                  <a:pt x="0" y="173165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20"/>
          <p:cNvSpPr/>
          <p:nvPr/>
        </p:nvSpPr>
        <p:spPr>
          <a:xfrm>
            <a:off x="14392797" y="8060013"/>
            <a:ext cx="3906618" cy="1731657"/>
          </a:xfrm>
          <a:custGeom>
            <a:rect b="b" l="l" r="r" t="t"/>
            <a:pathLst>
              <a:path extrusionOk="0" h="1731657" w="3906618">
                <a:moveTo>
                  <a:pt x="0" y="0"/>
                </a:moveTo>
                <a:lnTo>
                  <a:pt x="3906618" y="0"/>
                </a:lnTo>
                <a:lnTo>
                  <a:pt x="3906618" y="1731657"/>
                </a:lnTo>
                <a:lnTo>
                  <a:pt x="0" y="173165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20"/>
          <p:cNvSpPr/>
          <p:nvPr/>
        </p:nvSpPr>
        <p:spPr>
          <a:xfrm>
            <a:off x="1090031" y="7632836"/>
            <a:ext cx="1046537" cy="1852277"/>
          </a:xfrm>
          <a:custGeom>
            <a:rect b="b" l="l" r="r" t="t"/>
            <a:pathLst>
              <a:path extrusionOk="0" h="1852277" w="1046537">
                <a:moveTo>
                  <a:pt x="0" y="0"/>
                </a:moveTo>
                <a:lnTo>
                  <a:pt x="1046536" y="0"/>
                </a:lnTo>
                <a:lnTo>
                  <a:pt x="1046536" y="1852278"/>
                </a:lnTo>
                <a:lnTo>
                  <a:pt x="0" y="185227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20"/>
          <p:cNvSpPr/>
          <p:nvPr/>
        </p:nvSpPr>
        <p:spPr>
          <a:xfrm>
            <a:off x="6676048" y="6646272"/>
            <a:ext cx="374988" cy="378776"/>
          </a:xfrm>
          <a:custGeom>
            <a:rect b="b" l="l" r="r" t="t"/>
            <a:pathLst>
              <a:path extrusionOk="0" h="378776" w="374988">
                <a:moveTo>
                  <a:pt x="0" y="0"/>
                </a:moveTo>
                <a:lnTo>
                  <a:pt x="374988" y="0"/>
                </a:lnTo>
                <a:lnTo>
                  <a:pt x="374988" y="378776"/>
                </a:lnTo>
                <a:lnTo>
                  <a:pt x="0" y="37877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23" name="Google Shape;323;p20"/>
          <p:cNvPicPr preferRelativeResize="0"/>
          <p:nvPr/>
        </p:nvPicPr>
        <p:blipFill>
          <a:blip r:embed="rId8">
            <a:alphaModFix/>
          </a:blip>
          <a:stretch>
            <a:fillRect/>
          </a:stretch>
        </p:blipFill>
        <p:spPr>
          <a:xfrm>
            <a:off x="2823397" y="3110164"/>
            <a:ext cx="2862515" cy="2875463"/>
          </a:xfrm>
          <a:prstGeom prst="rect">
            <a:avLst/>
          </a:prstGeom>
          <a:noFill/>
          <a:ln>
            <a:noFill/>
          </a:ln>
        </p:spPr>
      </p:pic>
      <p:pic>
        <p:nvPicPr>
          <p:cNvPr id="324" name="Google Shape;324;p20"/>
          <p:cNvPicPr preferRelativeResize="0"/>
          <p:nvPr/>
        </p:nvPicPr>
        <p:blipFill>
          <a:blip r:embed="rId9">
            <a:alphaModFix/>
          </a:blip>
          <a:stretch>
            <a:fillRect/>
          </a:stretch>
        </p:blipFill>
        <p:spPr>
          <a:xfrm>
            <a:off x="7676988" y="3110164"/>
            <a:ext cx="2862515" cy="2875463"/>
          </a:xfrm>
          <a:prstGeom prst="rect">
            <a:avLst/>
          </a:prstGeom>
          <a:noFill/>
          <a:ln>
            <a:noFill/>
          </a:ln>
        </p:spPr>
      </p:pic>
      <p:pic>
        <p:nvPicPr>
          <p:cNvPr id="325" name="Google Shape;325;p20"/>
          <p:cNvPicPr preferRelativeResize="0"/>
          <p:nvPr/>
        </p:nvPicPr>
        <p:blipFill>
          <a:blip r:embed="rId10">
            <a:alphaModFix/>
          </a:blip>
          <a:stretch>
            <a:fillRect/>
          </a:stretch>
        </p:blipFill>
        <p:spPr>
          <a:xfrm>
            <a:off x="12530580" y="3110164"/>
            <a:ext cx="2788072" cy="27880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329" name="Shape 329"/>
        <p:cNvGrpSpPr/>
        <p:nvPr/>
      </p:nvGrpSpPr>
      <p:grpSpPr>
        <a:xfrm>
          <a:off x="0" y="0"/>
          <a:ext cx="0" cy="0"/>
          <a:chOff x="0" y="0"/>
          <a:chExt cx="0" cy="0"/>
        </a:xfrm>
      </p:grpSpPr>
      <p:sp>
        <p:nvSpPr>
          <p:cNvPr id="330" name="Google Shape;330;p21"/>
          <p:cNvSpPr/>
          <p:nvPr/>
        </p:nvSpPr>
        <p:spPr>
          <a:xfrm>
            <a:off x="9341223" y="650573"/>
            <a:ext cx="1811450" cy="3019083"/>
          </a:xfrm>
          <a:custGeom>
            <a:rect b="b" l="l" r="r" t="t"/>
            <a:pathLst>
              <a:path extrusionOk="0" h="3019083" w="1811450">
                <a:moveTo>
                  <a:pt x="0" y="0"/>
                </a:moveTo>
                <a:lnTo>
                  <a:pt x="1811449" y="0"/>
                </a:lnTo>
                <a:lnTo>
                  <a:pt x="1811449" y="3019083"/>
                </a:lnTo>
                <a:lnTo>
                  <a:pt x="0" y="301908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21"/>
          <p:cNvSpPr/>
          <p:nvPr/>
        </p:nvSpPr>
        <p:spPr>
          <a:xfrm>
            <a:off x="8175839" y="3128742"/>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2" name="Google Shape;332;p21"/>
          <p:cNvGrpSpPr/>
          <p:nvPr/>
        </p:nvGrpSpPr>
        <p:grpSpPr>
          <a:xfrm rot="283142">
            <a:off x="-4835584" y="7592997"/>
            <a:ext cx="21448909" cy="5591289"/>
            <a:chOff x="0" y="-168"/>
            <a:chExt cx="1942536" cy="506379"/>
          </a:xfrm>
        </p:grpSpPr>
        <p:sp>
          <p:nvSpPr>
            <p:cNvPr id="333" name="Google Shape;333;p21"/>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21"/>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5" name="Google Shape;335;p21"/>
          <p:cNvGrpSpPr/>
          <p:nvPr/>
        </p:nvGrpSpPr>
        <p:grpSpPr>
          <a:xfrm>
            <a:off x="1028700" y="1305240"/>
            <a:ext cx="7075925" cy="7075925"/>
            <a:chOff x="0" y="0"/>
            <a:chExt cx="812800" cy="812800"/>
          </a:xfrm>
        </p:grpSpPr>
        <p:sp>
          <p:nvSpPr>
            <p:cNvPr id="336" name="Google Shape;33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CD3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8" name="Google Shape;338;p21"/>
          <p:cNvSpPr/>
          <p:nvPr/>
        </p:nvSpPr>
        <p:spPr>
          <a:xfrm>
            <a:off x="2101252" y="2280200"/>
            <a:ext cx="5176543" cy="6515100"/>
          </a:xfrm>
          <a:custGeom>
            <a:rect b="b" l="l" r="r" t="t"/>
            <a:pathLst>
              <a:path extrusionOk="0" h="6515100" w="5176543">
                <a:moveTo>
                  <a:pt x="0" y="0"/>
                </a:moveTo>
                <a:lnTo>
                  <a:pt x="5176544" y="0"/>
                </a:lnTo>
                <a:lnTo>
                  <a:pt x="5176544" y="6515100"/>
                </a:lnTo>
                <a:lnTo>
                  <a:pt x="0" y="65151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21"/>
          <p:cNvSpPr/>
          <p:nvPr/>
        </p:nvSpPr>
        <p:spPr>
          <a:xfrm>
            <a:off x="16991548" y="2858285"/>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21"/>
          <p:cNvSpPr/>
          <p:nvPr/>
        </p:nvSpPr>
        <p:spPr>
          <a:xfrm>
            <a:off x="1028700" y="1034783"/>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21"/>
          <p:cNvSpPr/>
          <p:nvPr/>
        </p:nvSpPr>
        <p:spPr>
          <a:xfrm>
            <a:off x="13193690" y="764326"/>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42" name="Google Shape;342;p21"/>
          <p:cNvGrpSpPr/>
          <p:nvPr/>
        </p:nvGrpSpPr>
        <p:grpSpPr>
          <a:xfrm>
            <a:off x="7563546" y="8237192"/>
            <a:ext cx="21448909" cy="5591289"/>
            <a:chOff x="0" y="-168"/>
            <a:chExt cx="1942536" cy="506379"/>
          </a:xfrm>
        </p:grpSpPr>
        <p:sp>
          <p:nvSpPr>
            <p:cNvPr id="343" name="Google Shape;343;p21"/>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21"/>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5" name="Google Shape;345;p21"/>
          <p:cNvSpPr/>
          <p:nvPr/>
        </p:nvSpPr>
        <p:spPr>
          <a:xfrm>
            <a:off x="15408412" y="6836695"/>
            <a:ext cx="1925176" cy="2421605"/>
          </a:xfrm>
          <a:custGeom>
            <a:rect b="b" l="l" r="r" t="t"/>
            <a:pathLst>
              <a:path extrusionOk="0" h="2421605" w="1925176">
                <a:moveTo>
                  <a:pt x="0" y="0"/>
                </a:moveTo>
                <a:lnTo>
                  <a:pt x="1925176" y="0"/>
                </a:lnTo>
                <a:lnTo>
                  <a:pt x="1925176" y="2421605"/>
                </a:lnTo>
                <a:lnTo>
                  <a:pt x="0" y="242160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21"/>
          <p:cNvSpPr txBox="1"/>
          <p:nvPr/>
        </p:nvSpPr>
        <p:spPr>
          <a:xfrm>
            <a:off x="12053558" y="2601631"/>
            <a:ext cx="1510042" cy="13611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24567D"/>
                </a:solidFill>
                <a:latin typeface="Abril Fatface"/>
                <a:ea typeface="Abril Fatface"/>
                <a:cs typeface="Abril Fatface"/>
                <a:sym typeface="Abril Fatface"/>
              </a:rPr>
              <a:t>03</a:t>
            </a:r>
            <a:endParaRPr/>
          </a:p>
        </p:txBody>
      </p:sp>
      <p:sp>
        <p:nvSpPr>
          <p:cNvPr id="347" name="Google Shape;347;p21"/>
          <p:cNvSpPr txBox="1"/>
          <p:nvPr/>
        </p:nvSpPr>
        <p:spPr>
          <a:xfrm>
            <a:off x="8992925" y="4049079"/>
            <a:ext cx="737807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FFFFF"/>
                </a:solidFill>
                <a:latin typeface="Abril Fatface"/>
                <a:ea typeface="Abril Fatface"/>
                <a:cs typeface="Abril Fatface"/>
                <a:sym typeface="Abril Fatface"/>
              </a:rPr>
              <a:t>About Us</a:t>
            </a:r>
            <a:endParaRPr/>
          </a:p>
        </p:txBody>
      </p:sp>
      <p:sp>
        <p:nvSpPr>
          <p:cNvPr id="348" name="Google Shape;348;p21"/>
          <p:cNvSpPr txBox="1"/>
          <p:nvPr/>
        </p:nvSpPr>
        <p:spPr>
          <a:xfrm>
            <a:off x="10254584" y="5490125"/>
            <a:ext cx="5320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3499" u="none">
                <a:solidFill>
                  <a:srgbClr val="000000"/>
                </a:solidFill>
                <a:latin typeface="Forum"/>
                <a:ea typeface="Forum"/>
                <a:cs typeface="Forum"/>
                <a:sym typeface="Forum"/>
              </a:rPr>
              <a:t>Elaborate on what </a:t>
            </a:r>
            <a:endParaRPr/>
          </a:p>
          <a:p>
            <a:pPr indent="0" lvl="0" marL="0" marR="0" rtl="0" algn="ctr">
              <a:lnSpc>
                <a:spcPct val="100000"/>
              </a:lnSpc>
              <a:spcBef>
                <a:spcPts val="0"/>
              </a:spcBef>
              <a:spcAft>
                <a:spcPts val="0"/>
              </a:spcAft>
              <a:buNone/>
            </a:pPr>
            <a:r>
              <a:rPr b="1" lang="en-US" sz="3499" u="none">
                <a:solidFill>
                  <a:srgbClr val="000000"/>
                </a:solidFill>
                <a:latin typeface="Forum"/>
                <a:ea typeface="Forum"/>
                <a:cs typeface="Forum"/>
                <a:sym typeface="Forum"/>
              </a:rPr>
              <a:t>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352" name="Shape 352"/>
        <p:cNvGrpSpPr/>
        <p:nvPr/>
      </p:nvGrpSpPr>
      <p:grpSpPr>
        <a:xfrm>
          <a:off x="0" y="0"/>
          <a:ext cx="0" cy="0"/>
          <a:chOff x="0" y="0"/>
          <a:chExt cx="0" cy="0"/>
        </a:xfrm>
      </p:grpSpPr>
      <p:pic>
        <p:nvPicPr>
          <p:cNvPr id="353" name="Google Shape;353;p22"/>
          <p:cNvPicPr preferRelativeResize="0"/>
          <p:nvPr/>
        </p:nvPicPr>
        <p:blipFill>
          <a:blip r:embed="rId3">
            <a:alphaModFix/>
          </a:blip>
          <a:stretch>
            <a:fillRect/>
          </a:stretch>
        </p:blipFill>
        <p:spPr>
          <a:xfrm>
            <a:off x="3285207" y="440110"/>
            <a:ext cx="12854125" cy="5977789"/>
          </a:xfrm>
          <a:prstGeom prst="rect">
            <a:avLst/>
          </a:prstGeom>
          <a:noFill/>
          <a:ln>
            <a:noFill/>
          </a:ln>
        </p:spPr>
      </p:pic>
      <p:sp>
        <p:nvSpPr>
          <p:cNvPr id="354" name="Google Shape;354;p22"/>
          <p:cNvSpPr txBox="1"/>
          <p:nvPr/>
        </p:nvSpPr>
        <p:spPr>
          <a:xfrm>
            <a:off x="855280" y="6567075"/>
            <a:ext cx="7741109"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4567D"/>
                </a:solidFill>
                <a:latin typeface="Abril Fatface"/>
                <a:ea typeface="Abril Fatface"/>
                <a:cs typeface="Abril Fatface"/>
                <a:sym typeface="Abril Fatface"/>
              </a:rPr>
              <a:t>Our History</a:t>
            </a:r>
            <a:endParaRPr/>
          </a:p>
        </p:txBody>
      </p:sp>
      <p:sp>
        <p:nvSpPr>
          <p:cNvPr id="355" name="Google Shape;355;p22"/>
          <p:cNvSpPr/>
          <p:nvPr/>
        </p:nvSpPr>
        <p:spPr>
          <a:xfrm>
            <a:off x="16139315" y="487786"/>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22"/>
          <p:cNvSpPr/>
          <p:nvPr/>
        </p:nvSpPr>
        <p:spPr>
          <a:xfrm>
            <a:off x="16991548" y="4105555"/>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22"/>
          <p:cNvSpPr/>
          <p:nvPr/>
        </p:nvSpPr>
        <p:spPr>
          <a:xfrm>
            <a:off x="1028700" y="1620299"/>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22"/>
          <p:cNvSpPr/>
          <p:nvPr/>
        </p:nvSpPr>
        <p:spPr>
          <a:xfrm>
            <a:off x="2888990" y="4105555"/>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22"/>
          <p:cNvSpPr/>
          <p:nvPr/>
        </p:nvSpPr>
        <p:spPr>
          <a:xfrm>
            <a:off x="9144000" y="1620299"/>
            <a:ext cx="1405206" cy="1405206"/>
          </a:xfrm>
          <a:custGeom>
            <a:rect b="b" l="l" r="r" t="t"/>
            <a:pathLst>
              <a:path extrusionOk="0" h="1405206" w="1405206">
                <a:moveTo>
                  <a:pt x="0" y="0"/>
                </a:moveTo>
                <a:lnTo>
                  <a:pt x="1405206" y="0"/>
                </a:lnTo>
                <a:lnTo>
                  <a:pt x="1405206" y="1405206"/>
                </a:lnTo>
                <a:lnTo>
                  <a:pt x="0" y="14052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0" name="Google Shape;360;p22"/>
          <p:cNvGrpSpPr/>
          <p:nvPr/>
        </p:nvGrpSpPr>
        <p:grpSpPr>
          <a:xfrm rot="283142">
            <a:off x="-6469687" y="9287573"/>
            <a:ext cx="21448909" cy="5591289"/>
            <a:chOff x="0" y="-168"/>
            <a:chExt cx="1942536" cy="506379"/>
          </a:xfrm>
        </p:grpSpPr>
        <p:sp>
          <p:nvSpPr>
            <p:cNvPr id="361" name="Google Shape;361;p22"/>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22"/>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3" name="Google Shape;363;p22"/>
          <p:cNvGrpSpPr/>
          <p:nvPr/>
        </p:nvGrpSpPr>
        <p:grpSpPr>
          <a:xfrm>
            <a:off x="5529836" y="8803366"/>
            <a:ext cx="21448909" cy="5591289"/>
            <a:chOff x="0" y="-168"/>
            <a:chExt cx="1942536" cy="506379"/>
          </a:xfrm>
        </p:grpSpPr>
        <p:sp>
          <p:nvSpPr>
            <p:cNvPr id="364" name="Google Shape;364;p22"/>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2"/>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6" name="Google Shape;366;p22"/>
          <p:cNvSpPr txBox="1"/>
          <p:nvPr/>
        </p:nvSpPr>
        <p:spPr>
          <a:xfrm>
            <a:off x="8417041" y="7052321"/>
            <a:ext cx="78372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000">
                <a:solidFill>
                  <a:srgbClr val="000000"/>
                </a:solidFill>
                <a:latin typeface="Forum"/>
                <a:ea typeface="Forum"/>
                <a:cs typeface="Forum"/>
                <a:sym typeface="Forum"/>
              </a:rPr>
              <a:t>Presentations are communication tools that can be used as demonstrations, lectures, speeches, reports, and more. It is mostly presented before an audience.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370" name="Shape 370"/>
        <p:cNvGrpSpPr/>
        <p:nvPr/>
      </p:nvGrpSpPr>
      <p:grpSpPr>
        <a:xfrm>
          <a:off x="0" y="0"/>
          <a:ext cx="0" cy="0"/>
          <a:chOff x="0" y="0"/>
          <a:chExt cx="0" cy="0"/>
        </a:xfrm>
      </p:grpSpPr>
      <p:sp>
        <p:nvSpPr>
          <p:cNvPr id="371" name="Google Shape;371;p23"/>
          <p:cNvSpPr txBox="1"/>
          <p:nvPr/>
        </p:nvSpPr>
        <p:spPr>
          <a:xfrm>
            <a:off x="9737762" y="2949046"/>
            <a:ext cx="7741109"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4567D"/>
                </a:solidFill>
                <a:latin typeface="Abril Fatface"/>
                <a:ea typeface="Abril Fatface"/>
                <a:cs typeface="Abril Fatface"/>
                <a:sym typeface="Abril Fatface"/>
              </a:rPr>
              <a:t> Tradition</a:t>
            </a:r>
            <a:endParaRPr/>
          </a:p>
        </p:txBody>
      </p:sp>
      <p:sp>
        <p:nvSpPr>
          <p:cNvPr id="372" name="Google Shape;372;p23"/>
          <p:cNvSpPr txBox="1"/>
          <p:nvPr/>
        </p:nvSpPr>
        <p:spPr>
          <a:xfrm>
            <a:off x="10254517" y="4952602"/>
            <a:ext cx="6707700" cy="197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3200">
                <a:solidFill>
                  <a:srgbClr val="000000"/>
                </a:solidFill>
                <a:latin typeface="Forum"/>
                <a:ea typeface="Forum"/>
                <a:cs typeface="Forum"/>
                <a:sym typeface="Forum"/>
              </a:rPr>
              <a:t>Presentations are communication tools that can be used as demonstrations, lectures, speeches, reports, and more. It is mostly presented before an audience. </a:t>
            </a:r>
            <a:endParaRPr/>
          </a:p>
        </p:txBody>
      </p:sp>
      <p:grpSp>
        <p:nvGrpSpPr>
          <p:cNvPr id="373" name="Google Shape;373;p23"/>
          <p:cNvGrpSpPr/>
          <p:nvPr/>
        </p:nvGrpSpPr>
        <p:grpSpPr>
          <a:xfrm rot="283142">
            <a:off x="-5823289" y="8699695"/>
            <a:ext cx="21448909" cy="5591289"/>
            <a:chOff x="0" y="-168"/>
            <a:chExt cx="1942536" cy="506379"/>
          </a:xfrm>
        </p:grpSpPr>
        <p:sp>
          <p:nvSpPr>
            <p:cNvPr id="374" name="Google Shape;374;p23"/>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23"/>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6" name="Google Shape;376;p23"/>
          <p:cNvGrpSpPr/>
          <p:nvPr/>
        </p:nvGrpSpPr>
        <p:grpSpPr>
          <a:xfrm>
            <a:off x="4901090" y="8699692"/>
            <a:ext cx="21448909" cy="5591289"/>
            <a:chOff x="0" y="-168"/>
            <a:chExt cx="1942536" cy="506379"/>
          </a:xfrm>
        </p:grpSpPr>
        <p:sp>
          <p:nvSpPr>
            <p:cNvPr id="377" name="Google Shape;377;p23"/>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23"/>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9" name="Google Shape;379;p23"/>
          <p:cNvSpPr/>
          <p:nvPr/>
        </p:nvSpPr>
        <p:spPr>
          <a:xfrm>
            <a:off x="10551700" y="7352447"/>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3"/>
          <p:cNvSpPr/>
          <p:nvPr/>
        </p:nvSpPr>
        <p:spPr>
          <a:xfrm>
            <a:off x="2871418" y="238255"/>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23"/>
          <p:cNvSpPr/>
          <p:nvPr/>
        </p:nvSpPr>
        <p:spPr>
          <a:xfrm>
            <a:off x="163401" y="3236611"/>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23"/>
          <p:cNvSpPr/>
          <p:nvPr/>
        </p:nvSpPr>
        <p:spPr>
          <a:xfrm>
            <a:off x="13049889" y="380116"/>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3"/>
          <p:cNvSpPr/>
          <p:nvPr/>
        </p:nvSpPr>
        <p:spPr>
          <a:xfrm>
            <a:off x="15416582" y="561811"/>
            <a:ext cx="1405206" cy="1405206"/>
          </a:xfrm>
          <a:custGeom>
            <a:rect b="b" l="l" r="r" t="t"/>
            <a:pathLst>
              <a:path extrusionOk="0" h="1405206" w="1405206">
                <a:moveTo>
                  <a:pt x="0" y="0"/>
                </a:moveTo>
                <a:lnTo>
                  <a:pt x="1405206" y="0"/>
                </a:lnTo>
                <a:lnTo>
                  <a:pt x="1405206" y="1405206"/>
                </a:lnTo>
                <a:lnTo>
                  <a:pt x="0" y="14052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23"/>
          <p:cNvSpPr/>
          <p:nvPr/>
        </p:nvSpPr>
        <p:spPr>
          <a:xfrm>
            <a:off x="15819110" y="7352447"/>
            <a:ext cx="1126941" cy="1994585"/>
          </a:xfrm>
          <a:custGeom>
            <a:rect b="b" l="l" r="r" t="t"/>
            <a:pathLst>
              <a:path extrusionOk="0" h="1994585" w="1126941">
                <a:moveTo>
                  <a:pt x="0" y="0"/>
                </a:moveTo>
                <a:lnTo>
                  <a:pt x="1126941" y="0"/>
                </a:lnTo>
                <a:lnTo>
                  <a:pt x="1126941" y="1994585"/>
                </a:lnTo>
                <a:lnTo>
                  <a:pt x="0" y="199458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85" name="Google Shape;385;p23"/>
          <p:cNvPicPr preferRelativeResize="0"/>
          <p:nvPr/>
        </p:nvPicPr>
        <p:blipFill>
          <a:blip r:embed="rId6">
            <a:alphaModFix/>
          </a:blip>
          <a:stretch>
            <a:fillRect/>
          </a:stretch>
        </p:blipFill>
        <p:spPr>
          <a:xfrm>
            <a:off x="1192831" y="1367982"/>
            <a:ext cx="8267165" cy="67429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2A57"/>
        </a:solidFill>
      </p:bgPr>
    </p:bg>
    <p:spTree>
      <p:nvGrpSpPr>
        <p:cNvPr id="389" name="Shape 389"/>
        <p:cNvGrpSpPr/>
        <p:nvPr/>
      </p:nvGrpSpPr>
      <p:grpSpPr>
        <a:xfrm>
          <a:off x="0" y="0"/>
          <a:ext cx="0" cy="0"/>
          <a:chOff x="0" y="0"/>
          <a:chExt cx="0" cy="0"/>
        </a:xfrm>
      </p:grpSpPr>
      <p:cxnSp>
        <p:nvCxnSpPr>
          <p:cNvPr id="390" name="Google Shape;390;p24"/>
          <p:cNvCxnSpPr/>
          <p:nvPr/>
        </p:nvCxnSpPr>
        <p:spPr>
          <a:xfrm>
            <a:off x="985511" y="6587966"/>
            <a:ext cx="5938988" cy="1312"/>
          </a:xfrm>
          <a:prstGeom prst="straightConnector1">
            <a:avLst/>
          </a:prstGeom>
          <a:noFill/>
          <a:ln cap="flat" cmpd="sng" w="47625">
            <a:solidFill>
              <a:srgbClr val="FFFFFF"/>
            </a:solidFill>
            <a:prstDash val="solid"/>
            <a:round/>
            <a:headEnd len="sm" w="sm" type="none"/>
            <a:tailEnd len="sm" w="sm" type="none"/>
          </a:ln>
        </p:spPr>
      </p:cxnSp>
      <p:sp>
        <p:nvSpPr>
          <p:cNvPr id="391" name="Google Shape;391;p24"/>
          <p:cNvSpPr/>
          <p:nvPr/>
        </p:nvSpPr>
        <p:spPr>
          <a:xfrm>
            <a:off x="2646584" y="637845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24"/>
          <p:cNvSpPr/>
          <p:nvPr/>
        </p:nvSpPr>
        <p:spPr>
          <a:xfrm>
            <a:off x="6924499" y="641250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24"/>
          <p:cNvSpPr/>
          <p:nvPr/>
        </p:nvSpPr>
        <p:spPr>
          <a:xfrm>
            <a:off x="11055641" y="640227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94" name="Google Shape;394;p24"/>
          <p:cNvCxnSpPr/>
          <p:nvPr/>
        </p:nvCxnSpPr>
        <p:spPr>
          <a:xfrm flipH="1" rot="10800000">
            <a:off x="7278114" y="6579516"/>
            <a:ext cx="3777527" cy="9363"/>
          </a:xfrm>
          <a:prstGeom prst="straightConnector1">
            <a:avLst/>
          </a:prstGeom>
          <a:noFill/>
          <a:ln cap="flat" cmpd="sng" w="47625">
            <a:solidFill>
              <a:srgbClr val="FFFFFF"/>
            </a:solidFill>
            <a:prstDash val="solid"/>
            <a:round/>
            <a:headEnd len="sm" w="sm" type="none"/>
            <a:tailEnd len="sm" w="sm" type="none"/>
          </a:ln>
        </p:spPr>
      </p:cxnSp>
      <p:cxnSp>
        <p:nvCxnSpPr>
          <p:cNvPr id="395" name="Google Shape;395;p24"/>
          <p:cNvCxnSpPr/>
          <p:nvPr/>
        </p:nvCxnSpPr>
        <p:spPr>
          <a:xfrm flipH="1" rot="10800000">
            <a:off x="11409252" y="6555583"/>
            <a:ext cx="3191431" cy="22261"/>
          </a:xfrm>
          <a:prstGeom prst="straightConnector1">
            <a:avLst/>
          </a:prstGeom>
          <a:noFill/>
          <a:ln cap="flat" cmpd="sng" w="47625">
            <a:solidFill>
              <a:srgbClr val="FFFFFF"/>
            </a:solidFill>
            <a:prstDash val="solid"/>
            <a:round/>
            <a:headEnd len="sm" w="sm" type="none"/>
            <a:tailEnd len="sm" w="sm" type="none"/>
          </a:ln>
        </p:spPr>
      </p:cxnSp>
      <p:cxnSp>
        <p:nvCxnSpPr>
          <p:cNvPr id="396" name="Google Shape;396;p24"/>
          <p:cNvCxnSpPr/>
          <p:nvPr/>
        </p:nvCxnSpPr>
        <p:spPr>
          <a:xfrm>
            <a:off x="14228817" y="6555265"/>
            <a:ext cx="2842926" cy="0"/>
          </a:xfrm>
          <a:prstGeom prst="straightConnector1">
            <a:avLst/>
          </a:prstGeom>
          <a:noFill/>
          <a:ln cap="flat" cmpd="sng" w="47625">
            <a:solidFill>
              <a:srgbClr val="FFFFFF"/>
            </a:solidFill>
            <a:prstDash val="solid"/>
            <a:round/>
            <a:headEnd len="sm" w="sm" type="none"/>
            <a:tailEnd len="sm" w="sm" type="none"/>
          </a:ln>
        </p:spPr>
      </p:cxnSp>
      <p:sp>
        <p:nvSpPr>
          <p:cNvPr id="397" name="Google Shape;397;p24"/>
          <p:cNvSpPr/>
          <p:nvPr/>
        </p:nvSpPr>
        <p:spPr>
          <a:xfrm>
            <a:off x="15186782" y="637296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98" name="Google Shape;398;p24"/>
          <p:cNvGrpSpPr/>
          <p:nvPr/>
        </p:nvGrpSpPr>
        <p:grpSpPr>
          <a:xfrm>
            <a:off x="1412244" y="2870337"/>
            <a:ext cx="2931808" cy="2931808"/>
            <a:chOff x="0" y="0"/>
            <a:chExt cx="812800" cy="812800"/>
          </a:xfrm>
        </p:grpSpPr>
        <p:sp>
          <p:nvSpPr>
            <p:cNvPr id="399" name="Google Shape;39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BFE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1" name="Google Shape;401;p24"/>
          <p:cNvGrpSpPr/>
          <p:nvPr/>
        </p:nvGrpSpPr>
        <p:grpSpPr>
          <a:xfrm>
            <a:off x="5718741" y="2870337"/>
            <a:ext cx="2931808" cy="2931808"/>
            <a:chOff x="0" y="0"/>
            <a:chExt cx="812800" cy="812800"/>
          </a:xfrm>
        </p:grpSpPr>
        <p:sp>
          <p:nvSpPr>
            <p:cNvPr id="402" name="Google Shape;40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BFE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4" name="Google Shape;404;p24"/>
          <p:cNvGrpSpPr/>
          <p:nvPr/>
        </p:nvGrpSpPr>
        <p:grpSpPr>
          <a:xfrm>
            <a:off x="9766545" y="2870337"/>
            <a:ext cx="2931808" cy="2931808"/>
            <a:chOff x="0" y="0"/>
            <a:chExt cx="812800" cy="812800"/>
          </a:xfrm>
        </p:grpSpPr>
        <p:sp>
          <p:nvSpPr>
            <p:cNvPr id="405" name="Google Shape;40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BFE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7" name="Google Shape;407;p24"/>
          <p:cNvGrpSpPr/>
          <p:nvPr/>
        </p:nvGrpSpPr>
        <p:grpSpPr>
          <a:xfrm>
            <a:off x="13897686" y="2870337"/>
            <a:ext cx="2931808" cy="2931808"/>
            <a:chOff x="0" y="0"/>
            <a:chExt cx="812800" cy="812800"/>
          </a:xfrm>
        </p:grpSpPr>
        <p:sp>
          <p:nvSpPr>
            <p:cNvPr id="408" name="Google Shape;40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BFE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0" name="Google Shape;410;p24"/>
          <p:cNvSpPr/>
          <p:nvPr/>
        </p:nvSpPr>
        <p:spPr>
          <a:xfrm>
            <a:off x="13855111" y="2827762"/>
            <a:ext cx="3016957" cy="3016957"/>
          </a:xfrm>
          <a:custGeom>
            <a:rect b="b" l="l" r="r" t="t"/>
            <a:pathLst>
              <a:path extrusionOk="0" h="3016957" w="3016957">
                <a:moveTo>
                  <a:pt x="0" y="0"/>
                </a:moveTo>
                <a:lnTo>
                  <a:pt x="3016957" y="0"/>
                </a:lnTo>
                <a:lnTo>
                  <a:pt x="3016957" y="3016957"/>
                </a:lnTo>
                <a:lnTo>
                  <a:pt x="0" y="301695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24"/>
          <p:cNvSpPr/>
          <p:nvPr/>
        </p:nvSpPr>
        <p:spPr>
          <a:xfrm>
            <a:off x="1853602" y="3197820"/>
            <a:ext cx="2049090" cy="2049090"/>
          </a:xfrm>
          <a:custGeom>
            <a:rect b="b" l="l" r="r" t="t"/>
            <a:pathLst>
              <a:path extrusionOk="0" h="2049090" w="2049090">
                <a:moveTo>
                  <a:pt x="0" y="0"/>
                </a:moveTo>
                <a:lnTo>
                  <a:pt x="2049091" y="0"/>
                </a:lnTo>
                <a:lnTo>
                  <a:pt x="2049091" y="2049090"/>
                </a:lnTo>
                <a:lnTo>
                  <a:pt x="0" y="20490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24"/>
          <p:cNvSpPr/>
          <p:nvPr/>
        </p:nvSpPr>
        <p:spPr>
          <a:xfrm>
            <a:off x="6179743" y="3331338"/>
            <a:ext cx="2009805" cy="2009805"/>
          </a:xfrm>
          <a:custGeom>
            <a:rect b="b" l="l" r="r" t="t"/>
            <a:pathLst>
              <a:path extrusionOk="0" h="2009805" w="2009805">
                <a:moveTo>
                  <a:pt x="0" y="0"/>
                </a:moveTo>
                <a:lnTo>
                  <a:pt x="2009804" y="0"/>
                </a:lnTo>
                <a:lnTo>
                  <a:pt x="2009804" y="2009805"/>
                </a:lnTo>
                <a:lnTo>
                  <a:pt x="0" y="200980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24"/>
          <p:cNvSpPr/>
          <p:nvPr/>
        </p:nvSpPr>
        <p:spPr>
          <a:xfrm>
            <a:off x="10094028" y="3197820"/>
            <a:ext cx="2276841" cy="2276841"/>
          </a:xfrm>
          <a:custGeom>
            <a:rect b="b" l="l" r="r" t="t"/>
            <a:pathLst>
              <a:path extrusionOk="0" h="2276841" w="2276841">
                <a:moveTo>
                  <a:pt x="0" y="0"/>
                </a:moveTo>
                <a:lnTo>
                  <a:pt x="2276841" y="0"/>
                </a:lnTo>
                <a:lnTo>
                  <a:pt x="2276841" y="2276841"/>
                </a:lnTo>
                <a:lnTo>
                  <a:pt x="0" y="227684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24"/>
          <p:cNvSpPr txBox="1"/>
          <p:nvPr/>
        </p:nvSpPr>
        <p:spPr>
          <a:xfrm>
            <a:off x="5215956" y="1028700"/>
            <a:ext cx="877972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FFFFF"/>
                </a:solidFill>
                <a:latin typeface="Abril Fatface"/>
                <a:ea typeface="Abril Fatface"/>
                <a:cs typeface="Abril Fatface"/>
                <a:sym typeface="Abril Fatface"/>
              </a:rPr>
              <a:t>Our History</a:t>
            </a:r>
            <a:endParaRPr/>
          </a:p>
        </p:txBody>
      </p:sp>
      <p:sp>
        <p:nvSpPr>
          <p:cNvPr id="415" name="Google Shape;415;p24"/>
          <p:cNvSpPr txBox="1"/>
          <p:nvPr/>
        </p:nvSpPr>
        <p:spPr>
          <a:xfrm>
            <a:off x="14291330" y="7445924"/>
            <a:ext cx="2687400" cy="4617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lang="en-US" sz="2999" u="none">
                <a:solidFill>
                  <a:srgbClr val="FFFFFF"/>
                </a:solidFill>
                <a:latin typeface="Forum"/>
                <a:ea typeface="Forum"/>
                <a:cs typeface="Forum"/>
                <a:sym typeface="Forum"/>
              </a:rPr>
              <a:t>Add a main point</a:t>
            </a:r>
            <a:endParaRPr/>
          </a:p>
        </p:txBody>
      </p:sp>
      <p:sp>
        <p:nvSpPr>
          <p:cNvPr id="416" name="Google Shape;416;p24"/>
          <p:cNvSpPr txBox="1"/>
          <p:nvPr/>
        </p:nvSpPr>
        <p:spPr>
          <a:xfrm>
            <a:off x="14196745" y="8147412"/>
            <a:ext cx="26874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99">
                <a:solidFill>
                  <a:srgbClr val="FFFFFF"/>
                </a:solidFill>
                <a:latin typeface="Forum"/>
                <a:ea typeface="Forum"/>
                <a:cs typeface="Forum"/>
                <a:sym typeface="Forum"/>
              </a:rPr>
              <a:t>Elaborate on what you want to discuss. </a:t>
            </a:r>
            <a:endParaRPr/>
          </a:p>
        </p:txBody>
      </p:sp>
      <p:sp>
        <p:nvSpPr>
          <p:cNvPr id="417" name="Google Shape;417;p24"/>
          <p:cNvSpPr txBox="1"/>
          <p:nvPr/>
        </p:nvSpPr>
        <p:spPr>
          <a:xfrm>
            <a:off x="10052328" y="7445924"/>
            <a:ext cx="2687400" cy="4617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lang="en-US" sz="2999" u="none">
                <a:solidFill>
                  <a:srgbClr val="FFFFFF"/>
                </a:solidFill>
                <a:latin typeface="Forum"/>
                <a:ea typeface="Forum"/>
                <a:cs typeface="Forum"/>
                <a:sym typeface="Forum"/>
              </a:rPr>
              <a:t>Add a main point</a:t>
            </a:r>
            <a:endParaRPr/>
          </a:p>
        </p:txBody>
      </p:sp>
      <p:sp>
        <p:nvSpPr>
          <p:cNvPr id="418" name="Google Shape;418;p24"/>
          <p:cNvSpPr txBox="1"/>
          <p:nvPr/>
        </p:nvSpPr>
        <p:spPr>
          <a:xfrm>
            <a:off x="9957743" y="8147412"/>
            <a:ext cx="26874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99">
                <a:solidFill>
                  <a:srgbClr val="FFFFFF"/>
                </a:solidFill>
                <a:latin typeface="Forum"/>
                <a:ea typeface="Forum"/>
                <a:cs typeface="Forum"/>
                <a:sym typeface="Forum"/>
              </a:rPr>
              <a:t>Elaborate on what you want to discuss. </a:t>
            </a:r>
            <a:endParaRPr/>
          </a:p>
        </p:txBody>
      </p:sp>
      <p:sp>
        <p:nvSpPr>
          <p:cNvPr id="419" name="Google Shape;419;p24"/>
          <p:cNvSpPr txBox="1"/>
          <p:nvPr/>
        </p:nvSpPr>
        <p:spPr>
          <a:xfrm>
            <a:off x="5813326" y="7445924"/>
            <a:ext cx="2687400" cy="4617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lang="en-US" sz="2999" u="none">
                <a:solidFill>
                  <a:srgbClr val="FFFFFF"/>
                </a:solidFill>
                <a:latin typeface="Forum"/>
                <a:ea typeface="Forum"/>
                <a:cs typeface="Forum"/>
                <a:sym typeface="Forum"/>
              </a:rPr>
              <a:t>Add a main point</a:t>
            </a:r>
            <a:endParaRPr/>
          </a:p>
        </p:txBody>
      </p:sp>
      <p:sp>
        <p:nvSpPr>
          <p:cNvPr id="420" name="Google Shape;420;p24"/>
          <p:cNvSpPr txBox="1"/>
          <p:nvPr/>
        </p:nvSpPr>
        <p:spPr>
          <a:xfrm>
            <a:off x="5718741" y="8147412"/>
            <a:ext cx="26874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99">
                <a:solidFill>
                  <a:srgbClr val="FFFFFF"/>
                </a:solidFill>
                <a:latin typeface="Forum"/>
                <a:ea typeface="Forum"/>
                <a:cs typeface="Forum"/>
                <a:sym typeface="Forum"/>
              </a:rPr>
              <a:t>Elaborate on what you want to discuss. </a:t>
            </a:r>
            <a:endParaRPr/>
          </a:p>
        </p:txBody>
      </p:sp>
      <p:sp>
        <p:nvSpPr>
          <p:cNvPr id="421" name="Google Shape;421;p24"/>
          <p:cNvSpPr txBox="1"/>
          <p:nvPr/>
        </p:nvSpPr>
        <p:spPr>
          <a:xfrm>
            <a:off x="1751132" y="7445924"/>
            <a:ext cx="2687400" cy="4617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lang="en-US" sz="2999" u="none">
                <a:solidFill>
                  <a:srgbClr val="FFFFFF"/>
                </a:solidFill>
                <a:latin typeface="Forum"/>
                <a:ea typeface="Forum"/>
                <a:cs typeface="Forum"/>
                <a:sym typeface="Forum"/>
              </a:rPr>
              <a:t>Add a main point</a:t>
            </a:r>
            <a:endParaRPr/>
          </a:p>
        </p:txBody>
      </p:sp>
      <p:sp>
        <p:nvSpPr>
          <p:cNvPr id="422" name="Google Shape;422;p24"/>
          <p:cNvSpPr txBox="1"/>
          <p:nvPr/>
        </p:nvSpPr>
        <p:spPr>
          <a:xfrm>
            <a:off x="1656547" y="8147412"/>
            <a:ext cx="26874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99">
                <a:solidFill>
                  <a:srgbClr val="FFFFFF"/>
                </a:solidFill>
                <a:latin typeface="Forum"/>
                <a:ea typeface="Forum"/>
                <a:cs typeface="Forum"/>
                <a:sym typeface="Forum"/>
              </a:rPr>
              <a:t>Elaborate on what you want to discuss. </a:t>
            </a:r>
            <a:endParaRPr/>
          </a:p>
        </p:txBody>
      </p:sp>
      <p:sp>
        <p:nvSpPr>
          <p:cNvPr id="423" name="Google Shape;423;p24"/>
          <p:cNvSpPr/>
          <p:nvPr/>
        </p:nvSpPr>
        <p:spPr>
          <a:xfrm>
            <a:off x="16884249" y="712600"/>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24"/>
          <p:cNvSpPr/>
          <p:nvPr/>
        </p:nvSpPr>
        <p:spPr>
          <a:xfrm>
            <a:off x="1107134" y="1646292"/>
            <a:ext cx="746468" cy="754008"/>
          </a:xfrm>
          <a:custGeom>
            <a:rect b="b" l="l" r="r" t="t"/>
            <a:pathLst>
              <a:path extrusionOk="0" h="754008" w="746468">
                <a:moveTo>
                  <a:pt x="0" y="0"/>
                </a:moveTo>
                <a:lnTo>
                  <a:pt x="746468" y="0"/>
                </a:lnTo>
                <a:lnTo>
                  <a:pt x="746468" y="754008"/>
                </a:lnTo>
                <a:lnTo>
                  <a:pt x="0" y="75400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24"/>
          <p:cNvSpPr/>
          <p:nvPr/>
        </p:nvSpPr>
        <p:spPr>
          <a:xfrm>
            <a:off x="4344051" y="758243"/>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24"/>
          <p:cNvSpPr/>
          <p:nvPr/>
        </p:nvSpPr>
        <p:spPr>
          <a:xfrm>
            <a:off x="13293075" y="845399"/>
            <a:ext cx="1405206" cy="1405206"/>
          </a:xfrm>
          <a:custGeom>
            <a:rect b="b" l="l" r="r" t="t"/>
            <a:pathLst>
              <a:path extrusionOk="0" h="1405206" w="1405206">
                <a:moveTo>
                  <a:pt x="0" y="0"/>
                </a:moveTo>
                <a:lnTo>
                  <a:pt x="1405206" y="0"/>
                </a:lnTo>
                <a:lnTo>
                  <a:pt x="1405206" y="1405206"/>
                </a:lnTo>
                <a:lnTo>
                  <a:pt x="0" y="140520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24"/>
          <p:cNvSpPr/>
          <p:nvPr/>
        </p:nvSpPr>
        <p:spPr>
          <a:xfrm>
            <a:off x="13293075" y="9069019"/>
            <a:ext cx="374777" cy="378563"/>
          </a:xfrm>
          <a:custGeom>
            <a:rect b="b" l="l" r="r" t="t"/>
            <a:pathLst>
              <a:path extrusionOk="0" h="378563" w="374777">
                <a:moveTo>
                  <a:pt x="0" y="0"/>
                </a:moveTo>
                <a:lnTo>
                  <a:pt x="374777" y="0"/>
                </a:lnTo>
                <a:lnTo>
                  <a:pt x="374777" y="378562"/>
                </a:lnTo>
                <a:lnTo>
                  <a:pt x="0" y="37856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431" name="Shape 431"/>
        <p:cNvGrpSpPr/>
        <p:nvPr/>
      </p:nvGrpSpPr>
      <p:grpSpPr>
        <a:xfrm>
          <a:off x="0" y="0"/>
          <a:ext cx="0" cy="0"/>
          <a:chOff x="0" y="0"/>
          <a:chExt cx="0" cy="0"/>
        </a:xfrm>
      </p:grpSpPr>
      <p:grpSp>
        <p:nvGrpSpPr>
          <p:cNvPr id="432" name="Google Shape;432;p25"/>
          <p:cNvGrpSpPr/>
          <p:nvPr/>
        </p:nvGrpSpPr>
        <p:grpSpPr>
          <a:xfrm rot="-217922">
            <a:off x="7322407" y="7164262"/>
            <a:ext cx="21448909" cy="5591289"/>
            <a:chOff x="0" y="-168"/>
            <a:chExt cx="1942536" cy="506379"/>
          </a:xfrm>
        </p:grpSpPr>
        <p:sp>
          <p:nvSpPr>
            <p:cNvPr id="433" name="Google Shape;433;p25"/>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25"/>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5" name="Google Shape;435;p25"/>
          <p:cNvGrpSpPr/>
          <p:nvPr/>
        </p:nvGrpSpPr>
        <p:grpSpPr>
          <a:xfrm>
            <a:off x="-2138566" y="6800144"/>
            <a:ext cx="21448909" cy="5591289"/>
            <a:chOff x="0" y="-168"/>
            <a:chExt cx="1942536" cy="506379"/>
          </a:xfrm>
        </p:grpSpPr>
        <p:sp>
          <p:nvSpPr>
            <p:cNvPr id="436" name="Google Shape;436;p25"/>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25"/>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8" name="Google Shape;438;p25"/>
          <p:cNvSpPr txBox="1"/>
          <p:nvPr/>
        </p:nvSpPr>
        <p:spPr>
          <a:xfrm>
            <a:off x="577571" y="8242430"/>
            <a:ext cx="17469349"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6999">
                <a:solidFill>
                  <a:srgbClr val="FFFFFF"/>
                </a:solidFill>
                <a:latin typeface="Abril Fatface"/>
                <a:ea typeface="Abril Fatface"/>
                <a:cs typeface="Abril Fatface"/>
                <a:sym typeface="Abril Fatface"/>
              </a:rPr>
              <a:t>A picture is worth a thousand words</a:t>
            </a:r>
            <a:endParaRPr/>
          </a:p>
        </p:txBody>
      </p:sp>
      <p:sp>
        <p:nvSpPr>
          <p:cNvPr id="439" name="Google Shape;439;p25"/>
          <p:cNvSpPr/>
          <p:nvPr/>
        </p:nvSpPr>
        <p:spPr>
          <a:xfrm>
            <a:off x="16789892" y="3831345"/>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25"/>
          <p:cNvSpPr/>
          <p:nvPr/>
        </p:nvSpPr>
        <p:spPr>
          <a:xfrm>
            <a:off x="1946557" y="1229173"/>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25"/>
          <p:cNvSpPr/>
          <p:nvPr/>
        </p:nvSpPr>
        <p:spPr>
          <a:xfrm>
            <a:off x="15666884" y="958716"/>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25"/>
          <p:cNvSpPr/>
          <p:nvPr/>
        </p:nvSpPr>
        <p:spPr>
          <a:xfrm>
            <a:off x="577571" y="3290431"/>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25"/>
          <p:cNvSpPr/>
          <p:nvPr/>
        </p:nvSpPr>
        <p:spPr>
          <a:xfrm>
            <a:off x="2742662" y="4372244"/>
            <a:ext cx="1106592" cy="1106592"/>
          </a:xfrm>
          <a:custGeom>
            <a:rect b="b" l="l" r="r" t="t"/>
            <a:pathLst>
              <a:path extrusionOk="0" h="1106592" w="1106592">
                <a:moveTo>
                  <a:pt x="0" y="0"/>
                </a:moveTo>
                <a:lnTo>
                  <a:pt x="1106592" y="0"/>
                </a:lnTo>
                <a:lnTo>
                  <a:pt x="1106592" y="1106592"/>
                </a:lnTo>
                <a:lnTo>
                  <a:pt x="0" y="110659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25"/>
          <p:cNvSpPr/>
          <p:nvPr/>
        </p:nvSpPr>
        <p:spPr>
          <a:xfrm>
            <a:off x="16050469" y="5493285"/>
            <a:ext cx="1478848" cy="2617429"/>
          </a:xfrm>
          <a:custGeom>
            <a:rect b="b" l="l" r="r" t="t"/>
            <a:pathLst>
              <a:path extrusionOk="0" h="2617429" w="1478848">
                <a:moveTo>
                  <a:pt x="0" y="0"/>
                </a:moveTo>
                <a:lnTo>
                  <a:pt x="1478847" y="0"/>
                </a:lnTo>
                <a:lnTo>
                  <a:pt x="1478847" y="2617429"/>
                </a:lnTo>
                <a:lnTo>
                  <a:pt x="0" y="261742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25"/>
          <p:cNvSpPr/>
          <p:nvPr/>
        </p:nvSpPr>
        <p:spPr>
          <a:xfrm>
            <a:off x="1448897" y="5861190"/>
            <a:ext cx="1033166" cy="1828612"/>
          </a:xfrm>
          <a:custGeom>
            <a:rect b="b" l="l" r="r" t="t"/>
            <a:pathLst>
              <a:path extrusionOk="0" h="1828612" w="1033166">
                <a:moveTo>
                  <a:pt x="0" y="0"/>
                </a:moveTo>
                <a:lnTo>
                  <a:pt x="1033165" y="0"/>
                </a:lnTo>
                <a:lnTo>
                  <a:pt x="1033165" y="1828612"/>
                </a:lnTo>
                <a:lnTo>
                  <a:pt x="0" y="182861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46" name="Google Shape;446;p25"/>
          <p:cNvPicPr preferRelativeResize="0"/>
          <p:nvPr/>
        </p:nvPicPr>
        <p:blipFill>
          <a:blip r:embed="rId6">
            <a:alphaModFix/>
          </a:blip>
          <a:stretch>
            <a:fillRect/>
          </a:stretch>
        </p:blipFill>
        <p:spPr>
          <a:xfrm>
            <a:off x="4098312" y="786349"/>
            <a:ext cx="9952314" cy="6630911"/>
          </a:xfrm>
          <a:prstGeom prst="rect">
            <a:avLst/>
          </a:prstGeom>
          <a:noFill/>
          <a:ln>
            <a:noFill/>
          </a:ln>
        </p:spPr>
      </p:pic>
      <p:sp>
        <p:nvSpPr>
          <p:cNvPr id="447" name="Google Shape;447;p25"/>
          <p:cNvSpPr/>
          <p:nvPr/>
        </p:nvSpPr>
        <p:spPr>
          <a:xfrm>
            <a:off x="13538709" y="2426139"/>
            <a:ext cx="1405206" cy="1405206"/>
          </a:xfrm>
          <a:custGeom>
            <a:rect b="b" l="l" r="r" t="t"/>
            <a:pathLst>
              <a:path extrusionOk="0" h="1405206" w="1405206">
                <a:moveTo>
                  <a:pt x="0" y="0"/>
                </a:moveTo>
                <a:lnTo>
                  <a:pt x="1405206" y="0"/>
                </a:lnTo>
                <a:lnTo>
                  <a:pt x="1405206" y="1405206"/>
                </a:lnTo>
                <a:lnTo>
                  <a:pt x="0" y="140520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451" name="Shape 451"/>
        <p:cNvGrpSpPr/>
        <p:nvPr/>
      </p:nvGrpSpPr>
      <p:grpSpPr>
        <a:xfrm>
          <a:off x="0" y="0"/>
          <a:ext cx="0" cy="0"/>
          <a:chOff x="0" y="0"/>
          <a:chExt cx="0" cy="0"/>
        </a:xfrm>
      </p:grpSpPr>
      <p:pic>
        <p:nvPicPr>
          <p:cNvPr id="452" name="Google Shape;452;p26"/>
          <p:cNvPicPr preferRelativeResize="0"/>
          <p:nvPr/>
        </p:nvPicPr>
        <p:blipFill rotWithShape="1">
          <a:blip r:embed="rId3">
            <a:alphaModFix/>
          </a:blip>
          <a:srcRect b="0" l="0" r="0" t="0"/>
          <a:stretch/>
        </p:blipFill>
        <p:spPr>
          <a:xfrm>
            <a:off x="2218206" y="4173849"/>
            <a:ext cx="3849673" cy="2245642"/>
          </a:xfrm>
          <a:prstGeom prst="rect">
            <a:avLst/>
          </a:prstGeom>
          <a:noFill/>
          <a:ln>
            <a:noFill/>
          </a:ln>
        </p:spPr>
      </p:pic>
      <p:sp>
        <p:nvSpPr>
          <p:cNvPr id="453" name="Google Shape;453;p26"/>
          <p:cNvSpPr txBox="1"/>
          <p:nvPr/>
        </p:nvSpPr>
        <p:spPr>
          <a:xfrm>
            <a:off x="2373603" y="6438321"/>
            <a:ext cx="3538800" cy="86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2799">
                <a:solidFill>
                  <a:srgbClr val="000000"/>
                </a:solidFill>
                <a:latin typeface="Forum"/>
                <a:ea typeface="Forum"/>
                <a:cs typeface="Forum"/>
                <a:sym typeface="Forum"/>
              </a:rPr>
              <a:t>Elaborate on the featured statistic</a:t>
            </a:r>
            <a:endParaRPr/>
          </a:p>
        </p:txBody>
      </p:sp>
      <p:sp>
        <p:nvSpPr>
          <p:cNvPr id="454" name="Google Shape;454;p26"/>
          <p:cNvSpPr txBox="1"/>
          <p:nvPr/>
        </p:nvSpPr>
        <p:spPr>
          <a:xfrm>
            <a:off x="12375519" y="6438321"/>
            <a:ext cx="3538800" cy="86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2799">
                <a:solidFill>
                  <a:srgbClr val="000000"/>
                </a:solidFill>
                <a:latin typeface="Forum"/>
                <a:ea typeface="Forum"/>
                <a:cs typeface="Forum"/>
                <a:sym typeface="Forum"/>
              </a:rPr>
              <a:t>Elaborate on the featured statistic</a:t>
            </a:r>
            <a:endParaRPr/>
          </a:p>
        </p:txBody>
      </p:sp>
      <p:sp>
        <p:nvSpPr>
          <p:cNvPr id="455" name="Google Shape;455;p26"/>
          <p:cNvSpPr txBox="1"/>
          <p:nvPr/>
        </p:nvSpPr>
        <p:spPr>
          <a:xfrm>
            <a:off x="7373462" y="6438321"/>
            <a:ext cx="3538800" cy="86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2799">
                <a:solidFill>
                  <a:srgbClr val="000000"/>
                </a:solidFill>
                <a:latin typeface="Forum"/>
                <a:ea typeface="Forum"/>
                <a:cs typeface="Forum"/>
                <a:sym typeface="Forum"/>
              </a:rPr>
              <a:t>Elaborate on the featured statistic</a:t>
            </a:r>
            <a:endParaRPr/>
          </a:p>
        </p:txBody>
      </p:sp>
      <p:pic>
        <p:nvPicPr>
          <p:cNvPr id="456" name="Google Shape;456;p26"/>
          <p:cNvPicPr preferRelativeResize="0"/>
          <p:nvPr/>
        </p:nvPicPr>
        <p:blipFill rotWithShape="1">
          <a:blip r:embed="rId4">
            <a:alphaModFix/>
          </a:blip>
          <a:srcRect b="0" l="0" r="0" t="0"/>
          <a:stretch/>
        </p:blipFill>
        <p:spPr>
          <a:xfrm>
            <a:off x="7218065" y="4173849"/>
            <a:ext cx="3849673" cy="2245642"/>
          </a:xfrm>
          <a:prstGeom prst="rect">
            <a:avLst/>
          </a:prstGeom>
          <a:noFill/>
          <a:ln>
            <a:noFill/>
          </a:ln>
        </p:spPr>
      </p:pic>
      <p:pic>
        <p:nvPicPr>
          <p:cNvPr id="457" name="Google Shape;457;p26"/>
          <p:cNvPicPr preferRelativeResize="0"/>
          <p:nvPr/>
        </p:nvPicPr>
        <p:blipFill rotWithShape="1">
          <a:blip r:embed="rId5">
            <a:alphaModFix/>
          </a:blip>
          <a:srcRect b="0" l="0" r="0" t="0"/>
          <a:stretch/>
        </p:blipFill>
        <p:spPr>
          <a:xfrm>
            <a:off x="12217924" y="4173849"/>
            <a:ext cx="3849673" cy="2245642"/>
          </a:xfrm>
          <a:prstGeom prst="rect">
            <a:avLst/>
          </a:prstGeom>
          <a:noFill/>
          <a:ln>
            <a:noFill/>
          </a:ln>
        </p:spPr>
      </p:pic>
      <p:sp>
        <p:nvSpPr>
          <p:cNvPr id="458" name="Google Shape;458;p26"/>
          <p:cNvSpPr txBox="1"/>
          <p:nvPr/>
        </p:nvSpPr>
        <p:spPr>
          <a:xfrm>
            <a:off x="2171684" y="1028700"/>
            <a:ext cx="13944632" cy="121023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24567D"/>
                </a:solidFill>
                <a:latin typeface="Abril Fatface"/>
                <a:ea typeface="Abril Fatface"/>
                <a:cs typeface="Abril Fatface"/>
                <a:sym typeface="Abril Fatface"/>
              </a:rPr>
              <a:t>Global Impact </a:t>
            </a:r>
            <a:endParaRPr/>
          </a:p>
        </p:txBody>
      </p:sp>
      <p:sp>
        <p:nvSpPr>
          <p:cNvPr id="459" name="Google Shape;459;p26"/>
          <p:cNvSpPr txBox="1"/>
          <p:nvPr/>
        </p:nvSpPr>
        <p:spPr>
          <a:xfrm>
            <a:off x="2981705" y="2373792"/>
            <a:ext cx="12322393"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en-US" sz="3500">
                <a:solidFill>
                  <a:srgbClr val="000000"/>
                </a:solidFill>
                <a:latin typeface="Forum"/>
                <a:ea typeface="Forum"/>
                <a:cs typeface="Forum"/>
                <a:sym typeface="Forum"/>
              </a:rPr>
              <a:t>Elaborate on the featured statistic</a:t>
            </a:r>
            <a:endParaRPr/>
          </a:p>
        </p:txBody>
      </p:sp>
      <p:grpSp>
        <p:nvGrpSpPr>
          <p:cNvPr id="460" name="Google Shape;460;p26"/>
          <p:cNvGrpSpPr/>
          <p:nvPr/>
        </p:nvGrpSpPr>
        <p:grpSpPr>
          <a:xfrm rot="283142">
            <a:off x="-4858816" y="8911841"/>
            <a:ext cx="21448909" cy="5591289"/>
            <a:chOff x="0" y="-168"/>
            <a:chExt cx="1942536" cy="506379"/>
          </a:xfrm>
        </p:grpSpPr>
        <p:sp>
          <p:nvSpPr>
            <p:cNvPr id="461" name="Google Shape;461;p26"/>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26"/>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3" name="Google Shape;463;p26"/>
          <p:cNvGrpSpPr/>
          <p:nvPr/>
        </p:nvGrpSpPr>
        <p:grpSpPr>
          <a:xfrm>
            <a:off x="4286422" y="8911838"/>
            <a:ext cx="21448909" cy="5591289"/>
            <a:chOff x="0" y="-168"/>
            <a:chExt cx="1942536" cy="506379"/>
          </a:xfrm>
        </p:grpSpPr>
        <p:sp>
          <p:nvSpPr>
            <p:cNvPr id="464" name="Google Shape;464;p26"/>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26"/>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6" name="Google Shape;466;p26"/>
          <p:cNvSpPr/>
          <p:nvPr/>
        </p:nvSpPr>
        <p:spPr>
          <a:xfrm>
            <a:off x="13607256" y="758243"/>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26"/>
          <p:cNvSpPr/>
          <p:nvPr/>
        </p:nvSpPr>
        <p:spPr>
          <a:xfrm>
            <a:off x="2741882" y="1115884"/>
            <a:ext cx="877569" cy="886434"/>
          </a:xfrm>
          <a:custGeom>
            <a:rect b="b" l="l" r="r" t="t"/>
            <a:pathLst>
              <a:path extrusionOk="0" h="886434" w="877569">
                <a:moveTo>
                  <a:pt x="0" y="0"/>
                </a:moveTo>
                <a:lnTo>
                  <a:pt x="877569" y="0"/>
                </a:lnTo>
                <a:lnTo>
                  <a:pt x="877569" y="886433"/>
                </a:lnTo>
                <a:lnTo>
                  <a:pt x="0" y="88643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26"/>
          <p:cNvSpPr/>
          <p:nvPr/>
        </p:nvSpPr>
        <p:spPr>
          <a:xfrm>
            <a:off x="15211794" y="2479850"/>
            <a:ext cx="1405206" cy="1405206"/>
          </a:xfrm>
          <a:custGeom>
            <a:rect b="b" l="l" r="r" t="t"/>
            <a:pathLst>
              <a:path extrusionOk="0" h="1405206" w="1405206">
                <a:moveTo>
                  <a:pt x="0" y="0"/>
                </a:moveTo>
                <a:lnTo>
                  <a:pt x="1405206" y="0"/>
                </a:lnTo>
                <a:lnTo>
                  <a:pt x="1405206" y="1405205"/>
                </a:lnTo>
                <a:lnTo>
                  <a:pt x="0" y="140520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26"/>
          <p:cNvSpPr/>
          <p:nvPr/>
        </p:nvSpPr>
        <p:spPr>
          <a:xfrm>
            <a:off x="902023" y="6972020"/>
            <a:ext cx="1126941" cy="1994585"/>
          </a:xfrm>
          <a:custGeom>
            <a:rect b="b" l="l" r="r" t="t"/>
            <a:pathLst>
              <a:path extrusionOk="0" h="1994585" w="1126941">
                <a:moveTo>
                  <a:pt x="0" y="0"/>
                </a:moveTo>
                <a:lnTo>
                  <a:pt x="1126941" y="0"/>
                </a:lnTo>
                <a:lnTo>
                  <a:pt x="1126941" y="1994585"/>
                </a:lnTo>
                <a:lnTo>
                  <a:pt x="0" y="199458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26"/>
          <p:cNvSpPr/>
          <p:nvPr/>
        </p:nvSpPr>
        <p:spPr>
          <a:xfrm>
            <a:off x="6375219" y="6888605"/>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26"/>
          <p:cNvSpPr/>
          <p:nvPr/>
        </p:nvSpPr>
        <p:spPr>
          <a:xfrm>
            <a:off x="16116316" y="7429519"/>
            <a:ext cx="1330867" cy="1674046"/>
          </a:xfrm>
          <a:custGeom>
            <a:rect b="b" l="l" r="r" t="t"/>
            <a:pathLst>
              <a:path extrusionOk="0" h="1674046" w="1330867">
                <a:moveTo>
                  <a:pt x="0" y="0"/>
                </a:moveTo>
                <a:lnTo>
                  <a:pt x="1330867" y="0"/>
                </a:lnTo>
                <a:lnTo>
                  <a:pt x="1330867" y="1674046"/>
                </a:lnTo>
                <a:lnTo>
                  <a:pt x="0" y="167404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475" name="Shape 475"/>
        <p:cNvGrpSpPr/>
        <p:nvPr/>
      </p:nvGrpSpPr>
      <p:grpSpPr>
        <a:xfrm>
          <a:off x="0" y="0"/>
          <a:ext cx="0" cy="0"/>
          <a:chOff x="0" y="0"/>
          <a:chExt cx="0" cy="0"/>
        </a:xfrm>
      </p:grpSpPr>
      <p:grpSp>
        <p:nvGrpSpPr>
          <p:cNvPr id="476" name="Google Shape;476;p27"/>
          <p:cNvGrpSpPr/>
          <p:nvPr/>
        </p:nvGrpSpPr>
        <p:grpSpPr>
          <a:xfrm rot="283142">
            <a:off x="-4835584" y="7592997"/>
            <a:ext cx="21448909" cy="5591289"/>
            <a:chOff x="0" y="-168"/>
            <a:chExt cx="1942536" cy="506379"/>
          </a:xfrm>
        </p:grpSpPr>
        <p:sp>
          <p:nvSpPr>
            <p:cNvPr id="477" name="Google Shape;477;p27"/>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27"/>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9" name="Google Shape;479;p27"/>
          <p:cNvGrpSpPr/>
          <p:nvPr/>
        </p:nvGrpSpPr>
        <p:grpSpPr>
          <a:xfrm>
            <a:off x="7563546" y="8237192"/>
            <a:ext cx="21448909" cy="5591289"/>
            <a:chOff x="0" y="-168"/>
            <a:chExt cx="1942536" cy="506379"/>
          </a:xfrm>
        </p:grpSpPr>
        <p:sp>
          <p:nvSpPr>
            <p:cNvPr id="480" name="Google Shape;480;p27"/>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27"/>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2" name="Google Shape;482;p27"/>
          <p:cNvSpPr/>
          <p:nvPr/>
        </p:nvSpPr>
        <p:spPr>
          <a:xfrm>
            <a:off x="1551870" y="6046119"/>
            <a:ext cx="7199590" cy="3593693"/>
          </a:xfrm>
          <a:custGeom>
            <a:rect b="b" l="l" r="r" t="t"/>
            <a:pathLst>
              <a:path extrusionOk="0" h="3593693" w="7199590">
                <a:moveTo>
                  <a:pt x="0" y="0"/>
                </a:moveTo>
                <a:lnTo>
                  <a:pt x="7199590" y="0"/>
                </a:lnTo>
                <a:lnTo>
                  <a:pt x="7199590" y="3593692"/>
                </a:lnTo>
                <a:lnTo>
                  <a:pt x="0" y="3593692"/>
                </a:lnTo>
                <a:lnTo>
                  <a:pt x="0" y="0"/>
                </a:lnTo>
                <a:close/>
              </a:path>
            </a:pathLst>
          </a:custGeom>
          <a:blipFill rotWithShape="1">
            <a:blip r:embed="rId3">
              <a:alphaModFix/>
            </a:blip>
            <a:stretch>
              <a:fillRect b="-23342" l="-9198" r="0" t="-3132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27"/>
          <p:cNvSpPr txBox="1"/>
          <p:nvPr/>
        </p:nvSpPr>
        <p:spPr>
          <a:xfrm>
            <a:off x="2741543" y="1418239"/>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24567D"/>
                </a:solidFill>
                <a:latin typeface="Abril Fatface"/>
                <a:ea typeface="Abril Fatface"/>
                <a:cs typeface="Abril Fatface"/>
                <a:sym typeface="Abril Fatface"/>
              </a:rPr>
              <a:t>Write an original statement or inspiring quote</a:t>
            </a:r>
            <a:endParaRPr/>
          </a:p>
        </p:txBody>
      </p:sp>
      <p:sp>
        <p:nvSpPr>
          <p:cNvPr id="484" name="Google Shape;484;p27"/>
          <p:cNvSpPr/>
          <p:nvPr/>
        </p:nvSpPr>
        <p:spPr>
          <a:xfrm>
            <a:off x="15010877" y="600544"/>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27"/>
          <p:cNvSpPr/>
          <p:nvPr/>
        </p:nvSpPr>
        <p:spPr>
          <a:xfrm>
            <a:off x="1551870" y="3225728"/>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27"/>
          <p:cNvSpPr/>
          <p:nvPr/>
        </p:nvSpPr>
        <p:spPr>
          <a:xfrm>
            <a:off x="3442224" y="1028700"/>
            <a:ext cx="877569" cy="886434"/>
          </a:xfrm>
          <a:custGeom>
            <a:rect b="b" l="l" r="r" t="t"/>
            <a:pathLst>
              <a:path extrusionOk="0" h="886434" w="877569">
                <a:moveTo>
                  <a:pt x="0" y="0"/>
                </a:moveTo>
                <a:lnTo>
                  <a:pt x="877569" y="0"/>
                </a:lnTo>
                <a:lnTo>
                  <a:pt x="877569" y="886434"/>
                </a:lnTo>
                <a:lnTo>
                  <a:pt x="0" y="88643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27"/>
          <p:cNvSpPr/>
          <p:nvPr/>
        </p:nvSpPr>
        <p:spPr>
          <a:xfrm>
            <a:off x="15384969" y="4254824"/>
            <a:ext cx="1405206" cy="1405206"/>
          </a:xfrm>
          <a:custGeom>
            <a:rect b="b" l="l" r="r" t="t"/>
            <a:pathLst>
              <a:path extrusionOk="0" h="1405206" w="1405206">
                <a:moveTo>
                  <a:pt x="0" y="0"/>
                </a:moveTo>
                <a:lnTo>
                  <a:pt x="1405206" y="0"/>
                </a:lnTo>
                <a:lnTo>
                  <a:pt x="1405206" y="1405206"/>
                </a:lnTo>
                <a:lnTo>
                  <a:pt x="0" y="14052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27"/>
          <p:cNvSpPr/>
          <p:nvPr/>
        </p:nvSpPr>
        <p:spPr>
          <a:xfrm>
            <a:off x="10395789" y="800569"/>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27"/>
          <p:cNvSpPr/>
          <p:nvPr/>
        </p:nvSpPr>
        <p:spPr>
          <a:xfrm>
            <a:off x="14806958" y="6640871"/>
            <a:ext cx="1478848" cy="2617429"/>
          </a:xfrm>
          <a:custGeom>
            <a:rect b="b" l="l" r="r" t="t"/>
            <a:pathLst>
              <a:path extrusionOk="0" h="2617429" w="1478848">
                <a:moveTo>
                  <a:pt x="0" y="0"/>
                </a:moveTo>
                <a:lnTo>
                  <a:pt x="1478848" y="0"/>
                </a:lnTo>
                <a:lnTo>
                  <a:pt x="1478848" y="2617429"/>
                </a:lnTo>
                <a:lnTo>
                  <a:pt x="0" y="261742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27"/>
          <p:cNvSpPr/>
          <p:nvPr/>
        </p:nvSpPr>
        <p:spPr>
          <a:xfrm>
            <a:off x="663976" y="5807720"/>
            <a:ext cx="1033166" cy="1828612"/>
          </a:xfrm>
          <a:custGeom>
            <a:rect b="b" l="l" r="r" t="t"/>
            <a:pathLst>
              <a:path extrusionOk="0" h="1828612" w="1033166">
                <a:moveTo>
                  <a:pt x="0" y="0"/>
                </a:moveTo>
                <a:lnTo>
                  <a:pt x="1033165" y="0"/>
                </a:lnTo>
                <a:lnTo>
                  <a:pt x="1033165" y="1828611"/>
                </a:lnTo>
                <a:lnTo>
                  <a:pt x="0" y="182861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27"/>
          <p:cNvSpPr txBox="1"/>
          <p:nvPr/>
        </p:nvSpPr>
        <p:spPr>
          <a:xfrm>
            <a:off x="2656405" y="6041030"/>
            <a:ext cx="128049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3500">
                <a:solidFill>
                  <a:srgbClr val="FFFFFF"/>
                </a:solidFill>
                <a:latin typeface="Forum"/>
                <a:ea typeface="Forum"/>
                <a:cs typeface="Forum"/>
                <a:sym typeface="Forum"/>
              </a:rPr>
              <a:t>— Include a credit, citation, or supporting message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495" name="Shape 495"/>
        <p:cNvGrpSpPr/>
        <p:nvPr/>
      </p:nvGrpSpPr>
      <p:grpSpPr>
        <a:xfrm>
          <a:off x="0" y="0"/>
          <a:ext cx="0" cy="0"/>
          <a:chOff x="0" y="0"/>
          <a:chExt cx="0" cy="0"/>
        </a:xfrm>
      </p:grpSpPr>
      <p:sp>
        <p:nvSpPr>
          <p:cNvPr id="496" name="Google Shape;496;p28"/>
          <p:cNvSpPr/>
          <p:nvPr/>
        </p:nvSpPr>
        <p:spPr>
          <a:xfrm>
            <a:off x="1344754" y="3163069"/>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28"/>
          <p:cNvSpPr/>
          <p:nvPr/>
        </p:nvSpPr>
        <p:spPr>
          <a:xfrm>
            <a:off x="1318131" y="4114636"/>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28"/>
          <p:cNvSpPr/>
          <p:nvPr/>
        </p:nvSpPr>
        <p:spPr>
          <a:xfrm>
            <a:off x="1326750" y="5064631"/>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99" name="Google Shape;499;p28"/>
          <p:cNvGrpSpPr/>
          <p:nvPr/>
        </p:nvGrpSpPr>
        <p:grpSpPr>
          <a:xfrm rot="283142">
            <a:off x="-4978997" y="9272899"/>
            <a:ext cx="21448909" cy="5591289"/>
            <a:chOff x="0" y="-168"/>
            <a:chExt cx="1942536" cy="506379"/>
          </a:xfrm>
        </p:grpSpPr>
        <p:sp>
          <p:nvSpPr>
            <p:cNvPr id="500" name="Google Shape;500;p28"/>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28"/>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2" name="Google Shape;502;p28"/>
          <p:cNvGrpSpPr/>
          <p:nvPr/>
        </p:nvGrpSpPr>
        <p:grpSpPr>
          <a:xfrm>
            <a:off x="4033833" y="9571927"/>
            <a:ext cx="21448909" cy="5591289"/>
            <a:chOff x="0" y="-168"/>
            <a:chExt cx="1942536" cy="506379"/>
          </a:xfrm>
        </p:grpSpPr>
        <p:sp>
          <p:nvSpPr>
            <p:cNvPr id="503" name="Google Shape;503;p28"/>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28"/>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5" name="Google Shape;505;p28"/>
          <p:cNvSpPr/>
          <p:nvPr/>
        </p:nvSpPr>
        <p:spPr>
          <a:xfrm>
            <a:off x="1313297" y="6808310"/>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28"/>
          <p:cNvSpPr/>
          <p:nvPr/>
        </p:nvSpPr>
        <p:spPr>
          <a:xfrm>
            <a:off x="1295440" y="5901589"/>
            <a:ext cx="308750" cy="277875"/>
          </a:xfrm>
          <a:custGeom>
            <a:rect b="b" l="l" r="r" t="t"/>
            <a:pathLst>
              <a:path extrusionOk="0" h="277875" w="308750">
                <a:moveTo>
                  <a:pt x="0" y="0"/>
                </a:moveTo>
                <a:lnTo>
                  <a:pt x="308750" y="0"/>
                </a:lnTo>
                <a:lnTo>
                  <a:pt x="308750" y="277874"/>
                </a:lnTo>
                <a:lnTo>
                  <a:pt x="0" y="27787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28"/>
          <p:cNvSpPr/>
          <p:nvPr/>
        </p:nvSpPr>
        <p:spPr>
          <a:xfrm>
            <a:off x="1182062" y="7819951"/>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28"/>
          <p:cNvSpPr txBox="1"/>
          <p:nvPr/>
        </p:nvSpPr>
        <p:spPr>
          <a:xfrm>
            <a:off x="1028700" y="1028700"/>
            <a:ext cx="7022371"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24567D"/>
                </a:solidFill>
                <a:latin typeface="Abril Fatface"/>
                <a:ea typeface="Abril Fatface"/>
                <a:cs typeface="Abril Fatface"/>
                <a:sym typeface="Abril Fatface"/>
              </a:rPr>
              <a:t>Contact Us</a:t>
            </a:r>
            <a:endParaRPr/>
          </a:p>
        </p:txBody>
      </p:sp>
      <p:sp>
        <p:nvSpPr>
          <p:cNvPr id="509" name="Google Shape;509;p28"/>
          <p:cNvSpPr txBox="1"/>
          <p:nvPr/>
        </p:nvSpPr>
        <p:spPr>
          <a:xfrm>
            <a:off x="1982873" y="3112813"/>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lang="en-US" sz="2400" u="none">
                <a:solidFill>
                  <a:srgbClr val="000000"/>
                </a:solidFill>
                <a:latin typeface="Forum"/>
                <a:ea typeface="Forum"/>
                <a:cs typeface="Forum"/>
                <a:sym typeface="Forum"/>
              </a:rPr>
              <a:t>123 Anywhere St., Any City,ST 12345</a:t>
            </a:r>
            <a:endParaRPr/>
          </a:p>
        </p:txBody>
      </p:sp>
      <p:sp>
        <p:nvSpPr>
          <p:cNvPr id="510" name="Google Shape;510;p28"/>
          <p:cNvSpPr txBox="1"/>
          <p:nvPr/>
        </p:nvSpPr>
        <p:spPr>
          <a:xfrm>
            <a:off x="1982873" y="4038436"/>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lang="en-US" sz="2400" u="none">
                <a:solidFill>
                  <a:srgbClr val="000000"/>
                </a:solidFill>
                <a:latin typeface="Forum"/>
                <a:ea typeface="Forum"/>
                <a:cs typeface="Forum"/>
                <a:sym typeface="Forum"/>
              </a:rPr>
              <a:t>123-456-7890</a:t>
            </a:r>
            <a:endParaRPr/>
          </a:p>
        </p:txBody>
      </p:sp>
      <p:sp>
        <p:nvSpPr>
          <p:cNvPr id="511" name="Google Shape;511;p28"/>
          <p:cNvSpPr txBox="1"/>
          <p:nvPr/>
        </p:nvSpPr>
        <p:spPr>
          <a:xfrm>
            <a:off x="1982873" y="4926995"/>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lang="en-US" sz="2400" u="none">
                <a:solidFill>
                  <a:srgbClr val="000000"/>
                </a:solidFill>
                <a:latin typeface="Forum"/>
                <a:ea typeface="Forum"/>
                <a:cs typeface="Forum"/>
                <a:sym typeface="Forum"/>
              </a:rPr>
              <a:t>hello@reallygreatsite.com</a:t>
            </a:r>
            <a:endParaRPr/>
          </a:p>
        </p:txBody>
      </p:sp>
      <p:sp>
        <p:nvSpPr>
          <p:cNvPr id="512" name="Google Shape;512;p28"/>
          <p:cNvSpPr txBox="1"/>
          <p:nvPr/>
        </p:nvSpPr>
        <p:spPr>
          <a:xfrm>
            <a:off x="1982873" y="6708641"/>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lang="en-US" sz="2400" u="none">
                <a:solidFill>
                  <a:srgbClr val="000000"/>
                </a:solidFill>
                <a:latin typeface="Forum"/>
                <a:ea typeface="Forum"/>
                <a:cs typeface="Forum"/>
                <a:sym typeface="Forum"/>
              </a:rPr>
              <a:t>reallygreatsite.com</a:t>
            </a:r>
            <a:endParaRPr/>
          </a:p>
        </p:txBody>
      </p:sp>
      <p:sp>
        <p:nvSpPr>
          <p:cNvPr id="513" name="Google Shape;513;p28"/>
          <p:cNvSpPr txBox="1"/>
          <p:nvPr/>
        </p:nvSpPr>
        <p:spPr>
          <a:xfrm>
            <a:off x="1982873" y="5804339"/>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lang="en-US" sz="2400" u="none">
                <a:solidFill>
                  <a:srgbClr val="000000"/>
                </a:solidFill>
                <a:latin typeface="Forum"/>
                <a:ea typeface="Forum"/>
                <a:cs typeface="Forum"/>
                <a:sym typeface="Forum"/>
              </a:rPr>
              <a:t>@reallygreatsite</a:t>
            </a:r>
            <a:endParaRPr/>
          </a:p>
        </p:txBody>
      </p:sp>
      <p:sp>
        <p:nvSpPr>
          <p:cNvPr id="514" name="Google Shape;514;p28"/>
          <p:cNvSpPr/>
          <p:nvPr/>
        </p:nvSpPr>
        <p:spPr>
          <a:xfrm>
            <a:off x="6778422" y="694899"/>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28"/>
          <p:cNvSpPr/>
          <p:nvPr/>
        </p:nvSpPr>
        <p:spPr>
          <a:xfrm>
            <a:off x="15854094" y="533210"/>
            <a:ext cx="1405206" cy="1405206"/>
          </a:xfrm>
          <a:custGeom>
            <a:rect b="b" l="l" r="r" t="t"/>
            <a:pathLst>
              <a:path extrusionOk="0" h="1405206" w="1405206">
                <a:moveTo>
                  <a:pt x="0" y="0"/>
                </a:moveTo>
                <a:lnTo>
                  <a:pt x="1405206" y="0"/>
                </a:lnTo>
                <a:lnTo>
                  <a:pt x="1405206" y="1405206"/>
                </a:lnTo>
                <a:lnTo>
                  <a:pt x="0" y="140520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28"/>
          <p:cNvSpPr/>
          <p:nvPr/>
        </p:nvSpPr>
        <p:spPr>
          <a:xfrm>
            <a:off x="7897320" y="4238316"/>
            <a:ext cx="1092929" cy="1103969"/>
          </a:xfrm>
          <a:custGeom>
            <a:rect b="b" l="l" r="r" t="t"/>
            <a:pathLst>
              <a:path extrusionOk="0" h="1103969" w="1092929">
                <a:moveTo>
                  <a:pt x="0" y="0"/>
                </a:moveTo>
                <a:lnTo>
                  <a:pt x="1092929" y="0"/>
                </a:lnTo>
                <a:lnTo>
                  <a:pt x="1092929" y="1103969"/>
                </a:lnTo>
                <a:lnTo>
                  <a:pt x="0" y="110396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28"/>
          <p:cNvSpPr/>
          <p:nvPr/>
        </p:nvSpPr>
        <p:spPr>
          <a:xfrm>
            <a:off x="8864709" y="1028700"/>
            <a:ext cx="7691988" cy="9571479"/>
          </a:xfrm>
          <a:custGeom>
            <a:rect b="b" l="l" r="r" t="t"/>
            <a:pathLst>
              <a:path extrusionOk="0" h="9571479" w="7691988">
                <a:moveTo>
                  <a:pt x="0" y="0"/>
                </a:moveTo>
                <a:lnTo>
                  <a:pt x="7691988" y="0"/>
                </a:lnTo>
                <a:lnTo>
                  <a:pt x="7691988" y="9571479"/>
                </a:lnTo>
                <a:lnTo>
                  <a:pt x="0" y="9571479"/>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28"/>
          <p:cNvSpPr/>
          <p:nvPr/>
        </p:nvSpPr>
        <p:spPr>
          <a:xfrm rot="186604">
            <a:off x="6038999" y="6829319"/>
            <a:ext cx="1478848" cy="2617429"/>
          </a:xfrm>
          <a:custGeom>
            <a:rect b="b" l="l" r="r" t="t"/>
            <a:pathLst>
              <a:path extrusionOk="0" h="2617429" w="1478848">
                <a:moveTo>
                  <a:pt x="0" y="0"/>
                </a:moveTo>
                <a:lnTo>
                  <a:pt x="1478847" y="0"/>
                </a:lnTo>
                <a:lnTo>
                  <a:pt x="1478847" y="2617429"/>
                </a:lnTo>
                <a:lnTo>
                  <a:pt x="0" y="2617429"/>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2A57"/>
        </a:solidFill>
      </p:bgPr>
    </p:bg>
    <p:spTree>
      <p:nvGrpSpPr>
        <p:cNvPr id="99" name="Shape 99"/>
        <p:cNvGrpSpPr/>
        <p:nvPr/>
      </p:nvGrpSpPr>
      <p:grpSpPr>
        <a:xfrm>
          <a:off x="0" y="0"/>
          <a:ext cx="0" cy="0"/>
          <a:chOff x="0" y="0"/>
          <a:chExt cx="0" cy="0"/>
        </a:xfrm>
      </p:grpSpPr>
      <p:grpSp>
        <p:nvGrpSpPr>
          <p:cNvPr id="100" name="Google Shape;100;p11"/>
          <p:cNvGrpSpPr/>
          <p:nvPr/>
        </p:nvGrpSpPr>
        <p:grpSpPr>
          <a:xfrm>
            <a:off x="-3480901" y="9256445"/>
            <a:ext cx="21448909" cy="5591289"/>
            <a:chOff x="0" y="-168"/>
            <a:chExt cx="1942536" cy="506379"/>
          </a:xfrm>
        </p:grpSpPr>
        <p:sp>
          <p:nvSpPr>
            <p:cNvPr id="101" name="Google Shape;101;p11"/>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1"/>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3" name="Google Shape;103;p11"/>
          <p:cNvSpPr txBox="1"/>
          <p:nvPr/>
        </p:nvSpPr>
        <p:spPr>
          <a:xfrm>
            <a:off x="1028700" y="1389061"/>
            <a:ext cx="16523018"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FFFFFF"/>
                </a:solidFill>
                <a:latin typeface="Abril Fatface"/>
                <a:ea typeface="Abril Fatface"/>
                <a:cs typeface="Abril Fatface"/>
                <a:sym typeface="Abril Fatface"/>
              </a:rPr>
              <a:t>How to Use This Presentation</a:t>
            </a:r>
            <a:endParaRPr/>
          </a:p>
        </p:txBody>
      </p:sp>
      <p:sp>
        <p:nvSpPr>
          <p:cNvPr id="104" name="Google Shape;104;p11"/>
          <p:cNvSpPr txBox="1"/>
          <p:nvPr/>
        </p:nvSpPr>
        <p:spPr>
          <a:xfrm>
            <a:off x="812683" y="4376254"/>
            <a:ext cx="4905600" cy="40635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FFFFFF"/>
              </a:buClr>
              <a:buSzPts val="2200"/>
              <a:buFont typeface="Arial"/>
              <a:buChar char="•"/>
            </a:pPr>
            <a:r>
              <a:rPr b="0" i="0" lang="en-US" sz="2200" u="none" cap="none" strike="noStrike">
                <a:solidFill>
                  <a:srgbClr val="FFFFFF"/>
                </a:solidFill>
                <a:latin typeface="Forum"/>
                <a:ea typeface="Forum"/>
                <a:cs typeface="Forum"/>
                <a:sym typeface="Forum"/>
              </a:rPr>
              <a:t>Click on the "Google Slides" button below this presentation preview. Make sure to sign in to your Google account. Click on "Make a copy." Start editing your presentation.</a:t>
            </a:r>
            <a:endParaRPr/>
          </a:p>
          <a:p>
            <a:pPr indent="-237490" lvl="1" marL="474981" marR="0" rtl="0" algn="l">
              <a:lnSpc>
                <a:spcPct val="100000"/>
              </a:lnSpc>
              <a:spcBef>
                <a:spcPts val="0"/>
              </a:spcBef>
              <a:spcAft>
                <a:spcPts val="0"/>
              </a:spcAft>
              <a:buClr>
                <a:srgbClr val="FFFFFF"/>
              </a:buClr>
              <a:buSzPts val="2200"/>
              <a:buFont typeface="Arial"/>
              <a:buChar char="•"/>
            </a:pPr>
            <a:r>
              <a:rPr b="0" i="0" lang="en-US" sz="2200" u="sng" cap="none" strike="noStrike">
                <a:solidFill>
                  <a:srgbClr val="FFFFFF"/>
                </a:solidFill>
                <a:latin typeface="Forum"/>
                <a:ea typeface="Forum"/>
                <a:cs typeface="Forum"/>
                <a:sym typeface="Forum"/>
              </a:rPr>
              <a:t>Alternative:</a:t>
            </a:r>
            <a:r>
              <a:rPr b="0" i="0" lang="en-US" sz="2200" u="none" cap="none" strike="noStrike">
                <a:solidFill>
                  <a:srgbClr val="FFFFFF"/>
                </a:solidFill>
                <a:latin typeface="Forum"/>
                <a:ea typeface="Forum"/>
                <a:cs typeface="Forum"/>
                <a:sym typeface="Forum"/>
              </a:rPr>
              <a:t> Click on the "Share" button on the top right corner in Canva and click on "More" at the bottom of the menu. Enter "Google Drive" in the search bar and click on the GDrive icon to add this design as a Google slide in your GDrive.</a:t>
            </a:r>
            <a:endParaRPr/>
          </a:p>
        </p:txBody>
      </p:sp>
      <p:grpSp>
        <p:nvGrpSpPr>
          <p:cNvPr id="105" name="Google Shape;105;p11"/>
          <p:cNvGrpSpPr/>
          <p:nvPr/>
        </p:nvGrpSpPr>
        <p:grpSpPr>
          <a:xfrm>
            <a:off x="5718283" y="8568575"/>
            <a:ext cx="21448909" cy="5591289"/>
            <a:chOff x="0" y="-168"/>
            <a:chExt cx="1942536" cy="506379"/>
          </a:xfrm>
        </p:grpSpPr>
        <p:sp>
          <p:nvSpPr>
            <p:cNvPr id="106" name="Google Shape;106;p11"/>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1"/>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8" name="Google Shape;108;p11"/>
          <p:cNvSpPr/>
          <p:nvPr/>
        </p:nvSpPr>
        <p:spPr>
          <a:xfrm>
            <a:off x="544930" y="524007"/>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1"/>
          <p:cNvSpPr/>
          <p:nvPr/>
        </p:nvSpPr>
        <p:spPr>
          <a:xfrm>
            <a:off x="5879458" y="3558168"/>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11"/>
          <p:cNvSpPr/>
          <p:nvPr/>
        </p:nvSpPr>
        <p:spPr>
          <a:xfrm>
            <a:off x="12327127" y="487786"/>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1"/>
          <p:cNvSpPr/>
          <p:nvPr/>
        </p:nvSpPr>
        <p:spPr>
          <a:xfrm>
            <a:off x="15994475" y="6640096"/>
            <a:ext cx="841017" cy="841017"/>
          </a:xfrm>
          <a:custGeom>
            <a:rect b="b" l="l" r="r" t="t"/>
            <a:pathLst>
              <a:path extrusionOk="0" h="841017" w="841017">
                <a:moveTo>
                  <a:pt x="0" y="0"/>
                </a:moveTo>
                <a:lnTo>
                  <a:pt x="841018" y="0"/>
                </a:lnTo>
                <a:lnTo>
                  <a:pt x="841018" y="841017"/>
                </a:lnTo>
                <a:lnTo>
                  <a:pt x="0" y="84101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11"/>
          <p:cNvSpPr/>
          <p:nvPr/>
        </p:nvSpPr>
        <p:spPr>
          <a:xfrm>
            <a:off x="12730763" y="7299437"/>
            <a:ext cx="2860181" cy="2541986"/>
          </a:xfrm>
          <a:custGeom>
            <a:rect b="b" l="l" r="r" t="t"/>
            <a:pathLst>
              <a:path extrusionOk="0" h="2541986" w="2860181">
                <a:moveTo>
                  <a:pt x="0" y="0"/>
                </a:moveTo>
                <a:lnTo>
                  <a:pt x="2860181" y="0"/>
                </a:lnTo>
                <a:lnTo>
                  <a:pt x="2860181" y="2541985"/>
                </a:lnTo>
                <a:lnTo>
                  <a:pt x="0" y="254198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11"/>
          <p:cNvSpPr txBox="1"/>
          <p:nvPr/>
        </p:nvSpPr>
        <p:spPr>
          <a:xfrm>
            <a:off x="1028700" y="3253950"/>
            <a:ext cx="3220490"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FBCD33"/>
                </a:solidFill>
                <a:latin typeface="Forum"/>
                <a:ea typeface="Forum"/>
                <a:cs typeface="Forum"/>
                <a:sym typeface="Forum"/>
              </a:rPr>
              <a:t>Google Slides</a:t>
            </a:r>
            <a:endParaRPr/>
          </a:p>
        </p:txBody>
      </p:sp>
      <p:sp>
        <p:nvSpPr>
          <p:cNvPr id="114" name="Google Shape;114;p11"/>
          <p:cNvSpPr txBox="1"/>
          <p:nvPr/>
        </p:nvSpPr>
        <p:spPr>
          <a:xfrm>
            <a:off x="7243554" y="4376254"/>
            <a:ext cx="4327800" cy="33864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FFFFFF"/>
              </a:buClr>
              <a:buSzPts val="2200"/>
              <a:buFont typeface="Arial"/>
              <a:buChar char="•"/>
            </a:pPr>
            <a:r>
              <a:rPr b="0" i="0" lang="en-US" sz="2200" u="none" cap="none" strike="noStrike">
                <a:solidFill>
                  <a:srgbClr val="FFFFFF"/>
                </a:solidFill>
                <a:latin typeface="Forum"/>
                <a:ea typeface="Forum"/>
                <a:cs typeface="Forum"/>
                <a:sym typeface="Forum"/>
              </a:rPr>
              <a:t>Click on the "PowerPoint" button below this presentation preview. Start editing your presentation.</a:t>
            </a:r>
            <a:endParaRPr/>
          </a:p>
          <a:p>
            <a:pPr indent="-237490" lvl="1" marL="474981" marR="0" rtl="0" algn="l">
              <a:lnSpc>
                <a:spcPct val="100000"/>
              </a:lnSpc>
              <a:spcBef>
                <a:spcPts val="0"/>
              </a:spcBef>
              <a:spcAft>
                <a:spcPts val="0"/>
              </a:spcAft>
              <a:buClr>
                <a:srgbClr val="FFFFFF"/>
              </a:buClr>
              <a:buSzPts val="2200"/>
              <a:buFont typeface="Arial"/>
              <a:buChar char="•"/>
            </a:pPr>
            <a:r>
              <a:rPr b="0" i="0" lang="en-US" sz="2200" u="sng" cap="none" strike="noStrike">
                <a:solidFill>
                  <a:srgbClr val="FFFFFF"/>
                </a:solidFill>
                <a:latin typeface="Forum"/>
                <a:ea typeface="Forum"/>
                <a:cs typeface="Forum"/>
                <a:sym typeface="Forum"/>
              </a:rPr>
              <a:t>Alternative:</a:t>
            </a:r>
            <a:r>
              <a:rPr b="0" i="0" lang="en-US" sz="2200" u="none" cap="none" strike="noStrike">
                <a:solidFill>
                  <a:srgbClr val="FFFFFF"/>
                </a:solidFill>
                <a:latin typeface="Forum"/>
                <a:ea typeface="Forum"/>
                <a:cs typeface="Forum"/>
                <a:sym typeface="Forum"/>
              </a:rPr>
              <a:t> From Canva template file, Click on the "Share" button on the top right corner in Canva and click on "More" at the bottom of the menu. Enter "PowerPoint" in the search bar and click on the PowerPoint icon to download.</a:t>
            </a:r>
            <a:endParaRPr/>
          </a:p>
        </p:txBody>
      </p:sp>
      <p:sp>
        <p:nvSpPr>
          <p:cNvPr id="115" name="Google Shape;115;p11"/>
          <p:cNvSpPr txBox="1"/>
          <p:nvPr/>
        </p:nvSpPr>
        <p:spPr>
          <a:xfrm>
            <a:off x="7537020" y="3253950"/>
            <a:ext cx="2365003"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FBCD33"/>
                </a:solidFill>
                <a:latin typeface="Forum"/>
                <a:ea typeface="Forum"/>
                <a:cs typeface="Forum"/>
                <a:sym typeface="Forum"/>
              </a:rPr>
              <a:t>PowerPoint</a:t>
            </a:r>
            <a:endParaRPr/>
          </a:p>
        </p:txBody>
      </p:sp>
      <p:sp>
        <p:nvSpPr>
          <p:cNvPr id="116" name="Google Shape;116;p11"/>
          <p:cNvSpPr txBox="1"/>
          <p:nvPr/>
        </p:nvSpPr>
        <p:spPr>
          <a:xfrm>
            <a:off x="13134295" y="4376254"/>
            <a:ext cx="4125000" cy="16932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FFFFFF"/>
              </a:buClr>
              <a:buSzPts val="2200"/>
              <a:buFont typeface="Arial"/>
              <a:buChar char="•"/>
            </a:pPr>
            <a:r>
              <a:rPr b="0" i="0" lang="en-US" sz="2200" u="none" cap="none" strike="noStrike">
                <a:solidFill>
                  <a:srgbClr val="FFFFFF"/>
                </a:solidFill>
                <a:latin typeface="Forum"/>
                <a:ea typeface="Forum"/>
                <a:cs typeface="Forum"/>
                <a:sym typeface="Forum"/>
              </a:rPr>
              <a:t>Click on the "Canva" button under this presentation preview. Start editing your presentation. You need to sign in to your Canva account.</a:t>
            </a:r>
            <a:endParaRPr/>
          </a:p>
        </p:txBody>
      </p:sp>
      <p:sp>
        <p:nvSpPr>
          <p:cNvPr id="117" name="Google Shape;117;p11"/>
          <p:cNvSpPr txBox="1"/>
          <p:nvPr/>
        </p:nvSpPr>
        <p:spPr>
          <a:xfrm>
            <a:off x="13328391" y="3253950"/>
            <a:ext cx="1424877"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FBCD33"/>
                </a:solidFill>
                <a:latin typeface="Forum"/>
                <a:ea typeface="Forum"/>
                <a:cs typeface="Forum"/>
                <a:sym typeface="Forum"/>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522" name="Shape 522"/>
        <p:cNvGrpSpPr/>
        <p:nvPr/>
      </p:nvGrpSpPr>
      <p:grpSpPr>
        <a:xfrm>
          <a:off x="0" y="0"/>
          <a:ext cx="0" cy="0"/>
          <a:chOff x="0" y="0"/>
          <a:chExt cx="0" cy="0"/>
        </a:xfrm>
      </p:grpSpPr>
      <p:sp>
        <p:nvSpPr>
          <p:cNvPr id="523" name="Google Shape;523;p29"/>
          <p:cNvSpPr txBox="1"/>
          <p:nvPr/>
        </p:nvSpPr>
        <p:spPr>
          <a:xfrm>
            <a:off x="1028700" y="1301750"/>
            <a:ext cx="5047096"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24567D"/>
                </a:solidFill>
                <a:latin typeface="Abril Fatface"/>
                <a:ea typeface="Abril Fatface"/>
                <a:cs typeface="Abril Fatface"/>
                <a:sym typeface="Abril Fatface"/>
              </a:rPr>
              <a:t>Credits</a:t>
            </a:r>
            <a:endParaRPr/>
          </a:p>
        </p:txBody>
      </p:sp>
      <p:sp>
        <p:nvSpPr>
          <p:cNvPr id="524" name="Google Shape;524;p29"/>
          <p:cNvSpPr txBox="1"/>
          <p:nvPr/>
        </p:nvSpPr>
        <p:spPr>
          <a:xfrm>
            <a:off x="1028700" y="3425825"/>
            <a:ext cx="6325975" cy="1717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00000"/>
                </a:solidFill>
                <a:latin typeface="Forum"/>
                <a:ea typeface="Forum"/>
                <a:cs typeface="Forum"/>
                <a:sym typeface="Forum"/>
              </a:rPr>
              <a:t>This presentation template is free for everyone to use thanks to the following:</a:t>
            </a:r>
            <a:endParaRPr/>
          </a:p>
        </p:txBody>
      </p:sp>
      <p:sp>
        <p:nvSpPr>
          <p:cNvPr id="525" name="Google Shape;525;p29"/>
          <p:cNvSpPr txBox="1"/>
          <p:nvPr/>
        </p:nvSpPr>
        <p:spPr>
          <a:xfrm>
            <a:off x="1028700" y="5892269"/>
            <a:ext cx="6082500" cy="1154100"/>
          </a:xfrm>
          <a:prstGeom prst="rect">
            <a:avLst/>
          </a:prstGeom>
          <a:noFill/>
          <a:ln>
            <a:noFill/>
          </a:ln>
        </p:spPr>
        <p:txBody>
          <a:bodyPr anchorCtr="0" anchor="t" bIns="0" lIns="0" spcFirstLastPara="1" rIns="0" wrap="square" tIns="0">
            <a:spAutoFit/>
          </a:bodyPr>
          <a:lstStyle/>
          <a:p>
            <a:pPr indent="-269874" lvl="1" marL="539749" marR="0" rtl="0" algn="l">
              <a:lnSpc>
                <a:spcPct val="100000"/>
              </a:lnSpc>
              <a:spcBef>
                <a:spcPts val="0"/>
              </a:spcBef>
              <a:spcAft>
                <a:spcPts val="0"/>
              </a:spcAft>
              <a:buClr>
                <a:srgbClr val="000000"/>
              </a:buClr>
              <a:buSzPts val="2499"/>
              <a:buFont typeface="Arial"/>
              <a:buChar char="•"/>
            </a:pPr>
            <a:r>
              <a:rPr b="0" i="0" lang="en-US" sz="2499" u="none" cap="none" strike="noStrike">
                <a:solidFill>
                  <a:srgbClr val="000000"/>
                </a:solidFill>
                <a:latin typeface="Forum"/>
                <a:ea typeface="Forum"/>
                <a:cs typeface="Forum"/>
                <a:sym typeface="Forum"/>
              </a:rPr>
              <a:t>SlidesCarnival for the presentation template</a:t>
            </a:r>
            <a:endParaRPr/>
          </a:p>
          <a:p>
            <a:pPr indent="-269875" lvl="1" marL="539750" marR="0" rtl="0" algn="l">
              <a:lnSpc>
                <a:spcPct val="100000"/>
              </a:lnSpc>
              <a:spcBef>
                <a:spcPts val="0"/>
              </a:spcBef>
              <a:spcAft>
                <a:spcPts val="0"/>
              </a:spcAft>
              <a:buClr>
                <a:srgbClr val="000000"/>
              </a:buClr>
              <a:buSzPts val="2500"/>
              <a:buFont typeface="Arial"/>
              <a:buChar char="•"/>
            </a:pPr>
            <a:r>
              <a:rPr b="0" i="0" lang="en-US" sz="2500" u="none" cap="none" strike="noStrike">
                <a:solidFill>
                  <a:srgbClr val="000000"/>
                </a:solidFill>
                <a:latin typeface="Forum"/>
                <a:ea typeface="Forum"/>
                <a:cs typeface="Forum"/>
                <a:sym typeface="Forum"/>
              </a:rPr>
              <a:t>Pexels for the photos</a:t>
            </a:r>
            <a:endParaRPr/>
          </a:p>
        </p:txBody>
      </p:sp>
      <p:sp>
        <p:nvSpPr>
          <p:cNvPr id="526" name="Google Shape;526;p29"/>
          <p:cNvSpPr txBox="1"/>
          <p:nvPr/>
        </p:nvSpPr>
        <p:spPr>
          <a:xfrm>
            <a:off x="1104900" y="7768181"/>
            <a:ext cx="38991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00000"/>
                </a:solidFill>
                <a:latin typeface="Forum"/>
                <a:ea typeface="Forum"/>
                <a:cs typeface="Forum"/>
                <a:sym typeface="Forum"/>
              </a:rPr>
              <a:t>Happy designing! </a:t>
            </a:r>
            <a:endParaRPr/>
          </a:p>
        </p:txBody>
      </p:sp>
      <p:grpSp>
        <p:nvGrpSpPr>
          <p:cNvPr id="527" name="Google Shape;527;p29"/>
          <p:cNvGrpSpPr/>
          <p:nvPr/>
        </p:nvGrpSpPr>
        <p:grpSpPr>
          <a:xfrm rot="283142">
            <a:off x="-6145771" y="9134639"/>
            <a:ext cx="21448909" cy="5591289"/>
            <a:chOff x="0" y="-168"/>
            <a:chExt cx="1942536" cy="506379"/>
          </a:xfrm>
        </p:grpSpPr>
        <p:sp>
          <p:nvSpPr>
            <p:cNvPr id="528" name="Google Shape;528;p29"/>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29"/>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0" name="Google Shape;530;p29"/>
          <p:cNvGrpSpPr/>
          <p:nvPr/>
        </p:nvGrpSpPr>
        <p:grpSpPr>
          <a:xfrm>
            <a:off x="4927895" y="8867936"/>
            <a:ext cx="21448909" cy="5591289"/>
            <a:chOff x="0" y="-168"/>
            <a:chExt cx="1942536" cy="506379"/>
          </a:xfrm>
        </p:grpSpPr>
        <p:sp>
          <p:nvSpPr>
            <p:cNvPr id="531" name="Google Shape;531;p29"/>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2" name="Google Shape;532;p29"/>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33" name="Google Shape;533;p29"/>
          <p:cNvSpPr/>
          <p:nvPr/>
        </p:nvSpPr>
        <p:spPr>
          <a:xfrm>
            <a:off x="644485" y="724637"/>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29"/>
          <p:cNvSpPr/>
          <p:nvPr/>
        </p:nvSpPr>
        <p:spPr>
          <a:xfrm>
            <a:off x="6075796" y="919932"/>
            <a:ext cx="1405206" cy="1405206"/>
          </a:xfrm>
          <a:custGeom>
            <a:rect b="b" l="l" r="r" t="t"/>
            <a:pathLst>
              <a:path extrusionOk="0" h="1405206" w="1405206">
                <a:moveTo>
                  <a:pt x="0" y="0"/>
                </a:moveTo>
                <a:lnTo>
                  <a:pt x="1405206" y="0"/>
                </a:lnTo>
                <a:lnTo>
                  <a:pt x="1405206" y="1405206"/>
                </a:lnTo>
                <a:lnTo>
                  <a:pt x="0" y="14052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5" name="Google Shape;535;p29"/>
          <p:cNvSpPr/>
          <p:nvPr/>
        </p:nvSpPr>
        <p:spPr>
          <a:xfrm>
            <a:off x="10430166" y="487786"/>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29"/>
          <p:cNvSpPr/>
          <p:nvPr/>
        </p:nvSpPr>
        <p:spPr>
          <a:xfrm>
            <a:off x="16991548" y="919932"/>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37" name="Google Shape;537;p29"/>
          <p:cNvPicPr preferRelativeResize="0"/>
          <p:nvPr/>
        </p:nvPicPr>
        <p:blipFill>
          <a:blip r:embed="rId6">
            <a:alphaModFix/>
          </a:blip>
          <a:stretch>
            <a:fillRect/>
          </a:stretch>
        </p:blipFill>
        <p:spPr>
          <a:xfrm>
            <a:off x="7858777" y="1778850"/>
            <a:ext cx="9132785" cy="69283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541" name="Shape 541"/>
        <p:cNvGrpSpPr/>
        <p:nvPr/>
      </p:nvGrpSpPr>
      <p:grpSpPr>
        <a:xfrm>
          <a:off x="0" y="0"/>
          <a:ext cx="0" cy="0"/>
          <a:chOff x="0" y="0"/>
          <a:chExt cx="0" cy="0"/>
        </a:xfrm>
      </p:grpSpPr>
      <p:sp>
        <p:nvSpPr>
          <p:cNvPr id="542" name="Google Shape;542;p30"/>
          <p:cNvSpPr txBox="1"/>
          <p:nvPr/>
        </p:nvSpPr>
        <p:spPr>
          <a:xfrm>
            <a:off x="1028700" y="749319"/>
            <a:ext cx="5337300" cy="246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999">
                <a:solidFill>
                  <a:srgbClr val="24567D"/>
                </a:solidFill>
                <a:latin typeface="Abril Fatface"/>
                <a:ea typeface="Abril Fatface"/>
                <a:cs typeface="Abril Fatface"/>
                <a:sym typeface="Abril Fatface"/>
              </a:rPr>
              <a:t>Resource Page</a:t>
            </a:r>
            <a:endParaRPr/>
          </a:p>
        </p:txBody>
      </p:sp>
      <p:sp>
        <p:nvSpPr>
          <p:cNvPr id="543" name="Google Shape;543;p30"/>
          <p:cNvSpPr txBox="1"/>
          <p:nvPr/>
        </p:nvSpPr>
        <p:spPr>
          <a:xfrm>
            <a:off x="1028700" y="3832804"/>
            <a:ext cx="5059200" cy="5017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2400">
                <a:solidFill>
                  <a:srgbClr val="000000"/>
                </a:solidFill>
                <a:latin typeface="Forum"/>
                <a:ea typeface="Forum"/>
                <a:cs typeface="Forum"/>
                <a:sym typeface="Forum"/>
              </a:rPr>
              <a:t>Use these design resources in your Canva Presentation.</a:t>
            </a:r>
            <a:endParaRPr/>
          </a:p>
          <a:p>
            <a:pPr indent="0" lvl="0" marL="0" marR="0" rtl="0" algn="l">
              <a:lnSpc>
                <a:spcPct val="130000"/>
              </a:lnSpc>
              <a:spcBef>
                <a:spcPts val="0"/>
              </a:spcBef>
              <a:spcAft>
                <a:spcPts val="0"/>
              </a:spcAft>
              <a:buNone/>
            </a:pPr>
            <a:r>
              <a:t/>
            </a:r>
            <a:endParaRPr b="1" sz="2400">
              <a:solidFill>
                <a:srgbClr val="000000"/>
              </a:solidFill>
              <a:latin typeface="Forum"/>
              <a:ea typeface="Forum"/>
              <a:cs typeface="Forum"/>
              <a:sym typeface="Forum"/>
            </a:endParaRPr>
          </a:p>
          <a:p>
            <a:pPr indent="0" lvl="0" marL="0" marR="0" rtl="0" algn="l">
              <a:lnSpc>
                <a:spcPct val="130000"/>
              </a:lnSpc>
              <a:spcBef>
                <a:spcPts val="0"/>
              </a:spcBef>
              <a:spcAft>
                <a:spcPts val="0"/>
              </a:spcAft>
              <a:buNone/>
            </a:pPr>
            <a:r>
              <a:t/>
            </a:r>
            <a:endParaRPr b="1" sz="2400">
              <a:solidFill>
                <a:srgbClr val="000000"/>
              </a:solidFill>
              <a:latin typeface="Forum"/>
              <a:ea typeface="Forum"/>
              <a:cs typeface="Forum"/>
              <a:sym typeface="Forum"/>
            </a:endParaRPr>
          </a:p>
          <a:p>
            <a:pPr indent="0" lvl="0" marL="0" marR="0" rtl="0" algn="l">
              <a:lnSpc>
                <a:spcPct val="130000"/>
              </a:lnSpc>
              <a:spcBef>
                <a:spcPts val="0"/>
              </a:spcBef>
              <a:spcAft>
                <a:spcPts val="0"/>
              </a:spcAft>
              <a:buNone/>
            </a:pPr>
            <a:r>
              <a:t/>
            </a:r>
            <a:endParaRPr b="1" sz="2400">
              <a:solidFill>
                <a:srgbClr val="000000"/>
              </a:solidFill>
              <a:latin typeface="Forum"/>
              <a:ea typeface="Forum"/>
              <a:cs typeface="Forum"/>
              <a:sym typeface="Forum"/>
            </a:endParaRPr>
          </a:p>
          <a:p>
            <a:pPr indent="0" lvl="0" marL="0" marR="0" rtl="0" algn="l">
              <a:lnSpc>
                <a:spcPct val="130000"/>
              </a:lnSpc>
              <a:spcBef>
                <a:spcPts val="0"/>
              </a:spcBef>
              <a:spcAft>
                <a:spcPts val="0"/>
              </a:spcAft>
              <a:buNone/>
            </a:pPr>
            <a:r>
              <a:t/>
            </a:r>
            <a:endParaRPr b="1" sz="2400">
              <a:solidFill>
                <a:srgbClr val="000000"/>
              </a:solidFill>
              <a:latin typeface="Forum"/>
              <a:ea typeface="Forum"/>
              <a:cs typeface="Forum"/>
              <a:sym typeface="Forum"/>
            </a:endParaRPr>
          </a:p>
          <a:p>
            <a:pPr indent="0" lvl="0" marL="0" marR="0" rtl="0" algn="l">
              <a:lnSpc>
                <a:spcPct val="130000"/>
              </a:lnSpc>
              <a:spcBef>
                <a:spcPts val="0"/>
              </a:spcBef>
              <a:spcAft>
                <a:spcPts val="0"/>
              </a:spcAft>
              <a:buNone/>
            </a:pPr>
            <a:r>
              <a:t/>
            </a:r>
            <a:endParaRPr b="1" sz="2400">
              <a:solidFill>
                <a:srgbClr val="000000"/>
              </a:solidFill>
              <a:latin typeface="Forum"/>
              <a:ea typeface="Forum"/>
              <a:cs typeface="Forum"/>
              <a:sym typeface="Forum"/>
            </a:endParaRPr>
          </a:p>
          <a:p>
            <a:pPr indent="0" lvl="0" marL="0" marR="0" rtl="0" algn="l">
              <a:lnSpc>
                <a:spcPct val="130000"/>
              </a:lnSpc>
              <a:spcBef>
                <a:spcPts val="0"/>
              </a:spcBef>
              <a:spcAft>
                <a:spcPts val="0"/>
              </a:spcAft>
              <a:buNone/>
            </a:pPr>
            <a:r>
              <a:t/>
            </a:r>
            <a:endParaRPr b="1" sz="2400">
              <a:solidFill>
                <a:srgbClr val="000000"/>
              </a:solidFill>
              <a:latin typeface="Forum"/>
              <a:ea typeface="Forum"/>
              <a:cs typeface="Forum"/>
              <a:sym typeface="Forum"/>
            </a:endParaRPr>
          </a:p>
          <a:p>
            <a:pPr indent="0" lvl="0" marL="0" marR="0" rtl="0" algn="l">
              <a:lnSpc>
                <a:spcPct val="130000"/>
              </a:lnSpc>
              <a:spcBef>
                <a:spcPts val="0"/>
              </a:spcBef>
              <a:spcAft>
                <a:spcPts val="0"/>
              </a:spcAft>
              <a:buNone/>
            </a:pPr>
            <a:r>
              <a:rPr b="1" lang="en-US" sz="2400">
                <a:solidFill>
                  <a:srgbClr val="000000"/>
                </a:solidFill>
                <a:latin typeface="Forum"/>
                <a:ea typeface="Forum"/>
                <a:cs typeface="Forum"/>
                <a:sym typeface="Forum"/>
              </a:rPr>
              <a:t>You can find these fonts online too. Happy designing! </a:t>
            </a:r>
            <a:endParaRPr/>
          </a:p>
          <a:p>
            <a:pPr indent="0" lvl="0" marL="0" marR="0" rtl="0" algn="l">
              <a:lnSpc>
                <a:spcPct val="130000"/>
              </a:lnSpc>
              <a:spcBef>
                <a:spcPts val="0"/>
              </a:spcBef>
              <a:spcAft>
                <a:spcPts val="0"/>
              </a:spcAft>
              <a:buNone/>
            </a:pPr>
            <a:r>
              <a:t/>
            </a:r>
            <a:endParaRPr/>
          </a:p>
        </p:txBody>
      </p:sp>
      <p:sp>
        <p:nvSpPr>
          <p:cNvPr id="544" name="Google Shape;544;p30"/>
          <p:cNvSpPr txBox="1"/>
          <p:nvPr/>
        </p:nvSpPr>
        <p:spPr>
          <a:xfrm>
            <a:off x="1028700" y="4815460"/>
            <a:ext cx="4676700" cy="8238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1" lang="en-US" sz="2327">
                <a:solidFill>
                  <a:srgbClr val="000000"/>
                </a:solidFill>
                <a:latin typeface="Forum"/>
                <a:ea typeface="Forum"/>
                <a:cs typeface="Forum"/>
                <a:sym typeface="Forum"/>
              </a:rPr>
              <a:t>This presentation template uses the following free fonts:</a:t>
            </a:r>
            <a:endParaRPr/>
          </a:p>
        </p:txBody>
      </p:sp>
      <p:sp>
        <p:nvSpPr>
          <p:cNvPr id="545" name="Google Shape;545;p30"/>
          <p:cNvSpPr txBox="1"/>
          <p:nvPr/>
        </p:nvSpPr>
        <p:spPr>
          <a:xfrm>
            <a:off x="1028700" y="6186586"/>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1" i="0" lang="en-US" sz="1662" u="none" cap="none" strike="noStrike">
                <a:solidFill>
                  <a:srgbClr val="000000"/>
                </a:solidFill>
                <a:latin typeface="Forum"/>
                <a:ea typeface="Forum"/>
                <a:cs typeface="Forum"/>
                <a:sym typeface="Forum"/>
              </a:rPr>
              <a:t>Titles: Abril Fatface</a:t>
            </a:r>
            <a:endParaRPr/>
          </a:p>
          <a:p>
            <a:pPr indent="-179433" lvl="1" marL="358866" marR="0" rtl="0" algn="l">
              <a:lnSpc>
                <a:spcPct val="140012"/>
              </a:lnSpc>
              <a:spcBef>
                <a:spcPts val="0"/>
              </a:spcBef>
              <a:spcAft>
                <a:spcPts val="0"/>
              </a:spcAft>
              <a:buClr>
                <a:srgbClr val="000000"/>
              </a:buClr>
              <a:buSzPts val="1662"/>
              <a:buFont typeface="Arial"/>
              <a:buChar char="•"/>
            </a:pPr>
            <a:r>
              <a:rPr b="1" i="0" lang="en-US" sz="1662" u="none" cap="none" strike="noStrike">
                <a:solidFill>
                  <a:srgbClr val="000000"/>
                </a:solidFill>
                <a:latin typeface="Forum"/>
                <a:ea typeface="Forum"/>
                <a:cs typeface="Forum"/>
                <a:sym typeface="Forum"/>
              </a:rPr>
              <a:t>Headers: Abril Fatface, Cormorant Garmond</a:t>
            </a:r>
            <a:endParaRPr/>
          </a:p>
          <a:p>
            <a:pPr indent="-179433" lvl="1" marL="358866" marR="0" rtl="0" algn="l">
              <a:lnSpc>
                <a:spcPct val="140012"/>
              </a:lnSpc>
              <a:spcBef>
                <a:spcPts val="0"/>
              </a:spcBef>
              <a:spcAft>
                <a:spcPts val="0"/>
              </a:spcAft>
              <a:buClr>
                <a:srgbClr val="000000"/>
              </a:buClr>
              <a:buSzPts val="1662"/>
              <a:buFont typeface="Arial"/>
              <a:buChar char="•"/>
            </a:pPr>
            <a:r>
              <a:rPr b="1" i="0" lang="en-US" sz="1662" u="none" cap="none" strike="noStrike">
                <a:solidFill>
                  <a:srgbClr val="000000"/>
                </a:solidFill>
                <a:latin typeface="Forum"/>
                <a:ea typeface="Forum"/>
                <a:cs typeface="Forum"/>
                <a:sym typeface="Forum"/>
              </a:rPr>
              <a:t>Body Copy: Forum</a:t>
            </a:r>
            <a:endParaRPr/>
          </a:p>
        </p:txBody>
      </p:sp>
      <p:sp>
        <p:nvSpPr>
          <p:cNvPr id="546" name="Google Shape;546;p30"/>
          <p:cNvSpPr/>
          <p:nvPr/>
        </p:nvSpPr>
        <p:spPr>
          <a:xfrm>
            <a:off x="13550728" y="3580020"/>
            <a:ext cx="1006831" cy="1309699"/>
          </a:xfrm>
          <a:custGeom>
            <a:rect b="b" l="l" r="r" t="t"/>
            <a:pathLst>
              <a:path extrusionOk="0" h="1309699" w="1006831">
                <a:moveTo>
                  <a:pt x="0" y="0"/>
                </a:moveTo>
                <a:lnTo>
                  <a:pt x="1006831" y="0"/>
                </a:lnTo>
                <a:lnTo>
                  <a:pt x="1006831" y="1309699"/>
                </a:lnTo>
                <a:lnTo>
                  <a:pt x="0" y="130969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7" name="Google Shape;547;p30"/>
          <p:cNvSpPr/>
          <p:nvPr/>
        </p:nvSpPr>
        <p:spPr>
          <a:xfrm>
            <a:off x="7204094" y="1218297"/>
            <a:ext cx="1033955" cy="1441053"/>
          </a:xfrm>
          <a:custGeom>
            <a:rect b="b" l="l" r="r" t="t"/>
            <a:pathLst>
              <a:path extrusionOk="0" h="1441053" w="1033955">
                <a:moveTo>
                  <a:pt x="0" y="0"/>
                </a:moveTo>
                <a:lnTo>
                  <a:pt x="1033955" y="0"/>
                </a:lnTo>
                <a:lnTo>
                  <a:pt x="1033955" y="1441053"/>
                </a:lnTo>
                <a:lnTo>
                  <a:pt x="0" y="144105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30"/>
          <p:cNvSpPr/>
          <p:nvPr/>
        </p:nvSpPr>
        <p:spPr>
          <a:xfrm>
            <a:off x="15263724" y="5772485"/>
            <a:ext cx="1505577" cy="1178114"/>
          </a:xfrm>
          <a:custGeom>
            <a:rect b="b" l="l" r="r" t="t"/>
            <a:pathLst>
              <a:path extrusionOk="0" h="1178114" w="1505577">
                <a:moveTo>
                  <a:pt x="0" y="0"/>
                </a:moveTo>
                <a:lnTo>
                  <a:pt x="1505577" y="0"/>
                </a:lnTo>
                <a:lnTo>
                  <a:pt x="1505577" y="1178114"/>
                </a:lnTo>
                <a:lnTo>
                  <a:pt x="0" y="11781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30"/>
          <p:cNvSpPr/>
          <p:nvPr/>
        </p:nvSpPr>
        <p:spPr>
          <a:xfrm>
            <a:off x="7097818" y="7690660"/>
            <a:ext cx="1458420" cy="1370914"/>
          </a:xfrm>
          <a:custGeom>
            <a:rect b="b" l="l" r="r" t="t"/>
            <a:pathLst>
              <a:path extrusionOk="0" h="1370914" w="1458420">
                <a:moveTo>
                  <a:pt x="0" y="0"/>
                </a:moveTo>
                <a:lnTo>
                  <a:pt x="1458420" y="0"/>
                </a:lnTo>
                <a:lnTo>
                  <a:pt x="1458420" y="1370914"/>
                </a:lnTo>
                <a:lnTo>
                  <a:pt x="0" y="137091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30"/>
          <p:cNvSpPr/>
          <p:nvPr/>
        </p:nvSpPr>
        <p:spPr>
          <a:xfrm>
            <a:off x="9337288" y="7636399"/>
            <a:ext cx="1024229" cy="1323721"/>
          </a:xfrm>
          <a:custGeom>
            <a:rect b="b" l="l" r="r" t="t"/>
            <a:pathLst>
              <a:path extrusionOk="0" h="1323721" w="1024229">
                <a:moveTo>
                  <a:pt x="0" y="0"/>
                </a:moveTo>
                <a:lnTo>
                  <a:pt x="1024229" y="0"/>
                </a:lnTo>
                <a:lnTo>
                  <a:pt x="1024229" y="1323721"/>
                </a:lnTo>
                <a:lnTo>
                  <a:pt x="0" y="132372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30"/>
          <p:cNvSpPr/>
          <p:nvPr/>
        </p:nvSpPr>
        <p:spPr>
          <a:xfrm>
            <a:off x="15443238" y="1237887"/>
            <a:ext cx="1248973" cy="1556353"/>
          </a:xfrm>
          <a:custGeom>
            <a:rect b="b" l="l" r="r" t="t"/>
            <a:pathLst>
              <a:path extrusionOk="0" h="1556353" w="1248973">
                <a:moveTo>
                  <a:pt x="0" y="0"/>
                </a:moveTo>
                <a:lnTo>
                  <a:pt x="1248973" y="0"/>
                </a:lnTo>
                <a:lnTo>
                  <a:pt x="1248973" y="1556353"/>
                </a:lnTo>
                <a:lnTo>
                  <a:pt x="0" y="155635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30"/>
          <p:cNvSpPr/>
          <p:nvPr/>
        </p:nvSpPr>
        <p:spPr>
          <a:xfrm>
            <a:off x="10958729" y="7837062"/>
            <a:ext cx="1543722" cy="1123058"/>
          </a:xfrm>
          <a:custGeom>
            <a:rect b="b" l="l" r="r" t="t"/>
            <a:pathLst>
              <a:path extrusionOk="0" h="1123058" w="1543722">
                <a:moveTo>
                  <a:pt x="0" y="0"/>
                </a:moveTo>
                <a:lnTo>
                  <a:pt x="1543722" y="0"/>
                </a:lnTo>
                <a:lnTo>
                  <a:pt x="1543722" y="1123058"/>
                </a:lnTo>
                <a:lnTo>
                  <a:pt x="0" y="112305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30"/>
          <p:cNvSpPr/>
          <p:nvPr/>
        </p:nvSpPr>
        <p:spPr>
          <a:xfrm>
            <a:off x="11419852" y="5723254"/>
            <a:ext cx="871415" cy="1227345"/>
          </a:xfrm>
          <a:custGeom>
            <a:rect b="b" l="l" r="r" t="t"/>
            <a:pathLst>
              <a:path extrusionOk="0" h="1227345" w="871415">
                <a:moveTo>
                  <a:pt x="0" y="0"/>
                </a:moveTo>
                <a:lnTo>
                  <a:pt x="871416" y="0"/>
                </a:lnTo>
                <a:lnTo>
                  <a:pt x="871416" y="1227345"/>
                </a:lnTo>
                <a:lnTo>
                  <a:pt x="0" y="1227345"/>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30"/>
          <p:cNvSpPr/>
          <p:nvPr/>
        </p:nvSpPr>
        <p:spPr>
          <a:xfrm>
            <a:off x="15567209" y="3218736"/>
            <a:ext cx="1125002" cy="1778660"/>
          </a:xfrm>
          <a:custGeom>
            <a:rect b="b" l="l" r="r" t="t"/>
            <a:pathLst>
              <a:path extrusionOk="0" h="1778660" w="1125002">
                <a:moveTo>
                  <a:pt x="0" y="0"/>
                </a:moveTo>
                <a:lnTo>
                  <a:pt x="1125002" y="0"/>
                </a:lnTo>
                <a:lnTo>
                  <a:pt x="1125002" y="1778660"/>
                </a:lnTo>
                <a:lnTo>
                  <a:pt x="0" y="1778660"/>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30"/>
          <p:cNvSpPr/>
          <p:nvPr/>
        </p:nvSpPr>
        <p:spPr>
          <a:xfrm>
            <a:off x="13550728" y="7803011"/>
            <a:ext cx="842746" cy="1191160"/>
          </a:xfrm>
          <a:custGeom>
            <a:rect b="b" l="l" r="r" t="t"/>
            <a:pathLst>
              <a:path extrusionOk="0" h="1191160" w="842746">
                <a:moveTo>
                  <a:pt x="0" y="0"/>
                </a:moveTo>
                <a:lnTo>
                  <a:pt x="842746" y="0"/>
                </a:lnTo>
                <a:lnTo>
                  <a:pt x="842746" y="1191160"/>
                </a:lnTo>
                <a:lnTo>
                  <a:pt x="0" y="1191160"/>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30"/>
          <p:cNvSpPr/>
          <p:nvPr/>
        </p:nvSpPr>
        <p:spPr>
          <a:xfrm>
            <a:off x="15567209" y="7636399"/>
            <a:ext cx="1397062" cy="1391823"/>
          </a:xfrm>
          <a:custGeom>
            <a:rect b="b" l="l" r="r" t="t"/>
            <a:pathLst>
              <a:path extrusionOk="0" h="1391823" w="1397062">
                <a:moveTo>
                  <a:pt x="0" y="0"/>
                </a:moveTo>
                <a:lnTo>
                  <a:pt x="1397062" y="0"/>
                </a:lnTo>
                <a:lnTo>
                  <a:pt x="1397062" y="1391823"/>
                </a:lnTo>
                <a:lnTo>
                  <a:pt x="0" y="1391823"/>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30"/>
          <p:cNvSpPr/>
          <p:nvPr/>
        </p:nvSpPr>
        <p:spPr>
          <a:xfrm>
            <a:off x="9390675" y="3521209"/>
            <a:ext cx="989166" cy="1444038"/>
          </a:xfrm>
          <a:custGeom>
            <a:rect b="b" l="l" r="r" t="t"/>
            <a:pathLst>
              <a:path extrusionOk="0" h="1444038" w="989166">
                <a:moveTo>
                  <a:pt x="0" y="0"/>
                </a:moveTo>
                <a:lnTo>
                  <a:pt x="989167" y="0"/>
                </a:lnTo>
                <a:lnTo>
                  <a:pt x="989167" y="1444038"/>
                </a:lnTo>
                <a:lnTo>
                  <a:pt x="0" y="1444038"/>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30"/>
          <p:cNvSpPr/>
          <p:nvPr/>
        </p:nvSpPr>
        <p:spPr>
          <a:xfrm>
            <a:off x="7189293" y="3580020"/>
            <a:ext cx="1187957" cy="1258763"/>
          </a:xfrm>
          <a:custGeom>
            <a:rect b="b" l="l" r="r" t="t"/>
            <a:pathLst>
              <a:path extrusionOk="0" h="1258763" w="1187957">
                <a:moveTo>
                  <a:pt x="0" y="0"/>
                </a:moveTo>
                <a:lnTo>
                  <a:pt x="1187958" y="0"/>
                </a:lnTo>
                <a:lnTo>
                  <a:pt x="1187958" y="1258763"/>
                </a:lnTo>
                <a:lnTo>
                  <a:pt x="0" y="1258763"/>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30"/>
          <p:cNvSpPr/>
          <p:nvPr/>
        </p:nvSpPr>
        <p:spPr>
          <a:xfrm>
            <a:off x="9372350" y="5698672"/>
            <a:ext cx="954104" cy="1278531"/>
          </a:xfrm>
          <a:custGeom>
            <a:rect b="b" l="l" r="r" t="t"/>
            <a:pathLst>
              <a:path extrusionOk="0" h="1278531" w="954104">
                <a:moveTo>
                  <a:pt x="0" y="0"/>
                </a:moveTo>
                <a:lnTo>
                  <a:pt x="954104" y="0"/>
                </a:lnTo>
                <a:lnTo>
                  <a:pt x="954104" y="1278531"/>
                </a:lnTo>
                <a:lnTo>
                  <a:pt x="0" y="1278531"/>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30"/>
          <p:cNvSpPr/>
          <p:nvPr/>
        </p:nvSpPr>
        <p:spPr>
          <a:xfrm>
            <a:off x="6967612" y="5698672"/>
            <a:ext cx="1631320" cy="1276508"/>
          </a:xfrm>
          <a:custGeom>
            <a:rect b="b" l="l" r="r" t="t"/>
            <a:pathLst>
              <a:path extrusionOk="0" h="1276508" w="1631320">
                <a:moveTo>
                  <a:pt x="0" y="0"/>
                </a:moveTo>
                <a:lnTo>
                  <a:pt x="1631320" y="0"/>
                </a:lnTo>
                <a:lnTo>
                  <a:pt x="1631320" y="1276508"/>
                </a:lnTo>
                <a:lnTo>
                  <a:pt x="0" y="1276508"/>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30"/>
          <p:cNvSpPr/>
          <p:nvPr/>
        </p:nvSpPr>
        <p:spPr>
          <a:xfrm>
            <a:off x="11218042" y="3608746"/>
            <a:ext cx="1254632" cy="1201310"/>
          </a:xfrm>
          <a:custGeom>
            <a:rect b="b" l="l" r="r" t="t"/>
            <a:pathLst>
              <a:path extrusionOk="0" h="1201310" w="1254632">
                <a:moveTo>
                  <a:pt x="0" y="0"/>
                </a:moveTo>
                <a:lnTo>
                  <a:pt x="1254632" y="0"/>
                </a:lnTo>
                <a:lnTo>
                  <a:pt x="1254632" y="1201311"/>
                </a:lnTo>
                <a:lnTo>
                  <a:pt x="0" y="1201311"/>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30"/>
          <p:cNvSpPr/>
          <p:nvPr/>
        </p:nvSpPr>
        <p:spPr>
          <a:xfrm>
            <a:off x="11419852" y="1237887"/>
            <a:ext cx="1042554" cy="1607020"/>
          </a:xfrm>
          <a:custGeom>
            <a:rect b="b" l="l" r="r" t="t"/>
            <a:pathLst>
              <a:path extrusionOk="0" h="1607020" w="1042554">
                <a:moveTo>
                  <a:pt x="0" y="0"/>
                </a:moveTo>
                <a:lnTo>
                  <a:pt x="1042554" y="0"/>
                </a:lnTo>
                <a:lnTo>
                  <a:pt x="1042554" y="1607020"/>
                </a:lnTo>
                <a:lnTo>
                  <a:pt x="0" y="1607020"/>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30"/>
          <p:cNvSpPr/>
          <p:nvPr/>
        </p:nvSpPr>
        <p:spPr>
          <a:xfrm>
            <a:off x="13386643" y="5607384"/>
            <a:ext cx="1170916" cy="1459086"/>
          </a:xfrm>
          <a:custGeom>
            <a:rect b="b" l="l" r="r" t="t"/>
            <a:pathLst>
              <a:path extrusionOk="0" h="1459086" w="1170916">
                <a:moveTo>
                  <a:pt x="0" y="0"/>
                </a:moveTo>
                <a:lnTo>
                  <a:pt x="1170916" y="0"/>
                </a:lnTo>
                <a:lnTo>
                  <a:pt x="1170916" y="1459085"/>
                </a:lnTo>
                <a:lnTo>
                  <a:pt x="0" y="145908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30"/>
          <p:cNvSpPr/>
          <p:nvPr/>
        </p:nvSpPr>
        <p:spPr>
          <a:xfrm>
            <a:off x="9323899" y="1149226"/>
            <a:ext cx="1115189" cy="1434327"/>
          </a:xfrm>
          <a:custGeom>
            <a:rect b="b" l="l" r="r" t="t"/>
            <a:pathLst>
              <a:path extrusionOk="0" h="1434327" w="1115189">
                <a:moveTo>
                  <a:pt x="0" y="0"/>
                </a:moveTo>
                <a:lnTo>
                  <a:pt x="1115190" y="0"/>
                </a:lnTo>
                <a:lnTo>
                  <a:pt x="1115190" y="1434327"/>
                </a:lnTo>
                <a:lnTo>
                  <a:pt x="0" y="1434327"/>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30"/>
          <p:cNvSpPr/>
          <p:nvPr/>
        </p:nvSpPr>
        <p:spPr>
          <a:xfrm>
            <a:off x="13550728" y="1334106"/>
            <a:ext cx="1056772" cy="1460134"/>
          </a:xfrm>
          <a:custGeom>
            <a:rect b="b" l="l" r="r" t="t"/>
            <a:pathLst>
              <a:path extrusionOk="0" h="1460134" w="1056772">
                <a:moveTo>
                  <a:pt x="0" y="0"/>
                </a:moveTo>
                <a:lnTo>
                  <a:pt x="1056772" y="0"/>
                </a:lnTo>
                <a:lnTo>
                  <a:pt x="1056772" y="1460134"/>
                </a:lnTo>
                <a:lnTo>
                  <a:pt x="0" y="1460134"/>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569" name="Shape 569"/>
        <p:cNvGrpSpPr/>
        <p:nvPr/>
      </p:nvGrpSpPr>
      <p:grpSpPr>
        <a:xfrm>
          <a:off x="0" y="0"/>
          <a:ext cx="0" cy="0"/>
          <a:chOff x="0" y="0"/>
          <a:chExt cx="0" cy="0"/>
        </a:xfrm>
      </p:grpSpPr>
      <p:sp>
        <p:nvSpPr>
          <p:cNvPr id="570" name="Google Shape;570;p31"/>
          <p:cNvSpPr txBox="1"/>
          <p:nvPr/>
        </p:nvSpPr>
        <p:spPr>
          <a:xfrm>
            <a:off x="2844678" y="6732605"/>
            <a:ext cx="126519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99">
                <a:solidFill>
                  <a:srgbClr val="000000"/>
                </a:solidFill>
                <a:latin typeface="Forum"/>
                <a:ea typeface="Forum"/>
                <a:cs typeface="Forum"/>
                <a:sym typeface="Forum"/>
              </a:rPr>
              <a:t>SlidesCarnival for the presentation template</a:t>
            </a:r>
            <a:endParaRPr/>
          </a:p>
          <a:p>
            <a:pPr indent="0" lvl="0" marL="0" marR="0" rtl="0" algn="ctr">
              <a:lnSpc>
                <a:spcPct val="100000"/>
              </a:lnSpc>
              <a:spcBef>
                <a:spcPts val="0"/>
              </a:spcBef>
              <a:spcAft>
                <a:spcPts val="0"/>
              </a:spcAft>
              <a:buNone/>
            </a:pPr>
            <a:r>
              <a:rPr lang="en-US" sz="2500">
                <a:solidFill>
                  <a:srgbClr val="000000"/>
                </a:solidFill>
                <a:latin typeface="Forum"/>
                <a:ea typeface="Forum"/>
                <a:cs typeface="Forum"/>
                <a:sym typeface="Forum"/>
              </a:rPr>
              <a:t>Pexels for the photos</a:t>
            </a:r>
            <a:endParaRPr/>
          </a:p>
        </p:txBody>
      </p:sp>
      <p:sp>
        <p:nvSpPr>
          <p:cNvPr id="571" name="Google Shape;571;p31"/>
          <p:cNvSpPr txBox="1"/>
          <p:nvPr/>
        </p:nvSpPr>
        <p:spPr>
          <a:xfrm>
            <a:off x="2818025" y="8152646"/>
            <a:ext cx="1265194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en-US" sz="3500">
                <a:solidFill>
                  <a:srgbClr val="000000"/>
                </a:solidFill>
                <a:latin typeface="Forum"/>
                <a:ea typeface="Forum"/>
                <a:cs typeface="Forum"/>
                <a:sym typeface="Forum"/>
              </a:rPr>
              <a:t>Happy designing! </a:t>
            </a:r>
            <a:endParaRPr/>
          </a:p>
        </p:txBody>
      </p:sp>
      <p:sp>
        <p:nvSpPr>
          <p:cNvPr id="572" name="Google Shape;572;p31"/>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73" name="Google Shape;573;p31"/>
          <p:cNvGrpSpPr/>
          <p:nvPr/>
        </p:nvGrpSpPr>
        <p:grpSpPr>
          <a:xfrm rot="283142">
            <a:off x="-6145771" y="9134639"/>
            <a:ext cx="21448909" cy="5591289"/>
            <a:chOff x="0" y="-168"/>
            <a:chExt cx="1942536" cy="506379"/>
          </a:xfrm>
        </p:grpSpPr>
        <p:sp>
          <p:nvSpPr>
            <p:cNvPr id="574" name="Google Shape;574;p31"/>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31"/>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6" name="Google Shape;576;p31"/>
          <p:cNvGrpSpPr/>
          <p:nvPr/>
        </p:nvGrpSpPr>
        <p:grpSpPr>
          <a:xfrm>
            <a:off x="4927895" y="9143467"/>
            <a:ext cx="21448909" cy="5591289"/>
            <a:chOff x="0" y="-168"/>
            <a:chExt cx="1942536" cy="506379"/>
          </a:xfrm>
        </p:grpSpPr>
        <p:sp>
          <p:nvSpPr>
            <p:cNvPr id="577" name="Google Shape;577;p31"/>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p31"/>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9" name="Google Shape;579;p31"/>
          <p:cNvSpPr txBox="1"/>
          <p:nvPr/>
        </p:nvSpPr>
        <p:spPr>
          <a:xfrm>
            <a:off x="5280936" y="1028700"/>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4567D"/>
                </a:solidFill>
                <a:latin typeface="Abril Fatface"/>
                <a:ea typeface="Abril Fatface"/>
                <a:cs typeface="Abril Fatface"/>
                <a:sym typeface="Abril Fatface"/>
              </a:rPr>
              <a:t>Credits</a:t>
            </a:r>
            <a:endParaRPr/>
          </a:p>
        </p:txBody>
      </p:sp>
      <p:sp>
        <p:nvSpPr>
          <p:cNvPr id="580" name="Google Shape;580;p31"/>
          <p:cNvSpPr txBox="1"/>
          <p:nvPr/>
        </p:nvSpPr>
        <p:spPr>
          <a:xfrm>
            <a:off x="3143698" y="4706878"/>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4299">
                <a:solidFill>
                  <a:srgbClr val="000000"/>
                </a:solidFill>
                <a:latin typeface="Forum"/>
                <a:ea typeface="Forum"/>
                <a:cs typeface="Forum"/>
                <a:sym typeface="Forum"/>
              </a:rPr>
              <a:t>This presentation template is free for everyone to use thanks to the following:</a:t>
            </a:r>
            <a:endParaRPr/>
          </a:p>
        </p:txBody>
      </p:sp>
      <p:sp>
        <p:nvSpPr>
          <p:cNvPr id="581" name="Google Shape;581;p31"/>
          <p:cNvSpPr/>
          <p:nvPr/>
        </p:nvSpPr>
        <p:spPr>
          <a:xfrm>
            <a:off x="14800477" y="6907327"/>
            <a:ext cx="1478848" cy="2617429"/>
          </a:xfrm>
          <a:custGeom>
            <a:rect b="b" l="l" r="r" t="t"/>
            <a:pathLst>
              <a:path extrusionOk="0" h="2617429" w="1478848">
                <a:moveTo>
                  <a:pt x="0" y="0"/>
                </a:moveTo>
                <a:lnTo>
                  <a:pt x="1478848" y="0"/>
                </a:lnTo>
                <a:lnTo>
                  <a:pt x="1478848" y="2617429"/>
                </a:lnTo>
                <a:lnTo>
                  <a:pt x="0" y="261742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31"/>
          <p:cNvSpPr/>
          <p:nvPr/>
        </p:nvSpPr>
        <p:spPr>
          <a:xfrm>
            <a:off x="1600169" y="7593030"/>
            <a:ext cx="895493" cy="1584943"/>
          </a:xfrm>
          <a:custGeom>
            <a:rect b="b" l="l" r="r" t="t"/>
            <a:pathLst>
              <a:path extrusionOk="0" h="1584943" w="895493">
                <a:moveTo>
                  <a:pt x="0" y="0"/>
                </a:moveTo>
                <a:lnTo>
                  <a:pt x="895493" y="0"/>
                </a:lnTo>
                <a:lnTo>
                  <a:pt x="895493" y="1584943"/>
                </a:lnTo>
                <a:lnTo>
                  <a:pt x="0" y="15849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31"/>
          <p:cNvSpPr/>
          <p:nvPr/>
        </p:nvSpPr>
        <p:spPr>
          <a:xfrm>
            <a:off x="12156744" y="1859386"/>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31"/>
          <p:cNvSpPr/>
          <p:nvPr/>
        </p:nvSpPr>
        <p:spPr>
          <a:xfrm>
            <a:off x="3290685" y="2129843"/>
            <a:ext cx="877569" cy="886434"/>
          </a:xfrm>
          <a:custGeom>
            <a:rect b="b" l="l" r="r" t="t"/>
            <a:pathLst>
              <a:path extrusionOk="0" h="886434" w="877569">
                <a:moveTo>
                  <a:pt x="0" y="0"/>
                </a:moveTo>
                <a:lnTo>
                  <a:pt x="877569" y="0"/>
                </a:lnTo>
                <a:lnTo>
                  <a:pt x="877569" y="886433"/>
                </a:lnTo>
                <a:lnTo>
                  <a:pt x="0" y="88643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31"/>
          <p:cNvSpPr/>
          <p:nvPr/>
        </p:nvSpPr>
        <p:spPr>
          <a:xfrm>
            <a:off x="14767372" y="822020"/>
            <a:ext cx="1405206" cy="1405206"/>
          </a:xfrm>
          <a:custGeom>
            <a:rect b="b" l="l" r="r" t="t"/>
            <a:pathLst>
              <a:path extrusionOk="0" h="1405206" w="1405206">
                <a:moveTo>
                  <a:pt x="0" y="0"/>
                </a:moveTo>
                <a:lnTo>
                  <a:pt x="1405205" y="0"/>
                </a:lnTo>
                <a:lnTo>
                  <a:pt x="1405205" y="1405206"/>
                </a:lnTo>
                <a:lnTo>
                  <a:pt x="0" y="140520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31"/>
          <p:cNvSpPr/>
          <p:nvPr/>
        </p:nvSpPr>
        <p:spPr>
          <a:xfrm>
            <a:off x="16707722" y="5678308"/>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121" name="Shape 121"/>
        <p:cNvGrpSpPr/>
        <p:nvPr/>
      </p:nvGrpSpPr>
      <p:grpSpPr>
        <a:xfrm>
          <a:off x="0" y="0"/>
          <a:ext cx="0" cy="0"/>
          <a:chOff x="0" y="0"/>
          <a:chExt cx="0" cy="0"/>
        </a:xfrm>
      </p:grpSpPr>
      <p:sp>
        <p:nvSpPr>
          <p:cNvPr id="122" name="Google Shape;122;p12"/>
          <p:cNvSpPr txBox="1"/>
          <p:nvPr/>
        </p:nvSpPr>
        <p:spPr>
          <a:xfrm>
            <a:off x="9818352" y="5330168"/>
            <a:ext cx="3306074" cy="5683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699">
                <a:solidFill>
                  <a:srgbClr val="000000"/>
                </a:solidFill>
                <a:latin typeface="Forum"/>
                <a:ea typeface="Forum"/>
                <a:cs typeface="Forum"/>
                <a:sym typeface="Forum"/>
              </a:rPr>
              <a:t>Our Projects</a:t>
            </a:r>
            <a:endParaRPr/>
          </a:p>
        </p:txBody>
      </p:sp>
      <p:sp>
        <p:nvSpPr>
          <p:cNvPr id="123" name="Google Shape;123;p12"/>
          <p:cNvSpPr txBox="1"/>
          <p:nvPr/>
        </p:nvSpPr>
        <p:spPr>
          <a:xfrm>
            <a:off x="13378153" y="5134064"/>
            <a:ext cx="3306000" cy="8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599">
                <a:solidFill>
                  <a:srgbClr val="000000"/>
                </a:solidFill>
                <a:latin typeface="Forum"/>
                <a:ea typeface="Forum"/>
                <a:cs typeface="Forum"/>
                <a:sym typeface="Forum"/>
              </a:rPr>
              <a:t>Elaborate on what you want to discuss. </a:t>
            </a:r>
            <a:endParaRPr/>
          </a:p>
        </p:txBody>
      </p:sp>
      <p:sp>
        <p:nvSpPr>
          <p:cNvPr id="124" name="Google Shape;124;p12"/>
          <p:cNvSpPr txBox="1"/>
          <p:nvPr/>
        </p:nvSpPr>
        <p:spPr>
          <a:xfrm>
            <a:off x="9818352" y="3749415"/>
            <a:ext cx="3306074" cy="5683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699">
                <a:solidFill>
                  <a:srgbClr val="000000"/>
                </a:solidFill>
                <a:latin typeface="Forum"/>
                <a:ea typeface="Forum"/>
                <a:cs typeface="Forum"/>
                <a:sym typeface="Forum"/>
              </a:rPr>
              <a:t>Introduction</a:t>
            </a:r>
            <a:endParaRPr/>
          </a:p>
        </p:txBody>
      </p:sp>
      <p:sp>
        <p:nvSpPr>
          <p:cNvPr id="125" name="Google Shape;125;p12"/>
          <p:cNvSpPr txBox="1"/>
          <p:nvPr/>
        </p:nvSpPr>
        <p:spPr>
          <a:xfrm>
            <a:off x="13368628" y="3553311"/>
            <a:ext cx="3306000" cy="8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599">
                <a:solidFill>
                  <a:srgbClr val="000000"/>
                </a:solidFill>
                <a:latin typeface="Forum"/>
                <a:ea typeface="Forum"/>
                <a:cs typeface="Forum"/>
                <a:sym typeface="Forum"/>
              </a:rPr>
              <a:t>Elaborate on what you want to discuss. </a:t>
            </a:r>
            <a:endParaRPr/>
          </a:p>
        </p:txBody>
      </p:sp>
      <p:sp>
        <p:nvSpPr>
          <p:cNvPr id="126" name="Google Shape;126;p12"/>
          <p:cNvSpPr txBox="1"/>
          <p:nvPr/>
        </p:nvSpPr>
        <p:spPr>
          <a:xfrm>
            <a:off x="9574150" y="7004742"/>
            <a:ext cx="3794478" cy="5683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699">
                <a:solidFill>
                  <a:srgbClr val="000000"/>
                </a:solidFill>
                <a:latin typeface="Forum"/>
                <a:ea typeface="Forum"/>
                <a:cs typeface="Forum"/>
                <a:sym typeface="Forum"/>
              </a:rPr>
              <a:t>About Us</a:t>
            </a:r>
            <a:endParaRPr/>
          </a:p>
        </p:txBody>
      </p:sp>
      <p:sp>
        <p:nvSpPr>
          <p:cNvPr id="127" name="Google Shape;127;p12"/>
          <p:cNvSpPr txBox="1"/>
          <p:nvPr/>
        </p:nvSpPr>
        <p:spPr>
          <a:xfrm>
            <a:off x="13368628" y="6808638"/>
            <a:ext cx="3306000" cy="8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599">
                <a:solidFill>
                  <a:srgbClr val="000000"/>
                </a:solidFill>
                <a:latin typeface="Forum"/>
                <a:ea typeface="Forum"/>
                <a:cs typeface="Forum"/>
                <a:sym typeface="Forum"/>
              </a:rPr>
              <a:t>Elaborate on what you want to discuss. </a:t>
            </a:r>
            <a:endParaRPr/>
          </a:p>
        </p:txBody>
      </p:sp>
      <p:sp>
        <p:nvSpPr>
          <p:cNvPr id="128" name="Google Shape;128;p12"/>
          <p:cNvSpPr txBox="1"/>
          <p:nvPr/>
        </p:nvSpPr>
        <p:spPr>
          <a:xfrm>
            <a:off x="3618207" y="1028700"/>
            <a:ext cx="11051586"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24567D"/>
                </a:solidFill>
                <a:latin typeface="Abril Fatface"/>
                <a:ea typeface="Abril Fatface"/>
                <a:cs typeface="Abril Fatface"/>
                <a:sym typeface="Abril Fatface"/>
              </a:rPr>
              <a:t>Table Of Contents</a:t>
            </a:r>
            <a:endParaRPr/>
          </a:p>
        </p:txBody>
      </p:sp>
      <p:grpSp>
        <p:nvGrpSpPr>
          <p:cNvPr id="129" name="Google Shape;129;p12"/>
          <p:cNvGrpSpPr/>
          <p:nvPr/>
        </p:nvGrpSpPr>
        <p:grpSpPr>
          <a:xfrm rot="283142">
            <a:off x="-5244221" y="8315134"/>
            <a:ext cx="21448909" cy="5591289"/>
            <a:chOff x="0" y="-168"/>
            <a:chExt cx="1942536" cy="506379"/>
          </a:xfrm>
        </p:grpSpPr>
        <p:sp>
          <p:nvSpPr>
            <p:cNvPr id="130" name="Google Shape;130;p12"/>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12"/>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2" name="Google Shape;132;p12"/>
          <p:cNvSpPr/>
          <p:nvPr/>
        </p:nvSpPr>
        <p:spPr>
          <a:xfrm>
            <a:off x="1028700" y="4239840"/>
            <a:ext cx="4154402" cy="5021804"/>
          </a:xfrm>
          <a:custGeom>
            <a:rect b="b" l="l" r="r" t="t"/>
            <a:pathLst>
              <a:path extrusionOk="0" h="5021804" w="4154402">
                <a:moveTo>
                  <a:pt x="0" y="0"/>
                </a:moveTo>
                <a:lnTo>
                  <a:pt x="4154402" y="0"/>
                </a:lnTo>
                <a:lnTo>
                  <a:pt x="4154402" y="5021804"/>
                </a:lnTo>
                <a:lnTo>
                  <a:pt x="0" y="50218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3" name="Google Shape;133;p12"/>
          <p:cNvGrpSpPr/>
          <p:nvPr/>
        </p:nvGrpSpPr>
        <p:grpSpPr>
          <a:xfrm>
            <a:off x="4804949" y="8926937"/>
            <a:ext cx="21448909" cy="5591289"/>
            <a:chOff x="0" y="-168"/>
            <a:chExt cx="1942536" cy="506379"/>
          </a:xfrm>
        </p:grpSpPr>
        <p:sp>
          <p:nvSpPr>
            <p:cNvPr id="134" name="Google Shape;134;p12"/>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12"/>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6" name="Google Shape;136;p12"/>
          <p:cNvSpPr txBox="1"/>
          <p:nvPr/>
        </p:nvSpPr>
        <p:spPr>
          <a:xfrm>
            <a:off x="8482790" y="3600190"/>
            <a:ext cx="11700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24567D"/>
                </a:solidFill>
                <a:latin typeface="Abril Fatface"/>
                <a:ea typeface="Abril Fatface"/>
                <a:cs typeface="Abril Fatface"/>
                <a:sym typeface="Abril Fatface"/>
              </a:rPr>
              <a:t>01</a:t>
            </a:r>
            <a:endParaRPr/>
          </a:p>
        </p:txBody>
      </p:sp>
      <p:sp>
        <p:nvSpPr>
          <p:cNvPr id="137" name="Google Shape;137;p12"/>
          <p:cNvSpPr txBox="1"/>
          <p:nvPr/>
        </p:nvSpPr>
        <p:spPr>
          <a:xfrm>
            <a:off x="8482790" y="5180943"/>
            <a:ext cx="12264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24567D"/>
                </a:solidFill>
                <a:latin typeface="Abril Fatface"/>
                <a:ea typeface="Abril Fatface"/>
                <a:cs typeface="Abril Fatface"/>
                <a:sym typeface="Abril Fatface"/>
              </a:rPr>
              <a:t>02</a:t>
            </a:r>
            <a:endParaRPr/>
          </a:p>
        </p:txBody>
      </p:sp>
      <p:sp>
        <p:nvSpPr>
          <p:cNvPr id="138" name="Google Shape;138;p12"/>
          <p:cNvSpPr txBox="1"/>
          <p:nvPr/>
        </p:nvSpPr>
        <p:spPr>
          <a:xfrm>
            <a:off x="8406590" y="6855517"/>
            <a:ext cx="15006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24567D"/>
                </a:solidFill>
                <a:latin typeface="Abril Fatface"/>
                <a:ea typeface="Abril Fatface"/>
                <a:cs typeface="Abril Fatface"/>
                <a:sym typeface="Abril Fatface"/>
              </a:rPr>
              <a:t>03</a:t>
            </a:r>
            <a:endParaRPr/>
          </a:p>
        </p:txBody>
      </p:sp>
      <p:sp>
        <p:nvSpPr>
          <p:cNvPr id="139" name="Google Shape;139;p12"/>
          <p:cNvSpPr/>
          <p:nvPr/>
        </p:nvSpPr>
        <p:spPr>
          <a:xfrm>
            <a:off x="3813404" y="487786"/>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12"/>
          <p:cNvSpPr/>
          <p:nvPr/>
        </p:nvSpPr>
        <p:spPr>
          <a:xfrm>
            <a:off x="493195" y="2525871"/>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12"/>
          <p:cNvSpPr/>
          <p:nvPr/>
        </p:nvSpPr>
        <p:spPr>
          <a:xfrm>
            <a:off x="15139996" y="484986"/>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12"/>
          <p:cNvSpPr/>
          <p:nvPr/>
        </p:nvSpPr>
        <p:spPr>
          <a:xfrm>
            <a:off x="5183102" y="3572329"/>
            <a:ext cx="1497171" cy="1497171"/>
          </a:xfrm>
          <a:custGeom>
            <a:rect b="b" l="l" r="r" t="t"/>
            <a:pathLst>
              <a:path extrusionOk="0" h="1497171" w="1497171">
                <a:moveTo>
                  <a:pt x="0" y="0"/>
                </a:moveTo>
                <a:lnTo>
                  <a:pt x="1497171" y="0"/>
                </a:lnTo>
                <a:lnTo>
                  <a:pt x="1497171" y="1497172"/>
                </a:lnTo>
                <a:lnTo>
                  <a:pt x="0" y="149717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12"/>
          <p:cNvSpPr/>
          <p:nvPr/>
        </p:nvSpPr>
        <p:spPr>
          <a:xfrm>
            <a:off x="17328538" y="2255414"/>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147" name="Shape 147"/>
        <p:cNvGrpSpPr/>
        <p:nvPr/>
      </p:nvGrpSpPr>
      <p:grpSpPr>
        <a:xfrm>
          <a:off x="0" y="0"/>
          <a:ext cx="0" cy="0"/>
          <a:chOff x="0" y="0"/>
          <a:chExt cx="0" cy="0"/>
        </a:xfrm>
      </p:grpSpPr>
      <p:grpSp>
        <p:nvGrpSpPr>
          <p:cNvPr id="148" name="Google Shape;148;p13"/>
          <p:cNvGrpSpPr/>
          <p:nvPr/>
        </p:nvGrpSpPr>
        <p:grpSpPr>
          <a:xfrm rot="283142">
            <a:off x="-4835584" y="7592997"/>
            <a:ext cx="21448909" cy="5591289"/>
            <a:chOff x="0" y="-168"/>
            <a:chExt cx="1942536" cy="506379"/>
          </a:xfrm>
        </p:grpSpPr>
        <p:sp>
          <p:nvSpPr>
            <p:cNvPr id="149" name="Google Shape;149;p13"/>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13"/>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1" name="Google Shape;151;p13"/>
          <p:cNvGrpSpPr/>
          <p:nvPr/>
        </p:nvGrpSpPr>
        <p:grpSpPr>
          <a:xfrm>
            <a:off x="6573698" y="7778158"/>
            <a:ext cx="21448909" cy="5591289"/>
            <a:chOff x="0" y="-168"/>
            <a:chExt cx="1942536" cy="506379"/>
          </a:xfrm>
        </p:grpSpPr>
        <p:sp>
          <p:nvSpPr>
            <p:cNvPr id="152" name="Google Shape;152;p13"/>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13"/>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4" name="Google Shape;154;p13"/>
          <p:cNvGrpSpPr/>
          <p:nvPr/>
        </p:nvGrpSpPr>
        <p:grpSpPr>
          <a:xfrm>
            <a:off x="760948" y="487786"/>
            <a:ext cx="7075925" cy="7075925"/>
            <a:chOff x="0" y="0"/>
            <a:chExt cx="812800" cy="812800"/>
          </a:xfrm>
        </p:grpSpPr>
        <p:sp>
          <p:nvSpPr>
            <p:cNvPr id="155" name="Google Shape;15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D1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7" name="Google Shape;157;p13"/>
          <p:cNvSpPr/>
          <p:nvPr/>
        </p:nvSpPr>
        <p:spPr>
          <a:xfrm>
            <a:off x="9266942" y="739887"/>
            <a:ext cx="1811450" cy="3019083"/>
          </a:xfrm>
          <a:custGeom>
            <a:rect b="b" l="l" r="r" t="t"/>
            <a:pathLst>
              <a:path extrusionOk="0" h="3019083" w="1811450">
                <a:moveTo>
                  <a:pt x="0" y="0"/>
                </a:moveTo>
                <a:lnTo>
                  <a:pt x="1811450" y="0"/>
                </a:lnTo>
                <a:lnTo>
                  <a:pt x="1811450" y="3019083"/>
                </a:lnTo>
                <a:lnTo>
                  <a:pt x="0" y="301908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13"/>
          <p:cNvSpPr/>
          <p:nvPr/>
        </p:nvSpPr>
        <p:spPr>
          <a:xfrm>
            <a:off x="15016471" y="758243"/>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13"/>
          <p:cNvSpPr/>
          <p:nvPr/>
        </p:nvSpPr>
        <p:spPr>
          <a:xfrm>
            <a:off x="8410559" y="3277769"/>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13"/>
          <p:cNvSpPr/>
          <p:nvPr/>
        </p:nvSpPr>
        <p:spPr>
          <a:xfrm>
            <a:off x="16723795" y="3277769"/>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3"/>
          <p:cNvSpPr/>
          <p:nvPr/>
        </p:nvSpPr>
        <p:spPr>
          <a:xfrm>
            <a:off x="493195" y="956856"/>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13"/>
          <p:cNvSpPr/>
          <p:nvPr/>
        </p:nvSpPr>
        <p:spPr>
          <a:xfrm>
            <a:off x="1471027" y="2080698"/>
            <a:ext cx="5914431" cy="7973568"/>
          </a:xfrm>
          <a:custGeom>
            <a:rect b="b" l="l" r="r" t="t"/>
            <a:pathLst>
              <a:path extrusionOk="0" h="7972885" w="5914431">
                <a:moveTo>
                  <a:pt x="0" y="0"/>
                </a:moveTo>
                <a:lnTo>
                  <a:pt x="5914431" y="0"/>
                </a:lnTo>
                <a:lnTo>
                  <a:pt x="5914431" y="7972885"/>
                </a:lnTo>
                <a:lnTo>
                  <a:pt x="0" y="797288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13"/>
          <p:cNvSpPr/>
          <p:nvPr/>
        </p:nvSpPr>
        <p:spPr>
          <a:xfrm>
            <a:off x="15785632" y="9371071"/>
            <a:ext cx="938163" cy="682514"/>
          </a:xfrm>
          <a:custGeom>
            <a:rect b="b" l="l" r="r" t="t"/>
            <a:pathLst>
              <a:path extrusionOk="0" h="682514" w="938163">
                <a:moveTo>
                  <a:pt x="0" y="0"/>
                </a:moveTo>
                <a:lnTo>
                  <a:pt x="938163" y="0"/>
                </a:lnTo>
                <a:lnTo>
                  <a:pt x="938163" y="682513"/>
                </a:lnTo>
                <a:lnTo>
                  <a:pt x="0" y="68251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13"/>
          <p:cNvSpPr/>
          <p:nvPr/>
        </p:nvSpPr>
        <p:spPr>
          <a:xfrm>
            <a:off x="15284614" y="6303921"/>
            <a:ext cx="2475704" cy="2805330"/>
          </a:xfrm>
          <a:custGeom>
            <a:rect b="b" l="l" r="r" t="t"/>
            <a:pathLst>
              <a:path extrusionOk="0" h="2805330" w="2475704">
                <a:moveTo>
                  <a:pt x="0" y="0"/>
                </a:moveTo>
                <a:lnTo>
                  <a:pt x="2475704" y="0"/>
                </a:lnTo>
                <a:lnTo>
                  <a:pt x="2475704" y="2805330"/>
                </a:lnTo>
                <a:lnTo>
                  <a:pt x="0" y="280533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3"/>
          <p:cNvSpPr txBox="1"/>
          <p:nvPr/>
        </p:nvSpPr>
        <p:spPr>
          <a:xfrm>
            <a:off x="10172667" y="5585375"/>
            <a:ext cx="5320741" cy="1038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000000"/>
                </a:solidFill>
                <a:latin typeface="Forum"/>
                <a:ea typeface="Forum"/>
                <a:cs typeface="Forum"/>
                <a:sym typeface="Forum"/>
              </a:rPr>
              <a:t>Elaborate on what </a:t>
            </a:r>
            <a:endParaRPr/>
          </a:p>
          <a:p>
            <a:pPr indent="0" lvl="0" marL="0" marR="0" rtl="0" algn="ctr">
              <a:lnSpc>
                <a:spcPct val="130000"/>
              </a:lnSpc>
              <a:spcBef>
                <a:spcPts val="0"/>
              </a:spcBef>
              <a:spcAft>
                <a:spcPts val="0"/>
              </a:spcAft>
              <a:buNone/>
            </a:pPr>
            <a:r>
              <a:rPr lang="en-US" sz="3200" u="none">
                <a:solidFill>
                  <a:srgbClr val="000000"/>
                </a:solidFill>
                <a:latin typeface="Forum"/>
                <a:ea typeface="Forum"/>
                <a:cs typeface="Forum"/>
                <a:sym typeface="Forum"/>
              </a:rPr>
              <a:t>you want to discuss. </a:t>
            </a:r>
            <a:endParaRPr/>
          </a:p>
        </p:txBody>
      </p:sp>
      <p:sp>
        <p:nvSpPr>
          <p:cNvPr id="166" name="Google Shape;166;p13"/>
          <p:cNvSpPr/>
          <p:nvPr/>
        </p:nvSpPr>
        <p:spPr>
          <a:xfrm>
            <a:off x="13848699" y="7706586"/>
            <a:ext cx="1435524" cy="2260667"/>
          </a:xfrm>
          <a:custGeom>
            <a:rect b="b" l="l" r="r" t="t"/>
            <a:pathLst>
              <a:path extrusionOk="0" h="2260667" w="1435524">
                <a:moveTo>
                  <a:pt x="0" y="0"/>
                </a:moveTo>
                <a:lnTo>
                  <a:pt x="1435524" y="0"/>
                </a:lnTo>
                <a:lnTo>
                  <a:pt x="1435524" y="2260667"/>
                </a:lnTo>
                <a:lnTo>
                  <a:pt x="0" y="226066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3"/>
          <p:cNvSpPr txBox="1"/>
          <p:nvPr/>
        </p:nvSpPr>
        <p:spPr>
          <a:xfrm>
            <a:off x="9144000" y="3960718"/>
            <a:ext cx="737807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FFFFF"/>
                </a:solidFill>
                <a:latin typeface="Abril Fatface"/>
                <a:ea typeface="Abril Fatface"/>
                <a:cs typeface="Abril Fatface"/>
                <a:sym typeface="Abril Fatface"/>
              </a:rPr>
              <a:t>Introduction</a:t>
            </a:r>
            <a:endParaRPr/>
          </a:p>
        </p:txBody>
      </p:sp>
      <p:sp>
        <p:nvSpPr>
          <p:cNvPr id="168" name="Google Shape;168;p13"/>
          <p:cNvSpPr txBox="1"/>
          <p:nvPr/>
        </p:nvSpPr>
        <p:spPr>
          <a:xfrm>
            <a:off x="12279813" y="2390545"/>
            <a:ext cx="1568885"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24567D"/>
                </a:solidFill>
                <a:latin typeface="Abril Fatface"/>
                <a:ea typeface="Abril Fatface"/>
                <a:cs typeface="Abril Fatface"/>
                <a:sym typeface="Abril Fatface"/>
              </a:rPr>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2A57"/>
        </a:solidFill>
      </p:bgPr>
    </p:bg>
    <p:spTree>
      <p:nvGrpSpPr>
        <p:cNvPr id="172" name="Shape 172"/>
        <p:cNvGrpSpPr/>
        <p:nvPr/>
      </p:nvGrpSpPr>
      <p:grpSpPr>
        <a:xfrm>
          <a:off x="0" y="0"/>
          <a:ext cx="0" cy="0"/>
          <a:chOff x="0" y="0"/>
          <a:chExt cx="0" cy="0"/>
        </a:xfrm>
      </p:grpSpPr>
      <p:grpSp>
        <p:nvGrpSpPr>
          <p:cNvPr id="173" name="Google Shape;173;p14"/>
          <p:cNvGrpSpPr/>
          <p:nvPr/>
        </p:nvGrpSpPr>
        <p:grpSpPr>
          <a:xfrm>
            <a:off x="-7244784" y="7534994"/>
            <a:ext cx="21448909" cy="5591289"/>
            <a:chOff x="0" y="-168"/>
            <a:chExt cx="1942536" cy="506379"/>
          </a:xfrm>
        </p:grpSpPr>
        <p:sp>
          <p:nvSpPr>
            <p:cNvPr id="174" name="Google Shape;174;p14"/>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14"/>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6" name="Google Shape;176;p14"/>
          <p:cNvSpPr txBox="1"/>
          <p:nvPr/>
        </p:nvSpPr>
        <p:spPr>
          <a:xfrm>
            <a:off x="8401501" y="2231351"/>
            <a:ext cx="71211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FFFFFF"/>
                </a:solidFill>
                <a:latin typeface="Abril Fatface"/>
                <a:ea typeface="Abril Fatface"/>
                <a:cs typeface="Abril Fatface"/>
                <a:sym typeface="Abril Fatface"/>
              </a:rPr>
              <a:t>Welcome To Presentation</a:t>
            </a:r>
            <a:endParaRPr/>
          </a:p>
        </p:txBody>
      </p:sp>
      <p:sp>
        <p:nvSpPr>
          <p:cNvPr id="177" name="Google Shape;177;p14"/>
          <p:cNvSpPr txBox="1"/>
          <p:nvPr/>
        </p:nvSpPr>
        <p:spPr>
          <a:xfrm>
            <a:off x="8401501" y="5349616"/>
            <a:ext cx="71211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3200">
                <a:solidFill>
                  <a:srgbClr val="FFFFFF"/>
                </a:solidFill>
                <a:latin typeface="Forum"/>
                <a:ea typeface="Forum"/>
                <a:cs typeface="Forum"/>
                <a:sym typeface="Forum"/>
              </a:rPr>
              <a:t>I'm Rain, and I'll be sharing with you my beautiful ideas. Follow me at @reallygreatsite to learn more. </a:t>
            </a:r>
            <a:endParaRPr/>
          </a:p>
        </p:txBody>
      </p:sp>
      <p:sp>
        <p:nvSpPr>
          <p:cNvPr id="178" name="Google Shape;178;p14"/>
          <p:cNvSpPr/>
          <p:nvPr/>
        </p:nvSpPr>
        <p:spPr>
          <a:xfrm>
            <a:off x="760948" y="5143500"/>
            <a:ext cx="6989017" cy="4346837"/>
          </a:xfrm>
          <a:custGeom>
            <a:rect b="b" l="l" r="r" t="t"/>
            <a:pathLst>
              <a:path extrusionOk="0" h="4346837" w="6989017">
                <a:moveTo>
                  <a:pt x="0" y="0"/>
                </a:moveTo>
                <a:lnTo>
                  <a:pt x="6989017" y="0"/>
                </a:lnTo>
                <a:lnTo>
                  <a:pt x="6989017" y="4346837"/>
                </a:lnTo>
                <a:lnTo>
                  <a:pt x="0" y="4346837"/>
                </a:lnTo>
                <a:lnTo>
                  <a:pt x="0" y="0"/>
                </a:lnTo>
                <a:close/>
              </a:path>
            </a:pathLst>
          </a:custGeom>
          <a:blipFill rotWithShape="1">
            <a:blip r:embed="rId3">
              <a:alphaModFix/>
            </a:blip>
            <a:stretch>
              <a:fillRect b="-42110" l="-8707" r="0" t="-10508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14"/>
          <p:cNvSpPr/>
          <p:nvPr/>
        </p:nvSpPr>
        <p:spPr>
          <a:xfrm>
            <a:off x="3211918" y="758243"/>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14"/>
          <p:cNvSpPr/>
          <p:nvPr/>
        </p:nvSpPr>
        <p:spPr>
          <a:xfrm>
            <a:off x="16345454" y="1440121"/>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14"/>
          <p:cNvSpPr/>
          <p:nvPr/>
        </p:nvSpPr>
        <p:spPr>
          <a:xfrm>
            <a:off x="760948" y="2489205"/>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14"/>
          <p:cNvSpPr/>
          <p:nvPr/>
        </p:nvSpPr>
        <p:spPr>
          <a:xfrm>
            <a:off x="8133749" y="1169664"/>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14"/>
          <p:cNvSpPr/>
          <p:nvPr/>
        </p:nvSpPr>
        <p:spPr>
          <a:xfrm>
            <a:off x="5075168" y="1895865"/>
            <a:ext cx="1860350" cy="1860350"/>
          </a:xfrm>
          <a:custGeom>
            <a:rect b="b" l="l" r="r" t="t"/>
            <a:pathLst>
              <a:path extrusionOk="0" h="1860350" w="1860350">
                <a:moveTo>
                  <a:pt x="0" y="0"/>
                </a:moveTo>
                <a:lnTo>
                  <a:pt x="1860350" y="0"/>
                </a:lnTo>
                <a:lnTo>
                  <a:pt x="1860350" y="1860349"/>
                </a:lnTo>
                <a:lnTo>
                  <a:pt x="0" y="186034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4" name="Google Shape;184;p14"/>
          <p:cNvGrpSpPr/>
          <p:nvPr/>
        </p:nvGrpSpPr>
        <p:grpSpPr>
          <a:xfrm>
            <a:off x="4588634" y="8401769"/>
            <a:ext cx="21448909" cy="5591289"/>
            <a:chOff x="0" y="-168"/>
            <a:chExt cx="1942536" cy="506379"/>
          </a:xfrm>
        </p:grpSpPr>
        <p:sp>
          <p:nvSpPr>
            <p:cNvPr id="185" name="Google Shape;185;p14"/>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14"/>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190" name="Shape 190"/>
        <p:cNvGrpSpPr/>
        <p:nvPr/>
      </p:nvGrpSpPr>
      <p:grpSpPr>
        <a:xfrm>
          <a:off x="0" y="0"/>
          <a:ext cx="0" cy="0"/>
          <a:chOff x="0" y="0"/>
          <a:chExt cx="0" cy="0"/>
        </a:xfrm>
      </p:grpSpPr>
      <p:sp>
        <p:nvSpPr>
          <p:cNvPr id="191" name="Google Shape;191;p15"/>
          <p:cNvSpPr/>
          <p:nvPr/>
        </p:nvSpPr>
        <p:spPr>
          <a:xfrm>
            <a:off x="7586304" y="493869"/>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5"/>
          <p:cNvSpPr/>
          <p:nvPr/>
        </p:nvSpPr>
        <p:spPr>
          <a:xfrm>
            <a:off x="16991548" y="1217211"/>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5"/>
          <p:cNvSpPr/>
          <p:nvPr/>
        </p:nvSpPr>
        <p:spPr>
          <a:xfrm>
            <a:off x="735725" y="764326"/>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94" name="Google Shape;194;p15"/>
          <p:cNvGrpSpPr/>
          <p:nvPr/>
        </p:nvGrpSpPr>
        <p:grpSpPr>
          <a:xfrm rot="283142">
            <a:off x="7863564" y="8951593"/>
            <a:ext cx="21448909" cy="7624059"/>
            <a:chOff x="0" y="0"/>
            <a:chExt cx="1942536" cy="690478"/>
          </a:xfrm>
        </p:grpSpPr>
        <p:sp>
          <p:nvSpPr>
            <p:cNvPr id="195" name="Google Shape;195;p15"/>
            <p:cNvSpPr/>
            <p:nvPr/>
          </p:nvSpPr>
          <p:spPr>
            <a:xfrm>
              <a:off x="0" y="0"/>
              <a:ext cx="1942536" cy="690478"/>
            </a:xfrm>
            <a:custGeom>
              <a:rect b="b" l="l" r="r" t="t"/>
              <a:pathLst>
                <a:path extrusionOk="0" h="690478" w="1942536">
                  <a:moveTo>
                    <a:pt x="971268" y="0"/>
                  </a:moveTo>
                  <a:cubicBezTo>
                    <a:pt x="434852" y="0"/>
                    <a:pt x="0" y="154569"/>
                    <a:pt x="0" y="345239"/>
                  </a:cubicBezTo>
                  <a:cubicBezTo>
                    <a:pt x="0" y="535910"/>
                    <a:pt x="434852" y="690478"/>
                    <a:pt x="971268" y="690478"/>
                  </a:cubicBezTo>
                  <a:cubicBezTo>
                    <a:pt x="1507685" y="690478"/>
                    <a:pt x="1942536" y="535910"/>
                    <a:pt x="1942536" y="345239"/>
                  </a:cubicBezTo>
                  <a:cubicBezTo>
                    <a:pt x="1942536" y="15456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5"/>
            <p:cNvSpPr txBox="1"/>
            <p:nvPr/>
          </p:nvSpPr>
          <p:spPr>
            <a:xfrm>
              <a:off x="182113" y="17107"/>
              <a:ext cx="1578311" cy="6086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7" name="Google Shape;197;p15"/>
          <p:cNvGrpSpPr/>
          <p:nvPr/>
        </p:nvGrpSpPr>
        <p:grpSpPr>
          <a:xfrm>
            <a:off x="-5156705" y="9044794"/>
            <a:ext cx="21448909" cy="5591289"/>
            <a:chOff x="0" y="-168"/>
            <a:chExt cx="1942536" cy="506379"/>
          </a:xfrm>
        </p:grpSpPr>
        <p:sp>
          <p:nvSpPr>
            <p:cNvPr id="198" name="Google Shape;198;p15"/>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15"/>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0" name="Google Shape;200;p15"/>
          <p:cNvSpPr/>
          <p:nvPr/>
        </p:nvSpPr>
        <p:spPr>
          <a:xfrm>
            <a:off x="9639451" y="9606995"/>
            <a:ext cx="3596180" cy="680005"/>
          </a:xfrm>
          <a:custGeom>
            <a:rect b="b" l="l" r="r" t="t"/>
            <a:pathLst>
              <a:path extrusionOk="0" h="680005" w="3596180">
                <a:moveTo>
                  <a:pt x="0" y="0"/>
                </a:moveTo>
                <a:lnTo>
                  <a:pt x="3596180" y="0"/>
                </a:lnTo>
                <a:lnTo>
                  <a:pt x="3596180" y="680005"/>
                </a:lnTo>
                <a:lnTo>
                  <a:pt x="0" y="68000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15"/>
          <p:cNvSpPr/>
          <p:nvPr/>
        </p:nvSpPr>
        <p:spPr>
          <a:xfrm>
            <a:off x="2195655" y="9392578"/>
            <a:ext cx="3596180" cy="676656"/>
          </a:xfrm>
          <a:custGeom>
            <a:rect b="b" l="l" r="r" t="t"/>
            <a:pathLst>
              <a:path extrusionOk="0" h="680005" w="3596180">
                <a:moveTo>
                  <a:pt x="0" y="0"/>
                </a:moveTo>
                <a:lnTo>
                  <a:pt x="3596180" y="0"/>
                </a:lnTo>
                <a:lnTo>
                  <a:pt x="3596180" y="680005"/>
                </a:lnTo>
                <a:lnTo>
                  <a:pt x="0" y="68000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15"/>
          <p:cNvSpPr/>
          <p:nvPr/>
        </p:nvSpPr>
        <p:spPr>
          <a:xfrm>
            <a:off x="0" y="9392578"/>
            <a:ext cx="3596180" cy="680005"/>
          </a:xfrm>
          <a:custGeom>
            <a:rect b="b" l="l" r="r" t="t"/>
            <a:pathLst>
              <a:path extrusionOk="0" h="680005" w="3596180">
                <a:moveTo>
                  <a:pt x="0" y="0"/>
                </a:moveTo>
                <a:lnTo>
                  <a:pt x="3596180" y="0"/>
                </a:lnTo>
                <a:lnTo>
                  <a:pt x="3596180" y="680005"/>
                </a:lnTo>
                <a:lnTo>
                  <a:pt x="0" y="68000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15"/>
          <p:cNvSpPr/>
          <p:nvPr/>
        </p:nvSpPr>
        <p:spPr>
          <a:xfrm>
            <a:off x="1028700" y="4280148"/>
            <a:ext cx="1016469" cy="1016469"/>
          </a:xfrm>
          <a:custGeom>
            <a:rect b="b" l="l" r="r" t="t"/>
            <a:pathLst>
              <a:path extrusionOk="0" h="1016469" w="1016469">
                <a:moveTo>
                  <a:pt x="0" y="0"/>
                </a:moveTo>
                <a:lnTo>
                  <a:pt x="1016469" y="0"/>
                </a:lnTo>
                <a:lnTo>
                  <a:pt x="1016469" y="1016470"/>
                </a:lnTo>
                <a:lnTo>
                  <a:pt x="0" y="10164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5"/>
          <p:cNvSpPr/>
          <p:nvPr/>
        </p:nvSpPr>
        <p:spPr>
          <a:xfrm>
            <a:off x="1118205" y="6437484"/>
            <a:ext cx="1016469" cy="1016469"/>
          </a:xfrm>
          <a:custGeom>
            <a:rect b="b" l="l" r="r" t="t"/>
            <a:pathLst>
              <a:path extrusionOk="0" h="1016469" w="1016469">
                <a:moveTo>
                  <a:pt x="0" y="0"/>
                </a:moveTo>
                <a:lnTo>
                  <a:pt x="1016469" y="0"/>
                </a:lnTo>
                <a:lnTo>
                  <a:pt x="1016469" y="1016469"/>
                </a:lnTo>
                <a:lnTo>
                  <a:pt x="0" y="101646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5"/>
          <p:cNvSpPr txBox="1"/>
          <p:nvPr/>
        </p:nvSpPr>
        <p:spPr>
          <a:xfrm>
            <a:off x="2285160" y="6566085"/>
            <a:ext cx="4584125" cy="5683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699">
                <a:solidFill>
                  <a:srgbClr val="000000"/>
                </a:solidFill>
                <a:latin typeface="Forum"/>
                <a:ea typeface="Forum"/>
                <a:cs typeface="Forum"/>
                <a:sym typeface="Forum"/>
              </a:rPr>
              <a:t>What we do? </a:t>
            </a:r>
            <a:endParaRPr/>
          </a:p>
        </p:txBody>
      </p:sp>
      <p:sp>
        <p:nvSpPr>
          <p:cNvPr id="206" name="Google Shape;206;p15"/>
          <p:cNvSpPr txBox="1"/>
          <p:nvPr/>
        </p:nvSpPr>
        <p:spPr>
          <a:xfrm>
            <a:off x="2195655" y="4307337"/>
            <a:ext cx="4584125" cy="5683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699">
                <a:solidFill>
                  <a:srgbClr val="000000"/>
                </a:solidFill>
                <a:latin typeface="Forum"/>
                <a:ea typeface="Forum"/>
                <a:cs typeface="Forum"/>
                <a:sym typeface="Forum"/>
              </a:rPr>
              <a:t>Who we are?</a:t>
            </a:r>
            <a:endParaRPr/>
          </a:p>
        </p:txBody>
      </p:sp>
      <p:sp>
        <p:nvSpPr>
          <p:cNvPr id="207" name="Google Shape;207;p15"/>
          <p:cNvSpPr txBox="1"/>
          <p:nvPr/>
        </p:nvSpPr>
        <p:spPr>
          <a:xfrm>
            <a:off x="2195655" y="5101342"/>
            <a:ext cx="4584000" cy="8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599" u="none">
                <a:solidFill>
                  <a:srgbClr val="000000"/>
                </a:solidFill>
                <a:latin typeface="Forum"/>
                <a:ea typeface="Forum"/>
                <a:cs typeface="Forum"/>
                <a:sym typeface="Forum"/>
              </a:rPr>
              <a:t>Briefly elaborate on what you </a:t>
            </a:r>
            <a:endParaRPr/>
          </a:p>
          <a:p>
            <a:pPr indent="0" lvl="0" marL="0" marR="0" rtl="0" algn="ctr">
              <a:lnSpc>
                <a:spcPct val="100000"/>
              </a:lnSpc>
              <a:spcBef>
                <a:spcPts val="0"/>
              </a:spcBef>
              <a:spcAft>
                <a:spcPts val="0"/>
              </a:spcAft>
              <a:buNone/>
            </a:pPr>
            <a:r>
              <a:rPr lang="en-US" sz="2599" u="none">
                <a:solidFill>
                  <a:srgbClr val="000000"/>
                </a:solidFill>
                <a:latin typeface="Forum"/>
                <a:ea typeface="Forum"/>
                <a:cs typeface="Forum"/>
                <a:sym typeface="Forum"/>
              </a:rPr>
              <a:t>want to discuss. </a:t>
            </a:r>
            <a:endParaRPr/>
          </a:p>
        </p:txBody>
      </p:sp>
      <p:sp>
        <p:nvSpPr>
          <p:cNvPr id="208" name="Google Shape;208;p15"/>
          <p:cNvSpPr txBox="1"/>
          <p:nvPr/>
        </p:nvSpPr>
        <p:spPr>
          <a:xfrm>
            <a:off x="2285160" y="7360089"/>
            <a:ext cx="4584000" cy="8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599" u="none">
                <a:solidFill>
                  <a:srgbClr val="000000"/>
                </a:solidFill>
                <a:latin typeface="Forum"/>
                <a:ea typeface="Forum"/>
                <a:cs typeface="Forum"/>
                <a:sym typeface="Forum"/>
              </a:rPr>
              <a:t>Briefly elaborate on what you </a:t>
            </a:r>
            <a:endParaRPr/>
          </a:p>
          <a:p>
            <a:pPr indent="0" lvl="0" marL="0" marR="0" rtl="0" algn="ctr">
              <a:lnSpc>
                <a:spcPct val="100000"/>
              </a:lnSpc>
              <a:spcBef>
                <a:spcPts val="0"/>
              </a:spcBef>
              <a:spcAft>
                <a:spcPts val="0"/>
              </a:spcAft>
              <a:buNone/>
            </a:pPr>
            <a:r>
              <a:rPr lang="en-US" sz="2599" u="none">
                <a:solidFill>
                  <a:srgbClr val="000000"/>
                </a:solidFill>
                <a:latin typeface="Forum"/>
                <a:ea typeface="Forum"/>
                <a:cs typeface="Forum"/>
                <a:sym typeface="Forum"/>
              </a:rPr>
              <a:t>want to discuss. </a:t>
            </a:r>
            <a:endParaRPr/>
          </a:p>
        </p:txBody>
      </p:sp>
      <p:sp>
        <p:nvSpPr>
          <p:cNvPr id="209" name="Google Shape;209;p15"/>
          <p:cNvSpPr txBox="1"/>
          <p:nvPr/>
        </p:nvSpPr>
        <p:spPr>
          <a:xfrm>
            <a:off x="1047750" y="1207686"/>
            <a:ext cx="61902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a:solidFill>
                  <a:srgbClr val="24567D"/>
                </a:solidFill>
                <a:latin typeface="Abril Fatface"/>
                <a:ea typeface="Abril Fatface"/>
                <a:cs typeface="Abril Fatface"/>
                <a:sym typeface="Abril Fatface"/>
              </a:rPr>
              <a:t>Celebrating </a:t>
            </a:r>
            <a:endParaRPr/>
          </a:p>
          <a:p>
            <a:pPr indent="0" lvl="0" marL="0" marR="0" rtl="0" algn="l">
              <a:lnSpc>
                <a:spcPct val="100000"/>
              </a:lnSpc>
              <a:spcBef>
                <a:spcPts val="0"/>
              </a:spcBef>
              <a:spcAft>
                <a:spcPts val="0"/>
              </a:spcAft>
              <a:buNone/>
            </a:pPr>
            <a:r>
              <a:rPr lang="en-US" sz="7500">
                <a:solidFill>
                  <a:srgbClr val="24567D"/>
                </a:solidFill>
                <a:latin typeface="Abril Fatface"/>
                <a:ea typeface="Abril Fatface"/>
                <a:cs typeface="Abril Fatface"/>
                <a:sym typeface="Abril Fatface"/>
              </a:rPr>
              <a:t>Epiphany</a:t>
            </a:r>
            <a:endParaRPr/>
          </a:p>
        </p:txBody>
      </p:sp>
      <p:pic>
        <p:nvPicPr>
          <p:cNvPr id="210" name="Google Shape;210;p15"/>
          <p:cNvPicPr preferRelativeResize="0"/>
          <p:nvPr/>
        </p:nvPicPr>
        <p:blipFill>
          <a:blip r:embed="rId6">
            <a:alphaModFix/>
          </a:blip>
          <a:stretch>
            <a:fillRect/>
          </a:stretch>
        </p:blipFill>
        <p:spPr>
          <a:xfrm>
            <a:off x="7430550" y="1887946"/>
            <a:ext cx="9448800" cy="6303699"/>
          </a:xfrm>
          <a:prstGeom prst="rect">
            <a:avLst/>
          </a:prstGeom>
          <a:noFill/>
          <a:ln>
            <a:noFill/>
          </a:ln>
        </p:spPr>
      </p:pic>
      <p:sp>
        <p:nvSpPr>
          <p:cNvPr id="211" name="Google Shape;211;p15"/>
          <p:cNvSpPr/>
          <p:nvPr/>
        </p:nvSpPr>
        <p:spPr>
          <a:xfrm>
            <a:off x="7114596" y="8074212"/>
            <a:ext cx="2279545" cy="1658369"/>
          </a:xfrm>
          <a:custGeom>
            <a:rect b="b" l="l" r="r" t="t"/>
            <a:pathLst>
              <a:path extrusionOk="0" h="1658369" w="2279545">
                <a:moveTo>
                  <a:pt x="0" y="0"/>
                </a:moveTo>
                <a:lnTo>
                  <a:pt x="2279544" y="0"/>
                </a:lnTo>
                <a:lnTo>
                  <a:pt x="2279544" y="1658369"/>
                </a:lnTo>
                <a:lnTo>
                  <a:pt x="0" y="165836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215" name="Shape 215"/>
        <p:cNvGrpSpPr/>
        <p:nvPr/>
      </p:nvGrpSpPr>
      <p:grpSpPr>
        <a:xfrm>
          <a:off x="0" y="0"/>
          <a:ext cx="0" cy="0"/>
          <a:chOff x="0" y="0"/>
          <a:chExt cx="0" cy="0"/>
        </a:xfrm>
      </p:grpSpPr>
      <p:sp>
        <p:nvSpPr>
          <p:cNvPr id="216" name="Google Shape;216;p16"/>
          <p:cNvSpPr/>
          <p:nvPr/>
        </p:nvSpPr>
        <p:spPr>
          <a:xfrm>
            <a:off x="13481805" y="1239875"/>
            <a:ext cx="535505" cy="540914"/>
          </a:xfrm>
          <a:custGeom>
            <a:rect b="b" l="l" r="r" t="t"/>
            <a:pathLst>
              <a:path extrusionOk="0" h="540914" w="535505">
                <a:moveTo>
                  <a:pt x="0" y="0"/>
                </a:moveTo>
                <a:lnTo>
                  <a:pt x="535505" y="0"/>
                </a:lnTo>
                <a:lnTo>
                  <a:pt x="535505" y="540915"/>
                </a:lnTo>
                <a:lnTo>
                  <a:pt x="0" y="54091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16"/>
          <p:cNvSpPr/>
          <p:nvPr/>
        </p:nvSpPr>
        <p:spPr>
          <a:xfrm>
            <a:off x="16091107" y="515975"/>
            <a:ext cx="535505" cy="540914"/>
          </a:xfrm>
          <a:custGeom>
            <a:rect b="b" l="l" r="r" t="t"/>
            <a:pathLst>
              <a:path extrusionOk="0" h="540914" w="535505">
                <a:moveTo>
                  <a:pt x="0" y="0"/>
                </a:moveTo>
                <a:lnTo>
                  <a:pt x="535505" y="0"/>
                </a:lnTo>
                <a:lnTo>
                  <a:pt x="535505" y="540915"/>
                </a:lnTo>
                <a:lnTo>
                  <a:pt x="0" y="54091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6"/>
          <p:cNvSpPr/>
          <p:nvPr/>
        </p:nvSpPr>
        <p:spPr>
          <a:xfrm>
            <a:off x="615184" y="2661018"/>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16"/>
          <p:cNvSpPr/>
          <p:nvPr/>
        </p:nvSpPr>
        <p:spPr>
          <a:xfrm>
            <a:off x="4257939" y="487786"/>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0" name="Google Shape;220;p16"/>
          <p:cNvGrpSpPr/>
          <p:nvPr/>
        </p:nvGrpSpPr>
        <p:grpSpPr>
          <a:xfrm rot="283142">
            <a:off x="-5930934" y="8642992"/>
            <a:ext cx="21448909" cy="5591289"/>
            <a:chOff x="0" y="-168"/>
            <a:chExt cx="1942536" cy="506379"/>
          </a:xfrm>
        </p:grpSpPr>
        <p:sp>
          <p:nvSpPr>
            <p:cNvPr id="221" name="Google Shape;221;p16"/>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16"/>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3" name="Google Shape;223;p16"/>
          <p:cNvGrpSpPr/>
          <p:nvPr/>
        </p:nvGrpSpPr>
        <p:grpSpPr>
          <a:xfrm>
            <a:off x="4987010" y="8709845"/>
            <a:ext cx="21448909" cy="5591289"/>
            <a:chOff x="0" y="-168"/>
            <a:chExt cx="1942536" cy="506379"/>
          </a:xfrm>
        </p:grpSpPr>
        <p:sp>
          <p:nvSpPr>
            <p:cNvPr id="224" name="Google Shape;224;p16"/>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6"/>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6" name="Google Shape;226;p16"/>
          <p:cNvSpPr txBox="1"/>
          <p:nvPr/>
        </p:nvSpPr>
        <p:spPr>
          <a:xfrm>
            <a:off x="10677598" y="5397564"/>
            <a:ext cx="4584125" cy="5683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699">
                <a:solidFill>
                  <a:srgbClr val="000000"/>
                </a:solidFill>
                <a:latin typeface="Forum"/>
                <a:ea typeface="Forum"/>
                <a:cs typeface="Forum"/>
                <a:sym typeface="Forum"/>
              </a:rPr>
              <a:t>Mission</a:t>
            </a:r>
            <a:endParaRPr/>
          </a:p>
        </p:txBody>
      </p:sp>
      <p:sp>
        <p:nvSpPr>
          <p:cNvPr id="227" name="Google Shape;227;p16"/>
          <p:cNvSpPr txBox="1"/>
          <p:nvPr/>
        </p:nvSpPr>
        <p:spPr>
          <a:xfrm>
            <a:off x="10677598" y="6191568"/>
            <a:ext cx="3072000" cy="8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599">
                <a:solidFill>
                  <a:srgbClr val="000000"/>
                </a:solidFill>
                <a:latin typeface="Forum"/>
                <a:ea typeface="Forum"/>
                <a:cs typeface="Forum"/>
                <a:sym typeface="Forum"/>
              </a:rPr>
              <a:t>Enter your grand vision statement!</a:t>
            </a:r>
            <a:endParaRPr/>
          </a:p>
        </p:txBody>
      </p:sp>
      <p:sp>
        <p:nvSpPr>
          <p:cNvPr id="228" name="Google Shape;228;p16"/>
          <p:cNvSpPr txBox="1"/>
          <p:nvPr/>
        </p:nvSpPr>
        <p:spPr>
          <a:xfrm>
            <a:off x="10677598" y="2921950"/>
            <a:ext cx="4584125" cy="5683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699">
                <a:solidFill>
                  <a:srgbClr val="000000"/>
                </a:solidFill>
                <a:latin typeface="Forum"/>
                <a:ea typeface="Forum"/>
                <a:cs typeface="Forum"/>
                <a:sym typeface="Forum"/>
              </a:rPr>
              <a:t>Vision</a:t>
            </a:r>
            <a:endParaRPr/>
          </a:p>
        </p:txBody>
      </p:sp>
      <p:sp>
        <p:nvSpPr>
          <p:cNvPr id="229" name="Google Shape;229;p16"/>
          <p:cNvSpPr txBox="1"/>
          <p:nvPr/>
        </p:nvSpPr>
        <p:spPr>
          <a:xfrm>
            <a:off x="10677598" y="3715954"/>
            <a:ext cx="3502800" cy="8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599">
                <a:solidFill>
                  <a:srgbClr val="000000"/>
                </a:solidFill>
                <a:latin typeface="Forum"/>
                <a:ea typeface="Forum"/>
                <a:cs typeface="Forum"/>
                <a:sym typeface="Forum"/>
              </a:rPr>
              <a:t>Enter your grand vision statement!</a:t>
            </a:r>
            <a:endParaRPr/>
          </a:p>
        </p:txBody>
      </p:sp>
      <p:sp>
        <p:nvSpPr>
          <p:cNvPr id="230" name="Google Shape;230;p16"/>
          <p:cNvSpPr/>
          <p:nvPr/>
        </p:nvSpPr>
        <p:spPr>
          <a:xfrm>
            <a:off x="14529521" y="5622588"/>
            <a:ext cx="2729779" cy="4298865"/>
          </a:xfrm>
          <a:custGeom>
            <a:rect b="b" l="l" r="r" t="t"/>
            <a:pathLst>
              <a:path extrusionOk="0" h="4298865" w="2729779">
                <a:moveTo>
                  <a:pt x="0" y="0"/>
                </a:moveTo>
                <a:lnTo>
                  <a:pt x="2729779" y="0"/>
                </a:lnTo>
                <a:lnTo>
                  <a:pt x="2729779" y="4298865"/>
                </a:lnTo>
                <a:lnTo>
                  <a:pt x="0" y="429886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16"/>
          <p:cNvSpPr/>
          <p:nvPr/>
        </p:nvSpPr>
        <p:spPr>
          <a:xfrm>
            <a:off x="9593906" y="271248"/>
            <a:ext cx="1811450" cy="3019083"/>
          </a:xfrm>
          <a:custGeom>
            <a:rect b="b" l="l" r="r" t="t"/>
            <a:pathLst>
              <a:path extrusionOk="0" h="3019083" w="1811450">
                <a:moveTo>
                  <a:pt x="0" y="0"/>
                </a:moveTo>
                <a:lnTo>
                  <a:pt x="1811449" y="0"/>
                </a:lnTo>
                <a:lnTo>
                  <a:pt x="1811449" y="3019083"/>
                </a:lnTo>
                <a:lnTo>
                  <a:pt x="0" y="301908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16"/>
          <p:cNvSpPr/>
          <p:nvPr/>
        </p:nvSpPr>
        <p:spPr>
          <a:xfrm>
            <a:off x="882936" y="6857715"/>
            <a:ext cx="1033166" cy="1828612"/>
          </a:xfrm>
          <a:custGeom>
            <a:rect b="b" l="l" r="r" t="t"/>
            <a:pathLst>
              <a:path extrusionOk="0" h="1828612" w="1033166">
                <a:moveTo>
                  <a:pt x="0" y="0"/>
                </a:moveTo>
                <a:lnTo>
                  <a:pt x="1033166" y="0"/>
                </a:lnTo>
                <a:lnTo>
                  <a:pt x="1033166" y="1828611"/>
                </a:lnTo>
                <a:lnTo>
                  <a:pt x="0" y="182861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33" name="Google Shape;233;p16"/>
          <p:cNvPicPr preferRelativeResize="0"/>
          <p:nvPr/>
        </p:nvPicPr>
        <p:blipFill>
          <a:blip r:embed="rId7">
            <a:alphaModFix/>
          </a:blip>
          <a:stretch>
            <a:fillRect/>
          </a:stretch>
        </p:blipFill>
        <p:spPr>
          <a:xfrm>
            <a:off x="2068502" y="2279325"/>
            <a:ext cx="7373004" cy="57283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237" name="Shape 237"/>
        <p:cNvGrpSpPr/>
        <p:nvPr/>
      </p:nvGrpSpPr>
      <p:grpSpPr>
        <a:xfrm>
          <a:off x="0" y="0"/>
          <a:ext cx="0" cy="0"/>
          <a:chOff x="0" y="0"/>
          <a:chExt cx="0" cy="0"/>
        </a:xfrm>
      </p:grpSpPr>
      <p:grpSp>
        <p:nvGrpSpPr>
          <p:cNvPr id="238" name="Google Shape;238;p17"/>
          <p:cNvGrpSpPr/>
          <p:nvPr/>
        </p:nvGrpSpPr>
        <p:grpSpPr>
          <a:xfrm rot="283142">
            <a:off x="-4835584" y="7592997"/>
            <a:ext cx="21448909" cy="5591289"/>
            <a:chOff x="0" y="-168"/>
            <a:chExt cx="1942536" cy="506379"/>
          </a:xfrm>
        </p:grpSpPr>
        <p:sp>
          <p:nvSpPr>
            <p:cNvPr id="239" name="Google Shape;239;p17"/>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17"/>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1" name="Google Shape;241;p17"/>
          <p:cNvSpPr txBox="1"/>
          <p:nvPr/>
        </p:nvSpPr>
        <p:spPr>
          <a:xfrm>
            <a:off x="8640130" y="3891587"/>
            <a:ext cx="737807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FFFFF"/>
                </a:solidFill>
                <a:latin typeface="Abril Fatface"/>
                <a:ea typeface="Abril Fatface"/>
                <a:cs typeface="Abril Fatface"/>
                <a:sym typeface="Abril Fatface"/>
              </a:rPr>
              <a:t>Our Projects</a:t>
            </a:r>
            <a:endParaRPr/>
          </a:p>
        </p:txBody>
      </p:sp>
      <p:sp>
        <p:nvSpPr>
          <p:cNvPr id="242" name="Google Shape;242;p17"/>
          <p:cNvSpPr txBox="1"/>
          <p:nvPr/>
        </p:nvSpPr>
        <p:spPr>
          <a:xfrm>
            <a:off x="9668797" y="5720387"/>
            <a:ext cx="53208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3200" u="none">
                <a:solidFill>
                  <a:srgbClr val="000000"/>
                </a:solidFill>
                <a:latin typeface="Forum"/>
                <a:ea typeface="Forum"/>
                <a:cs typeface="Forum"/>
                <a:sym typeface="Forum"/>
              </a:rPr>
              <a:t>Elaborate on what </a:t>
            </a:r>
            <a:endParaRPr/>
          </a:p>
          <a:p>
            <a:pPr indent="0" lvl="0" marL="0" marR="0" rtl="0" algn="ctr">
              <a:lnSpc>
                <a:spcPct val="100000"/>
              </a:lnSpc>
              <a:spcBef>
                <a:spcPts val="0"/>
              </a:spcBef>
              <a:spcAft>
                <a:spcPts val="0"/>
              </a:spcAft>
              <a:buNone/>
            </a:pPr>
            <a:r>
              <a:rPr b="1" lang="en-US" sz="3200" u="none">
                <a:solidFill>
                  <a:srgbClr val="000000"/>
                </a:solidFill>
                <a:latin typeface="Forum"/>
                <a:ea typeface="Forum"/>
                <a:cs typeface="Forum"/>
                <a:sym typeface="Forum"/>
              </a:rPr>
              <a:t>you want to discuss. </a:t>
            </a:r>
            <a:endParaRPr/>
          </a:p>
        </p:txBody>
      </p:sp>
      <p:sp>
        <p:nvSpPr>
          <p:cNvPr id="243" name="Google Shape;243;p17"/>
          <p:cNvSpPr/>
          <p:nvPr/>
        </p:nvSpPr>
        <p:spPr>
          <a:xfrm>
            <a:off x="9266942" y="380116"/>
            <a:ext cx="1811450" cy="3019083"/>
          </a:xfrm>
          <a:custGeom>
            <a:rect b="b" l="l" r="r" t="t"/>
            <a:pathLst>
              <a:path extrusionOk="0" h="3019083" w="1811450">
                <a:moveTo>
                  <a:pt x="0" y="0"/>
                </a:moveTo>
                <a:lnTo>
                  <a:pt x="1811450" y="0"/>
                </a:lnTo>
                <a:lnTo>
                  <a:pt x="1811450" y="3019083"/>
                </a:lnTo>
                <a:lnTo>
                  <a:pt x="0" y="301908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4" name="Google Shape;244;p17"/>
          <p:cNvGrpSpPr/>
          <p:nvPr/>
        </p:nvGrpSpPr>
        <p:grpSpPr>
          <a:xfrm>
            <a:off x="1028700" y="953571"/>
            <a:ext cx="7075925" cy="7075925"/>
            <a:chOff x="0" y="0"/>
            <a:chExt cx="812800" cy="812800"/>
          </a:xfrm>
        </p:grpSpPr>
        <p:sp>
          <p:nvSpPr>
            <p:cNvPr id="245" name="Google Shape;24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D1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7" name="Google Shape;247;p17"/>
          <p:cNvSpPr/>
          <p:nvPr/>
        </p:nvSpPr>
        <p:spPr>
          <a:xfrm>
            <a:off x="2646746" y="1889658"/>
            <a:ext cx="4916799" cy="8072357"/>
          </a:xfrm>
          <a:custGeom>
            <a:rect b="b" l="l" r="r" t="t"/>
            <a:pathLst>
              <a:path extrusionOk="0" h="8072357" w="4916799">
                <a:moveTo>
                  <a:pt x="0" y="0"/>
                </a:moveTo>
                <a:lnTo>
                  <a:pt x="4916800" y="0"/>
                </a:lnTo>
                <a:lnTo>
                  <a:pt x="4916800" y="8072357"/>
                </a:lnTo>
                <a:lnTo>
                  <a:pt x="0" y="807235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17"/>
          <p:cNvSpPr/>
          <p:nvPr/>
        </p:nvSpPr>
        <p:spPr>
          <a:xfrm>
            <a:off x="8104625" y="2317371"/>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17"/>
          <p:cNvSpPr/>
          <p:nvPr/>
        </p:nvSpPr>
        <p:spPr>
          <a:xfrm>
            <a:off x="16991548" y="2858285"/>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17"/>
          <p:cNvSpPr/>
          <p:nvPr/>
        </p:nvSpPr>
        <p:spPr>
          <a:xfrm>
            <a:off x="735725" y="764326"/>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17"/>
          <p:cNvSpPr/>
          <p:nvPr/>
        </p:nvSpPr>
        <p:spPr>
          <a:xfrm>
            <a:off x="13049889" y="380116"/>
            <a:ext cx="535505" cy="540914"/>
          </a:xfrm>
          <a:custGeom>
            <a:rect b="b" l="l" r="r" t="t"/>
            <a:pathLst>
              <a:path extrusionOk="0" h="540914" w="535505">
                <a:moveTo>
                  <a:pt x="0" y="0"/>
                </a:moveTo>
                <a:lnTo>
                  <a:pt x="535504" y="0"/>
                </a:lnTo>
                <a:lnTo>
                  <a:pt x="535504"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2" name="Google Shape;252;p17"/>
          <p:cNvGrpSpPr/>
          <p:nvPr/>
        </p:nvGrpSpPr>
        <p:grpSpPr>
          <a:xfrm>
            <a:off x="7563546" y="8237192"/>
            <a:ext cx="21448909" cy="5591289"/>
            <a:chOff x="0" y="-168"/>
            <a:chExt cx="1942536" cy="506379"/>
          </a:xfrm>
        </p:grpSpPr>
        <p:sp>
          <p:nvSpPr>
            <p:cNvPr id="253" name="Google Shape;253;p17"/>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17"/>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5" name="Google Shape;255;p17"/>
          <p:cNvSpPr/>
          <p:nvPr/>
        </p:nvSpPr>
        <p:spPr>
          <a:xfrm>
            <a:off x="15874408" y="6046119"/>
            <a:ext cx="1478848" cy="2617429"/>
          </a:xfrm>
          <a:custGeom>
            <a:rect b="b" l="l" r="r" t="t"/>
            <a:pathLst>
              <a:path extrusionOk="0" h="2617429" w="1478848">
                <a:moveTo>
                  <a:pt x="0" y="0"/>
                </a:moveTo>
                <a:lnTo>
                  <a:pt x="1478848" y="0"/>
                </a:lnTo>
                <a:lnTo>
                  <a:pt x="1478848" y="2617429"/>
                </a:lnTo>
                <a:lnTo>
                  <a:pt x="0" y="261742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17"/>
          <p:cNvSpPr/>
          <p:nvPr/>
        </p:nvSpPr>
        <p:spPr>
          <a:xfrm>
            <a:off x="1028700" y="5755576"/>
            <a:ext cx="1033166" cy="1828612"/>
          </a:xfrm>
          <a:custGeom>
            <a:rect b="b" l="l" r="r" t="t"/>
            <a:pathLst>
              <a:path extrusionOk="0" h="1828612" w="1033166">
                <a:moveTo>
                  <a:pt x="0" y="0"/>
                </a:moveTo>
                <a:lnTo>
                  <a:pt x="1033166" y="0"/>
                </a:lnTo>
                <a:lnTo>
                  <a:pt x="1033166" y="1828611"/>
                </a:lnTo>
                <a:lnTo>
                  <a:pt x="0" y="182861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17"/>
          <p:cNvSpPr txBox="1"/>
          <p:nvPr/>
        </p:nvSpPr>
        <p:spPr>
          <a:xfrm>
            <a:off x="11711356" y="2371972"/>
            <a:ext cx="1235624" cy="13611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24567D"/>
                </a:solidFill>
                <a:latin typeface="Abril Fatface"/>
                <a:ea typeface="Abril Fatface"/>
                <a:cs typeface="Abril Fatface"/>
                <a:sym typeface="Abril Fatface"/>
              </a:rPr>
              <a:t>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BFED"/>
        </a:solidFill>
      </p:bgPr>
    </p:bg>
    <p:spTree>
      <p:nvGrpSpPr>
        <p:cNvPr id="261" name="Shape 261"/>
        <p:cNvGrpSpPr/>
        <p:nvPr/>
      </p:nvGrpSpPr>
      <p:grpSpPr>
        <a:xfrm>
          <a:off x="0" y="0"/>
          <a:ext cx="0" cy="0"/>
          <a:chOff x="0" y="0"/>
          <a:chExt cx="0" cy="0"/>
        </a:xfrm>
      </p:grpSpPr>
      <p:grpSp>
        <p:nvGrpSpPr>
          <p:cNvPr id="262" name="Google Shape;262;p18"/>
          <p:cNvGrpSpPr/>
          <p:nvPr/>
        </p:nvGrpSpPr>
        <p:grpSpPr>
          <a:xfrm>
            <a:off x="5529836" y="8803366"/>
            <a:ext cx="21448909" cy="5591289"/>
            <a:chOff x="0" y="-168"/>
            <a:chExt cx="1942536" cy="506379"/>
          </a:xfrm>
        </p:grpSpPr>
        <p:sp>
          <p:nvSpPr>
            <p:cNvPr id="263" name="Google Shape;263;p18"/>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639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8"/>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65" name="Google Shape;265;p18"/>
          <p:cNvPicPr preferRelativeResize="0"/>
          <p:nvPr/>
        </p:nvPicPr>
        <p:blipFill>
          <a:blip r:embed="rId3">
            <a:alphaModFix/>
          </a:blip>
          <a:stretch>
            <a:fillRect/>
          </a:stretch>
        </p:blipFill>
        <p:spPr>
          <a:xfrm>
            <a:off x="11175075" y="801874"/>
            <a:ext cx="6011449" cy="9035899"/>
          </a:xfrm>
          <a:prstGeom prst="rect">
            <a:avLst/>
          </a:prstGeom>
          <a:noFill/>
          <a:ln>
            <a:noFill/>
          </a:ln>
        </p:spPr>
      </p:pic>
      <p:sp>
        <p:nvSpPr>
          <p:cNvPr id="266" name="Google Shape;266;p18"/>
          <p:cNvSpPr txBox="1"/>
          <p:nvPr/>
        </p:nvSpPr>
        <p:spPr>
          <a:xfrm>
            <a:off x="990803" y="1161654"/>
            <a:ext cx="9672300" cy="246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999">
                <a:solidFill>
                  <a:srgbClr val="24567D"/>
                </a:solidFill>
                <a:latin typeface="Abril Fatface"/>
                <a:ea typeface="Abril Fatface"/>
                <a:cs typeface="Abril Fatface"/>
                <a:sym typeface="Abril Fatface"/>
              </a:rPr>
              <a:t>Traditional Foods Recipes</a:t>
            </a:r>
            <a:endParaRPr/>
          </a:p>
        </p:txBody>
      </p:sp>
      <p:sp>
        <p:nvSpPr>
          <p:cNvPr id="267" name="Google Shape;267;p18"/>
          <p:cNvSpPr txBox="1"/>
          <p:nvPr/>
        </p:nvSpPr>
        <p:spPr>
          <a:xfrm>
            <a:off x="2119761" y="4238229"/>
            <a:ext cx="3870752" cy="5683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699">
                <a:solidFill>
                  <a:srgbClr val="000000"/>
                </a:solidFill>
                <a:latin typeface="Forum"/>
                <a:ea typeface="Forum"/>
                <a:cs typeface="Forum"/>
                <a:sym typeface="Forum"/>
              </a:rPr>
              <a:t>One</a:t>
            </a:r>
            <a:endParaRPr/>
          </a:p>
        </p:txBody>
      </p:sp>
      <p:sp>
        <p:nvSpPr>
          <p:cNvPr id="268" name="Google Shape;268;p18"/>
          <p:cNvSpPr txBox="1"/>
          <p:nvPr/>
        </p:nvSpPr>
        <p:spPr>
          <a:xfrm>
            <a:off x="6792228" y="4238229"/>
            <a:ext cx="4032753" cy="5683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699">
                <a:solidFill>
                  <a:srgbClr val="000000"/>
                </a:solidFill>
                <a:latin typeface="Forum"/>
                <a:ea typeface="Forum"/>
                <a:cs typeface="Forum"/>
                <a:sym typeface="Forum"/>
              </a:rPr>
              <a:t>Two</a:t>
            </a:r>
            <a:endParaRPr/>
          </a:p>
        </p:txBody>
      </p:sp>
      <p:sp>
        <p:nvSpPr>
          <p:cNvPr id="269" name="Google Shape;269;p18"/>
          <p:cNvSpPr txBox="1"/>
          <p:nvPr/>
        </p:nvSpPr>
        <p:spPr>
          <a:xfrm>
            <a:off x="2119761" y="6595118"/>
            <a:ext cx="3870752" cy="5683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699">
                <a:solidFill>
                  <a:srgbClr val="000000"/>
                </a:solidFill>
                <a:latin typeface="Forum"/>
                <a:ea typeface="Forum"/>
                <a:cs typeface="Forum"/>
                <a:sym typeface="Forum"/>
              </a:rPr>
              <a:t>Three</a:t>
            </a:r>
            <a:endParaRPr/>
          </a:p>
        </p:txBody>
      </p:sp>
      <p:sp>
        <p:nvSpPr>
          <p:cNvPr id="270" name="Google Shape;270;p18"/>
          <p:cNvSpPr txBox="1"/>
          <p:nvPr/>
        </p:nvSpPr>
        <p:spPr>
          <a:xfrm>
            <a:off x="6792228" y="6595118"/>
            <a:ext cx="4032753" cy="5683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699">
                <a:solidFill>
                  <a:srgbClr val="000000"/>
                </a:solidFill>
                <a:latin typeface="Forum"/>
                <a:ea typeface="Forum"/>
                <a:cs typeface="Forum"/>
                <a:sym typeface="Forum"/>
              </a:rPr>
              <a:t>Four</a:t>
            </a:r>
            <a:endParaRPr/>
          </a:p>
        </p:txBody>
      </p:sp>
      <p:sp>
        <p:nvSpPr>
          <p:cNvPr id="271" name="Google Shape;271;p18"/>
          <p:cNvSpPr txBox="1"/>
          <p:nvPr/>
        </p:nvSpPr>
        <p:spPr>
          <a:xfrm>
            <a:off x="2119761" y="4919785"/>
            <a:ext cx="3870900" cy="8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599">
                <a:solidFill>
                  <a:srgbClr val="000000"/>
                </a:solidFill>
                <a:latin typeface="Forum"/>
                <a:ea typeface="Forum"/>
                <a:cs typeface="Forum"/>
                <a:sym typeface="Forum"/>
              </a:rPr>
              <a:t>Elaborate on what you </a:t>
            </a:r>
            <a:endParaRPr/>
          </a:p>
          <a:p>
            <a:pPr indent="0" lvl="0" marL="0" marR="0" rtl="0" algn="l">
              <a:lnSpc>
                <a:spcPct val="100000"/>
              </a:lnSpc>
              <a:spcBef>
                <a:spcPts val="0"/>
              </a:spcBef>
              <a:spcAft>
                <a:spcPts val="0"/>
              </a:spcAft>
              <a:buNone/>
            </a:pPr>
            <a:r>
              <a:rPr lang="en-US" sz="2599">
                <a:solidFill>
                  <a:srgbClr val="000000"/>
                </a:solidFill>
                <a:latin typeface="Forum"/>
                <a:ea typeface="Forum"/>
                <a:cs typeface="Forum"/>
                <a:sym typeface="Forum"/>
              </a:rPr>
              <a:t>want to discuss. </a:t>
            </a:r>
            <a:endParaRPr/>
          </a:p>
        </p:txBody>
      </p:sp>
      <p:sp>
        <p:nvSpPr>
          <p:cNvPr id="272" name="Google Shape;272;p18"/>
          <p:cNvSpPr txBox="1"/>
          <p:nvPr/>
        </p:nvSpPr>
        <p:spPr>
          <a:xfrm>
            <a:off x="6792228" y="4919785"/>
            <a:ext cx="3870900" cy="8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599">
                <a:solidFill>
                  <a:srgbClr val="000000"/>
                </a:solidFill>
                <a:latin typeface="Forum"/>
                <a:ea typeface="Forum"/>
                <a:cs typeface="Forum"/>
                <a:sym typeface="Forum"/>
              </a:rPr>
              <a:t>Elaborate on what </a:t>
            </a:r>
            <a:endParaRPr/>
          </a:p>
          <a:p>
            <a:pPr indent="0" lvl="0" marL="0" marR="0" rtl="0" algn="l">
              <a:lnSpc>
                <a:spcPct val="100000"/>
              </a:lnSpc>
              <a:spcBef>
                <a:spcPts val="0"/>
              </a:spcBef>
              <a:spcAft>
                <a:spcPts val="0"/>
              </a:spcAft>
              <a:buNone/>
            </a:pPr>
            <a:r>
              <a:rPr lang="en-US" sz="2599">
                <a:solidFill>
                  <a:srgbClr val="000000"/>
                </a:solidFill>
                <a:latin typeface="Forum"/>
                <a:ea typeface="Forum"/>
                <a:cs typeface="Forum"/>
                <a:sym typeface="Forum"/>
              </a:rPr>
              <a:t>you want to discuss. </a:t>
            </a:r>
            <a:endParaRPr/>
          </a:p>
        </p:txBody>
      </p:sp>
      <p:sp>
        <p:nvSpPr>
          <p:cNvPr id="273" name="Google Shape;273;p18"/>
          <p:cNvSpPr txBox="1"/>
          <p:nvPr/>
        </p:nvSpPr>
        <p:spPr>
          <a:xfrm>
            <a:off x="2119761" y="7276675"/>
            <a:ext cx="3980100" cy="8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599">
                <a:solidFill>
                  <a:srgbClr val="000000"/>
                </a:solidFill>
                <a:latin typeface="Forum"/>
                <a:ea typeface="Forum"/>
                <a:cs typeface="Forum"/>
                <a:sym typeface="Forum"/>
              </a:rPr>
              <a:t>Elaborate on what you </a:t>
            </a:r>
            <a:endParaRPr/>
          </a:p>
          <a:p>
            <a:pPr indent="0" lvl="0" marL="0" marR="0" rtl="0" algn="l">
              <a:lnSpc>
                <a:spcPct val="100000"/>
              </a:lnSpc>
              <a:spcBef>
                <a:spcPts val="0"/>
              </a:spcBef>
              <a:spcAft>
                <a:spcPts val="0"/>
              </a:spcAft>
              <a:buNone/>
            </a:pPr>
            <a:r>
              <a:rPr lang="en-US" sz="2599">
                <a:solidFill>
                  <a:srgbClr val="000000"/>
                </a:solidFill>
                <a:latin typeface="Forum"/>
                <a:ea typeface="Forum"/>
                <a:cs typeface="Forum"/>
                <a:sym typeface="Forum"/>
              </a:rPr>
              <a:t>want to discuss. </a:t>
            </a:r>
            <a:endParaRPr/>
          </a:p>
        </p:txBody>
      </p:sp>
      <p:sp>
        <p:nvSpPr>
          <p:cNvPr id="274" name="Google Shape;274;p18"/>
          <p:cNvSpPr txBox="1"/>
          <p:nvPr/>
        </p:nvSpPr>
        <p:spPr>
          <a:xfrm>
            <a:off x="6792228" y="7276675"/>
            <a:ext cx="3980100" cy="8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599">
                <a:solidFill>
                  <a:srgbClr val="000000"/>
                </a:solidFill>
                <a:latin typeface="Forum"/>
                <a:ea typeface="Forum"/>
                <a:cs typeface="Forum"/>
                <a:sym typeface="Forum"/>
              </a:rPr>
              <a:t>Elaborate on what you </a:t>
            </a:r>
            <a:endParaRPr/>
          </a:p>
          <a:p>
            <a:pPr indent="0" lvl="0" marL="0" marR="0" rtl="0" algn="l">
              <a:lnSpc>
                <a:spcPct val="100000"/>
              </a:lnSpc>
              <a:spcBef>
                <a:spcPts val="0"/>
              </a:spcBef>
              <a:spcAft>
                <a:spcPts val="0"/>
              </a:spcAft>
              <a:buNone/>
            </a:pPr>
            <a:r>
              <a:rPr lang="en-US" sz="2599">
                <a:solidFill>
                  <a:srgbClr val="000000"/>
                </a:solidFill>
                <a:latin typeface="Forum"/>
                <a:ea typeface="Forum"/>
                <a:cs typeface="Forum"/>
                <a:sym typeface="Forum"/>
              </a:rPr>
              <a:t>want to discuss. </a:t>
            </a:r>
            <a:endParaRPr/>
          </a:p>
        </p:txBody>
      </p:sp>
      <p:grpSp>
        <p:nvGrpSpPr>
          <p:cNvPr id="275" name="Google Shape;275;p18"/>
          <p:cNvGrpSpPr/>
          <p:nvPr/>
        </p:nvGrpSpPr>
        <p:grpSpPr>
          <a:xfrm rot="283142">
            <a:off x="-6469687" y="9287573"/>
            <a:ext cx="21448909" cy="5591289"/>
            <a:chOff x="0" y="-168"/>
            <a:chExt cx="1942536" cy="506379"/>
          </a:xfrm>
        </p:grpSpPr>
        <p:sp>
          <p:nvSpPr>
            <p:cNvPr id="276" name="Google Shape;276;p18"/>
            <p:cNvSpPr/>
            <p:nvPr/>
          </p:nvSpPr>
          <p:spPr>
            <a:xfrm>
              <a:off x="0" y="0"/>
              <a:ext cx="1942536" cy="506211"/>
            </a:xfrm>
            <a:custGeom>
              <a:rect b="b" l="l" r="r" t="t"/>
              <a:pathLst>
                <a:path extrusionOk="0" h="506211" w="1942536">
                  <a:moveTo>
                    <a:pt x="971268" y="0"/>
                  </a:moveTo>
                  <a:cubicBezTo>
                    <a:pt x="434852" y="0"/>
                    <a:pt x="0" y="113319"/>
                    <a:pt x="0" y="253106"/>
                  </a:cubicBezTo>
                  <a:cubicBezTo>
                    <a:pt x="0" y="392892"/>
                    <a:pt x="434852" y="506211"/>
                    <a:pt x="971268" y="506211"/>
                  </a:cubicBezTo>
                  <a:cubicBezTo>
                    <a:pt x="1507685" y="506211"/>
                    <a:pt x="1942536" y="392892"/>
                    <a:pt x="1942536" y="253106"/>
                  </a:cubicBezTo>
                  <a:cubicBezTo>
                    <a:pt x="1942536" y="113319"/>
                    <a:pt x="1507685" y="0"/>
                    <a:pt x="971268" y="0"/>
                  </a:cubicBezTo>
                  <a:close/>
                </a:path>
              </a:pathLst>
            </a:custGeom>
            <a:solidFill>
              <a:srgbClr val="3B72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18"/>
            <p:cNvSpPr txBox="1"/>
            <p:nvPr/>
          </p:nvSpPr>
          <p:spPr>
            <a:xfrm>
              <a:off x="182113" y="-168"/>
              <a:ext cx="1578311" cy="458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8" name="Google Shape;278;p18"/>
          <p:cNvSpPr/>
          <p:nvPr/>
        </p:nvSpPr>
        <p:spPr>
          <a:xfrm>
            <a:off x="1343774" y="4319971"/>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18"/>
          <p:cNvSpPr/>
          <p:nvPr/>
        </p:nvSpPr>
        <p:spPr>
          <a:xfrm>
            <a:off x="1343774" y="6666330"/>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8"/>
          <p:cNvSpPr/>
          <p:nvPr/>
        </p:nvSpPr>
        <p:spPr>
          <a:xfrm>
            <a:off x="10313672" y="3448774"/>
            <a:ext cx="1673433" cy="1673433"/>
          </a:xfrm>
          <a:custGeom>
            <a:rect b="b" l="l" r="r" t="t"/>
            <a:pathLst>
              <a:path extrusionOk="0" h="1673433" w="1673433">
                <a:moveTo>
                  <a:pt x="0" y="0"/>
                </a:moveTo>
                <a:lnTo>
                  <a:pt x="1673433" y="0"/>
                </a:lnTo>
                <a:lnTo>
                  <a:pt x="1673433" y="1673433"/>
                </a:lnTo>
                <a:lnTo>
                  <a:pt x="0" y="167343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18"/>
          <p:cNvSpPr/>
          <p:nvPr/>
        </p:nvSpPr>
        <p:spPr>
          <a:xfrm>
            <a:off x="6099878" y="4319971"/>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18"/>
          <p:cNvSpPr/>
          <p:nvPr/>
        </p:nvSpPr>
        <p:spPr>
          <a:xfrm>
            <a:off x="6099878" y="6666330"/>
            <a:ext cx="535505" cy="540914"/>
          </a:xfrm>
          <a:custGeom>
            <a:rect b="b" l="l" r="r" t="t"/>
            <a:pathLst>
              <a:path extrusionOk="0" h="540914" w="535505">
                <a:moveTo>
                  <a:pt x="0" y="0"/>
                </a:moveTo>
                <a:lnTo>
                  <a:pt x="535505" y="0"/>
                </a:lnTo>
                <a:lnTo>
                  <a:pt x="535505" y="540914"/>
                </a:lnTo>
                <a:lnTo>
                  <a:pt x="0" y="5409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hree Kings Day News Letters">
  <a:themeElements>
    <a:clrScheme name="Office">
      <a:dk1>
        <a:srgbClr val="1A2A57"/>
      </a:dk1>
      <a:lt1>
        <a:srgbClr val="FFFFFF"/>
      </a:lt1>
      <a:dk2>
        <a:srgbClr val="24567D"/>
      </a:dk2>
      <a:lt2>
        <a:srgbClr val="3B729E"/>
      </a:lt2>
      <a:accent1>
        <a:srgbClr val="FEBD11"/>
      </a:accent1>
      <a:accent2>
        <a:srgbClr val="87BFED"/>
      </a:accent2>
      <a:accent3>
        <a:srgbClr val="888888"/>
      </a:accent3>
      <a:accent4>
        <a:srgbClr val="FBCD33"/>
      </a:accent4>
      <a:accent5>
        <a:srgbClr val="3B729E"/>
      </a:accent5>
      <a:accent6>
        <a:srgbClr val="87BFED"/>
      </a:accent6>
      <a:hlink>
        <a:srgbClr val="2456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