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Raleway"/>
      <p:regular r:id="rId27"/>
      <p:bold r:id="rId28"/>
      <p:italic r:id="rId29"/>
      <p:boldItalic r:id="rId30"/>
    </p:embeddedFont>
    <p:embeddedFont>
      <p:font typeface="Playfair Display"/>
      <p:regular r:id="rId31"/>
      <p:bold r:id="rId32"/>
      <p:italic r:id="rId33"/>
      <p:boldItalic r:id="rId34"/>
    </p:embeddedFont>
    <p:embeddedFont>
      <p:font typeface="Lora"/>
      <p:regular r:id="rId35"/>
      <p:bold r:id="rId36"/>
      <p:italic r:id="rId37"/>
      <p:boldItalic r:id="rId38"/>
    </p:embeddedFont>
    <p:embeddedFont>
      <p:font typeface="Raleway Medium"/>
      <p:regular r:id="rId39"/>
      <p:bold r:id="rId40"/>
      <p:italic r:id="rId41"/>
      <p:boldItalic r:id="rId42"/>
    </p:embeddedFont>
    <p:embeddedFont>
      <p:font typeface="Playfair Display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Medium-bold.fntdata"/><Relationship Id="rId20" Type="http://schemas.openxmlformats.org/officeDocument/2006/relationships/slide" Target="slides/slide15.xml"/><Relationship Id="rId42" Type="http://schemas.openxmlformats.org/officeDocument/2006/relationships/font" Target="fonts/RalewayMedium-boldItalic.fntdata"/><Relationship Id="rId41" Type="http://schemas.openxmlformats.org/officeDocument/2006/relationships/font" Target="fonts/RalewayMedium-italic.fntdata"/><Relationship Id="rId22" Type="http://schemas.openxmlformats.org/officeDocument/2006/relationships/slide" Target="slides/slide17.xml"/><Relationship Id="rId44" Type="http://schemas.openxmlformats.org/officeDocument/2006/relationships/font" Target="fonts/PlayfairDisplaySemiBold-bold.fntdata"/><Relationship Id="rId21" Type="http://schemas.openxmlformats.org/officeDocument/2006/relationships/slide" Target="slides/slide16.xml"/><Relationship Id="rId43" Type="http://schemas.openxmlformats.org/officeDocument/2006/relationships/font" Target="fonts/PlayfairDisplaySemiBold-regular.fntdata"/><Relationship Id="rId24" Type="http://schemas.openxmlformats.org/officeDocument/2006/relationships/slide" Target="slides/slide19.xml"/><Relationship Id="rId46" Type="http://schemas.openxmlformats.org/officeDocument/2006/relationships/font" Target="fonts/PlayfairDisplaySemiBold-boldItalic.fntdata"/><Relationship Id="rId23" Type="http://schemas.openxmlformats.org/officeDocument/2006/relationships/slide" Target="slides/slide18.xml"/><Relationship Id="rId45" Type="http://schemas.openxmlformats.org/officeDocument/2006/relationships/font" Target="fonts/PlayfairDisplay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regular.fntdata"/><Relationship Id="rId30" Type="http://schemas.openxmlformats.org/officeDocument/2006/relationships/font" Target="fonts/Raleway-boldItalic.fntdata"/><Relationship Id="rId11" Type="http://schemas.openxmlformats.org/officeDocument/2006/relationships/slide" Target="slides/slide6.xml"/><Relationship Id="rId33" Type="http://schemas.openxmlformats.org/officeDocument/2006/relationships/font" Target="fonts/PlayfairDisplay-italic.fntdata"/><Relationship Id="rId10" Type="http://schemas.openxmlformats.org/officeDocument/2006/relationships/slide" Target="slides/slide5.xml"/><Relationship Id="rId32" Type="http://schemas.openxmlformats.org/officeDocument/2006/relationships/font" Target="fonts/PlayfairDisplay-bold.fntdata"/><Relationship Id="rId13" Type="http://schemas.openxmlformats.org/officeDocument/2006/relationships/slide" Target="slides/slide8.xml"/><Relationship Id="rId35" Type="http://schemas.openxmlformats.org/officeDocument/2006/relationships/font" Target="fonts/Lora-regular.fntdata"/><Relationship Id="rId12" Type="http://schemas.openxmlformats.org/officeDocument/2006/relationships/slide" Target="slides/slide7.xml"/><Relationship Id="rId34" Type="http://schemas.openxmlformats.org/officeDocument/2006/relationships/font" Target="fonts/PlayfairDisplay-boldItalic.fntdata"/><Relationship Id="rId15" Type="http://schemas.openxmlformats.org/officeDocument/2006/relationships/slide" Target="slides/slide10.xml"/><Relationship Id="rId37" Type="http://schemas.openxmlformats.org/officeDocument/2006/relationships/font" Target="fonts/Lora-italic.fntdata"/><Relationship Id="rId14" Type="http://schemas.openxmlformats.org/officeDocument/2006/relationships/slide" Target="slides/slide9.xml"/><Relationship Id="rId36" Type="http://schemas.openxmlformats.org/officeDocument/2006/relationships/font" Target="fonts/Lora-bold.fntdata"/><Relationship Id="rId17" Type="http://schemas.openxmlformats.org/officeDocument/2006/relationships/slide" Target="slides/slide12.xml"/><Relationship Id="rId39" Type="http://schemas.openxmlformats.org/officeDocument/2006/relationships/font" Target="fonts/RalewayMedium-regular.fntdata"/><Relationship Id="rId16" Type="http://schemas.openxmlformats.org/officeDocument/2006/relationships/slide" Target="slides/slide11.xml"/><Relationship Id="rId38" Type="http://schemas.openxmlformats.org/officeDocument/2006/relationships/font" Target="fonts/Lora-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5"/>
        </a:solidFill>
      </p:bgPr>
    </p:bg>
    <p:spTree>
      <p:nvGrpSpPr>
        <p:cNvPr id="9" name="Shape 9"/>
        <p:cNvGrpSpPr/>
        <p:nvPr/>
      </p:nvGrpSpPr>
      <p:grpSpPr>
        <a:xfrm>
          <a:off x="0" y="0"/>
          <a:ext cx="0" cy="0"/>
          <a:chOff x="0" y="0"/>
          <a:chExt cx="0" cy="0"/>
        </a:xfrm>
      </p:grpSpPr>
      <p:grpSp>
        <p:nvGrpSpPr>
          <p:cNvPr id="10" name="Google Shape;10;p3"/>
          <p:cNvGrpSpPr/>
          <p:nvPr/>
        </p:nvGrpSpPr>
        <p:grpSpPr>
          <a:xfrm>
            <a:off x="438493" y="139742"/>
            <a:ext cx="17411129" cy="9826757"/>
            <a:chOff x="0" y="-47625"/>
            <a:chExt cx="4585617" cy="2588100"/>
          </a:xfrm>
        </p:grpSpPr>
        <p:sp>
          <p:nvSpPr>
            <p:cNvPr id="11" name="Google Shape;11;p3"/>
            <p:cNvSpPr/>
            <p:nvPr/>
          </p:nvSpPr>
          <p:spPr>
            <a:xfrm>
              <a:off x="0" y="0"/>
              <a:ext cx="4585617" cy="2540474"/>
            </a:xfrm>
            <a:custGeom>
              <a:rect b="b" l="l" r="r" t="t"/>
              <a:pathLst>
                <a:path extrusionOk="0" h="2540474" w="4585617">
                  <a:moveTo>
                    <a:pt x="22677" y="0"/>
                  </a:moveTo>
                  <a:lnTo>
                    <a:pt x="4562939" y="0"/>
                  </a:lnTo>
                  <a:cubicBezTo>
                    <a:pt x="4575464" y="0"/>
                    <a:pt x="4585617" y="10153"/>
                    <a:pt x="4585617" y="22677"/>
                  </a:cubicBezTo>
                  <a:lnTo>
                    <a:pt x="4585617" y="2517797"/>
                  </a:lnTo>
                  <a:cubicBezTo>
                    <a:pt x="4585617" y="2523811"/>
                    <a:pt x="4583227" y="2529579"/>
                    <a:pt x="4578974" y="2533832"/>
                  </a:cubicBezTo>
                  <a:cubicBezTo>
                    <a:pt x="4574722" y="2538085"/>
                    <a:pt x="4568954" y="2540474"/>
                    <a:pt x="4562939" y="2540474"/>
                  </a:cubicBezTo>
                  <a:lnTo>
                    <a:pt x="22677" y="2540474"/>
                  </a:lnTo>
                  <a:cubicBezTo>
                    <a:pt x="16663" y="2540474"/>
                    <a:pt x="10895" y="2538085"/>
                    <a:pt x="6642" y="2533832"/>
                  </a:cubicBezTo>
                  <a:cubicBezTo>
                    <a:pt x="2389" y="2529579"/>
                    <a:pt x="0" y="2523811"/>
                    <a:pt x="0" y="2517797"/>
                  </a:cubicBezTo>
                  <a:lnTo>
                    <a:pt x="0" y="22677"/>
                  </a:lnTo>
                  <a:cubicBezTo>
                    <a:pt x="0" y="16663"/>
                    <a:pt x="2389" y="10895"/>
                    <a:pt x="6642" y="6642"/>
                  </a:cubicBezTo>
                  <a:cubicBezTo>
                    <a:pt x="10895" y="2389"/>
                    <a:pt x="16663" y="0"/>
                    <a:pt x="22677" y="0"/>
                  </a:cubicBezTo>
                  <a:close/>
                </a:path>
              </a:pathLst>
            </a:custGeom>
            <a:solidFill>
              <a:srgbClr val="EFF3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3"/>
            <p:cNvSpPr txBox="1"/>
            <p:nvPr/>
          </p:nvSpPr>
          <p:spPr>
            <a:xfrm>
              <a:off x="0" y="-47625"/>
              <a:ext cx="4585500" cy="258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 name="Google Shape;13;p3"/>
          <p:cNvSpPr/>
          <p:nvPr/>
        </p:nvSpPr>
        <p:spPr>
          <a:xfrm>
            <a:off x="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3"/>
          <p:cNvSpPr/>
          <p:nvPr/>
        </p:nvSpPr>
        <p:spPr>
          <a:xfrm>
            <a:off x="314578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 name="Google Shape;15;p3"/>
          <p:cNvSpPr/>
          <p:nvPr/>
        </p:nvSpPr>
        <p:spPr>
          <a:xfrm>
            <a:off x="6291560" y="89425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p:nvPr/>
        </p:nvSpPr>
        <p:spPr>
          <a:xfrm>
            <a:off x="943734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3"/>
          <p:cNvSpPr/>
          <p:nvPr/>
        </p:nvSpPr>
        <p:spPr>
          <a:xfrm>
            <a:off x="1258059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p:nvPr/>
        </p:nvSpPr>
        <p:spPr>
          <a:xfrm>
            <a:off x="1572637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p:nvPr/>
        </p:nvSpPr>
        <p:spPr>
          <a:xfrm>
            <a:off x="-29081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3"/>
          <p:cNvSpPr/>
          <p:nvPr/>
        </p:nvSpPr>
        <p:spPr>
          <a:xfrm>
            <a:off x="285497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3"/>
          <p:cNvSpPr/>
          <p:nvPr/>
        </p:nvSpPr>
        <p:spPr>
          <a:xfrm>
            <a:off x="600075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3"/>
          <p:cNvSpPr/>
          <p:nvPr/>
        </p:nvSpPr>
        <p:spPr>
          <a:xfrm>
            <a:off x="914653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3"/>
          <p:cNvSpPr/>
          <p:nvPr/>
        </p:nvSpPr>
        <p:spPr>
          <a:xfrm>
            <a:off x="1228978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3"/>
          <p:cNvSpPr/>
          <p:nvPr/>
        </p:nvSpPr>
        <p:spPr>
          <a:xfrm>
            <a:off x="15435560" y="7129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3"/>
          <p:cNvSpPr txBox="1"/>
          <p:nvPr>
            <p:ph type="ctrTitle"/>
          </p:nvPr>
        </p:nvSpPr>
        <p:spPr>
          <a:xfrm>
            <a:off x="1088375" y="1344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subTitle"/>
          </p:nvPr>
        </p:nvSpPr>
        <p:spPr>
          <a:xfrm>
            <a:off x="1248275" y="25543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accent1"/>
              </a:buClr>
              <a:buSzPts val="3200"/>
              <a:buNone/>
              <a:defRPr>
                <a:solidFill>
                  <a:schemeClr val="accen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p:nvPr/>
        </p:nvSpPr>
        <p:spPr>
          <a:xfrm>
            <a:off x="-8485304" y="-1172296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4"/>
          <p:cNvSpPr txBox="1"/>
          <p:nvPr>
            <p:ph type="title"/>
          </p:nvPr>
        </p:nvSpPr>
        <p:spPr>
          <a:xfrm>
            <a:off x="1131750" y="12861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1439925" y="31719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accent1"/>
              </a:buClr>
              <a:buSzPts val="1800"/>
              <a:buChar char="•"/>
              <a:defRPr>
                <a:solidFill>
                  <a:schemeClr val="accent1"/>
                </a:solidFill>
              </a:defRPr>
            </a:lvl1pPr>
            <a:lvl2pPr indent="-342900" lvl="1" marL="914400" algn="l">
              <a:spcBef>
                <a:spcPts val="360"/>
              </a:spcBef>
              <a:spcAft>
                <a:spcPts val="0"/>
              </a:spcAft>
              <a:buClr>
                <a:schemeClr val="accent1"/>
              </a:buClr>
              <a:buSzPts val="1800"/>
              <a:buChar char="–"/>
              <a:defRPr>
                <a:solidFill>
                  <a:schemeClr val="accent1"/>
                </a:solidFill>
              </a:defRPr>
            </a:lvl2pPr>
            <a:lvl3pPr indent="-342900" lvl="2" marL="1371600" algn="l">
              <a:spcBef>
                <a:spcPts val="360"/>
              </a:spcBef>
              <a:spcAft>
                <a:spcPts val="0"/>
              </a:spcAft>
              <a:buClr>
                <a:schemeClr val="accent1"/>
              </a:buClr>
              <a:buSzPts val="1800"/>
              <a:buChar char="•"/>
              <a:defRPr>
                <a:solidFill>
                  <a:schemeClr val="accent1"/>
                </a:solidFill>
              </a:defRPr>
            </a:lvl3pPr>
            <a:lvl4pPr indent="-342900" lvl="3" marL="1828800" algn="l">
              <a:spcBef>
                <a:spcPts val="360"/>
              </a:spcBef>
              <a:spcAft>
                <a:spcPts val="0"/>
              </a:spcAft>
              <a:buClr>
                <a:schemeClr val="accent1"/>
              </a:buClr>
              <a:buSzPts val="1800"/>
              <a:buChar char="–"/>
              <a:defRPr>
                <a:solidFill>
                  <a:schemeClr val="accent1"/>
                </a:solidFill>
              </a:defRPr>
            </a:lvl4pPr>
            <a:lvl5pPr indent="-342900" lvl="4" marL="2286000" algn="l">
              <a:spcBef>
                <a:spcPts val="360"/>
              </a:spcBef>
              <a:spcAft>
                <a:spcPts val="0"/>
              </a:spcAft>
              <a:buClr>
                <a:schemeClr val="accent1"/>
              </a:buClr>
              <a:buSzPts val="1800"/>
              <a:buChar char="»"/>
              <a:defRPr>
                <a:solidFill>
                  <a:schemeClr val="accent1"/>
                </a:solidFill>
              </a:defRPr>
            </a:lvl5pPr>
            <a:lvl6pPr indent="-342900" lvl="5" marL="2743200" algn="l">
              <a:spcBef>
                <a:spcPts val="360"/>
              </a:spcBef>
              <a:spcAft>
                <a:spcPts val="0"/>
              </a:spcAft>
              <a:buClr>
                <a:schemeClr val="accent1"/>
              </a:buClr>
              <a:buSzPts val="1800"/>
              <a:buChar char="•"/>
              <a:defRPr>
                <a:solidFill>
                  <a:schemeClr val="accent1"/>
                </a:solidFill>
              </a:defRPr>
            </a:lvl6pPr>
            <a:lvl7pPr indent="-342900" lvl="6" marL="3200400" algn="l">
              <a:spcBef>
                <a:spcPts val="360"/>
              </a:spcBef>
              <a:spcAft>
                <a:spcPts val="0"/>
              </a:spcAft>
              <a:buClr>
                <a:schemeClr val="accent1"/>
              </a:buClr>
              <a:buSzPts val="1800"/>
              <a:buChar char="•"/>
              <a:defRPr>
                <a:solidFill>
                  <a:schemeClr val="accent1"/>
                </a:solidFill>
              </a:defRPr>
            </a:lvl7pPr>
            <a:lvl8pPr indent="-342900" lvl="7" marL="3657600" algn="l">
              <a:spcBef>
                <a:spcPts val="360"/>
              </a:spcBef>
              <a:spcAft>
                <a:spcPts val="0"/>
              </a:spcAft>
              <a:buClr>
                <a:schemeClr val="accent1"/>
              </a:buClr>
              <a:buSzPts val="1800"/>
              <a:buChar char="•"/>
              <a:defRPr>
                <a:solidFill>
                  <a:schemeClr val="accent1"/>
                </a:solidFill>
              </a:defRPr>
            </a:lvl8pPr>
            <a:lvl9pPr indent="-342900" lvl="8" marL="4114800" algn="l">
              <a:spcBef>
                <a:spcPts val="360"/>
              </a:spcBef>
              <a:spcAft>
                <a:spcPts val="0"/>
              </a:spcAft>
              <a:buClr>
                <a:schemeClr val="accent1"/>
              </a:buClr>
              <a:buSzPts val="1800"/>
              <a:buChar char="•"/>
              <a:defRPr>
                <a:solidFill>
                  <a:schemeClr val="accent1"/>
                </a:solidFill>
              </a:defRPr>
            </a:lvl9pPr>
          </a:lstStyle>
          <a:p/>
        </p:txBody>
      </p:sp>
      <p:sp>
        <p:nvSpPr>
          <p:cNvPr id="31" name="Google Shape;31;p4"/>
          <p:cNvSpPr/>
          <p:nvPr/>
        </p:nvSpPr>
        <p:spPr>
          <a:xfrm>
            <a:off x="11262977" y="1894560"/>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p:nvPr/>
        </p:nvSpPr>
        <p:spPr>
          <a:xfrm>
            <a:off x="-8482640" y="-746062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5"/>
          <p:cNvSpPr/>
          <p:nvPr/>
        </p:nvSpPr>
        <p:spPr>
          <a:xfrm>
            <a:off x="10975528" y="-460634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5"/>
          <p:cNvSpPr txBox="1"/>
          <p:nvPr>
            <p:ph idx="1" type="body"/>
          </p:nvPr>
        </p:nvSpPr>
        <p:spPr>
          <a:xfrm>
            <a:off x="1068213" y="5570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accent1"/>
              </a:buClr>
              <a:buSzPts val="2600"/>
              <a:buNone/>
              <a:defRPr sz="2600">
                <a:solidFill>
                  <a:schemeClr val="accent1"/>
                </a:solidFill>
              </a:defRPr>
            </a:lvl1pPr>
            <a:lvl2pPr indent="-228600" lvl="1" marL="914400" algn="l">
              <a:spcBef>
                <a:spcPts val="360"/>
              </a:spcBef>
              <a:spcAft>
                <a:spcPts val="0"/>
              </a:spcAft>
              <a:buClr>
                <a:schemeClr val="accent1"/>
              </a:buClr>
              <a:buSzPts val="2600"/>
              <a:buNone/>
              <a:defRPr sz="2600">
                <a:solidFill>
                  <a:schemeClr val="accent1"/>
                </a:solidFill>
              </a:defRPr>
            </a:lvl2pPr>
            <a:lvl3pPr indent="-228600" lvl="2" marL="1371600" algn="l">
              <a:spcBef>
                <a:spcPts val="320"/>
              </a:spcBef>
              <a:spcAft>
                <a:spcPts val="0"/>
              </a:spcAft>
              <a:buClr>
                <a:schemeClr val="accent1"/>
              </a:buClr>
              <a:buSzPts val="2600"/>
              <a:buNone/>
              <a:defRPr sz="2600">
                <a:solidFill>
                  <a:schemeClr val="accent1"/>
                </a:solidFill>
              </a:defRPr>
            </a:lvl3pPr>
            <a:lvl4pPr indent="-228600" lvl="3" marL="1828800" algn="l">
              <a:spcBef>
                <a:spcPts val="280"/>
              </a:spcBef>
              <a:spcAft>
                <a:spcPts val="0"/>
              </a:spcAft>
              <a:buClr>
                <a:schemeClr val="accent1"/>
              </a:buClr>
              <a:buSzPts val="2600"/>
              <a:buNone/>
              <a:defRPr sz="2600">
                <a:solidFill>
                  <a:schemeClr val="accent1"/>
                </a:solidFill>
              </a:defRPr>
            </a:lvl4pPr>
            <a:lvl5pPr indent="-228600" lvl="4" marL="2286000" algn="l">
              <a:spcBef>
                <a:spcPts val="280"/>
              </a:spcBef>
              <a:spcAft>
                <a:spcPts val="0"/>
              </a:spcAft>
              <a:buClr>
                <a:schemeClr val="accent1"/>
              </a:buClr>
              <a:buSzPts val="2600"/>
              <a:buNone/>
              <a:defRPr sz="2600">
                <a:solidFill>
                  <a:schemeClr val="accent1"/>
                </a:solidFill>
              </a:defRPr>
            </a:lvl5pPr>
            <a:lvl6pPr indent="-228600" lvl="5" marL="2743200" algn="l">
              <a:spcBef>
                <a:spcPts val="280"/>
              </a:spcBef>
              <a:spcAft>
                <a:spcPts val="0"/>
              </a:spcAft>
              <a:buClr>
                <a:schemeClr val="accent1"/>
              </a:buClr>
              <a:buSzPts val="2600"/>
              <a:buNone/>
              <a:defRPr sz="2600">
                <a:solidFill>
                  <a:schemeClr val="accent1"/>
                </a:solidFill>
              </a:defRPr>
            </a:lvl6pPr>
            <a:lvl7pPr indent="-228600" lvl="6" marL="3200400" algn="l">
              <a:spcBef>
                <a:spcPts val="280"/>
              </a:spcBef>
              <a:spcAft>
                <a:spcPts val="0"/>
              </a:spcAft>
              <a:buClr>
                <a:schemeClr val="accent1"/>
              </a:buClr>
              <a:buSzPts val="2600"/>
              <a:buNone/>
              <a:defRPr sz="2600">
                <a:solidFill>
                  <a:schemeClr val="accent1"/>
                </a:solidFill>
              </a:defRPr>
            </a:lvl7pPr>
            <a:lvl8pPr indent="-228600" lvl="7" marL="3657600" algn="l">
              <a:spcBef>
                <a:spcPts val="280"/>
              </a:spcBef>
              <a:spcAft>
                <a:spcPts val="0"/>
              </a:spcAft>
              <a:buClr>
                <a:schemeClr val="accent1"/>
              </a:buClr>
              <a:buSzPts val="2600"/>
              <a:buNone/>
              <a:defRPr sz="2600">
                <a:solidFill>
                  <a:schemeClr val="accent1"/>
                </a:solidFill>
              </a:defRPr>
            </a:lvl8pPr>
            <a:lvl9pPr indent="-228600" lvl="8" marL="4114800" algn="l">
              <a:spcBef>
                <a:spcPts val="280"/>
              </a:spcBef>
              <a:spcAft>
                <a:spcPts val="0"/>
              </a:spcAft>
              <a:buClr>
                <a:schemeClr val="accent1"/>
              </a:buClr>
              <a:buSzPts val="2600"/>
              <a:buNone/>
              <a:defRPr sz="2600">
                <a:solidFill>
                  <a:schemeClr val="accent1"/>
                </a:solidFill>
              </a:defRPr>
            </a:lvl9pPr>
          </a:lstStyle>
          <a:p/>
        </p:txBody>
      </p:sp>
      <p:sp>
        <p:nvSpPr>
          <p:cNvPr id="36" name="Google Shape;36;p5"/>
          <p:cNvSpPr txBox="1"/>
          <p:nvPr>
            <p:ph type="title"/>
          </p:nvPr>
        </p:nvSpPr>
        <p:spPr>
          <a:xfrm>
            <a:off x="915825" y="14449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915825" y="14449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1185575" y="3197050"/>
            <a:ext cx="6419100" cy="4526100"/>
          </a:xfrm>
          <a:prstGeom prst="rect">
            <a:avLst/>
          </a:prstGeom>
          <a:noFill/>
          <a:ln>
            <a:noFill/>
          </a:ln>
        </p:spPr>
        <p:txBody>
          <a:bodyPr anchorCtr="0" anchor="t" bIns="45700" lIns="91425" spcFirstLastPara="1" rIns="91425" wrap="square" tIns="45700">
            <a:normAutofit/>
          </a:bodyPr>
          <a:lstStyle>
            <a:lvl1pPr indent="-393700" lvl="0" marL="457200" algn="l">
              <a:spcBef>
                <a:spcPts val="560"/>
              </a:spcBef>
              <a:spcAft>
                <a:spcPts val="0"/>
              </a:spcAft>
              <a:buClr>
                <a:schemeClr val="accent1"/>
              </a:buClr>
              <a:buSzPts val="2600"/>
              <a:buChar char="•"/>
              <a:defRPr sz="2600">
                <a:solidFill>
                  <a:schemeClr val="accent1"/>
                </a:solidFill>
              </a:defRPr>
            </a:lvl1pPr>
            <a:lvl2pPr indent="-393700" lvl="1" marL="914400" algn="l">
              <a:spcBef>
                <a:spcPts val="480"/>
              </a:spcBef>
              <a:spcAft>
                <a:spcPts val="0"/>
              </a:spcAft>
              <a:buClr>
                <a:schemeClr val="accent1"/>
              </a:buClr>
              <a:buSzPts val="2600"/>
              <a:buChar char="–"/>
              <a:defRPr sz="2600">
                <a:solidFill>
                  <a:schemeClr val="accent1"/>
                </a:solidFill>
              </a:defRPr>
            </a:lvl2pPr>
            <a:lvl3pPr indent="-393700" lvl="2" marL="1371600" algn="l">
              <a:spcBef>
                <a:spcPts val="400"/>
              </a:spcBef>
              <a:spcAft>
                <a:spcPts val="0"/>
              </a:spcAft>
              <a:buClr>
                <a:schemeClr val="accent1"/>
              </a:buClr>
              <a:buSzPts val="2600"/>
              <a:buChar char="•"/>
              <a:defRPr sz="2600">
                <a:solidFill>
                  <a:schemeClr val="accent1"/>
                </a:solidFill>
              </a:defRPr>
            </a:lvl3pPr>
            <a:lvl4pPr indent="-393700" lvl="3" marL="1828800" algn="l">
              <a:spcBef>
                <a:spcPts val="360"/>
              </a:spcBef>
              <a:spcAft>
                <a:spcPts val="0"/>
              </a:spcAft>
              <a:buClr>
                <a:schemeClr val="accent1"/>
              </a:buClr>
              <a:buSzPts val="2600"/>
              <a:buChar char="–"/>
              <a:defRPr sz="2600">
                <a:solidFill>
                  <a:schemeClr val="accent1"/>
                </a:solidFill>
              </a:defRPr>
            </a:lvl4pPr>
            <a:lvl5pPr indent="-393700" lvl="4" marL="2286000" algn="l">
              <a:spcBef>
                <a:spcPts val="360"/>
              </a:spcBef>
              <a:spcAft>
                <a:spcPts val="0"/>
              </a:spcAft>
              <a:buClr>
                <a:schemeClr val="accent1"/>
              </a:buClr>
              <a:buSzPts val="2600"/>
              <a:buChar char="»"/>
              <a:defRPr sz="2600">
                <a:solidFill>
                  <a:schemeClr val="accent1"/>
                </a:solidFill>
              </a:defRPr>
            </a:lvl5pPr>
            <a:lvl6pPr indent="-393700" lvl="5" marL="2743200" algn="l">
              <a:spcBef>
                <a:spcPts val="360"/>
              </a:spcBef>
              <a:spcAft>
                <a:spcPts val="0"/>
              </a:spcAft>
              <a:buClr>
                <a:schemeClr val="accent1"/>
              </a:buClr>
              <a:buSzPts val="2600"/>
              <a:buChar char="•"/>
              <a:defRPr sz="2600">
                <a:solidFill>
                  <a:schemeClr val="accent1"/>
                </a:solidFill>
              </a:defRPr>
            </a:lvl6pPr>
            <a:lvl7pPr indent="-393700" lvl="6" marL="3200400" algn="l">
              <a:spcBef>
                <a:spcPts val="360"/>
              </a:spcBef>
              <a:spcAft>
                <a:spcPts val="0"/>
              </a:spcAft>
              <a:buClr>
                <a:schemeClr val="accent1"/>
              </a:buClr>
              <a:buSzPts val="2600"/>
              <a:buChar char="•"/>
              <a:defRPr sz="2600">
                <a:solidFill>
                  <a:schemeClr val="accent1"/>
                </a:solidFill>
              </a:defRPr>
            </a:lvl7pPr>
            <a:lvl8pPr indent="-393700" lvl="7" marL="3657600" algn="l">
              <a:spcBef>
                <a:spcPts val="360"/>
              </a:spcBef>
              <a:spcAft>
                <a:spcPts val="0"/>
              </a:spcAft>
              <a:buClr>
                <a:schemeClr val="accent1"/>
              </a:buClr>
              <a:buSzPts val="2600"/>
              <a:buChar char="•"/>
              <a:defRPr sz="2600">
                <a:solidFill>
                  <a:schemeClr val="accent1"/>
                </a:solidFill>
              </a:defRPr>
            </a:lvl8pPr>
            <a:lvl9pPr indent="-393700" lvl="8" marL="4114800" algn="l">
              <a:spcBef>
                <a:spcPts val="360"/>
              </a:spcBef>
              <a:spcAft>
                <a:spcPts val="0"/>
              </a:spcAft>
              <a:buClr>
                <a:schemeClr val="accent1"/>
              </a:buClr>
              <a:buSzPts val="2600"/>
              <a:buChar char="•"/>
              <a:defRPr sz="2600">
                <a:solidFill>
                  <a:schemeClr val="accent1"/>
                </a:solidFill>
              </a:defRPr>
            </a:lvl9pPr>
          </a:lstStyle>
          <a:p/>
        </p:txBody>
      </p:sp>
      <p:sp>
        <p:nvSpPr>
          <p:cNvPr id="40" name="Google Shape;40;p6"/>
          <p:cNvSpPr txBox="1"/>
          <p:nvPr>
            <p:ph idx="2" type="body"/>
          </p:nvPr>
        </p:nvSpPr>
        <p:spPr>
          <a:xfrm>
            <a:off x="5852850" y="3197050"/>
            <a:ext cx="5814000" cy="4526100"/>
          </a:xfrm>
          <a:prstGeom prst="rect">
            <a:avLst/>
          </a:prstGeom>
          <a:noFill/>
          <a:ln>
            <a:noFill/>
          </a:ln>
        </p:spPr>
        <p:txBody>
          <a:bodyPr anchorCtr="0" anchor="t" bIns="45700" lIns="91425" spcFirstLastPara="1" rIns="91425" wrap="square" tIns="45700">
            <a:normAutofit/>
          </a:bodyPr>
          <a:lstStyle>
            <a:lvl1pPr indent="-393700" lvl="0" marL="457200" algn="l">
              <a:spcBef>
                <a:spcPts val="560"/>
              </a:spcBef>
              <a:spcAft>
                <a:spcPts val="0"/>
              </a:spcAft>
              <a:buClr>
                <a:schemeClr val="accent1"/>
              </a:buClr>
              <a:buSzPts val="2600"/>
              <a:buChar char="•"/>
              <a:defRPr sz="2600">
                <a:solidFill>
                  <a:schemeClr val="accent1"/>
                </a:solidFill>
              </a:defRPr>
            </a:lvl1pPr>
            <a:lvl2pPr indent="-393700" lvl="1" marL="914400" algn="l">
              <a:spcBef>
                <a:spcPts val="480"/>
              </a:spcBef>
              <a:spcAft>
                <a:spcPts val="0"/>
              </a:spcAft>
              <a:buClr>
                <a:schemeClr val="accent1"/>
              </a:buClr>
              <a:buSzPts val="2600"/>
              <a:buChar char="–"/>
              <a:defRPr sz="2600">
                <a:solidFill>
                  <a:schemeClr val="accent1"/>
                </a:solidFill>
              </a:defRPr>
            </a:lvl2pPr>
            <a:lvl3pPr indent="-393700" lvl="2" marL="1371600" algn="l">
              <a:spcBef>
                <a:spcPts val="400"/>
              </a:spcBef>
              <a:spcAft>
                <a:spcPts val="0"/>
              </a:spcAft>
              <a:buClr>
                <a:schemeClr val="accent1"/>
              </a:buClr>
              <a:buSzPts val="2600"/>
              <a:buChar char="•"/>
              <a:defRPr sz="2600">
                <a:solidFill>
                  <a:schemeClr val="accent1"/>
                </a:solidFill>
              </a:defRPr>
            </a:lvl3pPr>
            <a:lvl4pPr indent="-393700" lvl="3" marL="1828800" algn="l">
              <a:spcBef>
                <a:spcPts val="360"/>
              </a:spcBef>
              <a:spcAft>
                <a:spcPts val="0"/>
              </a:spcAft>
              <a:buClr>
                <a:schemeClr val="accent1"/>
              </a:buClr>
              <a:buSzPts val="2600"/>
              <a:buChar char="–"/>
              <a:defRPr sz="2600">
                <a:solidFill>
                  <a:schemeClr val="accent1"/>
                </a:solidFill>
              </a:defRPr>
            </a:lvl4pPr>
            <a:lvl5pPr indent="-393700" lvl="4" marL="2286000" algn="l">
              <a:spcBef>
                <a:spcPts val="360"/>
              </a:spcBef>
              <a:spcAft>
                <a:spcPts val="0"/>
              </a:spcAft>
              <a:buClr>
                <a:schemeClr val="accent1"/>
              </a:buClr>
              <a:buSzPts val="2600"/>
              <a:buChar char="»"/>
              <a:defRPr sz="2600">
                <a:solidFill>
                  <a:schemeClr val="accent1"/>
                </a:solidFill>
              </a:defRPr>
            </a:lvl5pPr>
            <a:lvl6pPr indent="-393700" lvl="5" marL="2743200" algn="l">
              <a:spcBef>
                <a:spcPts val="360"/>
              </a:spcBef>
              <a:spcAft>
                <a:spcPts val="0"/>
              </a:spcAft>
              <a:buClr>
                <a:schemeClr val="accent1"/>
              </a:buClr>
              <a:buSzPts val="2600"/>
              <a:buChar char="•"/>
              <a:defRPr sz="2600">
                <a:solidFill>
                  <a:schemeClr val="accent1"/>
                </a:solidFill>
              </a:defRPr>
            </a:lvl6pPr>
            <a:lvl7pPr indent="-393700" lvl="6" marL="3200400" algn="l">
              <a:spcBef>
                <a:spcPts val="360"/>
              </a:spcBef>
              <a:spcAft>
                <a:spcPts val="0"/>
              </a:spcAft>
              <a:buClr>
                <a:schemeClr val="accent1"/>
              </a:buClr>
              <a:buSzPts val="2600"/>
              <a:buChar char="•"/>
              <a:defRPr sz="2600">
                <a:solidFill>
                  <a:schemeClr val="accent1"/>
                </a:solidFill>
              </a:defRPr>
            </a:lvl7pPr>
            <a:lvl8pPr indent="-393700" lvl="7" marL="3657600" algn="l">
              <a:spcBef>
                <a:spcPts val="360"/>
              </a:spcBef>
              <a:spcAft>
                <a:spcPts val="0"/>
              </a:spcAft>
              <a:buClr>
                <a:schemeClr val="accent1"/>
              </a:buClr>
              <a:buSzPts val="2600"/>
              <a:buChar char="•"/>
              <a:defRPr sz="2600">
                <a:solidFill>
                  <a:schemeClr val="accent1"/>
                </a:solidFill>
              </a:defRPr>
            </a:lvl8pPr>
            <a:lvl9pPr indent="-393700" lvl="8" marL="4114800" algn="l">
              <a:spcBef>
                <a:spcPts val="360"/>
              </a:spcBef>
              <a:spcAft>
                <a:spcPts val="0"/>
              </a:spcAft>
              <a:buClr>
                <a:schemeClr val="accent1"/>
              </a:buClr>
              <a:buSzPts val="2600"/>
              <a:buChar char="•"/>
              <a:defRPr sz="2600">
                <a:solidFill>
                  <a:schemeClr val="accent1"/>
                </a:solidFill>
              </a:defRPr>
            </a:lvl9pPr>
          </a:lstStyle>
          <a:p/>
        </p:txBody>
      </p:sp>
      <p:sp>
        <p:nvSpPr>
          <p:cNvPr id="41" name="Google Shape;41;p6"/>
          <p:cNvSpPr/>
          <p:nvPr/>
        </p:nvSpPr>
        <p:spPr>
          <a:xfrm>
            <a:off x="11081882" y="-891259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775750" y="119278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1269625" y="2887725"/>
            <a:ext cx="5365500" cy="3951300"/>
          </a:xfrm>
          <a:prstGeom prst="rect">
            <a:avLst/>
          </a:prstGeom>
          <a:noFill/>
          <a:ln>
            <a:noFill/>
          </a:ln>
        </p:spPr>
        <p:txBody>
          <a:bodyPr anchorCtr="0" anchor="t" bIns="45700" lIns="91425" spcFirstLastPara="1" rIns="91425" wrap="square" tIns="45700">
            <a:normAutofit/>
          </a:bodyPr>
          <a:lstStyle>
            <a:lvl1pPr indent="-393700" lvl="0" marL="457200" algn="l">
              <a:spcBef>
                <a:spcPts val="480"/>
              </a:spcBef>
              <a:spcAft>
                <a:spcPts val="0"/>
              </a:spcAft>
              <a:buClr>
                <a:schemeClr val="accent1"/>
              </a:buClr>
              <a:buSzPts val="2600"/>
              <a:buChar char="•"/>
              <a:defRPr sz="2600">
                <a:solidFill>
                  <a:schemeClr val="accent1"/>
                </a:solidFill>
              </a:defRPr>
            </a:lvl1pPr>
            <a:lvl2pPr indent="-393700" lvl="1" marL="914400" algn="l">
              <a:spcBef>
                <a:spcPts val="400"/>
              </a:spcBef>
              <a:spcAft>
                <a:spcPts val="0"/>
              </a:spcAft>
              <a:buClr>
                <a:schemeClr val="accent1"/>
              </a:buClr>
              <a:buSzPts val="2600"/>
              <a:buChar char="–"/>
              <a:defRPr sz="2600">
                <a:solidFill>
                  <a:schemeClr val="accent1"/>
                </a:solidFill>
              </a:defRPr>
            </a:lvl2pPr>
            <a:lvl3pPr indent="-393700" lvl="2" marL="1371600" algn="l">
              <a:spcBef>
                <a:spcPts val="360"/>
              </a:spcBef>
              <a:spcAft>
                <a:spcPts val="0"/>
              </a:spcAft>
              <a:buClr>
                <a:schemeClr val="accent1"/>
              </a:buClr>
              <a:buSzPts val="2600"/>
              <a:buChar char="•"/>
              <a:defRPr sz="2600">
                <a:solidFill>
                  <a:schemeClr val="accent1"/>
                </a:solidFill>
              </a:defRPr>
            </a:lvl3pPr>
            <a:lvl4pPr indent="-393700" lvl="3" marL="1828800" algn="l">
              <a:spcBef>
                <a:spcPts val="320"/>
              </a:spcBef>
              <a:spcAft>
                <a:spcPts val="0"/>
              </a:spcAft>
              <a:buClr>
                <a:schemeClr val="accent1"/>
              </a:buClr>
              <a:buSzPts val="2600"/>
              <a:buChar char="–"/>
              <a:defRPr sz="2600">
                <a:solidFill>
                  <a:schemeClr val="accent1"/>
                </a:solidFill>
              </a:defRPr>
            </a:lvl4pPr>
            <a:lvl5pPr indent="-393700" lvl="4" marL="2286000" algn="l">
              <a:spcBef>
                <a:spcPts val="320"/>
              </a:spcBef>
              <a:spcAft>
                <a:spcPts val="0"/>
              </a:spcAft>
              <a:buClr>
                <a:schemeClr val="accent1"/>
              </a:buClr>
              <a:buSzPts val="2600"/>
              <a:buChar char="»"/>
              <a:defRPr sz="2600">
                <a:solidFill>
                  <a:schemeClr val="accent1"/>
                </a:solidFill>
              </a:defRPr>
            </a:lvl5pPr>
            <a:lvl6pPr indent="-393700" lvl="5" marL="2743200" algn="l">
              <a:spcBef>
                <a:spcPts val="320"/>
              </a:spcBef>
              <a:spcAft>
                <a:spcPts val="0"/>
              </a:spcAft>
              <a:buClr>
                <a:schemeClr val="accent1"/>
              </a:buClr>
              <a:buSzPts val="2600"/>
              <a:buChar char="•"/>
              <a:defRPr sz="2600">
                <a:solidFill>
                  <a:schemeClr val="accent1"/>
                </a:solidFill>
              </a:defRPr>
            </a:lvl6pPr>
            <a:lvl7pPr indent="-393700" lvl="6" marL="3200400" algn="l">
              <a:spcBef>
                <a:spcPts val="320"/>
              </a:spcBef>
              <a:spcAft>
                <a:spcPts val="0"/>
              </a:spcAft>
              <a:buClr>
                <a:schemeClr val="accent1"/>
              </a:buClr>
              <a:buSzPts val="2600"/>
              <a:buChar char="•"/>
              <a:defRPr sz="2600">
                <a:solidFill>
                  <a:schemeClr val="accent1"/>
                </a:solidFill>
              </a:defRPr>
            </a:lvl7pPr>
            <a:lvl8pPr indent="-393700" lvl="7" marL="3657600" algn="l">
              <a:spcBef>
                <a:spcPts val="320"/>
              </a:spcBef>
              <a:spcAft>
                <a:spcPts val="0"/>
              </a:spcAft>
              <a:buClr>
                <a:schemeClr val="accent1"/>
              </a:buClr>
              <a:buSzPts val="2600"/>
              <a:buChar char="•"/>
              <a:defRPr sz="2600">
                <a:solidFill>
                  <a:schemeClr val="accent1"/>
                </a:solidFill>
              </a:defRPr>
            </a:lvl8pPr>
            <a:lvl9pPr indent="-393700" lvl="8" marL="4114800" algn="l">
              <a:spcBef>
                <a:spcPts val="320"/>
              </a:spcBef>
              <a:spcAft>
                <a:spcPts val="0"/>
              </a:spcAft>
              <a:buClr>
                <a:schemeClr val="accent1"/>
              </a:buClr>
              <a:buSzPts val="2600"/>
              <a:buChar char="•"/>
              <a:defRPr sz="2600">
                <a:solidFill>
                  <a:schemeClr val="accent1"/>
                </a:solidFill>
              </a:defRPr>
            </a:lvl9pPr>
          </a:lstStyle>
          <a:p/>
        </p:txBody>
      </p:sp>
      <p:sp>
        <p:nvSpPr>
          <p:cNvPr id="45" name="Google Shape;45;p7"/>
          <p:cNvSpPr txBox="1"/>
          <p:nvPr>
            <p:ph idx="2" type="body"/>
          </p:nvPr>
        </p:nvSpPr>
        <p:spPr>
          <a:xfrm>
            <a:off x="6831209" y="2887725"/>
            <a:ext cx="5367900" cy="3951300"/>
          </a:xfrm>
          <a:prstGeom prst="rect">
            <a:avLst/>
          </a:prstGeom>
          <a:noFill/>
          <a:ln>
            <a:noFill/>
          </a:ln>
        </p:spPr>
        <p:txBody>
          <a:bodyPr anchorCtr="0" anchor="t" bIns="45700" lIns="91425" spcFirstLastPara="1" rIns="91425" wrap="square" tIns="45700">
            <a:normAutofit/>
          </a:bodyPr>
          <a:lstStyle>
            <a:lvl1pPr indent="-393700" lvl="0" marL="457200" algn="l">
              <a:spcBef>
                <a:spcPts val="480"/>
              </a:spcBef>
              <a:spcAft>
                <a:spcPts val="0"/>
              </a:spcAft>
              <a:buClr>
                <a:schemeClr val="accent1"/>
              </a:buClr>
              <a:buSzPts val="2600"/>
              <a:buChar char="•"/>
              <a:defRPr sz="2600">
                <a:solidFill>
                  <a:schemeClr val="accent1"/>
                </a:solidFill>
              </a:defRPr>
            </a:lvl1pPr>
            <a:lvl2pPr indent="-393700" lvl="1" marL="914400" algn="l">
              <a:spcBef>
                <a:spcPts val="400"/>
              </a:spcBef>
              <a:spcAft>
                <a:spcPts val="0"/>
              </a:spcAft>
              <a:buClr>
                <a:schemeClr val="accent1"/>
              </a:buClr>
              <a:buSzPts val="2600"/>
              <a:buChar char="–"/>
              <a:defRPr sz="2600">
                <a:solidFill>
                  <a:schemeClr val="accent1"/>
                </a:solidFill>
              </a:defRPr>
            </a:lvl2pPr>
            <a:lvl3pPr indent="-393700" lvl="2" marL="1371600" algn="l">
              <a:spcBef>
                <a:spcPts val="360"/>
              </a:spcBef>
              <a:spcAft>
                <a:spcPts val="0"/>
              </a:spcAft>
              <a:buClr>
                <a:schemeClr val="accent1"/>
              </a:buClr>
              <a:buSzPts val="2600"/>
              <a:buChar char="•"/>
              <a:defRPr sz="2600">
                <a:solidFill>
                  <a:schemeClr val="accent1"/>
                </a:solidFill>
              </a:defRPr>
            </a:lvl3pPr>
            <a:lvl4pPr indent="-393700" lvl="3" marL="1828800" algn="l">
              <a:spcBef>
                <a:spcPts val="320"/>
              </a:spcBef>
              <a:spcAft>
                <a:spcPts val="0"/>
              </a:spcAft>
              <a:buClr>
                <a:schemeClr val="accent1"/>
              </a:buClr>
              <a:buSzPts val="2600"/>
              <a:buChar char="–"/>
              <a:defRPr sz="2600">
                <a:solidFill>
                  <a:schemeClr val="accent1"/>
                </a:solidFill>
              </a:defRPr>
            </a:lvl4pPr>
            <a:lvl5pPr indent="-393700" lvl="4" marL="2286000" algn="l">
              <a:spcBef>
                <a:spcPts val="320"/>
              </a:spcBef>
              <a:spcAft>
                <a:spcPts val="0"/>
              </a:spcAft>
              <a:buClr>
                <a:schemeClr val="accent1"/>
              </a:buClr>
              <a:buSzPts val="2600"/>
              <a:buChar char="»"/>
              <a:defRPr sz="2600">
                <a:solidFill>
                  <a:schemeClr val="accent1"/>
                </a:solidFill>
              </a:defRPr>
            </a:lvl5pPr>
            <a:lvl6pPr indent="-393700" lvl="5" marL="2743200" algn="l">
              <a:spcBef>
                <a:spcPts val="320"/>
              </a:spcBef>
              <a:spcAft>
                <a:spcPts val="0"/>
              </a:spcAft>
              <a:buClr>
                <a:schemeClr val="accent1"/>
              </a:buClr>
              <a:buSzPts val="2600"/>
              <a:buChar char="•"/>
              <a:defRPr sz="2600">
                <a:solidFill>
                  <a:schemeClr val="accent1"/>
                </a:solidFill>
              </a:defRPr>
            </a:lvl6pPr>
            <a:lvl7pPr indent="-393700" lvl="6" marL="3200400" algn="l">
              <a:spcBef>
                <a:spcPts val="320"/>
              </a:spcBef>
              <a:spcAft>
                <a:spcPts val="0"/>
              </a:spcAft>
              <a:buClr>
                <a:schemeClr val="accent1"/>
              </a:buClr>
              <a:buSzPts val="2600"/>
              <a:buChar char="•"/>
              <a:defRPr sz="2600">
                <a:solidFill>
                  <a:schemeClr val="accent1"/>
                </a:solidFill>
              </a:defRPr>
            </a:lvl7pPr>
            <a:lvl8pPr indent="-393700" lvl="7" marL="3657600" algn="l">
              <a:spcBef>
                <a:spcPts val="320"/>
              </a:spcBef>
              <a:spcAft>
                <a:spcPts val="0"/>
              </a:spcAft>
              <a:buClr>
                <a:schemeClr val="accent1"/>
              </a:buClr>
              <a:buSzPts val="2600"/>
              <a:buChar char="•"/>
              <a:defRPr sz="2600">
                <a:solidFill>
                  <a:schemeClr val="accent1"/>
                </a:solidFill>
              </a:defRPr>
            </a:lvl8pPr>
            <a:lvl9pPr indent="-393700" lvl="8" marL="4114800" algn="l">
              <a:spcBef>
                <a:spcPts val="320"/>
              </a:spcBef>
              <a:spcAft>
                <a:spcPts val="0"/>
              </a:spcAft>
              <a:buClr>
                <a:schemeClr val="accent1"/>
              </a:buClr>
              <a:buSzPts val="2600"/>
              <a:buChar char="•"/>
              <a:defRPr sz="2600">
                <a:solidFill>
                  <a:schemeClr val="accent1"/>
                </a:solidFill>
              </a:defRPr>
            </a:lvl9pPr>
          </a:lstStyle>
          <a:p/>
        </p:txBody>
      </p:sp>
      <p:sp>
        <p:nvSpPr>
          <p:cNvPr id="46" name="Google Shape;46;p7"/>
          <p:cNvSpPr/>
          <p:nvPr/>
        </p:nvSpPr>
        <p:spPr>
          <a:xfrm>
            <a:off x="10808082" y="-10028317"/>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7"/>
          <p:cNvSpPr/>
          <p:nvPr/>
        </p:nvSpPr>
        <p:spPr>
          <a:xfrm>
            <a:off x="-7909158" y="3228847"/>
            <a:ext cx="13627764" cy="15923481"/>
          </a:xfrm>
          <a:custGeom>
            <a:rect b="b" l="l" r="r" t="t"/>
            <a:pathLst>
              <a:path extrusionOk="0" h="15923481" w="13627764">
                <a:moveTo>
                  <a:pt x="0" y="0"/>
                </a:moveTo>
                <a:lnTo>
                  <a:pt x="13627764" y="0"/>
                </a:lnTo>
                <a:lnTo>
                  <a:pt x="13627764" y="15923480"/>
                </a:lnTo>
                <a:lnTo>
                  <a:pt x="0" y="1592348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8"/>
          <p:cNvSpPr/>
          <p:nvPr/>
        </p:nvSpPr>
        <p:spPr>
          <a:xfrm>
            <a:off x="-6090744" y="-570190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8"/>
          <p:cNvSpPr/>
          <p:nvPr/>
        </p:nvSpPr>
        <p:spPr>
          <a:xfrm>
            <a:off x="10443707" y="-9731825"/>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8"/>
          <p:cNvSpPr txBox="1"/>
          <p:nvPr>
            <p:ph type="title"/>
          </p:nvPr>
        </p:nvSpPr>
        <p:spPr>
          <a:xfrm>
            <a:off x="775750" y="119278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 type="body"/>
          </p:nvPr>
        </p:nvSpPr>
        <p:spPr>
          <a:xfrm>
            <a:off x="1109750" y="27340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accent1"/>
              </a:buClr>
              <a:buSzPts val="3200"/>
              <a:buChar char="•"/>
              <a:defRPr sz="3200">
                <a:solidFill>
                  <a:schemeClr val="accent1"/>
                </a:solidFill>
              </a:defRPr>
            </a:lvl1pPr>
            <a:lvl2pPr indent="-406400" lvl="1" marL="914400" rtl="0" algn="l">
              <a:spcBef>
                <a:spcPts val="560"/>
              </a:spcBef>
              <a:spcAft>
                <a:spcPts val="0"/>
              </a:spcAft>
              <a:buClr>
                <a:schemeClr val="accent1"/>
              </a:buClr>
              <a:buSzPts val="2800"/>
              <a:buChar char="–"/>
              <a:defRPr sz="2800">
                <a:solidFill>
                  <a:schemeClr val="accent1"/>
                </a:solidFill>
              </a:defRPr>
            </a:lvl2pPr>
            <a:lvl3pPr indent="-381000" lvl="2" marL="1371600" rtl="0" algn="l">
              <a:spcBef>
                <a:spcPts val="480"/>
              </a:spcBef>
              <a:spcAft>
                <a:spcPts val="0"/>
              </a:spcAft>
              <a:buClr>
                <a:schemeClr val="accent1"/>
              </a:buClr>
              <a:buSzPts val="2400"/>
              <a:buChar char="•"/>
              <a:defRPr sz="2400">
                <a:solidFill>
                  <a:schemeClr val="accent1"/>
                </a:solidFill>
              </a:defRPr>
            </a:lvl3pPr>
            <a:lvl4pPr indent="-355600" lvl="3" marL="1828800" rtl="0" algn="l">
              <a:spcBef>
                <a:spcPts val="400"/>
              </a:spcBef>
              <a:spcAft>
                <a:spcPts val="0"/>
              </a:spcAft>
              <a:buClr>
                <a:schemeClr val="accent1"/>
              </a:buClr>
              <a:buSzPts val="2000"/>
              <a:buChar char="–"/>
              <a:defRPr sz="2000">
                <a:solidFill>
                  <a:schemeClr val="accent1"/>
                </a:solidFill>
              </a:defRPr>
            </a:lvl4pPr>
            <a:lvl5pPr indent="-355600" lvl="4" marL="2286000" rtl="0" algn="l">
              <a:spcBef>
                <a:spcPts val="400"/>
              </a:spcBef>
              <a:spcAft>
                <a:spcPts val="0"/>
              </a:spcAft>
              <a:buClr>
                <a:schemeClr val="accent1"/>
              </a:buClr>
              <a:buSzPts val="2000"/>
              <a:buChar char="»"/>
              <a:defRPr sz="2000">
                <a:solidFill>
                  <a:schemeClr val="accent1"/>
                </a:solidFill>
              </a:defRPr>
            </a:lvl5pPr>
            <a:lvl6pPr indent="-355600" lvl="5" marL="2743200" rtl="0" algn="l">
              <a:spcBef>
                <a:spcPts val="400"/>
              </a:spcBef>
              <a:spcAft>
                <a:spcPts val="0"/>
              </a:spcAft>
              <a:buClr>
                <a:schemeClr val="accent1"/>
              </a:buClr>
              <a:buSzPts val="2000"/>
              <a:buChar char="•"/>
              <a:defRPr sz="2000">
                <a:solidFill>
                  <a:schemeClr val="accent1"/>
                </a:solidFill>
              </a:defRPr>
            </a:lvl6pPr>
            <a:lvl7pPr indent="-355600" lvl="6" marL="3200400" rtl="0" algn="l">
              <a:spcBef>
                <a:spcPts val="400"/>
              </a:spcBef>
              <a:spcAft>
                <a:spcPts val="0"/>
              </a:spcAft>
              <a:buClr>
                <a:schemeClr val="accent1"/>
              </a:buClr>
              <a:buSzPts val="2000"/>
              <a:buChar char="•"/>
              <a:defRPr sz="2000">
                <a:solidFill>
                  <a:schemeClr val="accent1"/>
                </a:solidFill>
              </a:defRPr>
            </a:lvl7pPr>
            <a:lvl8pPr indent="-355600" lvl="7" marL="3657600" rtl="0" algn="l">
              <a:spcBef>
                <a:spcPts val="400"/>
              </a:spcBef>
              <a:spcAft>
                <a:spcPts val="0"/>
              </a:spcAft>
              <a:buClr>
                <a:schemeClr val="accent1"/>
              </a:buClr>
              <a:buSzPts val="2000"/>
              <a:buChar char="•"/>
              <a:defRPr sz="2000">
                <a:solidFill>
                  <a:schemeClr val="accent1"/>
                </a:solidFill>
              </a:defRPr>
            </a:lvl8pPr>
            <a:lvl9pPr indent="-355600" lvl="8" marL="4114800" rtl="0" algn="l">
              <a:spcBef>
                <a:spcPts val="400"/>
              </a:spcBef>
              <a:spcAft>
                <a:spcPts val="0"/>
              </a:spcAft>
              <a:buClr>
                <a:schemeClr val="accent1"/>
              </a:buClr>
              <a:buSzPts val="2000"/>
              <a:buChar char="•"/>
              <a:defRPr sz="2000">
                <a:solidFill>
                  <a:schemeClr val="accent1"/>
                </a:solidFill>
              </a:defRPr>
            </a:lvl9pPr>
          </a:lstStyle>
          <a:p/>
        </p:txBody>
      </p:sp>
      <p:sp>
        <p:nvSpPr>
          <p:cNvPr id="53" name="Google Shape;53;p8"/>
          <p:cNvSpPr txBox="1"/>
          <p:nvPr>
            <p:ph idx="2" type="body"/>
          </p:nvPr>
        </p:nvSpPr>
        <p:spPr>
          <a:xfrm>
            <a:off x="6921125" y="27340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accent1"/>
              </a:buClr>
              <a:buSzPts val="3200"/>
              <a:buChar char="•"/>
              <a:defRPr sz="3200">
                <a:solidFill>
                  <a:schemeClr val="accent1"/>
                </a:solidFill>
              </a:defRPr>
            </a:lvl1pPr>
            <a:lvl2pPr indent="-406400" lvl="1" marL="914400" rtl="0" algn="l">
              <a:spcBef>
                <a:spcPts val="560"/>
              </a:spcBef>
              <a:spcAft>
                <a:spcPts val="0"/>
              </a:spcAft>
              <a:buClr>
                <a:schemeClr val="accent1"/>
              </a:buClr>
              <a:buSzPts val="2800"/>
              <a:buChar char="–"/>
              <a:defRPr sz="2800">
                <a:solidFill>
                  <a:schemeClr val="accent1"/>
                </a:solidFill>
              </a:defRPr>
            </a:lvl2pPr>
            <a:lvl3pPr indent="-381000" lvl="2" marL="1371600" rtl="0" algn="l">
              <a:spcBef>
                <a:spcPts val="480"/>
              </a:spcBef>
              <a:spcAft>
                <a:spcPts val="0"/>
              </a:spcAft>
              <a:buClr>
                <a:schemeClr val="accent1"/>
              </a:buClr>
              <a:buSzPts val="2400"/>
              <a:buChar char="•"/>
              <a:defRPr sz="2400">
                <a:solidFill>
                  <a:schemeClr val="accent1"/>
                </a:solidFill>
              </a:defRPr>
            </a:lvl3pPr>
            <a:lvl4pPr indent="-355600" lvl="3" marL="1828800" rtl="0" algn="l">
              <a:spcBef>
                <a:spcPts val="400"/>
              </a:spcBef>
              <a:spcAft>
                <a:spcPts val="0"/>
              </a:spcAft>
              <a:buClr>
                <a:schemeClr val="accent1"/>
              </a:buClr>
              <a:buSzPts val="2000"/>
              <a:buChar char="–"/>
              <a:defRPr sz="2000">
                <a:solidFill>
                  <a:schemeClr val="accent1"/>
                </a:solidFill>
              </a:defRPr>
            </a:lvl4pPr>
            <a:lvl5pPr indent="-355600" lvl="4" marL="2286000" rtl="0" algn="l">
              <a:spcBef>
                <a:spcPts val="400"/>
              </a:spcBef>
              <a:spcAft>
                <a:spcPts val="0"/>
              </a:spcAft>
              <a:buClr>
                <a:schemeClr val="accent1"/>
              </a:buClr>
              <a:buSzPts val="2000"/>
              <a:buChar char="»"/>
              <a:defRPr sz="2000">
                <a:solidFill>
                  <a:schemeClr val="accent1"/>
                </a:solidFill>
              </a:defRPr>
            </a:lvl5pPr>
            <a:lvl6pPr indent="-355600" lvl="5" marL="2743200" rtl="0" algn="l">
              <a:spcBef>
                <a:spcPts val="400"/>
              </a:spcBef>
              <a:spcAft>
                <a:spcPts val="0"/>
              </a:spcAft>
              <a:buClr>
                <a:schemeClr val="accent1"/>
              </a:buClr>
              <a:buSzPts val="2000"/>
              <a:buChar char="•"/>
              <a:defRPr sz="2000">
                <a:solidFill>
                  <a:schemeClr val="accent1"/>
                </a:solidFill>
              </a:defRPr>
            </a:lvl6pPr>
            <a:lvl7pPr indent="-355600" lvl="6" marL="3200400" rtl="0" algn="l">
              <a:spcBef>
                <a:spcPts val="400"/>
              </a:spcBef>
              <a:spcAft>
                <a:spcPts val="0"/>
              </a:spcAft>
              <a:buClr>
                <a:schemeClr val="accent1"/>
              </a:buClr>
              <a:buSzPts val="2000"/>
              <a:buChar char="•"/>
              <a:defRPr sz="2000">
                <a:solidFill>
                  <a:schemeClr val="accent1"/>
                </a:solidFill>
              </a:defRPr>
            </a:lvl7pPr>
            <a:lvl8pPr indent="-355600" lvl="7" marL="3657600" rtl="0" algn="l">
              <a:spcBef>
                <a:spcPts val="400"/>
              </a:spcBef>
              <a:spcAft>
                <a:spcPts val="0"/>
              </a:spcAft>
              <a:buClr>
                <a:schemeClr val="accent1"/>
              </a:buClr>
              <a:buSzPts val="2000"/>
              <a:buChar char="•"/>
              <a:defRPr sz="2000">
                <a:solidFill>
                  <a:schemeClr val="accent1"/>
                </a:solidFill>
              </a:defRPr>
            </a:lvl8pPr>
            <a:lvl9pPr indent="-355600" lvl="8" marL="4114800" rtl="0" algn="l">
              <a:spcBef>
                <a:spcPts val="400"/>
              </a:spcBef>
              <a:spcAft>
                <a:spcPts val="0"/>
              </a:spcAft>
              <a:buClr>
                <a:schemeClr val="accent1"/>
              </a:buClr>
              <a:buSzPts val="2000"/>
              <a:buChar char="•"/>
              <a:defRPr sz="2000">
                <a:solidFill>
                  <a:schemeClr val="accen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p:nvPr/>
        </p:nvSpPr>
        <p:spPr>
          <a:xfrm>
            <a:off x="-7814438" y="-12798199"/>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9"/>
          <p:cNvSpPr/>
          <p:nvPr/>
        </p:nvSpPr>
        <p:spPr>
          <a:xfrm>
            <a:off x="11005682" y="4432646"/>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9"/>
          <p:cNvSpPr txBox="1"/>
          <p:nvPr>
            <p:ph idx="1" type="body"/>
          </p:nvPr>
        </p:nvSpPr>
        <p:spPr>
          <a:xfrm>
            <a:off x="6880800" y="3270775"/>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accent1"/>
              </a:buClr>
              <a:buSzPts val="3200"/>
              <a:buChar char="•"/>
              <a:defRPr sz="3200">
                <a:solidFill>
                  <a:schemeClr val="accent1"/>
                </a:solidFill>
              </a:defRPr>
            </a:lvl1pPr>
            <a:lvl2pPr indent="-406400" lvl="1" marL="914400" algn="l">
              <a:spcBef>
                <a:spcPts val="560"/>
              </a:spcBef>
              <a:spcAft>
                <a:spcPts val="0"/>
              </a:spcAft>
              <a:buClr>
                <a:schemeClr val="accent1"/>
              </a:buClr>
              <a:buSzPts val="2800"/>
              <a:buChar char="–"/>
              <a:defRPr sz="2800">
                <a:solidFill>
                  <a:schemeClr val="accent1"/>
                </a:solidFill>
              </a:defRPr>
            </a:lvl2pPr>
            <a:lvl3pPr indent="-381000" lvl="2" marL="1371600" algn="l">
              <a:spcBef>
                <a:spcPts val="480"/>
              </a:spcBef>
              <a:spcAft>
                <a:spcPts val="0"/>
              </a:spcAft>
              <a:buClr>
                <a:schemeClr val="accent1"/>
              </a:buClr>
              <a:buSzPts val="2400"/>
              <a:buChar char="•"/>
              <a:defRPr sz="2400">
                <a:solidFill>
                  <a:schemeClr val="accent1"/>
                </a:solidFill>
              </a:defRPr>
            </a:lvl3pPr>
            <a:lvl4pPr indent="-355600" lvl="3" marL="1828800" algn="l">
              <a:spcBef>
                <a:spcPts val="400"/>
              </a:spcBef>
              <a:spcAft>
                <a:spcPts val="0"/>
              </a:spcAft>
              <a:buClr>
                <a:schemeClr val="accent1"/>
              </a:buClr>
              <a:buSzPts val="2000"/>
              <a:buChar char="–"/>
              <a:defRPr sz="2000">
                <a:solidFill>
                  <a:schemeClr val="accent1"/>
                </a:solidFill>
              </a:defRPr>
            </a:lvl4pPr>
            <a:lvl5pPr indent="-355600" lvl="4" marL="2286000" algn="l">
              <a:spcBef>
                <a:spcPts val="400"/>
              </a:spcBef>
              <a:spcAft>
                <a:spcPts val="0"/>
              </a:spcAft>
              <a:buClr>
                <a:schemeClr val="accent1"/>
              </a:buClr>
              <a:buSzPts val="2000"/>
              <a:buChar char="»"/>
              <a:defRPr sz="2000">
                <a:solidFill>
                  <a:schemeClr val="accent1"/>
                </a:solidFill>
              </a:defRPr>
            </a:lvl5pPr>
            <a:lvl6pPr indent="-355600" lvl="5" marL="2743200" algn="l">
              <a:spcBef>
                <a:spcPts val="400"/>
              </a:spcBef>
              <a:spcAft>
                <a:spcPts val="0"/>
              </a:spcAft>
              <a:buClr>
                <a:schemeClr val="accent1"/>
              </a:buClr>
              <a:buSzPts val="2000"/>
              <a:buChar char="•"/>
              <a:defRPr sz="2000">
                <a:solidFill>
                  <a:schemeClr val="accent1"/>
                </a:solidFill>
              </a:defRPr>
            </a:lvl6pPr>
            <a:lvl7pPr indent="-355600" lvl="6" marL="3200400" algn="l">
              <a:spcBef>
                <a:spcPts val="400"/>
              </a:spcBef>
              <a:spcAft>
                <a:spcPts val="0"/>
              </a:spcAft>
              <a:buClr>
                <a:schemeClr val="accent1"/>
              </a:buClr>
              <a:buSzPts val="2000"/>
              <a:buChar char="•"/>
              <a:defRPr sz="2000">
                <a:solidFill>
                  <a:schemeClr val="accent1"/>
                </a:solidFill>
              </a:defRPr>
            </a:lvl7pPr>
            <a:lvl8pPr indent="-355600" lvl="7" marL="3657600" algn="l">
              <a:spcBef>
                <a:spcPts val="400"/>
              </a:spcBef>
              <a:spcAft>
                <a:spcPts val="0"/>
              </a:spcAft>
              <a:buClr>
                <a:schemeClr val="accent1"/>
              </a:buClr>
              <a:buSzPts val="2000"/>
              <a:buChar char="•"/>
              <a:defRPr sz="2000">
                <a:solidFill>
                  <a:schemeClr val="accent1"/>
                </a:solidFill>
              </a:defRPr>
            </a:lvl8pPr>
            <a:lvl9pPr indent="-355600" lvl="8" marL="4114800" algn="l">
              <a:spcBef>
                <a:spcPts val="400"/>
              </a:spcBef>
              <a:spcAft>
                <a:spcPts val="0"/>
              </a:spcAft>
              <a:buClr>
                <a:schemeClr val="accent1"/>
              </a:buClr>
              <a:buSzPts val="2000"/>
              <a:buChar char="•"/>
              <a:defRPr sz="2000">
                <a:solidFill>
                  <a:schemeClr val="accent1"/>
                </a:solidFill>
              </a:defRPr>
            </a:lvl9pPr>
          </a:lstStyle>
          <a:p/>
        </p:txBody>
      </p:sp>
      <p:sp>
        <p:nvSpPr>
          <p:cNvPr id="58" name="Google Shape;58;p9"/>
          <p:cNvSpPr txBox="1"/>
          <p:nvPr>
            <p:ph type="title"/>
          </p:nvPr>
        </p:nvSpPr>
        <p:spPr>
          <a:xfrm>
            <a:off x="915825" y="14449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p9"/>
          <p:cNvSpPr txBox="1"/>
          <p:nvPr>
            <p:ph idx="2" type="body"/>
          </p:nvPr>
        </p:nvSpPr>
        <p:spPr>
          <a:xfrm>
            <a:off x="1318200" y="3270775"/>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accent1"/>
              </a:buClr>
              <a:buSzPts val="3200"/>
              <a:buChar char="•"/>
              <a:defRPr sz="3200">
                <a:solidFill>
                  <a:schemeClr val="accent1"/>
                </a:solidFill>
              </a:defRPr>
            </a:lvl1pPr>
            <a:lvl2pPr indent="-406400" lvl="1" marL="914400" rtl="0" algn="l">
              <a:spcBef>
                <a:spcPts val="560"/>
              </a:spcBef>
              <a:spcAft>
                <a:spcPts val="0"/>
              </a:spcAft>
              <a:buClr>
                <a:schemeClr val="accent1"/>
              </a:buClr>
              <a:buSzPts val="2800"/>
              <a:buChar char="–"/>
              <a:defRPr sz="2800">
                <a:solidFill>
                  <a:schemeClr val="accent1"/>
                </a:solidFill>
              </a:defRPr>
            </a:lvl2pPr>
            <a:lvl3pPr indent="-381000" lvl="2" marL="1371600" rtl="0" algn="l">
              <a:spcBef>
                <a:spcPts val="480"/>
              </a:spcBef>
              <a:spcAft>
                <a:spcPts val="0"/>
              </a:spcAft>
              <a:buClr>
                <a:schemeClr val="accent1"/>
              </a:buClr>
              <a:buSzPts val="2400"/>
              <a:buChar char="•"/>
              <a:defRPr sz="2400">
                <a:solidFill>
                  <a:schemeClr val="accent1"/>
                </a:solidFill>
              </a:defRPr>
            </a:lvl3pPr>
            <a:lvl4pPr indent="-355600" lvl="3" marL="1828800" rtl="0" algn="l">
              <a:spcBef>
                <a:spcPts val="400"/>
              </a:spcBef>
              <a:spcAft>
                <a:spcPts val="0"/>
              </a:spcAft>
              <a:buClr>
                <a:schemeClr val="accent1"/>
              </a:buClr>
              <a:buSzPts val="2000"/>
              <a:buChar char="–"/>
              <a:defRPr sz="2000">
                <a:solidFill>
                  <a:schemeClr val="accent1"/>
                </a:solidFill>
              </a:defRPr>
            </a:lvl4pPr>
            <a:lvl5pPr indent="-355600" lvl="4" marL="2286000" rtl="0" algn="l">
              <a:spcBef>
                <a:spcPts val="400"/>
              </a:spcBef>
              <a:spcAft>
                <a:spcPts val="0"/>
              </a:spcAft>
              <a:buClr>
                <a:schemeClr val="accent1"/>
              </a:buClr>
              <a:buSzPts val="2000"/>
              <a:buChar char="»"/>
              <a:defRPr sz="2000">
                <a:solidFill>
                  <a:schemeClr val="accent1"/>
                </a:solidFill>
              </a:defRPr>
            </a:lvl5pPr>
            <a:lvl6pPr indent="-355600" lvl="5" marL="2743200" rtl="0" algn="l">
              <a:spcBef>
                <a:spcPts val="400"/>
              </a:spcBef>
              <a:spcAft>
                <a:spcPts val="0"/>
              </a:spcAft>
              <a:buClr>
                <a:schemeClr val="accent1"/>
              </a:buClr>
              <a:buSzPts val="2000"/>
              <a:buChar char="•"/>
              <a:defRPr sz="2000">
                <a:solidFill>
                  <a:schemeClr val="accent1"/>
                </a:solidFill>
              </a:defRPr>
            </a:lvl6pPr>
            <a:lvl7pPr indent="-355600" lvl="6" marL="3200400" rtl="0" algn="l">
              <a:spcBef>
                <a:spcPts val="400"/>
              </a:spcBef>
              <a:spcAft>
                <a:spcPts val="0"/>
              </a:spcAft>
              <a:buClr>
                <a:schemeClr val="accent1"/>
              </a:buClr>
              <a:buSzPts val="2000"/>
              <a:buChar char="•"/>
              <a:defRPr sz="2000">
                <a:solidFill>
                  <a:schemeClr val="accent1"/>
                </a:solidFill>
              </a:defRPr>
            </a:lvl7pPr>
            <a:lvl8pPr indent="-355600" lvl="7" marL="3657600" rtl="0" algn="l">
              <a:spcBef>
                <a:spcPts val="400"/>
              </a:spcBef>
              <a:spcAft>
                <a:spcPts val="0"/>
              </a:spcAft>
              <a:buClr>
                <a:schemeClr val="accent1"/>
              </a:buClr>
              <a:buSzPts val="2000"/>
              <a:buChar char="•"/>
              <a:defRPr sz="2000">
                <a:solidFill>
                  <a:schemeClr val="accent1"/>
                </a:solidFill>
              </a:defRPr>
            </a:lvl8pPr>
            <a:lvl9pPr indent="-355600" lvl="8" marL="4114800" rtl="0" algn="l">
              <a:spcBef>
                <a:spcPts val="400"/>
              </a:spcBef>
              <a:spcAft>
                <a:spcPts val="0"/>
              </a:spcAft>
              <a:buClr>
                <a:schemeClr val="accent1"/>
              </a:buClr>
              <a:buSzPts val="2000"/>
              <a:buChar char="•"/>
              <a:defRPr sz="2000">
                <a:solidFill>
                  <a:schemeClr val="accen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10"/>
          <p:cNvSpPr/>
          <p:nvPr/>
        </p:nvSpPr>
        <p:spPr>
          <a:xfrm>
            <a:off x="-8485304" y="-1172296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10"/>
          <p:cNvSpPr/>
          <p:nvPr/>
        </p:nvSpPr>
        <p:spPr>
          <a:xfrm>
            <a:off x="9851877" y="-246940"/>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10"/>
          <p:cNvSpPr/>
          <p:nvPr>
            <p:ph idx="2" type="pic"/>
          </p:nvPr>
        </p:nvSpPr>
        <p:spPr>
          <a:xfrm>
            <a:off x="9313531" y="2055450"/>
            <a:ext cx="8234700" cy="6176100"/>
          </a:xfrm>
          <a:prstGeom prst="rect">
            <a:avLst/>
          </a:prstGeom>
          <a:noFill/>
          <a:ln>
            <a:noFill/>
          </a:ln>
        </p:spPr>
      </p:sp>
      <p:sp>
        <p:nvSpPr>
          <p:cNvPr id="64" name="Google Shape;64;p10"/>
          <p:cNvSpPr txBox="1"/>
          <p:nvPr>
            <p:ph type="title"/>
          </p:nvPr>
        </p:nvSpPr>
        <p:spPr>
          <a:xfrm>
            <a:off x="915825" y="14449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 name="Google Shape;65;p10"/>
          <p:cNvSpPr txBox="1"/>
          <p:nvPr>
            <p:ph idx="1" type="body"/>
          </p:nvPr>
        </p:nvSpPr>
        <p:spPr>
          <a:xfrm>
            <a:off x="1333875" y="2990625"/>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accent1"/>
              </a:buClr>
              <a:buSzPts val="3200"/>
              <a:buChar char="•"/>
              <a:defRPr sz="3200">
                <a:solidFill>
                  <a:schemeClr val="accent1"/>
                </a:solidFill>
              </a:defRPr>
            </a:lvl1pPr>
            <a:lvl2pPr indent="-406400" lvl="1" marL="914400" rtl="0" algn="l">
              <a:spcBef>
                <a:spcPts val="560"/>
              </a:spcBef>
              <a:spcAft>
                <a:spcPts val="0"/>
              </a:spcAft>
              <a:buClr>
                <a:schemeClr val="accent1"/>
              </a:buClr>
              <a:buSzPts val="2800"/>
              <a:buChar char="–"/>
              <a:defRPr sz="2800">
                <a:solidFill>
                  <a:schemeClr val="accent1"/>
                </a:solidFill>
              </a:defRPr>
            </a:lvl2pPr>
            <a:lvl3pPr indent="-381000" lvl="2" marL="1371600" rtl="0" algn="l">
              <a:spcBef>
                <a:spcPts val="480"/>
              </a:spcBef>
              <a:spcAft>
                <a:spcPts val="0"/>
              </a:spcAft>
              <a:buClr>
                <a:schemeClr val="accent1"/>
              </a:buClr>
              <a:buSzPts val="2400"/>
              <a:buChar char="•"/>
              <a:defRPr sz="2400">
                <a:solidFill>
                  <a:schemeClr val="accent1"/>
                </a:solidFill>
              </a:defRPr>
            </a:lvl3pPr>
            <a:lvl4pPr indent="-355600" lvl="3" marL="1828800" rtl="0" algn="l">
              <a:spcBef>
                <a:spcPts val="400"/>
              </a:spcBef>
              <a:spcAft>
                <a:spcPts val="0"/>
              </a:spcAft>
              <a:buClr>
                <a:schemeClr val="accent1"/>
              </a:buClr>
              <a:buSzPts val="2000"/>
              <a:buChar char="–"/>
              <a:defRPr sz="2000">
                <a:solidFill>
                  <a:schemeClr val="accent1"/>
                </a:solidFill>
              </a:defRPr>
            </a:lvl4pPr>
            <a:lvl5pPr indent="-355600" lvl="4" marL="2286000" rtl="0" algn="l">
              <a:spcBef>
                <a:spcPts val="400"/>
              </a:spcBef>
              <a:spcAft>
                <a:spcPts val="0"/>
              </a:spcAft>
              <a:buClr>
                <a:schemeClr val="accent1"/>
              </a:buClr>
              <a:buSzPts val="2000"/>
              <a:buChar char="»"/>
              <a:defRPr sz="2000">
                <a:solidFill>
                  <a:schemeClr val="accent1"/>
                </a:solidFill>
              </a:defRPr>
            </a:lvl5pPr>
            <a:lvl6pPr indent="-355600" lvl="5" marL="2743200" rtl="0" algn="l">
              <a:spcBef>
                <a:spcPts val="400"/>
              </a:spcBef>
              <a:spcAft>
                <a:spcPts val="0"/>
              </a:spcAft>
              <a:buClr>
                <a:schemeClr val="accent1"/>
              </a:buClr>
              <a:buSzPts val="2000"/>
              <a:buChar char="•"/>
              <a:defRPr sz="2000">
                <a:solidFill>
                  <a:schemeClr val="accent1"/>
                </a:solidFill>
              </a:defRPr>
            </a:lvl6pPr>
            <a:lvl7pPr indent="-355600" lvl="6" marL="3200400" rtl="0" algn="l">
              <a:spcBef>
                <a:spcPts val="400"/>
              </a:spcBef>
              <a:spcAft>
                <a:spcPts val="0"/>
              </a:spcAft>
              <a:buClr>
                <a:schemeClr val="accent1"/>
              </a:buClr>
              <a:buSzPts val="2000"/>
              <a:buChar char="•"/>
              <a:defRPr sz="2000">
                <a:solidFill>
                  <a:schemeClr val="accent1"/>
                </a:solidFill>
              </a:defRPr>
            </a:lvl7pPr>
            <a:lvl8pPr indent="-355600" lvl="7" marL="3657600" rtl="0" algn="l">
              <a:spcBef>
                <a:spcPts val="400"/>
              </a:spcBef>
              <a:spcAft>
                <a:spcPts val="0"/>
              </a:spcAft>
              <a:buClr>
                <a:schemeClr val="accent1"/>
              </a:buClr>
              <a:buSzPts val="2000"/>
              <a:buChar char="•"/>
              <a:defRPr sz="2000">
                <a:solidFill>
                  <a:schemeClr val="accent1"/>
                </a:solidFill>
              </a:defRPr>
            </a:lvl8pPr>
            <a:lvl9pPr indent="-355600" lvl="8" marL="4114800" rtl="0" algn="l">
              <a:spcBef>
                <a:spcPts val="400"/>
              </a:spcBef>
              <a:spcAft>
                <a:spcPts val="0"/>
              </a:spcAft>
              <a:buClr>
                <a:schemeClr val="accent1"/>
              </a:buClr>
              <a:buSzPts val="2000"/>
              <a:buChar char="•"/>
              <a:defRPr sz="2000">
                <a:solidFill>
                  <a:schemeClr val="accen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75750" y="119278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00196E"/>
              </a:buClr>
              <a:buSzPts val="4400"/>
              <a:buFont typeface="Playfair Display"/>
              <a:buNone/>
              <a:defRPr b="1" i="0" sz="4400" u="none" cap="none" strike="noStrike">
                <a:solidFill>
                  <a:srgbClr val="00196E"/>
                </a:solidFill>
                <a:latin typeface="Playfair Display"/>
                <a:ea typeface="Playfair Display"/>
                <a:cs typeface="Playfair Display"/>
                <a:sym typeface="Playfair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150500" y="27057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Raleway Medium"/>
              <a:buChar char="•"/>
              <a:defRPr i="0" sz="3200" u="none" cap="none" strike="noStrike">
                <a:solidFill>
                  <a:schemeClr val="dk1"/>
                </a:solidFill>
                <a:latin typeface="Raleway Medium"/>
                <a:ea typeface="Raleway Medium"/>
                <a:cs typeface="Raleway Medium"/>
                <a:sym typeface="Raleway Medium"/>
              </a:defRPr>
            </a:lvl1pPr>
            <a:lvl2pPr indent="-406400" lvl="1" marL="914400" marR="0" rtl="0" algn="l">
              <a:spcBef>
                <a:spcPts val="560"/>
              </a:spcBef>
              <a:spcAft>
                <a:spcPts val="0"/>
              </a:spcAft>
              <a:buClr>
                <a:schemeClr val="dk1"/>
              </a:buClr>
              <a:buSzPts val="2800"/>
              <a:buFont typeface="Raleway Medium"/>
              <a:buChar char="–"/>
              <a:defRPr i="0" sz="2800" u="none" cap="none" strike="noStrike">
                <a:solidFill>
                  <a:schemeClr val="dk1"/>
                </a:solidFill>
                <a:latin typeface="Raleway Medium"/>
                <a:ea typeface="Raleway Medium"/>
                <a:cs typeface="Raleway Medium"/>
                <a:sym typeface="Raleway Medium"/>
              </a:defRPr>
            </a:lvl2pPr>
            <a:lvl3pPr indent="-381000" lvl="2" marL="1371600" marR="0" rtl="0" algn="l">
              <a:spcBef>
                <a:spcPts val="480"/>
              </a:spcBef>
              <a:spcAft>
                <a:spcPts val="0"/>
              </a:spcAft>
              <a:buClr>
                <a:schemeClr val="dk1"/>
              </a:buClr>
              <a:buSzPts val="2400"/>
              <a:buFont typeface="Raleway Medium"/>
              <a:buChar char="•"/>
              <a:defRPr i="0" sz="2400" u="none" cap="none" strike="noStrike">
                <a:solidFill>
                  <a:schemeClr val="dk1"/>
                </a:solidFill>
                <a:latin typeface="Raleway Medium"/>
                <a:ea typeface="Raleway Medium"/>
                <a:cs typeface="Raleway Medium"/>
                <a:sym typeface="Raleway Medium"/>
              </a:defRPr>
            </a:lvl3pPr>
            <a:lvl4pPr indent="-355600" lvl="3" marL="18288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4pPr>
            <a:lvl5pPr indent="-355600" lvl="4" marL="22860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5pPr>
            <a:lvl6pPr indent="-355600" lvl="5" marL="27432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6pPr>
            <a:lvl7pPr indent="-355600" lvl="6" marL="32004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7pPr>
            <a:lvl8pPr indent="-355600" lvl="7" marL="36576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8pPr>
            <a:lvl9pPr indent="-355600" lvl="8" marL="4114800" marR="0" rtl="0" algn="l">
              <a:spcBef>
                <a:spcPts val="400"/>
              </a:spcBef>
              <a:spcAft>
                <a:spcPts val="0"/>
              </a:spcAft>
              <a:buClr>
                <a:schemeClr val="dk1"/>
              </a:buClr>
              <a:buSzPts val="2000"/>
              <a:buFont typeface="Raleway Medium"/>
              <a:buChar char="•"/>
              <a:defRPr i="0" sz="2000" u="none" cap="none" strike="noStrike">
                <a:solidFill>
                  <a:schemeClr val="dk1"/>
                </a:solidFill>
                <a:latin typeface="Raleway Medium"/>
                <a:ea typeface="Raleway Medium"/>
                <a:cs typeface="Raleway Medium"/>
                <a:sym typeface="Raleway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6.png"/><Relationship Id="rId13" Type="http://schemas.openxmlformats.org/officeDocument/2006/relationships/image" Target="../media/image9.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12.png"/><Relationship Id="rId15" Type="http://schemas.openxmlformats.org/officeDocument/2006/relationships/image" Target="../media/image19.png"/><Relationship Id="rId14" Type="http://schemas.openxmlformats.org/officeDocument/2006/relationships/image" Target="../media/image28.png"/><Relationship Id="rId16"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image" Target="../media/image5.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51.png"/><Relationship Id="rId6" Type="http://schemas.openxmlformats.org/officeDocument/2006/relationships/image" Target="../media/image37.png"/><Relationship Id="rId7"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6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3.png"/><Relationship Id="rId9" Type="http://schemas.openxmlformats.org/officeDocument/2006/relationships/image" Target="../media/image83.png"/><Relationship Id="rId5" Type="http://schemas.openxmlformats.org/officeDocument/2006/relationships/image" Target="../media/image57.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6.png"/><Relationship Id="rId22" Type="http://schemas.openxmlformats.org/officeDocument/2006/relationships/image" Target="../media/image74.png"/><Relationship Id="rId10" Type="http://schemas.openxmlformats.org/officeDocument/2006/relationships/image" Target="../media/image71.png"/><Relationship Id="rId21" Type="http://schemas.openxmlformats.org/officeDocument/2006/relationships/image" Target="../media/image76.png"/><Relationship Id="rId13" Type="http://schemas.openxmlformats.org/officeDocument/2006/relationships/image" Target="../media/image16.png"/><Relationship Id="rId12" Type="http://schemas.openxmlformats.org/officeDocument/2006/relationships/image" Target="../media/image61.png"/><Relationship Id="rId23"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66.png"/><Relationship Id="rId9" Type="http://schemas.openxmlformats.org/officeDocument/2006/relationships/image" Target="../media/image56.png"/><Relationship Id="rId15" Type="http://schemas.openxmlformats.org/officeDocument/2006/relationships/image" Target="../media/image75.png"/><Relationship Id="rId14" Type="http://schemas.openxmlformats.org/officeDocument/2006/relationships/image" Target="../media/image82.png"/><Relationship Id="rId17" Type="http://schemas.openxmlformats.org/officeDocument/2006/relationships/image" Target="../media/image70.png"/><Relationship Id="rId16" Type="http://schemas.openxmlformats.org/officeDocument/2006/relationships/image" Target="../media/image1.png"/><Relationship Id="rId5" Type="http://schemas.openxmlformats.org/officeDocument/2006/relationships/image" Target="../media/image28.png"/><Relationship Id="rId19" Type="http://schemas.openxmlformats.org/officeDocument/2006/relationships/image" Target="../media/image81.png"/><Relationship Id="rId6" Type="http://schemas.openxmlformats.org/officeDocument/2006/relationships/image" Target="../media/image63.png"/><Relationship Id="rId18" Type="http://schemas.openxmlformats.org/officeDocument/2006/relationships/image" Target="../media/image10.png"/><Relationship Id="rId7" Type="http://schemas.openxmlformats.org/officeDocument/2006/relationships/image" Target="../media/image77.png"/><Relationship Id="rId8"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33.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68.png"/><Relationship Id="rId6" Type="http://schemas.openxmlformats.org/officeDocument/2006/relationships/image" Target="../media/image35.png"/><Relationship Id="rId7" Type="http://schemas.openxmlformats.org/officeDocument/2006/relationships/image" Target="../media/image40.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69" name="Shape 69"/>
        <p:cNvGrpSpPr/>
        <p:nvPr/>
      </p:nvGrpSpPr>
      <p:grpSpPr>
        <a:xfrm>
          <a:off x="0" y="0"/>
          <a:ext cx="0" cy="0"/>
          <a:chOff x="0" y="0"/>
          <a:chExt cx="0" cy="0"/>
        </a:xfrm>
      </p:grpSpPr>
      <p:sp>
        <p:nvSpPr>
          <p:cNvPr id="70" name="Google Shape;70;p11"/>
          <p:cNvSpPr/>
          <p:nvPr/>
        </p:nvSpPr>
        <p:spPr>
          <a:xfrm>
            <a:off x="11575902" y="2189014"/>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1"/>
          <p:cNvSpPr/>
          <p:nvPr/>
        </p:nvSpPr>
        <p:spPr>
          <a:xfrm>
            <a:off x="-8732254" y="-12005185"/>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11"/>
          <p:cNvSpPr/>
          <p:nvPr/>
        </p:nvSpPr>
        <p:spPr>
          <a:xfrm>
            <a:off x="12709377" y="-12534065"/>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11"/>
          <p:cNvSpPr/>
          <p:nvPr/>
        </p:nvSpPr>
        <p:spPr>
          <a:xfrm rot="-2107186">
            <a:off x="11479254" y="308979"/>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1"/>
          <p:cNvSpPr/>
          <p:nvPr/>
        </p:nvSpPr>
        <p:spPr>
          <a:xfrm rot="1168733">
            <a:off x="13884600" y="1516091"/>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1"/>
          <p:cNvSpPr/>
          <p:nvPr/>
        </p:nvSpPr>
        <p:spPr>
          <a:xfrm rot="-2107186">
            <a:off x="13574288" y="3850795"/>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11"/>
          <p:cNvSpPr/>
          <p:nvPr/>
        </p:nvSpPr>
        <p:spPr>
          <a:xfrm rot="-2107186">
            <a:off x="12926588" y="5849067"/>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11"/>
          <p:cNvSpPr/>
          <p:nvPr/>
        </p:nvSpPr>
        <p:spPr>
          <a:xfrm rot="-2107186">
            <a:off x="11272949" y="7404463"/>
            <a:ext cx="1704379" cy="1991496"/>
          </a:xfrm>
          <a:custGeom>
            <a:rect b="b" l="l" r="r" t="t"/>
            <a:pathLst>
              <a:path extrusionOk="0" h="1991496" w="1704379">
                <a:moveTo>
                  <a:pt x="0" y="0"/>
                </a:moveTo>
                <a:lnTo>
                  <a:pt x="1704379" y="0"/>
                </a:lnTo>
                <a:lnTo>
                  <a:pt x="1704379" y="1991497"/>
                </a:lnTo>
                <a:lnTo>
                  <a:pt x="0" y="19914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11"/>
          <p:cNvSpPr/>
          <p:nvPr/>
        </p:nvSpPr>
        <p:spPr>
          <a:xfrm rot="-2107186">
            <a:off x="5538058" y="7404463"/>
            <a:ext cx="1704379" cy="1991496"/>
          </a:xfrm>
          <a:custGeom>
            <a:rect b="b" l="l" r="r" t="t"/>
            <a:pathLst>
              <a:path extrusionOk="0" h="1991496" w="1704379">
                <a:moveTo>
                  <a:pt x="0" y="0"/>
                </a:moveTo>
                <a:lnTo>
                  <a:pt x="1704378" y="0"/>
                </a:lnTo>
                <a:lnTo>
                  <a:pt x="1704378" y="1991497"/>
                </a:lnTo>
                <a:lnTo>
                  <a:pt x="0" y="19914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11"/>
          <p:cNvSpPr/>
          <p:nvPr/>
        </p:nvSpPr>
        <p:spPr>
          <a:xfrm rot="-2107186">
            <a:off x="3897770" y="5849067"/>
            <a:ext cx="1704379" cy="1991496"/>
          </a:xfrm>
          <a:custGeom>
            <a:rect b="b" l="l" r="r" t="t"/>
            <a:pathLst>
              <a:path extrusionOk="0" h="1991496" w="1704379">
                <a:moveTo>
                  <a:pt x="0" y="0"/>
                </a:moveTo>
                <a:lnTo>
                  <a:pt x="1704378" y="0"/>
                </a:lnTo>
                <a:lnTo>
                  <a:pt x="1704378"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1"/>
          <p:cNvSpPr/>
          <p:nvPr/>
        </p:nvSpPr>
        <p:spPr>
          <a:xfrm>
            <a:off x="-8017031" y="2490165"/>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11"/>
          <p:cNvSpPr/>
          <p:nvPr/>
        </p:nvSpPr>
        <p:spPr>
          <a:xfrm rot="-2107186">
            <a:off x="2998276" y="3850795"/>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11"/>
          <p:cNvSpPr/>
          <p:nvPr/>
        </p:nvSpPr>
        <p:spPr>
          <a:xfrm rot="-2107186">
            <a:off x="3282736" y="1597892"/>
            <a:ext cx="1704379" cy="1991496"/>
          </a:xfrm>
          <a:custGeom>
            <a:rect b="b" l="l" r="r" t="t"/>
            <a:pathLst>
              <a:path extrusionOk="0" h="1991496" w="1704379">
                <a:moveTo>
                  <a:pt x="0" y="0"/>
                </a:moveTo>
                <a:lnTo>
                  <a:pt x="1704378" y="0"/>
                </a:lnTo>
                <a:lnTo>
                  <a:pt x="1704378"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1"/>
          <p:cNvSpPr/>
          <p:nvPr/>
        </p:nvSpPr>
        <p:spPr>
          <a:xfrm rot="-2107186">
            <a:off x="5538058" y="293164"/>
            <a:ext cx="1704379" cy="1991496"/>
          </a:xfrm>
          <a:custGeom>
            <a:rect b="b" l="l" r="r" t="t"/>
            <a:pathLst>
              <a:path extrusionOk="0" h="1991496" w="1704379">
                <a:moveTo>
                  <a:pt x="0" y="0"/>
                </a:moveTo>
                <a:lnTo>
                  <a:pt x="1704378" y="0"/>
                </a:lnTo>
                <a:lnTo>
                  <a:pt x="1704378" y="1991497"/>
                </a:lnTo>
                <a:lnTo>
                  <a:pt x="0" y="19914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1"/>
          <p:cNvSpPr/>
          <p:nvPr/>
        </p:nvSpPr>
        <p:spPr>
          <a:xfrm>
            <a:off x="4608262" y="6620557"/>
            <a:ext cx="741118" cy="761097"/>
          </a:xfrm>
          <a:custGeom>
            <a:rect b="b" l="l" r="r" t="t"/>
            <a:pathLst>
              <a:path extrusionOk="0" h="761097" w="741118">
                <a:moveTo>
                  <a:pt x="0" y="0"/>
                </a:moveTo>
                <a:lnTo>
                  <a:pt x="741118" y="0"/>
                </a:lnTo>
                <a:lnTo>
                  <a:pt x="741118" y="761097"/>
                </a:lnTo>
                <a:lnTo>
                  <a:pt x="0" y="7610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1"/>
          <p:cNvSpPr/>
          <p:nvPr/>
        </p:nvSpPr>
        <p:spPr>
          <a:xfrm>
            <a:off x="3729887" y="4598899"/>
            <a:ext cx="658951" cy="771831"/>
          </a:xfrm>
          <a:custGeom>
            <a:rect b="b" l="l" r="r" t="t"/>
            <a:pathLst>
              <a:path extrusionOk="0" h="771831" w="658951">
                <a:moveTo>
                  <a:pt x="0" y="0"/>
                </a:moveTo>
                <a:lnTo>
                  <a:pt x="658951" y="0"/>
                </a:lnTo>
                <a:lnTo>
                  <a:pt x="658951" y="771831"/>
                </a:lnTo>
                <a:lnTo>
                  <a:pt x="0" y="77183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1"/>
          <p:cNvSpPr/>
          <p:nvPr/>
        </p:nvSpPr>
        <p:spPr>
          <a:xfrm>
            <a:off x="12125138" y="1028700"/>
            <a:ext cx="758050" cy="758050"/>
          </a:xfrm>
          <a:custGeom>
            <a:rect b="b" l="l" r="r" t="t"/>
            <a:pathLst>
              <a:path extrusionOk="0" h="758050" w="758050">
                <a:moveTo>
                  <a:pt x="0" y="0"/>
                </a:moveTo>
                <a:lnTo>
                  <a:pt x="758050" y="0"/>
                </a:lnTo>
                <a:lnTo>
                  <a:pt x="758050" y="758050"/>
                </a:lnTo>
                <a:lnTo>
                  <a:pt x="0" y="75805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1"/>
          <p:cNvSpPr/>
          <p:nvPr/>
        </p:nvSpPr>
        <p:spPr>
          <a:xfrm>
            <a:off x="11964633" y="8167177"/>
            <a:ext cx="821057" cy="935677"/>
          </a:xfrm>
          <a:custGeom>
            <a:rect b="b" l="l" r="r" t="t"/>
            <a:pathLst>
              <a:path extrusionOk="0" h="935677" w="821057">
                <a:moveTo>
                  <a:pt x="0" y="0"/>
                </a:moveTo>
                <a:lnTo>
                  <a:pt x="821056" y="0"/>
                </a:lnTo>
                <a:lnTo>
                  <a:pt x="821056" y="935677"/>
                </a:lnTo>
                <a:lnTo>
                  <a:pt x="0" y="9356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1"/>
          <p:cNvSpPr/>
          <p:nvPr/>
        </p:nvSpPr>
        <p:spPr>
          <a:xfrm>
            <a:off x="14151221" y="2490165"/>
            <a:ext cx="1171137" cy="453549"/>
          </a:xfrm>
          <a:custGeom>
            <a:rect b="b" l="l" r="r" t="t"/>
            <a:pathLst>
              <a:path extrusionOk="0" h="453549" w="1171137">
                <a:moveTo>
                  <a:pt x="0" y="0"/>
                </a:moveTo>
                <a:lnTo>
                  <a:pt x="1171137" y="0"/>
                </a:lnTo>
                <a:lnTo>
                  <a:pt x="1171137" y="453550"/>
                </a:lnTo>
                <a:lnTo>
                  <a:pt x="0" y="45355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1"/>
          <p:cNvSpPr/>
          <p:nvPr/>
        </p:nvSpPr>
        <p:spPr>
          <a:xfrm>
            <a:off x="6163184" y="8193040"/>
            <a:ext cx="883951" cy="883951"/>
          </a:xfrm>
          <a:custGeom>
            <a:rect b="b" l="l" r="r" t="t"/>
            <a:pathLst>
              <a:path extrusionOk="0" h="883951" w="883951">
                <a:moveTo>
                  <a:pt x="0" y="0"/>
                </a:moveTo>
                <a:lnTo>
                  <a:pt x="883951" y="0"/>
                </a:lnTo>
                <a:lnTo>
                  <a:pt x="883951" y="883951"/>
                </a:lnTo>
                <a:lnTo>
                  <a:pt x="0" y="88395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1"/>
          <p:cNvSpPr/>
          <p:nvPr/>
        </p:nvSpPr>
        <p:spPr>
          <a:xfrm>
            <a:off x="6073367" y="772935"/>
            <a:ext cx="1063584" cy="1063584"/>
          </a:xfrm>
          <a:custGeom>
            <a:rect b="b" l="l" r="r" t="t"/>
            <a:pathLst>
              <a:path extrusionOk="0" h="1063584" w="1063584">
                <a:moveTo>
                  <a:pt x="0" y="0"/>
                </a:moveTo>
                <a:lnTo>
                  <a:pt x="1063583" y="0"/>
                </a:lnTo>
                <a:lnTo>
                  <a:pt x="1063583" y="1063583"/>
                </a:lnTo>
                <a:lnTo>
                  <a:pt x="0" y="106358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1"/>
          <p:cNvSpPr/>
          <p:nvPr/>
        </p:nvSpPr>
        <p:spPr>
          <a:xfrm>
            <a:off x="14270677" y="4586496"/>
            <a:ext cx="796638" cy="796638"/>
          </a:xfrm>
          <a:custGeom>
            <a:rect b="b" l="l" r="r" t="t"/>
            <a:pathLst>
              <a:path extrusionOk="0" h="796638" w="796638">
                <a:moveTo>
                  <a:pt x="0" y="0"/>
                </a:moveTo>
                <a:lnTo>
                  <a:pt x="796637" y="0"/>
                </a:lnTo>
                <a:lnTo>
                  <a:pt x="796637" y="796638"/>
                </a:lnTo>
                <a:lnTo>
                  <a:pt x="0" y="79663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1"/>
          <p:cNvSpPr/>
          <p:nvPr/>
        </p:nvSpPr>
        <p:spPr>
          <a:xfrm>
            <a:off x="4059362" y="2291961"/>
            <a:ext cx="609844" cy="849957"/>
          </a:xfrm>
          <a:custGeom>
            <a:rect b="b" l="l" r="r" t="t"/>
            <a:pathLst>
              <a:path extrusionOk="0" h="849957" w="609844">
                <a:moveTo>
                  <a:pt x="0" y="0"/>
                </a:moveTo>
                <a:lnTo>
                  <a:pt x="609845" y="0"/>
                </a:lnTo>
                <a:lnTo>
                  <a:pt x="609845" y="849958"/>
                </a:lnTo>
                <a:lnTo>
                  <a:pt x="0" y="84995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1"/>
          <p:cNvSpPr/>
          <p:nvPr/>
        </p:nvSpPr>
        <p:spPr>
          <a:xfrm>
            <a:off x="13743950" y="6620557"/>
            <a:ext cx="526727" cy="790584"/>
          </a:xfrm>
          <a:custGeom>
            <a:rect b="b" l="l" r="r" t="t"/>
            <a:pathLst>
              <a:path extrusionOk="0" h="790584" w="526727">
                <a:moveTo>
                  <a:pt x="0" y="0"/>
                </a:moveTo>
                <a:lnTo>
                  <a:pt x="526727" y="0"/>
                </a:lnTo>
                <a:lnTo>
                  <a:pt x="526727" y="790584"/>
                </a:lnTo>
                <a:lnTo>
                  <a:pt x="0" y="790584"/>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1"/>
          <p:cNvSpPr/>
          <p:nvPr/>
        </p:nvSpPr>
        <p:spPr>
          <a:xfrm>
            <a:off x="-9740994" y="-12203389"/>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5" name="Google Shape;95;p11"/>
          <p:cNvCxnSpPr/>
          <p:nvPr/>
        </p:nvCxnSpPr>
        <p:spPr>
          <a:xfrm>
            <a:off x="-1018503" y="556378"/>
            <a:ext cx="20325006" cy="0"/>
          </a:xfrm>
          <a:prstGeom prst="straightConnector1">
            <a:avLst/>
          </a:prstGeom>
          <a:noFill/>
          <a:ln cap="flat" cmpd="sng" w="38100">
            <a:solidFill>
              <a:srgbClr val="00196E"/>
            </a:solidFill>
            <a:prstDash val="dot"/>
            <a:round/>
            <a:headEnd len="sm" w="sm" type="none"/>
            <a:tailEnd len="sm" w="sm" type="none"/>
          </a:ln>
        </p:spPr>
      </p:cxnSp>
      <p:sp>
        <p:nvSpPr>
          <p:cNvPr id="96" name="Google Shape;96;p11"/>
          <p:cNvSpPr/>
          <p:nvPr/>
        </p:nvSpPr>
        <p:spPr>
          <a:xfrm rot="-2107186">
            <a:off x="8510847" y="32952"/>
            <a:ext cx="1704379" cy="1991496"/>
          </a:xfrm>
          <a:custGeom>
            <a:rect b="b" l="l" r="r" t="t"/>
            <a:pathLst>
              <a:path extrusionOk="0" h="1991496" w="1704379">
                <a:moveTo>
                  <a:pt x="0" y="0"/>
                </a:moveTo>
                <a:lnTo>
                  <a:pt x="1704379" y="0"/>
                </a:lnTo>
                <a:lnTo>
                  <a:pt x="1704379" y="1991496"/>
                </a:lnTo>
                <a:lnTo>
                  <a:pt x="0" y="19914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1"/>
          <p:cNvSpPr/>
          <p:nvPr/>
        </p:nvSpPr>
        <p:spPr>
          <a:xfrm>
            <a:off x="9108275" y="725960"/>
            <a:ext cx="838808" cy="838808"/>
          </a:xfrm>
          <a:custGeom>
            <a:rect b="b" l="l" r="r" t="t"/>
            <a:pathLst>
              <a:path extrusionOk="0" h="838808" w="838808">
                <a:moveTo>
                  <a:pt x="0" y="0"/>
                </a:moveTo>
                <a:lnTo>
                  <a:pt x="838808" y="0"/>
                </a:lnTo>
                <a:lnTo>
                  <a:pt x="838808" y="838808"/>
                </a:lnTo>
                <a:lnTo>
                  <a:pt x="0" y="83880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8" name="Google Shape;98;p11"/>
          <p:cNvCxnSpPr/>
          <p:nvPr/>
        </p:nvCxnSpPr>
        <p:spPr>
          <a:xfrm>
            <a:off x="-1018503" y="9681981"/>
            <a:ext cx="20325006" cy="0"/>
          </a:xfrm>
          <a:prstGeom prst="straightConnector1">
            <a:avLst/>
          </a:prstGeom>
          <a:noFill/>
          <a:ln cap="flat" cmpd="sng" w="38100">
            <a:solidFill>
              <a:srgbClr val="00196E"/>
            </a:solidFill>
            <a:prstDash val="dot"/>
            <a:round/>
            <a:headEnd len="sm" w="sm" type="none"/>
            <a:tailEnd len="sm" w="sm" type="none"/>
          </a:ln>
        </p:spPr>
      </p:cxnSp>
      <p:sp>
        <p:nvSpPr>
          <p:cNvPr id="99" name="Google Shape;99;p11"/>
          <p:cNvSpPr/>
          <p:nvPr/>
        </p:nvSpPr>
        <p:spPr>
          <a:xfrm rot="-2107186">
            <a:off x="8412179" y="8120561"/>
            <a:ext cx="1704379" cy="1991496"/>
          </a:xfrm>
          <a:custGeom>
            <a:rect b="b" l="l" r="r" t="t"/>
            <a:pathLst>
              <a:path extrusionOk="0" h="1991496" w="1704379">
                <a:moveTo>
                  <a:pt x="0" y="0"/>
                </a:moveTo>
                <a:lnTo>
                  <a:pt x="1704379" y="0"/>
                </a:lnTo>
                <a:lnTo>
                  <a:pt x="1704379" y="1991497"/>
                </a:lnTo>
                <a:lnTo>
                  <a:pt x="0" y="19914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1"/>
          <p:cNvSpPr/>
          <p:nvPr/>
        </p:nvSpPr>
        <p:spPr>
          <a:xfrm rot="-3955515">
            <a:off x="9102531" y="8903862"/>
            <a:ext cx="618879" cy="622771"/>
          </a:xfrm>
          <a:custGeom>
            <a:rect b="b" l="l" r="r" t="t"/>
            <a:pathLst>
              <a:path extrusionOk="0" h="622771" w="618879">
                <a:moveTo>
                  <a:pt x="0" y="0"/>
                </a:moveTo>
                <a:lnTo>
                  <a:pt x="618879" y="0"/>
                </a:lnTo>
                <a:lnTo>
                  <a:pt x="618879" y="622771"/>
                </a:lnTo>
                <a:lnTo>
                  <a:pt x="0" y="62277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1" name="Google Shape;101;p11"/>
          <p:cNvCxnSpPr/>
          <p:nvPr/>
        </p:nvCxnSpPr>
        <p:spPr>
          <a:xfrm>
            <a:off x="596619" y="-2350921"/>
            <a:ext cx="0" cy="20325006"/>
          </a:xfrm>
          <a:prstGeom prst="straightConnector1">
            <a:avLst/>
          </a:prstGeom>
          <a:noFill/>
          <a:ln cap="flat" cmpd="sng" w="38100">
            <a:solidFill>
              <a:srgbClr val="00196E"/>
            </a:solidFill>
            <a:prstDash val="dot"/>
            <a:round/>
            <a:headEnd len="sm" w="sm" type="none"/>
            <a:tailEnd len="sm" w="sm" type="none"/>
          </a:ln>
        </p:spPr>
      </p:cxnSp>
      <p:cxnSp>
        <p:nvCxnSpPr>
          <p:cNvPr id="102" name="Google Shape;102;p11"/>
          <p:cNvCxnSpPr/>
          <p:nvPr/>
        </p:nvCxnSpPr>
        <p:spPr>
          <a:xfrm>
            <a:off x="17679295" y="-2350921"/>
            <a:ext cx="0" cy="20325006"/>
          </a:xfrm>
          <a:prstGeom prst="straightConnector1">
            <a:avLst/>
          </a:prstGeom>
          <a:noFill/>
          <a:ln cap="flat" cmpd="sng" w="38100">
            <a:solidFill>
              <a:srgbClr val="00196E"/>
            </a:solidFill>
            <a:prstDash val="dot"/>
            <a:round/>
            <a:headEnd len="sm" w="sm" type="none"/>
            <a:tailEnd len="sm" w="sm" type="none"/>
          </a:ln>
        </p:spPr>
      </p:cxnSp>
      <p:sp>
        <p:nvSpPr>
          <p:cNvPr id="103" name="Google Shape;103;p11"/>
          <p:cNvSpPr txBox="1"/>
          <p:nvPr/>
        </p:nvSpPr>
        <p:spPr>
          <a:xfrm>
            <a:off x="7507260" y="6173621"/>
            <a:ext cx="4161900" cy="873900"/>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lang="en-US" sz="5677">
                <a:solidFill>
                  <a:srgbClr val="4C81CB"/>
                </a:solidFill>
                <a:latin typeface="Lora"/>
                <a:ea typeface="Lora"/>
                <a:cs typeface="Lora"/>
                <a:sym typeface="Lora"/>
              </a:rPr>
              <a:t>Minitheme</a:t>
            </a:r>
            <a:endParaRPr/>
          </a:p>
        </p:txBody>
      </p:sp>
      <p:sp>
        <p:nvSpPr>
          <p:cNvPr id="104" name="Google Shape;104;p11"/>
          <p:cNvSpPr txBox="1"/>
          <p:nvPr/>
        </p:nvSpPr>
        <p:spPr>
          <a:xfrm>
            <a:off x="4916568" y="2315614"/>
            <a:ext cx="9213600" cy="337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0976">
                <a:solidFill>
                  <a:srgbClr val="00196E"/>
                </a:solidFill>
                <a:latin typeface="Playfair Display"/>
                <a:ea typeface="Playfair Display"/>
                <a:cs typeface="Playfair Display"/>
                <a:sym typeface="Playfair Display"/>
              </a:rPr>
              <a:t>World Religion Day </a:t>
            </a:r>
            <a:endParaRPr/>
          </a:p>
        </p:txBody>
      </p:sp>
      <p:sp>
        <p:nvSpPr>
          <p:cNvPr id="105" name="Google Shape;105;p11"/>
          <p:cNvSpPr/>
          <p:nvPr/>
        </p:nvSpPr>
        <p:spPr>
          <a:xfrm rot="1433547">
            <a:off x="-1328548" y="4375598"/>
            <a:ext cx="5683572" cy="7403216"/>
          </a:xfrm>
          <a:custGeom>
            <a:rect b="b" l="l" r="r" t="t"/>
            <a:pathLst>
              <a:path extrusionOk="0" h="7403216" w="5683572">
                <a:moveTo>
                  <a:pt x="0" y="0"/>
                </a:moveTo>
                <a:lnTo>
                  <a:pt x="5683573" y="0"/>
                </a:lnTo>
                <a:lnTo>
                  <a:pt x="5683573" y="7403216"/>
                </a:lnTo>
                <a:lnTo>
                  <a:pt x="0" y="7403216"/>
                </a:lnTo>
                <a:lnTo>
                  <a:pt x="0" y="0"/>
                </a:lnTo>
                <a:close/>
              </a:path>
            </a:pathLst>
          </a:custGeom>
          <a:blipFill rotWithShape="1">
            <a:blip r:embed="rId16">
              <a:alphaModFix/>
            </a:blip>
            <a:stretch>
              <a:fillRect b="-4645" l="-28969" r="0" t="-339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1"/>
          <p:cNvSpPr/>
          <p:nvPr/>
        </p:nvSpPr>
        <p:spPr>
          <a:xfrm flipH="1" rot="-1514787">
            <a:off x="13930713" y="4530897"/>
            <a:ext cx="5683572" cy="7403216"/>
          </a:xfrm>
          <a:custGeom>
            <a:rect b="b" l="l" r="r" t="t"/>
            <a:pathLst>
              <a:path extrusionOk="0" h="7403216" w="5683572">
                <a:moveTo>
                  <a:pt x="5683572" y="0"/>
                </a:moveTo>
                <a:lnTo>
                  <a:pt x="0" y="0"/>
                </a:lnTo>
                <a:lnTo>
                  <a:pt x="0" y="7403216"/>
                </a:lnTo>
                <a:lnTo>
                  <a:pt x="5683572" y="7403216"/>
                </a:lnTo>
                <a:lnTo>
                  <a:pt x="5683572" y="0"/>
                </a:lnTo>
                <a:close/>
              </a:path>
            </a:pathLst>
          </a:custGeom>
          <a:blipFill rotWithShape="1">
            <a:blip r:embed="rId16">
              <a:alphaModFix/>
            </a:blip>
            <a:stretch>
              <a:fillRect b="-4645" l="-28969" r="0" t="-339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373" name="Shape 373"/>
        <p:cNvGrpSpPr/>
        <p:nvPr/>
      </p:nvGrpSpPr>
      <p:grpSpPr>
        <a:xfrm>
          <a:off x="0" y="0"/>
          <a:ext cx="0" cy="0"/>
          <a:chOff x="0" y="0"/>
          <a:chExt cx="0" cy="0"/>
        </a:xfrm>
      </p:grpSpPr>
      <p:sp>
        <p:nvSpPr>
          <p:cNvPr id="374" name="Google Shape;374;p20"/>
          <p:cNvSpPr/>
          <p:nvPr/>
        </p:nvSpPr>
        <p:spPr>
          <a:xfrm>
            <a:off x="10445418" y="-8535294"/>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0"/>
          <p:cNvSpPr/>
          <p:nvPr/>
        </p:nvSpPr>
        <p:spPr>
          <a:xfrm>
            <a:off x="-6813882" y="-573554"/>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0"/>
          <p:cNvSpPr txBox="1"/>
          <p:nvPr/>
        </p:nvSpPr>
        <p:spPr>
          <a:xfrm>
            <a:off x="5279484" y="1038225"/>
            <a:ext cx="7729031"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Gallery Image</a:t>
            </a:r>
            <a:endParaRPr/>
          </a:p>
        </p:txBody>
      </p:sp>
      <p:cxnSp>
        <p:nvCxnSpPr>
          <p:cNvPr id="377" name="Google Shape;377;p20"/>
          <p:cNvCxnSpPr/>
          <p:nvPr/>
        </p:nvCxnSpPr>
        <p:spPr>
          <a:xfrm>
            <a:off x="-2474018" y="2457450"/>
            <a:ext cx="9888109" cy="0"/>
          </a:xfrm>
          <a:prstGeom prst="straightConnector1">
            <a:avLst/>
          </a:prstGeom>
          <a:noFill/>
          <a:ln cap="flat" cmpd="sng" w="38100">
            <a:solidFill>
              <a:srgbClr val="00196E"/>
            </a:solidFill>
            <a:prstDash val="dot"/>
            <a:round/>
            <a:headEnd len="sm" w="sm" type="none"/>
            <a:tailEnd len="sm" w="sm" type="none"/>
          </a:ln>
        </p:spPr>
      </p:cxnSp>
      <p:cxnSp>
        <p:nvCxnSpPr>
          <p:cNvPr id="378" name="Google Shape;378;p20"/>
          <p:cNvCxnSpPr/>
          <p:nvPr/>
        </p:nvCxnSpPr>
        <p:spPr>
          <a:xfrm>
            <a:off x="-1938286" y="1009650"/>
            <a:ext cx="12383704" cy="0"/>
          </a:xfrm>
          <a:prstGeom prst="straightConnector1">
            <a:avLst/>
          </a:prstGeom>
          <a:noFill/>
          <a:ln cap="flat" cmpd="sng" w="38100">
            <a:solidFill>
              <a:srgbClr val="00196E"/>
            </a:solidFill>
            <a:prstDash val="dot"/>
            <a:round/>
            <a:headEnd len="sm" w="sm" type="none"/>
            <a:tailEnd len="sm" w="sm" type="none"/>
          </a:ln>
        </p:spPr>
      </p:cxnSp>
      <p:sp>
        <p:nvSpPr>
          <p:cNvPr id="379" name="Google Shape;379;p20"/>
          <p:cNvSpPr txBox="1"/>
          <p:nvPr/>
        </p:nvSpPr>
        <p:spPr>
          <a:xfrm>
            <a:off x="2515867" y="3034556"/>
            <a:ext cx="13054070"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000000"/>
                </a:solidFill>
                <a:latin typeface="Lora"/>
                <a:ea typeface="Lora"/>
                <a:cs typeface="Lora"/>
                <a:sym typeface="Lora"/>
              </a:rPr>
              <a:t>What can you say about your projects? Share it here!</a:t>
            </a:r>
            <a:endParaRPr/>
          </a:p>
        </p:txBody>
      </p:sp>
      <p:grpSp>
        <p:nvGrpSpPr>
          <p:cNvPr id="380" name="Google Shape;380;p20"/>
          <p:cNvGrpSpPr/>
          <p:nvPr/>
        </p:nvGrpSpPr>
        <p:grpSpPr>
          <a:xfrm>
            <a:off x="16286955" y="2438400"/>
            <a:ext cx="612994" cy="612994"/>
            <a:chOff x="0" y="0"/>
            <a:chExt cx="812800" cy="812800"/>
          </a:xfrm>
        </p:grpSpPr>
        <p:sp>
          <p:nvSpPr>
            <p:cNvPr id="381" name="Google Shape;381;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3" name="Google Shape;383;p20"/>
          <p:cNvGrpSpPr/>
          <p:nvPr/>
        </p:nvGrpSpPr>
        <p:grpSpPr>
          <a:xfrm>
            <a:off x="12779530" y="425231"/>
            <a:ext cx="612994" cy="612994"/>
            <a:chOff x="0" y="0"/>
            <a:chExt cx="812800" cy="812800"/>
          </a:xfrm>
        </p:grpSpPr>
        <p:sp>
          <p:nvSpPr>
            <p:cNvPr id="384" name="Google Shape;384;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6" name="Google Shape;386;p20"/>
          <p:cNvGrpSpPr/>
          <p:nvPr/>
        </p:nvGrpSpPr>
        <p:grpSpPr>
          <a:xfrm>
            <a:off x="722203" y="2933372"/>
            <a:ext cx="612994" cy="612994"/>
            <a:chOff x="0" y="0"/>
            <a:chExt cx="812800" cy="812800"/>
          </a:xfrm>
        </p:grpSpPr>
        <p:sp>
          <p:nvSpPr>
            <p:cNvPr id="387" name="Google Shape;387;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9" name="Google Shape;389;p20"/>
          <p:cNvSpPr/>
          <p:nvPr/>
        </p:nvSpPr>
        <p:spPr>
          <a:xfrm>
            <a:off x="4694224" y="1381545"/>
            <a:ext cx="796638" cy="796638"/>
          </a:xfrm>
          <a:custGeom>
            <a:rect b="b" l="l" r="r" t="t"/>
            <a:pathLst>
              <a:path extrusionOk="0" h="796638" w="796638">
                <a:moveTo>
                  <a:pt x="0" y="0"/>
                </a:moveTo>
                <a:lnTo>
                  <a:pt x="796637" y="0"/>
                </a:lnTo>
                <a:lnTo>
                  <a:pt x="796637" y="796638"/>
                </a:lnTo>
                <a:lnTo>
                  <a:pt x="0" y="796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0" name="Google Shape;390;p20"/>
          <p:cNvPicPr preferRelativeResize="0"/>
          <p:nvPr/>
        </p:nvPicPr>
        <p:blipFill rotWithShape="1">
          <a:blip r:embed="rId5">
            <a:alphaModFix/>
          </a:blip>
          <a:srcRect b="0" l="8207" r="-9" t="0"/>
          <a:stretch/>
        </p:blipFill>
        <p:spPr>
          <a:xfrm>
            <a:off x="1275862" y="4793425"/>
            <a:ext cx="4892170" cy="4735974"/>
          </a:xfrm>
          <a:prstGeom prst="rect">
            <a:avLst/>
          </a:prstGeom>
          <a:noFill/>
          <a:ln>
            <a:noFill/>
          </a:ln>
        </p:spPr>
      </p:pic>
      <p:pic>
        <p:nvPicPr>
          <p:cNvPr id="391" name="Google Shape;391;p20"/>
          <p:cNvPicPr preferRelativeResize="0"/>
          <p:nvPr/>
        </p:nvPicPr>
        <p:blipFill>
          <a:blip r:embed="rId6">
            <a:alphaModFix/>
          </a:blip>
          <a:stretch>
            <a:fillRect/>
          </a:stretch>
        </p:blipFill>
        <p:spPr>
          <a:xfrm>
            <a:off x="6378260" y="4798036"/>
            <a:ext cx="5329277" cy="4726747"/>
          </a:xfrm>
          <a:prstGeom prst="rect">
            <a:avLst/>
          </a:prstGeom>
          <a:noFill/>
          <a:ln>
            <a:noFill/>
          </a:ln>
        </p:spPr>
      </p:pic>
      <p:pic>
        <p:nvPicPr>
          <p:cNvPr id="392" name="Google Shape;392;p20"/>
          <p:cNvPicPr preferRelativeResize="0"/>
          <p:nvPr/>
        </p:nvPicPr>
        <p:blipFill rotWithShape="1">
          <a:blip r:embed="rId7">
            <a:alphaModFix/>
          </a:blip>
          <a:srcRect b="11465" l="0" r="0" t="0"/>
          <a:stretch/>
        </p:blipFill>
        <p:spPr>
          <a:xfrm>
            <a:off x="11917768" y="4798032"/>
            <a:ext cx="4892168" cy="47267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396" name="Shape 396"/>
        <p:cNvGrpSpPr/>
        <p:nvPr/>
      </p:nvGrpSpPr>
      <p:grpSpPr>
        <a:xfrm>
          <a:off x="0" y="0"/>
          <a:ext cx="0" cy="0"/>
          <a:chOff x="0" y="0"/>
          <a:chExt cx="0" cy="0"/>
        </a:xfrm>
      </p:grpSpPr>
      <p:sp>
        <p:nvSpPr>
          <p:cNvPr id="397" name="Google Shape;397;p21"/>
          <p:cNvSpPr/>
          <p:nvPr/>
        </p:nvSpPr>
        <p:spPr>
          <a:xfrm>
            <a:off x="8903082" y="-9103842"/>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1"/>
          <p:cNvSpPr/>
          <p:nvPr/>
        </p:nvSpPr>
        <p:spPr>
          <a:xfrm>
            <a:off x="-7096708" y="-2542153"/>
            <a:ext cx="13627764" cy="15923481"/>
          </a:xfrm>
          <a:custGeom>
            <a:rect b="b" l="l" r="r" t="t"/>
            <a:pathLst>
              <a:path extrusionOk="0" h="15923481" w="13627764">
                <a:moveTo>
                  <a:pt x="0" y="0"/>
                </a:moveTo>
                <a:lnTo>
                  <a:pt x="13627764" y="0"/>
                </a:lnTo>
                <a:lnTo>
                  <a:pt x="13627764" y="15923480"/>
                </a:lnTo>
                <a:lnTo>
                  <a:pt x="0" y="159234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1"/>
          <p:cNvSpPr txBox="1"/>
          <p:nvPr/>
        </p:nvSpPr>
        <p:spPr>
          <a:xfrm>
            <a:off x="3605036" y="1028700"/>
            <a:ext cx="1107792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Spiritual Leaders</a:t>
            </a:r>
            <a:endParaRPr/>
          </a:p>
        </p:txBody>
      </p:sp>
      <p:cxnSp>
        <p:nvCxnSpPr>
          <p:cNvPr id="400" name="Google Shape;400;p21"/>
          <p:cNvCxnSpPr/>
          <p:nvPr/>
        </p:nvCxnSpPr>
        <p:spPr>
          <a:xfrm>
            <a:off x="10772910" y="2457450"/>
            <a:ext cx="9888109" cy="0"/>
          </a:xfrm>
          <a:prstGeom prst="straightConnector1">
            <a:avLst/>
          </a:prstGeom>
          <a:noFill/>
          <a:ln cap="flat" cmpd="sng" w="38100">
            <a:solidFill>
              <a:srgbClr val="00196E"/>
            </a:solidFill>
            <a:prstDash val="dot"/>
            <a:round/>
            <a:headEnd len="sm" w="sm" type="none"/>
            <a:tailEnd len="sm" w="sm" type="none"/>
          </a:ln>
        </p:spPr>
      </p:cxnSp>
      <p:cxnSp>
        <p:nvCxnSpPr>
          <p:cNvPr id="401" name="Google Shape;401;p21"/>
          <p:cNvCxnSpPr/>
          <p:nvPr/>
        </p:nvCxnSpPr>
        <p:spPr>
          <a:xfrm>
            <a:off x="8660336" y="1047750"/>
            <a:ext cx="9888109" cy="0"/>
          </a:xfrm>
          <a:prstGeom prst="straightConnector1">
            <a:avLst/>
          </a:prstGeom>
          <a:noFill/>
          <a:ln cap="flat" cmpd="sng" w="38100">
            <a:solidFill>
              <a:srgbClr val="00196E"/>
            </a:solidFill>
            <a:prstDash val="dot"/>
            <a:round/>
            <a:headEnd len="sm" w="sm" type="none"/>
            <a:tailEnd len="sm" w="sm" type="none"/>
          </a:ln>
        </p:spPr>
      </p:cxnSp>
      <p:grpSp>
        <p:nvGrpSpPr>
          <p:cNvPr id="402" name="Google Shape;402;p21"/>
          <p:cNvGrpSpPr/>
          <p:nvPr/>
        </p:nvGrpSpPr>
        <p:grpSpPr>
          <a:xfrm>
            <a:off x="11081882" y="9382594"/>
            <a:ext cx="612994" cy="612994"/>
            <a:chOff x="0" y="0"/>
            <a:chExt cx="812800" cy="812800"/>
          </a:xfrm>
        </p:grpSpPr>
        <p:sp>
          <p:nvSpPr>
            <p:cNvPr id="403" name="Google Shape;403;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05" name="Google Shape;405;p21"/>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406" name="Google Shape;406;p21"/>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407" name="Google Shape;407;p21"/>
          <p:cNvGrpSpPr/>
          <p:nvPr/>
        </p:nvGrpSpPr>
        <p:grpSpPr>
          <a:xfrm>
            <a:off x="6924027" y="9382594"/>
            <a:ext cx="612994" cy="612994"/>
            <a:chOff x="0" y="0"/>
            <a:chExt cx="812800" cy="812800"/>
          </a:xfrm>
        </p:grpSpPr>
        <p:sp>
          <p:nvSpPr>
            <p:cNvPr id="408" name="Google Shape;408;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10" name="Google Shape;410;p21"/>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411" name="Google Shape;411;p21"/>
          <p:cNvSpPr txBox="1"/>
          <p:nvPr/>
        </p:nvSpPr>
        <p:spPr>
          <a:xfrm>
            <a:off x="7490963"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196E"/>
                </a:solidFill>
                <a:latin typeface="Lora"/>
                <a:ea typeface="Lora"/>
                <a:cs typeface="Lora"/>
                <a:sym typeface="Lora"/>
              </a:rPr>
              <a:t>Name</a:t>
            </a:r>
            <a:endParaRPr/>
          </a:p>
        </p:txBody>
      </p:sp>
      <p:sp>
        <p:nvSpPr>
          <p:cNvPr id="412" name="Google Shape;412;p21"/>
          <p:cNvSpPr txBox="1"/>
          <p:nvPr/>
        </p:nvSpPr>
        <p:spPr>
          <a:xfrm>
            <a:off x="7537020" y="7423222"/>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sp>
        <p:nvSpPr>
          <p:cNvPr id="413" name="Google Shape;413;p21"/>
          <p:cNvSpPr txBox="1"/>
          <p:nvPr/>
        </p:nvSpPr>
        <p:spPr>
          <a:xfrm>
            <a:off x="1613299"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196E"/>
                </a:solidFill>
                <a:latin typeface="Lora"/>
                <a:ea typeface="Lora"/>
                <a:cs typeface="Lora"/>
                <a:sym typeface="Lora"/>
              </a:rPr>
              <a:t> N</a:t>
            </a:r>
            <a:r>
              <a:rPr b="1" lang="en-US" sz="3200" u="none">
                <a:solidFill>
                  <a:srgbClr val="00196E"/>
                </a:solidFill>
                <a:latin typeface="Lora"/>
                <a:ea typeface="Lora"/>
                <a:cs typeface="Lora"/>
                <a:sym typeface="Lora"/>
              </a:rPr>
              <a:t>ame</a:t>
            </a:r>
            <a:endParaRPr/>
          </a:p>
        </p:txBody>
      </p:sp>
      <p:sp>
        <p:nvSpPr>
          <p:cNvPr id="414" name="Google Shape;414;p21"/>
          <p:cNvSpPr txBox="1"/>
          <p:nvPr/>
        </p:nvSpPr>
        <p:spPr>
          <a:xfrm>
            <a:off x="1613299" y="7423222"/>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sp>
        <p:nvSpPr>
          <p:cNvPr id="415" name="Google Shape;415;p21"/>
          <p:cNvSpPr txBox="1"/>
          <p:nvPr/>
        </p:nvSpPr>
        <p:spPr>
          <a:xfrm>
            <a:off x="13368628" y="6819639"/>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00196E"/>
                </a:solidFill>
                <a:latin typeface="Lora"/>
                <a:ea typeface="Lora"/>
                <a:cs typeface="Lora"/>
                <a:sym typeface="Lora"/>
              </a:rPr>
              <a:t>Name</a:t>
            </a:r>
            <a:endParaRPr/>
          </a:p>
        </p:txBody>
      </p:sp>
      <p:sp>
        <p:nvSpPr>
          <p:cNvPr id="416" name="Google Shape;416;p21"/>
          <p:cNvSpPr txBox="1"/>
          <p:nvPr/>
        </p:nvSpPr>
        <p:spPr>
          <a:xfrm>
            <a:off x="13368628" y="7423222"/>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grpSp>
        <p:nvGrpSpPr>
          <p:cNvPr id="417" name="Google Shape;417;p21"/>
          <p:cNvGrpSpPr/>
          <p:nvPr/>
        </p:nvGrpSpPr>
        <p:grpSpPr>
          <a:xfrm>
            <a:off x="415706" y="2438400"/>
            <a:ext cx="612994" cy="612994"/>
            <a:chOff x="0" y="0"/>
            <a:chExt cx="812800" cy="812800"/>
          </a:xfrm>
        </p:grpSpPr>
        <p:sp>
          <p:nvSpPr>
            <p:cNvPr id="418" name="Google Shape;418;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21"/>
          <p:cNvGrpSpPr/>
          <p:nvPr/>
        </p:nvGrpSpPr>
        <p:grpSpPr>
          <a:xfrm>
            <a:off x="17439169" y="3116852"/>
            <a:ext cx="612994" cy="612994"/>
            <a:chOff x="0" y="0"/>
            <a:chExt cx="812800" cy="812800"/>
          </a:xfrm>
        </p:grpSpPr>
        <p:sp>
          <p:nvSpPr>
            <p:cNvPr id="421" name="Google Shape;421;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21"/>
          <p:cNvGrpSpPr/>
          <p:nvPr/>
        </p:nvGrpSpPr>
        <p:grpSpPr>
          <a:xfrm>
            <a:off x="3912952" y="63281"/>
            <a:ext cx="612994" cy="612994"/>
            <a:chOff x="0" y="0"/>
            <a:chExt cx="812800" cy="812800"/>
          </a:xfrm>
        </p:grpSpPr>
        <p:sp>
          <p:nvSpPr>
            <p:cNvPr id="424" name="Google Shape;424;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6" name="Google Shape;426;p21"/>
          <p:cNvSpPr/>
          <p:nvPr/>
        </p:nvSpPr>
        <p:spPr>
          <a:xfrm>
            <a:off x="15933583" y="1353002"/>
            <a:ext cx="741118" cy="761097"/>
          </a:xfrm>
          <a:custGeom>
            <a:rect b="b" l="l" r="r" t="t"/>
            <a:pathLst>
              <a:path extrusionOk="0" h="761097" w="741118">
                <a:moveTo>
                  <a:pt x="0" y="0"/>
                </a:moveTo>
                <a:lnTo>
                  <a:pt x="741118" y="0"/>
                </a:lnTo>
                <a:lnTo>
                  <a:pt x="741118" y="761096"/>
                </a:lnTo>
                <a:lnTo>
                  <a:pt x="0" y="76109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7" name="Google Shape;427;p21"/>
          <p:cNvPicPr preferRelativeResize="0"/>
          <p:nvPr/>
        </p:nvPicPr>
        <p:blipFill>
          <a:blip r:embed="rId5">
            <a:alphaModFix/>
          </a:blip>
          <a:stretch>
            <a:fillRect/>
          </a:stretch>
        </p:blipFill>
        <p:spPr>
          <a:xfrm>
            <a:off x="1819707" y="3178156"/>
            <a:ext cx="3180900" cy="3180900"/>
          </a:xfrm>
          <a:prstGeom prst="ellipse">
            <a:avLst/>
          </a:prstGeom>
          <a:noFill/>
          <a:ln>
            <a:noFill/>
          </a:ln>
        </p:spPr>
      </p:pic>
      <p:pic>
        <p:nvPicPr>
          <p:cNvPr id="428" name="Google Shape;428;p21"/>
          <p:cNvPicPr preferRelativeResize="0"/>
          <p:nvPr/>
        </p:nvPicPr>
        <p:blipFill>
          <a:blip r:embed="rId6">
            <a:alphaModFix/>
          </a:blip>
          <a:stretch>
            <a:fillRect/>
          </a:stretch>
        </p:blipFill>
        <p:spPr>
          <a:xfrm>
            <a:off x="7632313" y="3185042"/>
            <a:ext cx="3167100" cy="3167100"/>
          </a:xfrm>
          <a:prstGeom prst="ellipse">
            <a:avLst/>
          </a:prstGeom>
          <a:noFill/>
          <a:ln>
            <a:noFill/>
          </a:ln>
        </p:spPr>
      </p:pic>
      <p:pic>
        <p:nvPicPr>
          <p:cNvPr id="429" name="Google Shape;429;p21"/>
          <p:cNvPicPr preferRelativeResize="0"/>
          <p:nvPr/>
        </p:nvPicPr>
        <p:blipFill>
          <a:blip r:embed="rId7">
            <a:alphaModFix/>
          </a:blip>
          <a:stretch>
            <a:fillRect/>
          </a:stretch>
        </p:blipFill>
        <p:spPr>
          <a:xfrm>
            <a:off x="13431161" y="3178156"/>
            <a:ext cx="3180900" cy="31809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FFF"/>
        </a:solidFill>
      </p:bgPr>
    </p:bg>
    <p:spTree>
      <p:nvGrpSpPr>
        <p:cNvPr id="433" name="Shape 433"/>
        <p:cNvGrpSpPr/>
        <p:nvPr/>
      </p:nvGrpSpPr>
      <p:grpSpPr>
        <a:xfrm>
          <a:off x="0" y="0"/>
          <a:ext cx="0" cy="0"/>
          <a:chOff x="0" y="0"/>
          <a:chExt cx="0" cy="0"/>
        </a:xfrm>
      </p:grpSpPr>
      <p:grpSp>
        <p:nvGrpSpPr>
          <p:cNvPr id="434" name="Google Shape;434;p22"/>
          <p:cNvGrpSpPr/>
          <p:nvPr/>
        </p:nvGrpSpPr>
        <p:grpSpPr>
          <a:xfrm>
            <a:off x="438493" y="139743"/>
            <a:ext cx="17411014" cy="9826688"/>
            <a:chOff x="0" y="-47625"/>
            <a:chExt cx="4585617" cy="2588099"/>
          </a:xfrm>
        </p:grpSpPr>
        <p:sp>
          <p:nvSpPr>
            <p:cNvPr id="435" name="Google Shape;435;p22"/>
            <p:cNvSpPr/>
            <p:nvPr/>
          </p:nvSpPr>
          <p:spPr>
            <a:xfrm>
              <a:off x="0" y="0"/>
              <a:ext cx="4585617" cy="2540474"/>
            </a:xfrm>
            <a:custGeom>
              <a:rect b="b" l="l" r="r" t="t"/>
              <a:pathLst>
                <a:path extrusionOk="0" h="2540474" w="4585617">
                  <a:moveTo>
                    <a:pt x="22677" y="0"/>
                  </a:moveTo>
                  <a:lnTo>
                    <a:pt x="4562939" y="0"/>
                  </a:lnTo>
                  <a:cubicBezTo>
                    <a:pt x="4575464" y="0"/>
                    <a:pt x="4585617" y="10153"/>
                    <a:pt x="4585617" y="22677"/>
                  </a:cubicBezTo>
                  <a:lnTo>
                    <a:pt x="4585617" y="2517797"/>
                  </a:lnTo>
                  <a:cubicBezTo>
                    <a:pt x="4585617" y="2523811"/>
                    <a:pt x="4583227" y="2529579"/>
                    <a:pt x="4578974" y="2533832"/>
                  </a:cubicBezTo>
                  <a:cubicBezTo>
                    <a:pt x="4574722" y="2538085"/>
                    <a:pt x="4568954" y="2540474"/>
                    <a:pt x="4562939" y="2540474"/>
                  </a:cubicBezTo>
                  <a:lnTo>
                    <a:pt x="22677" y="2540474"/>
                  </a:lnTo>
                  <a:cubicBezTo>
                    <a:pt x="16663" y="2540474"/>
                    <a:pt x="10895" y="2538085"/>
                    <a:pt x="6642" y="2533832"/>
                  </a:cubicBezTo>
                  <a:cubicBezTo>
                    <a:pt x="2389" y="2529579"/>
                    <a:pt x="0" y="2523811"/>
                    <a:pt x="0" y="2517797"/>
                  </a:cubicBezTo>
                  <a:lnTo>
                    <a:pt x="0" y="22677"/>
                  </a:lnTo>
                  <a:cubicBezTo>
                    <a:pt x="0" y="16663"/>
                    <a:pt x="2389" y="10895"/>
                    <a:pt x="6642" y="6642"/>
                  </a:cubicBezTo>
                  <a:cubicBezTo>
                    <a:pt x="10895" y="2389"/>
                    <a:pt x="16663" y="0"/>
                    <a:pt x="22677" y="0"/>
                  </a:cubicBezTo>
                  <a:close/>
                </a:path>
              </a:pathLst>
            </a:custGeom>
            <a:solidFill>
              <a:srgbClr val="EFF3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2"/>
            <p:cNvSpPr txBox="1"/>
            <p:nvPr/>
          </p:nvSpPr>
          <p:spPr>
            <a:xfrm>
              <a:off x="0" y="-47625"/>
              <a:ext cx="4585617" cy="2588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7" name="Google Shape;437;p22"/>
          <p:cNvSpPr/>
          <p:nvPr/>
        </p:nvSpPr>
        <p:spPr>
          <a:xfrm>
            <a:off x="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2"/>
          <p:cNvSpPr/>
          <p:nvPr/>
        </p:nvSpPr>
        <p:spPr>
          <a:xfrm>
            <a:off x="314578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2"/>
          <p:cNvSpPr/>
          <p:nvPr/>
        </p:nvSpPr>
        <p:spPr>
          <a:xfrm>
            <a:off x="6291560" y="89425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2"/>
          <p:cNvSpPr/>
          <p:nvPr/>
        </p:nvSpPr>
        <p:spPr>
          <a:xfrm>
            <a:off x="943734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2"/>
          <p:cNvSpPr/>
          <p:nvPr/>
        </p:nvSpPr>
        <p:spPr>
          <a:xfrm>
            <a:off x="1258059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2"/>
          <p:cNvSpPr/>
          <p:nvPr/>
        </p:nvSpPr>
        <p:spPr>
          <a:xfrm>
            <a:off x="1572637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2"/>
          <p:cNvSpPr/>
          <p:nvPr/>
        </p:nvSpPr>
        <p:spPr>
          <a:xfrm>
            <a:off x="-29081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2"/>
          <p:cNvSpPr/>
          <p:nvPr/>
        </p:nvSpPr>
        <p:spPr>
          <a:xfrm>
            <a:off x="285497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2"/>
          <p:cNvSpPr/>
          <p:nvPr/>
        </p:nvSpPr>
        <p:spPr>
          <a:xfrm>
            <a:off x="600075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2"/>
          <p:cNvSpPr/>
          <p:nvPr/>
        </p:nvSpPr>
        <p:spPr>
          <a:xfrm>
            <a:off x="914653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2"/>
          <p:cNvSpPr/>
          <p:nvPr/>
        </p:nvSpPr>
        <p:spPr>
          <a:xfrm>
            <a:off x="1228978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22"/>
          <p:cNvSpPr/>
          <p:nvPr/>
        </p:nvSpPr>
        <p:spPr>
          <a:xfrm>
            <a:off x="15435560" y="7129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2"/>
          <p:cNvSpPr txBox="1"/>
          <p:nvPr/>
        </p:nvSpPr>
        <p:spPr>
          <a:xfrm>
            <a:off x="8612798" y="4690296"/>
            <a:ext cx="737807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00196E"/>
                </a:solidFill>
                <a:latin typeface="Playfair Display"/>
                <a:ea typeface="Playfair Display"/>
                <a:cs typeface="Playfair Display"/>
                <a:sym typeface="Playfair Display"/>
              </a:rPr>
              <a:t>About Us</a:t>
            </a:r>
            <a:endParaRPr/>
          </a:p>
        </p:txBody>
      </p:sp>
      <p:sp>
        <p:nvSpPr>
          <p:cNvPr id="450" name="Google Shape;450;p22"/>
          <p:cNvSpPr txBox="1"/>
          <p:nvPr/>
        </p:nvSpPr>
        <p:spPr>
          <a:xfrm>
            <a:off x="9641465" y="6551585"/>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Lora"/>
                <a:ea typeface="Lora"/>
                <a:cs typeface="Lora"/>
                <a:sym typeface="Lora"/>
              </a:rPr>
              <a:t>Elaborate on what you want to discuss. </a:t>
            </a:r>
            <a:endParaRPr/>
          </a:p>
        </p:txBody>
      </p:sp>
      <p:sp>
        <p:nvSpPr>
          <p:cNvPr id="451" name="Google Shape;451;p22"/>
          <p:cNvSpPr/>
          <p:nvPr/>
        </p:nvSpPr>
        <p:spPr>
          <a:xfrm>
            <a:off x="10580613" y="1263802"/>
            <a:ext cx="2932490" cy="3426494"/>
          </a:xfrm>
          <a:custGeom>
            <a:rect b="b" l="l" r="r" t="t"/>
            <a:pathLst>
              <a:path extrusionOk="0" h="3426494" w="2932490">
                <a:moveTo>
                  <a:pt x="0" y="0"/>
                </a:moveTo>
                <a:lnTo>
                  <a:pt x="2932490" y="0"/>
                </a:lnTo>
                <a:lnTo>
                  <a:pt x="2932490" y="3426494"/>
                </a:lnTo>
                <a:lnTo>
                  <a:pt x="0" y="3426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2"/>
          <p:cNvSpPr txBox="1"/>
          <p:nvPr/>
        </p:nvSpPr>
        <p:spPr>
          <a:xfrm>
            <a:off x="11387696" y="2202642"/>
            <a:ext cx="1439080" cy="169750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00196E"/>
                </a:solidFill>
                <a:latin typeface="Playfair Display"/>
                <a:ea typeface="Playfair Display"/>
                <a:cs typeface="Playfair Display"/>
                <a:sym typeface="Playfair Display"/>
              </a:rPr>
              <a:t>03</a:t>
            </a:r>
            <a:endParaRPr/>
          </a:p>
        </p:txBody>
      </p:sp>
      <p:sp>
        <p:nvSpPr>
          <p:cNvPr id="453" name="Google Shape;453;p22"/>
          <p:cNvSpPr/>
          <p:nvPr/>
        </p:nvSpPr>
        <p:spPr>
          <a:xfrm>
            <a:off x="1668798" y="1900145"/>
            <a:ext cx="7610415" cy="9932026"/>
          </a:xfrm>
          <a:custGeom>
            <a:rect b="b" l="l" r="r" t="t"/>
            <a:pathLst>
              <a:path extrusionOk="0" h="9932026" w="7610415">
                <a:moveTo>
                  <a:pt x="0" y="0"/>
                </a:moveTo>
                <a:lnTo>
                  <a:pt x="7610415" y="0"/>
                </a:lnTo>
                <a:lnTo>
                  <a:pt x="7610415" y="9932027"/>
                </a:lnTo>
                <a:lnTo>
                  <a:pt x="0" y="993202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4" name="Google Shape;454;p22"/>
          <p:cNvGrpSpPr/>
          <p:nvPr/>
        </p:nvGrpSpPr>
        <p:grpSpPr>
          <a:xfrm>
            <a:off x="14655709" y="7477379"/>
            <a:ext cx="612994" cy="612994"/>
            <a:chOff x="0" y="0"/>
            <a:chExt cx="812800" cy="812800"/>
          </a:xfrm>
        </p:grpSpPr>
        <p:sp>
          <p:nvSpPr>
            <p:cNvPr id="455" name="Google Shape;45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57" name="Google Shape;457;p22"/>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458" name="Google Shape;458;p22"/>
          <p:cNvGrpSpPr/>
          <p:nvPr/>
        </p:nvGrpSpPr>
        <p:grpSpPr>
          <a:xfrm>
            <a:off x="1286842" y="2023888"/>
            <a:ext cx="905955" cy="905955"/>
            <a:chOff x="0" y="0"/>
            <a:chExt cx="812800" cy="812800"/>
          </a:xfrm>
        </p:grpSpPr>
        <p:sp>
          <p:nvSpPr>
            <p:cNvPr id="459" name="Google Shape;459;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1" name="Google Shape;461;p22"/>
          <p:cNvGrpSpPr/>
          <p:nvPr/>
        </p:nvGrpSpPr>
        <p:grpSpPr>
          <a:xfrm>
            <a:off x="16287094" y="2023888"/>
            <a:ext cx="612994" cy="612994"/>
            <a:chOff x="0" y="0"/>
            <a:chExt cx="812800" cy="812800"/>
          </a:xfrm>
        </p:grpSpPr>
        <p:sp>
          <p:nvSpPr>
            <p:cNvPr id="462" name="Google Shape;462;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467" name="Shape 467"/>
        <p:cNvGrpSpPr/>
        <p:nvPr/>
      </p:nvGrpSpPr>
      <p:grpSpPr>
        <a:xfrm>
          <a:off x="0" y="0"/>
          <a:ext cx="0" cy="0"/>
          <a:chOff x="0" y="0"/>
          <a:chExt cx="0" cy="0"/>
        </a:xfrm>
      </p:grpSpPr>
      <p:cxnSp>
        <p:nvCxnSpPr>
          <p:cNvPr id="468" name="Google Shape;468;p23"/>
          <p:cNvCxnSpPr/>
          <p:nvPr/>
        </p:nvCxnSpPr>
        <p:spPr>
          <a:xfrm>
            <a:off x="1979957" y="733425"/>
            <a:ext cx="6080369" cy="0"/>
          </a:xfrm>
          <a:prstGeom prst="straightConnector1">
            <a:avLst/>
          </a:prstGeom>
          <a:noFill/>
          <a:ln cap="flat" cmpd="sng" w="38100">
            <a:solidFill>
              <a:srgbClr val="00196E"/>
            </a:solidFill>
            <a:prstDash val="dot"/>
            <a:round/>
            <a:headEnd len="sm" w="sm" type="none"/>
            <a:tailEnd len="sm" w="sm" type="none"/>
          </a:ln>
        </p:spPr>
      </p:cxnSp>
      <p:grpSp>
        <p:nvGrpSpPr>
          <p:cNvPr id="469" name="Google Shape;469;p23"/>
          <p:cNvGrpSpPr/>
          <p:nvPr/>
        </p:nvGrpSpPr>
        <p:grpSpPr>
          <a:xfrm>
            <a:off x="8837503" y="445978"/>
            <a:ext cx="612994" cy="612994"/>
            <a:chOff x="0" y="0"/>
            <a:chExt cx="812800" cy="812800"/>
          </a:xfrm>
        </p:grpSpPr>
        <p:sp>
          <p:nvSpPr>
            <p:cNvPr id="470" name="Google Shape;470;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2" name="Google Shape;472;p23"/>
          <p:cNvSpPr/>
          <p:nvPr/>
        </p:nvSpPr>
        <p:spPr>
          <a:xfrm>
            <a:off x="10829298" y="-1006917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73" name="Google Shape;473;p23"/>
          <p:cNvCxnSpPr/>
          <p:nvPr/>
        </p:nvCxnSpPr>
        <p:spPr>
          <a:xfrm>
            <a:off x="10288207" y="733425"/>
            <a:ext cx="6080369" cy="0"/>
          </a:xfrm>
          <a:prstGeom prst="straightConnector1">
            <a:avLst/>
          </a:prstGeom>
          <a:noFill/>
          <a:ln cap="flat" cmpd="sng" w="38100">
            <a:solidFill>
              <a:srgbClr val="00196E"/>
            </a:solidFill>
            <a:prstDash val="dot"/>
            <a:round/>
            <a:headEnd len="sm" w="sm" type="none"/>
            <a:tailEnd len="sm" w="sm" type="none"/>
          </a:ln>
        </p:spPr>
      </p:cxnSp>
      <p:grpSp>
        <p:nvGrpSpPr>
          <p:cNvPr id="474" name="Google Shape;474;p23"/>
          <p:cNvGrpSpPr/>
          <p:nvPr/>
        </p:nvGrpSpPr>
        <p:grpSpPr>
          <a:xfrm>
            <a:off x="11081882" y="9382594"/>
            <a:ext cx="612994" cy="612994"/>
            <a:chOff x="0" y="0"/>
            <a:chExt cx="812800" cy="812800"/>
          </a:xfrm>
        </p:grpSpPr>
        <p:sp>
          <p:nvSpPr>
            <p:cNvPr id="475" name="Google Shape;47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77" name="Google Shape;477;p23"/>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478" name="Google Shape;478;p23"/>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sp>
        <p:nvSpPr>
          <p:cNvPr id="479" name="Google Shape;479;p23"/>
          <p:cNvSpPr/>
          <p:nvPr/>
        </p:nvSpPr>
        <p:spPr>
          <a:xfrm>
            <a:off x="0" y="-1334509"/>
            <a:ext cx="8675598" cy="10137079"/>
          </a:xfrm>
          <a:custGeom>
            <a:rect b="b" l="l" r="r" t="t"/>
            <a:pathLst>
              <a:path extrusionOk="0" h="10137079" w="8675598">
                <a:moveTo>
                  <a:pt x="0" y="0"/>
                </a:moveTo>
                <a:lnTo>
                  <a:pt x="8675598" y="0"/>
                </a:lnTo>
                <a:lnTo>
                  <a:pt x="8675598" y="10137079"/>
                </a:lnTo>
                <a:lnTo>
                  <a:pt x="0" y="101370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0" name="Google Shape;480;p23"/>
          <p:cNvGrpSpPr/>
          <p:nvPr/>
        </p:nvGrpSpPr>
        <p:grpSpPr>
          <a:xfrm>
            <a:off x="6924027" y="9382594"/>
            <a:ext cx="612994" cy="612994"/>
            <a:chOff x="0" y="0"/>
            <a:chExt cx="812800" cy="812800"/>
          </a:xfrm>
        </p:grpSpPr>
        <p:sp>
          <p:nvSpPr>
            <p:cNvPr id="481" name="Google Shape;481;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83" name="Google Shape;483;p23"/>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484" name="Google Shape;484;p23"/>
          <p:cNvSpPr/>
          <p:nvPr/>
        </p:nvSpPr>
        <p:spPr>
          <a:xfrm>
            <a:off x="587346" y="2772765"/>
            <a:ext cx="8250157" cy="4741469"/>
          </a:xfrm>
          <a:custGeom>
            <a:rect b="b" l="l" r="r" t="t"/>
            <a:pathLst>
              <a:path extrusionOk="0" h="4741469" w="8250157">
                <a:moveTo>
                  <a:pt x="0" y="0"/>
                </a:moveTo>
                <a:lnTo>
                  <a:pt x="8250157" y="0"/>
                </a:lnTo>
                <a:lnTo>
                  <a:pt x="8250157" y="4741470"/>
                </a:lnTo>
                <a:lnTo>
                  <a:pt x="0" y="47414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3"/>
          <p:cNvSpPr txBox="1"/>
          <p:nvPr/>
        </p:nvSpPr>
        <p:spPr>
          <a:xfrm>
            <a:off x="10041111" y="1439972"/>
            <a:ext cx="6202863"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Our</a:t>
            </a:r>
            <a:endParaRPr/>
          </a:p>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History</a:t>
            </a:r>
            <a:endParaRPr/>
          </a:p>
        </p:txBody>
      </p:sp>
      <p:sp>
        <p:nvSpPr>
          <p:cNvPr id="486" name="Google Shape;486;p23"/>
          <p:cNvSpPr txBox="1"/>
          <p:nvPr/>
        </p:nvSpPr>
        <p:spPr>
          <a:xfrm>
            <a:off x="10041111" y="4698513"/>
            <a:ext cx="6202863" cy="31813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Lora"/>
                <a:ea typeface="Lora"/>
                <a:cs typeface="Lora"/>
                <a:sym typeface="Lora"/>
              </a:rPr>
              <a:t>Presentations are communication tools that can be used as demonstrations, lectures, speeches, reports, and more. It is mostly presented before an audience.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490" name="Shape 490"/>
        <p:cNvGrpSpPr/>
        <p:nvPr/>
      </p:nvGrpSpPr>
      <p:grpSpPr>
        <a:xfrm>
          <a:off x="0" y="0"/>
          <a:ext cx="0" cy="0"/>
          <a:chOff x="0" y="0"/>
          <a:chExt cx="0" cy="0"/>
        </a:xfrm>
      </p:grpSpPr>
      <p:sp>
        <p:nvSpPr>
          <p:cNvPr id="491" name="Google Shape;491;p24"/>
          <p:cNvSpPr/>
          <p:nvPr/>
        </p:nvSpPr>
        <p:spPr>
          <a:xfrm>
            <a:off x="-7814438" y="-12798199"/>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4"/>
          <p:cNvSpPr/>
          <p:nvPr/>
        </p:nvSpPr>
        <p:spPr>
          <a:xfrm>
            <a:off x="11005682" y="4432646"/>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4"/>
          <p:cNvSpPr/>
          <p:nvPr/>
        </p:nvSpPr>
        <p:spPr>
          <a:xfrm>
            <a:off x="1271697" y="2840846"/>
            <a:ext cx="2807037" cy="3279907"/>
          </a:xfrm>
          <a:custGeom>
            <a:rect b="b" l="l" r="r" t="t"/>
            <a:pathLst>
              <a:path extrusionOk="0" h="3279907" w="2807037">
                <a:moveTo>
                  <a:pt x="0" y="0"/>
                </a:moveTo>
                <a:lnTo>
                  <a:pt x="2807038" y="0"/>
                </a:lnTo>
                <a:lnTo>
                  <a:pt x="2807038" y="3279907"/>
                </a:lnTo>
                <a:lnTo>
                  <a:pt x="0" y="32799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4"/>
          <p:cNvSpPr/>
          <p:nvPr/>
        </p:nvSpPr>
        <p:spPr>
          <a:xfrm>
            <a:off x="1924512" y="3877757"/>
            <a:ext cx="1797760" cy="1943524"/>
          </a:xfrm>
          <a:custGeom>
            <a:rect b="b" l="l" r="r" t="t"/>
            <a:pathLst>
              <a:path extrusionOk="0" h="1943524" w="1797760">
                <a:moveTo>
                  <a:pt x="0" y="0"/>
                </a:moveTo>
                <a:lnTo>
                  <a:pt x="1797760" y="0"/>
                </a:lnTo>
                <a:lnTo>
                  <a:pt x="1797760" y="1943524"/>
                </a:lnTo>
                <a:lnTo>
                  <a:pt x="0" y="19435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4"/>
          <p:cNvSpPr/>
          <p:nvPr/>
        </p:nvSpPr>
        <p:spPr>
          <a:xfrm>
            <a:off x="5599208" y="2840846"/>
            <a:ext cx="2807037" cy="3279907"/>
          </a:xfrm>
          <a:custGeom>
            <a:rect b="b" l="l" r="r" t="t"/>
            <a:pathLst>
              <a:path extrusionOk="0" h="3279907" w="2807037">
                <a:moveTo>
                  <a:pt x="0" y="0"/>
                </a:moveTo>
                <a:lnTo>
                  <a:pt x="2807037" y="0"/>
                </a:lnTo>
                <a:lnTo>
                  <a:pt x="2807037" y="3279907"/>
                </a:lnTo>
                <a:lnTo>
                  <a:pt x="0" y="32799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24"/>
          <p:cNvSpPr/>
          <p:nvPr/>
        </p:nvSpPr>
        <p:spPr>
          <a:xfrm>
            <a:off x="9780091" y="2840846"/>
            <a:ext cx="2807037" cy="3279907"/>
          </a:xfrm>
          <a:custGeom>
            <a:rect b="b" l="l" r="r" t="t"/>
            <a:pathLst>
              <a:path extrusionOk="0" h="3279907" w="2807037">
                <a:moveTo>
                  <a:pt x="0" y="0"/>
                </a:moveTo>
                <a:lnTo>
                  <a:pt x="2807037" y="0"/>
                </a:lnTo>
                <a:lnTo>
                  <a:pt x="2807037" y="3279907"/>
                </a:lnTo>
                <a:lnTo>
                  <a:pt x="0" y="32799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4"/>
          <p:cNvSpPr/>
          <p:nvPr/>
        </p:nvSpPr>
        <p:spPr>
          <a:xfrm>
            <a:off x="13732399" y="2840846"/>
            <a:ext cx="2807037" cy="3279907"/>
          </a:xfrm>
          <a:custGeom>
            <a:rect b="b" l="l" r="r" t="t"/>
            <a:pathLst>
              <a:path extrusionOk="0" h="3279907" w="2807037">
                <a:moveTo>
                  <a:pt x="0" y="0"/>
                </a:moveTo>
                <a:lnTo>
                  <a:pt x="2807037" y="0"/>
                </a:lnTo>
                <a:lnTo>
                  <a:pt x="2807037" y="3279907"/>
                </a:lnTo>
                <a:lnTo>
                  <a:pt x="0" y="32799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4"/>
          <p:cNvSpPr/>
          <p:nvPr/>
        </p:nvSpPr>
        <p:spPr>
          <a:xfrm>
            <a:off x="6436243" y="3930605"/>
            <a:ext cx="1330128" cy="1837828"/>
          </a:xfrm>
          <a:custGeom>
            <a:rect b="b" l="l" r="r" t="t"/>
            <a:pathLst>
              <a:path extrusionOk="0" h="1837828" w="1330128">
                <a:moveTo>
                  <a:pt x="0" y="0"/>
                </a:moveTo>
                <a:lnTo>
                  <a:pt x="1330128" y="0"/>
                </a:lnTo>
                <a:lnTo>
                  <a:pt x="1330128" y="1837828"/>
                </a:lnTo>
                <a:lnTo>
                  <a:pt x="0" y="1837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4"/>
          <p:cNvSpPr/>
          <p:nvPr/>
        </p:nvSpPr>
        <p:spPr>
          <a:xfrm>
            <a:off x="14402986" y="4005300"/>
            <a:ext cx="1688438" cy="1688438"/>
          </a:xfrm>
          <a:custGeom>
            <a:rect b="b" l="l" r="r" t="t"/>
            <a:pathLst>
              <a:path extrusionOk="0" h="1688438" w="1688438">
                <a:moveTo>
                  <a:pt x="0" y="0"/>
                </a:moveTo>
                <a:lnTo>
                  <a:pt x="1688438" y="0"/>
                </a:lnTo>
                <a:lnTo>
                  <a:pt x="1688438" y="1688438"/>
                </a:lnTo>
                <a:lnTo>
                  <a:pt x="0" y="16884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4"/>
          <p:cNvSpPr/>
          <p:nvPr/>
        </p:nvSpPr>
        <p:spPr>
          <a:xfrm>
            <a:off x="10592709" y="3970595"/>
            <a:ext cx="1529327" cy="1757848"/>
          </a:xfrm>
          <a:custGeom>
            <a:rect b="b" l="l" r="r" t="t"/>
            <a:pathLst>
              <a:path extrusionOk="0" h="1757848" w="1529327">
                <a:moveTo>
                  <a:pt x="0" y="0"/>
                </a:moveTo>
                <a:lnTo>
                  <a:pt x="1529327" y="0"/>
                </a:lnTo>
                <a:lnTo>
                  <a:pt x="1529327" y="1757848"/>
                </a:lnTo>
                <a:lnTo>
                  <a:pt x="0" y="175784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01" name="Google Shape;501;p24"/>
          <p:cNvCxnSpPr/>
          <p:nvPr/>
        </p:nvCxnSpPr>
        <p:spPr>
          <a:xfrm>
            <a:off x="985511" y="6587966"/>
            <a:ext cx="5938988" cy="1312"/>
          </a:xfrm>
          <a:prstGeom prst="straightConnector1">
            <a:avLst/>
          </a:prstGeom>
          <a:noFill/>
          <a:ln cap="flat" cmpd="sng" w="47625">
            <a:solidFill>
              <a:srgbClr val="00196E"/>
            </a:solidFill>
            <a:prstDash val="solid"/>
            <a:round/>
            <a:headEnd len="sm" w="sm" type="none"/>
            <a:tailEnd len="sm" w="sm" type="none"/>
          </a:ln>
        </p:spPr>
      </p:cxnSp>
      <p:sp>
        <p:nvSpPr>
          <p:cNvPr id="502" name="Google Shape;502;p24"/>
          <p:cNvSpPr/>
          <p:nvPr/>
        </p:nvSpPr>
        <p:spPr>
          <a:xfrm>
            <a:off x="2646584" y="637845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4"/>
          <p:cNvSpPr/>
          <p:nvPr/>
        </p:nvSpPr>
        <p:spPr>
          <a:xfrm>
            <a:off x="6924499" y="64125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4"/>
          <p:cNvSpPr/>
          <p:nvPr/>
        </p:nvSpPr>
        <p:spPr>
          <a:xfrm>
            <a:off x="11055641" y="64022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05" name="Google Shape;505;p24"/>
          <p:cNvCxnSpPr/>
          <p:nvPr/>
        </p:nvCxnSpPr>
        <p:spPr>
          <a:xfrm flipH="1" rot="10800000">
            <a:off x="7278114" y="6579516"/>
            <a:ext cx="3777527" cy="9363"/>
          </a:xfrm>
          <a:prstGeom prst="straightConnector1">
            <a:avLst/>
          </a:prstGeom>
          <a:noFill/>
          <a:ln cap="flat" cmpd="sng" w="47625">
            <a:solidFill>
              <a:srgbClr val="00196E"/>
            </a:solidFill>
            <a:prstDash val="solid"/>
            <a:round/>
            <a:headEnd len="sm" w="sm" type="none"/>
            <a:tailEnd len="sm" w="sm" type="none"/>
          </a:ln>
        </p:spPr>
      </p:cxnSp>
      <p:cxnSp>
        <p:nvCxnSpPr>
          <p:cNvPr id="506" name="Google Shape;506;p24"/>
          <p:cNvCxnSpPr/>
          <p:nvPr/>
        </p:nvCxnSpPr>
        <p:spPr>
          <a:xfrm flipH="1" rot="10800000">
            <a:off x="11409252" y="6555583"/>
            <a:ext cx="3191431" cy="22261"/>
          </a:xfrm>
          <a:prstGeom prst="straightConnector1">
            <a:avLst/>
          </a:prstGeom>
          <a:noFill/>
          <a:ln cap="flat" cmpd="sng" w="47625">
            <a:solidFill>
              <a:srgbClr val="00196E"/>
            </a:solidFill>
            <a:prstDash val="solid"/>
            <a:round/>
            <a:headEnd len="sm" w="sm" type="none"/>
            <a:tailEnd len="sm" w="sm" type="none"/>
          </a:ln>
        </p:spPr>
      </p:cxnSp>
      <p:cxnSp>
        <p:nvCxnSpPr>
          <p:cNvPr id="507" name="Google Shape;507;p24"/>
          <p:cNvCxnSpPr/>
          <p:nvPr/>
        </p:nvCxnSpPr>
        <p:spPr>
          <a:xfrm>
            <a:off x="14228817" y="6555265"/>
            <a:ext cx="2842926" cy="0"/>
          </a:xfrm>
          <a:prstGeom prst="straightConnector1">
            <a:avLst/>
          </a:prstGeom>
          <a:noFill/>
          <a:ln cap="flat" cmpd="sng" w="47625">
            <a:solidFill>
              <a:srgbClr val="00196E"/>
            </a:solidFill>
            <a:prstDash val="solid"/>
            <a:round/>
            <a:headEnd len="sm" w="sm" type="none"/>
            <a:tailEnd len="sm" w="sm" type="none"/>
          </a:ln>
        </p:spPr>
      </p:cxnSp>
      <p:sp>
        <p:nvSpPr>
          <p:cNvPr id="508" name="Google Shape;508;p24"/>
          <p:cNvSpPr/>
          <p:nvPr/>
        </p:nvSpPr>
        <p:spPr>
          <a:xfrm>
            <a:off x="15186782" y="637296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09" name="Google Shape;509;p24"/>
          <p:cNvCxnSpPr/>
          <p:nvPr/>
        </p:nvCxnSpPr>
        <p:spPr>
          <a:xfrm>
            <a:off x="10592709" y="2473280"/>
            <a:ext cx="9888109" cy="0"/>
          </a:xfrm>
          <a:prstGeom prst="straightConnector1">
            <a:avLst/>
          </a:prstGeom>
          <a:noFill/>
          <a:ln cap="flat" cmpd="sng" w="38100">
            <a:solidFill>
              <a:srgbClr val="00196E"/>
            </a:solidFill>
            <a:prstDash val="dot"/>
            <a:round/>
            <a:headEnd len="sm" w="sm" type="none"/>
            <a:tailEnd len="sm" w="sm" type="none"/>
          </a:ln>
        </p:spPr>
      </p:cxnSp>
      <p:cxnSp>
        <p:nvCxnSpPr>
          <p:cNvPr id="510" name="Google Shape;510;p24"/>
          <p:cNvCxnSpPr/>
          <p:nvPr/>
        </p:nvCxnSpPr>
        <p:spPr>
          <a:xfrm>
            <a:off x="7766371" y="1009650"/>
            <a:ext cx="12791295" cy="0"/>
          </a:xfrm>
          <a:prstGeom prst="straightConnector1">
            <a:avLst/>
          </a:prstGeom>
          <a:noFill/>
          <a:ln cap="flat" cmpd="sng" w="38100">
            <a:solidFill>
              <a:srgbClr val="00196E"/>
            </a:solidFill>
            <a:prstDash val="dot"/>
            <a:round/>
            <a:headEnd len="sm" w="sm" type="none"/>
            <a:tailEnd len="sm" w="sm" type="none"/>
          </a:ln>
        </p:spPr>
      </p:cxnSp>
      <p:sp>
        <p:nvSpPr>
          <p:cNvPr id="511" name="Google Shape;511;p24"/>
          <p:cNvSpPr txBox="1"/>
          <p:nvPr/>
        </p:nvSpPr>
        <p:spPr>
          <a:xfrm>
            <a:off x="4555601" y="1028700"/>
            <a:ext cx="917679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Our History</a:t>
            </a:r>
            <a:endParaRPr/>
          </a:p>
        </p:txBody>
      </p:sp>
      <p:sp>
        <p:nvSpPr>
          <p:cNvPr id="512" name="Google Shape;512;p24"/>
          <p:cNvSpPr txBox="1"/>
          <p:nvPr/>
        </p:nvSpPr>
        <p:spPr>
          <a:xfrm>
            <a:off x="14291330" y="7193303"/>
            <a:ext cx="2687504" cy="3905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lang="en-US" sz="2599" u="none">
                <a:solidFill>
                  <a:srgbClr val="000000"/>
                </a:solidFill>
                <a:latin typeface="Lora"/>
                <a:ea typeface="Lora"/>
                <a:cs typeface="Lora"/>
                <a:sym typeface="Lora"/>
              </a:rPr>
              <a:t>Add a main point</a:t>
            </a:r>
            <a:endParaRPr/>
          </a:p>
        </p:txBody>
      </p:sp>
      <p:sp>
        <p:nvSpPr>
          <p:cNvPr id="513" name="Google Shape;513;p24"/>
          <p:cNvSpPr txBox="1"/>
          <p:nvPr/>
        </p:nvSpPr>
        <p:spPr>
          <a:xfrm>
            <a:off x="14196745" y="7732866"/>
            <a:ext cx="2687504" cy="74676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2099">
                <a:solidFill>
                  <a:srgbClr val="000000"/>
                </a:solidFill>
                <a:latin typeface="Raleway"/>
                <a:ea typeface="Raleway"/>
                <a:cs typeface="Raleway"/>
                <a:sym typeface="Raleway"/>
              </a:rPr>
              <a:t>Elaborate on what you want to discuss. </a:t>
            </a:r>
            <a:endParaRPr/>
          </a:p>
        </p:txBody>
      </p:sp>
      <p:sp>
        <p:nvSpPr>
          <p:cNvPr id="514" name="Google Shape;514;p24"/>
          <p:cNvSpPr txBox="1"/>
          <p:nvPr/>
        </p:nvSpPr>
        <p:spPr>
          <a:xfrm>
            <a:off x="10052328" y="7147125"/>
            <a:ext cx="2687504" cy="3905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lang="en-US" sz="2599" u="none">
                <a:solidFill>
                  <a:srgbClr val="000000"/>
                </a:solidFill>
                <a:latin typeface="Lora"/>
                <a:ea typeface="Lora"/>
                <a:cs typeface="Lora"/>
                <a:sym typeface="Lora"/>
              </a:rPr>
              <a:t>Add a main point</a:t>
            </a:r>
            <a:endParaRPr/>
          </a:p>
        </p:txBody>
      </p:sp>
      <p:sp>
        <p:nvSpPr>
          <p:cNvPr id="515" name="Google Shape;515;p24"/>
          <p:cNvSpPr txBox="1"/>
          <p:nvPr/>
        </p:nvSpPr>
        <p:spPr>
          <a:xfrm>
            <a:off x="9957743" y="7686688"/>
            <a:ext cx="2687504" cy="74676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2099">
                <a:solidFill>
                  <a:srgbClr val="000000"/>
                </a:solidFill>
                <a:latin typeface="Raleway"/>
                <a:ea typeface="Raleway"/>
                <a:cs typeface="Raleway"/>
                <a:sym typeface="Raleway"/>
              </a:rPr>
              <a:t>Elaborate on what you want to discuss. </a:t>
            </a:r>
            <a:endParaRPr/>
          </a:p>
        </p:txBody>
      </p:sp>
      <p:sp>
        <p:nvSpPr>
          <p:cNvPr id="516" name="Google Shape;516;p24"/>
          <p:cNvSpPr txBox="1"/>
          <p:nvPr/>
        </p:nvSpPr>
        <p:spPr>
          <a:xfrm>
            <a:off x="5813326" y="7147125"/>
            <a:ext cx="2687504" cy="3905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lang="en-US" sz="2599" u="none">
                <a:solidFill>
                  <a:srgbClr val="000000"/>
                </a:solidFill>
                <a:latin typeface="Lora"/>
                <a:ea typeface="Lora"/>
                <a:cs typeface="Lora"/>
                <a:sym typeface="Lora"/>
              </a:rPr>
              <a:t>Add a main point</a:t>
            </a:r>
            <a:endParaRPr/>
          </a:p>
        </p:txBody>
      </p:sp>
      <p:sp>
        <p:nvSpPr>
          <p:cNvPr id="517" name="Google Shape;517;p24"/>
          <p:cNvSpPr txBox="1"/>
          <p:nvPr/>
        </p:nvSpPr>
        <p:spPr>
          <a:xfrm>
            <a:off x="5718741" y="7686688"/>
            <a:ext cx="2687504" cy="74676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2099">
                <a:solidFill>
                  <a:srgbClr val="000000"/>
                </a:solidFill>
                <a:latin typeface="Raleway"/>
                <a:ea typeface="Raleway"/>
                <a:cs typeface="Raleway"/>
                <a:sym typeface="Raleway"/>
              </a:rPr>
              <a:t>Elaborate on what you want to discuss. </a:t>
            </a:r>
            <a:endParaRPr/>
          </a:p>
        </p:txBody>
      </p:sp>
      <p:sp>
        <p:nvSpPr>
          <p:cNvPr id="518" name="Google Shape;518;p24"/>
          <p:cNvSpPr txBox="1"/>
          <p:nvPr/>
        </p:nvSpPr>
        <p:spPr>
          <a:xfrm>
            <a:off x="1751132" y="7118550"/>
            <a:ext cx="2687504" cy="3905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lang="en-US" sz="2599" u="none">
                <a:solidFill>
                  <a:srgbClr val="000000"/>
                </a:solidFill>
                <a:latin typeface="Lora"/>
                <a:ea typeface="Lora"/>
                <a:cs typeface="Lora"/>
                <a:sym typeface="Lora"/>
              </a:rPr>
              <a:t>Add a main point</a:t>
            </a:r>
            <a:endParaRPr/>
          </a:p>
        </p:txBody>
      </p:sp>
      <p:sp>
        <p:nvSpPr>
          <p:cNvPr id="519" name="Google Shape;519;p24"/>
          <p:cNvSpPr txBox="1"/>
          <p:nvPr/>
        </p:nvSpPr>
        <p:spPr>
          <a:xfrm>
            <a:off x="1656547" y="7658113"/>
            <a:ext cx="2687504" cy="74676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2099">
                <a:solidFill>
                  <a:srgbClr val="000000"/>
                </a:solidFill>
                <a:latin typeface="Raleway"/>
                <a:ea typeface="Raleway"/>
                <a:cs typeface="Raleway"/>
                <a:sym typeface="Raleway"/>
              </a:rPr>
              <a:t>Elaborate on what you want to discuss. </a:t>
            </a:r>
            <a:endParaRPr/>
          </a:p>
        </p:txBody>
      </p:sp>
      <p:grpSp>
        <p:nvGrpSpPr>
          <p:cNvPr id="520" name="Google Shape;520;p24"/>
          <p:cNvGrpSpPr/>
          <p:nvPr/>
        </p:nvGrpSpPr>
        <p:grpSpPr>
          <a:xfrm>
            <a:off x="11081882" y="9382594"/>
            <a:ext cx="612994" cy="612994"/>
            <a:chOff x="0" y="0"/>
            <a:chExt cx="812800" cy="812800"/>
          </a:xfrm>
        </p:grpSpPr>
        <p:sp>
          <p:nvSpPr>
            <p:cNvPr id="521" name="Google Shape;521;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23" name="Google Shape;523;p24"/>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524" name="Google Shape;524;p24"/>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525" name="Google Shape;525;p24"/>
          <p:cNvGrpSpPr/>
          <p:nvPr/>
        </p:nvGrpSpPr>
        <p:grpSpPr>
          <a:xfrm>
            <a:off x="6924027" y="9382594"/>
            <a:ext cx="612994" cy="612994"/>
            <a:chOff x="0" y="0"/>
            <a:chExt cx="812800" cy="812800"/>
          </a:xfrm>
        </p:grpSpPr>
        <p:sp>
          <p:nvSpPr>
            <p:cNvPr id="526" name="Google Shape;526;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28" name="Google Shape;528;p24"/>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532" name="Shape 532"/>
        <p:cNvGrpSpPr/>
        <p:nvPr/>
      </p:nvGrpSpPr>
      <p:grpSpPr>
        <a:xfrm>
          <a:off x="0" y="0"/>
          <a:ext cx="0" cy="0"/>
          <a:chOff x="0" y="0"/>
          <a:chExt cx="0" cy="0"/>
        </a:xfrm>
      </p:grpSpPr>
      <p:sp>
        <p:nvSpPr>
          <p:cNvPr id="533" name="Google Shape;533;p25"/>
          <p:cNvSpPr/>
          <p:nvPr/>
        </p:nvSpPr>
        <p:spPr>
          <a:xfrm>
            <a:off x="8903082" y="-9103842"/>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5"/>
          <p:cNvSpPr/>
          <p:nvPr/>
        </p:nvSpPr>
        <p:spPr>
          <a:xfrm>
            <a:off x="-7096708" y="-2542153"/>
            <a:ext cx="13627764" cy="15923481"/>
          </a:xfrm>
          <a:custGeom>
            <a:rect b="b" l="l" r="r" t="t"/>
            <a:pathLst>
              <a:path extrusionOk="0" h="15923481" w="13627764">
                <a:moveTo>
                  <a:pt x="0" y="0"/>
                </a:moveTo>
                <a:lnTo>
                  <a:pt x="13627764" y="0"/>
                </a:lnTo>
                <a:lnTo>
                  <a:pt x="13627764" y="15923480"/>
                </a:lnTo>
                <a:lnTo>
                  <a:pt x="0" y="159234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35" name="Google Shape;535;p25"/>
          <p:cNvGrpSpPr/>
          <p:nvPr/>
        </p:nvGrpSpPr>
        <p:grpSpPr>
          <a:xfrm>
            <a:off x="11081882" y="9382594"/>
            <a:ext cx="612994" cy="612994"/>
            <a:chOff x="0" y="0"/>
            <a:chExt cx="812800" cy="812800"/>
          </a:xfrm>
        </p:grpSpPr>
        <p:sp>
          <p:nvSpPr>
            <p:cNvPr id="536" name="Google Shape;536;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38" name="Google Shape;538;p25"/>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539" name="Google Shape;539;p25"/>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540" name="Google Shape;540;p25"/>
          <p:cNvGrpSpPr/>
          <p:nvPr/>
        </p:nvGrpSpPr>
        <p:grpSpPr>
          <a:xfrm>
            <a:off x="6924027" y="9382594"/>
            <a:ext cx="612994" cy="612994"/>
            <a:chOff x="0" y="0"/>
            <a:chExt cx="812800" cy="812800"/>
          </a:xfrm>
        </p:grpSpPr>
        <p:sp>
          <p:nvSpPr>
            <p:cNvPr id="541" name="Google Shape;54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43" name="Google Shape;543;p25"/>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544" name="Google Shape;544;p25"/>
          <p:cNvGrpSpPr/>
          <p:nvPr/>
        </p:nvGrpSpPr>
        <p:grpSpPr>
          <a:xfrm>
            <a:off x="999114" y="2385283"/>
            <a:ext cx="612994" cy="612994"/>
            <a:chOff x="0" y="0"/>
            <a:chExt cx="812800" cy="812800"/>
          </a:xfrm>
        </p:grpSpPr>
        <p:sp>
          <p:nvSpPr>
            <p:cNvPr id="545" name="Google Shape;545;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7" name="Google Shape;547;p25"/>
          <p:cNvGrpSpPr/>
          <p:nvPr/>
        </p:nvGrpSpPr>
        <p:grpSpPr>
          <a:xfrm>
            <a:off x="16383462" y="7253663"/>
            <a:ext cx="612994" cy="612994"/>
            <a:chOff x="0" y="0"/>
            <a:chExt cx="812800" cy="812800"/>
          </a:xfrm>
        </p:grpSpPr>
        <p:sp>
          <p:nvSpPr>
            <p:cNvPr id="548" name="Google Shape;54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0" name="Google Shape;550;p25"/>
          <p:cNvGrpSpPr/>
          <p:nvPr/>
        </p:nvGrpSpPr>
        <p:grpSpPr>
          <a:xfrm>
            <a:off x="16033312" y="2998277"/>
            <a:ext cx="612994" cy="612994"/>
            <a:chOff x="0" y="0"/>
            <a:chExt cx="812800" cy="812800"/>
          </a:xfrm>
        </p:grpSpPr>
        <p:sp>
          <p:nvSpPr>
            <p:cNvPr id="551" name="Google Shape;55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3" name="Google Shape;553;p25"/>
          <p:cNvGrpSpPr/>
          <p:nvPr/>
        </p:nvGrpSpPr>
        <p:grpSpPr>
          <a:xfrm>
            <a:off x="1612108" y="6206645"/>
            <a:ext cx="612994" cy="612994"/>
            <a:chOff x="0" y="0"/>
            <a:chExt cx="812800" cy="812800"/>
          </a:xfrm>
        </p:grpSpPr>
        <p:sp>
          <p:nvSpPr>
            <p:cNvPr id="554" name="Google Shape;554;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6" name="Google Shape;556;p25"/>
          <p:cNvSpPr txBox="1"/>
          <p:nvPr/>
        </p:nvSpPr>
        <p:spPr>
          <a:xfrm>
            <a:off x="1291544" y="700865"/>
            <a:ext cx="15704912" cy="10572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6999">
                <a:solidFill>
                  <a:srgbClr val="00196E"/>
                </a:solidFill>
                <a:latin typeface="Playfair Display"/>
                <a:ea typeface="Playfair Display"/>
                <a:cs typeface="Playfair Display"/>
                <a:sym typeface="Playfair Display"/>
              </a:rPr>
              <a:t>A picture is worth a thousand words</a:t>
            </a:r>
            <a:endParaRPr/>
          </a:p>
        </p:txBody>
      </p:sp>
      <p:pic>
        <p:nvPicPr>
          <p:cNvPr id="557" name="Google Shape;557;p25"/>
          <p:cNvPicPr preferRelativeResize="0"/>
          <p:nvPr/>
        </p:nvPicPr>
        <p:blipFill>
          <a:blip r:embed="rId4">
            <a:alphaModFix/>
          </a:blip>
          <a:stretch>
            <a:fillRect/>
          </a:stretch>
        </p:blipFill>
        <p:spPr>
          <a:xfrm>
            <a:off x="3480816" y="2527155"/>
            <a:ext cx="11033925" cy="57848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561" name="Shape 561"/>
        <p:cNvGrpSpPr/>
        <p:nvPr/>
      </p:nvGrpSpPr>
      <p:grpSpPr>
        <a:xfrm>
          <a:off x="0" y="0"/>
          <a:ext cx="0" cy="0"/>
          <a:chOff x="0" y="0"/>
          <a:chExt cx="0" cy="0"/>
        </a:xfrm>
      </p:grpSpPr>
      <p:sp>
        <p:nvSpPr>
          <p:cNvPr id="562" name="Google Shape;562;p26"/>
          <p:cNvSpPr/>
          <p:nvPr/>
        </p:nvSpPr>
        <p:spPr>
          <a:xfrm>
            <a:off x="-9147765" y="-2020389"/>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6"/>
          <p:cNvSpPr/>
          <p:nvPr/>
        </p:nvSpPr>
        <p:spPr>
          <a:xfrm>
            <a:off x="9911500" y="-9772293"/>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4" name="Google Shape;564;p26"/>
          <p:cNvPicPr preferRelativeResize="0"/>
          <p:nvPr/>
        </p:nvPicPr>
        <p:blipFill rotWithShape="1">
          <a:blip r:embed="rId4">
            <a:alphaModFix/>
          </a:blip>
          <a:srcRect b="0" l="0" r="0" t="0"/>
          <a:stretch/>
        </p:blipFill>
        <p:spPr>
          <a:xfrm>
            <a:off x="2766923" y="3907575"/>
            <a:ext cx="3849673" cy="3849673"/>
          </a:xfrm>
          <a:prstGeom prst="rect">
            <a:avLst/>
          </a:prstGeom>
          <a:noFill/>
          <a:ln>
            <a:noFill/>
          </a:ln>
        </p:spPr>
      </p:pic>
      <p:sp>
        <p:nvSpPr>
          <p:cNvPr id="565" name="Google Shape;565;p26"/>
          <p:cNvSpPr txBox="1"/>
          <p:nvPr/>
        </p:nvSpPr>
        <p:spPr>
          <a:xfrm>
            <a:off x="2922321" y="7768590"/>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the featured statistic.</a:t>
            </a:r>
            <a:endParaRPr/>
          </a:p>
        </p:txBody>
      </p:sp>
      <p:sp>
        <p:nvSpPr>
          <p:cNvPr id="566" name="Google Shape;566;p26"/>
          <p:cNvSpPr txBox="1"/>
          <p:nvPr/>
        </p:nvSpPr>
        <p:spPr>
          <a:xfrm>
            <a:off x="11486091" y="7768590"/>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the featured statistic.</a:t>
            </a:r>
            <a:endParaRPr/>
          </a:p>
        </p:txBody>
      </p:sp>
      <p:sp>
        <p:nvSpPr>
          <p:cNvPr id="567" name="Google Shape;567;p26"/>
          <p:cNvSpPr txBox="1"/>
          <p:nvPr/>
        </p:nvSpPr>
        <p:spPr>
          <a:xfrm>
            <a:off x="7204262" y="7768590"/>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the featured statistic.</a:t>
            </a:r>
            <a:endParaRPr/>
          </a:p>
        </p:txBody>
      </p:sp>
      <p:pic>
        <p:nvPicPr>
          <p:cNvPr id="568" name="Google Shape;568;p26"/>
          <p:cNvPicPr preferRelativeResize="0"/>
          <p:nvPr/>
        </p:nvPicPr>
        <p:blipFill rotWithShape="1">
          <a:blip r:embed="rId5">
            <a:alphaModFix/>
          </a:blip>
          <a:srcRect b="0" l="0" r="0" t="0"/>
          <a:stretch/>
        </p:blipFill>
        <p:spPr>
          <a:xfrm>
            <a:off x="7048865" y="3907575"/>
            <a:ext cx="3849673" cy="3849673"/>
          </a:xfrm>
          <a:prstGeom prst="rect">
            <a:avLst/>
          </a:prstGeom>
          <a:noFill/>
          <a:ln>
            <a:noFill/>
          </a:ln>
        </p:spPr>
      </p:pic>
      <p:pic>
        <p:nvPicPr>
          <p:cNvPr id="569" name="Google Shape;569;p26"/>
          <p:cNvPicPr preferRelativeResize="0"/>
          <p:nvPr/>
        </p:nvPicPr>
        <p:blipFill rotWithShape="1">
          <a:blip r:embed="rId6">
            <a:alphaModFix/>
          </a:blip>
          <a:srcRect b="0" l="0" r="0" t="0"/>
          <a:stretch/>
        </p:blipFill>
        <p:spPr>
          <a:xfrm>
            <a:off x="11330807" y="3907575"/>
            <a:ext cx="3849673" cy="3849673"/>
          </a:xfrm>
          <a:prstGeom prst="rect">
            <a:avLst/>
          </a:prstGeom>
          <a:noFill/>
          <a:ln>
            <a:noFill/>
          </a:ln>
        </p:spPr>
      </p:pic>
      <p:sp>
        <p:nvSpPr>
          <p:cNvPr id="570" name="Google Shape;570;p26"/>
          <p:cNvSpPr txBox="1"/>
          <p:nvPr/>
        </p:nvSpPr>
        <p:spPr>
          <a:xfrm>
            <a:off x="2171684" y="1028700"/>
            <a:ext cx="1394463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Global Impact </a:t>
            </a:r>
            <a:endParaRPr/>
          </a:p>
        </p:txBody>
      </p:sp>
      <p:sp>
        <p:nvSpPr>
          <p:cNvPr id="571" name="Google Shape;571;p26"/>
          <p:cNvSpPr txBox="1"/>
          <p:nvPr/>
        </p:nvSpPr>
        <p:spPr>
          <a:xfrm>
            <a:off x="2982803" y="2676525"/>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ora"/>
                <a:ea typeface="Lora"/>
                <a:cs typeface="Lora"/>
                <a:sym typeface="Lora"/>
              </a:rPr>
              <a:t>Elaborate on the featured statistic</a:t>
            </a:r>
            <a:endParaRPr/>
          </a:p>
        </p:txBody>
      </p:sp>
      <p:grpSp>
        <p:nvGrpSpPr>
          <p:cNvPr id="572" name="Google Shape;572;p26"/>
          <p:cNvGrpSpPr/>
          <p:nvPr/>
        </p:nvGrpSpPr>
        <p:grpSpPr>
          <a:xfrm>
            <a:off x="11081882" y="9382594"/>
            <a:ext cx="612994" cy="612994"/>
            <a:chOff x="0" y="0"/>
            <a:chExt cx="812800" cy="812800"/>
          </a:xfrm>
        </p:grpSpPr>
        <p:sp>
          <p:nvSpPr>
            <p:cNvPr id="573" name="Google Shape;573;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75" name="Google Shape;575;p26"/>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576" name="Google Shape;576;p26"/>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577" name="Google Shape;577;p26"/>
          <p:cNvGrpSpPr/>
          <p:nvPr/>
        </p:nvGrpSpPr>
        <p:grpSpPr>
          <a:xfrm>
            <a:off x="6924027" y="9382594"/>
            <a:ext cx="612994" cy="612994"/>
            <a:chOff x="0" y="0"/>
            <a:chExt cx="812800" cy="812800"/>
          </a:xfrm>
        </p:grpSpPr>
        <p:sp>
          <p:nvSpPr>
            <p:cNvPr id="578" name="Google Shape;578;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80" name="Google Shape;580;p26"/>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581" name="Google Shape;581;p26"/>
          <p:cNvCxnSpPr/>
          <p:nvPr/>
        </p:nvCxnSpPr>
        <p:spPr>
          <a:xfrm>
            <a:off x="-4867968" y="2381250"/>
            <a:ext cx="9888109" cy="0"/>
          </a:xfrm>
          <a:prstGeom prst="straightConnector1">
            <a:avLst/>
          </a:prstGeom>
          <a:noFill/>
          <a:ln cap="flat" cmpd="sng" w="38100">
            <a:solidFill>
              <a:srgbClr val="00196E"/>
            </a:solidFill>
            <a:prstDash val="dot"/>
            <a:round/>
            <a:headEnd len="sm" w="sm" type="none"/>
            <a:tailEnd len="sm" w="sm" type="none"/>
          </a:ln>
        </p:spPr>
      </p:cxnSp>
      <p:cxnSp>
        <p:nvCxnSpPr>
          <p:cNvPr id="582" name="Google Shape;582;p26"/>
          <p:cNvCxnSpPr/>
          <p:nvPr/>
        </p:nvCxnSpPr>
        <p:spPr>
          <a:xfrm>
            <a:off x="9541890" y="704807"/>
            <a:ext cx="9888109" cy="0"/>
          </a:xfrm>
          <a:prstGeom prst="straightConnector1">
            <a:avLst/>
          </a:prstGeom>
          <a:noFill/>
          <a:ln cap="flat" cmpd="sng" w="38100">
            <a:solidFill>
              <a:srgbClr val="00196E"/>
            </a:solidFill>
            <a:prstDash val="dot"/>
            <a:round/>
            <a:headEnd len="sm" w="sm" type="none"/>
            <a:tailEnd len="sm" w="sm" type="none"/>
          </a:ln>
        </p:spPr>
      </p:cxnSp>
      <p:grpSp>
        <p:nvGrpSpPr>
          <p:cNvPr id="583" name="Google Shape;583;p26"/>
          <p:cNvGrpSpPr/>
          <p:nvPr/>
        </p:nvGrpSpPr>
        <p:grpSpPr>
          <a:xfrm>
            <a:off x="2368719" y="1303228"/>
            <a:ext cx="612994" cy="612994"/>
            <a:chOff x="0" y="0"/>
            <a:chExt cx="812800" cy="812800"/>
          </a:xfrm>
        </p:grpSpPr>
        <p:sp>
          <p:nvSpPr>
            <p:cNvPr id="584" name="Google Shape;584;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6" name="Google Shape;586;p26"/>
          <p:cNvGrpSpPr/>
          <p:nvPr/>
        </p:nvGrpSpPr>
        <p:grpSpPr>
          <a:xfrm>
            <a:off x="17259300" y="1303228"/>
            <a:ext cx="612994" cy="612994"/>
            <a:chOff x="0" y="0"/>
            <a:chExt cx="812800" cy="812800"/>
          </a:xfrm>
        </p:grpSpPr>
        <p:sp>
          <p:nvSpPr>
            <p:cNvPr id="587" name="Google Shape;587;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9" name="Google Shape;589;p26"/>
          <p:cNvGrpSpPr/>
          <p:nvPr/>
        </p:nvGrpSpPr>
        <p:grpSpPr>
          <a:xfrm>
            <a:off x="13872951" y="2968625"/>
            <a:ext cx="612994" cy="612994"/>
            <a:chOff x="0" y="0"/>
            <a:chExt cx="812800" cy="812800"/>
          </a:xfrm>
        </p:grpSpPr>
        <p:sp>
          <p:nvSpPr>
            <p:cNvPr id="590" name="Google Shape;590;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2" name="Google Shape;592;p26"/>
          <p:cNvGrpSpPr/>
          <p:nvPr/>
        </p:nvGrpSpPr>
        <p:grpSpPr>
          <a:xfrm>
            <a:off x="6461199" y="251272"/>
            <a:ext cx="612994" cy="612994"/>
            <a:chOff x="0" y="0"/>
            <a:chExt cx="812800" cy="812800"/>
          </a:xfrm>
        </p:grpSpPr>
        <p:sp>
          <p:nvSpPr>
            <p:cNvPr id="593" name="Google Shape;593;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598" name="Shape 598"/>
        <p:cNvGrpSpPr/>
        <p:nvPr/>
      </p:nvGrpSpPr>
      <p:grpSpPr>
        <a:xfrm>
          <a:off x="0" y="0"/>
          <a:ext cx="0" cy="0"/>
          <a:chOff x="0" y="0"/>
          <a:chExt cx="0" cy="0"/>
        </a:xfrm>
      </p:grpSpPr>
      <p:sp>
        <p:nvSpPr>
          <p:cNvPr id="599" name="Google Shape;599;p27"/>
          <p:cNvSpPr/>
          <p:nvPr/>
        </p:nvSpPr>
        <p:spPr>
          <a:xfrm>
            <a:off x="-8482640" y="-746062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27"/>
          <p:cNvSpPr/>
          <p:nvPr/>
        </p:nvSpPr>
        <p:spPr>
          <a:xfrm>
            <a:off x="10975528" y="-460634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27"/>
          <p:cNvSpPr txBox="1"/>
          <p:nvPr/>
        </p:nvSpPr>
        <p:spPr>
          <a:xfrm>
            <a:off x="3544150" y="2385055"/>
            <a:ext cx="111996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00196E"/>
                </a:solidFill>
                <a:latin typeface="Playfair Display"/>
                <a:ea typeface="Playfair Display"/>
                <a:cs typeface="Playfair Display"/>
                <a:sym typeface="Playfair Display"/>
              </a:rPr>
              <a:t>Write an original statement or inspiring quote</a:t>
            </a:r>
            <a:endParaRPr/>
          </a:p>
        </p:txBody>
      </p:sp>
      <p:sp>
        <p:nvSpPr>
          <p:cNvPr id="602" name="Google Shape;602;p27"/>
          <p:cNvSpPr txBox="1"/>
          <p:nvPr/>
        </p:nvSpPr>
        <p:spPr>
          <a:xfrm>
            <a:off x="2741618" y="7288535"/>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000000"/>
                </a:solidFill>
                <a:latin typeface="Playfair Display"/>
                <a:ea typeface="Playfair Display"/>
                <a:cs typeface="Playfair Display"/>
                <a:sym typeface="Playfair Display"/>
              </a:rPr>
              <a:t>— Include a credit, citation, or supporting message</a:t>
            </a:r>
            <a:endParaRPr/>
          </a:p>
        </p:txBody>
      </p:sp>
      <p:cxnSp>
        <p:nvCxnSpPr>
          <p:cNvPr id="603" name="Google Shape;603;p27"/>
          <p:cNvCxnSpPr/>
          <p:nvPr/>
        </p:nvCxnSpPr>
        <p:spPr>
          <a:xfrm>
            <a:off x="1979957" y="733425"/>
            <a:ext cx="6080369" cy="0"/>
          </a:xfrm>
          <a:prstGeom prst="straightConnector1">
            <a:avLst/>
          </a:prstGeom>
          <a:noFill/>
          <a:ln cap="flat" cmpd="sng" w="38100">
            <a:solidFill>
              <a:srgbClr val="00196E"/>
            </a:solidFill>
            <a:prstDash val="dot"/>
            <a:round/>
            <a:headEnd len="sm" w="sm" type="none"/>
            <a:tailEnd len="sm" w="sm" type="none"/>
          </a:ln>
        </p:spPr>
      </p:cxnSp>
      <p:grpSp>
        <p:nvGrpSpPr>
          <p:cNvPr id="604" name="Google Shape;604;p27"/>
          <p:cNvGrpSpPr/>
          <p:nvPr/>
        </p:nvGrpSpPr>
        <p:grpSpPr>
          <a:xfrm>
            <a:off x="8837503" y="445978"/>
            <a:ext cx="612994" cy="612994"/>
            <a:chOff x="0" y="0"/>
            <a:chExt cx="812800" cy="812800"/>
          </a:xfrm>
        </p:grpSpPr>
        <p:sp>
          <p:nvSpPr>
            <p:cNvPr id="605" name="Google Shape;605;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07" name="Google Shape;607;p27"/>
          <p:cNvCxnSpPr/>
          <p:nvPr/>
        </p:nvCxnSpPr>
        <p:spPr>
          <a:xfrm>
            <a:off x="10288207" y="733425"/>
            <a:ext cx="6080369" cy="0"/>
          </a:xfrm>
          <a:prstGeom prst="straightConnector1">
            <a:avLst/>
          </a:prstGeom>
          <a:noFill/>
          <a:ln cap="flat" cmpd="sng" w="38100">
            <a:solidFill>
              <a:srgbClr val="00196E"/>
            </a:solidFill>
            <a:prstDash val="dot"/>
            <a:round/>
            <a:headEnd len="sm" w="sm" type="none"/>
            <a:tailEnd len="sm" w="sm" type="none"/>
          </a:ln>
        </p:spPr>
      </p:cxnSp>
      <p:grpSp>
        <p:nvGrpSpPr>
          <p:cNvPr id="608" name="Google Shape;608;p27"/>
          <p:cNvGrpSpPr/>
          <p:nvPr/>
        </p:nvGrpSpPr>
        <p:grpSpPr>
          <a:xfrm>
            <a:off x="11081882" y="9382594"/>
            <a:ext cx="612994" cy="612994"/>
            <a:chOff x="0" y="0"/>
            <a:chExt cx="812800" cy="812800"/>
          </a:xfrm>
        </p:grpSpPr>
        <p:sp>
          <p:nvSpPr>
            <p:cNvPr id="609" name="Google Shape;609;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11" name="Google Shape;611;p27"/>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612" name="Google Shape;612;p27"/>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613" name="Google Shape;613;p27"/>
          <p:cNvGrpSpPr/>
          <p:nvPr/>
        </p:nvGrpSpPr>
        <p:grpSpPr>
          <a:xfrm>
            <a:off x="6924027" y="9382594"/>
            <a:ext cx="612994" cy="612994"/>
            <a:chOff x="0" y="0"/>
            <a:chExt cx="812800" cy="812800"/>
          </a:xfrm>
        </p:grpSpPr>
        <p:sp>
          <p:nvSpPr>
            <p:cNvPr id="614" name="Google Shape;614;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16" name="Google Shape;616;p27"/>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620" name="Shape 620"/>
        <p:cNvGrpSpPr/>
        <p:nvPr/>
      </p:nvGrpSpPr>
      <p:grpSpPr>
        <a:xfrm>
          <a:off x="0" y="0"/>
          <a:ext cx="0" cy="0"/>
          <a:chOff x="0" y="0"/>
          <a:chExt cx="0" cy="0"/>
        </a:xfrm>
      </p:grpSpPr>
      <p:sp>
        <p:nvSpPr>
          <p:cNvPr id="621" name="Google Shape;621;p28"/>
          <p:cNvSpPr/>
          <p:nvPr/>
        </p:nvSpPr>
        <p:spPr>
          <a:xfrm>
            <a:off x="-6090744" y="-570190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28"/>
          <p:cNvSpPr/>
          <p:nvPr/>
        </p:nvSpPr>
        <p:spPr>
          <a:xfrm>
            <a:off x="10443707" y="-9731825"/>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28"/>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28"/>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28"/>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8"/>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28"/>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28"/>
          <p:cNvSpPr txBox="1"/>
          <p:nvPr/>
        </p:nvSpPr>
        <p:spPr>
          <a:xfrm>
            <a:off x="1028700" y="1021590"/>
            <a:ext cx="6211449"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Contact Us</a:t>
            </a:r>
            <a:endParaRPr/>
          </a:p>
        </p:txBody>
      </p:sp>
      <p:sp>
        <p:nvSpPr>
          <p:cNvPr id="629" name="Google Shape;629;p28"/>
          <p:cNvSpPr txBox="1"/>
          <p:nvPr/>
        </p:nvSpPr>
        <p:spPr>
          <a:xfrm>
            <a:off x="2058835" y="396218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123 Anywhere St., Any City,ST 12345</a:t>
            </a:r>
            <a:endParaRPr/>
          </a:p>
        </p:txBody>
      </p:sp>
      <p:cxnSp>
        <p:nvCxnSpPr>
          <p:cNvPr id="630" name="Google Shape;630;p28"/>
          <p:cNvCxnSpPr/>
          <p:nvPr/>
        </p:nvCxnSpPr>
        <p:spPr>
          <a:xfrm>
            <a:off x="-4220916" y="2680511"/>
            <a:ext cx="9888109" cy="0"/>
          </a:xfrm>
          <a:prstGeom prst="straightConnector1">
            <a:avLst/>
          </a:prstGeom>
          <a:noFill/>
          <a:ln cap="flat" cmpd="sng" w="38100">
            <a:solidFill>
              <a:srgbClr val="00196E"/>
            </a:solidFill>
            <a:prstDash val="dot"/>
            <a:round/>
            <a:headEnd len="sm" w="sm" type="none"/>
            <a:tailEnd len="sm" w="sm" type="none"/>
          </a:ln>
        </p:spPr>
      </p:cxnSp>
      <p:cxnSp>
        <p:nvCxnSpPr>
          <p:cNvPr id="631" name="Google Shape;631;p28"/>
          <p:cNvCxnSpPr/>
          <p:nvPr/>
        </p:nvCxnSpPr>
        <p:spPr>
          <a:xfrm>
            <a:off x="-1394076" y="1009650"/>
            <a:ext cx="9888109" cy="0"/>
          </a:xfrm>
          <a:prstGeom prst="straightConnector1">
            <a:avLst/>
          </a:prstGeom>
          <a:noFill/>
          <a:ln cap="flat" cmpd="sng" w="38100">
            <a:solidFill>
              <a:srgbClr val="00196E"/>
            </a:solidFill>
            <a:prstDash val="dot"/>
            <a:round/>
            <a:headEnd len="sm" w="sm" type="none"/>
            <a:tailEnd len="sm" w="sm" type="none"/>
          </a:ln>
        </p:spPr>
      </p:cxnSp>
      <p:grpSp>
        <p:nvGrpSpPr>
          <p:cNvPr id="632" name="Google Shape;632;p28"/>
          <p:cNvGrpSpPr/>
          <p:nvPr/>
        </p:nvGrpSpPr>
        <p:grpSpPr>
          <a:xfrm>
            <a:off x="11081882" y="9382594"/>
            <a:ext cx="612994" cy="612994"/>
            <a:chOff x="0" y="0"/>
            <a:chExt cx="812800" cy="812800"/>
          </a:xfrm>
        </p:grpSpPr>
        <p:sp>
          <p:nvSpPr>
            <p:cNvPr id="633" name="Google Shape;633;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35" name="Google Shape;635;p28"/>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636" name="Google Shape;636;p28"/>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637" name="Google Shape;637;p28"/>
          <p:cNvGrpSpPr/>
          <p:nvPr/>
        </p:nvGrpSpPr>
        <p:grpSpPr>
          <a:xfrm>
            <a:off x="6924027" y="9382594"/>
            <a:ext cx="612994" cy="612994"/>
            <a:chOff x="0" y="0"/>
            <a:chExt cx="812800" cy="812800"/>
          </a:xfrm>
        </p:grpSpPr>
        <p:sp>
          <p:nvSpPr>
            <p:cNvPr id="638" name="Google Shape;638;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40" name="Google Shape;640;p28"/>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641" name="Google Shape;641;p28"/>
          <p:cNvSpPr/>
          <p:nvPr/>
        </p:nvSpPr>
        <p:spPr>
          <a:xfrm>
            <a:off x="7844293" y="2561251"/>
            <a:ext cx="5145637" cy="6544530"/>
          </a:xfrm>
          <a:custGeom>
            <a:rect b="b" l="l" r="r" t="t"/>
            <a:pathLst>
              <a:path extrusionOk="0" h="6544530" w="5145637">
                <a:moveTo>
                  <a:pt x="0" y="0"/>
                </a:moveTo>
                <a:lnTo>
                  <a:pt x="5145637" y="0"/>
                </a:lnTo>
                <a:lnTo>
                  <a:pt x="5145637" y="6544530"/>
                </a:lnTo>
                <a:lnTo>
                  <a:pt x="0" y="654453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28"/>
          <p:cNvSpPr txBox="1"/>
          <p:nvPr/>
        </p:nvSpPr>
        <p:spPr>
          <a:xfrm>
            <a:off x="2058835" y="488780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123-456-7890</a:t>
            </a:r>
            <a:endParaRPr/>
          </a:p>
        </p:txBody>
      </p:sp>
      <p:sp>
        <p:nvSpPr>
          <p:cNvPr id="643" name="Google Shape;643;p28"/>
          <p:cNvSpPr txBox="1"/>
          <p:nvPr/>
        </p:nvSpPr>
        <p:spPr>
          <a:xfrm>
            <a:off x="2058835" y="577636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hello@reallygreatsite.com</a:t>
            </a:r>
            <a:endParaRPr/>
          </a:p>
        </p:txBody>
      </p:sp>
      <p:sp>
        <p:nvSpPr>
          <p:cNvPr id="644" name="Google Shape;644;p28"/>
          <p:cNvSpPr txBox="1"/>
          <p:nvPr/>
        </p:nvSpPr>
        <p:spPr>
          <a:xfrm>
            <a:off x="2058835" y="755801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reallygreatsite.com</a:t>
            </a:r>
            <a:endParaRPr/>
          </a:p>
        </p:txBody>
      </p:sp>
      <p:sp>
        <p:nvSpPr>
          <p:cNvPr id="645" name="Google Shape;645;p28"/>
          <p:cNvSpPr txBox="1"/>
          <p:nvPr/>
        </p:nvSpPr>
        <p:spPr>
          <a:xfrm>
            <a:off x="2058835" y="665371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@reallygreatsite</a:t>
            </a:r>
            <a:endParaRPr/>
          </a:p>
        </p:txBody>
      </p:sp>
      <p:sp>
        <p:nvSpPr>
          <p:cNvPr id="646" name="Google Shape;646;p28"/>
          <p:cNvSpPr/>
          <p:nvPr/>
        </p:nvSpPr>
        <p:spPr>
          <a:xfrm>
            <a:off x="13297201" y="1434337"/>
            <a:ext cx="1409907" cy="1409907"/>
          </a:xfrm>
          <a:custGeom>
            <a:rect b="b" l="l" r="r" t="t"/>
            <a:pathLst>
              <a:path extrusionOk="0" h="1409907" w="1409907">
                <a:moveTo>
                  <a:pt x="0" y="0"/>
                </a:moveTo>
                <a:lnTo>
                  <a:pt x="1409906" y="0"/>
                </a:lnTo>
                <a:lnTo>
                  <a:pt x="1409906" y="1409907"/>
                </a:lnTo>
                <a:lnTo>
                  <a:pt x="0" y="140990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8"/>
          <p:cNvSpPr/>
          <p:nvPr/>
        </p:nvSpPr>
        <p:spPr>
          <a:xfrm>
            <a:off x="15379007" y="3390611"/>
            <a:ext cx="1558432" cy="1558432"/>
          </a:xfrm>
          <a:custGeom>
            <a:rect b="b" l="l" r="r" t="t"/>
            <a:pathLst>
              <a:path extrusionOk="0" h="1558432" w="1558432">
                <a:moveTo>
                  <a:pt x="0" y="0"/>
                </a:moveTo>
                <a:lnTo>
                  <a:pt x="1558432" y="0"/>
                </a:lnTo>
                <a:lnTo>
                  <a:pt x="1558432" y="1558432"/>
                </a:lnTo>
                <a:lnTo>
                  <a:pt x="0" y="155843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28"/>
          <p:cNvSpPr/>
          <p:nvPr/>
        </p:nvSpPr>
        <p:spPr>
          <a:xfrm>
            <a:off x="15484952" y="1295000"/>
            <a:ext cx="1171235" cy="1266260"/>
          </a:xfrm>
          <a:custGeom>
            <a:rect b="b" l="l" r="r" t="t"/>
            <a:pathLst>
              <a:path extrusionOk="0" h="883951" w="883951">
                <a:moveTo>
                  <a:pt x="0" y="0"/>
                </a:moveTo>
                <a:lnTo>
                  <a:pt x="883952" y="0"/>
                </a:lnTo>
                <a:lnTo>
                  <a:pt x="883952" y="883951"/>
                </a:lnTo>
                <a:lnTo>
                  <a:pt x="0" y="88395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652" name="Shape 652"/>
        <p:cNvGrpSpPr/>
        <p:nvPr/>
      </p:nvGrpSpPr>
      <p:grpSpPr>
        <a:xfrm>
          <a:off x="0" y="0"/>
          <a:ext cx="0" cy="0"/>
          <a:chOff x="0" y="0"/>
          <a:chExt cx="0" cy="0"/>
        </a:xfrm>
      </p:grpSpPr>
      <p:sp>
        <p:nvSpPr>
          <p:cNvPr id="653" name="Google Shape;653;p29"/>
          <p:cNvSpPr/>
          <p:nvPr/>
        </p:nvSpPr>
        <p:spPr>
          <a:xfrm>
            <a:off x="-6813882" y="224253"/>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29"/>
          <p:cNvSpPr/>
          <p:nvPr/>
        </p:nvSpPr>
        <p:spPr>
          <a:xfrm>
            <a:off x="10637358" y="-10781197"/>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29"/>
          <p:cNvSpPr txBox="1"/>
          <p:nvPr/>
        </p:nvSpPr>
        <p:spPr>
          <a:xfrm>
            <a:off x="1028700" y="1154458"/>
            <a:ext cx="448759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Credits</a:t>
            </a:r>
            <a:endParaRPr/>
          </a:p>
        </p:txBody>
      </p:sp>
      <p:cxnSp>
        <p:nvCxnSpPr>
          <p:cNvPr id="656" name="Google Shape;656;p29"/>
          <p:cNvCxnSpPr/>
          <p:nvPr/>
        </p:nvCxnSpPr>
        <p:spPr>
          <a:xfrm>
            <a:off x="-6813882" y="2676817"/>
            <a:ext cx="9888109" cy="0"/>
          </a:xfrm>
          <a:prstGeom prst="straightConnector1">
            <a:avLst/>
          </a:prstGeom>
          <a:noFill/>
          <a:ln cap="flat" cmpd="sng" w="38100">
            <a:solidFill>
              <a:srgbClr val="00196E"/>
            </a:solidFill>
            <a:prstDash val="dot"/>
            <a:round/>
            <a:headEnd len="sm" w="sm" type="none"/>
            <a:tailEnd len="sm" w="sm" type="none"/>
          </a:ln>
        </p:spPr>
      </p:cxnSp>
      <p:cxnSp>
        <p:nvCxnSpPr>
          <p:cNvPr id="657" name="Google Shape;657;p29"/>
          <p:cNvCxnSpPr/>
          <p:nvPr/>
        </p:nvCxnSpPr>
        <p:spPr>
          <a:xfrm>
            <a:off x="-2657586" y="1009650"/>
            <a:ext cx="9888109" cy="0"/>
          </a:xfrm>
          <a:prstGeom prst="straightConnector1">
            <a:avLst/>
          </a:prstGeom>
          <a:noFill/>
          <a:ln cap="flat" cmpd="sng" w="38100">
            <a:solidFill>
              <a:srgbClr val="00196E"/>
            </a:solidFill>
            <a:prstDash val="dot"/>
            <a:round/>
            <a:headEnd len="sm" w="sm" type="none"/>
            <a:tailEnd len="sm" w="sm" type="none"/>
          </a:ln>
        </p:spPr>
      </p:cxnSp>
      <p:grpSp>
        <p:nvGrpSpPr>
          <p:cNvPr id="658" name="Google Shape;658;p29"/>
          <p:cNvGrpSpPr/>
          <p:nvPr/>
        </p:nvGrpSpPr>
        <p:grpSpPr>
          <a:xfrm>
            <a:off x="11081882" y="9382594"/>
            <a:ext cx="612994" cy="612994"/>
            <a:chOff x="0" y="0"/>
            <a:chExt cx="812800" cy="812800"/>
          </a:xfrm>
        </p:grpSpPr>
        <p:sp>
          <p:nvSpPr>
            <p:cNvPr id="659" name="Google Shape;659;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61" name="Google Shape;661;p29"/>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662" name="Google Shape;662;p29"/>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663" name="Google Shape;663;p29"/>
          <p:cNvGrpSpPr/>
          <p:nvPr/>
        </p:nvGrpSpPr>
        <p:grpSpPr>
          <a:xfrm>
            <a:off x="6924027" y="9382594"/>
            <a:ext cx="612994" cy="612994"/>
            <a:chOff x="0" y="0"/>
            <a:chExt cx="812800" cy="812800"/>
          </a:xfrm>
        </p:grpSpPr>
        <p:sp>
          <p:nvSpPr>
            <p:cNvPr id="664" name="Google Shape;664;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66" name="Google Shape;666;p29"/>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667" name="Google Shape;667;p29"/>
          <p:cNvSpPr txBox="1"/>
          <p:nvPr/>
        </p:nvSpPr>
        <p:spPr>
          <a:xfrm>
            <a:off x="1028700" y="3567534"/>
            <a:ext cx="6604020" cy="1708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Playfair Display"/>
                <a:ea typeface="Playfair Display"/>
                <a:cs typeface="Playfair Display"/>
                <a:sym typeface="Playfair Display"/>
              </a:rPr>
              <a:t>This presentation template is free for everyone to use thanks to the following:</a:t>
            </a:r>
            <a:endParaRPr/>
          </a:p>
        </p:txBody>
      </p:sp>
      <p:sp>
        <p:nvSpPr>
          <p:cNvPr id="668" name="Google Shape;668;p29"/>
          <p:cNvSpPr txBox="1"/>
          <p:nvPr/>
        </p:nvSpPr>
        <p:spPr>
          <a:xfrm>
            <a:off x="1028700" y="5909250"/>
            <a:ext cx="12651949" cy="869950"/>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Raleway"/>
                <a:ea typeface="Raleway"/>
                <a:cs typeface="Raleway"/>
                <a:sym typeface="Raleway"/>
              </a:rPr>
              <a:t>SlidesCarnival for the presentation template</a:t>
            </a:r>
            <a:endParaRPr/>
          </a:p>
          <a:p>
            <a:pPr indent="-269875" lvl="1" marL="539750" marR="0" rtl="0" algn="l">
              <a:lnSpc>
                <a:spcPct val="140000"/>
              </a:lnSpc>
              <a:spcBef>
                <a:spcPts val="0"/>
              </a:spcBef>
              <a:spcAft>
                <a:spcPts val="0"/>
              </a:spcAft>
              <a:buClr>
                <a:srgbClr val="000000"/>
              </a:buClr>
              <a:buSzPts val="2500"/>
              <a:buFont typeface="Arial"/>
              <a:buChar char="•"/>
            </a:pPr>
            <a:r>
              <a:rPr b="0" i="0" lang="en-US" sz="2500" u="none" cap="none" strike="noStrike">
                <a:solidFill>
                  <a:srgbClr val="000000"/>
                </a:solidFill>
                <a:latin typeface="Raleway"/>
                <a:ea typeface="Raleway"/>
                <a:cs typeface="Raleway"/>
                <a:sym typeface="Raleway"/>
              </a:rPr>
              <a:t>Pexels for the photos</a:t>
            </a:r>
            <a:endParaRPr/>
          </a:p>
        </p:txBody>
      </p:sp>
      <p:sp>
        <p:nvSpPr>
          <p:cNvPr id="669" name="Google Shape;669;p29"/>
          <p:cNvSpPr txBox="1"/>
          <p:nvPr/>
        </p:nvSpPr>
        <p:spPr>
          <a:xfrm>
            <a:off x="1028700" y="7369750"/>
            <a:ext cx="12651949"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Lora"/>
                <a:ea typeface="Lora"/>
                <a:cs typeface="Lora"/>
                <a:sym typeface="Lora"/>
              </a:rPr>
              <a:t>Happy designing! </a:t>
            </a:r>
            <a:endParaRPr/>
          </a:p>
        </p:txBody>
      </p:sp>
      <p:grpSp>
        <p:nvGrpSpPr>
          <p:cNvPr id="670" name="Google Shape;670;p29"/>
          <p:cNvGrpSpPr/>
          <p:nvPr/>
        </p:nvGrpSpPr>
        <p:grpSpPr>
          <a:xfrm>
            <a:off x="7844293" y="2370320"/>
            <a:ext cx="612994" cy="612994"/>
            <a:chOff x="0" y="0"/>
            <a:chExt cx="812800" cy="812800"/>
          </a:xfrm>
        </p:grpSpPr>
        <p:sp>
          <p:nvSpPr>
            <p:cNvPr id="671" name="Google Shape;671;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3" name="Google Shape;673;p29"/>
          <p:cNvGrpSpPr/>
          <p:nvPr/>
        </p:nvGrpSpPr>
        <p:grpSpPr>
          <a:xfrm>
            <a:off x="17259300" y="1641694"/>
            <a:ext cx="612994" cy="612994"/>
            <a:chOff x="0" y="0"/>
            <a:chExt cx="812800" cy="812800"/>
          </a:xfrm>
        </p:grpSpPr>
        <p:sp>
          <p:nvSpPr>
            <p:cNvPr id="674" name="Google Shape;674;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6" name="Google Shape;676;p29"/>
          <p:cNvGrpSpPr/>
          <p:nvPr/>
        </p:nvGrpSpPr>
        <p:grpSpPr>
          <a:xfrm>
            <a:off x="13374152" y="377606"/>
            <a:ext cx="612994" cy="612994"/>
            <a:chOff x="0" y="0"/>
            <a:chExt cx="812800" cy="812800"/>
          </a:xfrm>
        </p:grpSpPr>
        <p:sp>
          <p:nvSpPr>
            <p:cNvPr id="677" name="Google Shape;677;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9" name="Google Shape;679;p29"/>
          <p:cNvGrpSpPr/>
          <p:nvPr/>
        </p:nvGrpSpPr>
        <p:grpSpPr>
          <a:xfrm>
            <a:off x="5372627" y="224253"/>
            <a:ext cx="612994" cy="612994"/>
            <a:chOff x="0" y="0"/>
            <a:chExt cx="812800" cy="812800"/>
          </a:xfrm>
        </p:grpSpPr>
        <p:sp>
          <p:nvSpPr>
            <p:cNvPr id="680" name="Google Shape;680;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82" name="Google Shape;682;p29"/>
          <p:cNvPicPr preferRelativeResize="0"/>
          <p:nvPr/>
        </p:nvPicPr>
        <p:blipFill>
          <a:blip r:embed="rId4">
            <a:alphaModFix/>
          </a:blip>
          <a:stretch>
            <a:fillRect/>
          </a:stretch>
        </p:blipFill>
        <p:spPr>
          <a:xfrm>
            <a:off x="9051226" y="3127617"/>
            <a:ext cx="7988900" cy="5337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110" name="Shape 110"/>
        <p:cNvGrpSpPr/>
        <p:nvPr/>
      </p:nvGrpSpPr>
      <p:grpSpPr>
        <a:xfrm>
          <a:off x="0" y="0"/>
          <a:ext cx="0" cy="0"/>
          <a:chOff x="0" y="0"/>
          <a:chExt cx="0" cy="0"/>
        </a:xfrm>
      </p:grpSpPr>
      <p:sp>
        <p:nvSpPr>
          <p:cNvPr id="111" name="Google Shape;111;p12"/>
          <p:cNvSpPr/>
          <p:nvPr/>
        </p:nvSpPr>
        <p:spPr>
          <a:xfrm>
            <a:off x="-8607623" y="-10779981"/>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2"/>
          <p:cNvSpPr/>
          <p:nvPr/>
        </p:nvSpPr>
        <p:spPr>
          <a:xfrm>
            <a:off x="9891879" y="2830725"/>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2"/>
          <p:cNvSpPr txBox="1"/>
          <p:nvPr/>
        </p:nvSpPr>
        <p:spPr>
          <a:xfrm>
            <a:off x="882491" y="1028700"/>
            <a:ext cx="16523018"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How to Use This Presentation</a:t>
            </a:r>
            <a:endParaRPr/>
          </a:p>
        </p:txBody>
      </p:sp>
      <p:sp>
        <p:nvSpPr>
          <p:cNvPr id="114" name="Google Shape;114;p12"/>
          <p:cNvSpPr txBox="1"/>
          <p:nvPr/>
        </p:nvSpPr>
        <p:spPr>
          <a:xfrm>
            <a:off x="812675" y="4376250"/>
            <a:ext cx="6159300" cy="460530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Raleway"/>
                <a:ea typeface="Raleway"/>
                <a:cs typeface="Raleway"/>
                <a:sym typeface="Raleway"/>
              </a:rPr>
              <a:t>Click on the "Google Slides" button below this presentation preview. Make sure to sign in to your Google account. Click on "Make a copy." Start editing your presentation.</a:t>
            </a:r>
            <a:endParaRPr/>
          </a:p>
          <a:p>
            <a:pPr indent="-237490" lvl="1" marL="474981" marR="0" rtl="0" algn="l">
              <a:lnSpc>
                <a:spcPct val="140000"/>
              </a:lnSpc>
              <a:spcBef>
                <a:spcPts val="0"/>
              </a:spcBef>
              <a:spcAft>
                <a:spcPts val="0"/>
              </a:spcAft>
              <a:buClr>
                <a:srgbClr val="000000"/>
              </a:buClr>
              <a:buSzPts val="2200"/>
              <a:buFont typeface="Arial"/>
              <a:buChar char="•"/>
            </a:pPr>
            <a:r>
              <a:rPr b="0" i="0" lang="en-US" sz="2200" u="sng" cap="none" strike="noStrike">
                <a:solidFill>
                  <a:srgbClr val="000000"/>
                </a:solidFill>
                <a:latin typeface="Raleway"/>
                <a:ea typeface="Raleway"/>
                <a:cs typeface="Raleway"/>
                <a:sym typeface="Raleway"/>
              </a:rPr>
              <a:t>Alternative:</a:t>
            </a:r>
            <a:r>
              <a:rPr b="0" i="0" lang="en-US" sz="2200" u="none" cap="none" strike="noStrike">
                <a:solidFill>
                  <a:srgbClr val="000000"/>
                </a:solidFill>
                <a:latin typeface="Raleway"/>
                <a:ea typeface="Raleway"/>
                <a:cs typeface="Raleway"/>
                <a:sym typeface="Raleway"/>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5" name="Google Shape;115;p12"/>
          <p:cNvSpPr txBox="1"/>
          <p:nvPr/>
        </p:nvSpPr>
        <p:spPr>
          <a:xfrm>
            <a:off x="1028700"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196E"/>
                </a:solidFill>
                <a:latin typeface="Lora"/>
                <a:ea typeface="Lora"/>
                <a:cs typeface="Lora"/>
                <a:sym typeface="Lora"/>
              </a:rPr>
              <a:t>Google Slides</a:t>
            </a:r>
            <a:endParaRPr/>
          </a:p>
        </p:txBody>
      </p:sp>
      <p:sp>
        <p:nvSpPr>
          <p:cNvPr id="116" name="Google Shape;116;p12"/>
          <p:cNvSpPr txBox="1"/>
          <p:nvPr/>
        </p:nvSpPr>
        <p:spPr>
          <a:xfrm>
            <a:off x="7243554" y="4376254"/>
            <a:ext cx="5619077" cy="3420745"/>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Raleway"/>
                <a:ea typeface="Raleway"/>
                <a:cs typeface="Raleway"/>
                <a:sym typeface="Raleway"/>
              </a:rPr>
              <a:t>Click on the "PowerPoint" button below this presentation preview. Start editing your presentation.</a:t>
            </a:r>
            <a:endParaRPr/>
          </a:p>
          <a:p>
            <a:pPr indent="-237490" lvl="1" marL="474981" marR="0" rtl="0" algn="l">
              <a:lnSpc>
                <a:spcPct val="140000"/>
              </a:lnSpc>
              <a:spcBef>
                <a:spcPts val="0"/>
              </a:spcBef>
              <a:spcAft>
                <a:spcPts val="0"/>
              </a:spcAft>
              <a:buClr>
                <a:srgbClr val="000000"/>
              </a:buClr>
              <a:buSzPts val="2200"/>
              <a:buFont typeface="Arial"/>
              <a:buChar char="•"/>
            </a:pPr>
            <a:r>
              <a:rPr b="0" i="0" lang="en-US" sz="2200" u="sng" cap="none" strike="noStrike">
                <a:solidFill>
                  <a:srgbClr val="000000"/>
                </a:solidFill>
                <a:latin typeface="Raleway"/>
                <a:ea typeface="Raleway"/>
                <a:cs typeface="Raleway"/>
                <a:sym typeface="Raleway"/>
              </a:rPr>
              <a:t>Alternative:</a:t>
            </a:r>
            <a:r>
              <a:rPr b="0" i="0" lang="en-US" sz="2200" u="none" cap="none" strike="noStrike">
                <a:solidFill>
                  <a:srgbClr val="000000"/>
                </a:solidFill>
                <a:latin typeface="Raleway"/>
                <a:ea typeface="Raleway"/>
                <a:cs typeface="Raleway"/>
                <a:sym typeface="Raleway"/>
              </a:rPr>
              <a:t> From Canva template file, Click on the "Share" button on the top right corner in Canva and click on "More" at the bottom of the menu. Enter "PowerPoint" in the search bar and click on the PowerPoint icon to download.</a:t>
            </a:r>
            <a:endParaRPr/>
          </a:p>
        </p:txBody>
      </p:sp>
      <p:sp>
        <p:nvSpPr>
          <p:cNvPr id="117" name="Google Shape;117;p12"/>
          <p:cNvSpPr txBox="1"/>
          <p:nvPr/>
        </p:nvSpPr>
        <p:spPr>
          <a:xfrm>
            <a:off x="7537020"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196E"/>
                </a:solidFill>
                <a:latin typeface="Lora"/>
                <a:ea typeface="Lora"/>
                <a:cs typeface="Lora"/>
                <a:sym typeface="Lora"/>
              </a:rPr>
              <a:t>PowerPoint</a:t>
            </a:r>
            <a:endParaRPr/>
          </a:p>
        </p:txBody>
      </p:sp>
      <p:sp>
        <p:nvSpPr>
          <p:cNvPr id="118" name="Google Shape;118;p12"/>
          <p:cNvSpPr txBox="1"/>
          <p:nvPr/>
        </p:nvSpPr>
        <p:spPr>
          <a:xfrm>
            <a:off x="13134295" y="4376254"/>
            <a:ext cx="4603803" cy="1896745"/>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Raleway"/>
                <a:ea typeface="Raleway"/>
                <a:cs typeface="Raleway"/>
                <a:sym typeface="Raleway"/>
              </a:rPr>
              <a:t>Click on the "Canva" button under this presentation preview. Start editing your presentation. You need to sign in to your Canva account.</a:t>
            </a:r>
            <a:endParaRPr/>
          </a:p>
        </p:txBody>
      </p:sp>
      <p:sp>
        <p:nvSpPr>
          <p:cNvPr id="119" name="Google Shape;119;p12"/>
          <p:cNvSpPr txBox="1"/>
          <p:nvPr/>
        </p:nvSpPr>
        <p:spPr>
          <a:xfrm>
            <a:off x="13328391"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196E"/>
                </a:solidFill>
                <a:latin typeface="Lora"/>
                <a:ea typeface="Lora"/>
                <a:cs typeface="Lora"/>
                <a:sym typeface="Lora"/>
              </a:rPr>
              <a:t>Canva</a:t>
            </a:r>
            <a:endParaRPr/>
          </a:p>
        </p:txBody>
      </p:sp>
      <p:grpSp>
        <p:nvGrpSpPr>
          <p:cNvPr id="120" name="Google Shape;120;p12"/>
          <p:cNvGrpSpPr/>
          <p:nvPr/>
        </p:nvGrpSpPr>
        <p:grpSpPr>
          <a:xfrm>
            <a:off x="11081882" y="9373069"/>
            <a:ext cx="612994" cy="612994"/>
            <a:chOff x="0" y="0"/>
            <a:chExt cx="812800" cy="812800"/>
          </a:xfrm>
        </p:grpSpPr>
        <p:sp>
          <p:nvSpPr>
            <p:cNvPr id="121" name="Google Shape;121;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3" name="Google Shape;123;p12"/>
          <p:cNvCxnSpPr/>
          <p:nvPr/>
        </p:nvCxnSpPr>
        <p:spPr>
          <a:xfrm>
            <a:off x="12425668" y="9679566"/>
            <a:ext cx="2599414" cy="0"/>
          </a:xfrm>
          <a:prstGeom prst="straightConnector1">
            <a:avLst/>
          </a:prstGeom>
          <a:noFill/>
          <a:ln cap="flat" cmpd="sng" w="38100">
            <a:solidFill>
              <a:srgbClr val="00196E"/>
            </a:solidFill>
            <a:prstDash val="dot"/>
            <a:round/>
            <a:headEnd len="sm" w="sm" type="none"/>
            <a:tailEnd len="sm" w="sm" type="none"/>
          </a:ln>
        </p:spPr>
      </p:cxnSp>
      <p:cxnSp>
        <p:nvCxnSpPr>
          <p:cNvPr id="124" name="Google Shape;124;p12"/>
          <p:cNvCxnSpPr/>
          <p:nvPr/>
        </p:nvCxnSpPr>
        <p:spPr>
          <a:xfrm>
            <a:off x="7844293" y="9679566"/>
            <a:ext cx="2599414" cy="0"/>
          </a:xfrm>
          <a:prstGeom prst="straightConnector1">
            <a:avLst/>
          </a:prstGeom>
          <a:noFill/>
          <a:ln cap="flat" cmpd="sng" w="38100">
            <a:solidFill>
              <a:srgbClr val="00196E"/>
            </a:solidFill>
            <a:prstDash val="dot"/>
            <a:round/>
            <a:headEnd len="sm" w="sm" type="none"/>
            <a:tailEnd len="sm" w="sm" type="none"/>
          </a:ln>
        </p:spPr>
      </p:cxnSp>
      <p:grpSp>
        <p:nvGrpSpPr>
          <p:cNvPr id="125" name="Google Shape;125;p12"/>
          <p:cNvGrpSpPr/>
          <p:nvPr/>
        </p:nvGrpSpPr>
        <p:grpSpPr>
          <a:xfrm>
            <a:off x="6924027" y="9373069"/>
            <a:ext cx="612994" cy="612994"/>
            <a:chOff x="0" y="0"/>
            <a:chExt cx="812800" cy="812800"/>
          </a:xfrm>
        </p:grpSpPr>
        <p:sp>
          <p:nvSpPr>
            <p:cNvPr id="126" name="Google Shape;126;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8" name="Google Shape;128;p12"/>
          <p:cNvCxnSpPr/>
          <p:nvPr/>
        </p:nvCxnSpPr>
        <p:spPr>
          <a:xfrm>
            <a:off x="3720434" y="9679566"/>
            <a:ext cx="2599414" cy="0"/>
          </a:xfrm>
          <a:prstGeom prst="straightConnector1">
            <a:avLst/>
          </a:prstGeom>
          <a:noFill/>
          <a:ln cap="flat" cmpd="sng" w="38100">
            <a:solidFill>
              <a:srgbClr val="00196E"/>
            </a:solidFill>
            <a:prstDash val="dot"/>
            <a:round/>
            <a:headEnd len="sm" w="sm" type="none"/>
            <a:tailEnd len="sm" w="sm" type="none"/>
          </a:ln>
        </p:spPr>
      </p:cxnSp>
      <p:cxnSp>
        <p:nvCxnSpPr>
          <p:cNvPr id="129" name="Google Shape;129;p12"/>
          <p:cNvCxnSpPr/>
          <p:nvPr/>
        </p:nvCxnSpPr>
        <p:spPr>
          <a:xfrm>
            <a:off x="9106025" y="2419350"/>
            <a:ext cx="9888109" cy="0"/>
          </a:xfrm>
          <a:prstGeom prst="straightConnector1">
            <a:avLst/>
          </a:prstGeom>
          <a:noFill/>
          <a:ln cap="flat" cmpd="sng" w="38100">
            <a:solidFill>
              <a:srgbClr val="00196E"/>
            </a:solidFill>
            <a:prstDash val="dot"/>
            <a:round/>
            <a:headEnd len="sm" w="sm" type="none"/>
            <a:tailEnd len="sm" w="sm" type="none"/>
          </a:ln>
        </p:spPr>
      </p:cxnSp>
      <p:cxnSp>
        <p:nvCxnSpPr>
          <p:cNvPr id="130" name="Google Shape;130;p12"/>
          <p:cNvCxnSpPr/>
          <p:nvPr/>
        </p:nvCxnSpPr>
        <p:spPr>
          <a:xfrm>
            <a:off x="6444324" y="700333"/>
            <a:ext cx="12887197" cy="0"/>
          </a:xfrm>
          <a:prstGeom prst="straightConnector1">
            <a:avLst/>
          </a:prstGeom>
          <a:noFill/>
          <a:ln cap="flat" cmpd="sng" w="38100">
            <a:solidFill>
              <a:srgbClr val="00196E"/>
            </a:solidFill>
            <a:prstDash val="dot"/>
            <a:round/>
            <a:headEnd len="sm" w="sm" type="none"/>
            <a:tailEnd len="sm" w="sm" type="none"/>
          </a:ln>
        </p:spPr>
      </p:cxnSp>
      <p:sp>
        <p:nvSpPr>
          <p:cNvPr id="131" name="Google Shape;131;p12"/>
          <p:cNvSpPr/>
          <p:nvPr/>
        </p:nvSpPr>
        <p:spPr>
          <a:xfrm>
            <a:off x="16632435" y="1289521"/>
            <a:ext cx="609844" cy="849957"/>
          </a:xfrm>
          <a:custGeom>
            <a:rect b="b" l="l" r="r" t="t"/>
            <a:pathLst>
              <a:path extrusionOk="0" h="849957" w="609844">
                <a:moveTo>
                  <a:pt x="0" y="0"/>
                </a:moveTo>
                <a:lnTo>
                  <a:pt x="609844" y="0"/>
                </a:lnTo>
                <a:lnTo>
                  <a:pt x="609844" y="849957"/>
                </a:lnTo>
                <a:lnTo>
                  <a:pt x="0" y="8499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2" name="Google Shape;132;p12"/>
          <p:cNvGrpSpPr/>
          <p:nvPr/>
        </p:nvGrpSpPr>
        <p:grpSpPr>
          <a:xfrm>
            <a:off x="15899042" y="7949399"/>
            <a:ext cx="612994" cy="612994"/>
            <a:chOff x="0" y="0"/>
            <a:chExt cx="812800" cy="812800"/>
          </a:xfrm>
        </p:grpSpPr>
        <p:sp>
          <p:nvSpPr>
            <p:cNvPr id="133" name="Google Shape;133;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686" name="Shape 686"/>
        <p:cNvGrpSpPr/>
        <p:nvPr/>
      </p:nvGrpSpPr>
      <p:grpSpPr>
        <a:xfrm>
          <a:off x="0" y="0"/>
          <a:ext cx="0" cy="0"/>
          <a:chOff x="0" y="0"/>
          <a:chExt cx="0" cy="0"/>
        </a:xfrm>
      </p:grpSpPr>
      <p:sp>
        <p:nvSpPr>
          <p:cNvPr id="687" name="Google Shape;687;p30"/>
          <p:cNvSpPr/>
          <p:nvPr/>
        </p:nvSpPr>
        <p:spPr>
          <a:xfrm>
            <a:off x="12612740" y="6163971"/>
            <a:ext cx="1092270" cy="1279379"/>
          </a:xfrm>
          <a:custGeom>
            <a:rect b="b" l="l" r="r" t="t"/>
            <a:pathLst>
              <a:path extrusionOk="0" h="1279379" w="1092270">
                <a:moveTo>
                  <a:pt x="0" y="0"/>
                </a:moveTo>
                <a:lnTo>
                  <a:pt x="1092270" y="0"/>
                </a:lnTo>
                <a:lnTo>
                  <a:pt x="1092270" y="1279379"/>
                </a:lnTo>
                <a:lnTo>
                  <a:pt x="0" y="12793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30"/>
          <p:cNvSpPr/>
          <p:nvPr/>
        </p:nvSpPr>
        <p:spPr>
          <a:xfrm>
            <a:off x="14114585" y="5917873"/>
            <a:ext cx="1684545" cy="1684545"/>
          </a:xfrm>
          <a:custGeom>
            <a:rect b="b" l="l" r="r" t="t"/>
            <a:pathLst>
              <a:path extrusionOk="0" h="1684545" w="1684545">
                <a:moveTo>
                  <a:pt x="0" y="0"/>
                </a:moveTo>
                <a:lnTo>
                  <a:pt x="1684544" y="0"/>
                </a:lnTo>
                <a:lnTo>
                  <a:pt x="1684544" y="1684544"/>
                </a:lnTo>
                <a:lnTo>
                  <a:pt x="0" y="16845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30"/>
          <p:cNvSpPr/>
          <p:nvPr/>
        </p:nvSpPr>
        <p:spPr>
          <a:xfrm>
            <a:off x="10352095" y="1761113"/>
            <a:ext cx="1549742" cy="1549742"/>
          </a:xfrm>
          <a:custGeom>
            <a:rect b="b" l="l" r="r" t="t"/>
            <a:pathLst>
              <a:path extrusionOk="0" h="1549742" w="1549742">
                <a:moveTo>
                  <a:pt x="0" y="0"/>
                </a:moveTo>
                <a:lnTo>
                  <a:pt x="1549742" y="0"/>
                </a:lnTo>
                <a:lnTo>
                  <a:pt x="1549742" y="1549742"/>
                </a:lnTo>
                <a:lnTo>
                  <a:pt x="0" y="154974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30"/>
          <p:cNvSpPr/>
          <p:nvPr/>
        </p:nvSpPr>
        <p:spPr>
          <a:xfrm>
            <a:off x="14421061" y="8142811"/>
            <a:ext cx="1318459" cy="1318459"/>
          </a:xfrm>
          <a:custGeom>
            <a:rect b="b" l="l" r="r" t="t"/>
            <a:pathLst>
              <a:path extrusionOk="0" h="1318459" w="1318459">
                <a:moveTo>
                  <a:pt x="0" y="0"/>
                </a:moveTo>
                <a:lnTo>
                  <a:pt x="1318460" y="0"/>
                </a:lnTo>
                <a:lnTo>
                  <a:pt x="1318460" y="1318459"/>
                </a:lnTo>
                <a:lnTo>
                  <a:pt x="0" y="13184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30"/>
          <p:cNvSpPr/>
          <p:nvPr/>
        </p:nvSpPr>
        <p:spPr>
          <a:xfrm>
            <a:off x="16442899" y="6210061"/>
            <a:ext cx="1141004" cy="1141004"/>
          </a:xfrm>
          <a:custGeom>
            <a:rect b="b" l="l" r="r" t="t"/>
            <a:pathLst>
              <a:path extrusionOk="0" h="1141004" w="1141004">
                <a:moveTo>
                  <a:pt x="0" y="0"/>
                </a:moveTo>
                <a:lnTo>
                  <a:pt x="1141004" y="0"/>
                </a:lnTo>
                <a:lnTo>
                  <a:pt x="1141004" y="1141004"/>
                </a:lnTo>
                <a:lnTo>
                  <a:pt x="0" y="114100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0"/>
          <p:cNvSpPr/>
          <p:nvPr/>
        </p:nvSpPr>
        <p:spPr>
          <a:xfrm>
            <a:off x="8366183" y="6013766"/>
            <a:ext cx="1409907" cy="1409907"/>
          </a:xfrm>
          <a:custGeom>
            <a:rect b="b" l="l" r="r" t="t"/>
            <a:pathLst>
              <a:path extrusionOk="0" h="1409907" w="1409907">
                <a:moveTo>
                  <a:pt x="0" y="0"/>
                </a:moveTo>
                <a:lnTo>
                  <a:pt x="1409907" y="0"/>
                </a:lnTo>
                <a:lnTo>
                  <a:pt x="1409907" y="1409907"/>
                </a:lnTo>
                <a:lnTo>
                  <a:pt x="0" y="140990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30"/>
          <p:cNvSpPr/>
          <p:nvPr/>
        </p:nvSpPr>
        <p:spPr>
          <a:xfrm>
            <a:off x="12460557" y="7999726"/>
            <a:ext cx="1396634" cy="1396634"/>
          </a:xfrm>
          <a:custGeom>
            <a:rect b="b" l="l" r="r" t="t"/>
            <a:pathLst>
              <a:path extrusionOk="0" h="1396634" w="1396634">
                <a:moveTo>
                  <a:pt x="0" y="0"/>
                </a:moveTo>
                <a:lnTo>
                  <a:pt x="1396634" y="0"/>
                </a:lnTo>
                <a:lnTo>
                  <a:pt x="1396634" y="1396634"/>
                </a:lnTo>
                <a:lnTo>
                  <a:pt x="0" y="139663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30"/>
          <p:cNvSpPr/>
          <p:nvPr/>
        </p:nvSpPr>
        <p:spPr>
          <a:xfrm>
            <a:off x="10405938" y="7990407"/>
            <a:ext cx="1272270" cy="1272270"/>
          </a:xfrm>
          <a:custGeom>
            <a:rect b="b" l="l" r="r" t="t"/>
            <a:pathLst>
              <a:path extrusionOk="0" h="1272270" w="1272270">
                <a:moveTo>
                  <a:pt x="0" y="0"/>
                </a:moveTo>
                <a:lnTo>
                  <a:pt x="1272270" y="0"/>
                </a:lnTo>
                <a:lnTo>
                  <a:pt x="1272270" y="1272270"/>
                </a:lnTo>
                <a:lnTo>
                  <a:pt x="0" y="127227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30"/>
          <p:cNvSpPr/>
          <p:nvPr/>
        </p:nvSpPr>
        <p:spPr>
          <a:xfrm>
            <a:off x="12291246" y="3767159"/>
            <a:ext cx="1735257" cy="1735257"/>
          </a:xfrm>
          <a:custGeom>
            <a:rect b="b" l="l" r="r" t="t"/>
            <a:pathLst>
              <a:path extrusionOk="0" h="1735257" w="1735257">
                <a:moveTo>
                  <a:pt x="0" y="0"/>
                </a:moveTo>
                <a:lnTo>
                  <a:pt x="1735257" y="0"/>
                </a:lnTo>
                <a:lnTo>
                  <a:pt x="1735257" y="1735257"/>
                </a:lnTo>
                <a:lnTo>
                  <a:pt x="0" y="173525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30"/>
          <p:cNvSpPr/>
          <p:nvPr/>
        </p:nvSpPr>
        <p:spPr>
          <a:xfrm>
            <a:off x="16386585" y="7847326"/>
            <a:ext cx="1558432" cy="1558432"/>
          </a:xfrm>
          <a:custGeom>
            <a:rect b="b" l="l" r="r" t="t"/>
            <a:pathLst>
              <a:path extrusionOk="0" h="1558432" w="1558432">
                <a:moveTo>
                  <a:pt x="0" y="0"/>
                </a:moveTo>
                <a:lnTo>
                  <a:pt x="1558432" y="0"/>
                </a:lnTo>
                <a:lnTo>
                  <a:pt x="1558432" y="1558432"/>
                </a:lnTo>
                <a:lnTo>
                  <a:pt x="0" y="155843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30"/>
          <p:cNvSpPr/>
          <p:nvPr/>
        </p:nvSpPr>
        <p:spPr>
          <a:xfrm>
            <a:off x="12612949" y="1749013"/>
            <a:ext cx="1001496" cy="1395813"/>
          </a:xfrm>
          <a:custGeom>
            <a:rect b="b" l="l" r="r" t="t"/>
            <a:pathLst>
              <a:path extrusionOk="0" h="1613657" w="1157799">
                <a:moveTo>
                  <a:pt x="0" y="0"/>
                </a:moveTo>
                <a:lnTo>
                  <a:pt x="1157799" y="0"/>
                </a:lnTo>
                <a:lnTo>
                  <a:pt x="1157799" y="1613657"/>
                </a:lnTo>
                <a:lnTo>
                  <a:pt x="0" y="161365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30"/>
          <p:cNvSpPr/>
          <p:nvPr/>
        </p:nvSpPr>
        <p:spPr>
          <a:xfrm>
            <a:off x="14240326" y="3938672"/>
            <a:ext cx="1375130" cy="1375130"/>
          </a:xfrm>
          <a:custGeom>
            <a:rect b="b" l="l" r="r" t="t"/>
            <a:pathLst>
              <a:path extrusionOk="0" h="1375130" w="1375130">
                <a:moveTo>
                  <a:pt x="0" y="0"/>
                </a:moveTo>
                <a:lnTo>
                  <a:pt x="1375130" y="0"/>
                </a:lnTo>
                <a:lnTo>
                  <a:pt x="1375130" y="1375131"/>
                </a:lnTo>
                <a:lnTo>
                  <a:pt x="0" y="137513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30"/>
          <p:cNvSpPr/>
          <p:nvPr/>
        </p:nvSpPr>
        <p:spPr>
          <a:xfrm>
            <a:off x="10310362" y="5999182"/>
            <a:ext cx="1591475" cy="1591475"/>
          </a:xfrm>
          <a:custGeom>
            <a:rect b="b" l="l" r="r" t="t"/>
            <a:pathLst>
              <a:path extrusionOk="0" h="1591475" w="1591475">
                <a:moveTo>
                  <a:pt x="0" y="0"/>
                </a:moveTo>
                <a:lnTo>
                  <a:pt x="1591475" y="0"/>
                </a:lnTo>
                <a:lnTo>
                  <a:pt x="1591475" y="1591475"/>
                </a:lnTo>
                <a:lnTo>
                  <a:pt x="0" y="1591475"/>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30"/>
          <p:cNvSpPr/>
          <p:nvPr/>
        </p:nvSpPr>
        <p:spPr>
          <a:xfrm>
            <a:off x="-5580476" y="-186817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30"/>
          <p:cNvSpPr/>
          <p:nvPr/>
        </p:nvSpPr>
        <p:spPr>
          <a:xfrm>
            <a:off x="16291178" y="1819799"/>
            <a:ext cx="1139644" cy="1139644"/>
          </a:xfrm>
          <a:custGeom>
            <a:rect b="b" l="l" r="r" t="t"/>
            <a:pathLst>
              <a:path extrusionOk="0" h="1545280" w="1545280">
                <a:moveTo>
                  <a:pt x="0" y="0"/>
                </a:moveTo>
                <a:lnTo>
                  <a:pt x="1545280" y="0"/>
                </a:lnTo>
                <a:lnTo>
                  <a:pt x="1545280" y="1545280"/>
                </a:lnTo>
                <a:lnTo>
                  <a:pt x="0" y="1545280"/>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30"/>
          <p:cNvSpPr txBox="1"/>
          <p:nvPr/>
        </p:nvSpPr>
        <p:spPr>
          <a:xfrm>
            <a:off x="914046" y="1389638"/>
            <a:ext cx="7102175" cy="12001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7999">
                <a:solidFill>
                  <a:srgbClr val="00196E"/>
                </a:solidFill>
                <a:latin typeface="Playfair Display"/>
                <a:ea typeface="Playfair Display"/>
                <a:cs typeface="Playfair Display"/>
                <a:sym typeface="Playfair Display"/>
              </a:rPr>
              <a:t>Resource Page</a:t>
            </a:r>
            <a:endParaRPr/>
          </a:p>
        </p:txBody>
      </p:sp>
      <p:sp>
        <p:nvSpPr>
          <p:cNvPr id="703" name="Google Shape;703;p30"/>
          <p:cNvSpPr/>
          <p:nvPr/>
        </p:nvSpPr>
        <p:spPr>
          <a:xfrm>
            <a:off x="8361264" y="8007227"/>
            <a:ext cx="1419744" cy="1419744"/>
          </a:xfrm>
          <a:custGeom>
            <a:rect b="b" l="l" r="r" t="t"/>
            <a:pathLst>
              <a:path extrusionOk="0" h="1419744" w="1419744">
                <a:moveTo>
                  <a:pt x="0" y="0"/>
                </a:moveTo>
                <a:lnTo>
                  <a:pt x="1419744" y="0"/>
                </a:lnTo>
                <a:lnTo>
                  <a:pt x="1419744" y="1419744"/>
                </a:lnTo>
                <a:lnTo>
                  <a:pt x="0" y="1419744"/>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30"/>
          <p:cNvSpPr txBox="1"/>
          <p:nvPr/>
        </p:nvSpPr>
        <p:spPr>
          <a:xfrm>
            <a:off x="1028700" y="3160823"/>
            <a:ext cx="50592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Lora"/>
                <a:ea typeface="Lora"/>
                <a:cs typeface="Lora"/>
                <a:sym typeface="Lora"/>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rPr lang="en-US" sz="2400">
                <a:solidFill>
                  <a:srgbClr val="000000"/>
                </a:solidFill>
                <a:latin typeface="Lora"/>
                <a:ea typeface="Lora"/>
                <a:cs typeface="Lora"/>
                <a:sym typeface="Lora"/>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Lora"/>
              <a:ea typeface="Lora"/>
              <a:cs typeface="Lora"/>
              <a:sym typeface="Lora"/>
            </a:endParaRPr>
          </a:p>
          <a:p>
            <a:pPr indent="0" lvl="0" marL="0" marR="0" rtl="0" algn="l">
              <a:lnSpc>
                <a:spcPct val="130000"/>
              </a:lnSpc>
              <a:spcBef>
                <a:spcPts val="0"/>
              </a:spcBef>
              <a:spcAft>
                <a:spcPts val="0"/>
              </a:spcAft>
              <a:buNone/>
            </a:pPr>
            <a:r>
              <a:rPr lang="en-US" sz="2400">
                <a:solidFill>
                  <a:srgbClr val="000000"/>
                </a:solidFill>
                <a:latin typeface="Lora"/>
                <a:ea typeface="Lora"/>
                <a:cs typeface="Lora"/>
                <a:sym typeface="Lora"/>
              </a:rPr>
              <a:t>Don't forget to delete this page before presenting. </a:t>
            </a:r>
            <a:endParaRPr/>
          </a:p>
        </p:txBody>
      </p:sp>
      <p:sp>
        <p:nvSpPr>
          <p:cNvPr id="705" name="Google Shape;705;p30"/>
          <p:cNvSpPr txBox="1"/>
          <p:nvPr/>
        </p:nvSpPr>
        <p:spPr>
          <a:xfrm>
            <a:off x="1028700" y="4452984"/>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Lora"/>
                <a:ea typeface="Lora"/>
                <a:cs typeface="Lora"/>
                <a:sym typeface="Lora"/>
              </a:rPr>
              <a:t>This presentation template uses the following free fonts:</a:t>
            </a:r>
            <a:endParaRPr/>
          </a:p>
        </p:txBody>
      </p:sp>
      <p:sp>
        <p:nvSpPr>
          <p:cNvPr id="706" name="Google Shape;706;p30"/>
          <p:cNvSpPr txBox="1"/>
          <p:nvPr/>
        </p:nvSpPr>
        <p:spPr>
          <a:xfrm>
            <a:off x="1028700" y="5704712"/>
            <a:ext cx="5059131" cy="869939"/>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Lora"/>
                <a:ea typeface="Lora"/>
                <a:cs typeface="Lora"/>
                <a:sym typeface="Lora"/>
              </a:rPr>
              <a:t>Titles: Playfair  Display</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Lora"/>
                <a:ea typeface="Lora"/>
                <a:cs typeface="Lora"/>
                <a:sym typeface="Lora"/>
              </a:rPr>
              <a:t>Headers: Lora</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Lora"/>
                <a:ea typeface="Lora"/>
                <a:cs typeface="Lora"/>
                <a:sym typeface="Lora"/>
              </a:rPr>
              <a:t>Body Copy: Lora</a:t>
            </a:r>
            <a:endParaRPr/>
          </a:p>
        </p:txBody>
      </p:sp>
      <p:cxnSp>
        <p:nvCxnSpPr>
          <p:cNvPr id="707" name="Google Shape;707;p30"/>
          <p:cNvCxnSpPr/>
          <p:nvPr/>
        </p:nvCxnSpPr>
        <p:spPr>
          <a:xfrm>
            <a:off x="-2667794" y="1009650"/>
            <a:ext cx="9888109" cy="0"/>
          </a:xfrm>
          <a:prstGeom prst="straightConnector1">
            <a:avLst/>
          </a:prstGeom>
          <a:noFill/>
          <a:ln cap="flat" cmpd="sng" w="38100">
            <a:solidFill>
              <a:srgbClr val="00196E"/>
            </a:solidFill>
            <a:prstDash val="dot"/>
            <a:round/>
            <a:headEnd len="sm" w="sm" type="none"/>
            <a:tailEnd len="sm" w="sm" type="none"/>
          </a:ln>
        </p:spPr>
      </p:cxnSp>
      <p:pic>
        <p:nvPicPr>
          <p:cNvPr id="708" name="Google Shape;708;p30"/>
          <p:cNvPicPr preferRelativeResize="0"/>
          <p:nvPr/>
        </p:nvPicPr>
        <p:blipFill>
          <a:blip r:embed="rId19">
            <a:alphaModFix/>
          </a:blip>
          <a:stretch>
            <a:fillRect/>
          </a:stretch>
        </p:blipFill>
        <p:spPr>
          <a:xfrm>
            <a:off x="16134075" y="3803400"/>
            <a:ext cx="1684550" cy="1696356"/>
          </a:xfrm>
          <a:prstGeom prst="rect">
            <a:avLst/>
          </a:prstGeom>
          <a:noFill/>
          <a:ln>
            <a:noFill/>
          </a:ln>
        </p:spPr>
      </p:pic>
      <p:pic>
        <p:nvPicPr>
          <p:cNvPr id="709" name="Google Shape;709;p30"/>
          <p:cNvPicPr preferRelativeResize="0"/>
          <p:nvPr/>
        </p:nvPicPr>
        <p:blipFill>
          <a:blip r:embed="rId20">
            <a:alphaModFix/>
          </a:blip>
          <a:stretch>
            <a:fillRect/>
          </a:stretch>
        </p:blipFill>
        <p:spPr>
          <a:xfrm>
            <a:off x="10344871" y="3953139"/>
            <a:ext cx="1684550" cy="1684550"/>
          </a:xfrm>
          <a:prstGeom prst="rect">
            <a:avLst/>
          </a:prstGeom>
          <a:noFill/>
          <a:ln>
            <a:noFill/>
          </a:ln>
        </p:spPr>
      </p:pic>
      <p:pic>
        <p:nvPicPr>
          <p:cNvPr id="710" name="Google Shape;710;p30"/>
          <p:cNvPicPr preferRelativeResize="0"/>
          <p:nvPr/>
        </p:nvPicPr>
        <p:blipFill>
          <a:blip r:embed="rId21">
            <a:alphaModFix/>
          </a:blip>
          <a:stretch>
            <a:fillRect/>
          </a:stretch>
        </p:blipFill>
        <p:spPr>
          <a:xfrm>
            <a:off x="8283140" y="3959545"/>
            <a:ext cx="1735250" cy="1735230"/>
          </a:xfrm>
          <a:prstGeom prst="rect">
            <a:avLst/>
          </a:prstGeom>
          <a:noFill/>
          <a:ln>
            <a:noFill/>
          </a:ln>
        </p:spPr>
      </p:pic>
      <p:pic>
        <p:nvPicPr>
          <p:cNvPr id="711" name="Google Shape;711;p30"/>
          <p:cNvPicPr preferRelativeResize="0"/>
          <p:nvPr/>
        </p:nvPicPr>
        <p:blipFill>
          <a:blip r:embed="rId22">
            <a:alphaModFix/>
          </a:blip>
          <a:stretch>
            <a:fillRect/>
          </a:stretch>
        </p:blipFill>
        <p:spPr>
          <a:xfrm>
            <a:off x="8206950" y="1612688"/>
            <a:ext cx="1735250" cy="1723113"/>
          </a:xfrm>
          <a:prstGeom prst="rect">
            <a:avLst/>
          </a:prstGeom>
          <a:noFill/>
          <a:ln>
            <a:noFill/>
          </a:ln>
        </p:spPr>
      </p:pic>
      <p:pic>
        <p:nvPicPr>
          <p:cNvPr id="712" name="Google Shape;712;p30"/>
          <p:cNvPicPr preferRelativeResize="0"/>
          <p:nvPr/>
        </p:nvPicPr>
        <p:blipFill>
          <a:blip r:embed="rId23">
            <a:alphaModFix/>
          </a:blip>
          <a:stretch>
            <a:fillRect/>
          </a:stretch>
        </p:blipFill>
        <p:spPr>
          <a:xfrm>
            <a:off x="14161111" y="1602301"/>
            <a:ext cx="1591475" cy="1591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716" name="Shape 716"/>
        <p:cNvGrpSpPr/>
        <p:nvPr/>
      </p:nvGrpSpPr>
      <p:grpSpPr>
        <a:xfrm>
          <a:off x="0" y="0"/>
          <a:ext cx="0" cy="0"/>
          <a:chOff x="0" y="0"/>
          <a:chExt cx="0" cy="0"/>
        </a:xfrm>
      </p:grpSpPr>
      <p:sp>
        <p:nvSpPr>
          <p:cNvPr id="717" name="Google Shape;717;p31"/>
          <p:cNvSpPr/>
          <p:nvPr/>
        </p:nvSpPr>
        <p:spPr>
          <a:xfrm>
            <a:off x="-8441940" y="-1631492"/>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31"/>
          <p:cNvSpPr/>
          <p:nvPr/>
        </p:nvSpPr>
        <p:spPr>
          <a:xfrm>
            <a:off x="11474118" y="-9593232"/>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1"/>
          <p:cNvSpPr txBox="1"/>
          <p:nvPr/>
        </p:nvSpPr>
        <p:spPr>
          <a:xfrm>
            <a:off x="5185824" y="929578"/>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Credits</a:t>
            </a:r>
            <a:endParaRPr/>
          </a:p>
        </p:txBody>
      </p:sp>
      <p:sp>
        <p:nvSpPr>
          <p:cNvPr id="720" name="Google Shape;720;p31"/>
          <p:cNvSpPr txBox="1"/>
          <p:nvPr/>
        </p:nvSpPr>
        <p:spPr>
          <a:xfrm>
            <a:off x="3143698" y="4874350"/>
            <a:ext cx="11810400" cy="1521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Lora"/>
                <a:ea typeface="Lora"/>
                <a:cs typeface="Lora"/>
                <a:sym typeface="Lora"/>
              </a:rPr>
              <a:t>This presentation template is free for everyone to use thanks to the following:</a:t>
            </a:r>
            <a:endParaRPr/>
          </a:p>
        </p:txBody>
      </p:sp>
      <p:sp>
        <p:nvSpPr>
          <p:cNvPr id="721" name="Google Shape;721;p31"/>
          <p:cNvSpPr txBox="1"/>
          <p:nvPr/>
        </p:nvSpPr>
        <p:spPr>
          <a:xfrm>
            <a:off x="2818025" y="6741558"/>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Raleway"/>
                <a:ea typeface="Raleway"/>
                <a:cs typeface="Raleway"/>
                <a:sym typeface="Raleway"/>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Raleway"/>
                <a:ea typeface="Raleway"/>
                <a:cs typeface="Raleway"/>
                <a:sym typeface="Raleway"/>
              </a:rPr>
              <a:t>Pexels for the photos</a:t>
            </a:r>
            <a:endParaRPr/>
          </a:p>
        </p:txBody>
      </p:sp>
      <p:sp>
        <p:nvSpPr>
          <p:cNvPr id="722" name="Google Shape;722;p31"/>
          <p:cNvSpPr txBox="1"/>
          <p:nvPr/>
        </p:nvSpPr>
        <p:spPr>
          <a:xfrm>
            <a:off x="2818025" y="8049658"/>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ora"/>
                <a:ea typeface="Lora"/>
                <a:cs typeface="Lora"/>
                <a:sym typeface="Lora"/>
              </a:rPr>
              <a:t>Happy designing! </a:t>
            </a:r>
            <a:endParaRPr/>
          </a:p>
        </p:txBody>
      </p:sp>
      <p:sp>
        <p:nvSpPr>
          <p:cNvPr id="723" name="Google Shape;723;p31"/>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4" name="Google Shape;724;p31"/>
          <p:cNvGrpSpPr/>
          <p:nvPr/>
        </p:nvGrpSpPr>
        <p:grpSpPr>
          <a:xfrm>
            <a:off x="11081882" y="9382594"/>
            <a:ext cx="612994" cy="612994"/>
            <a:chOff x="0" y="0"/>
            <a:chExt cx="812800" cy="812800"/>
          </a:xfrm>
        </p:grpSpPr>
        <p:sp>
          <p:nvSpPr>
            <p:cNvPr id="725" name="Google Shape;725;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3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27" name="Google Shape;727;p31"/>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728" name="Google Shape;728;p31"/>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729" name="Google Shape;729;p31"/>
          <p:cNvGrpSpPr/>
          <p:nvPr/>
        </p:nvGrpSpPr>
        <p:grpSpPr>
          <a:xfrm>
            <a:off x="6924027" y="9382594"/>
            <a:ext cx="612994" cy="612994"/>
            <a:chOff x="0" y="0"/>
            <a:chExt cx="812800" cy="812800"/>
          </a:xfrm>
        </p:grpSpPr>
        <p:sp>
          <p:nvSpPr>
            <p:cNvPr id="730" name="Google Shape;730;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3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32" name="Google Shape;732;p31"/>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733" name="Google Shape;733;p31"/>
          <p:cNvCxnSpPr/>
          <p:nvPr/>
        </p:nvCxnSpPr>
        <p:spPr>
          <a:xfrm>
            <a:off x="10443707" y="2301178"/>
            <a:ext cx="9888109" cy="0"/>
          </a:xfrm>
          <a:prstGeom prst="straightConnector1">
            <a:avLst/>
          </a:prstGeom>
          <a:noFill/>
          <a:ln cap="flat" cmpd="sng" w="38100">
            <a:solidFill>
              <a:srgbClr val="00196E"/>
            </a:solidFill>
            <a:prstDash val="dot"/>
            <a:round/>
            <a:headEnd len="sm" w="sm" type="none"/>
            <a:tailEnd len="sm" w="sm" type="none"/>
          </a:ln>
        </p:spPr>
      </p:cxnSp>
      <p:cxnSp>
        <p:nvCxnSpPr>
          <p:cNvPr id="734" name="Google Shape;734;p31"/>
          <p:cNvCxnSpPr/>
          <p:nvPr/>
        </p:nvCxnSpPr>
        <p:spPr>
          <a:xfrm>
            <a:off x="7844293" y="910528"/>
            <a:ext cx="12551279" cy="0"/>
          </a:xfrm>
          <a:prstGeom prst="straightConnector1">
            <a:avLst/>
          </a:prstGeom>
          <a:noFill/>
          <a:ln cap="flat" cmpd="sng" w="38100">
            <a:solidFill>
              <a:srgbClr val="00196E"/>
            </a:solidFill>
            <a:prstDash val="dot"/>
            <a:round/>
            <a:headEnd len="sm" w="sm" type="none"/>
            <a:tailEnd len="sm" w="sm" type="none"/>
          </a:ln>
        </p:spPr>
      </p:cxnSp>
      <p:grpSp>
        <p:nvGrpSpPr>
          <p:cNvPr id="735" name="Google Shape;735;p31"/>
          <p:cNvGrpSpPr/>
          <p:nvPr/>
        </p:nvGrpSpPr>
        <p:grpSpPr>
          <a:xfrm>
            <a:off x="2043432" y="4436200"/>
            <a:ext cx="612994" cy="612994"/>
            <a:chOff x="0" y="0"/>
            <a:chExt cx="812800" cy="812800"/>
          </a:xfrm>
        </p:grpSpPr>
        <p:sp>
          <p:nvSpPr>
            <p:cNvPr id="736" name="Google Shape;736;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3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8" name="Google Shape;738;p31"/>
          <p:cNvGrpSpPr/>
          <p:nvPr/>
        </p:nvGrpSpPr>
        <p:grpSpPr>
          <a:xfrm>
            <a:off x="15469975" y="3194603"/>
            <a:ext cx="612994" cy="612994"/>
            <a:chOff x="0" y="0"/>
            <a:chExt cx="812800" cy="812800"/>
          </a:xfrm>
        </p:grpSpPr>
        <p:sp>
          <p:nvSpPr>
            <p:cNvPr id="739" name="Google Shape;739;p3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3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138" name="Shape 138"/>
        <p:cNvGrpSpPr/>
        <p:nvPr/>
      </p:nvGrpSpPr>
      <p:grpSpPr>
        <a:xfrm>
          <a:off x="0" y="0"/>
          <a:ext cx="0" cy="0"/>
          <a:chOff x="0" y="0"/>
          <a:chExt cx="0" cy="0"/>
        </a:xfrm>
      </p:grpSpPr>
      <p:grpSp>
        <p:nvGrpSpPr>
          <p:cNvPr id="139" name="Google Shape;139;p13"/>
          <p:cNvGrpSpPr/>
          <p:nvPr/>
        </p:nvGrpSpPr>
        <p:grpSpPr>
          <a:xfrm>
            <a:off x="2489763" y="3374517"/>
            <a:ext cx="2004302" cy="2004302"/>
            <a:chOff x="0" y="0"/>
            <a:chExt cx="812800" cy="812800"/>
          </a:xfrm>
        </p:grpSpPr>
        <p:sp>
          <p:nvSpPr>
            <p:cNvPr id="140" name="Google Shape;14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F1A38"/>
              </a:solidFill>
              <a:prstDash val="lgDash"/>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2" name="Google Shape;142;p13"/>
          <p:cNvSpPr/>
          <p:nvPr/>
        </p:nvSpPr>
        <p:spPr>
          <a:xfrm>
            <a:off x="10201216" y="-11392797"/>
            <a:ext cx="13627764" cy="15923481"/>
          </a:xfrm>
          <a:custGeom>
            <a:rect b="b" l="l" r="r" t="t"/>
            <a:pathLst>
              <a:path extrusionOk="0" h="15923481" w="13627764">
                <a:moveTo>
                  <a:pt x="0" y="0"/>
                </a:moveTo>
                <a:lnTo>
                  <a:pt x="13627764" y="0"/>
                </a:lnTo>
                <a:lnTo>
                  <a:pt x="13627764" y="15923480"/>
                </a:lnTo>
                <a:lnTo>
                  <a:pt x="0" y="159234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3"/>
          <p:cNvSpPr/>
          <p:nvPr/>
        </p:nvSpPr>
        <p:spPr>
          <a:xfrm>
            <a:off x="-6148705" y="-696124"/>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13"/>
          <p:cNvSpPr txBox="1"/>
          <p:nvPr/>
        </p:nvSpPr>
        <p:spPr>
          <a:xfrm>
            <a:off x="7793384" y="6048235"/>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Our Projects</a:t>
            </a:r>
            <a:endParaRPr/>
          </a:p>
        </p:txBody>
      </p:sp>
      <p:sp>
        <p:nvSpPr>
          <p:cNvPr id="145" name="Google Shape;145;p13"/>
          <p:cNvSpPr txBox="1"/>
          <p:nvPr/>
        </p:nvSpPr>
        <p:spPr>
          <a:xfrm>
            <a:off x="7793384" y="6819847"/>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sp>
        <p:nvSpPr>
          <p:cNvPr id="146" name="Google Shape;146;p13"/>
          <p:cNvSpPr txBox="1"/>
          <p:nvPr/>
        </p:nvSpPr>
        <p:spPr>
          <a:xfrm>
            <a:off x="1929660" y="6048235"/>
            <a:ext cx="3306074" cy="50594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Introduction</a:t>
            </a:r>
            <a:endParaRPr/>
          </a:p>
        </p:txBody>
      </p:sp>
      <p:sp>
        <p:nvSpPr>
          <p:cNvPr id="147" name="Google Shape;147;p13"/>
          <p:cNvSpPr txBox="1"/>
          <p:nvPr/>
        </p:nvSpPr>
        <p:spPr>
          <a:xfrm>
            <a:off x="1929660" y="6819847"/>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sp>
        <p:nvSpPr>
          <p:cNvPr id="148" name="Google Shape;148;p13"/>
          <p:cNvSpPr txBox="1"/>
          <p:nvPr/>
        </p:nvSpPr>
        <p:spPr>
          <a:xfrm>
            <a:off x="13464822" y="6048235"/>
            <a:ext cx="379447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About Us</a:t>
            </a:r>
            <a:endParaRPr/>
          </a:p>
        </p:txBody>
      </p:sp>
      <p:sp>
        <p:nvSpPr>
          <p:cNvPr id="149" name="Google Shape;149;p13"/>
          <p:cNvSpPr txBox="1"/>
          <p:nvPr/>
        </p:nvSpPr>
        <p:spPr>
          <a:xfrm>
            <a:off x="13709024" y="6819847"/>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you want to discuss. </a:t>
            </a:r>
            <a:endParaRPr/>
          </a:p>
        </p:txBody>
      </p:sp>
      <p:sp>
        <p:nvSpPr>
          <p:cNvPr id="150" name="Google Shape;150;p13"/>
          <p:cNvSpPr txBox="1"/>
          <p:nvPr/>
        </p:nvSpPr>
        <p:spPr>
          <a:xfrm>
            <a:off x="3368536" y="1028700"/>
            <a:ext cx="115509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Table Of Contents</a:t>
            </a:r>
            <a:endParaRPr/>
          </a:p>
        </p:txBody>
      </p:sp>
      <p:sp>
        <p:nvSpPr>
          <p:cNvPr id="151" name="Google Shape;151;p13"/>
          <p:cNvSpPr txBox="1"/>
          <p:nvPr/>
        </p:nvSpPr>
        <p:spPr>
          <a:xfrm>
            <a:off x="2952375" y="3924300"/>
            <a:ext cx="15504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00196E"/>
                </a:solidFill>
                <a:latin typeface="Playfair Display"/>
                <a:ea typeface="Playfair Display"/>
                <a:cs typeface="Playfair Display"/>
                <a:sym typeface="Playfair Display"/>
              </a:rPr>
              <a:t>01</a:t>
            </a:r>
            <a:endParaRPr/>
          </a:p>
        </p:txBody>
      </p:sp>
      <p:sp>
        <p:nvSpPr>
          <p:cNvPr id="152" name="Google Shape;152;p13"/>
          <p:cNvSpPr txBox="1"/>
          <p:nvPr/>
        </p:nvSpPr>
        <p:spPr>
          <a:xfrm>
            <a:off x="8921398" y="3924300"/>
            <a:ext cx="1550294" cy="147264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00196E"/>
                </a:solidFill>
                <a:latin typeface="Playfair Display"/>
                <a:ea typeface="Playfair Display"/>
                <a:cs typeface="Playfair Display"/>
                <a:sym typeface="Playfair Display"/>
              </a:rPr>
              <a:t>02</a:t>
            </a:r>
            <a:endParaRPr/>
          </a:p>
        </p:txBody>
      </p:sp>
      <p:sp>
        <p:nvSpPr>
          <p:cNvPr id="153" name="Google Shape;153;p13"/>
          <p:cNvSpPr txBox="1"/>
          <p:nvPr/>
        </p:nvSpPr>
        <p:spPr>
          <a:xfrm>
            <a:off x="14815076" y="3924300"/>
            <a:ext cx="1550294" cy="147264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00196E"/>
                </a:solidFill>
                <a:latin typeface="Playfair Display"/>
                <a:ea typeface="Playfair Display"/>
                <a:cs typeface="Playfair Display"/>
                <a:sym typeface="Playfair Display"/>
              </a:rPr>
              <a:t>03</a:t>
            </a:r>
            <a:endParaRPr/>
          </a:p>
        </p:txBody>
      </p:sp>
      <p:cxnSp>
        <p:nvCxnSpPr>
          <p:cNvPr id="154" name="Google Shape;154;p13"/>
          <p:cNvCxnSpPr/>
          <p:nvPr/>
        </p:nvCxnSpPr>
        <p:spPr>
          <a:xfrm>
            <a:off x="10471692" y="2419350"/>
            <a:ext cx="9888109" cy="0"/>
          </a:xfrm>
          <a:prstGeom prst="straightConnector1">
            <a:avLst/>
          </a:prstGeom>
          <a:noFill/>
          <a:ln cap="flat" cmpd="sng" w="38100">
            <a:solidFill>
              <a:srgbClr val="00196E"/>
            </a:solidFill>
            <a:prstDash val="dot"/>
            <a:round/>
            <a:headEnd len="sm" w="sm" type="none"/>
            <a:tailEnd len="sm" w="sm" type="none"/>
          </a:ln>
        </p:spPr>
      </p:cxnSp>
      <p:cxnSp>
        <p:nvCxnSpPr>
          <p:cNvPr id="155" name="Google Shape;155;p13"/>
          <p:cNvCxnSpPr/>
          <p:nvPr/>
        </p:nvCxnSpPr>
        <p:spPr>
          <a:xfrm>
            <a:off x="9197686" y="1009650"/>
            <a:ext cx="9888109" cy="0"/>
          </a:xfrm>
          <a:prstGeom prst="straightConnector1">
            <a:avLst/>
          </a:prstGeom>
          <a:noFill/>
          <a:ln cap="flat" cmpd="sng" w="38100">
            <a:solidFill>
              <a:srgbClr val="00196E"/>
            </a:solidFill>
            <a:prstDash val="dot"/>
            <a:round/>
            <a:headEnd len="sm" w="sm" type="none"/>
            <a:tailEnd len="sm" w="sm" type="none"/>
          </a:ln>
        </p:spPr>
      </p:cxnSp>
      <p:grpSp>
        <p:nvGrpSpPr>
          <p:cNvPr id="156" name="Google Shape;156;p13"/>
          <p:cNvGrpSpPr/>
          <p:nvPr/>
        </p:nvGrpSpPr>
        <p:grpSpPr>
          <a:xfrm>
            <a:off x="11081882" y="9373069"/>
            <a:ext cx="612994" cy="612994"/>
            <a:chOff x="0" y="0"/>
            <a:chExt cx="812800" cy="812800"/>
          </a:xfrm>
        </p:grpSpPr>
        <p:sp>
          <p:nvSpPr>
            <p:cNvPr id="157" name="Google Shape;157;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59" name="Google Shape;159;p13"/>
          <p:cNvCxnSpPr/>
          <p:nvPr/>
        </p:nvCxnSpPr>
        <p:spPr>
          <a:xfrm>
            <a:off x="12425668" y="9679566"/>
            <a:ext cx="2599414" cy="0"/>
          </a:xfrm>
          <a:prstGeom prst="straightConnector1">
            <a:avLst/>
          </a:prstGeom>
          <a:noFill/>
          <a:ln cap="flat" cmpd="sng" w="38100">
            <a:solidFill>
              <a:srgbClr val="00196E"/>
            </a:solidFill>
            <a:prstDash val="dot"/>
            <a:round/>
            <a:headEnd len="sm" w="sm" type="none"/>
            <a:tailEnd len="sm" w="sm" type="none"/>
          </a:ln>
        </p:spPr>
      </p:cxnSp>
      <p:cxnSp>
        <p:nvCxnSpPr>
          <p:cNvPr id="160" name="Google Shape;160;p13"/>
          <p:cNvCxnSpPr/>
          <p:nvPr/>
        </p:nvCxnSpPr>
        <p:spPr>
          <a:xfrm>
            <a:off x="7844293" y="9679566"/>
            <a:ext cx="2599414" cy="0"/>
          </a:xfrm>
          <a:prstGeom prst="straightConnector1">
            <a:avLst/>
          </a:prstGeom>
          <a:noFill/>
          <a:ln cap="flat" cmpd="sng" w="38100">
            <a:solidFill>
              <a:srgbClr val="00196E"/>
            </a:solidFill>
            <a:prstDash val="dot"/>
            <a:round/>
            <a:headEnd len="sm" w="sm" type="none"/>
            <a:tailEnd len="sm" w="sm" type="none"/>
          </a:ln>
        </p:spPr>
      </p:cxnSp>
      <p:grpSp>
        <p:nvGrpSpPr>
          <p:cNvPr id="161" name="Google Shape;161;p13"/>
          <p:cNvGrpSpPr/>
          <p:nvPr/>
        </p:nvGrpSpPr>
        <p:grpSpPr>
          <a:xfrm>
            <a:off x="6924027" y="9373069"/>
            <a:ext cx="612994" cy="612994"/>
            <a:chOff x="0" y="0"/>
            <a:chExt cx="812800" cy="812800"/>
          </a:xfrm>
        </p:grpSpPr>
        <p:sp>
          <p:nvSpPr>
            <p:cNvPr id="162" name="Google Shape;162;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4" name="Google Shape;164;p13"/>
          <p:cNvCxnSpPr/>
          <p:nvPr/>
        </p:nvCxnSpPr>
        <p:spPr>
          <a:xfrm>
            <a:off x="3720434" y="9679566"/>
            <a:ext cx="2599414" cy="0"/>
          </a:xfrm>
          <a:prstGeom prst="straightConnector1">
            <a:avLst/>
          </a:prstGeom>
          <a:noFill/>
          <a:ln cap="flat" cmpd="sng" w="38100">
            <a:solidFill>
              <a:srgbClr val="00196E"/>
            </a:solidFill>
            <a:prstDash val="dot"/>
            <a:round/>
            <a:headEnd len="sm" w="sm" type="none"/>
            <a:tailEnd len="sm" w="sm" type="none"/>
          </a:ln>
        </p:spPr>
      </p:cxnSp>
      <p:grpSp>
        <p:nvGrpSpPr>
          <p:cNvPr id="165" name="Google Shape;165;p13"/>
          <p:cNvGrpSpPr/>
          <p:nvPr/>
        </p:nvGrpSpPr>
        <p:grpSpPr>
          <a:xfrm>
            <a:off x="722203" y="3473231"/>
            <a:ext cx="612994" cy="612994"/>
            <a:chOff x="0" y="0"/>
            <a:chExt cx="812800" cy="812800"/>
          </a:xfrm>
        </p:grpSpPr>
        <p:sp>
          <p:nvSpPr>
            <p:cNvPr id="166" name="Google Shape;166;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8" name="Google Shape;168;p13"/>
          <p:cNvGrpSpPr/>
          <p:nvPr/>
        </p:nvGrpSpPr>
        <p:grpSpPr>
          <a:xfrm>
            <a:off x="17259300" y="2761523"/>
            <a:ext cx="612994" cy="612994"/>
            <a:chOff x="0" y="0"/>
            <a:chExt cx="812800" cy="812800"/>
          </a:xfrm>
        </p:grpSpPr>
        <p:sp>
          <p:nvSpPr>
            <p:cNvPr id="169" name="Google Shape;16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1" name="Google Shape;171;p13"/>
          <p:cNvGrpSpPr/>
          <p:nvPr/>
        </p:nvGrpSpPr>
        <p:grpSpPr>
          <a:xfrm>
            <a:off x="3107441" y="415706"/>
            <a:ext cx="612994" cy="612994"/>
            <a:chOff x="0" y="0"/>
            <a:chExt cx="812800" cy="812800"/>
          </a:xfrm>
        </p:grpSpPr>
        <p:sp>
          <p:nvSpPr>
            <p:cNvPr id="172" name="Google Shape;172;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4" name="Google Shape;174;p13"/>
          <p:cNvGrpSpPr/>
          <p:nvPr/>
        </p:nvGrpSpPr>
        <p:grpSpPr>
          <a:xfrm>
            <a:off x="13709024" y="109209"/>
            <a:ext cx="612994" cy="612994"/>
            <a:chOff x="0" y="0"/>
            <a:chExt cx="812800" cy="812800"/>
          </a:xfrm>
        </p:grpSpPr>
        <p:sp>
          <p:nvSpPr>
            <p:cNvPr id="175" name="Google Shape;175;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7" name="Google Shape;177;p13"/>
          <p:cNvSpPr/>
          <p:nvPr/>
        </p:nvSpPr>
        <p:spPr>
          <a:xfrm>
            <a:off x="16420492" y="1247167"/>
            <a:ext cx="838808" cy="838808"/>
          </a:xfrm>
          <a:custGeom>
            <a:rect b="b" l="l" r="r" t="t"/>
            <a:pathLst>
              <a:path extrusionOk="0" h="838808" w="838808">
                <a:moveTo>
                  <a:pt x="0" y="0"/>
                </a:moveTo>
                <a:lnTo>
                  <a:pt x="838808" y="0"/>
                </a:lnTo>
                <a:lnTo>
                  <a:pt x="838808" y="838808"/>
                </a:lnTo>
                <a:lnTo>
                  <a:pt x="0" y="8388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FFF"/>
        </a:solidFill>
      </p:bgPr>
    </p:bg>
    <p:spTree>
      <p:nvGrpSpPr>
        <p:cNvPr id="181" name="Shape 181"/>
        <p:cNvGrpSpPr/>
        <p:nvPr/>
      </p:nvGrpSpPr>
      <p:grpSpPr>
        <a:xfrm>
          <a:off x="0" y="0"/>
          <a:ext cx="0" cy="0"/>
          <a:chOff x="0" y="0"/>
          <a:chExt cx="0" cy="0"/>
        </a:xfrm>
      </p:grpSpPr>
      <p:grpSp>
        <p:nvGrpSpPr>
          <p:cNvPr id="182" name="Google Shape;182;p14"/>
          <p:cNvGrpSpPr/>
          <p:nvPr/>
        </p:nvGrpSpPr>
        <p:grpSpPr>
          <a:xfrm>
            <a:off x="438493" y="139743"/>
            <a:ext cx="17411014" cy="9826688"/>
            <a:chOff x="0" y="-47625"/>
            <a:chExt cx="4585617" cy="2588099"/>
          </a:xfrm>
        </p:grpSpPr>
        <p:sp>
          <p:nvSpPr>
            <p:cNvPr id="183" name="Google Shape;183;p14"/>
            <p:cNvSpPr/>
            <p:nvPr/>
          </p:nvSpPr>
          <p:spPr>
            <a:xfrm>
              <a:off x="0" y="0"/>
              <a:ext cx="4585617" cy="2540474"/>
            </a:xfrm>
            <a:custGeom>
              <a:rect b="b" l="l" r="r" t="t"/>
              <a:pathLst>
                <a:path extrusionOk="0" h="2540474" w="4585617">
                  <a:moveTo>
                    <a:pt x="22677" y="0"/>
                  </a:moveTo>
                  <a:lnTo>
                    <a:pt x="4562939" y="0"/>
                  </a:lnTo>
                  <a:cubicBezTo>
                    <a:pt x="4575464" y="0"/>
                    <a:pt x="4585617" y="10153"/>
                    <a:pt x="4585617" y="22677"/>
                  </a:cubicBezTo>
                  <a:lnTo>
                    <a:pt x="4585617" y="2517797"/>
                  </a:lnTo>
                  <a:cubicBezTo>
                    <a:pt x="4585617" y="2523811"/>
                    <a:pt x="4583227" y="2529579"/>
                    <a:pt x="4578974" y="2533832"/>
                  </a:cubicBezTo>
                  <a:cubicBezTo>
                    <a:pt x="4574722" y="2538085"/>
                    <a:pt x="4568954" y="2540474"/>
                    <a:pt x="4562939" y="2540474"/>
                  </a:cubicBezTo>
                  <a:lnTo>
                    <a:pt x="22677" y="2540474"/>
                  </a:lnTo>
                  <a:cubicBezTo>
                    <a:pt x="16663" y="2540474"/>
                    <a:pt x="10895" y="2538085"/>
                    <a:pt x="6642" y="2533832"/>
                  </a:cubicBezTo>
                  <a:cubicBezTo>
                    <a:pt x="2389" y="2529579"/>
                    <a:pt x="0" y="2523811"/>
                    <a:pt x="0" y="2517797"/>
                  </a:cubicBezTo>
                  <a:lnTo>
                    <a:pt x="0" y="22677"/>
                  </a:lnTo>
                  <a:cubicBezTo>
                    <a:pt x="0" y="16663"/>
                    <a:pt x="2389" y="10895"/>
                    <a:pt x="6642" y="6642"/>
                  </a:cubicBezTo>
                  <a:cubicBezTo>
                    <a:pt x="10895" y="2389"/>
                    <a:pt x="16663" y="0"/>
                    <a:pt x="22677" y="0"/>
                  </a:cubicBezTo>
                  <a:close/>
                </a:path>
              </a:pathLst>
            </a:custGeom>
            <a:solidFill>
              <a:srgbClr val="EFF3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4"/>
            <p:cNvSpPr txBox="1"/>
            <p:nvPr/>
          </p:nvSpPr>
          <p:spPr>
            <a:xfrm>
              <a:off x="0" y="-47625"/>
              <a:ext cx="4585617" cy="2588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5" name="Google Shape;185;p14"/>
          <p:cNvSpPr/>
          <p:nvPr/>
        </p:nvSpPr>
        <p:spPr>
          <a:xfrm>
            <a:off x="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4"/>
          <p:cNvSpPr/>
          <p:nvPr/>
        </p:nvSpPr>
        <p:spPr>
          <a:xfrm>
            <a:off x="314578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14"/>
          <p:cNvSpPr/>
          <p:nvPr/>
        </p:nvSpPr>
        <p:spPr>
          <a:xfrm>
            <a:off x="6291560" y="89425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14"/>
          <p:cNvSpPr/>
          <p:nvPr/>
        </p:nvSpPr>
        <p:spPr>
          <a:xfrm>
            <a:off x="943734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4"/>
          <p:cNvSpPr/>
          <p:nvPr/>
        </p:nvSpPr>
        <p:spPr>
          <a:xfrm>
            <a:off x="1258059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4"/>
          <p:cNvSpPr/>
          <p:nvPr/>
        </p:nvSpPr>
        <p:spPr>
          <a:xfrm>
            <a:off x="1572637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4"/>
          <p:cNvSpPr/>
          <p:nvPr/>
        </p:nvSpPr>
        <p:spPr>
          <a:xfrm>
            <a:off x="-29081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4"/>
          <p:cNvSpPr/>
          <p:nvPr/>
        </p:nvSpPr>
        <p:spPr>
          <a:xfrm>
            <a:off x="285497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4"/>
          <p:cNvSpPr/>
          <p:nvPr/>
        </p:nvSpPr>
        <p:spPr>
          <a:xfrm>
            <a:off x="600075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4"/>
          <p:cNvSpPr/>
          <p:nvPr/>
        </p:nvSpPr>
        <p:spPr>
          <a:xfrm>
            <a:off x="914653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4"/>
          <p:cNvSpPr/>
          <p:nvPr/>
        </p:nvSpPr>
        <p:spPr>
          <a:xfrm>
            <a:off x="1228978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4"/>
          <p:cNvSpPr/>
          <p:nvPr/>
        </p:nvSpPr>
        <p:spPr>
          <a:xfrm>
            <a:off x="15435560" y="7129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14"/>
          <p:cNvSpPr/>
          <p:nvPr/>
        </p:nvSpPr>
        <p:spPr>
          <a:xfrm>
            <a:off x="10580613" y="1263802"/>
            <a:ext cx="2932490" cy="3426494"/>
          </a:xfrm>
          <a:custGeom>
            <a:rect b="b" l="l" r="r" t="t"/>
            <a:pathLst>
              <a:path extrusionOk="0" h="3426494" w="2932490">
                <a:moveTo>
                  <a:pt x="0" y="0"/>
                </a:moveTo>
                <a:lnTo>
                  <a:pt x="2932490" y="0"/>
                </a:lnTo>
                <a:lnTo>
                  <a:pt x="2932490" y="3426494"/>
                </a:lnTo>
                <a:lnTo>
                  <a:pt x="0" y="3426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4"/>
          <p:cNvSpPr/>
          <p:nvPr/>
        </p:nvSpPr>
        <p:spPr>
          <a:xfrm>
            <a:off x="3145780" y="2015344"/>
            <a:ext cx="2370447" cy="2418824"/>
          </a:xfrm>
          <a:custGeom>
            <a:rect b="b" l="l" r="r" t="t"/>
            <a:pathLst>
              <a:path extrusionOk="0" h="2418824" w="2370447">
                <a:moveTo>
                  <a:pt x="0" y="0"/>
                </a:moveTo>
                <a:lnTo>
                  <a:pt x="2370447" y="0"/>
                </a:lnTo>
                <a:lnTo>
                  <a:pt x="2370447" y="2418824"/>
                </a:lnTo>
                <a:lnTo>
                  <a:pt x="0" y="241882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4"/>
          <p:cNvSpPr/>
          <p:nvPr/>
        </p:nvSpPr>
        <p:spPr>
          <a:xfrm>
            <a:off x="4911031" y="4998788"/>
            <a:ext cx="2198488" cy="2778500"/>
          </a:xfrm>
          <a:custGeom>
            <a:rect b="b" l="l" r="r" t="t"/>
            <a:pathLst>
              <a:path extrusionOk="0" h="2778500" w="2198488">
                <a:moveTo>
                  <a:pt x="0" y="0"/>
                </a:moveTo>
                <a:lnTo>
                  <a:pt x="2198488" y="0"/>
                </a:lnTo>
                <a:lnTo>
                  <a:pt x="2198488" y="2778500"/>
                </a:lnTo>
                <a:lnTo>
                  <a:pt x="0" y="27785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4"/>
          <p:cNvSpPr/>
          <p:nvPr/>
        </p:nvSpPr>
        <p:spPr>
          <a:xfrm>
            <a:off x="1771080" y="4998788"/>
            <a:ext cx="1969926" cy="2626568"/>
          </a:xfrm>
          <a:custGeom>
            <a:rect b="b" l="l" r="r" t="t"/>
            <a:pathLst>
              <a:path extrusionOk="0" h="2626568" w="1969926">
                <a:moveTo>
                  <a:pt x="0" y="0"/>
                </a:moveTo>
                <a:lnTo>
                  <a:pt x="1969927" y="0"/>
                </a:lnTo>
                <a:lnTo>
                  <a:pt x="1969927" y="2626568"/>
                </a:lnTo>
                <a:lnTo>
                  <a:pt x="0" y="2626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4"/>
          <p:cNvSpPr txBox="1"/>
          <p:nvPr/>
        </p:nvSpPr>
        <p:spPr>
          <a:xfrm>
            <a:off x="8600743" y="4940472"/>
            <a:ext cx="7378075"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Introduction</a:t>
            </a:r>
            <a:endParaRPr/>
          </a:p>
        </p:txBody>
      </p:sp>
      <p:sp>
        <p:nvSpPr>
          <p:cNvPr id="202" name="Google Shape;202;p14"/>
          <p:cNvSpPr txBox="1"/>
          <p:nvPr/>
        </p:nvSpPr>
        <p:spPr>
          <a:xfrm>
            <a:off x="9977776" y="6591146"/>
            <a:ext cx="44673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800" u="none">
                <a:solidFill>
                  <a:srgbClr val="000000"/>
                </a:solidFill>
                <a:latin typeface="Raleway"/>
                <a:ea typeface="Raleway"/>
                <a:cs typeface="Raleway"/>
                <a:sym typeface="Raleway"/>
              </a:rPr>
              <a:t>Elaborate on what you want to discuss. </a:t>
            </a:r>
            <a:endParaRPr/>
          </a:p>
        </p:txBody>
      </p:sp>
      <p:sp>
        <p:nvSpPr>
          <p:cNvPr id="203" name="Google Shape;203;p14"/>
          <p:cNvSpPr txBox="1"/>
          <p:nvPr/>
        </p:nvSpPr>
        <p:spPr>
          <a:xfrm>
            <a:off x="10727311" y="2544200"/>
            <a:ext cx="2639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00196E"/>
                </a:solidFill>
                <a:latin typeface="Playfair Display"/>
                <a:ea typeface="Playfair Display"/>
                <a:cs typeface="Playfair Display"/>
                <a:sym typeface="Playfair Display"/>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207" name="Shape 207"/>
        <p:cNvGrpSpPr/>
        <p:nvPr/>
      </p:nvGrpSpPr>
      <p:grpSpPr>
        <a:xfrm>
          <a:off x="0" y="0"/>
          <a:ext cx="0" cy="0"/>
          <a:chOff x="0" y="0"/>
          <a:chExt cx="0" cy="0"/>
        </a:xfrm>
      </p:grpSpPr>
      <p:sp>
        <p:nvSpPr>
          <p:cNvPr id="208" name="Google Shape;208;p15"/>
          <p:cNvSpPr/>
          <p:nvPr/>
        </p:nvSpPr>
        <p:spPr>
          <a:xfrm>
            <a:off x="11081882" y="-8912590"/>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9" name="Google Shape;209;p15"/>
          <p:cNvCxnSpPr/>
          <p:nvPr/>
        </p:nvCxnSpPr>
        <p:spPr>
          <a:xfrm>
            <a:off x="-744109" y="1617041"/>
            <a:ext cx="9888109" cy="0"/>
          </a:xfrm>
          <a:prstGeom prst="straightConnector1">
            <a:avLst/>
          </a:prstGeom>
          <a:noFill/>
          <a:ln cap="flat" cmpd="sng" w="38100">
            <a:solidFill>
              <a:srgbClr val="00196E"/>
            </a:solidFill>
            <a:prstDash val="dot"/>
            <a:round/>
            <a:headEnd len="sm" w="sm" type="none"/>
            <a:tailEnd len="sm" w="sm" type="none"/>
          </a:ln>
        </p:spPr>
      </p:cxnSp>
      <p:cxnSp>
        <p:nvCxnSpPr>
          <p:cNvPr id="210" name="Google Shape;210;p15"/>
          <p:cNvCxnSpPr/>
          <p:nvPr/>
        </p:nvCxnSpPr>
        <p:spPr>
          <a:xfrm>
            <a:off x="-5688164" y="8443176"/>
            <a:ext cx="9888109" cy="0"/>
          </a:xfrm>
          <a:prstGeom prst="straightConnector1">
            <a:avLst/>
          </a:prstGeom>
          <a:noFill/>
          <a:ln cap="flat" cmpd="sng" w="38100">
            <a:solidFill>
              <a:srgbClr val="00196E"/>
            </a:solidFill>
            <a:prstDash val="dot"/>
            <a:round/>
            <a:headEnd len="sm" w="sm" type="none"/>
            <a:tailEnd len="sm" w="sm" type="none"/>
          </a:ln>
        </p:spPr>
      </p:cxnSp>
      <p:grpSp>
        <p:nvGrpSpPr>
          <p:cNvPr id="211" name="Google Shape;211;p15"/>
          <p:cNvGrpSpPr/>
          <p:nvPr/>
        </p:nvGrpSpPr>
        <p:grpSpPr>
          <a:xfrm>
            <a:off x="11081882" y="9373069"/>
            <a:ext cx="612994" cy="612994"/>
            <a:chOff x="0" y="0"/>
            <a:chExt cx="812800" cy="812800"/>
          </a:xfrm>
        </p:grpSpPr>
        <p:sp>
          <p:nvSpPr>
            <p:cNvPr id="212" name="Google Shape;212;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4" name="Google Shape;214;p15"/>
          <p:cNvCxnSpPr/>
          <p:nvPr/>
        </p:nvCxnSpPr>
        <p:spPr>
          <a:xfrm>
            <a:off x="12425668" y="9679566"/>
            <a:ext cx="2599414" cy="0"/>
          </a:xfrm>
          <a:prstGeom prst="straightConnector1">
            <a:avLst/>
          </a:prstGeom>
          <a:noFill/>
          <a:ln cap="flat" cmpd="sng" w="38100">
            <a:solidFill>
              <a:srgbClr val="00196E"/>
            </a:solidFill>
            <a:prstDash val="dot"/>
            <a:round/>
            <a:headEnd len="sm" w="sm" type="none"/>
            <a:tailEnd len="sm" w="sm" type="none"/>
          </a:ln>
        </p:spPr>
      </p:cxnSp>
      <p:cxnSp>
        <p:nvCxnSpPr>
          <p:cNvPr id="215" name="Google Shape;215;p15"/>
          <p:cNvCxnSpPr/>
          <p:nvPr/>
        </p:nvCxnSpPr>
        <p:spPr>
          <a:xfrm>
            <a:off x="7844293" y="9679566"/>
            <a:ext cx="2599414" cy="0"/>
          </a:xfrm>
          <a:prstGeom prst="straightConnector1">
            <a:avLst/>
          </a:prstGeom>
          <a:noFill/>
          <a:ln cap="flat" cmpd="sng" w="38100">
            <a:solidFill>
              <a:srgbClr val="00196E"/>
            </a:solidFill>
            <a:prstDash val="dot"/>
            <a:round/>
            <a:headEnd len="sm" w="sm" type="none"/>
            <a:tailEnd len="sm" w="sm" type="none"/>
          </a:ln>
        </p:spPr>
      </p:cxnSp>
      <p:grpSp>
        <p:nvGrpSpPr>
          <p:cNvPr id="216" name="Google Shape;216;p15"/>
          <p:cNvGrpSpPr/>
          <p:nvPr/>
        </p:nvGrpSpPr>
        <p:grpSpPr>
          <a:xfrm>
            <a:off x="6924027" y="9373069"/>
            <a:ext cx="612994" cy="612994"/>
            <a:chOff x="0" y="0"/>
            <a:chExt cx="812800" cy="812800"/>
          </a:xfrm>
        </p:grpSpPr>
        <p:sp>
          <p:nvSpPr>
            <p:cNvPr id="217" name="Google Shape;217;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9" name="Google Shape;219;p15"/>
          <p:cNvCxnSpPr/>
          <p:nvPr/>
        </p:nvCxnSpPr>
        <p:spPr>
          <a:xfrm>
            <a:off x="3720434" y="9679566"/>
            <a:ext cx="2599414" cy="0"/>
          </a:xfrm>
          <a:prstGeom prst="straightConnector1">
            <a:avLst/>
          </a:prstGeom>
          <a:noFill/>
          <a:ln cap="flat" cmpd="sng" w="38100">
            <a:solidFill>
              <a:srgbClr val="00196E"/>
            </a:solidFill>
            <a:prstDash val="dot"/>
            <a:round/>
            <a:headEnd len="sm" w="sm" type="none"/>
            <a:tailEnd len="sm" w="sm" type="none"/>
          </a:ln>
        </p:spPr>
      </p:cxnSp>
      <p:sp>
        <p:nvSpPr>
          <p:cNvPr id="220" name="Google Shape;220;p15"/>
          <p:cNvSpPr txBox="1"/>
          <p:nvPr/>
        </p:nvSpPr>
        <p:spPr>
          <a:xfrm>
            <a:off x="8268705" y="2974737"/>
            <a:ext cx="9014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00196E"/>
                </a:solidFill>
                <a:latin typeface="Playfair Display"/>
                <a:ea typeface="Playfair Display"/>
                <a:cs typeface="Playfair Display"/>
                <a:sym typeface="Playfair Display"/>
              </a:rPr>
              <a:t>Welcome To Presentation</a:t>
            </a:r>
            <a:endParaRPr/>
          </a:p>
        </p:txBody>
      </p:sp>
      <p:sp>
        <p:nvSpPr>
          <p:cNvPr id="221" name="Google Shape;221;p15"/>
          <p:cNvSpPr txBox="1"/>
          <p:nvPr/>
        </p:nvSpPr>
        <p:spPr>
          <a:xfrm>
            <a:off x="9917298" y="6135167"/>
            <a:ext cx="5716800" cy="130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821">
                <a:solidFill>
                  <a:srgbClr val="000000"/>
                </a:solidFill>
                <a:latin typeface="Raleway"/>
                <a:ea typeface="Raleway"/>
                <a:cs typeface="Raleway"/>
                <a:sym typeface="Raleway"/>
              </a:rPr>
              <a:t>I'm Rain, and I'll be sharing with you my beautiful ideas. Follow me at @reallygreatsite to learn more. </a:t>
            </a:r>
            <a:endParaRPr/>
          </a:p>
        </p:txBody>
      </p:sp>
      <p:grpSp>
        <p:nvGrpSpPr>
          <p:cNvPr id="222" name="Google Shape;222;p15"/>
          <p:cNvGrpSpPr/>
          <p:nvPr/>
        </p:nvGrpSpPr>
        <p:grpSpPr>
          <a:xfrm>
            <a:off x="2206619" y="722203"/>
            <a:ext cx="612994" cy="612994"/>
            <a:chOff x="0" y="0"/>
            <a:chExt cx="812800" cy="812800"/>
          </a:xfrm>
        </p:grpSpPr>
        <p:sp>
          <p:nvSpPr>
            <p:cNvPr id="223" name="Google Shape;223;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5" name="Google Shape;225;p15"/>
          <p:cNvGrpSpPr/>
          <p:nvPr/>
        </p:nvGrpSpPr>
        <p:grpSpPr>
          <a:xfrm>
            <a:off x="17282770" y="2093803"/>
            <a:ext cx="612994" cy="612994"/>
            <a:chOff x="0" y="0"/>
            <a:chExt cx="812800" cy="812800"/>
          </a:xfrm>
        </p:grpSpPr>
        <p:sp>
          <p:nvSpPr>
            <p:cNvPr id="226" name="Google Shape;226;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8" name="Google Shape;228;p15"/>
          <p:cNvGrpSpPr/>
          <p:nvPr/>
        </p:nvGrpSpPr>
        <p:grpSpPr>
          <a:xfrm>
            <a:off x="11694876" y="415706"/>
            <a:ext cx="612994" cy="612994"/>
            <a:chOff x="0" y="0"/>
            <a:chExt cx="812800" cy="812800"/>
          </a:xfrm>
        </p:grpSpPr>
        <p:sp>
          <p:nvSpPr>
            <p:cNvPr id="229" name="Google Shape;229;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1" name="Google Shape;231;p15"/>
          <p:cNvGrpSpPr/>
          <p:nvPr/>
        </p:nvGrpSpPr>
        <p:grpSpPr>
          <a:xfrm>
            <a:off x="8531006" y="2400300"/>
            <a:ext cx="612994" cy="612994"/>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34" name="Google Shape;234;p15"/>
          <p:cNvPicPr preferRelativeResize="0"/>
          <p:nvPr/>
        </p:nvPicPr>
        <p:blipFill>
          <a:blip r:embed="rId4">
            <a:alphaModFix/>
          </a:blip>
          <a:stretch>
            <a:fillRect/>
          </a:stretch>
        </p:blipFill>
        <p:spPr>
          <a:xfrm>
            <a:off x="1038175" y="1898867"/>
            <a:ext cx="7963905" cy="65038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238" name="Shape 238"/>
        <p:cNvGrpSpPr/>
        <p:nvPr/>
      </p:nvGrpSpPr>
      <p:grpSpPr>
        <a:xfrm>
          <a:off x="0" y="0"/>
          <a:ext cx="0" cy="0"/>
          <a:chOff x="0" y="0"/>
          <a:chExt cx="0" cy="0"/>
        </a:xfrm>
      </p:grpSpPr>
      <p:sp>
        <p:nvSpPr>
          <p:cNvPr id="239" name="Google Shape;239;p16"/>
          <p:cNvSpPr/>
          <p:nvPr/>
        </p:nvSpPr>
        <p:spPr>
          <a:xfrm>
            <a:off x="7129262" y="-832857"/>
            <a:ext cx="13627764" cy="15923481"/>
          </a:xfrm>
          <a:custGeom>
            <a:rect b="b" l="l" r="r" t="t"/>
            <a:pathLst>
              <a:path extrusionOk="0" h="15923481" w="13627764">
                <a:moveTo>
                  <a:pt x="0" y="0"/>
                </a:moveTo>
                <a:lnTo>
                  <a:pt x="13627764" y="0"/>
                </a:lnTo>
                <a:lnTo>
                  <a:pt x="13627764" y="15923480"/>
                </a:lnTo>
                <a:lnTo>
                  <a:pt x="0" y="159234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6"/>
          <p:cNvSpPr/>
          <p:nvPr/>
        </p:nvSpPr>
        <p:spPr>
          <a:xfrm>
            <a:off x="-8173179" y="-11527985"/>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16"/>
          <p:cNvGrpSpPr/>
          <p:nvPr/>
        </p:nvGrpSpPr>
        <p:grpSpPr>
          <a:xfrm>
            <a:off x="11081882" y="9382594"/>
            <a:ext cx="612994" cy="612994"/>
            <a:chOff x="0" y="0"/>
            <a:chExt cx="812800" cy="812800"/>
          </a:xfrm>
        </p:grpSpPr>
        <p:sp>
          <p:nvSpPr>
            <p:cNvPr id="242" name="Google Shape;242;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44" name="Google Shape;244;p16"/>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245" name="Google Shape;245;p16"/>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246" name="Google Shape;246;p16"/>
          <p:cNvGrpSpPr/>
          <p:nvPr/>
        </p:nvGrpSpPr>
        <p:grpSpPr>
          <a:xfrm>
            <a:off x="6924027" y="9382594"/>
            <a:ext cx="612994" cy="612994"/>
            <a:chOff x="0" y="0"/>
            <a:chExt cx="812800" cy="812800"/>
          </a:xfrm>
        </p:grpSpPr>
        <p:sp>
          <p:nvSpPr>
            <p:cNvPr id="247" name="Google Shape;247;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49" name="Google Shape;249;p16"/>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250" name="Google Shape;250;p16"/>
          <p:cNvSpPr txBox="1"/>
          <p:nvPr/>
        </p:nvSpPr>
        <p:spPr>
          <a:xfrm>
            <a:off x="2692800" y="849375"/>
            <a:ext cx="13515300" cy="23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99">
                <a:solidFill>
                  <a:srgbClr val="00196E"/>
                </a:solidFill>
                <a:latin typeface="Playfair Display"/>
                <a:ea typeface="Playfair Display"/>
                <a:cs typeface="Playfair Display"/>
                <a:sym typeface="Playfair Display"/>
              </a:rPr>
              <a:t>Brief explanation of World Religion Day</a:t>
            </a:r>
            <a:endParaRPr/>
          </a:p>
        </p:txBody>
      </p:sp>
      <p:sp>
        <p:nvSpPr>
          <p:cNvPr id="251" name="Google Shape;251;p16"/>
          <p:cNvSpPr txBox="1"/>
          <p:nvPr/>
        </p:nvSpPr>
        <p:spPr>
          <a:xfrm>
            <a:off x="2130027" y="6753291"/>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ora"/>
                <a:ea typeface="Lora"/>
                <a:cs typeface="Lora"/>
                <a:sym typeface="Lora"/>
              </a:rPr>
              <a:t>What we do? </a:t>
            </a:r>
            <a:endParaRPr/>
          </a:p>
        </p:txBody>
      </p:sp>
      <p:sp>
        <p:nvSpPr>
          <p:cNvPr id="252" name="Google Shape;252;p16"/>
          <p:cNvSpPr txBox="1"/>
          <p:nvPr/>
        </p:nvSpPr>
        <p:spPr>
          <a:xfrm>
            <a:off x="2130027" y="4010025"/>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00000"/>
                </a:solidFill>
                <a:latin typeface="Lora"/>
                <a:ea typeface="Lora"/>
                <a:cs typeface="Lora"/>
                <a:sym typeface="Lora"/>
              </a:rPr>
              <a:t>Who we are?</a:t>
            </a:r>
            <a:endParaRPr/>
          </a:p>
        </p:txBody>
      </p:sp>
      <p:sp>
        <p:nvSpPr>
          <p:cNvPr id="253" name="Google Shape;253;p16"/>
          <p:cNvSpPr txBox="1"/>
          <p:nvPr/>
        </p:nvSpPr>
        <p:spPr>
          <a:xfrm>
            <a:off x="2130027" y="4794504"/>
            <a:ext cx="4584125"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Briefly elaborate on </a:t>
            </a:r>
            <a:endParaRPr/>
          </a:p>
          <a:p>
            <a:pPr indent="0" lvl="0" marL="0" marR="0" rtl="0" algn="l">
              <a:lnSpc>
                <a:spcPct val="140016"/>
              </a:lnSpc>
              <a:spcBef>
                <a:spcPts val="0"/>
              </a:spcBef>
              <a:spcAft>
                <a:spcPts val="0"/>
              </a:spcAft>
              <a:buNone/>
            </a:pPr>
            <a:r>
              <a:rPr lang="en-US" sz="2399" u="none">
                <a:solidFill>
                  <a:srgbClr val="000000"/>
                </a:solidFill>
                <a:latin typeface="Raleway"/>
                <a:ea typeface="Raleway"/>
                <a:cs typeface="Raleway"/>
                <a:sym typeface="Raleway"/>
              </a:rPr>
              <a:t>what you want to discuss. </a:t>
            </a:r>
            <a:endParaRPr/>
          </a:p>
        </p:txBody>
      </p:sp>
      <p:sp>
        <p:nvSpPr>
          <p:cNvPr id="254" name="Google Shape;254;p16"/>
          <p:cNvSpPr txBox="1"/>
          <p:nvPr/>
        </p:nvSpPr>
        <p:spPr>
          <a:xfrm>
            <a:off x="2130027" y="7537770"/>
            <a:ext cx="4584125"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Raleway"/>
                <a:ea typeface="Raleway"/>
                <a:cs typeface="Raleway"/>
                <a:sym typeface="Raleway"/>
              </a:rPr>
              <a:t>Briefly elaborate on </a:t>
            </a:r>
            <a:endParaRPr/>
          </a:p>
          <a:p>
            <a:pPr indent="0" lvl="0" marL="0" marR="0" rtl="0" algn="l">
              <a:lnSpc>
                <a:spcPct val="140016"/>
              </a:lnSpc>
              <a:spcBef>
                <a:spcPts val="0"/>
              </a:spcBef>
              <a:spcAft>
                <a:spcPts val="0"/>
              </a:spcAft>
              <a:buNone/>
            </a:pPr>
            <a:r>
              <a:rPr lang="en-US" sz="2399" u="none">
                <a:solidFill>
                  <a:srgbClr val="000000"/>
                </a:solidFill>
                <a:latin typeface="Raleway"/>
                <a:ea typeface="Raleway"/>
                <a:cs typeface="Raleway"/>
                <a:sym typeface="Raleway"/>
              </a:rPr>
              <a:t>what you want to discuss. </a:t>
            </a:r>
            <a:endParaRPr/>
          </a:p>
        </p:txBody>
      </p:sp>
      <p:cxnSp>
        <p:nvCxnSpPr>
          <p:cNvPr id="255" name="Google Shape;255;p16"/>
          <p:cNvCxnSpPr/>
          <p:nvPr/>
        </p:nvCxnSpPr>
        <p:spPr>
          <a:xfrm>
            <a:off x="13343945" y="2764312"/>
            <a:ext cx="9888109" cy="0"/>
          </a:xfrm>
          <a:prstGeom prst="straightConnector1">
            <a:avLst/>
          </a:prstGeom>
          <a:noFill/>
          <a:ln cap="flat" cmpd="sng" w="38100">
            <a:solidFill>
              <a:srgbClr val="00196E"/>
            </a:solidFill>
            <a:prstDash val="dot"/>
            <a:round/>
            <a:headEnd len="sm" w="sm" type="none"/>
            <a:tailEnd len="sm" w="sm" type="none"/>
          </a:ln>
        </p:spPr>
      </p:cxnSp>
      <p:cxnSp>
        <p:nvCxnSpPr>
          <p:cNvPr id="256" name="Google Shape;256;p16"/>
          <p:cNvCxnSpPr/>
          <p:nvPr/>
        </p:nvCxnSpPr>
        <p:spPr>
          <a:xfrm>
            <a:off x="-2043816" y="351967"/>
            <a:ext cx="9888109" cy="0"/>
          </a:xfrm>
          <a:prstGeom prst="straightConnector1">
            <a:avLst/>
          </a:prstGeom>
          <a:noFill/>
          <a:ln cap="flat" cmpd="sng" w="38100">
            <a:solidFill>
              <a:srgbClr val="00196E"/>
            </a:solidFill>
            <a:prstDash val="dot"/>
            <a:round/>
            <a:headEnd len="sm" w="sm" type="none"/>
            <a:tailEnd len="sm" w="sm" type="none"/>
          </a:ln>
        </p:spPr>
      </p:cxnSp>
      <p:grpSp>
        <p:nvGrpSpPr>
          <p:cNvPr id="257" name="Google Shape;257;p16"/>
          <p:cNvGrpSpPr/>
          <p:nvPr/>
        </p:nvGrpSpPr>
        <p:grpSpPr>
          <a:xfrm>
            <a:off x="1295183" y="2476865"/>
            <a:ext cx="612994" cy="612994"/>
            <a:chOff x="0" y="0"/>
            <a:chExt cx="812800" cy="812800"/>
          </a:xfrm>
        </p:grpSpPr>
        <p:sp>
          <p:nvSpPr>
            <p:cNvPr id="258" name="Google Shape;258;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0" name="Google Shape;260;p16"/>
          <p:cNvGrpSpPr/>
          <p:nvPr/>
        </p:nvGrpSpPr>
        <p:grpSpPr>
          <a:xfrm>
            <a:off x="17504011" y="1863871"/>
            <a:ext cx="612994" cy="612994"/>
            <a:chOff x="0" y="0"/>
            <a:chExt cx="812800" cy="812800"/>
          </a:xfrm>
        </p:grpSpPr>
        <p:sp>
          <p:nvSpPr>
            <p:cNvPr id="261" name="Google Shape;261;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3" name="Google Shape;263;p16"/>
          <p:cNvGrpSpPr/>
          <p:nvPr/>
        </p:nvGrpSpPr>
        <p:grpSpPr>
          <a:xfrm>
            <a:off x="9144000" y="64520"/>
            <a:ext cx="612994" cy="612994"/>
            <a:chOff x="0" y="0"/>
            <a:chExt cx="812800" cy="812800"/>
          </a:xfrm>
        </p:grpSpPr>
        <p:sp>
          <p:nvSpPr>
            <p:cNvPr id="264" name="Google Shape;264;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6" name="Google Shape;266;p16"/>
          <p:cNvSpPr/>
          <p:nvPr/>
        </p:nvSpPr>
        <p:spPr>
          <a:xfrm>
            <a:off x="15766218" y="1028700"/>
            <a:ext cx="883951" cy="883951"/>
          </a:xfrm>
          <a:custGeom>
            <a:rect b="b" l="l" r="r" t="t"/>
            <a:pathLst>
              <a:path extrusionOk="0" h="883951" w="883951">
                <a:moveTo>
                  <a:pt x="0" y="0"/>
                </a:moveTo>
                <a:lnTo>
                  <a:pt x="883952" y="0"/>
                </a:lnTo>
                <a:lnTo>
                  <a:pt x="883952" y="883951"/>
                </a:lnTo>
                <a:lnTo>
                  <a:pt x="0" y="88395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7" name="Google Shape;267;p16"/>
          <p:cNvPicPr preferRelativeResize="0"/>
          <p:nvPr/>
        </p:nvPicPr>
        <p:blipFill>
          <a:blip r:embed="rId5">
            <a:alphaModFix/>
          </a:blip>
          <a:stretch>
            <a:fillRect/>
          </a:stretch>
        </p:blipFill>
        <p:spPr>
          <a:xfrm>
            <a:off x="11694903" y="3708650"/>
            <a:ext cx="7377471" cy="17326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271" name="Shape 271"/>
        <p:cNvGrpSpPr/>
        <p:nvPr/>
      </p:nvGrpSpPr>
      <p:grpSpPr>
        <a:xfrm>
          <a:off x="0" y="0"/>
          <a:ext cx="0" cy="0"/>
          <a:chOff x="0" y="0"/>
          <a:chExt cx="0" cy="0"/>
        </a:xfrm>
      </p:grpSpPr>
      <p:sp>
        <p:nvSpPr>
          <p:cNvPr id="272" name="Google Shape;272;p17"/>
          <p:cNvSpPr/>
          <p:nvPr/>
        </p:nvSpPr>
        <p:spPr>
          <a:xfrm>
            <a:off x="10819026" y="-4519566"/>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7"/>
          <p:cNvSpPr/>
          <p:nvPr/>
        </p:nvSpPr>
        <p:spPr>
          <a:xfrm>
            <a:off x="-7163172" y="-8196318"/>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7"/>
          <p:cNvSpPr txBox="1"/>
          <p:nvPr/>
        </p:nvSpPr>
        <p:spPr>
          <a:xfrm>
            <a:off x="6821397" y="4200860"/>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Playfair Display SemiBold"/>
                <a:ea typeface="Playfair Display SemiBold"/>
                <a:cs typeface="Playfair Display SemiBold"/>
                <a:sym typeface="Playfair Display SemiBold"/>
              </a:rPr>
              <a:t>Mission</a:t>
            </a:r>
            <a:endParaRPr/>
          </a:p>
        </p:txBody>
      </p:sp>
      <p:sp>
        <p:nvSpPr>
          <p:cNvPr id="275" name="Google Shape;275;p17"/>
          <p:cNvSpPr txBox="1"/>
          <p:nvPr/>
        </p:nvSpPr>
        <p:spPr>
          <a:xfrm>
            <a:off x="6930103" y="4814270"/>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Lora"/>
                <a:ea typeface="Lora"/>
                <a:cs typeface="Lora"/>
                <a:sym typeface="Lora"/>
              </a:rPr>
              <a:t>Enter your grand vision statement!</a:t>
            </a:r>
            <a:endParaRPr/>
          </a:p>
        </p:txBody>
      </p:sp>
      <p:sp>
        <p:nvSpPr>
          <p:cNvPr id="276" name="Google Shape;276;p17"/>
          <p:cNvSpPr txBox="1"/>
          <p:nvPr/>
        </p:nvSpPr>
        <p:spPr>
          <a:xfrm>
            <a:off x="6773772" y="6482098"/>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Playfair Display SemiBold"/>
                <a:ea typeface="Playfair Display SemiBold"/>
                <a:cs typeface="Playfair Display SemiBold"/>
                <a:sym typeface="Playfair Display SemiBold"/>
              </a:rPr>
              <a:t>Vision</a:t>
            </a:r>
            <a:endParaRPr/>
          </a:p>
        </p:txBody>
      </p:sp>
      <p:sp>
        <p:nvSpPr>
          <p:cNvPr id="277" name="Google Shape;277;p17"/>
          <p:cNvSpPr txBox="1"/>
          <p:nvPr/>
        </p:nvSpPr>
        <p:spPr>
          <a:xfrm>
            <a:off x="6930103" y="7099185"/>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Lora"/>
                <a:ea typeface="Lora"/>
                <a:cs typeface="Lora"/>
                <a:sym typeface="Lora"/>
              </a:rPr>
              <a:t>Enter your grand vision statement!</a:t>
            </a:r>
            <a:endParaRPr/>
          </a:p>
        </p:txBody>
      </p:sp>
      <p:grpSp>
        <p:nvGrpSpPr>
          <p:cNvPr id="278" name="Google Shape;278;p17"/>
          <p:cNvGrpSpPr/>
          <p:nvPr/>
        </p:nvGrpSpPr>
        <p:grpSpPr>
          <a:xfrm>
            <a:off x="11081882" y="9382594"/>
            <a:ext cx="612994" cy="612994"/>
            <a:chOff x="0" y="0"/>
            <a:chExt cx="812800" cy="812800"/>
          </a:xfrm>
        </p:grpSpPr>
        <p:sp>
          <p:nvSpPr>
            <p:cNvPr id="279" name="Google Shape;279;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81" name="Google Shape;281;p17"/>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282" name="Google Shape;282;p17"/>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283" name="Google Shape;283;p17"/>
          <p:cNvGrpSpPr/>
          <p:nvPr/>
        </p:nvGrpSpPr>
        <p:grpSpPr>
          <a:xfrm>
            <a:off x="6924027" y="9382594"/>
            <a:ext cx="612994" cy="612994"/>
            <a:chOff x="0" y="0"/>
            <a:chExt cx="812800" cy="812800"/>
          </a:xfrm>
        </p:grpSpPr>
        <p:sp>
          <p:nvSpPr>
            <p:cNvPr id="284" name="Google Shape;284;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86" name="Google Shape;286;p17"/>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287" name="Google Shape;287;p17"/>
          <p:cNvSpPr/>
          <p:nvPr/>
        </p:nvSpPr>
        <p:spPr>
          <a:xfrm>
            <a:off x="14845141" y="2740537"/>
            <a:ext cx="1473681" cy="5816126"/>
          </a:xfrm>
          <a:custGeom>
            <a:rect b="b" l="l" r="r" t="t"/>
            <a:pathLst>
              <a:path extrusionOk="0" h="5816126" w="1473681">
                <a:moveTo>
                  <a:pt x="0" y="0"/>
                </a:moveTo>
                <a:lnTo>
                  <a:pt x="1473681" y="0"/>
                </a:lnTo>
                <a:lnTo>
                  <a:pt x="1473681" y="5816125"/>
                </a:lnTo>
                <a:lnTo>
                  <a:pt x="0" y="58161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7"/>
          <p:cNvSpPr/>
          <p:nvPr/>
        </p:nvSpPr>
        <p:spPr>
          <a:xfrm>
            <a:off x="11514074" y="4260515"/>
            <a:ext cx="2765835" cy="4190659"/>
          </a:xfrm>
          <a:custGeom>
            <a:rect b="b" l="l" r="r" t="t"/>
            <a:pathLst>
              <a:path extrusionOk="0" h="4190659" w="2765835">
                <a:moveTo>
                  <a:pt x="0" y="0"/>
                </a:moveTo>
                <a:lnTo>
                  <a:pt x="2765836" y="0"/>
                </a:lnTo>
                <a:lnTo>
                  <a:pt x="2765836" y="4190659"/>
                </a:lnTo>
                <a:lnTo>
                  <a:pt x="0" y="419065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7"/>
          <p:cNvSpPr/>
          <p:nvPr/>
        </p:nvSpPr>
        <p:spPr>
          <a:xfrm>
            <a:off x="1941241" y="3270277"/>
            <a:ext cx="1467690" cy="5386019"/>
          </a:xfrm>
          <a:custGeom>
            <a:rect b="b" l="l" r="r" t="t"/>
            <a:pathLst>
              <a:path extrusionOk="0" h="5386019" w="1467690">
                <a:moveTo>
                  <a:pt x="0" y="0"/>
                </a:moveTo>
                <a:lnTo>
                  <a:pt x="1467690" y="0"/>
                </a:lnTo>
                <a:lnTo>
                  <a:pt x="1467690" y="5386020"/>
                </a:lnTo>
                <a:lnTo>
                  <a:pt x="0" y="538602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7"/>
          <p:cNvSpPr/>
          <p:nvPr/>
        </p:nvSpPr>
        <p:spPr>
          <a:xfrm>
            <a:off x="4103032" y="3335405"/>
            <a:ext cx="2995565" cy="5290181"/>
          </a:xfrm>
          <a:custGeom>
            <a:rect b="b" l="l" r="r" t="t"/>
            <a:pathLst>
              <a:path extrusionOk="0" h="5290181" w="2995565">
                <a:moveTo>
                  <a:pt x="0" y="0"/>
                </a:moveTo>
                <a:lnTo>
                  <a:pt x="2995565" y="0"/>
                </a:lnTo>
                <a:lnTo>
                  <a:pt x="2995565" y="5290181"/>
                </a:lnTo>
                <a:lnTo>
                  <a:pt x="0" y="529018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91" name="Google Shape;291;p17"/>
          <p:cNvCxnSpPr/>
          <p:nvPr/>
        </p:nvCxnSpPr>
        <p:spPr>
          <a:xfrm>
            <a:off x="1979957" y="733425"/>
            <a:ext cx="6080369" cy="0"/>
          </a:xfrm>
          <a:prstGeom prst="straightConnector1">
            <a:avLst/>
          </a:prstGeom>
          <a:noFill/>
          <a:ln cap="flat" cmpd="sng" w="38100">
            <a:solidFill>
              <a:srgbClr val="00196E"/>
            </a:solidFill>
            <a:prstDash val="dot"/>
            <a:round/>
            <a:headEnd len="sm" w="sm" type="none"/>
            <a:tailEnd len="sm" w="sm" type="none"/>
          </a:ln>
        </p:spPr>
      </p:cxnSp>
      <p:grpSp>
        <p:nvGrpSpPr>
          <p:cNvPr id="292" name="Google Shape;292;p17"/>
          <p:cNvGrpSpPr/>
          <p:nvPr/>
        </p:nvGrpSpPr>
        <p:grpSpPr>
          <a:xfrm>
            <a:off x="8837503" y="445978"/>
            <a:ext cx="612994" cy="612994"/>
            <a:chOff x="0" y="0"/>
            <a:chExt cx="812800" cy="812800"/>
          </a:xfrm>
        </p:grpSpPr>
        <p:sp>
          <p:nvSpPr>
            <p:cNvPr id="293" name="Google Shape;293;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95" name="Google Shape;295;p17"/>
          <p:cNvCxnSpPr/>
          <p:nvPr/>
        </p:nvCxnSpPr>
        <p:spPr>
          <a:xfrm>
            <a:off x="10288207" y="733425"/>
            <a:ext cx="6080369" cy="0"/>
          </a:xfrm>
          <a:prstGeom prst="straightConnector1">
            <a:avLst/>
          </a:prstGeom>
          <a:noFill/>
          <a:ln cap="flat" cmpd="sng" w="38100">
            <a:solidFill>
              <a:srgbClr val="00196E"/>
            </a:solidFill>
            <a:prstDash val="dot"/>
            <a:round/>
            <a:headEnd len="sm" w="sm" type="none"/>
            <a:tailEnd len="sm" w="sm" type="none"/>
          </a:ln>
        </p:spPr>
      </p:cxnSp>
      <p:sp>
        <p:nvSpPr>
          <p:cNvPr id="296" name="Google Shape;296;p17"/>
          <p:cNvSpPr txBox="1"/>
          <p:nvPr/>
        </p:nvSpPr>
        <p:spPr>
          <a:xfrm>
            <a:off x="1499648" y="1188111"/>
            <a:ext cx="15901697" cy="2254063"/>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7499">
                <a:solidFill>
                  <a:srgbClr val="00196E"/>
                </a:solidFill>
                <a:latin typeface="Playfair Display"/>
                <a:ea typeface="Playfair Display"/>
                <a:cs typeface="Playfair Display"/>
                <a:sym typeface="Playfair Display"/>
              </a:rPr>
              <a:t>Brief explanation of </a:t>
            </a:r>
            <a:endParaRPr/>
          </a:p>
          <a:p>
            <a:pPr indent="0" lvl="0" marL="0" marR="0" rtl="0" algn="ctr">
              <a:lnSpc>
                <a:spcPct val="120002"/>
              </a:lnSpc>
              <a:spcBef>
                <a:spcPts val="0"/>
              </a:spcBef>
              <a:spcAft>
                <a:spcPts val="0"/>
              </a:spcAft>
              <a:buNone/>
            </a:pPr>
            <a:r>
              <a:rPr lang="en-US" sz="7499">
                <a:solidFill>
                  <a:srgbClr val="00196E"/>
                </a:solidFill>
                <a:latin typeface="Playfair Display"/>
                <a:ea typeface="Playfair Display"/>
                <a:cs typeface="Playfair Display"/>
                <a:sym typeface="Playfair Display"/>
              </a:rPr>
              <a:t>World Religion Day</a:t>
            </a:r>
            <a:endParaRPr/>
          </a:p>
        </p:txBody>
      </p:sp>
      <p:grpSp>
        <p:nvGrpSpPr>
          <p:cNvPr id="297" name="Google Shape;297;p17"/>
          <p:cNvGrpSpPr/>
          <p:nvPr/>
        </p:nvGrpSpPr>
        <p:grpSpPr>
          <a:xfrm>
            <a:off x="1456048" y="1453166"/>
            <a:ext cx="612994" cy="612994"/>
            <a:chOff x="0" y="0"/>
            <a:chExt cx="812800" cy="812800"/>
          </a:xfrm>
        </p:grpSpPr>
        <p:sp>
          <p:nvSpPr>
            <p:cNvPr id="298" name="Google Shape;298;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FFF"/>
        </a:solidFill>
      </p:bgPr>
    </p:bg>
    <p:spTree>
      <p:nvGrpSpPr>
        <p:cNvPr id="303" name="Shape 303"/>
        <p:cNvGrpSpPr/>
        <p:nvPr/>
      </p:nvGrpSpPr>
      <p:grpSpPr>
        <a:xfrm>
          <a:off x="0" y="0"/>
          <a:ext cx="0" cy="0"/>
          <a:chOff x="0" y="0"/>
          <a:chExt cx="0" cy="0"/>
        </a:xfrm>
      </p:grpSpPr>
      <p:grpSp>
        <p:nvGrpSpPr>
          <p:cNvPr id="304" name="Google Shape;304;p18"/>
          <p:cNvGrpSpPr/>
          <p:nvPr/>
        </p:nvGrpSpPr>
        <p:grpSpPr>
          <a:xfrm>
            <a:off x="438493" y="139743"/>
            <a:ext cx="17411014" cy="9826688"/>
            <a:chOff x="0" y="-47625"/>
            <a:chExt cx="4585617" cy="2588099"/>
          </a:xfrm>
        </p:grpSpPr>
        <p:sp>
          <p:nvSpPr>
            <p:cNvPr id="305" name="Google Shape;305;p18"/>
            <p:cNvSpPr/>
            <p:nvPr/>
          </p:nvSpPr>
          <p:spPr>
            <a:xfrm>
              <a:off x="0" y="0"/>
              <a:ext cx="4585617" cy="2540474"/>
            </a:xfrm>
            <a:custGeom>
              <a:rect b="b" l="l" r="r" t="t"/>
              <a:pathLst>
                <a:path extrusionOk="0" h="2540474" w="4585617">
                  <a:moveTo>
                    <a:pt x="22677" y="0"/>
                  </a:moveTo>
                  <a:lnTo>
                    <a:pt x="4562939" y="0"/>
                  </a:lnTo>
                  <a:cubicBezTo>
                    <a:pt x="4575464" y="0"/>
                    <a:pt x="4585617" y="10153"/>
                    <a:pt x="4585617" y="22677"/>
                  </a:cubicBezTo>
                  <a:lnTo>
                    <a:pt x="4585617" y="2517797"/>
                  </a:lnTo>
                  <a:cubicBezTo>
                    <a:pt x="4585617" y="2523811"/>
                    <a:pt x="4583227" y="2529579"/>
                    <a:pt x="4578974" y="2533832"/>
                  </a:cubicBezTo>
                  <a:cubicBezTo>
                    <a:pt x="4574722" y="2538085"/>
                    <a:pt x="4568954" y="2540474"/>
                    <a:pt x="4562939" y="2540474"/>
                  </a:cubicBezTo>
                  <a:lnTo>
                    <a:pt x="22677" y="2540474"/>
                  </a:lnTo>
                  <a:cubicBezTo>
                    <a:pt x="16663" y="2540474"/>
                    <a:pt x="10895" y="2538085"/>
                    <a:pt x="6642" y="2533832"/>
                  </a:cubicBezTo>
                  <a:cubicBezTo>
                    <a:pt x="2389" y="2529579"/>
                    <a:pt x="0" y="2523811"/>
                    <a:pt x="0" y="2517797"/>
                  </a:cubicBezTo>
                  <a:lnTo>
                    <a:pt x="0" y="22677"/>
                  </a:lnTo>
                  <a:cubicBezTo>
                    <a:pt x="0" y="16663"/>
                    <a:pt x="2389" y="10895"/>
                    <a:pt x="6642" y="6642"/>
                  </a:cubicBezTo>
                  <a:cubicBezTo>
                    <a:pt x="10895" y="2389"/>
                    <a:pt x="16663" y="0"/>
                    <a:pt x="22677" y="0"/>
                  </a:cubicBezTo>
                  <a:close/>
                </a:path>
              </a:pathLst>
            </a:custGeom>
            <a:solidFill>
              <a:srgbClr val="EFF3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8"/>
            <p:cNvSpPr txBox="1"/>
            <p:nvPr/>
          </p:nvSpPr>
          <p:spPr>
            <a:xfrm>
              <a:off x="0" y="-47625"/>
              <a:ext cx="4585617" cy="2588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18"/>
          <p:cNvSpPr/>
          <p:nvPr/>
        </p:nvSpPr>
        <p:spPr>
          <a:xfrm>
            <a:off x="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8"/>
          <p:cNvSpPr/>
          <p:nvPr/>
        </p:nvSpPr>
        <p:spPr>
          <a:xfrm>
            <a:off x="3145780"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8"/>
          <p:cNvSpPr/>
          <p:nvPr/>
        </p:nvSpPr>
        <p:spPr>
          <a:xfrm>
            <a:off x="6291560" y="89425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8"/>
          <p:cNvSpPr/>
          <p:nvPr/>
        </p:nvSpPr>
        <p:spPr>
          <a:xfrm>
            <a:off x="943734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8"/>
          <p:cNvSpPr/>
          <p:nvPr/>
        </p:nvSpPr>
        <p:spPr>
          <a:xfrm>
            <a:off x="1258059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8"/>
          <p:cNvSpPr/>
          <p:nvPr/>
        </p:nvSpPr>
        <p:spPr>
          <a:xfrm>
            <a:off x="15726371" y="89425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8"/>
          <p:cNvSpPr/>
          <p:nvPr/>
        </p:nvSpPr>
        <p:spPr>
          <a:xfrm>
            <a:off x="-29081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8"/>
          <p:cNvSpPr/>
          <p:nvPr/>
        </p:nvSpPr>
        <p:spPr>
          <a:xfrm>
            <a:off x="285497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8"/>
          <p:cNvSpPr/>
          <p:nvPr/>
        </p:nvSpPr>
        <p:spPr>
          <a:xfrm>
            <a:off x="600075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18"/>
          <p:cNvSpPr/>
          <p:nvPr/>
        </p:nvSpPr>
        <p:spPr>
          <a:xfrm>
            <a:off x="914653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8"/>
          <p:cNvSpPr/>
          <p:nvPr/>
        </p:nvSpPr>
        <p:spPr>
          <a:xfrm>
            <a:off x="12289780" y="712988"/>
            <a:ext cx="3155305" cy="631425"/>
          </a:xfrm>
          <a:custGeom>
            <a:rect b="b" l="l" r="r" t="t"/>
            <a:pathLst>
              <a:path extrusionOk="0" h="631425" w="3155305">
                <a:moveTo>
                  <a:pt x="0" y="0"/>
                </a:moveTo>
                <a:lnTo>
                  <a:pt x="3155305" y="0"/>
                </a:lnTo>
                <a:lnTo>
                  <a:pt x="3155305"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18"/>
          <p:cNvSpPr/>
          <p:nvPr/>
        </p:nvSpPr>
        <p:spPr>
          <a:xfrm>
            <a:off x="15435560" y="712988"/>
            <a:ext cx="3155305" cy="631425"/>
          </a:xfrm>
          <a:custGeom>
            <a:rect b="b" l="l" r="r" t="t"/>
            <a:pathLst>
              <a:path extrusionOk="0" h="631425" w="3155305">
                <a:moveTo>
                  <a:pt x="0" y="0"/>
                </a:moveTo>
                <a:lnTo>
                  <a:pt x="3155306" y="0"/>
                </a:lnTo>
                <a:lnTo>
                  <a:pt x="3155306" y="631424"/>
                </a:lnTo>
                <a:lnTo>
                  <a:pt x="0" y="6314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8"/>
          <p:cNvSpPr txBox="1"/>
          <p:nvPr/>
        </p:nvSpPr>
        <p:spPr>
          <a:xfrm>
            <a:off x="8612798" y="4830315"/>
            <a:ext cx="7378075"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00196E"/>
                </a:solidFill>
                <a:latin typeface="Playfair Display"/>
                <a:ea typeface="Playfair Display"/>
                <a:cs typeface="Playfair Display"/>
                <a:sym typeface="Playfair Display"/>
              </a:rPr>
              <a:t>Our Projects</a:t>
            </a:r>
            <a:endParaRPr/>
          </a:p>
        </p:txBody>
      </p:sp>
      <p:sp>
        <p:nvSpPr>
          <p:cNvPr id="320" name="Google Shape;320;p18"/>
          <p:cNvSpPr txBox="1"/>
          <p:nvPr/>
        </p:nvSpPr>
        <p:spPr>
          <a:xfrm>
            <a:off x="9641465" y="6465767"/>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Lora"/>
                <a:ea typeface="Lora"/>
                <a:cs typeface="Lora"/>
                <a:sym typeface="Lora"/>
              </a:rPr>
              <a:t>Elaborate on what you want to discuss. </a:t>
            </a:r>
            <a:endParaRPr/>
          </a:p>
        </p:txBody>
      </p:sp>
      <p:sp>
        <p:nvSpPr>
          <p:cNvPr id="321" name="Google Shape;321;p18"/>
          <p:cNvSpPr/>
          <p:nvPr/>
        </p:nvSpPr>
        <p:spPr>
          <a:xfrm>
            <a:off x="10580613" y="1263802"/>
            <a:ext cx="2932490" cy="3426494"/>
          </a:xfrm>
          <a:custGeom>
            <a:rect b="b" l="l" r="r" t="t"/>
            <a:pathLst>
              <a:path extrusionOk="0" h="3426494" w="2932490">
                <a:moveTo>
                  <a:pt x="0" y="0"/>
                </a:moveTo>
                <a:lnTo>
                  <a:pt x="2932490" y="0"/>
                </a:lnTo>
                <a:lnTo>
                  <a:pt x="2932490" y="3426494"/>
                </a:lnTo>
                <a:lnTo>
                  <a:pt x="0" y="3426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8"/>
          <p:cNvSpPr txBox="1"/>
          <p:nvPr/>
        </p:nvSpPr>
        <p:spPr>
          <a:xfrm>
            <a:off x="11365547" y="2431242"/>
            <a:ext cx="14835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00196E"/>
                </a:solidFill>
                <a:latin typeface="Playfair Display"/>
                <a:ea typeface="Playfair Display"/>
                <a:cs typeface="Playfair Display"/>
                <a:sym typeface="Playfair Display"/>
              </a:rPr>
              <a:t>02</a:t>
            </a:r>
            <a:endParaRPr/>
          </a:p>
        </p:txBody>
      </p:sp>
      <p:sp>
        <p:nvSpPr>
          <p:cNvPr id="323" name="Google Shape;323;p18"/>
          <p:cNvSpPr/>
          <p:nvPr/>
        </p:nvSpPr>
        <p:spPr>
          <a:xfrm>
            <a:off x="2018067" y="1740850"/>
            <a:ext cx="6382286" cy="10398837"/>
          </a:xfrm>
          <a:custGeom>
            <a:rect b="b" l="l" r="r" t="t"/>
            <a:pathLst>
              <a:path extrusionOk="0" h="10398837" w="6382286">
                <a:moveTo>
                  <a:pt x="0" y="0"/>
                </a:moveTo>
                <a:lnTo>
                  <a:pt x="6382286" y="0"/>
                </a:lnTo>
                <a:lnTo>
                  <a:pt x="6382286" y="10398838"/>
                </a:lnTo>
                <a:lnTo>
                  <a:pt x="0" y="103988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4" name="Google Shape;324;p18"/>
          <p:cNvGrpSpPr/>
          <p:nvPr/>
        </p:nvGrpSpPr>
        <p:grpSpPr>
          <a:xfrm>
            <a:off x="14655709" y="7780959"/>
            <a:ext cx="612994" cy="612994"/>
            <a:chOff x="0" y="0"/>
            <a:chExt cx="812800" cy="812800"/>
          </a:xfrm>
        </p:grpSpPr>
        <p:sp>
          <p:nvSpPr>
            <p:cNvPr id="325" name="Google Shape;325;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7" name="Google Shape;327;p18"/>
          <p:cNvGrpSpPr/>
          <p:nvPr/>
        </p:nvGrpSpPr>
        <p:grpSpPr>
          <a:xfrm>
            <a:off x="1286842" y="2235926"/>
            <a:ext cx="905955" cy="905955"/>
            <a:chOff x="0" y="0"/>
            <a:chExt cx="812800" cy="812800"/>
          </a:xfrm>
        </p:grpSpPr>
        <p:sp>
          <p:nvSpPr>
            <p:cNvPr id="328" name="Google Shape;328;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0" name="Google Shape;330;p18"/>
          <p:cNvGrpSpPr/>
          <p:nvPr/>
        </p:nvGrpSpPr>
        <p:grpSpPr>
          <a:xfrm>
            <a:off x="16400219" y="2077120"/>
            <a:ext cx="612994" cy="612994"/>
            <a:chOff x="0" y="0"/>
            <a:chExt cx="812800" cy="812800"/>
          </a:xfrm>
        </p:grpSpPr>
        <p:sp>
          <p:nvSpPr>
            <p:cNvPr id="331" name="Google Shape;331;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8"/>
        </a:solidFill>
      </p:bgPr>
    </p:bg>
    <p:spTree>
      <p:nvGrpSpPr>
        <p:cNvPr id="336" name="Shape 336"/>
        <p:cNvGrpSpPr/>
        <p:nvPr/>
      </p:nvGrpSpPr>
      <p:grpSpPr>
        <a:xfrm>
          <a:off x="0" y="0"/>
          <a:ext cx="0" cy="0"/>
          <a:chOff x="0" y="0"/>
          <a:chExt cx="0" cy="0"/>
        </a:xfrm>
      </p:grpSpPr>
      <p:sp>
        <p:nvSpPr>
          <p:cNvPr id="337" name="Google Shape;337;p19"/>
          <p:cNvSpPr/>
          <p:nvPr/>
        </p:nvSpPr>
        <p:spPr>
          <a:xfrm>
            <a:off x="12024485" y="-4058303"/>
            <a:ext cx="13627764" cy="15923481"/>
          </a:xfrm>
          <a:custGeom>
            <a:rect b="b" l="l" r="r" t="t"/>
            <a:pathLst>
              <a:path extrusionOk="0" h="15923481" w="13627764">
                <a:moveTo>
                  <a:pt x="0" y="0"/>
                </a:moveTo>
                <a:lnTo>
                  <a:pt x="13627764" y="0"/>
                </a:lnTo>
                <a:lnTo>
                  <a:pt x="13627764"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9"/>
          <p:cNvSpPr/>
          <p:nvPr/>
        </p:nvSpPr>
        <p:spPr>
          <a:xfrm>
            <a:off x="-7501156" y="-9026848"/>
            <a:ext cx="13627764" cy="15923481"/>
          </a:xfrm>
          <a:custGeom>
            <a:rect b="b" l="l" r="r" t="t"/>
            <a:pathLst>
              <a:path extrusionOk="0" h="15923481" w="13627764">
                <a:moveTo>
                  <a:pt x="0" y="0"/>
                </a:moveTo>
                <a:lnTo>
                  <a:pt x="13627765" y="0"/>
                </a:lnTo>
                <a:lnTo>
                  <a:pt x="13627765" y="15923481"/>
                </a:lnTo>
                <a:lnTo>
                  <a:pt x="0" y="159234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9" name="Google Shape;339;p19"/>
          <p:cNvGrpSpPr/>
          <p:nvPr/>
        </p:nvGrpSpPr>
        <p:grpSpPr>
          <a:xfrm>
            <a:off x="11081882" y="9382594"/>
            <a:ext cx="612994" cy="612994"/>
            <a:chOff x="0" y="0"/>
            <a:chExt cx="812800" cy="812800"/>
          </a:xfrm>
        </p:grpSpPr>
        <p:sp>
          <p:nvSpPr>
            <p:cNvPr id="340" name="Google Shape;340;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42" name="Google Shape;342;p19"/>
          <p:cNvCxnSpPr/>
          <p:nvPr/>
        </p:nvCxnSpPr>
        <p:spPr>
          <a:xfrm>
            <a:off x="12425668" y="9689091"/>
            <a:ext cx="2599414" cy="0"/>
          </a:xfrm>
          <a:prstGeom prst="straightConnector1">
            <a:avLst/>
          </a:prstGeom>
          <a:noFill/>
          <a:ln cap="flat" cmpd="sng" w="38100">
            <a:solidFill>
              <a:srgbClr val="00196E"/>
            </a:solidFill>
            <a:prstDash val="dot"/>
            <a:round/>
            <a:headEnd len="sm" w="sm" type="none"/>
            <a:tailEnd len="sm" w="sm" type="none"/>
          </a:ln>
        </p:spPr>
      </p:cxnSp>
      <p:cxnSp>
        <p:nvCxnSpPr>
          <p:cNvPr id="343" name="Google Shape;343;p19"/>
          <p:cNvCxnSpPr/>
          <p:nvPr/>
        </p:nvCxnSpPr>
        <p:spPr>
          <a:xfrm>
            <a:off x="7844293" y="9689091"/>
            <a:ext cx="2599414" cy="0"/>
          </a:xfrm>
          <a:prstGeom prst="straightConnector1">
            <a:avLst/>
          </a:prstGeom>
          <a:noFill/>
          <a:ln cap="flat" cmpd="sng" w="38100">
            <a:solidFill>
              <a:srgbClr val="00196E"/>
            </a:solidFill>
            <a:prstDash val="dot"/>
            <a:round/>
            <a:headEnd len="sm" w="sm" type="none"/>
            <a:tailEnd len="sm" w="sm" type="none"/>
          </a:ln>
        </p:spPr>
      </p:cxnSp>
      <p:grpSp>
        <p:nvGrpSpPr>
          <p:cNvPr id="344" name="Google Shape;344;p19"/>
          <p:cNvGrpSpPr/>
          <p:nvPr/>
        </p:nvGrpSpPr>
        <p:grpSpPr>
          <a:xfrm>
            <a:off x="6924027" y="9382594"/>
            <a:ext cx="612994" cy="612994"/>
            <a:chOff x="0" y="0"/>
            <a:chExt cx="812800" cy="812800"/>
          </a:xfrm>
        </p:grpSpPr>
        <p:sp>
          <p:nvSpPr>
            <p:cNvPr id="345" name="Google Shape;345;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196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47" name="Google Shape;347;p19"/>
          <p:cNvCxnSpPr/>
          <p:nvPr/>
        </p:nvCxnSpPr>
        <p:spPr>
          <a:xfrm>
            <a:off x="3720434" y="9689091"/>
            <a:ext cx="2599414" cy="0"/>
          </a:xfrm>
          <a:prstGeom prst="straightConnector1">
            <a:avLst/>
          </a:prstGeom>
          <a:noFill/>
          <a:ln cap="flat" cmpd="sng" w="38100">
            <a:solidFill>
              <a:srgbClr val="00196E"/>
            </a:solidFill>
            <a:prstDash val="dot"/>
            <a:round/>
            <a:headEnd len="sm" w="sm" type="none"/>
            <a:tailEnd len="sm" w="sm" type="none"/>
          </a:ln>
        </p:spPr>
      </p:cxnSp>
      <p:sp>
        <p:nvSpPr>
          <p:cNvPr id="348" name="Google Shape;348;p19"/>
          <p:cNvSpPr/>
          <p:nvPr/>
        </p:nvSpPr>
        <p:spPr>
          <a:xfrm>
            <a:off x="15025082" y="2910288"/>
            <a:ext cx="2162683" cy="2443710"/>
          </a:xfrm>
          <a:custGeom>
            <a:rect b="b" l="l" r="r" t="t"/>
            <a:pathLst>
              <a:path extrusionOk="0" h="2443710" w="2162683">
                <a:moveTo>
                  <a:pt x="0" y="0"/>
                </a:moveTo>
                <a:lnTo>
                  <a:pt x="2162684" y="0"/>
                </a:lnTo>
                <a:lnTo>
                  <a:pt x="2162684" y="2443710"/>
                </a:lnTo>
                <a:lnTo>
                  <a:pt x="0" y="2443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9"/>
          <p:cNvSpPr txBox="1"/>
          <p:nvPr/>
        </p:nvSpPr>
        <p:spPr>
          <a:xfrm>
            <a:off x="4136958" y="1045937"/>
            <a:ext cx="10344605" cy="13671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00196E"/>
                </a:solidFill>
                <a:latin typeface="Playfair Display"/>
                <a:ea typeface="Playfair Display"/>
                <a:cs typeface="Playfair Display"/>
                <a:sym typeface="Playfair Display"/>
              </a:rPr>
              <a:t>Cultural Variations</a:t>
            </a:r>
            <a:endParaRPr/>
          </a:p>
        </p:txBody>
      </p:sp>
      <p:sp>
        <p:nvSpPr>
          <p:cNvPr id="350" name="Google Shape;350;p19"/>
          <p:cNvSpPr txBox="1"/>
          <p:nvPr/>
        </p:nvSpPr>
        <p:spPr>
          <a:xfrm>
            <a:off x="4648762" y="3912962"/>
            <a:ext cx="387075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One</a:t>
            </a:r>
            <a:endParaRPr/>
          </a:p>
        </p:txBody>
      </p:sp>
      <p:sp>
        <p:nvSpPr>
          <p:cNvPr id="351" name="Google Shape;351;p19"/>
          <p:cNvSpPr txBox="1"/>
          <p:nvPr/>
        </p:nvSpPr>
        <p:spPr>
          <a:xfrm>
            <a:off x="9616934" y="3912962"/>
            <a:ext cx="4032753"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Two</a:t>
            </a:r>
            <a:endParaRPr/>
          </a:p>
        </p:txBody>
      </p:sp>
      <p:sp>
        <p:nvSpPr>
          <p:cNvPr id="352" name="Google Shape;352;p19"/>
          <p:cNvSpPr txBox="1"/>
          <p:nvPr/>
        </p:nvSpPr>
        <p:spPr>
          <a:xfrm>
            <a:off x="4648762" y="6906158"/>
            <a:ext cx="387075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Three</a:t>
            </a:r>
            <a:endParaRPr/>
          </a:p>
        </p:txBody>
      </p:sp>
      <p:sp>
        <p:nvSpPr>
          <p:cNvPr id="353" name="Google Shape;353;p19"/>
          <p:cNvSpPr txBox="1"/>
          <p:nvPr/>
        </p:nvSpPr>
        <p:spPr>
          <a:xfrm>
            <a:off x="9616934" y="6906158"/>
            <a:ext cx="4032753"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196E"/>
                </a:solidFill>
                <a:latin typeface="Lora"/>
                <a:ea typeface="Lora"/>
                <a:cs typeface="Lora"/>
                <a:sym typeface="Lora"/>
              </a:rPr>
              <a:t>Four</a:t>
            </a:r>
            <a:endParaRPr/>
          </a:p>
        </p:txBody>
      </p:sp>
      <p:sp>
        <p:nvSpPr>
          <p:cNvPr id="354" name="Google Shape;354;p19"/>
          <p:cNvSpPr txBox="1"/>
          <p:nvPr/>
        </p:nvSpPr>
        <p:spPr>
          <a:xfrm>
            <a:off x="4648762" y="4575469"/>
            <a:ext cx="387075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a:t>
            </a:r>
            <a:endParaRPr/>
          </a:p>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you want to discuss. </a:t>
            </a:r>
            <a:endParaRPr/>
          </a:p>
        </p:txBody>
      </p:sp>
      <p:sp>
        <p:nvSpPr>
          <p:cNvPr id="355" name="Google Shape;355;p19"/>
          <p:cNvSpPr txBox="1"/>
          <p:nvPr/>
        </p:nvSpPr>
        <p:spPr>
          <a:xfrm>
            <a:off x="9616934" y="4575469"/>
            <a:ext cx="387075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a:t>
            </a:r>
            <a:endParaRPr/>
          </a:p>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you want to discuss. </a:t>
            </a:r>
            <a:endParaRPr/>
          </a:p>
        </p:txBody>
      </p:sp>
      <p:sp>
        <p:nvSpPr>
          <p:cNvPr id="356" name="Google Shape;356;p19"/>
          <p:cNvSpPr txBox="1"/>
          <p:nvPr/>
        </p:nvSpPr>
        <p:spPr>
          <a:xfrm>
            <a:off x="4648762" y="7568665"/>
            <a:ext cx="3980117"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a:t>
            </a:r>
            <a:endParaRPr/>
          </a:p>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you want to discuss. </a:t>
            </a:r>
            <a:endParaRPr/>
          </a:p>
        </p:txBody>
      </p:sp>
      <p:sp>
        <p:nvSpPr>
          <p:cNvPr id="357" name="Google Shape;357;p19"/>
          <p:cNvSpPr txBox="1"/>
          <p:nvPr/>
        </p:nvSpPr>
        <p:spPr>
          <a:xfrm>
            <a:off x="9616934" y="7568665"/>
            <a:ext cx="3980117"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Elaborate on what </a:t>
            </a:r>
            <a:endParaRPr/>
          </a:p>
          <a:p>
            <a:pPr indent="0" lvl="0" marL="0" marR="0" rtl="0" algn="ctr">
              <a:lnSpc>
                <a:spcPct val="139958"/>
              </a:lnSpc>
              <a:spcBef>
                <a:spcPts val="0"/>
              </a:spcBef>
              <a:spcAft>
                <a:spcPts val="0"/>
              </a:spcAft>
              <a:buNone/>
            </a:pPr>
            <a:r>
              <a:rPr lang="en-US" sz="2400">
                <a:solidFill>
                  <a:srgbClr val="000000"/>
                </a:solidFill>
                <a:latin typeface="Raleway"/>
                <a:ea typeface="Raleway"/>
                <a:cs typeface="Raleway"/>
                <a:sym typeface="Raleway"/>
              </a:rPr>
              <a:t>you want to discuss. </a:t>
            </a:r>
            <a:endParaRPr/>
          </a:p>
        </p:txBody>
      </p:sp>
      <p:sp>
        <p:nvSpPr>
          <p:cNvPr id="358" name="Google Shape;358;p19"/>
          <p:cNvSpPr/>
          <p:nvPr/>
        </p:nvSpPr>
        <p:spPr>
          <a:xfrm>
            <a:off x="1636602" y="6484892"/>
            <a:ext cx="1300981" cy="2773408"/>
          </a:xfrm>
          <a:custGeom>
            <a:rect b="b" l="l" r="r" t="t"/>
            <a:pathLst>
              <a:path extrusionOk="0" h="2773408" w="1300981">
                <a:moveTo>
                  <a:pt x="0" y="0"/>
                </a:moveTo>
                <a:lnTo>
                  <a:pt x="1300980" y="0"/>
                </a:lnTo>
                <a:lnTo>
                  <a:pt x="1300980" y="2773408"/>
                </a:lnTo>
                <a:lnTo>
                  <a:pt x="0" y="27734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9"/>
          <p:cNvSpPr/>
          <p:nvPr/>
        </p:nvSpPr>
        <p:spPr>
          <a:xfrm>
            <a:off x="15365339" y="6896633"/>
            <a:ext cx="2035364" cy="2197424"/>
          </a:xfrm>
          <a:custGeom>
            <a:rect b="b" l="l" r="r" t="t"/>
            <a:pathLst>
              <a:path extrusionOk="0" h="2197424" w="2035364">
                <a:moveTo>
                  <a:pt x="0" y="0"/>
                </a:moveTo>
                <a:lnTo>
                  <a:pt x="2035364" y="0"/>
                </a:lnTo>
                <a:lnTo>
                  <a:pt x="2035364" y="2197424"/>
                </a:lnTo>
                <a:lnTo>
                  <a:pt x="0" y="21974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9"/>
          <p:cNvSpPr/>
          <p:nvPr/>
        </p:nvSpPr>
        <p:spPr>
          <a:xfrm>
            <a:off x="1279366" y="2910288"/>
            <a:ext cx="2381341" cy="2882107"/>
          </a:xfrm>
          <a:custGeom>
            <a:rect b="b" l="l" r="r" t="t"/>
            <a:pathLst>
              <a:path extrusionOk="0" h="2882107" w="2381341">
                <a:moveTo>
                  <a:pt x="0" y="0"/>
                </a:moveTo>
                <a:lnTo>
                  <a:pt x="2381342" y="0"/>
                </a:lnTo>
                <a:lnTo>
                  <a:pt x="2381342" y="2882108"/>
                </a:lnTo>
                <a:lnTo>
                  <a:pt x="0" y="288210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1" name="Google Shape;361;p19"/>
          <p:cNvGrpSpPr/>
          <p:nvPr/>
        </p:nvGrpSpPr>
        <p:grpSpPr>
          <a:xfrm>
            <a:off x="16646306" y="251272"/>
            <a:ext cx="612994" cy="612994"/>
            <a:chOff x="0" y="0"/>
            <a:chExt cx="812800" cy="812800"/>
          </a:xfrm>
        </p:grpSpPr>
        <p:sp>
          <p:nvSpPr>
            <p:cNvPr id="362" name="Google Shape;362;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4" name="Google Shape;364;p19"/>
          <p:cNvGrpSpPr/>
          <p:nvPr/>
        </p:nvGrpSpPr>
        <p:grpSpPr>
          <a:xfrm>
            <a:off x="6461199" y="251272"/>
            <a:ext cx="612994" cy="612994"/>
            <a:chOff x="0" y="0"/>
            <a:chExt cx="812800" cy="812800"/>
          </a:xfrm>
        </p:grpSpPr>
        <p:sp>
          <p:nvSpPr>
            <p:cNvPr id="365" name="Google Shape;365;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00196E"/>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67" name="Google Shape;367;p19"/>
          <p:cNvCxnSpPr/>
          <p:nvPr/>
        </p:nvCxnSpPr>
        <p:spPr>
          <a:xfrm>
            <a:off x="-2474018" y="2457450"/>
            <a:ext cx="9888109" cy="0"/>
          </a:xfrm>
          <a:prstGeom prst="straightConnector1">
            <a:avLst/>
          </a:prstGeom>
          <a:noFill/>
          <a:ln cap="flat" cmpd="sng" w="38100">
            <a:solidFill>
              <a:srgbClr val="00196E"/>
            </a:solidFill>
            <a:prstDash val="dot"/>
            <a:round/>
            <a:headEnd len="sm" w="sm" type="none"/>
            <a:tailEnd len="sm" w="sm" type="none"/>
          </a:ln>
        </p:spPr>
      </p:cxnSp>
      <p:cxnSp>
        <p:nvCxnSpPr>
          <p:cNvPr id="368" name="Google Shape;368;p19"/>
          <p:cNvCxnSpPr/>
          <p:nvPr/>
        </p:nvCxnSpPr>
        <p:spPr>
          <a:xfrm>
            <a:off x="-1938286" y="1009650"/>
            <a:ext cx="12383704" cy="0"/>
          </a:xfrm>
          <a:prstGeom prst="straightConnector1">
            <a:avLst/>
          </a:prstGeom>
          <a:noFill/>
          <a:ln cap="flat" cmpd="sng" w="38100">
            <a:solidFill>
              <a:srgbClr val="00196E"/>
            </a:solidFill>
            <a:prstDash val="dot"/>
            <a:round/>
            <a:headEnd len="sm" w="sm" type="none"/>
            <a:tailEnd len="sm" w="sm" type="none"/>
          </a:ln>
        </p:spPr>
      </p:cxnSp>
      <p:sp>
        <p:nvSpPr>
          <p:cNvPr id="369" name="Google Shape;369;p19"/>
          <p:cNvSpPr/>
          <p:nvPr/>
        </p:nvSpPr>
        <p:spPr>
          <a:xfrm>
            <a:off x="1701524" y="1504962"/>
            <a:ext cx="1171137" cy="453549"/>
          </a:xfrm>
          <a:custGeom>
            <a:rect b="b" l="l" r="r" t="t"/>
            <a:pathLst>
              <a:path extrusionOk="0" h="453549" w="1171137">
                <a:moveTo>
                  <a:pt x="0" y="0"/>
                </a:moveTo>
                <a:lnTo>
                  <a:pt x="1171137" y="0"/>
                </a:lnTo>
                <a:lnTo>
                  <a:pt x="1171137" y="453550"/>
                </a:lnTo>
                <a:lnTo>
                  <a:pt x="0" y="45355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World Religion Day Minitheme Presentation">
  <a:themeElements>
    <a:clrScheme name="Office">
      <a:dk1>
        <a:srgbClr val="00196E"/>
      </a:dk1>
      <a:lt1>
        <a:srgbClr val="FFFFFF"/>
      </a:lt1>
      <a:dk2>
        <a:srgbClr val="4C81CB"/>
      </a:dk2>
      <a:lt2>
        <a:srgbClr val="EFF3F8"/>
      </a:lt2>
      <a:accent1>
        <a:srgbClr val="0F1A38"/>
      </a:accent1>
      <a:accent2>
        <a:srgbClr val="00196E"/>
      </a:accent2>
      <a:accent3>
        <a:srgbClr val="A3CFFF"/>
      </a:accent3>
      <a:accent4>
        <a:srgbClr val="FFFFFF"/>
      </a:accent4>
      <a:accent5>
        <a:srgbClr val="A3CFFF"/>
      </a:accent5>
      <a:accent6>
        <a:srgbClr val="4C81CB"/>
      </a:accent6>
      <a:hlink>
        <a:srgbClr val="00196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