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693400" cx="7556500"/>
  <p:notesSz cx="6858000" cy="9144000"/>
  <p:embeddedFontLst>
    <p:embeddedFont>
      <p:font typeface="Staatliches"/>
      <p:regular r:id="rId12"/>
    </p:embeddedFont>
    <p:embeddedFont>
      <p:font typeface="Arimo"/>
      <p:regular r:id="rId13"/>
      <p:bold r:id="rId14"/>
      <p:italic r:id="rId15"/>
      <p:boldItalic r:id="rId16"/>
    </p:embeddedFont>
    <p:embeddedFont>
      <p:font typeface="DM Sans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rimo-regular.fntdata"/><Relationship Id="rId12" Type="http://schemas.openxmlformats.org/officeDocument/2006/relationships/font" Target="fonts/Staatliche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mo-italic.fntdata"/><Relationship Id="rId14" Type="http://schemas.openxmlformats.org/officeDocument/2006/relationships/font" Target="fonts/Arimo-bold.fntdata"/><Relationship Id="rId17" Type="http://schemas.openxmlformats.org/officeDocument/2006/relationships/font" Target="fonts/DMSans-bold.fntdata"/><Relationship Id="rId16" Type="http://schemas.openxmlformats.org/officeDocument/2006/relationships/font" Target="fonts/Arim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DM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2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6" name="Google Shape;216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17" name="Google Shape;217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18" name="Google Shape;218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19" name="Google Shape;219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30" name="Google Shape;230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31" name="Google Shape;23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37" name="Google Shape;237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38" name="Google Shape;23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9" name="Google Shape;23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4" name="Google Shape;24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0" name="Google Shape;25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4">
  <p:cSld name="BLANK_4">
    <p:bg>
      <p:bgPr>
        <a:solidFill>
          <a:srgbClr val="FFDE5A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4" name="Google Shape;14;p3"/>
          <p:cNvGrpSpPr/>
          <p:nvPr/>
        </p:nvGrpSpPr>
        <p:grpSpPr>
          <a:xfrm>
            <a:off x="0" y="-53157"/>
            <a:ext cx="7560123" cy="2321334"/>
            <a:chOff x="0" y="-19050"/>
            <a:chExt cx="2709333" cy="831900"/>
          </a:xfrm>
        </p:grpSpPr>
        <p:sp>
          <p:nvSpPr>
            <p:cNvPr id="15" name="Google Shape;15;p3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77541"/>
            </a:solidFill>
            <a:ln>
              <a:noFill/>
            </a:ln>
          </p:spPr>
        </p:sp>
        <p:sp>
          <p:nvSpPr>
            <p:cNvPr id="16" name="Google Shape;16;p3"/>
            <p:cNvSpPr txBox="1"/>
            <p:nvPr/>
          </p:nvSpPr>
          <p:spPr>
            <a:xfrm>
              <a:off x="0" y="-19050"/>
              <a:ext cx="2709300" cy="83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261043" y="2530329"/>
            <a:ext cx="3438172" cy="429443"/>
            <a:chOff x="0" y="-19050"/>
            <a:chExt cx="1232143" cy="153900"/>
          </a:xfrm>
        </p:grpSpPr>
        <p:sp>
          <p:nvSpPr>
            <p:cNvPr id="18" name="Google Shape;18;p3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" name="Google Shape;20;p3"/>
          <p:cNvGrpSpPr/>
          <p:nvPr/>
        </p:nvGrpSpPr>
        <p:grpSpPr>
          <a:xfrm>
            <a:off x="3860841" y="2530329"/>
            <a:ext cx="3438172" cy="429443"/>
            <a:chOff x="0" y="-19050"/>
            <a:chExt cx="1232143" cy="153900"/>
          </a:xfrm>
        </p:grpSpPr>
        <p:sp>
          <p:nvSpPr>
            <p:cNvPr id="21" name="Google Shape;21;p3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261043" y="3028134"/>
            <a:ext cx="3438172" cy="429443"/>
            <a:chOff x="0" y="-19050"/>
            <a:chExt cx="1232143" cy="153900"/>
          </a:xfrm>
        </p:grpSpPr>
        <p:sp>
          <p:nvSpPr>
            <p:cNvPr id="24" name="Google Shape;24;p3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" name="Google Shape;26;p3"/>
          <p:cNvGrpSpPr/>
          <p:nvPr/>
        </p:nvGrpSpPr>
        <p:grpSpPr>
          <a:xfrm>
            <a:off x="3860841" y="3028134"/>
            <a:ext cx="3438172" cy="429443"/>
            <a:chOff x="0" y="-19050"/>
            <a:chExt cx="1232143" cy="153900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268587" y="3594912"/>
            <a:ext cx="7030485" cy="1747315"/>
            <a:chOff x="0" y="-19050"/>
            <a:chExt cx="2519526" cy="626188"/>
          </a:xfrm>
        </p:grpSpPr>
        <p:sp>
          <p:nvSpPr>
            <p:cNvPr id="30" name="Google Shape;30;p3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" name="Google Shape;32;p3"/>
          <p:cNvGrpSpPr/>
          <p:nvPr/>
        </p:nvGrpSpPr>
        <p:grpSpPr>
          <a:xfrm>
            <a:off x="268587" y="5479541"/>
            <a:ext cx="7030485" cy="1747315"/>
            <a:chOff x="0" y="-19050"/>
            <a:chExt cx="2519526" cy="626188"/>
          </a:xfrm>
        </p:grpSpPr>
        <p:sp>
          <p:nvSpPr>
            <p:cNvPr id="33" name="Google Shape;33;p3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" name="Google Shape;35;p3"/>
          <p:cNvGrpSpPr/>
          <p:nvPr/>
        </p:nvGrpSpPr>
        <p:grpSpPr>
          <a:xfrm>
            <a:off x="261043" y="7364171"/>
            <a:ext cx="3424186" cy="1747315"/>
            <a:chOff x="0" y="-19050"/>
            <a:chExt cx="1227131" cy="626188"/>
          </a:xfrm>
        </p:grpSpPr>
        <p:sp>
          <p:nvSpPr>
            <p:cNvPr id="36" name="Google Shape;36;p3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" name="Google Shape;38;p3"/>
          <p:cNvGrpSpPr/>
          <p:nvPr/>
        </p:nvGrpSpPr>
        <p:grpSpPr>
          <a:xfrm>
            <a:off x="3874826" y="7364171"/>
            <a:ext cx="3424186" cy="1747315"/>
            <a:chOff x="0" y="-19050"/>
            <a:chExt cx="1227131" cy="626188"/>
          </a:xfrm>
        </p:grpSpPr>
        <p:sp>
          <p:nvSpPr>
            <p:cNvPr id="39" name="Google Shape;39;p3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3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41" name="Google Shape;41;p3"/>
          <p:cNvCxnSpPr/>
          <p:nvPr/>
        </p:nvCxnSpPr>
        <p:spPr>
          <a:xfrm>
            <a:off x="268587" y="9489712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2" name="Google Shape;42;p3"/>
          <p:cNvCxnSpPr/>
          <p:nvPr/>
        </p:nvCxnSpPr>
        <p:spPr>
          <a:xfrm>
            <a:off x="261043" y="9818475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" name="Google Shape;43;p3"/>
          <p:cNvCxnSpPr/>
          <p:nvPr/>
        </p:nvCxnSpPr>
        <p:spPr>
          <a:xfrm>
            <a:off x="261043" y="10172743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4" name="Google Shape;44;p3"/>
          <p:cNvGrpSpPr/>
          <p:nvPr/>
        </p:nvGrpSpPr>
        <p:grpSpPr>
          <a:xfrm>
            <a:off x="268587" y="171914"/>
            <a:ext cx="7030485" cy="1871044"/>
            <a:chOff x="0" y="-19050"/>
            <a:chExt cx="2519526" cy="670529"/>
          </a:xfrm>
        </p:grpSpPr>
        <p:sp>
          <p:nvSpPr>
            <p:cNvPr id="45" name="Google Shape;45;p3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46" name="Google Shape;46;p3"/>
            <p:cNvSpPr txBox="1"/>
            <p:nvPr/>
          </p:nvSpPr>
          <p:spPr>
            <a:xfrm>
              <a:off x="0" y="-19050"/>
              <a:ext cx="2519400" cy="67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" name="Google Shape;47;p3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Staatliches"/>
                <a:ea typeface="Staatliches"/>
                <a:cs typeface="Staatliches"/>
                <a:sym typeface="Staatliches"/>
              </a:rPr>
              <a:t>CLICK TO EDIT THEME</a:t>
            </a:r>
            <a:endParaRPr sz="5500">
              <a:latin typeface="Staatliches"/>
              <a:ea typeface="Staatliches"/>
              <a:cs typeface="Staatliches"/>
              <a:sym typeface="Staatliche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Staatliches"/>
                <a:ea typeface="Staatliches"/>
                <a:cs typeface="Staatliches"/>
                <a:sym typeface="Staatliches"/>
              </a:rPr>
              <a:t>TITLE STYLE</a:t>
            </a:r>
            <a:endParaRPr sz="5500"/>
          </a:p>
        </p:txBody>
      </p:sp>
      <p:sp>
        <p:nvSpPr>
          <p:cNvPr id="48" name="Google Shape;48;p3"/>
          <p:cNvSpPr txBox="1"/>
          <p:nvPr/>
        </p:nvSpPr>
        <p:spPr>
          <a:xfrm>
            <a:off x="452176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/>
          </a:p>
        </p:txBody>
      </p:sp>
      <p:sp>
        <p:nvSpPr>
          <p:cNvPr id="49" name="Google Shape;49;p3"/>
          <p:cNvSpPr txBox="1"/>
          <p:nvPr/>
        </p:nvSpPr>
        <p:spPr>
          <a:xfrm>
            <a:off x="4062998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0" name="Google Shape;50;p3"/>
          <p:cNvSpPr txBox="1"/>
          <p:nvPr/>
        </p:nvSpPr>
        <p:spPr>
          <a:xfrm>
            <a:off x="452171" y="3173075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1" name="Google Shape;51;p3"/>
          <p:cNvSpPr txBox="1"/>
          <p:nvPr/>
        </p:nvSpPr>
        <p:spPr>
          <a:xfrm>
            <a:off x="4062998" y="31773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2" name="Google Shape;52;p3"/>
          <p:cNvSpPr txBox="1"/>
          <p:nvPr/>
        </p:nvSpPr>
        <p:spPr>
          <a:xfrm>
            <a:off x="2531471" y="3796903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2531475" y="5675575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4" name="Google Shape;54;p3"/>
          <p:cNvSpPr txBox="1"/>
          <p:nvPr/>
        </p:nvSpPr>
        <p:spPr>
          <a:xfrm>
            <a:off x="557550" y="7560200"/>
            <a:ext cx="2845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55" name="Google Shape;55;p3"/>
          <p:cNvSpPr txBox="1"/>
          <p:nvPr/>
        </p:nvSpPr>
        <p:spPr>
          <a:xfrm>
            <a:off x="4082400" y="7560200"/>
            <a:ext cx="303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bg>
      <p:bgPr>
        <a:solidFill>
          <a:srgbClr val="F17EAC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8" name="Google Shape;58;p4"/>
          <p:cNvGrpSpPr/>
          <p:nvPr/>
        </p:nvGrpSpPr>
        <p:grpSpPr>
          <a:xfrm>
            <a:off x="0" y="-53157"/>
            <a:ext cx="7560123" cy="2321334"/>
            <a:chOff x="0" y="-19050"/>
            <a:chExt cx="2709333" cy="831900"/>
          </a:xfrm>
        </p:grpSpPr>
        <p:sp>
          <p:nvSpPr>
            <p:cNvPr id="59" name="Google Shape;59;p4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</p:sp>
        <p:sp>
          <p:nvSpPr>
            <p:cNvPr id="60" name="Google Shape;60;p4"/>
            <p:cNvSpPr txBox="1"/>
            <p:nvPr/>
          </p:nvSpPr>
          <p:spPr>
            <a:xfrm>
              <a:off x="0" y="-19050"/>
              <a:ext cx="2709300" cy="831900"/>
            </a:xfrm>
            <a:prstGeom prst="rect">
              <a:avLst/>
            </a:prstGeom>
            <a:solidFill>
              <a:srgbClr val="FFDE59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" name="Google Shape;61;p4"/>
          <p:cNvGrpSpPr/>
          <p:nvPr/>
        </p:nvGrpSpPr>
        <p:grpSpPr>
          <a:xfrm>
            <a:off x="261043" y="2530329"/>
            <a:ext cx="3438172" cy="429443"/>
            <a:chOff x="0" y="-19050"/>
            <a:chExt cx="1232143" cy="15390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4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" name="Google Shape;64;p4"/>
          <p:cNvGrpSpPr/>
          <p:nvPr/>
        </p:nvGrpSpPr>
        <p:grpSpPr>
          <a:xfrm>
            <a:off x="3860841" y="2530329"/>
            <a:ext cx="3438172" cy="429443"/>
            <a:chOff x="0" y="-19050"/>
            <a:chExt cx="1232143" cy="153900"/>
          </a:xfrm>
        </p:grpSpPr>
        <p:sp>
          <p:nvSpPr>
            <p:cNvPr id="65" name="Google Shape;65;p4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4"/>
          <p:cNvGrpSpPr/>
          <p:nvPr/>
        </p:nvGrpSpPr>
        <p:grpSpPr>
          <a:xfrm>
            <a:off x="261043" y="3028134"/>
            <a:ext cx="3438172" cy="429443"/>
            <a:chOff x="0" y="-19050"/>
            <a:chExt cx="1232143" cy="153900"/>
          </a:xfrm>
        </p:grpSpPr>
        <p:sp>
          <p:nvSpPr>
            <p:cNvPr id="68" name="Google Shape;68;p4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4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4"/>
          <p:cNvGrpSpPr/>
          <p:nvPr/>
        </p:nvGrpSpPr>
        <p:grpSpPr>
          <a:xfrm>
            <a:off x="3860841" y="3028134"/>
            <a:ext cx="3438172" cy="429443"/>
            <a:chOff x="0" y="-19050"/>
            <a:chExt cx="1232143" cy="153900"/>
          </a:xfrm>
        </p:grpSpPr>
        <p:sp>
          <p:nvSpPr>
            <p:cNvPr id="71" name="Google Shape;71;p4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4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4"/>
          <p:cNvGrpSpPr/>
          <p:nvPr/>
        </p:nvGrpSpPr>
        <p:grpSpPr>
          <a:xfrm>
            <a:off x="268587" y="3594912"/>
            <a:ext cx="7030485" cy="1747315"/>
            <a:chOff x="0" y="-19050"/>
            <a:chExt cx="2519526" cy="626188"/>
          </a:xfrm>
        </p:grpSpPr>
        <p:sp>
          <p:nvSpPr>
            <p:cNvPr id="74" name="Google Shape;74;p4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4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4"/>
          <p:cNvGrpSpPr/>
          <p:nvPr/>
        </p:nvGrpSpPr>
        <p:grpSpPr>
          <a:xfrm>
            <a:off x="268587" y="5479541"/>
            <a:ext cx="7030485" cy="1747315"/>
            <a:chOff x="0" y="-19050"/>
            <a:chExt cx="2519526" cy="626188"/>
          </a:xfrm>
        </p:grpSpPr>
        <p:sp>
          <p:nvSpPr>
            <p:cNvPr id="77" name="Google Shape;77;p4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4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" name="Google Shape;79;p4"/>
          <p:cNvGrpSpPr/>
          <p:nvPr/>
        </p:nvGrpSpPr>
        <p:grpSpPr>
          <a:xfrm>
            <a:off x="261043" y="7364171"/>
            <a:ext cx="3424186" cy="1747315"/>
            <a:chOff x="0" y="-19050"/>
            <a:chExt cx="1227131" cy="626188"/>
          </a:xfrm>
        </p:grpSpPr>
        <p:sp>
          <p:nvSpPr>
            <p:cNvPr id="80" name="Google Shape;80;p4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4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" name="Google Shape;82;p4"/>
          <p:cNvGrpSpPr/>
          <p:nvPr/>
        </p:nvGrpSpPr>
        <p:grpSpPr>
          <a:xfrm>
            <a:off x="3874826" y="7364171"/>
            <a:ext cx="3424186" cy="1747315"/>
            <a:chOff x="0" y="-19050"/>
            <a:chExt cx="1227131" cy="626188"/>
          </a:xfrm>
        </p:grpSpPr>
        <p:sp>
          <p:nvSpPr>
            <p:cNvPr id="83" name="Google Shape;83;p4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4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5" name="Google Shape;85;p4"/>
          <p:cNvCxnSpPr/>
          <p:nvPr/>
        </p:nvCxnSpPr>
        <p:spPr>
          <a:xfrm>
            <a:off x="268587" y="9489712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6" name="Google Shape;86;p4"/>
          <p:cNvCxnSpPr/>
          <p:nvPr/>
        </p:nvCxnSpPr>
        <p:spPr>
          <a:xfrm>
            <a:off x="261043" y="9818475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4"/>
          <p:cNvCxnSpPr/>
          <p:nvPr/>
        </p:nvCxnSpPr>
        <p:spPr>
          <a:xfrm>
            <a:off x="261043" y="10172743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88" name="Google Shape;88;p4"/>
          <p:cNvGrpSpPr/>
          <p:nvPr/>
        </p:nvGrpSpPr>
        <p:grpSpPr>
          <a:xfrm>
            <a:off x="268587" y="171914"/>
            <a:ext cx="7030485" cy="1871044"/>
            <a:chOff x="0" y="-19050"/>
            <a:chExt cx="2519526" cy="670529"/>
          </a:xfrm>
        </p:grpSpPr>
        <p:sp>
          <p:nvSpPr>
            <p:cNvPr id="89" name="Google Shape;89;p4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0" name="Google Shape;90;p4"/>
            <p:cNvSpPr txBox="1"/>
            <p:nvPr/>
          </p:nvSpPr>
          <p:spPr>
            <a:xfrm>
              <a:off x="0" y="-19050"/>
              <a:ext cx="2519400" cy="67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" name="Google Shape;91;p4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Staatliches"/>
                <a:ea typeface="Staatliches"/>
                <a:cs typeface="Staatliches"/>
                <a:sym typeface="Staatliches"/>
              </a:rPr>
              <a:t>CLICK TO EDIT THEME</a:t>
            </a:r>
            <a:endParaRPr sz="5500">
              <a:latin typeface="Staatliches"/>
              <a:ea typeface="Staatliches"/>
              <a:cs typeface="Staatliches"/>
              <a:sym typeface="Staatliche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Staatliches"/>
                <a:ea typeface="Staatliches"/>
                <a:cs typeface="Staatliches"/>
                <a:sym typeface="Staatliches"/>
              </a:rPr>
              <a:t>TITLE STYLE</a:t>
            </a:r>
            <a:endParaRPr sz="5500"/>
          </a:p>
        </p:txBody>
      </p:sp>
      <p:sp>
        <p:nvSpPr>
          <p:cNvPr id="92" name="Google Shape;92;p4"/>
          <p:cNvSpPr txBox="1"/>
          <p:nvPr/>
        </p:nvSpPr>
        <p:spPr>
          <a:xfrm>
            <a:off x="452176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/>
          </a:p>
        </p:txBody>
      </p:sp>
      <p:sp>
        <p:nvSpPr>
          <p:cNvPr id="93" name="Google Shape;93;p4"/>
          <p:cNvSpPr txBox="1"/>
          <p:nvPr/>
        </p:nvSpPr>
        <p:spPr>
          <a:xfrm>
            <a:off x="4062998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452171" y="3173075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4062998" y="31773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2531471" y="3796903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2531475" y="5675575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557550" y="7560200"/>
            <a:ext cx="2845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4082400" y="7560200"/>
            <a:ext cx="303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2">
  <p:cSld name="BLANK_2">
    <p:bg>
      <p:bgPr>
        <a:solidFill>
          <a:srgbClr val="F15940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02" name="Google Shape;102;p5"/>
          <p:cNvGrpSpPr/>
          <p:nvPr/>
        </p:nvGrpSpPr>
        <p:grpSpPr>
          <a:xfrm>
            <a:off x="0" y="-53157"/>
            <a:ext cx="7560123" cy="2321334"/>
            <a:chOff x="0" y="-19050"/>
            <a:chExt cx="2709333" cy="831900"/>
          </a:xfrm>
        </p:grpSpPr>
        <p:sp>
          <p:nvSpPr>
            <p:cNvPr id="103" name="Google Shape;103;p5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6905D"/>
            </a:solidFill>
            <a:ln>
              <a:noFill/>
            </a:ln>
          </p:spPr>
        </p:sp>
        <p:sp>
          <p:nvSpPr>
            <p:cNvPr id="104" name="Google Shape;104;p5"/>
            <p:cNvSpPr txBox="1"/>
            <p:nvPr/>
          </p:nvSpPr>
          <p:spPr>
            <a:xfrm>
              <a:off x="0" y="-19050"/>
              <a:ext cx="2709300" cy="831900"/>
            </a:xfrm>
            <a:prstGeom prst="rect">
              <a:avLst/>
            </a:prstGeom>
            <a:solidFill>
              <a:srgbClr val="36905D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5"/>
          <p:cNvGrpSpPr/>
          <p:nvPr/>
        </p:nvGrpSpPr>
        <p:grpSpPr>
          <a:xfrm>
            <a:off x="261043" y="2530329"/>
            <a:ext cx="3438172" cy="429443"/>
            <a:chOff x="0" y="-19050"/>
            <a:chExt cx="1232143" cy="153900"/>
          </a:xfrm>
        </p:grpSpPr>
        <p:sp>
          <p:nvSpPr>
            <p:cNvPr id="106" name="Google Shape;106;p5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5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5"/>
          <p:cNvGrpSpPr/>
          <p:nvPr/>
        </p:nvGrpSpPr>
        <p:grpSpPr>
          <a:xfrm>
            <a:off x="3860841" y="2530329"/>
            <a:ext cx="3438172" cy="429443"/>
            <a:chOff x="0" y="-19050"/>
            <a:chExt cx="1232143" cy="153900"/>
          </a:xfrm>
        </p:grpSpPr>
        <p:sp>
          <p:nvSpPr>
            <p:cNvPr id="109" name="Google Shape;109;p5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5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5"/>
          <p:cNvGrpSpPr/>
          <p:nvPr/>
        </p:nvGrpSpPr>
        <p:grpSpPr>
          <a:xfrm>
            <a:off x="261043" y="3028134"/>
            <a:ext cx="3438172" cy="429443"/>
            <a:chOff x="0" y="-19050"/>
            <a:chExt cx="1232143" cy="153900"/>
          </a:xfrm>
        </p:grpSpPr>
        <p:sp>
          <p:nvSpPr>
            <p:cNvPr id="112" name="Google Shape;112;p5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5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5"/>
          <p:cNvGrpSpPr/>
          <p:nvPr/>
        </p:nvGrpSpPr>
        <p:grpSpPr>
          <a:xfrm>
            <a:off x="3860841" y="3028134"/>
            <a:ext cx="3438172" cy="429443"/>
            <a:chOff x="0" y="-19050"/>
            <a:chExt cx="1232143" cy="153900"/>
          </a:xfrm>
        </p:grpSpPr>
        <p:sp>
          <p:nvSpPr>
            <p:cNvPr id="115" name="Google Shape;115;p5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5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5"/>
          <p:cNvGrpSpPr/>
          <p:nvPr/>
        </p:nvGrpSpPr>
        <p:grpSpPr>
          <a:xfrm>
            <a:off x="268587" y="3594912"/>
            <a:ext cx="7030485" cy="1747315"/>
            <a:chOff x="0" y="-19050"/>
            <a:chExt cx="2519526" cy="626188"/>
          </a:xfrm>
        </p:grpSpPr>
        <p:sp>
          <p:nvSpPr>
            <p:cNvPr id="118" name="Google Shape;118;p5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5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5"/>
          <p:cNvGrpSpPr/>
          <p:nvPr/>
        </p:nvGrpSpPr>
        <p:grpSpPr>
          <a:xfrm>
            <a:off x="268587" y="5479541"/>
            <a:ext cx="7030485" cy="1747315"/>
            <a:chOff x="0" y="-19050"/>
            <a:chExt cx="2519526" cy="626188"/>
          </a:xfrm>
        </p:grpSpPr>
        <p:sp>
          <p:nvSpPr>
            <p:cNvPr id="121" name="Google Shape;121;p5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5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5"/>
          <p:cNvGrpSpPr/>
          <p:nvPr/>
        </p:nvGrpSpPr>
        <p:grpSpPr>
          <a:xfrm>
            <a:off x="261043" y="7364171"/>
            <a:ext cx="3424186" cy="1747315"/>
            <a:chOff x="0" y="-19050"/>
            <a:chExt cx="1227131" cy="626188"/>
          </a:xfrm>
        </p:grpSpPr>
        <p:sp>
          <p:nvSpPr>
            <p:cNvPr id="124" name="Google Shape;124;p5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5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5"/>
          <p:cNvGrpSpPr/>
          <p:nvPr/>
        </p:nvGrpSpPr>
        <p:grpSpPr>
          <a:xfrm>
            <a:off x="3874826" y="7364171"/>
            <a:ext cx="3424186" cy="1747315"/>
            <a:chOff x="0" y="-19050"/>
            <a:chExt cx="1227131" cy="626188"/>
          </a:xfrm>
        </p:grpSpPr>
        <p:sp>
          <p:nvSpPr>
            <p:cNvPr id="127" name="Google Shape;127;p5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5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29" name="Google Shape;129;p5"/>
          <p:cNvCxnSpPr/>
          <p:nvPr/>
        </p:nvCxnSpPr>
        <p:spPr>
          <a:xfrm>
            <a:off x="268587" y="9489712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0" name="Google Shape;130;p5"/>
          <p:cNvCxnSpPr/>
          <p:nvPr/>
        </p:nvCxnSpPr>
        <p:spPr>
          <a:xfrm>
            <a:off x="261043" y="9818475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1" name="Google Shape;131;p5"/>
          <p:cNvCxnSpPr/>
          <p:nvPr/>
        </p:nvCxnSpPr>
        <p:spPr>
          <a:xfrm>
            <a:off x="261043" y="10172743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32" name="Google Shape;132;p5"/>
          <p:cNvGrpSpPr/>
          <p:nvPr/>
        </p:nvGrpSpPr>
        <p:grpSpPr>
          <a:xfrm>
            <a:off x="268587" y="171914"/>
            <a:ext cx="7030485" cy="1871044"/>
            <a:chOff x="0" y="-19050"/>
            <a:chExt cx="2519526" cy="670529"/>
          </a:xfrm>
        </p:grpSpPr>
        <p:sp>
          <p:nvSpPr>
            <p:cNvPr id="133" name="Google Shape;133;p5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34" name="Google Shape;134;p5"/>
            <p:cNvSpPr txBox="1"/>
            <p:nvPr/>
          </p:nvSpPr>
          <p:spPr>
            <a:xfrm>
              <a:off x="0" y="-19050"/>
              <a:ext cx="2519400" cy="67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5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CLICK TO EDIT THEME</a:t>
            </a:r>
            <a:endParaRPr sz="5500">
              <a:solidFill>
                <a:schemeClr val="lt1"/>
              </a:solidFill>
              <a:latin typeface="Staatliches"/>
              <a:ea typeface="Staatliches"/>
              <a:cs typeface="Staatliches"/>
              <a:sym typeface="Staatliche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TITLE STYLE</a:t>
            </a:r>
            <a:endParaRPr sz="5500">
              <a:solidFill>
                <a:schemeClr val="lt1"/>
              </a:solidFill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452176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/>
          </a:p>
        </p:txBody>
      </p:sp>
      <p:sp>
        <p:nvSpPr>
          <p:cNvPr id="137" name="Google Shape;137;p5"/>
          <p:cNvSpPr txBox="1"/>
          <p:nvPr/>
        </p:nvSpPr>
        <p:spPr>
          <a:xfrm>
            <a:off x="4062998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452171" y="3173075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4062998" y="31773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2531471" y="3796903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2531475" y="5675575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557550" y="7560200"/>
            <a:ext cx="2845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4082400" y="7560200"/>
            <a:ext cx="303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3">
  <p:cSld name="BLANK_3">
    <p:bg>
      <p:bgPr>
        <a:solidFill>
          <a:srgbClr val="F7B3CC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46" name="Google Shape;146;p6"/>
          <p:cNvGrpSpPr/>
          <p:nvPr/>
        </p:nvGrpSpPr>
        <p:grpSpPr>
          <a:xfrm>
            <a:off x="0" y="-53157"/>
            <a:ext cx="7560123" cy="2321334"/>
            <a:chOff x="0" y="-19050"/>
            <a:chExt cx="2709333" cy="831900"/>
          </a:xfrm>
        </p:grpSpPr>
        <p:sp>
          <p:nvSpPr>
            <p:cNvPr id="147" name="Google Shape;147;p6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D64AC"/>
            </a:solidFill>
            <a:ln>
              <a:noFill/>
            </a:ln>
          </p:spPr>
        </p:sp>
        <p:sp>
          <p:nvSpPr>
            <p:cNvPr id="148" name="Google Shape;148;p6"/>
            <p:cNvSpPr txBox="1"/>
            <p:nvPr/>
          </p:nvSpPr>
          <p:spPr>
            <a:xfrm>
              <a:off x="0" y="-19050"/>
              <a:ext cx="2709300" cy="831900"/>
            </a:xfrm>
            <a:prstGeom prst="rect">
              <a:avLst/>
            </a:prstGeom>
            <a:solidFill>
              <a:srgbClr val="5D64AC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9" name="Google Shape;149;p6"/>
          <p:cNvGrpSpPr/>
          <p:nvPr/>
        </p:nvGrpSpPr>
        <p:grpSpPr>
          <a:xfrm>
            <a:off x="261043" y="2530329"/>
            <a:ext cx="3438172" cy="429443"/>
            <a:chOff x="0" y="-19050"/>
            <a:chExt cx="1232143" cy="153900"/>
          </a:xfrm>
        </p:grpSpPr>
        <p:sp>
          <p:nvSpPr>
            <p:cNvPr id="150" name="Google Shape;150;p6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6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" name="Google Shape;152;p6"/>
          <p:cNvGrpSpPr/>
          <p:nvPr/>
        </p:nvGrpSpPr>
        <p:grpSpPr>
          <a:xfrm>
            <a:off x="3860841" y="2530329"/>
            <a:ext cx="3438172" cy="429443"/>
            <a:chOff x="0" y="-19050"/>
            <a:chExt cx="1232143" cy="153900"/>
          </a:xfrm>
        </p:grpSpPr>
        <p:sp>
          <p:nvSpPr>
            <p:cNvPr id="153" name="Google Shape;153;p6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6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6"/>
          <p:cNvGrpSpPr/>
          <p:nvPr/>
        </p:nvGrpSpPr>
        <p:grpSpPr>
          <a:xfrm>
            <a:off x="261043" y="3028134"/>
            <a:ext cx="3438172" cy="429443"/>
            <a:chOff x="0" y="-19050"/>
            <a:chExt cx="1232143" cy="153900"/>
          </a:xfrm>
        </p:grpSpPr>
        <p:sp>
          <p:nvSpPr>
            <p:cNvPr id="156" name="Google Shape;156;p6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6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6"/>
          <p:cNvGrpSpPr/>
          <p:nvPr/>
        </p:nvGrpSpPr>
        <p:grpSpPr>
          <a:xfrm>
            <a:off x="3860841" y="3028134"/>
            <a:ext cx="3438172" cy="429443"/>
            <a:chOff x="0" y="-19050"/>
            <a:chExt cx="1232143" cy="153900"/>
          </a:xfrm>
        </p:grpSpPr>
        <p:sp>
          <p:nvSpPr>
            <p:cNvPr id="159" name="Google Shape;159;p6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6"/>
            <p:cNvSpPr txBox="1"/>
            <p:nvPr/>
          </p:nvSpPr>
          <p:spPr>
            <a:xfrm>
              <a:off x="0" y="-19050"/>
              <a:ext cx="1232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6"/>
          <p:cNvGrpSpPr/>
          <p:nvPr/>
        </p:nvGrpSpPr>
        <p:grpSpPr>
          <a:xfrm>
            <a:off x="268587" y="3594912"/>
            <a:ext cx="7030485" cy="1747315"/>
            <a:chOff x="0" y="-19050"/>
            <a:chExt cx="2519526" cy="626188"/>
          </a:xfrm>
        </p:grpSpPr>
        <p:sp>
          <p:nvSpPr>
            <p:cNvPr id="162" name="Google Shape;162;p6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6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6"/>
          <p:cNvGrpSpPr/>
          <p:nvPr/>
        </p:nvGrpSpPr>
        <p:grpSpPr>
          <a:xfrm>
            <a:off x="268587" y="5479541"/>
            <a:ext cx="7030485" cy="1747315"/>
            <a:chOff x="0" y="-19050"/>
            <a:chExt cx="2519526" cy="626188"/>
          </a:xfrm>
        </p:grpSpPr>
        <p:sp>
          <p:nvSpPr>
            <p:cNvPr id="165" name="Google Shape;165;p6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6"/>
            <p:cNvSpPr txBox="1"/>
            <p:nvPr/>
          </p:nvSpPr>
          <p:spPr>
            <a:xfrm>
              <a:off x="0" y="-19050"/>
              <a:ext cx="25194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6"/>
          <p:cNvGrpSpPr/>
          <p:nvPr/>
        </p:nvGrpSpPr>
        <p:grpSpPr>
          <a:xfrm>
            <a:off x="261043" y="7364171"/>
            <a:ext cx="3424186" cy="1747315"/>
            <a:chOff x="0" y="-19050"/>
            <a:chExt cx="1227131" cy="626188"/>
          </a:xfrm>
        </p:grpSpPr>
        <p:sp>
          <p:nvSpPr>
            <p:cNvPr id="168" name="Google Shape;168;p6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6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6"/>
          <p:cNvGrpSpPr/>
          <p:nvPr/>
        </p:nvGrpSpPr>
        <p:grpSpPr>
          <a:xfrm>
            <a:off x="3874826" y="7364171"/>
            <a:ext cx="3424186" cy="1747315"/>
            <a:chOff x="0" y="-19050"/>
            <a:chExt cx="1227131" cy="626188"/>
          </a:xfrm>
        </p:grpSpPr>
        <p:sp>
          <p:nvSpPr>
            <p:cNvPr id="171" name="Google Shape;171;p6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6"/>
            <p:cNvSpPr txBox="1"/>
            <p:nvPr/>
          </p:nvSpPr>
          <p:spPr>
            <a:xfrm>
              <a:off x="0" y="-19050"/>
              <a:ext cx="1227000" cy="62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3" name="Google Shape;173;p6"/>
          <p:cNvCxnSpPr/>
          <p:nvPr/>
        </p:nvCxnSpPr>
        <p:spPr>
          <a:xfrm>
            <a:off x="268587" y="9489712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4" name="Google Shape;174;p6"/>
          <p:cNvCxnSpPr/>
          <p:nvPr/>
        </p:nvCxnSpPr>
        <p:spPr>
          <a:xfrm>
            <a:off x="261043" y="9818475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5" name="Google Shape;175;p6"/>
          <p:cNvCxnSpPr/>
          <p:nvPr/>
        </p:nvCxnSpPr>
        <p:spPr>
          <a:xfrm>
            <a:off x="261043" y="10172743"/>
            <a:ext cx="70305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6" name="Google Shape;176;p6"/>
          <p:cNvGrpSpPr/>
          <p:nvPr/>
        </p:nvGrpSpPr>
        <p:grpSpPr>
          <a:xfrm>
            <a:off x="268587" y="171914"/>
            <a:ext cx="7030485" cy="1871044"/>
            <a:chOff x="0" y="-19050"/>
            <a:chExt cx="2519526" cy="670529"/>
          </a:xfrm>
        </p:grpSpPr>
        <p:sp>
          <p:nvSpPr>
            <p:cNvPr id="177" name="Google Shape;177;p6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78" name="Google Shape;178;p6"/>
            <p:cNvSpPr txBox="1"/>
            <p:nvPr/>
          </p:nvSpPr>
          <p:spPr>
            <a:xfrm>
              <a:off x="0" y="-19050"/>
              <a:ext cx="2519400" cy="67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6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CLICK TO EDIT THEME</a:t>
            </a:r>
            <a:endParaRPr sz="5500">
              <a:solidFill>
                <a:schemeClr val="lt1"/>
              </a:solidFill>
              <a:latin typeface="Staatliches"/>
              <a:ea typeface="Staatliches"/>
              <a:cs typeface="Staatliches"/>
              <a:sym typeface="Staatliche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TITLE STYLE</a:t>
            </a:r>
            <a:endParaRPr sz="5500">
              <a:solidFill>
                <a:schemeClr val="lt1"/>
              </a:solidFill>
            </a:endParaRPr>
          </a:p>
        </p:txBody>
      </p:sp>
      <p:sp>
        <p:nvSpPr>
          <p:cNvPr id="180" name="Google Shape;180;p6"/>
          <p:cNvSpPr txBox="1"/>
          <p:nvPr/>
        </p:nvSpPr>
        <p:spPr>
          <a:xfrm>
            <a:off x="452176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/>
          </a:p>
        </p:txBody>
      </p:sp>
      <p:sp>
        <p:nvSpPr>
          <p:cNvPr id="181" name="Google Shape;181;p6"/>
          <p:cNvSpPr txBox="1"/>
          <p:nvPr/>
        </p:nvSpPr>
        <p:spPr>
          <a:xfrm>
            <a:off x="4062998" y="26795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2" name="Google Shape;182;p6"/>
          <p:cNvSpPr txBox="1"/>
          <p:nvPr/>
        </p:nvSpPr>
        <p:spPr>
          <a:xfrm>
            <a:off x="452171" y="3173075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3" name="Google Shape;183;p6"/>
          <p:cNvSpPr txBox="1"/>
          <p:nvPr/>
        </p:nvSpPr>
        <p:spPr>
          <a:xfrm>
            <a:off x="4062998" y="3177350"/>
            <a:ext cx="276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2531471" y="3796903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5" name="Google Shape;185;p6"/>
          <p:cNvSpPr txBox="1"/>
          <p:nvPr/>
        </p:nvSpPr>
        <p:spPr>
          <a:xfrm>
            <a:off x="2531475" y="5675575"/>
            <a:ext cx="2504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557550" y="7560200"/>
            <a:ext cx="2845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7" name="Google Shape;187;p6"/>
          <p:cNvSpPr txBox="1"/>
          <p:nvPr/>
        </p:nvSpPr>
        <p:spPr>
          <a:xfrm>
            <a:off x="4082400" y="7560200"/>
            <a:ext cx="3031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9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CLICK TO EDIT THEME SUBTITLE STYLE</a:t>
            </a:r>
            <a:endParaRPr sz="999">
              <a:solidFill>
                <a:srgbClr val="382409"/>
              </a:solidFill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1" name="Google Shape;19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7" name="Google Shape;19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3" name="Google Shape;20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09" name="Google Shape;209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10" name="Google Shape;21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Staatliches"/>
              <a:buNone/>
              <a:defRPr i="0" sz="5500" u="none" cap="none" strike="noStrike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mo"/>
              <a:buChar char="•"/>
              <a:defRPr i="0" sz="32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mo"/>
              <a:buChar char="–"/>
              <a:defRPr i="0" sz="28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mo"/>
              <a:buChar char="•"/>
              <a:defRPr i="0" sz="24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–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»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•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•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•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mo"/>
              <a:buChar char="•"/>
              <a:defRPr i="0" sz="2000" u="none" cap="none" strike="noStrik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E59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17"/>
          <p:cNvGrpSpPr/>
          <p:nvPr/>
        </p:nvGrpSpPr>
        <p:grpSpPr>
          <a:xfrm>
            <a:off x="0" y="-53156"/>
            <a:ext cx="7560000" cy="2321156"/>
            <a:chOff x="0" y="-19050"/>
            <a:chExt cx="2709333" cy="831850"/>
          </a:xfrm>
        </p:grpSpPr>
        <p:sp>
          <p:nvSpPr>
            <p:cNvPr id="258" name="Google Shape;258;p17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77541"/>
            </a:solidFill>
            <a:ln>
              <a:noFill/>
            </a:ln>
          </p:spPr>
        </p:sp>
        <p:sp>
          <p:nvSpPr>
            <p:cNvPr id="259" name="Google Shape;259;p17"/>
            <p:cNvSpPr txBox="1"/>
            <p:nvPr/>
          </p:nvSpPr>
          <p:spPr>
            <a:xfrm>
              <a:off x="0" y="-19050"/>
              <a:ext cx="2709333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7"/>
          <p:cNvGrpSpPr/>
          <p:nvPr/>
        </p:nvGrpSpPr>
        <p:grpSpPr>
          <a:xfrm>
            <a:off x="261043" y="2530330"/>
            <a:ext cx="3438115" cy="429434"/>
            <a:chOff x="0" y="-19050"/>
            <a:chExt cx="1232143" cy="153899"/>
          </a:xfrm>
        </p:grpSpPr>
        <p:sp>
          <p:nvSpPr>
            <p:cNvPr id="261" name="Google Shape;261;p17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7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p17"/>
          <p:cNvGrpSpPr/>
          <p:nvPr/>
        </p:nvGrpSpPr>
        <p:grpSpPr>
          <a:xfrm>
            <a:off x="3860841" y="2530330"/>
            <a:ext cx="3438115" cy="429434"/>
            <a:chOff x="0" y="-19050"/>
            <a:chExt cx="1232143" cy="153899"/>
          </a:xfrm>
        </p:grpSpPr>
        <p:sp>
          <p:nvSpPr>
            <p:cNvPr id="264" name="Google Shape;264;p17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7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p17"/>
          <p:cNvGrpSpPr/>
          <p:nvPr/>
        </p:nvGrpSpPr>
        <p:grpSpPr>
          <a:xfrm>
            <a:off x="261043" y="3028135"/>
            <a:ext cx="3438115" cy="429434"/>
            <a:chOff x="0" y="-19050"/>
            <a:chExt cx="1232143" cy="153899"/>
          </a:xfrm>
        </p:grpSpPr>
        <p:sp>
          <p:nvSpPr>
            <p:cNvPr id="267" name="Google Shape;267;p17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7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7"/>
          <p:cNvGrpSpPr/>
          <p:nvPr/>
        </p:nvGrpSpPr>
        <p:grpSpPr>
          <a:xfrm>
            <a:off x="3860841" y="3028135"/>
            <a:ext cx="3438115" cy="429434"/>
            <a:chOff x="0" y="-19050"/>
            <a:chExt cx="1232143" cy="153899"/>
          </a:xfrm>
        </p:grpSpPr>
        <p:sp>
          <p:nvSpPr>
            <p:cNvPr id="270" name="Google Shape;270;p17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7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7"/>
          <p:cNvGrpSpPr/>
          <p:nvPr/>
        </p:nvGrpSpPr>
        <p:grpSpPr>
          <a:xfrm>
            <a:off x="268587" y="3594913"/>
            <a:ext cx="7030370" cy="1747285"/>
            <a:chOff x="0" y="-19050"/>
            <a:chExt cx="2519526" cy="626188"/>
          </a:xfrm>
        </p:grpSpPr>
        <p:sp>
          <p:nvSpPr>
            <p:cNvPr id="273" name="Google Shape;273;p17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7"/>
          <p:cNvGrpSpPr/>
          <p:nvPr/>
        </p:nvGrpSpPr>
        <p:grpSpPr>
          <a:xfrm>
            <a:off x="268587" y="5479542"/>
            <a:ext cx="7030370" cy="1747285"/>
            <a:chOff x="0" y="-19050"/>
            <a:chExt cx="2519526" cy="626188"/>
          </a:xfrm>
        </p:grpSpPr>
        <p:sp>
          <p:nvSpPr>
            <p:cNvPr id="276" name="Google Shape;276;p17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7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8" name="Google Shape;278;p17"/>
          <p:cNvGrpSpPr/>
          <p:nvPr/>
        </p:nvGrpSpPr>
        <p:grpSpPr>
          <a:xfrm>
            <a:off x="261043" y="7364172"/>
            <a:ext cx="3424131" cy="1747285"/>
            <a:chOff x="0" y="-19050"/>
            <a:chExt cx="1227131" cy="626188"/>
          </a:xfrm>
        </p:grpSpPr>
        <p:sp>
          <p:nvSpPr>
            <p:cNvPr id="279" name="Google Shape;279;p17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7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7"/>
          <p:cNvGrpSpPr/>
          <p:nvPr/>
        </p:nvGrpSpPr>
        <p:grpSpPr>
          <a:xfrm>
            <a:off x="3874826" y="7364172"/>
            <a:ext cx="3424131" cy="1747285"/>
            <a:chOff x="0" y="-19050"/>
            <a:chExt cx="1227131" cy="626188"/>
          </a:xfrm>
        </p:grpSpPr>
        <p:sp>
          <p:nvSpPr>
            <p:cNvPr id="282" name="Google Shape;282;p17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7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84" name="Google Shape;284;p17"/>
          <p:cNvCxnSpPr/>
          <p:nvPr/>
        </p:nvCxnSpPr>
        <p:spPr>
          <a:xfrm>
            <a:off x="268587" y="9489712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5" name="Google Shape;285;p17"/>
          <p:cNvCxnSpPr/>
          <p:nvPr/>
        </p:nvCxnSpPr>
        <p:spPr>
          <a:xfrm>
            <a:off x="261043" y="9818475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6" name="Google Shape;286;p17"/>
          <p:cNvCxnSpPr/>
          <p:nvPr/>
        </p:nvCxnSpPr>
        <p:spPr>
          <a:xfrm>
            <a:off x="261043" y="10172743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87" name="Google Shape;287;p17"/>
          <p:cNvGrpSpPr/>
          <p:nvPr/>
        </p:nvGrpSpPr>
        <p:grpSpPr>
          <a:xfrm>
            <a:off x="268587" y="171915"/>
            <a:ext cx="7030370" cy="1871014"/>
            <a:chOff x="0" y="-19050"/>
            <a:chExt cx="2519526" cy="670529"/>
          </a:xfrm>
        </p:grpSpPr>
        <p:sp>
          <p:nvSpPr>
            <p:cNvPr id="288" name="Google Shape;288;p17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9" name="Google Shape;289;p17"/>
            <p:cNvSpPr txBox="1"/>
            <p:nvPr/>
          </p:nvSpPr>
          <p:spPr>
            <a:xfrm>
              <a:off x="0" y="-19050"/>
              <a:ext cx="2519526" cy="670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0" name="Google Shape;290;p17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PARENT-TEACHER</a:t>
            </a:r>
            <a:endParaRPr sz="5500"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CONFERENCE REPORT</a:t>
            </a:r>
            <a:endParaRPr sz="5500"/>
          </a:p>
        </p:txBody>
      </p:sp>
      <p:sp>
        <p:nvSpPr>
          <p:cNvPr id="291" name="Google Shape;291;p17"/>
          <p:cNvSpPr txBox="1"/>
          <p:nvPr/>
        </p:nvSpPr>
        <p:spPr>
          <a:xfrm>
            <a:off x="452179" y="2675262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NAME:</a:t>
            </a:r>
            <a:endParaRPr/>
          </a:p>
        </p:txBody>
      </p:sp>
      <p:sp>
        <p:nvSpPr>
          <p:cNvPr id="292" name="Google Shape;292;p17"/>
          <p:cNvSpPr txBox="1"/>
          <p:nvPr/>
        </p:nvSpPr>
        <p:spPr>
          <a:xfrm>
            <a:off x="4063002" y="2679550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NAME:</a:t>
            </a:r>
            <a:endParaRPr/>
          </a:p>
        </p:txBody>
      </p:sp>
      <p:sp>
        <p:nvSpPr>
          <p:cNvPr id="293" name="Google Shape;293;p17"/>
          <p:cNvSpPr txBox="1"/>
          <p:nvPr/>
        </p:nvSpPr>
        <p:spPr>
          <a:xfrm>
            <a:off x="452179" y="3173067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MEETING DATE:</a:t>
            </a:r>
            <a:endParaRPr/>
          </a:p>
        </p:txBody>
      </p:sp>
      <p:sp>
        <p:nvSpPr>
          <p:cNvPr id="294" name="Google Shape;294;p17"/>
          <p:cNvSpPr txBox="1"/>
          <p:nvPr/>
        </p:nvSpPr>
        <p:spPr>
          <a:xfrm>
            <a:off x="4063002" y="3177355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TERM:</a:t>
            </a:r>
            <a:endParaRPr/>
          </a:p>
        </p:txBody>
      </p:sp>
      <p:sp>
        <p:nvSpPr>
          <p:cNvPr id="295" name="Google Shape;295;p17"/>
          <p:cNvSpPr txBox="1"/>
          <p:nvPr/>
        </p:nvSpPr>
        <p:spPr>
          <a:xfrm>
            <a:off x="3080809" y="3790944"/>
            <a:ext cx="1785368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STRENGTHS</a:t>
            </a:r>
            <a:endParaRPr/>
          </a:p>
        </p:txBody>
      </p:sp>
      <p:sp>
        <p:nvSpPr>
          <p:cNvPr id="296" name="Google Shape;296;p17"/>
          <p:cNvSpPr txBox="1"/>
          <p:nvPr/>
        </p:nvSpPr>
        <p:spPr>
          <a:xfrm>
            <a:off x="2874633" y="567557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AREAS FOR GROWTH</a:t>
            </a:r>
            <a:endParaRPr/>
          </a:p>
        </p:txBody>
      </p:sp>
      <p:sp>
        <p:nvSpPr>
          <p:cNvPr id="297" name="Google Shape;297;p17"/>
          <p:cNvSpPr txBox="1"/>
          <p:nvPr/>
        </p:nvSpPr>
        <p:spPr>
          <a:xfrm>
            <a:off x="979908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GOALS</a:t>
            </a:r>
            <a:endParaRPr/>
          </a:p>
        </p:txBody>
      </p:sp>
      <p:sp>
        <p:nvSpPr>
          <p:cNvPr id="298" name="Google Shape;298;p17"/>
          <p:cNvSpPr txBox="1"/>
          <p:nvPr/>
        </p:nvSpPr>
        <p:spPr>
          <a:xfrm>
            <a:off x="4586699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GOALS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7EAC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8"/>
          <p:cNvGrpSpPr/>
          <p:nvPr/>
        </p:nvGrpSpPr>
        <p:grpSpPr>
          <a:xfrm>
            <a:off x="261043" y="2530330"/>
            <a:ext cx="3438115" cy="429434"/>
            <a:chOff x="0" y="-19050"/>
            <a:chExt cx="1232143" cy="153899"/>
          </a:xfrm>
        </p:grpSpPr>
        <p:sp>
          <p:nvSpPr>
            <p:cNvPr id="304" name="Google Shape;304;p18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8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18"/>
          <p:cNvGrpSpPr/>
          <p:nvPr/>
        </p:nvGrpSpPr>
        <p:grpSpPr>
          <a:xfrm>
            <a:off x="3860841" y="2530330"/>
            <a:ext cx="3438115" cy="429434"/>
            <a:chOff x="0" y="-19050"/>
            <a:chExt cx="1232143" cy="153899"/>
          </a:xfrm>
        </p:grpSpPr>
        <p:sp>
          <p:nvSpPr>
            <p:cNvPr id="307" name="Google Shape;307;p18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8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9" name="Google Shape;309;p18"/>
          <p:cNvGrpSpPr/>
          <p:nvPr/>
        </p:nvGrpSpPr>
        <p:grpSpPr>
          <a:xfrm>
            <a:off x="261043" y="3028135"/>
            <a:ext cx="3438115" cy="429434"/>
            <a:chOff x="0" y="-19050"/>
            <a:chExt cx="1232143" cy="153899"/>
          </a:xfrm>
        </p:grpSpPr>
        <p:sp>
          <p:nvSpPr>
            <p:cNvPr id="310" name="Google Shape;310;p18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8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2" name="Google Shape;312;p18"/>
          <p:cNvGrpSpPr/>
          <p:nvPr/>
        </p:nvGrpSpPr>
        <p:grpSpPr>
          <a:xfrm>
            <a:off x="3860841" y="3028135"/>
            <a:ext cx="3438115" cy="429434"/>
            <a:chOff x="0" y="-19050"/>
            <a:chExt cx="1232143" cy="153899"/>
          </a:xfrm>
        </p:grpSpPr>
        <p:sp>
          <p:nvSpPr>
            <p:cNvPr id="313" name="Google Shape;313;p18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8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5" name="Google Shape;315;p18"/>
          <p:cNvGrpSpPr/>
          <p:nvPr/>
        </p:nvGrpSpPr>
        <p:grpSpPr>
          <a:xfrm>
            <a:off x="268587" y="3594913"/>
            <a:ext cx="7030370" cy="1747285"/>
            <a:chOff x="0" y="-19050"/>
            <a:chExt cx="2519526" cy="626188"/>
          </a:xfrm>
        </p:grpSpPr>
        <p:sp>
          <p:nvSpPr>
            <p:cNvPr id="316" name="Google Shape;316;p18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8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8" name="Google Shape;318;p18"/>
          <p:cNvGrpSpPr/>
          <p:nvPr/>
        </p:nvGrpSpPr>
        <p:grpSpPr>
          <a:xfrm>
            <a:off x="268587" y="5479542"/>
            <a:ext cx="7030370" cy="1747285"/>
            <a:chOff x="0" y="-19050"/>
            <a:chExt cx="2519526" cy="626188"/>
          </a:xfrm>
        </p:grpSpPr>
        <p:sp>
          <p:nvSpPr>
            <p:cNvPr id="319" name="Google Shape;319;p18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8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1" name="Google Shape;321;p18"/>
          <p:cNvGrpSpPr/>
          <p:nvPr/>
        </p:nvGrpSpPr>
        <p:grpSpPr>
          <a:xfrm>
            <a:off x="261043" y="7364172"/>
            <a:ext cx="3424131" cy="1747285"/>
            <a:chOff x="0" y="-19050"/>
            <a:chExt cx="1227131" cy="626188"/>
          </a:xfrm>
        </p:grpSpPr>
        <p:sp>
          <p:nvSpPr>
            <p:cNvPr id="322" name="Google Shape;322;p18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8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4" name="Google Shape;324;p18"/>
          <p:cNvGrpSpPr/>
          <p:nvPr/>
        </p:nvGrpSpPr>
        <p:grpSpPr>
          <a:xfrm>
            <a:off x="3874826" y="7364172"/>
            <a:ext cx="3424131" cy="1747285"/>
            <a:chOff x="0" y="-19050"/>
            <a:chExt cx="1227131" cy="626188"/>
          </a:xfrm>
        </p:grpSpPr>
        <p:sp>
          <p:nvSpPr>
            <p:cNvPr id="325" name="Google Shape;325;p18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8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27" name="Google Shape;327;p18"/>
          <p:cNvCxnSpPr/>
          <p:nvPr/>
        </p:nvCxnSpPr>
        <p:spPr>
          <a:xfrm>
            <a:off x="268587" y="9489712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8" name="Google Shape;328;p18"/>
          <p:cNvCxnSpPr/>
          <p:nvPr/>
        </p:nvCxnSpPr>
        <p:spPr>
          <a:xfrm>
            <a:off x="261043" y="9818475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9" name="Google Shape;329;p18"/>
          <p:cNvCxnSpPr/>
          <p:nvPr/>
        </p:nvCxnSpPr>
        <p:spPr>
          <a:xfrm>
            <a:off x="261043" y="10172743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0" name="Google Shape;330;p18"/>
          <p:cNvSpPr txBox="1"/>
          <p:nvPr/>
        </p:nvSpPr>
        <p:spPr>
          <a:xfrm>
            <a:off x="452179" y="2675262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NAME:</a:t>
            </a:r>
            <a:endParaRPr/>
          </a:p>
        </p:txBody>
      </p:sp>
      <p:sp>
        <p:nvSpPr>
          <p:cNvPr id="331" name="Google Shape;331;p18"/>
          <p:cNvSpPr txBox="1"/>
          <p:nvPr/>
        </p:nvSpPr>
        <p:spPr>
          <a:xfrm>
            <a:off x="4063002" y="2679550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NAME:</a:t>
            </a:r>
            <a:endParaRPr/>
          </a:p>
        </p:txBody>
      </p:sp>
      <p:sp>
        <p:nvSpPr>
          <p:cNvPr id="332" name="Google Shape;332;p18"/>
          <p:cNvSpPr txBox="1"/>
          <p:nvPr/>
        </p:nvSpPr>
        <p:spPr>
          <a:xfrm>
            <a:off x="452179" y="3173067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MEETING DATE:</a:t>
            </a:r>
            <a:endParaRPr/>
          </a:p>
        </p:txBody>
      </p:sp>
      <p:sp>
        <p:nvSpPr>
          <p:cNvPr id="333" name="Google Shape;333;p18"/>
          <p:cNvSpPr txBox="1"/>
          <p:nvPr/>
        </p:nvSpPr>
        <p:spPr>
          <a:xfrm>
            <a:off x="4063002" y="3177355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TERM:</a:t>
            </a:r>
            <a:endParaRPr/>
          </a:p>
        </p:txBody>
      </p:sp>
      <p:sp>
        <p:nvSpPr>
          <p:cNvPr id="334" name="Google Shape;334;p18"/>
          <p:cNvSpPr txBox="1"/>
          <p:nvPr/>
        </p:nvSpPr>
        <p:spPr>
          <a:xfrm>
            <a:off x="3080809" y="3790944"/>
            <a:ext cx="1785368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STRENGTHS</a:t>
            </a:r>
            <a:endParaRPr/>
          </a:p>
        </p:txBody>
      </p:sp>
      <p:sp>
        <p:nvSpPr>
          <p:cNvPr id="335" name="Google Shape;335;p18"/>
          <p:cNvSpPr txBox="1"/>
          <p:nvPr/>
        </p:nvSpPr>
        <p:spPr>
          <a:xfrm>
            <a:off x="2874633" y="567557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AREAS FOR GROWTH</a:t>
            </a:r>
            <a:endParaRPr/>
          </a:p>
        </p:txBody>
      </p:sp>
      <p:sp>
        <p:nvSpPr>
          <p:cNvPr id="336" name="Google Shape;336;p18"/>
          <p:cNvSpPr txBox="1"/>
          <p:nvPr/>
        </p:nvSpPr>
        <p:spPr>
          <a:xfrm>
            <a:off x="979908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GOALS</a:t>
            </a:r>
            <a:endParaRPr/>
          </a:p>
        </p:txBody>
      </p:sp>
      <p:sp>
        <p:nvSpPr>
          <p:cNvPr id="337" name="Google Shape;337;p18"/>
          <p:cNvSpPr txBox="1"/>
          <p:nvPr/>
        </p:nvSpPr>
        <p:spPr>
          <a:xfrm>
            <a:off x="4586699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GOALS</a:t>
            </a:r>
            <a:endParaRPr/>
          </a:p>
        </p:txBody>
      </p:sp>
      <p:grpSp>
        <p:nvGrpSpPr>
          <p:cNvPr id="338" name="Google Shape;338;p18"/>
          <p:cNvGrpSpPr/>
          <p:nvPr/>
        </p:nvGrpSpPr>
        <p:grpSpPr>
          <a:xfrm>
            <a:off x="0" y="-53156"/>
            <a:ext cx="7560000" cy="2321156"/>
            <a:chOff x="0" y="-19050"/>
            <a:chExt cx="2709333" cy="831850"/>
          </a:xfrm>
        </p:grpSpPr>
        <p:sp>
          <p:nvSpPr>
            <p:cNvPr id="339" name="Google Shape;339;p18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</p:sp>
        <p:sp>
          <p:nvSpPr>
            <p:cNvPr id="340" name="Google Shape;340;p18"/>
            <p:cNvSpPr txBox="1"/>
            <p:nvPr/>
          </p:nvSpPr>
          <p:spPr>
            <a:xfrm>
              <a:off x="0" y="-19050"/>
              <a:ext cx="2709333" cy="831850"/>
            </a:xfrm>
            <a:prstGeom prst="rect">
              <a:avLst/>
            </a:prstGeom>
            <a:solidFill>
              <a:srgbClr val="FFDE59"/>
            </a:solidFill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18"/>
          <p:cNvGrpSpPr/>
          <p:nvPr/>
        </p:nvGrpSpPr>
        <p:grpSpPr>
          <a:xfrm>
            <a:off x="268587" y="171915"/>
            <a:ext cx="7030370" cy="1871014"/>
            <a:chOff x="0" y="-19050"/>
            <a:chExt cx="2519526" cy="670529"/>
          </a:xfrm>
        </p:grpSpPr>
        <p:sp>
          <p:nvSpPr>
            <p:cNvPr id="342" name="Google Shape;342;p18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43" name="Google Shape;343;p18"/>
            <p:cNvSpPr txBox="1"/>
            <p:nvPr/>
          </p:nvSpPr>
          <p:spPr>
            <a:xfrm>
              <a:off x="0" y="-19050"/>
              <a:ext cx="2519526" cy="670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4" name="Google Shape;344;p18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PARENT-TEACHER</a:t>
            </a:r>
            <a:endParaRPr sz="5500"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CONFERENCE REPORT</a:t>
            </a:r>
            <a:endParaRPr sz="5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15940"/>
        </a:solidFill>
      </p:bgPr>
    </p:bg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oogle Shape;349;p19"/>
          <p:cNvGrpSpPr/>
          <p:nvPr/>
        </p:nvGrpSpPr>
        <p:grpSpPr>
          <a:xfrm>
            <a:off x="261043" y="2530330"/>
            <a:ext cx="3438115" cy="429434"/>
            <a:chOff x="0" y="-19050"/>
            <a:chExt cx="1232143" cy="153899"/>
          </a:xfrm>
        </p:grpSpPr>
        <p:sp>
          <p:nvSpPr>
            <p:cNvPr id="350" name="Google Shape;350;p19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9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2" name="Google Shape;352;p19"/>
          <p:cNvGrpSpPr/>
          <p:nvPr/>
        </p:nvGrpSpPr>
        <p:grpSpPr>
          <a:xfrm>
            <a:off x="3860841" y="2530330"/>
            <a:ext cx="3438115" cy="429434"/>
            <a:chOff x="0" y="-19050"/>
            <a:chExt cx="1232143" cy="153899"/>
          </a:xfrm>
        </p:grpSpPr>
        <p:sp>
          <p:nvSpPr>
            <p:cNvPr id="353" name="Google Shape;353;p19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19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" name="Google Shape;355;p19"/>
          <p:cNvGrpSpPr/>
          <p:nvPr/>
        </p:nvGrpSpPr>
        <p:grpSpPr>
          <a:xfrm>
            <a:off x="261043" y="3028135"/>
            <a:ext cx="3438115" cy="429434"/>
            <a:chOff x="0" y="-19050"/>
            <a:chExt cx="1232143" cy="153899"/>
          </a:xfrm>
        </p:grpSpPr>
        <p:sp>
          <p:nvSpPr>
            <p:cNvPr id="356" name="Google Shape;356;p19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19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8" name="Google Shape;358;p19"/>
          <p:cNvGrpSpPr/>
          <p:nvPr/>
        </p:nvGrpSpPr>
        <p:grpSpPr>
          <a:xfrm>
            <a:off x="3860841" y="3028135"/>
            <a:ext cx="3438115" cy="429434"/>
            <a:chOff x="0" y="-19050"/>
            <a:chExt cx="1232143" cy="153899"/>
          </a:xfrm>
        </p:grpSpPr>
        <p:sp>
          <p:nvSpPr>
            <p:cNvPr id="359" name="Google Shape;359;p19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9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1" name="Google Shape;361;p19"/>
          <p:cNvGrpSpPr/>
          <p:nvPr/>
        </p:nvGrpSpPr>
        <p:grpSpPr>
          <a:xfrm>
            <a:off x="268587" y="3594913"/>
            <a:ext cx="7030370" cy="1747285"/>
            <a:chOff x="0" y="-19050"/>
            <a:chExt cx="2519526" cy="626188"/>
          </a:xfrm>
        </p:grpSpPr>
        <p:sp>
          <p:nvSpPr>
            <p:cNvPr id="362" name="Google Shape;362;p19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19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4" name="Google Shape;364;p19"/>
          <p:cNvGrpSpPr/>
          <p:nvPr/>
        </p:nvGrpSpPr>
        <p:grpSpPr>
          <a:xfrm>
            <a:off x="268587" y="5479542"/>
            <a:ext cx="7030370" cy="1747285"/>
            <a:chOff x="0" y="-19050"/>
            <a:chExt cx="2519526" cy="626188"/>
          </a:xfrm>
        </p:grpSpPr>
        <p:sp>
          <p:nvSpPr>
            <p:cNvPr id="365" name="Google Shape;365;p19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6" name="Google Shape;366;p19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7" name="Google Shape;367;p19"/>
          <p:cNvGrpSpPr/>
          <p:nvPr/>
        </p:nvGrpSpPr>
        <p:grpSpPr>
          <a:xfrm>
            <a:off x="261043" y="7364172"/>
            <a:ext cx="3424131" cy="1747285"/>
            <a:chOff x="0" y="-19050"/>
            <a:chExt cx="1227131" cy="626188"/>
          </a:xfrm>
        </p:grpSpPr>
        <p:sp>
          <p:nvSpPr>
            <p:cNvPr id="368" name="Google Shape;368;p19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19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" name="Google Shape;370;p19"/>
          <p:cNvGrpSpPr/>
          <p:nvPr/>
        </p:nvGrpSpPr>
        <p:grpSpPr>
          <a:xfrm>
            <a:off x="3874826" y="7364172"/>
            <a:ext cx="3424131" cy="1747285"/>
            <a:chOff x="0" y="-19050"/>
            <a:chExt cx="1227131" cy="626188"/>
          </a:xfrm>
        </p:grpSpPr>
        <p:sp>
          <p:nvSpPr>
            <p:cNvPr id="371" name="Google Shape;371;p19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9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73" name="Google Shape;373;p19"/>
          <p:cNvCxnSpPr/>
          <p:nvPr/>
        </p:nvCxnSpPr>
        <p:spPr>
          <a:xfrm>
            <a:off x="268587" y="9489712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4" name="Google Shape;374;p19"/>
          <p:cNvCxnSpPr/>
          <p:nvPr/>
        </p:nvCxnSpPr>
        <p:spPr>
          <a:xfrm>
            <a:off x="261043" y="9818475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5" name="Google Shape;375;p19"/>
          <p:cNvCxnSpPr/>
          <p:nvPr/>
        </p:nvCxnSpPr>
        <p:spPr>
          <a:xfrm>
            <a:off x="261043" y="10172743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76" name="Google Shape;376;p19"/>
          <p:cNvGrpSpPr/>
          <p:nvPr/>
        </p:nvGrpSpPr>
        <p:grpSpPr>
          <a:xfrm>
            <a:off x="0" y="-53156"/>
            <a:ext cx="7560000" cy="2321156"/>
            <a:chOff x="0" y="-19050"/>
            <a:chExt cx="2709333" cy="831850"/>
          </a:xfrm>
        </p:grpSpPr>
        <p:sp>
          <p:nvSpPr>
            <p:cNvPr id="377" name="Google Shape;377;p19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36905D"/>
            </a:solidFill>
            <a:ln>
              <a:noFill/>
            </a:ln>
          </p:spPr>
        </p:sp>
        <p:sp>
          <p:nvSpPr>
            <p:cNvPr id="378" name="Google Shape;378;p19"/>
            <p:cNvSpPr txBox="1"/>
            <p:nvPr/>
          </p:nvSpPr>
          <p:spPr>
            <a:xfrm>
              <a:off x="0" y="-19050"/>
              <a:ext cx="2709333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9" name="Google Shape;379;p19"/>
          <p:cNvGrpSpPr/>
          <p:nvPr/>
        </p:nvGrpSpPr>
        <p:grpSpPr>
          <a:xfrm>
            <a:off x="268587" y="171915"/>
            <a:ext cx="7030370" cy="1871014"/>
            <a:chOff x="0" y="-19050"/>
            <a:chExt cx="2519526" cy="670529"/>
          </a:xfrm>
        </p:grpSpPr>
        <p:sp>
          <p:nvSpPr>
            <p:cNvPr id="380" name="Google Shape;380;p19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81" name="Google Shape;381;p19"/>
            <p:cNvSpPr txBox="1"/>
            <p:nvPr/>
          </p:nvSpPr>
          <p:spPr>
            <a:xfrm>
              <a:off x="0" y="-19050"/>
              <a:ext cx="2519526" cy="670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2" name="Google Shape;382;p19"/>
          <p:cNvSpPr txBox="1"/>
          <p:nvPr/>
        </p:nvSpPr>
        <p:spPr>
          <a:xfrm>
            <a:off x="452179" y="2675262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NAME:</a:t>
            </a:r>
            <a:endParaRPr/>
          </a:p>
        </p:txBody>
      </p:sp>
      <p:sp>
        <p:nvSpPr>
          <p:cNvPr id="383" name="Google Shape;383;p19"/>
          <p:cNvSpPr txBox="1"/>
          <p:nvPr/>
        </p:nvSpPr>
        <p:spPr>
          <a:xfrm>
            <a:off x="4063002" y="2679550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NAME:</a:t>
            </a:r>
            <a:endParaRPr/>
          </a:p>
        </p:txBody>
      </p:sp>
      <p:sp>
        <p:nvSpPr>
          <p:cNvPr id="384" name="Google Shape;384;p19"/>
          <p:cNvSpPr txBox="1"/>
          <p:nvPr/>
        </p:nvSpPr>
        <p:spPr>
          <a:xfrm>
            <a:off x="452179" y="3173067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MEETING DATE:</a:t>
            </a:r>
            <a:endParaRPr/>
          </a:p>
        </p:txBody>
      </p:sp>
      <p:sp>
        <p:nvSpPr>
          <p:cNvPr id="385" name="Google Shape;385;p19"/>
          <p:cNvSpPr txBox="1"/>
          <p:nvPr/>
        </p:nvSpPr>
        <p:spPr>
          <a:xfrm>
            <a:off x="4063002" y="3177355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TERM:</a:t>
            </a:r>
            <a:endParaRPr/>
          </a:p>
        </p:txBody>
      </p:sp>
      <p:sp>
        <p:nvSpPr>
          <p:cNvPr id="386" name="Google Shape;386;p19"/>
          <p:cNvSpPr txBox="1"/>
          <p:nvPr/>
        </p:nvSpPr>
        <p:spPr>
          <a:xfrm>
            <a:off x="3080809" y="3790944"/>
            <a:ext cx="1785368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STRENGTHS</a:t>
            </a:r>
            <a:endParaRPr/>
          </a:p>
        </p:txBody>
      </p:sp>
      <p:sp>
        <p:nvSpPr>
          <p:cNvPr id="387" name="Google Shape;387;p19"/>
          <p:cNvSpPr txBox="1"/>
          <p:nvPr/>
        </p:nvSpPr>
        <p:spPr>
          <a:xfrm>
            <a:off x="2874633" y="567557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AREAS FOR GROWTH</a:t>
            </a:r>
            <a:endParaRPr/>
          </a:p>
        </p:txBody>
      </p:sp>
      <p:sp>
        <p:nvSpPr>
          <p:cNvPr id="388" name="Google Shape;388;p19"/>
          <p:cNvSpPr txBox="1"/>
          <p:nvPr/>
        </p:nvSpPr>
        <p:spPr>
          <a:xfrm>
            <a:off x="979908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GOALS</a:t>
            </a:r>
            <a:endParaRPr/>
          </a:p>
        </p:txBody>
      </p:sp>
      <p:sp>
        <p:nvSpPr>
          <p:cNvPr id="389" name="Google Shape;389;p19"/>
          <p:cNvSpPr txBox="1"/>
          <p:nvPr/>
        </p:nvSpPr>
        <p:spPr>
          <a:xfrm>
            <a:off x="4586699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GOALS</a:t>
            </a:r>
            <a:endParaRPr/>
          </a:p>
        </p:txBody>
      </p:sp>
      <p:sp>
        <p:nvSpPr>
          <p:cNvPr id="390" name="Google Shape;390;p19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PARENT-TEACHER</a:t>
            </a:r>
            <a:endParaRPr sz="5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CONFERENCE REPORT</a:t>
            </a:r>
            <a:endParaRPr sz="5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B3CC"/>
        </a:solidFill>
      </p:bgPr>
    </p:bg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20"/>
          <p:cNvGrpSpPr/>
          <p:nvPr/>
        </p:nvGrpSpPr>
        <p:grpSpPr>
          <a:xfrm>
            <a:off x="261043" y="2530330"/>
            <a:ext cx="3438115" cy="429434"/>
            <a:chOff x="0" y="-19050"/>
            <a:chExt cx="1232143" cy="153899"/>
          </a:xfrm>
        </p:grpSpPr>
        <p:sp>
          <p:nvSpPr>
            <p:cNvPr id="396" name="Google Shape;396;p20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20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8" name="Google Shape;398;p20"/>
          <p:cNvGrpSpPr/>
          <p:nvPr/>
        </p:nvGrpSpPr>
        <p:grpSpPr>
          <a:xfrm>
            <a:off x="3860841" y="2530330"/>
            <a:ext cx="3438115" cy="429434"/>
            <a:chOff x="0" y="-19050"/>
            <a:chExt cx="1232143" cy="153899"/>
          </a:xfrm>
        </p:grpSpPr>
        <p:sp>
          <p:nvSpPr>
            <p:cNvPr id="399" name="Google Shape;399;p20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20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1" name="Google Shape;401;p20"/>
          <p:cNvGrpSpPr/>
          <p:nvPr/>
        </p:nvGrpSpPr>
        <p:grpSpPr>
          <a:xfrm>
            <a:off x="261043" y="3028135"/>
            <a:ext cx="3438115" cy="429434"/>
            <a:chOff x="0" y="-19050"/>
            <a:chExt cx="1232143" cy="153899"/>
          </a:xfrm>
        </p:grpSpPr>
        <p:sp>
          <p:nvSpPr>
            <p:cNvPr id="402" name="Google Shape;402;p20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20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4" name="Google Shape;404;p20"/>
          <p:cNvGrpSpPr/>
          <p:nvPr/>
        </p:nvGrpSpPr>
        <p:grpSpPr>
          <a:xfrm>
            <a:off x="3860841" y="3028135"/>
            <a:ext cx="3438115" cy="429434"/>
            <a:chOff x="0" y="-19050"/>
            <a:chExt cx="1232143" cy="153899"/>
          </a:xfrm>
        </p:grpSpPr>
        <p:sp>
          <p:nvSpPr>
            <p:cNvPr id="405" name="Google Shape;405;p20"/>
            <p:cNvSpPr/>
            <p:nvPr/>
          </p:nvSpPr>
          <p:spPr>
            <a:xfrm>
              <a:off x="0" y="0"/>
              <a:ext cx="1232143" cy="134849"/>
            </a:xfrm>
            <a:custGeom>
              <a:rect b="b" l="l" r="r" t="t"/>
              <a:pathLst>
                <a:path extrusionOk="0" h="134849" w="1232143">
                  <a:moveTo>
                    <a:pt x="67425" y="0"/>
                  </a:moveTo>
                  <a:lnTo>
                    <a:pt x="1164718" y="0"/>
                  </a:lnTo>
                  <a:cubicBezTo>
                    <a:pt x="1182600" y="0"/>
                    <a:pt x="1199750" y="7104"/>
                    <a:pt x="1212395" y="19748"/>
                  </a:cubicBezTo>
                  <a:cubicBezTo>
                    <a:pt x="1225039" y="32393"/>
                    <a:pt x="1232143" y="49543"/>
                    <a:pt x="1232143" y="67425"/>
                  </a:cubicBezTo>
                  <a:lnTo>
                    <a:pt x="1232143" y="67425"/>
                  </a:lnTo>
                  <a:cubicBezTo>
                    <a:pt x="1232143" y="85307"/>
                    <a:pt x="1225039" y="102457"/>
                    <a:pt x="1212395" y="115101"/>
                  </a:cubicBezTo>
                  <a:cubicBezTo>
                    <a:pt x="1199750" y="127746"/>
                    <a:pt x="1182600" y="134849"/>
                    <a:pt x="1164718" y="134849"/>
                  </a:cubicBezTo>
                  <a:lnTo>
                    <a:pt x="67425" y="134849"/>
                  </a:lnTo>
                  <a:cubicBezTo>
                    <a:pt x="49543" y="134849"/>
                    <a:pt x="32393" y="127746"/>
                    <a:pt x="19748" y="115101"/>
                  </a:cubicBezTo>
                  <a:cubicBezTo>
                    <a:pt x="7104" y="102457"/>
                    <a:pt x="0" y="85307"/>
                    <a:pt x="0" y="67425"/>
                  </a:cubicBezTo>
                  <a:lnTo>
                    <a:pt x="0" y="67425"/>
                  </a:lnTo>
                  <a:cubicBezTo>
                    <a:pt x="0" y="49543"/>
                    <a:pt x="7104" y="32393"/>
                    <a:pt x="19748" y="19748"/>
                  </a:cubicBezTo>
                  <a:cubicBezTo>
                    <a:pt x="32393" y="7104"/>
                    <a:pt x="49543" y="0"/>
                    <a:pt x="6742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20"/>
            <p:cNvSpPr txBox="1"/>
            <p:nvPr/>
          </p:nvSpPr>
          <p:spPr>
            <a:xfrm>
              <a:off x="0" y="-19050"/>
              <a:ext cx="1232143" cy="153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7" name="Google Shape;407;p20"/>
          <p:cNvGrpSpPr/>
          <p:nvPr/>
        </p:nvGrpSpPr>
        <p:grpSpPr>
          <a:xfrm>
            <a:off x="268587" y="3594913"/>
            <a:ext cx="7030370" cy="1747285"/>
            <a:chOff x="0" y="-19050"/>
            <a:chExt cx="2519526" cy="626188"/>
          </a:xfrm>
        </p:grpSpPr>
        <p:sp>
          <p:nvSpPr>
            <p:cNvPr id="408" name="Google Shape;408;p20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20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0" name="Google Shape;410;p20"/>
          <p:cNvGrpSpPr/>
          <p:nvPr/>
        </p:nvGrpSpPr>
        <p:grpSpPr>
          <a:xfrm>
            <a:off x="268587" y="5479542"/>
            <a:ext cx="7030370" cy="1747285"/>
            <a:chOff x="0" y="-19050"/>
            <a:chExt cx="2519526" cy="626188"/>
          </a:xfrm>
        </p:grpSpPr>
        <p:sp>
          <p:nvSpPr>
            <p:cNvPr id="411" name="Google Shape;411;p20"/>
            <p:cNvSpPr/>
            <p:nvPr/>
          </p:nvSpPr>
          <p:spPr>
            <a:xfrm>
              <a:off x="0" y="0"/>
              <a:ext cx="2519526" cy="607138"/>
            </a:xfrm>
            <a:custGeom>
              <a:rect b="b" l="l" r="r" t="t"/>
              <a:pathLst>
                <a:path extrusionOk="0" h="607138" w="2519526">
                  <a:moveTo>
                    <a:pt x="40745" y="0"/>
                  </a:moveTo>
                  <a:lnTo>
                    <a:pt x="2478781" y="0"/>
                  </a:lnTo>
                  <a:cubicBezTo>
                    <a:pt x="2501284" y="0"/>
                    <a:pt x="2519526" y="18242"/>
                    <a:pt x="2519526" y="40745"/>
                  </a:cubicBezTo>
                  <a:lnTo>
                    <a:pt x="2519526" y="566393"/>
                  </a:lnTo>
                  <a:cubicBezTo>
                    <a:pt x="2519526" y="588896"/>
                    <a:pt x="2501284" y="607138"/>
                    <a:pt x="2478781" y="607138"/>
                  </a:cubicBezTo>
                  <a:lnTo>
                    <a:pt x="40745" y="607138"/>
                  </a:lnTo>
                  <a:cubicBezTo>
                    <a:pt x="18242" y="607138"/>
                    <a:pt x="0" y="588896"/>
                    <a:pt x="0" y="566393"/>
                  </a:cubicBezTo>
                  <a:lnTo>
                    <a:pt x="0" y="40745"/>
                  </a:lnTo>
                  <a:cubicBezTo>
                    <a:pt x="0" y="18242"/>
                    <a:pt x="18242" y="0"/>
                    <a:pt x="40745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20"/>
            <p:cNvSpPr txBox="1"/>
            <p:nvPr/>
          </p:nvSpPr>
          <p:spPr>
            <a:xfrm>
              <a:off x="0" y="-19050"/>
              <a:ext cx="2519526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20"/>
          <p:cNvGrpSpPr/>
          <p:nvPr/>
        </p:nvGrpSpPr>
        <p:grpSpPr>
          <a:xfrm>
            <a:off x="261043" y="7364172"/>
            <a:ext cx="3424131" cy="1747285"/>
            <a:chOff x="0" y="-19050"/>
            <a:chExt cx="1227131" cy="626188"/>
          </a:xfrm>
        </p:grpSpPr>
        <p:sp>
          <p:nvSpPr>
            <p:cNvPr id="414" name="Google Shape;414;p20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20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6" name="Google Shape;416;p20"/>
          <p:cNvGrpSpPr/>
          <p:nvPr/>
        </p:nvGrpSpPr>
        <p:grpSpPr>
          <a:xfrm>
            <a:off x="3874826" y="7364172"/>
            <a:ext cx="3424131" cy="1747285"/>
            <a:chOff x="0" y="-19050"/>
            <a:chExt cx="1227131" cy="626188"/>
          </a:xfrm>
        </p:grpSpPr>
        <p:sp>
          <p:nvSpPr>
            <p:cNvPr id="417" name="Google Shape;417;p20"/>
            <p:cNvSpPr/>
            <p:nvPr/>
          </p:nvSpPr>
          <p:spPr>
            <a:xfrm>
              <a:off x="0" y="0"/>
              <a:ext cx="1227131" cy="607138"/>
            </a:xfrm>
            <a:custGeom>
              <a:rect b="b" l="l" r="r" t="t"/>
              <a:pathLst>
                <a:path extrusionOk="0" h="607138" w="1227131">
                  <a:moveTo>
                    <a:pt x="83657" y="0"/>
                  </a:moveTo>
                  <a:lnTo>
                    <a:pt x="1143474" y="0"/>
                  </a:lnTo>
                  <a:cubicBezTo>
                    <a:pt x="1189677" y="0"/>
                    <a:pt x="1227131" y="37454"/>
                    <a:pt x="1227131" y="83657"/>
                  </a:cubicBezTo>
                  <a:lnTo>
                    <a:pt x="1227131" y="523481"/>
                  </a:lnTo>
                  <a:cubicBezTo>
                    <a:pt x="1227131" y="569683"/>
                    <a:pt x="1189677" y="607138"/>
                    <a:pt x="1143474" y="607138"/>
                  </a:cubicBezTo>
                  <a:lnTo>
                    <a:pt x="83657" y="607138"/>
                  </a:lnTo>
                  <a:cubicBezTo>
                    <a:pt x="37454" y="607138"/>
                    <a:pt x="0" y="569683"/>
                    <a:pt x="0" y="523481"/>
                  </a:cubicBezTo>
                  <a:lnTo>
                    <a:pt x="0" y="83657"/>
                  </a:lnTo>
                  <a:cubicBezTo>
                    <a:pt x="0" y="37454"/>
                    <a:pt x="37454" y="0"/>
                    <a:pt x="83657" y="0"/>
                  </a:cubicBezTo>
                  <a:close/>
                </a:path>
              </a:pathLst>
            </a:custGeom>
            <a:solidFill>
              <a:srgbClr val="F5EFDB"/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20"/>
            <p:cNvSpPr txBox="1"/>
            <p:nvPr/>
          </p:nvSpPr>
          <p:spPr>
            <a:xfrm>
              <a:off x="0" y="-19050"/>
              <a:ext cx="1227131" cy="626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419" name="Google Shape;419;p20"/>
          <p:cNvCxnSpPr/>
          <p:nvPr/>
        </p:nvCxnSpPr>
        <p:spPr>
          <a:xfrm>
            <a:off x="268587" y="9489712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20" name="Google Shape;420;p20"/>
          <p:cNvCxnSpPr/>
          <p:nvPr/>
        </p:nvCxnSpPr>
        <p:spPr>
          <a:xfrm>
            <a:off x="261043" y="9818475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21" name="Google Shape;421;p20"/>
          <p:cNvCxnSpPr/>
          <p:nvPr/>
        </p:nvCxnSpPr>
        <p:spPr>
          <a:xfrm>
            <a:off x="261043" y="10172743"/>
            <a:ext cx="703037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22" name="Google Shape;422;p20"/>
          <p:cNvGrpSpPr/>
          <p:nvPr/>
        </p:nvGrpSpPr>
        <p:grpSpPr>
          <a:xfrm>
            <a:off x="0" y="-53156"/>
            <a:ext cx="7560000" cy="2321156"/>
            <a:chOff x="0" y="-19050"/>
            <a:chExt cx="2709333" cy="831850"/>
          </a:xfrm>
        </p:grpSpPr>
        <p:sp>
          <p:nvSpPr>
            <p:cNvPr id="423" name="Google Shape;423;p20"/>
            <p:cNvSpPr/>
            <p:nvPr/>
          </p:nvSpPr>
          <p:spPr>
            <a:xfrm>
              <a:off x="0" y="0"/>
              <a:ext cx="2709333" cy="812800"/>
            </a:xfrm>
            <a:custGeom>
              <a:rect b="b" l="l" r="r" t="t"/>
              <a:pathLst>
                <a:path extrusionOk="0" h="81280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5D64AC"/>
            </a:solidFill>
            <a:ln>
              <a:noFill/>
            </a:ln>
          </p:spPr>
        </p:sp>
        <p:sp>
          <p:nvSpPr>
            <p:cNvPr id="424" name="Google Shape;424;p20"/>
            <p:cNvSpPr txBox="1"/>
            <p:nvPr/>
          </p:nvSpPr>
          <p:spPr>
            <a:xfrm>
              <a:off x="0" y="-19050"/>
              <a:ext cx="2709333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5" name="Google Shape;425;p20"/>
          <p:cNvGrpSpPr/>
          <p:nvPr/>
        </p:nvGrpSpPr>
        <p:grpSpPr>
          <a:xfrm>
            <a:off x="268587" y="171915"/>
            <a:ext cx="7030370" cy="1871014"/>
            <a:chOff x="0" y="-19050"/>
            <a:chExt cx="2519526" cy="670529"/>
          </a:xfrm>
        </p:grpSpPr>
        <p:sp>
          <p:nvSpPr>
            <p:cNvPr id="426" name="Google Shape;426;p20"/>
            <p:cNvSpPr/>
            <p:nvPr/>
          </p:nvSpPr>
          <p:spPr>
            <a:xfrm>
              <a:off x="0" y="0"/>
              <a:ext cx="2519526" cy="651479"/>
            </a:xfrm>
            <a:custGeom>
              <a:rect b="b" l="l" r="r" t="t"/>
              <a:pathLst>
                <a:path extrusionOk="0" h="651479" w="2519526">
                  <a:moveTo>
                    <a:pt x="0" y="0"/>
                  </a:moveTo>
                  <a:lnTo>
                    <a:pt x="2519526" y="0"/>
                  </a:lnTo>
                  <a:lnTo>
                    <a:pt x="2519526" y="651479"/>
                  </a:lnTo>
                  <a:lnTo>
                    <a:pt x="0" y="6514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427" name="Google Shape;427;p20"/>
            <p:cNvSpPr txBox="1"/>
            <p:nvPr/>
          </p:nvSpPr>
          <p:spPr>
            <a:xfrm>
              <a:off x="0" y="-19050"/>
              <a:ext cx="2519526" cy="6705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0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8" name="Google Shape;428;p20"/>
          <p:cNvSpPr txBox="1"/>
          <p:nvPr/>
        </p:nvSpPr>
        <p:spPr>
          <a:xfrm>
            <a:off x="452179" y="2675262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NAME:</a:t>
            </a:r>
            <a:endParaRPr/>
          </a:p>
        </p:txBody>
      </p:sp>
      <p:sp>
        <p:nvSpPr>
          <p:cNvPr id="429" name="Google Shape;429;p20"/>
          <p:cNvSpPr txBox="1"/>
          <p:nvPr/>
        </p:nvSpPr>
        <p:spPr>
          <a:xfrm>
            <a:off x="4063002" y="2679550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NAME:</a:t>
            </a:r>
            <a:endParaRPr/>
          </a:p>
        </p:txBody>
      </p:sp>
      <p:sp>
        <p:nvSpPr>
          <p:cNvPr id="430" name="Google Shape;430;p20"/>
          <p:cNvSpPr txBox="1"/>
          <p:nvPr/>
        </p:nvSpPr>
        <p:spPr>
          <a:xfrm>
            <a:off x="452179" y="3173067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MEETING DATE:</a:t>
            </a:r>
            <a:endParaRPr/>
          </a:p>
        </p:txBody>
      </p:sp>
      <p:sp>
        <p:nvSpPr>
          <p:cNvPr id="431" name="Google Shape;431;p20"/>
          <p:cNvSpPr txBox="1"/>
          <p:nvPr/>
        </p:nvSpPr>
        <p:spPr>
          <a:xfrm>
            <a:off x="4063002" y="3177355"/>
            <a:ext cx="140592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TERM:</a:t>
            </a:r>
            <a:endParaRPr/>
          </a:p>
        </p:txBody>
      </p:sp>
      <p:sp>
        <p:nvSpPr>
          <p:cNvPr id="432" name="Google Shape;432;p20"/>
          <p:cNvSpPr txBox="1"/>
          <p:nvPr/>
        </p:nvSpPr>
        <p:spPr>
          <a:xfrm>
            <a:off x="3080809" y="3790944"/>
            <a:ext cx="1785368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STRENGTHS</a:t>
            </a:r>
            <a:endParaRPr/>
          </a:p>
        </p:txBody>
      </p:sp>
      <p:sp>
        <p:nvSpPr>
          <p:cNvPr id="433" name="Google Shape;433;p20"/>
          <p:cNvSpPr txBox="1"/>
          <p:nvPr/>
        </p:nvSpPr>
        <p:spPr>
          <a:xfrm>
            <a:off x="2874633" y="567557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AREAS FOR GROWTH</a:t>
            </a:r>
            <a:endParaRPr/>
          </a:p>
        </p:txBody>
      </p:sp>
      <p:sp>
        <p:nvSpPr>
          <p:cNvPr id="434" name="Google Shape;434;p20"/>
          <p:cNvSpPr txBox="1"/>
          <p:nvPr/>
        </p:nvSpPr>
        <p:spPr>
          <a:xfrm>
            <a:off x="979908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STUDENT GOALS</a:t>
            </a:r>
            <a:endParaRPr/>
          </a:p>
        </p:txBody>
      </p:sp>
      <p:sp>
        <p:nvSpPr>
          <p:cNvPr id="435" name="Google Shape;435;p20"/>
          <p:cNvSpPr txBox="1"/>
          <p:nvPr/>
        </p:nvSpPr>
        <p:spPr>
          <a:xfrm>
            <a:off x="4586699" y="7560203"/>
            <a:ext cx="2000385" cy="1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382409"/>
                </a:solidFill>
                <a:latin typeface="Arimo"/>
                <a:ea typeface="Arimo"/>
                <a:cs typeface="Arimo"/>
                <a:sym typeface="Arimo"/>
              </a:rPr>
              <a:t>PARENT GOALS</a:t>
            </a:r>
            <a:endParaRPr/>
          </a:p>
        </p:txBody>
      </p:sp>
      <p:sp>
        <p:nvSpPr>
          <p:cNvPr id="436" name="Google Shape;436;p20"/>
          <p:cNvSpPr txBox="1"/>
          <p:nvPr/>
        </p:nvSpPr>
        <p:spPr>
          <a:xfrm>
            <a:off x="557544" y="506385"/>
            <a:ext cx="6437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PARENT-TEACHER</a:t>
            </a:r>
            <a:endParaRPr sz="55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00" u="none" cap="none" strike="noStrike">
                <a:solidFill>
                  <a:schemeClr val="lt1"/>
                </a:solidFill>
                <a:latin typeface="Staatliches"/>
                <a:ea typeface="Staatliches"/>
                <a:cs typeface="Staatliches"/>
                <a:sym typeface="Staatliches"/>
              </a:rPr>
              <a:t>CONFERENCE REPORT</a:t>
            </a:r>
            <a:endParaRPr sz="5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EFDB"/>
        </a:solidFill>
      </p:bgPr>
    </p:bg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21"/>
          <p:cNvSpPr txBox="1"/>
          <p:nvPr/>
        </p:nvSpPr>
        <p:spPr>
          <a:xfrm>
            <a:off x="1273162" y="832200"/>
            <a:ext cx="5013676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grpSp>
        <p:nvGrpSpPr>
          <p:cNvPr id="442" name="Google Shape;442;p21"/>
          <p:cNvGrpSpPr/>
          <p:nvPr/>
        </p:nvGrpSpPr>
        <p:grpSpPr>
          <a:xfrm>
            <a:off x="644678" y="2665861"/>
            <a:ext cx="6291470" cy="7270139"/>
            <a:chOff x="0" y="-19050"/>
            <a:chExt cx="3295172" cy="3807752"/>
          </a:xfrm>
        </p:grpSpPr>
        <p:sp>
          <p:nvSpPr>
            <p:cNvPr id="443" name="Google Shape;443;p21"/>
            <p:cNvSpPr/>
            <p:nvPr/>
          </p:nvSpPr>
          <p:spPr>
            <a:xfrm>
              <a:off x="0" y="0"/>
              <a:ext cx="3295172" cy="3788702"/>
            </a:xfrm>
            <a:custGeom>
              <a:rect b="b" l="l" r="r" t="t"/>
              <a:pathLst>
                <a:path extrusionOk="0" h="3788702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3773935"/>
                  </a:lnTo>
                  <a:cubicBezTo>
                    <a:pt x="3295172" y="3782090"/>
                    <a:pt x="3288561" y="3788702"/>
                    <a:pt x="3280406" y="3788702"/>
                  </a:cubicBezTo>
                  <a:lnTo>
                    <a:pt x="14767" y="3788702"/>
                  </a:lnTo>
                  <a:cubicBezTo>
                    <a:pt x="6611" y="3788702"/>
                    <a:pt x="0" y="3782090"/>
                    <a:pt x="0" y="3773935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21"/>
            <p:cNvSpPr txBox="1"/>
            <p:nvPr/>
          </p:nvSpPr>
          <p:spPr>
            <a:xfrm>
              <a:off x="0" y="-19050"/>
              <a:ext cx="3295172" cy="38077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5" name="Google Shape;445;p21"/>
          <p:cNvSpPr txBox="1"/>
          <p:nvPr/>
        </p:nvSpPr>
        <p:spPr>
          <a:xfrm>
            <a:off x="1801156" y="1510227"/>
            <a:ext cx="397851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Template.</a:t>
            </a:r>
            <a:endParaRPr/>
          </a:p>
        </p:txBody>
      </p:sp>
      <p:sp>
        <p:nvSpPr>
          <p:cNvPr id="446" name="Google Shape;446;p21"/>
          <p:cNvSpPr txBox="1"/>
          <p:nvPr/>
        </p:nvSpPr>
        <p:spPr>
          <a:xfrm>
            <a:off x="1780178" y="3645160"/>
            <a:ext cx="397881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template uses the following free fonts:</a:t>
            </a:r>
            <a:endParaRPr/>
          </a:p>
        </p:txBody>
      </p:sp>
      <p:sp>
        <p:nvSpPr>
          <p:cNvPr id="447" name="Google Shape;447;p21"/>
          <p:cNvSpPr txBox="1"/>
          <p:nvPr/>
        </p:nvSpPr>
        <p:spPr>
          <a:xfrm>
            <a:off x="1552284" y="7122140"/>
            <a:ext cx="4476259" cy="349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448" name="Google Shape;448;p21"/>
          <p:cNvSpPr txBox="1"/>
          <p:nvPr/>
        </p:nvSpPr>
        <p:spPr>
          <a:xfrm>
            <a:off x="2155301" y="4424705"/>
            <a:ext cx="3228571" cy="2111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Staatliches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Headers: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Staatliches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Arimo</a:t>
            </a:r>
            <a:endParaRPr/>
          </a:p>
        </p:txBody>
      </p:sp>
      <p:grpSp>
        <p:nvGrpSpPr>
          <p:cNvPr id="449" name="Google Shape;449;p21"/>
          <p:cNvGrpSpPr/>
          <p:nvPr/>
        </p:nvGrpSpPr>
        <p:grpSpPr>
          <a:xfrm>
            <a:off x="2448601" y="3016007"/>
            <a:ext cx="2662799" cy="438652"/>
            <a:chOff x="0" y="-19050"/>
            <a:chExt cx="1150437" cy="189516"/>
          </a:xfrm>
        </p:grpSpPr>
        <p:sp>
          <p:nvSpPr>
            <p:cNvPr id="450" name="Google Shape;450;p2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2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2" name="Google Shape;452;p21"/>
          <p:cNvSpPr txBox="1"/>
          <p:nvPr/>
        </p:nvSpPr>
        <p:spPr>
          <a:xfrm>
            <a:off x="2819707" y="3097995"/>
            <a:ext cx="192058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grpSp>
        <p:nvGrpSpPr>
          <p:cNvPr id="453" name="Google Shape;453;p21"/>
          <p:cNvGrpSpPr/>
          <p:nvPr/>
        </p:nvGrpSpPr>
        <p:grpSpPr>
          <a:xfrm>
            <a:off x="2459014" y="7828053"/>
            <a:ext cx="2662799" cy="438652"/>
            <a:chOff x="0" y="-19050"/>
            <a:chExt cx="1150437" cy="189516"/>
          </a:xfrm>
        </p:grpSpPr>
        <p:sp>
          <p:nvSpPr>
            <p:cNvPr id="454" name="Google Shape;454;p2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6" name="Google Shape;456;p21"/>
          <p:cNvSpPr txBox="1"/>
          <p:nvPr/>
        </p:nvSpPr>
        <p:spPr>
          <a:xfrm>
            <a:off x="2830121" y="7910041"/>
            <a:ext cx="192058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457" name="Google Shape;457;p21"/>
          <p:cNvSpPr txBox="1"/>
          <p:nvPr/>
        </p:nvSpPr>
        <p:spPr>
          <a:xfrm>
            <a:off x="1184146" y="9308485"/>
            <a:ext cx="648427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#FFDE5A</a:t>
            </a:r>
            <a:endParaRPr/>
          </a:p>
        </p:txBody>
      </p:sp>
      <p:sp>
        <p:nvSpPr>
          <p:cNvPr id="458" name="Google Shape;458;p21"/>
          <p:cNvSpPr txBox="1"/>
          <p:nvPr/>
        </p:nvSpPr>
        <p:spPr>
          <a:xfrm>
            <a:off x="1837312" y="9306736"/>
            <a:ext cx="656059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#F77541</a:t>
            </a:r>
            <a:endParaRPr/>
          </a:p>
        </p:txBody>
      </p:sp>
      <p:grpSp>
        <p:nvGrpSpPr>
          <p:cNvPr id="459" name="Google Shape;459;p21"/>
          <p:cNvGrpSpPr/>
          <p:nvPr/>
        </p:nvGrpSpPr>
        <p:grpSpPr>
          <a:xfrm>
            <a:off x="1239504" y="8666755"/>
            <a:ext cx="537712" cy="537712"/>
            <a:chOff x="0" y="0"/>
            <a:chExt cx="812800" cy="812800"/>
          </a:xfrm>
        </p:grpSpPr>
        <p:sp>
          <p:nvSpPr>
            <p:cNvPr id="460" name="Google Shape;460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E5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2" name="Google Shape;462;p21"/>
          <p:cNvGrpSpPr/>
          <p:nvPr/>
        </p:nvGrpSpPr>
        <p:grpSpPr>
          <a:xfrm>
            <a:off x="1896486" y="8666755"/>
            <a:ext cx="537712" cy="537712"/>
            <a:chOff x="0" y="0"/>
            <a:chExt cx="812800" cy="812800"/>
          </a:xfrm>
        </p:grpSpPr>
        <p:sp>
          <p:nvSpPr>
            <p:cNvPr id="463" name="Google Shape;463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7754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5" name="Google Shape;465;p21"/>
          <p:cNvSpPr txBox="1"/>
          <p:nvPr/>
        </p:nvSpPr>
        <p:spPr>
          <a:xfrm>
            <a:off x="2498790" y="9308485"/>
            <a:ext cx="642204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#F17EAC</a:t>
            </a:r>
            <a:endParaRPr/>
          </a:p>
        </p:txBody>
      </p:sp>
      <p:sp>
        <p:nvSpPr>
          <p:cNvPr id="466" name="Google Shape;466;p21"/>
          <p:cNvSpPr txBox="1"/>
          <p:nvPr/>
        </p:nvSpPr>
        <p:spPr>
          <a:xfrm>
            <a:off x="3174177" y="9305445"/>
            <a:ext cx="600529" cy="103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#F15940</a:t>
            </a:r>
            <a:endParaRPr/>
          </a:p>
        </p:txBody>
      </p:sp>
      <p:grpSp>
        <p:nvGrpSpPr>
          <p:cNvPr id="467" name="Google Shape;467;p21"/>
          <p:cNvGrpSpPr/>
          <p:nvPr/>
        </p:nvGrpSpPr>
        <p:grpSpPr>
          <a:xfrm>
            <a:off x="2551036" y="8666755"/>
            <a:ext cx="537712" cy="537712"/>
            <a:chOff x="0" y="0"/>
            <a:chExt cx="812800" cy="812800"/>
          </a:xfrm>
        </p:grpSpPr>
        <p:sp>
          <p:nvSpPr>
            <p:cNvPr id="468" name="Google Shape;468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17E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0" name="Google Shape;470;p21"/>
          <p:cNvGrpSpPr/>
          <p:nvPr/>
        </p:nvGrpSpPr>
        <p:grpSpPr>
          <a:xfrm>
            <a:off x="3205586" y="8666755"/>
            <a:ext cx="537712" cy="537712"/>
            <a:chOff x="0" y="0"/>
            <a:chExt cx="812800" cy="812800"/>
          </a:xfrm>
        </p:grpSpPr>
        <p:sp>
          <p:nvSpPr>
            <p:cNvPr id="471" name="Google Shape;471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1594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3" name="Google Shape;473;p21"/>
          <p:cNvSpPr txBox="1"/>
          <p:nvPr/>
        </p:nvSpPr>
        <p:spPr>
          <a:xfrm>
            <a:off x="3806120" y="9308485"/>
            <a:ext cx="648427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#36905D</a:t>
            </a:r>
            <a:endParaRPr/>
          </a:p>
        </p:txBody>
      </p:sp>
      <p:sp>
        <p:nvSpPr>
          <p:cNvPr id="474" name="Google Shape;474;p21"/>
          <p:cNvSpPr txBox="1"/>
          <p:nvPr/>
        </p:nvSpPr>
        <p:spPr>
          <a:xfrm>
            <a:off x="4459286" y="9306736"/>
            <a:ext cx="656059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#F7B3CC</a:t>
            </a:r>
            <a:endParaRPr/>
          </a:p>
        </p:txBody>
      </p:sp>
      <p:grpSp>
        <p:nvGrpSpPr>
          <p:cNvPr id="475" name="Google Shape;475;p21"/>
          <p:cNvGrpSpPr/>
          <p:nvPr/>
        </p:nvGrpSpPr>
        <p:grpSpPr>
          <a:xfrm>
            <a:off x="3861478" y="8666755"/>
            <a:ext cx="537712" cy="537712"/>
            <a:chOff x="0" y="0"/>
            <a:chExt cx="812800" cy="812800"/>
          </a:xfrm>
        </p:grpSpPr>
        <p:sp>
          <p:nvSpPr>
            <p:cNvPr id="476" name="Google Shape;476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6905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8" name="Google Shape;478;p21"/>
          <p:cNvGrpSpPr/>
          <p:nvPr/>
        </p:nvGrpSpPr>
        <p:grpSpPr>
          <a:xfrm>
            <a:off x="4518459" y="8666755"/>
            <a:ext cx="537712" cy="537712"/>
            <a:chOff x="0" y="0"/>
            <a:chExt cx="812800" cy="812800"/>
          </a:xfrm>
        </p:grpSpPr>
        <p:sp>
          <p:nvSpPr>
            <p:cNvPr id="479" name="Google Shape;479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7B3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1" name="Google Shape;481;p21"/>
          <p:cNvSpPr txBox="1"/>
          <p:nvPr/>
        </p:nvSpPr>
        <p:spPr>
          <a:xfrm>
            <a:off x="5120763" y="9308485"/>
            <a:ext cx="642204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#5D64AC</a:t>
            </a:r>
            <a:endParaRPr/>
          </a:p>
        </p:txBody>
      </p:sp>
      <p:sp>
        <p:nvSpPr>
          <p:cNvPr id="482" name="Google Shape;482;p21"/>
          <p:cNvSpPr txBox="1"/>
          <p:nvPr/>
        </p:nvSpPr>
        <p:spPr>
          <a:xfrm>
            <a:off x="5796151" y="9308485"/>
            <a:ext cx="600529" cy="10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2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#F5EFDB</a:t>
            </a:r>
            <a:endParaRPr/>
          </a:p>
        </p:txBody>
      </p:sp>
      <p:grpSp>
        <p:nvGrpSpPr>
          <p:cNvPr id="483" name="Google Shape;483;p21"/>
          <p:cNvGrpSpPr/>
          <p:nvPr/>
        </p:nvGrpSpPr>
        <p:grpSpPr>
          <a:xfrm>
            <a:off x="5173010" y="8666755"/>
            <a:ext cx="537712" cy="537712"/>
            <a:chOff x="0" y="0"/>
            <a:chExt cx="812800" cy="812800"/>
          </a:xfrm>
        </p:grpSpPr>
        <p:sp>
          <p:nvSpPr>
            <p:cNvPr id="484" name="Google Shape;484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D64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6" name="Google Shape;486;p21"/>
          <p:cNvGrpSpPr/>
          <p:nvPr/>
        </p:nvGrpSpPr>
        <p:grpSpPr>
          <a:xfrm>
            <a:off x="5827560" y="8666755"/>
            <a:ext cx="537712" cy="537712"/>
            <a:chOff x="0" y="0"/>
            <a:chExt cx="812800" cy="812800"/>
          </a:xfrm>
        </p:grpSpPr>
        <p:sp>
          <p:nvSpPr>
            <p:cNvPr id="487" name="Google Shape;487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5EF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21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EFDB"/>
        </a:solidFill>
      </p:bgPr>
    </p:bg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2"/>
          <p:cNvSpPr txBox="1"/>
          <p:nvPr/>
        </p:nvSpPr>
        <p:spPr>
          <a:xfrm>
            <a:off x="439417" y="2512912"/>
            <a:ext cx="6608053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</a:t>
            </a:r>
            <a:endParaRPr/>
          </a:p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to use thanks to the following:</a:t>
            </a:r>
            <a:endParaRPr/>
          </a:p>
        </p:txBody>
      </p:sp>
      <p:sp>
        <p:nvSpPr>
          <p:cNvPr id="494" name="Google Shape;494;p22"/>
          <p:cNvSpPr txBox="1"/>
          <p:nvPr/>
        </p:nvSpPr>
        <p:spPr>
          <a:xfrm>
            <a:off x="1273162" y="1768200"/>
            <a:ext cx="5013676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grpSp>
        <p:nvGrpSpPr>
          <p:cNvPr id="495" name="Google Shape;495;p22"/>
          <p:cNvGrpSpPr/>
          <p:nvPr/>
        </p:nvGrpSpPr>
        <p:grpSpPr>
          <a:xfrm>
            <a:off x="1118663" y="3314324"/>
            <a:ext cx="5527708" cy="2292391"/>
            <a:chOff x="0" y="-28575"/>
            <a:chExt cx="1658589" cy="687832"/>
          </a:xfrm>
        </p:grpSpPr>
        <p:sp>
          <p:nvSpPr>
            <p:cNvPr id="496" name="Google Shape;496;p22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22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8" name="Google Shape;498;p22"/>
          <p:cNvGrpSpPr/>
          <p:nvPr/>
        </p:nvGrpSpPr>
        <p:grpSpPr>
          <a:xfrm>
            <a:off x="1118663" y="5787706"/>
            <a:ext cx="5527708" cy="2292391"/>
            <a:chOff x="0" y="-28575"/>
            <a:chExt cx="1658589" cy="687832"/>
          </a:xfrm>
        </p:grpSpPr>
        <p:sp>
          <p:nvSpPr>
            <p:cNvPr id="499" name="Google Shape;499;p22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2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22"/>
          <p:cNvSpPr txBox="1"/>
          <p:nvPr/>
        </p:nvSpPr>
        <p:spPr>
          <a:xfrm>
            <a:off x="1717064" y="5054421"/>
            <a:ext cx="4330905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502" name="Google Shape;502;p22"/>
          <p:cNvSpPr txBox="1"/>
          <p:nvPr/>
        </p:nvSpPr>
        <p:spPr>
          <a:xfrm>
            <a:off x="2319849" y="7271420"/>
            <a:ext cx="312533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503" name="Google Shape;503;p22"/>
          <p:cNvSpPr txBox="1"/>
          <p:nvPr/>
        </p:nvSpPr>
        <p:spPr>
          <a:xfrm>
            <a:off x="1219392" y="6539266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504" name="Google Shape;504;p22"/>
          <p:cNvSpPr/>
          <p:nvPr/>
        </p:nvSpPr>
        <p:spPr>
          <a:xfrm>
            <a:off x="1765145" y="3788479"/>
            <a:ext cx="4234743" cy="1058686"/>
          </a:xfrm>
          <a:custGeom>
            <a:rect b="b" l="l" r="r" t="t"/>
            <a:pathLst>
              <a:path extrusionOk="0" h="1058686" w="4234743">
                <a:moveTo>
                  <a:pt x="0" y="0"/>
                </a:moveTo>
                <a:lnTo>
                  <a:pt x="4234743" y="0"/>
                </a:lnTo>
                <a:lnTo>
                  <a:pt x="4234743" y="1058686"/>
                </a:lnTo>
                <a:lnTo>
                  <a:pt x="0" y="10586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5" name="Google Shape;505;p22"/>
          <p:cNvSpPr txBox="1"/>
          <p:nvPr/>
        </p:nvSpPr>
        <p:spPr>
          <a:xfrm>
            <a:off x="1945056" y="8289647"/>
            <a:ext cx="3572987" cy="365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5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